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  <p:sldMasterId id="2147483910" r:id="rId2"/>
  </p:sldMasterIdLst>
  <p:notesMasterIdLst>
    <p:notesMasterId r:id="rId10"/>
  </p:notesMasterIdLst>
  <p:handoutMasterIdLst>
    <p:handoutMasterId r:id="rId11"/>
  </p:handoutMasterIdLst>
  <p:sldIdLst>
    <p:sldId id="569" r:id="rId3"/>
    <p:sldId id="574" r:id="rId4"/>
    <p:sldId id="570" r:id="rId5"/>
    <p:sldId id="572" r:id="rId6"/>
    <p:sldId id="577" r:id="rId7"/>
    <p:sldId id="578" r:id="rId8"/>
    <p:sldId id="575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947"/>
    <a:srgbClr val="ACD7C9"/>
    <a:srgbClr val="2C213E"/>
    <a:srgbClr val="045C64"/>
    <a:srgbClr val="193537"/>
    <a:srgbClr val="192736"/>
    <a:srgbClr val="19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15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B0AB0B-397C-384A-80F3-24D7E6683B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FB158-5D5F-B441-8087-2A446C241B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9AD04-1A41-444B-B0A2-9229EA1CDE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015E-433B-7744-8451-0A14B9989325}" type="slidenum">
              <a:rPr lang="en-SE" smtClean="0"/>
              <a:t>‹#›</a:t>
            </a:fld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D7CB2-029F-0E4C-9C18-5EBFA0C799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F295-D1F4-D54B-BA69-832D96C6432A}" type="datetimeFigureOut">
              <a:rPr lang="en-SE" smtClean="0"/>
              <a:t>3/24/22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0149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88F62-802F-2448-8EA8-1562273BBAF4}" type="datetimeFigureOut">
              <a:rPr lang="en-SE" smtClean="0"/>
              <a:t>3/24/22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BA1A2-6287-9245-9FC9-0208134674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064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28652-11D1-8A42-9F26-9AC760C04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28652-11D1-8A42-9F26-9AC760C04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4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4757"/>
            <a:ext cx="9144000" cy="2255205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F449-D277-4F5F-868C-258B96FA25E8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3D7F189E-74DF-0044-98E4-2B1D3416A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767" y="181608"/>
            <a:ext cx="3058033" cy="7683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C37F2DF-D238-5049-8B55-FA9A7B219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7576" y="120493"/>
            <a:ext cx="3605531" cy="78342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56857A-2270-6B42-AD4F-835AC33C4EB9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1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184D-EC2A-42CF-BFDD-6BB0D1A406D6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868" y="365126"/>
            <a:ext cx="8304584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98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6802"/>
            <a:ext cx="5181600" cy="469016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61B6F-7EA9-644D-9EE7-D689D3C4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6802"/>
            <a:ext cx="5181600" cy="469016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375E-D0BB-484E-BB65-0C97E5A096BA}" type="datetime1">
              <a:rPr lang="sv-SE" smtClean="0"/>
              <a:t>2022-03-24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6E1995-9EF8-6B43-824E-C101AA05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44" y="365126"/>
            <a:ext cx="8339308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1180D43F-1645-D74C-BC68-E70E910CF8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88A04A-B7D7-4445-A7F6-567F660D28AE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491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1DA74-6559-A246-BF14-34A29F0B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96064"/>
            <a:ext cx="5157787" cy="508199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23958-DDF9-F648-95C8-3A2F7D3B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3113"/>
            <a:ext cx="5157787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83A3-3657-2445-9DE5-C7C88B53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96064"/>
            <a:ext cx="5183188" cy="508199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ADB9F-3592-FF47-868F-84CEBA72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3113"/>
            <a:ext cx="5183188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3C99C-A608-864A-A074-2F1CD997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1D7-AE9A-4B74-9E3E-70D57F5C262F}" type="datetime1">
              <a:rPr lang="sv-SE" smtClean="0"/>
              <a:t>2022-03-24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65F0D-CB50-DB4C-B643-8BBDBDC6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3F6E3-DEE5-D64E-844E-EA92DBE4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6406C0-0623-CF40-9192-9ECCC4C7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570" y="365126"/>
            <a:ext cx="8350882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60E44778-6BC3-9E44-9901-27C147E139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7F76E0-270B-7241-AE1D-1277BA6E99FC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8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6930-A511-4331-9AA8-FDFE96660AB5}" type="datetime1">
              <a:rPr lang="sv-SE" smtClean="0"/>
              <a:t>2022-03-24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154B94-A779-F845-A04B-B2B93C2F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44" y="365126"/>
            <a:ext cx="8339308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E6702E27-792C-0646-A67C-3083FC9C1A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4C66CF-7EDF-D54E-8975-3C0CEC7C4EFB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A6FCF67-E19C-DE4A-8BE9-AFBEBE84A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0261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D256E59-D378-3C45-BC58-2A73BF0E951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95800" y="1587086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B56A95A0-DD9A-7D4C-AA83-A6974F5C1D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1587086"/>
            <a:ext cx="3148595" cy="4586702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141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571" y="1709532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F70F-31FE-4EDB-8560-721477339942}" type="datetime1">
              <a:rPr lang="sv-SE" smtClean="0"/>
              <a:t>2022-03-24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BB1F04-323A-EA44-B952-411BF487179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291" y="1706357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0D00D4-87E8-FC49-A11E-1674C0199F5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4011" y="1706357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868" y="365126"/>
            <a:ext cx="8304584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139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2DAC-C0CB-4F2E-A5C0-4B88F82F9B53}" type="datetime1">
              <a:rPr lang="sv-SE" smtClean="0"/>
              <a:t>2022-03-24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994" y="365126"/>
            <a:ext cx="8362457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356174EE-E1FC-1549-92D3-27228F8A6E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9398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47581F5-E5A1-9941-9B80-304E1C8A22B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9398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A784B64-64BD-BA48-B359-7D4A0387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140" y="3486702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E81B823-48D0-B040-9982-F46A26004A93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848139" y="5930290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F6033C9C-07C1-3947-BB55-9F23F6448C4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567073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82386599-CCDD-E642-A696-F4D5532A56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67073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61E2E21-BE07-564D-9F0D-C5463C6B6CD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555816" y="3486702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0AA0173-F413-9245-8A54-18821E00AFC4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555815" y="5930290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A7F7E436-ADED-E24B-8DBE-441C72DFD28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63491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1B3C5658-CAF7-224D-A319-1FF6AC8FD86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263491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F14060D-6306-6148-9507-2F40EF4F8019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8263492" y="3509517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3469DD7-B1A0-6248-A00B-B7F73CB98EEC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8263491" y="5953105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099066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174E-2009-424F-B0C8-A832C2EF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77FE-36D4-477E-8D5A-DAC807E5B934}" type="datetime1">
              <a:rPr lang="sv-SE" smtClean="0"/>
              <a:t>2022-03-24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1390964C-B744-9A45-A187-7409C43502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7825" y="1782662"/>
            <a:ext cx="7772775" cy="4420913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28946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174E-2009-424F-B0C8-A832C2EF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EE72-F447-4E42-8AF8-E6853E2A635A}" type="datetime1">
              <a:rPr lang="sv-SE" smtClean="0"/>
              <a:t>2022-03-24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45AE5EBC-233F-D545-830B-F2A20FC31F60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838200" y="1782662"/>
            <a:ext cx="7772400" cy="4420913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ett medieklipp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0561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F79-C08F-4542-95AE-93D0F000E61A}" type="datetime1">
              <a:rPr lang="sv-SE" smtClean="0"/>
              <a:t>2022-03-24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A490B878-6ECA-EE4F-9B5C-354F90AB03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423671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8363-FFA4-4395-89B6-66F99561E86D}" type="datetime1">
              <a:rPr lang="sv-SE" smtClean="0"/>
              <a:t>2022-03-24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805D0F14-08B0-2246-9094-3BAFC7C93BEC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ett medieklipp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4555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out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9833"/>
            <a:ext cx="9144000" cy="224012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A807-C129-4003-836F-83D7991FD614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53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E772-D776-415A-9677-E192DF07C7AA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3D36E5-D324-7643-8C5F-81F84C8C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5"/>
            <a:ext cx="10515600" cy="455650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1A624C-EAFE-AB41-BE6A-6CA890D880EA}"/>
              </a:ext>
            </a:extLst>
          </p:cNvPr>
          <p:cNvCxnSpPr>
            <a:cxnSpLocks/>
          </p:cNvCxnSpPr>
          <p:nvPr userDrawn="1"/>
        </p:nvCxnSpPr>
        <p:spPr>
          <a:xfrm>
            <a:off x="778710" y="1395378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2C54-D600-CB4A-A78F-B235D2C97A2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FC859456-CBD2-4845-AD4A-75BD8FFD38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767" y="181608"/>
            <a:ext cx="3058033" cy="7683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70D4001-5C21-D347-8BC3-BEAF16338C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7576" y="120493"/>
            <a:ext cx="3605531" cy="7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4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36000" y="1778466"/>
            <a:ext cx="11520000" cy="43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662108" y="318783"/>
            <a:ext cx="6174297" cy="12164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230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2"/>
          <p:cNvSpPr>
            <a:spLocks noGrp="1"/>
          </p:cNvSpPr>
          <p:nvPr>
            <p:ph sz="half" idx="1"/>
          </p:nvPr>
        </p:nvSpPr>
        <p:spPr>
          <a:xfrm>
            <a:off x="433293" y="1778466"/>
            <a:ext cx="5376000" cy="4554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341993" y="1778466"/>
            <a:ext cx="5376000" cy="4554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62108" y="318783"/>
            <a:ext cx="6174297" cy="12164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0405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 our host un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4757"/>
            <a:ext cx="9144000" cy="225520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1ECC-F0AB-4533-AD42-86D54C977707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3D7F189E-74DF-0044-98E4-2B1D3416A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767" y="486408"/>
            <a:ext cx="3058033" cy="7683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C37F2DF-D238-5049-8B55-FA9A7B219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56857A-2270-6B42-AD4F-835AC33C4EB9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4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out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9833"/>
            <a:ext cx="9144000" cy="224012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6E7B-3104-41FF-817D-7754B7139E48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349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i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4AF0-7C3E-4491-A8C1-66A4175149E4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324D99D-A094-9649-9FB0-647735FA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1" y="1663451"/>
            <a:ext cx="10515600" cy="871406"/>
          </a:xfrm>
        </p:spPr>
        <p:txBody>
          <a:bodyPr anchor="b">
            <a:noAutofit/>
          </a:bodyPr>
          <a:lstStyle>
            <a:lvl1pPr>
              <a:defRPr sz="38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E8C6B50-29EA-4449-A6C2-CA30C0C84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259" y="2583004"/>
            <a:ext cx="10515599" cy="49585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F63D60F-BC96-D84E-825E-C6134CF11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14B5A8-E62F-574F-884F-874DB9B599E5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E9FB31-8022-1C40-B2EF-4622E53CBF65}"/>
              </a:ext>
            </a:extLst>
          </p:cNvPr>
          <p:cNvCxnSpPr>
            <a:cxnSpLocks/>
          </p:cNvCxnSpPr>
          <p:nvPr userDrawn="1"/>
        </p:nvCxnSpPr>
        <p:spPr>
          <a:xfrm>
            <a:off x="778710" y="1476403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611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64C9-BF76-3243-ADDB-8F927511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1F8A0-9F84-094A-ADD3-F4071F7F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30D03-AB96-6741-A3CA-A0A20D76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E6A3-74EA-495A-8D85-78EB7D3BB997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8649-DA59-6249-9659-830BFAE3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200F-1927-4F46-BE30-9DD64BF6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1D9563F-6D6E-8748-BE72-B09B5B4D13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1391E7-28F3-DC4F-95FB-31038B3C7FF8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53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88" y="1195253"/>
            <a:ext cx="5256212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CE356-D3BC-754A-9BBF-EB1FA1E8A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5224041" cy="6857999"/>
          </a:xfrm>
          <a:solidFill>
            <a:schemeClr val="accent6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88" y="2226365"/>
            <a:ext cx="5256212" cy="377405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4CA9-DE93-B94D-B824-447646F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D859-3533-4235-95BD-AD6EB1C19890}" type="datetime1">
              <a:rPr lang="sv-SE" smtClean="0"/>
              <a:t>2022-03-24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EAF6-5572-0A46-A591-9EDD41FB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ED87-7921-3A4D-8D4F-B7AD5E1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75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88" y="1195253"/>
            <a:ext cx="5256212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88" y="2226365"/>
            <a:ext cx="5256212" cy="377405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4CA9-DE93-B94D-B824-447646F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7E14-8888-4D15-95B6-A08632391821}" type="datetime1">
              <a:rPr lang="sv-SE" smtClean="0"/>
              <a:t>2022-03-24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EAF6-5572-0A46-A591-9EDD41FB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ED87-7921-3A4D-8D4F-B7AD5E1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BDC27D-A336-6E4B-B112-3D8F93FE7981}"/>
              </a:ext>
            </a:extLst>
          </p:cNvPr>
          <p:cNvSpPr/>
          <p:nvPr userDrawn="1"/>
        </p:nvSpPr>
        <p:spPr>
          <a:xfrm>
            <a:off x="1" y="0"/>
            <a:ext cx="5256212" cy="68579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60396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2A9A-E178-491F-9765-89D0A21A6714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6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4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i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362D-7532-4CDB-A3E8-B45AB8EBECDC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324D99D-A094-9649-9FB0-647735FA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1" y="1663451"/>
            <a:ext cx="10515600" cy="871406"/>
          </a:xfrm>
        </p:spPr>
        <p:txBody>
          <a:bodyPr anchor="b">
            <a:noAutofit/>
          </a:bodyPr>
          <a:lstStyle>
            <a:lvl1pPr>
              <a:defRPr sz="3800"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E8C6B50-29EA-4449-A6C2-CA30C0C84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259" y="2583004"/>
            <a:ext cx="10515599" cy="49585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14B5A8-E62F-574F-884F-874DB9B599E5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E9FB31-8022-1C40-B2EF-4622E53CBF65}"/>
              </a:ext>
            </a:extLst>
          </p:cNvPr>
          <p:cNvCxnSpPr>
            <a:cxnSpLocks/>
          </p:cNvCxnSpPr>
          <p:nvPr userDrawn="1"/>
        </p:nvCxnSpPr>
        <p:spPr>
          <a:xfrm>
            <a:off x="778710" y="1476403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3FA0372-DA0B-E944-BD83-8B1A9A7F9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03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A2B6-0235-4A3C-BBB3-5EE20C7671BD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6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15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3F0D-52B4-4109-BF99-2037F8BF6819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35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4209-7EF1-4372-9096-C944EC7ED47F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465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6802"/>
            <a:ext cx="5181600" cy="469016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61B6F-7EA9-644D-9EE7-D689D3C4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6802"/>
            <a:ext cx="5181600" cy="4690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9B6-7F89-4E07-A5F1-19E8BAD82FA9}" type="datetime1">
              <a:rPr lang="sv-SE" smtClean="0"/>
              <a:t>2022-03-24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6E1995-9EF8-6B43-824E-C101AA05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1180D43F-1645-D74C-BC68-E70E910CF8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88A04A-B7D7-4445-A7F6-567F660D28AE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6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1DA74-6559-A246-BF14-34A29F0B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96064"/>
            <a:ext cx="5157787" cy="5081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23958-DDF9-F648-95C8-3A2F7D3B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3113"/>
            <a:ext cx="5157787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83A3-3657-2445-9DE5-C7C88B53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96064"/>
            <a:ext cx="5183188" cy="5081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ADB9F-3592-FF47-868F-84CEBA72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3113"/>
            <a:ext cx="5183188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3C99C-A608-864A-A074-2F1CD997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963-E822-49F5-A407-693111AC31BD}" type="datetime1">
              <a:rPr lang="sv-SE" smtClean="0"/>
              <a:t>2022-03-24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65F0D-CB50-DB4C-B643-8BBDBDC6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3F6E3-DEE5-D64E-844E-EA92DBE4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6406C0-0623-CF40-9192-9ECCC4C7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60E44778-6BC3-9E44-9901-27C147E139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7F76E0-270B-7241-AE1D-1277BA6E99FC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680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0261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C964-AB30-4B8F-A4A2-7A51D1BF2D09}" type="datetime1">
              <a:rPr lang="sv-SE" smtClean="0"/>
              <a:t>2022-03-24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BB1F04-323A-EA44-B952-411BF487179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95800" y="1587086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2B0097B-7898-C540-A510-74BFB149DF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1587086"/>
            <a:ext cx="3148595" cy="4586702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154B94-A779-F845-A04B-B2B93C2F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E6702E27-792C-0646-A67C-3083FC9C1A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4C66CF-7EDF-D54E-8975-3C0CEC7C4EFB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7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571" y="1709532"/>
            <a:ext cx="3047418" cy="4269643"/>
          </a:xfrm>
          <a:solidFill>
            <a:schemeClr val="accent6">
              <a:lumMod val="75000"/>
            </a:schemeClr>
          </a:solidFill>
          <a:ln w="254000">
            <a:solidFill>
              <a:schemeClr val="accent6">
                <a:lumMod val="75000"/>
              </a:schemeClr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B584-A8FB-42F4-B5BD-39BA93AEAA72}" type="datetime1">
              <a:rPr lang="sv-SE" smtClean="0"/>
              <a:t>2022-03-24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BB1F04-323A-EA44-B952-411BF487179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291" y="1706357"/>
            <a:ext cx="3047418" cy="4269643"/>
          </a:xfrm>
          <a:solidFill>
            <a:schemeClr val="accent6">
              <a:lumMod val="75000"/>
            </a:schemeClr>
          </a:solidFill>
          <a:ln w="254000">
            <a:solidFill>
              <a:schemeClr val="accent6">
                <a:lumMod val="75000"/>
              </a:schemeClr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0D00D4-87E8-FC49-A11E-1674C0199F5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4011" y="1706357"/>
            <a:ext cx="3047418" cy="4269643"/>
          </a:xfrm>
          <a:solidFill>
            <a:schemeClr val="accent6">
              <a:lumMod val="75000"/>
            </a:schemeClr>
          </a:solidFill>
          <a:ln w="254000">
            <a:solidFill>
              <a:schemeClr val="accent6">
                <a:lumMod val="75000"/>
              </a:schemeClr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4926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6967-6FF9-4502-85BB-54DDDEFAF232}" type="datetime1">
              <a:rPr lang="sv-SE" smtClean="0"/>
              <a:t>2022-03-24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356174EE-E1FC-1549-92D3-27228F8A6E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9398" y="1557868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47581F5-E5A1-9941-9B80-304E1C8A22B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9398" y="3995264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A784B64-64BD-BA48-B359-7D4A0387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140" y="3486702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E81B823-48D0-B040-9982-F46A26004A93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848139" y="5930290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F6033C9C-07C1-3947-BB55-9F23F6448C4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567073" y="1557868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82386599-CCDD-E642-A696-F4D5532A56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67073" y="3995264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61E2E21-BE07-564D-9F0D-C5463C6B6CD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555816" y="3486702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0AA0173-F413-9245-8A54-18821E00AFC4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555815" y="5930290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A7F7E436-ADED-E24B-8DBE-441C72DFD28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63491" y="1557868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1B3C5658-CAF7-224D-A319-1FF6AC8FD86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263491" y="3995264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F14060D-6306-6148-9507-2F40EF4F8019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8263492" y="3509517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3469DD7-B1A0-6248-A00B-B7F73CB98EEC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8263491" y="5953105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6505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174E-2009-424F-B0C8-A832C2EF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CA9-D4E8-4D17-BDE8-2426ECB9D2DD}" type="datetime1">
              <a:rPr lang="sv-SE" smtClean="0"/>
              <a:t>2022-03-24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1390964C-B744-9A45-A187-7409C43502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7825" y="1782662"/>
            <a:ext cx="7772775" cy="4420913"/>
          </a:xfrm>
          <a:solidFill>
            <a:schemeClr val="accent6"/>
          </a:solidFill>
        </p:spPr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84030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174E-2009-424F-B0C8-A832C2EF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1350-2DEC-48B6-98C5-602C2781BE45}" type="datetime1">
              <a:rPr lang="sv-SE" smtClean="0"/>
              <a:t>2022-03-24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45AE5EBC-233F-D545-830B-F2A20FC31F60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838200" y="1782662"/>
            <a:ext cx="7772400" cy="4420913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084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section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64C9-BF76-3243-ADDB-8F927511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1F8A0-9F84-094A-ADD3-F4071F7F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30D03-AB96-6741-A3CA-A0A20D76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3C72-E7FA-4B64-B683-794DCA102CBA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8649-DA59-6249-9659-830BFAE3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200F-1927-4F46-BE30-9DD64BF6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1391E7-28F3-DC4F-95FB-31038B3C7FF8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6C374B5-CC58-8140-9E62-5C3A9B6E77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93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lscree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BF11-EC35-4831-AF84-4D7330E2EEAB}" type="datetime1">
              <a:rPr lang="sv-SE" smtClean="0"/>
              <a:t>2022-03-24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A490B878-6ECA-EE4F-9B5C-354F90AB03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322313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7F4A-5893-4B25-8981-CD664523FAE5}" type="datetime1">
              <a:rPr lang="sv-SE" smtClean="0"/>
              <a:t>2022-03-24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805D0F14-08B0-2246-9094-3BAFC7C93BEC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14582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6976-1C7B-42BA-AC7E-C7467F00F411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3D36E5-D324-7643-8C5F-81F84C8C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5"/>
            <a:ext cx="10515600" cy="455650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1A624C-EAFE-AB41-BE6A-6CA890D880EA}"/>
              </a:ext>
            </a:extLst>
          </p:cNvPr>
          <p:cNvCxnSpPr>
            <a:cxnSpLocks/>
          </p:cNvCxnSpPr>
          <p:nvPr userDrawn="1"/>
        </p:nvCxnSpPr>
        <p:spPr>
          <a:xfrm>
            <a:off x="778710" y="1395378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9D321763-2196-5949-A4C4-5C6095E83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767" y="486408"/>
            <a:ext cx="3058033" cy="76835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C5AE585-8785-0240-9577-627154EBD3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2C54-D600-CB4A-A78F-B235D2C97A2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3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88" y="1195253"/>
            <a:ext cx="5256212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CE356-D3BC-754A-9BBF-EB1FA1E8A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5224041" cy="68579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88" y="2226365"/>
            <a:ext cx="5256212" cy="377405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D8E-04BF-43F4-90B7-C89EF2547A12}" type="datetime1">
              <a:rPr lang="sv-SE" smtClean="0"/>
              <a:t>2022-03-24</a:t>
            </a:fld>
            <a:endParaRPr lang="en-S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3BECC30-E3A3-7742-A3EB-417448FEBB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3407" y="365125"/>
            <a:ext cx="1641599" cy="6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0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88" y="1195253"/>
            <a:ext cx="5256212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88" y="2226365"/>
            <a:ext cx="5256212" cy="377405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4CA9-DE93-B94D-B824-447646F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62BB-5EED-4661-8E2F-1958381D9409}" type="datetime1">
              <a:rPr lang="sv-SE" smtClean="0"/>
              <a:t>2022-03-24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EAF6-5572-0A46-A591-9EDD41FB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ED87-7921-3A4D-8D4F-B7AD5E1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BDC27D-A336-6E4B-B112-3D8F93FE7981}"/>
              </a:ext>
            </a:extLst>
          </p:cNvPr>
          <p:cNvSpPr/>
          <p:nvPr userDrawn="1"/>
        </p:nvSpPr>
        <p:spPr>
          <a:xfrm>
            <a:off x="1" y="0"/>
            <a:ext cx="5256212" cy="6857999"/>
          </a:xfrm>
          <a:prstGeom prst="rect">
            <a:avLst/>
          </a:prstGeom>
          <a:solidFill>
            <a:srgbClr val="A7C9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1987801-3CC3-F243-8910-80E839149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3407" y="365125"/>
            <a:ext cx="1641599" cy="6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2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EEAE-66ED-44AE-B37C-FD2C1E45C326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018" y="365126"/>
            <a:ext cx="8281434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_no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E3BE-8C50-49F9-870C-A45F565924F9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018" y="365126"/>
            <a:ext cx="8281434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D25-E039-42FB-9F83-88AA0D33893B}" type="datetime1">
              <a:rPr lang="sv-SE" smtClean="0"/>
              <a:t>2022-03-24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282" y="365126"/>
            <a:ext cx="7913170" cy="830128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8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80" y="365125"/>
            <a:ext cx="6591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9635-5A72-F645-B573-2527BEC41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40C4-79C0-4C65-AAAD-34311DB5FFD6}" type="datetime1">
              <a:rPr lang="sv-SE" smtClean="0"/>
              <a:t>2022-03-24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0280-FBDB-E647-BC41-CA933A44E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5040-A631-044A-B25B-D6DA44C4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" y="238589"/>
            <a:ext cx="1640339" cy="8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88" r:id="rId2"/>
    <p:sldLayoutId id="2147483931" r:id="rId3"/>
    <p:sldLayoutId id="2147483872" r:id="rId4"/>
    <p:sldLayoutId id="2147483880" r:id="rId5"/>
    <p:sldLayoutId id="2147483906" r:id="rId6"/>
    <p:sldLayoutId id="2147483884" r:id="rId7"/>
    <p:sldLayoutId id="2147483932" r:id="rId8"/>
    <p:sldLayoutId id="2147483871" r:id="rId9"/>
    <p:sldLayoutId id="2147483933" r:id="rId10"/>
    <p:sldLayoutId id="2147483873" r:id="rId11"/>
    <p:sldLayoutId id="2147483874" r:id="rId12"/>
    <p:sldLayoutId id="2147483881" r:id="rId13"/>
    <p:sldLayoutId id="2147483882" r:id="rId14"/>
    <p:sldLayoutId id="2147483929" r:id="rId15"/>
    <p:sldLayoutId id="2147483875" r:id="rId16"/>
    <p:sldLayoutId id="2147483885" r:id="rId17"/>
    <p:sldLayoutId id="2147483886" r:id="rId18"/>
    <p:sldLayoutId id="2147483887" r:id="rId19"/>
    <p:sldLayoutId id="2147483907" r:id="rId20"/>
    <p:sldLayoutId id="2147483938" r:id="rId21"/>
    <p:sldLayoutId id="2147483939" r:id="rId22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76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9635-5A72-F645-B573-2527BEC41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BDD69-496E-4686-9229-1E679295E21B}" type="datetime1">
              <a:rPr lang="sv-SE" smtClean="0"/>
              <a:t>2022-03-24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0280-FBDB-E647-BC41-CA933A44E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5040-A631-044A-B25B-D6DA44C4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670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34" r:id="rId8"/>
    <p:sldLayoutId id="2147483919" r:id="rId9"/>
    <p:sldLayoutId id="2147483936" r:id="rId10"/>
    <p:sldLayoutId id="2147483920" r:id="rId11"/>
    <p:sldLayoutId id="2147483921" r:id="rId12"/>
    <p:sldLayoutId id="2147483922" r:id="rId13"/>
    <p:sldLayoutId id="2147483923" r:id="rId14"/>
    <p:sldLayoutId id="2147483930" r:id="rId15"/>
    <p:sldLayoutId id="2147483924" r:id="rId16"/>
    <p:sldLayoutId id="2147483925" r:id="rId17"/>
    <p:sldLayoutId id="2147483927" r:id="rId18"/>
    <p:sldLayoutId id="2147483928" r:id="rId19"/>
    <p:sldLayoutId id="2147483937" r:id="rId2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9F31AE00-5B62-8F44-A009-83C5B340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101" y="1188871"/>
            <a:ext cx="11003797" cy="2240129"/>
          </a:xfrm>
        </p:spPr>
        <p:txBody>
          <a:bodyPr/>
          <a:lstStyle/>
          <a:p>
            <a:pPr algn="l"/>
            <a:r>
              <a:rPr lang="en-GB" dirty="0"/>
              <a:t>Quality Control of NGS data</a:t>
            </a:r>
          </a:p>
        </p:txBody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36D0A602-77EA-FB40-B120-D7BDB3BFB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2405"/>
            <a:ext cx="9144000" cy="1655762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Malin</a:t>
            </a:r>
            <a:r>
              <a:rPr lang="en-GB" dirty="0"/>
              <a:t> Larsson</a:t>
            </a:r>
          </a:p>
          <a:p>
            <a:pPr marL="0" indent="0">
              <a:buNone/>
            </a:pPr>
            <a:r>
              <a:rPr lang="en-GB" dirty="0" err="1"/>
              <a:t>Malin.Larsson@nbis.se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71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Content Placeholder 2">
            <a:extLst>
              <a:ext uri="{FF2B5EF4-FFF2-40B4-BE49-F238E27FC236}">
                <a16:creationId xmlns:a16="http://schemas.microsoft.com/office/drawing/2014/main" id="{FCBB8B80-0AE1-8740-9E86-7BD228737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GB" sz="190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5" dirty="0">
                <a:solidFill>
                  <a:srgbClr val="FF0000"/>
                </a:solidFill>
                <a:latin typeface="Courier New"/>
                <a:cs typeface="Courier New"/>
              </a:rPr>
              <a:t>@HWUSI-EAS100R:6:73:941:1973#0/1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5" dirty="0">
                <a:solidFill>
                  <a:srgbClr val="FF0000"/>
                </a:solidFill>
                <a:latin typeface="Courier New"/>
                <a:cs typeface="Courier New"/>
              </a:rPr>
              <a:t>GATTTGGGGTTCAAAGCAGTATCGATCAAATAGTAAATCCATTTGTTCAACTCACAGTTT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5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5" dirty="0">
                <a:solidFill>
                  <a:srgbClr val="FF0000"/>
                </a:solidFill>
                <a:latin typeface="Courier New"/>
                <a:cs typeface="Courier New"/>
              </a:rPr>
              <a:t>!''*((((***+))%%%++)(%%%%).1***-+*''))**55CCF&gt;&gt;&gt;&gt;&gt;&gt;CCCCCCC65</a:t>
            </a:r>
          </a:p>
          <a:p>
            <a:pPr marL="0" indent="0">
              <a:spcBef>
                <a:spcPts val="0"/>
              </a:spcBef>
              <a:spcAft>
                <a:spcPts val="544"/>
              </a:spcAft>
              <a:buNone/>
            </a:pPr>
            <a:endParaRPr lang="en-GB" sz="1905" dirty="0">
              <a:latin typeface="Courier New"/>
              <a:cs typeface="Courier New"/>
            </a:endParaRP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5" dirty="0"/>
              <a:t>1</a:t>
            </a:r>
            <a:r>
              <a:rPr lang="en-GB" sz="1905" baseline="30000" dirty="0"/>
              <a:t>st</a:t>
            </a:r>
            <a:r>
              <a:rPr lang="en-GB" sz="1905" dirty="0"/>
              <a:t> row: sequence identifier (machine ID, x-y coordinates, additional info)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5" dirty="0"/>
              <a:t>2</a:t>
            </a:r>
            <a:r>
              <a:rPr lang="en-GB" sz="1905" baseline="30000" dirty="0"/>
              <a:t>nd</a:t>
            </a:r>
            <a:r>
              <a:rPr lang="en-GB" sz="1905" dirty="0"/>
              <a:t> row: The actual sequence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5" dirty="0"/>
              <a:t>3</a:t>
            </a:r>
            <a:r>
              <a:rPr lang="en-GB" sz="1905" baseline="30000" dirty="0"/>
              <a:t>rd</a:t>
            </a:r>
            <a:r>
              <a:rPr lang="en-GB" sz="1905" dirty="0"/>
              <a:t> row: starts with “+” and optionally the same identifier as in the 1</a:t>
            </a:r>
            <a:r>
              <a:rPr lang="en-GB" sz="1905" baseline="30000" dirty="0"/>
              <a:t>st</a:t>
            </a:r>
            <a:r>
              <a:rPr lang="en-GB" sz="1905" dirty="0"/>
              <a:t> row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5" dirty="0"/>
              <a:t>4</a:t>
            </a:r>
            <a:r>
              <a:rPr lang="en-GB" sz="1905" baseline="30000" dirty="0"/>
              <a:t>th</a:t>
            </a:r>
            <a:r>
              <a:rPr lang="en-GB" sz="1905" dirty="0"/>
              <a:t> row: Quality score for each base in read	</a:t>
            </a:r>
          </a:p>
          <a:p>
            <a:pPr marL="65298" indent="0">
              <a:buNone/>
            </a:pPr>
            <a:endParaRPr lang="en-GB" sz="1905" dirty="0"/>
          </a:p>
          <a:p>
            <a:pPr marL="65298" indent="0">
              <a:buNone/>
            </a:pPr>
            <a:endParaRPr lang="en-GB" sz="1633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EB394D22-9253-3F41-8B15-27DF58FD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400" dirty="0" err="1"/>
              <a:t>FastQ</a:t>
            </a:r>
            <a:r>
              <a:rPr lang="en-GB" sz="44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44705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D310C9F-32E7-9443-8771-42434C45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400" dirty="0" err="1"/>
              <a:t>Phred</a:t>
            </a:r>
            <a:r>
              <a:rPr lang="en-GB" sz="4400" dirty="0"/>
              <a:t> Quality Scores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92BFCD-14BB-2241-BDC6-739DD6FEC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486" y="1525623"/>
            <a:ext cx="7267333" cy="506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9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CA6630F-EF2D-934E-9DBD-D40B7FB2C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544" y="2577860"/>
            <a:ext cx="10515600" cy="4690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Bad qualities:		       Good qualities:</a:t>
            </a:r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5F8862CF-3A7C-A745-A0B1-544F5B7C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400" dirty="0" err="1"/>
              <a:t>FastQC</a:t>
            </a:r>
            <a:endParaRPr lang="en-GB" sz="44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C30CDC20-57F6-734E-B3CA-4FF7447C5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2175"/>
          <a:stretch/>
        </p:blipFill>
        <p:spPr>
          <a:xfrm>
            <a:off x="1757544" y="1496549"/>
            <a:ext cx="8658457" cy="1045697"/>
          </a:xfrm>
          <a:prstGeom prst="rect">
            <a:avLst/>
          </a:prstGeom>
        </p:spPr>
      </p:pic>
      <p:pic>
        <p:nvPicPr>
          <p:cNvPr id="8" name="Picture 3" descr="fastqc5.png">
            <a:extLst>
              <a:ext uri="{FF2B5EF4-FFF2-40B4-BE49-F238E27FC236}">
                <a16:creationId xmlns:a16="http://schemas.microsoft.com/office/drawing/2014/main" id="{2E25EA3E-2AFD-794F-9537-942356996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77" y="3256355"/>
            <a:ext cx="4252801" cy="3189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4" descr="fastqc1.png">
            <a:extLst>
              <a:ext uri="{FF2B5EF4-FFF2-40B4-BE49-F238E27FC236}">
                <a16:creationId xmlns:a16="http://schemas.microsoft.com/office/drawing/2014/main" id="{41B56024-9E8D-3F42-871A-8FF193D6F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400" y="3255133"/>
            <a:ext cx="4257601" cy="319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37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430E294F-DB09-1F4D-B3BE-83E39C8E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NGS application have their own problem areas and requires their own QC strategy</a:t>
            </a:r>
          </a:p>
          <a:p>
            <a:endParaRPr lang="en-GB" dirty="0"/>
          </a:p>
          <a:p>
            <a:r>
              <a:rPr lang="en-GB" dirty="0"/>
              <a:t>Today: Focus on QC for whole genome sequencing</a:t>
            </a:r>
          </a:p>
          <a:p>
            <a:endParaRPr lang="en-GB" dirty="0"/>
          </a:p>
          <a:p>
            <a:r>
              <a:rPr lang="en-GB" dirty="0"/>
              <a:t>For variant calling it is important to look at quality score distribution, sequence length distribution and duplication levels. </a:t>
            </a:r>
          </a:p>
          <a:p>
            <a:endParaRPr lang="en-GB" dirty="0"/>
          </a:p>
          <a:p>
            <a:r>
              <a:rPr lang="en-GB" dirty="0"/>
              <a:t>Thursday: More details on QC for RNA-</a:t>
            </a:r>
            <a:r>
              <a:rPr lang="en-GB" dirty="0" err="1"/>
              <a:t>seq</a:t>
            </a:r>
            <a:endParaRPr lang="en-GB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81E13092-DB5F-D54C-8A7F-44FD171F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QC?</a:t>
            </a:r>
          </a:p>
        </p:txBody>
      </p:sp>
    </p:spTree>
    <p:extLst>
      <p:ext uri="{BB962C8B-B14F-4D97-AF65-F5344CB8AC3E}">
        <p14:creationId xmlns:p14="http://schemas.microsoft.com/office/powerpoint/2010/main" val="82796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8F0FCB-283B-E84E-AD6F-D552C43B99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9767" y="1487488"/>
            <a:ext cx="6832466" cy="46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ubrik 3">
            <a:extLst>
              <a:ext uri="{FF2B5EF4-FFF2-40B4-BE49-F238E27FC236}">
                <a16:creationId xmlns:a16="http://schemas.microsoft.com/office/drawing/2014/main" id="{5F8862CF-3A7C-A745-A0B1-544F5B7C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400" dirty="0" err="1"/>
              <a:t>FastQC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78806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2AC894AB-F610-E649-8189-8D5664F3F19D}"/>
              </a:ext>
            </a:extLst>
          </p:cNvPr>
          <p:cNvSpPr/>
          <p:nvPr/>
        </p:nvSpPr>
        <p:spPr>
          <a:xfrm>
            <a:off x="1810431" y="3017031"/>
            <a:ext cx="8372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https://</a:t>
            </a:r>
            <a:r>
              <a:rPr lang="en-GB" sz="2400" dirty="0" err="1"/>
              <a:t>www.bioinformatics.babraham.ac.uk</a:t>
            </a:r>
            <a:r>
              <a:rPr lang="en-GB" sz="2400" dirty="0"/>
              <a:t>/projects/</a:t>
            </a:r>
            <a:r>
              <a:rPr lang="en-GB" sz="2400" dirty="0" err="1"/>
              <a:t>fastqc</a:t>
            </a:r>
            <a:r>
              <a:rPr lang="en-GB" sz="2400" dirty="0"/>
              <a:t>/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A9ABAF30-2E5C-1D45-A4AA-3E5940179CBE}"/>
              </a:ext>
            </a:extLst>
          </p:cNvPr>
          <p:cNvSpPr txBox="1"/>
          <p:nvPr/>
        </p:nvSpPr>
        <p:spPr>
          <a:xfrm>
            <a:off x="5001297" y="11977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C1BB25C-7775-DA48-9A0C-E1054667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FastQC</a:t>
            </a:r>
            <a:r>
              <a:rPr lang="en-GB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138625622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 PPT_ligh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S-SciLifeLab-PPT-template_May_2021" id="{8132A0F6-077B-DE41-8B9E-E73527FB1689}" vid="{47FDC051-7498-474A-8C1E-398496D50DF5}"/>
    </a:ext>
  </a:extLst>
</a:theme>
</file>

<file path=ppt/theme/theme2.xml><?xml version="1.0" encoding="utf-8"?>
<a:theme xmlns:a="http://schemas.openxmlformats.org/drawingml/2006/main" name="SciLifeLab PPT_dark">
  <a:themeElements>
    <a:clrScheme name="SciLifeLab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S-SciLifeLab-PPT-template_May_2021" id="{8132A0F6-077B-DE41-8B9E-E73527FB1689}" vid="{990F7F5F-A579-614C-BA68-629E84D22E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SciLifeLab PPT_light</Template>
  <TotalTime>3</TotalTime>
  <Words>165</Words>
  <Application>Microsoft Macintosh PowerPoint</Application>
  <PresentationFormat>Bredbild</PresentationFormat>
  <Paragraphs>30</Paragraphs>
  <Slides>7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SciLifeLab PPT_light</vt:lpstr>
      <vt:lpstr>SciLifeLab PPT_dark</vt:lpstr>
      <vt:lpstr>Quality Control of NGS data</vt:lpstr>
      <vt:lpstr>FastQ files</vt:lpstr>
      <vt:lpstr>Phred Quality Scores</vt:lpstr>
      <vt:lpstr>FastQC</vt:lpstr>
      <vt:lpstr>What is QC?</vt:lpstr>
      <vt:lpstr>FastQC</vt:lpstr>
      <vt:lpstr>FastQC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Control of NGS data</dc:title>
  <dc:creator>Malin Larsson</dc:creator>
  <cp:lastModifiedBy>Malin Larsson</cp:lastModifiedBy>
  <cp:revision>1</cp:revision>
  <dcterms:created xsi:type="dcterms:W3CDTF">2022-03-24T07:58:12Z</dcterms:created>
  <dcterms:modified xsi:type="dcterms:W3CDTF">2022-03-24T08:01:32Z</dcterms:modified>
</cp:coreProperties>
</file>