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5" r:id="rId2"/>
    <p:sldMasterId id="2147483689" r:id="rId3"/>
    <p:sldMasterId id="2147483693" r:id="rId4"/>
    <p:sldMasterId id="2147483697" r:id="rId5"/>
    <p:sldMasterId id="2147483701" r:id="rId6"/>
    <p:sldMasterId id="2147483705" r:id="rId7"/>
    <p:sldMasterId id="2147483709" r:id="rId8"/>
    <p:sldMasterId id="2147483713" r:id="rId9"/>
    <p:sldMasterId id="2147483717" r:id="rId10"/>
  </p:sldMasterIdLst>
  <p:notesMasterIdLst>
    <p:notesMasterId r:id="rId15"/>
  </p:notesMasterIdLst>
  <p:sldIdLst>
    <p:sldId id="569" r:id="rId11"/>
    <p:sldId id="570" r:id="rId12"/>
    <p:sldId id="571" r:id="rId13"/>
    <p:sldId id="572" r:id="rId14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E00"/>
    <a:srgbClr val="89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6"/>
    <p:restoredTop sz="84270"/>
  </p:normalViewPr>
  <p:slideViewPr>
    <p:cSldViewPr snapToGrid="0" snapToObjects="1">
      <p:cViewPr varScale="1">
        <p:scale>
          <a:sx n="99" d="100"/>
          <a:sy n="99" d="100"/>
        </p:scale>
        <p:origin x="744" y="176"/>
      </p:cViewPr>
      <p:guideLst>
        <p:guide orient="horz" pos="2682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65608-A292-D74A-8B83-0E194A57CE9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8652-11D1-8A42-9F26-9AC760C04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94819" y="1628049"/>
            <a:ext cx="7920000" cy="12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baseline="0">
                <a:latin typeface="+mj-lt"/>
              </a:defRPr>
            </a:lvl1pPr>
          </a:lstStyle>
          <a:p>
            <a:pPr lvl="0"/>
            <a:r>
              <a:rPr lang="en-US" sz="4400" dirty="0" err="1">
                <a:latin typeface="+mj-lt"/>
              </a:rPr>
              <a:t>Frontpage</a:t>
            </a:r>
            <a:r>
              <a:rPr lang="en-US" sz="4400" dirty="0">
                <a:latin typeface="+mj-lt"/>
              </a:rPr>
              <a:t> Title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94817" y="3483792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4818" y="4164906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Firstname.Lastname@NBIS.se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920000" cy="43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920000" cy="43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999" y="630000"/>
            <a:ext cx="6242400" cy="745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165480"/>
            <a:ext cx="8640000" cy="50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1628" y="365125"/>
            <a:ext cx="5486401" cy="5377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778466"/>
            <a:ext cx="864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96580" y="318782"/>
            <a:ext cx="4630723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2"/>
          <p:cNvSpPr>
            <a:spLocks noGrp="1"/>
          </p:cNvSpPr>
          <p:nvPr>
            <p:ph sz="half" idx="1"/>
          </p:nvPr>
        </p:nvSpPr>
        <p:spPr>
          <a:xfrm>
            <a:off x="324970" y="1778466"/>
            <a:ext cx="4032000" cy="455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756495" y="1778466"/>
            <a:ext cx="4032000" cy="4554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96580" y="318782"/>
            <a:ext cx="4630723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886" y="1859999"/>
            <a:ext cx="4541843" cy="189829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0" y="543985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60389" y="1518407"/>
            <a:ext cx="86400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8191" y="365126"/>
            <a:ext cx="4991450" cy="7836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24970" y="1510018"/>
            <a:ext cx="4032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56495" y="1510018"/>
            <a:ext cx="4032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8191" y="365126"/>
            <a:ext cx="4991450" cy="7836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1"/>
            <a:ext cx="39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1"/>
            <a:ext cx="3960000" cy="504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1628" y="365125"/>
            <a:ext cx="5486401" cy="5377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2236" y="2089603"/>
            <a:ext cx="7920000" cy="12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baseline="0">
                <a:latin typeface="+mj-lt"/>
              </a:defRPr>
            </a:lvl1pPr>
          </a:lstStyle>
          <a:p>
            <a:pPr lvl="0"/>
            <a:r>
              <a:rPr lang="en-US" sz="4400" dirty="0" err="1">
                <a:latin typeface="+mj-lt"/>
              </a:rPr>
              <a:t>Frontpage</a:t>
            </a:r>
            <a:r>
              <a:rPr lang="en-US" sz="4400" dirty="0">
                <a:latin typeface="+mj-lt"/>
              </a:rPr>
              <a:t>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2234" y="3945346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12235" y="4626460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Firstname.Lastname@NBIS.se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576800"/>
            <a:ext cx="8640000" cy="46292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2400" cy="745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576800"/>
            <a:ext cx="3960000" cy="46779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576800"/>
            <a:ext cx="3960000" cy="4677932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2400" cy="745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2160000"/>
            <a:ext cx="7920000" cy="1260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ak 10"/>
          <p:cNvCxnSpPr/>
          <p:nvPr/>
        </p:nvCxnSpPr>
        <p:spPr>
          <a:xfrm>
            <a:off x="252000" y="1049618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786" y="321495"/>
            <a:ext cx="1799214" cy="581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26884"/>
            <a:ext cx="1147379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327199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5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7" y="303617"/>
            <a:ext cx="1586357" cy="845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56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ak 10"/>
          <p:cNvCxnSpPr/>
          <p:nvPr/>
        </p:nvCxnSpPr>
        <p:spPr>
          <a:xfrm>
            <a:off x="252000" y="1425600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00" y="648000"/>
            <a:ext cx="2214000" cy="71546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" b="29743"/>
          <a:stretch/>
        </p:blipFill>
        <p:spPr>
          <a:xfrm>
            <a:off x="6678000" y="100800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7" r:id="rId2"/>
    <p:sldLayoutId id="214748368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285" y="520117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413741"/>
            <a:ext cx="1541634" cy="8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285" y="520117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413741"/>
            <a:ext cx="1541634" cy="8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48000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8000" y="100800"/>
            <a:ext cx="1222891" cy="464878"/>
          </a:xfrm>
          <a:prstGeom prst="rect">
            <a:avLst/>
          </a:prstGeom>
        </p:spPr>
      </p:pic>
      <p:pic>
        <p:nvPicPr>
          <p:cNvPr id="11" name="Picture 10" descr="pattern_DNA.png"/>
          <p:cNvPicPr>
            <a:picLocks noChangeAspect="1"/>
          </p:cNvPicPr>
          <p:nvPr/>
        </p:nvPicPr>
        <p:blipFill>
          <a:blip r:embed="rId7">
            <a:alphaModFix amt="70000"/>
          </a:blip>
          <a:srcRect l="16309" r="52907" b="38300"/>
          <a:stretch>
            <a:fillRect/>
          </a:stretch>
        </p:blipFill>
        <p:spPr>
          <a:xfrm rot="20142243">
            <a:off x="4777608" y="4965948"/>
            <a:ext cx="5026748" cy="2526036"/>
          </a:xfrm>
          <a:custGeom>
            <a:avLst/>
            <a:gdLst>
              <a:gd name="connsiteX0" fmla="*/ 0 w 5026748"/>
              <a:gd name="connsiteY0" fmla="*/ 1819133 h 2526036"/>
              <a:gd name="connsiteX1" fmla="*/ 1565911 w 5026748"/>
              <a:gd name="connsiteY1" fmla="*/ 2526036 h 2526036"/>
              <a:gd name="connsiteX2" fmla="*/ 0 w 5026748"/>
              <a:gd name="connsiteY2" fmla="*/ 2526036 h 2526036"/>
              <a:gd name="connsiteX3" fmla="*/ 5026747 w 5026748"/>
              <a:gd name="connsiteY3" fmla="*/ 0 h 2526036"/>
              <a:gd name="connsiteX4" fmla="*/ 5026748 w 5026748"/>
              <a:gd name="connsiteY4" fmla="*/ 199091 h 2526036"/>
              <a:gd name="connsiteX5" fmla="*/ 3976291 w 5026748"/>
              <a:gd name="connsiteY5" fmla="*/ 2526036 h 2526036"/>
              <a:gd name="connsiteX6" fmla="*/ 3782353 w 5026748"/>
              <a:gd name="connsiteY6" fmla="*/ 2526036 h 2526036"/>
              <a:gd name="connsiteX7" fmla="*/ 0 w 5026748"/>
              <a:gd name="connsiteY7" fmla="*/ 818560 h 2526036"/>
              <a:gd name="connsiteX8" fmla="*/ 0 w 5026748"/>
              <a:gd name="connsiteY8" fmla="*/ 0 h 25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6748" h="2526036">
                <a:moveTo>
                  <a:pt x="0" y="1819133"/>
                </a:moveTo>
                <a:lnTo>
                  <a:pt x="1565911" y="2526036"/>
                </a:lnTo>
                <a:lnTo>
                  <a:pt x="0" y="2526036"/>
                </a:lnTo>
                <a:close/>
                <a:moveTo>
                  <a:pt x="5026747" y="0"/>
                </a:moveTo>
                <a:lnTo>
                  <a:pt x="5026748" y="199091"/>
                </a:lnTo>
                <a:lnTo>
                  <a:pt x="3976291" y="2526036"/>
                </a:lnTo>
                <a:lnTo>
                  <a:pt x="3782353" y="2526036"/>
                </a:lnTo>
                <a:lnTo>
                  <a:pt x="0" y="81856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52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11" name="Picture 10" descr="pattern_DNA.png"/>
          <p:cNvPicPr>
            <a:picLocks noChangeAspect="1"/>
          </p:cNvPicPr>
          <p:nvPr/>
        </p:nvPicPr>
        <p:blipFill>
          <a:blip r:embed="rId7">
            <a:alphaModFix amt="70000"/>
          </a:blip>
          <a:srcRect l="16309" r="52907" b="38300"/>
          <a:stretch>
            <a:fillRect/>
          </a:stretch>
        </p:blipFill>
        <p:spPr>
          <a:xfrm rot="20341434">
            <a:off x="6401804" y="5824448"/>
            <a:ext cx="3104010" cy="1559824"/>
          </a:xfrm>
          <a:custGeom>
            <a:avLst/>
            <a:gdLst>
              <a:gd name="connsiteX0" fmla="*/ 0 w 3104010"/>
              <a:gd name="connsiteY0" fmla="*/ 1174740 h 1559824"/>
              <a:gd name="connsiteX1" fmla="*/ 1004430 w 3104010"/>
              <a:gd name="connsiteY1" fmla="*/ 1559824 h 1559824"/>
              <a:gd name="connsiteX2" fmla="*/ 0 w 3104010"/>
              <a:gd name="connsiteY2" fmla="*/ 1559824 h 1559824"/>
              <a:gd name="connsiteX3" fmla="*/ 2555195 w 3104010"/>
              <a:gd name="connsiteY3" fmla="*/ 1488008 h 1559824"/>
              <a:gd name="connsiteX4" fmla="*/ 2742515 w 3104010"/>
              <a:gd name="connsiteY4" fmla="*/ 1559824 h 1559824"/>
              <a:gd name="connsiteX5" fmla="*/ 2527661 w 3104010"/>
              <a:gd name="connsiteY5" fmla="*/ 1559824 h 1559824"/>
              <a:gd name="connsiteX6" fmla="*/ 3104010 w 3104010"/>
              <a:gd name="connsiteY6" fmla="*/ 0 h 1559824"/>
              <a:gd name="connsiteX7" fmla="*/ 3104010 w 3104010"/>
              <a:gd name="connsiteY7" fmla="*/ 96975 h 1559824"/>
              <a:gd name="connsiteX8" fmla="*/ 3090484 w 3104010"/>
              <a:gd name="connsiteY8" fmla="*/ 91790 h 1559824"/>
              <a:gd name="connsiteX9" fmla="*/ 2569298 w 3104010"/>
              <a:gd name="connsiteY9" fmla="*/ 1451221 h 1559824"/>
              <a:gd name="connsiteX10" fmla="*/ 0 w 3104010"/>
              <a:gd name="connsiteY10" fmla="*/ 466189 h 1559824"/>
              <a:gd name="connsiteX11" fmla="*/ 0 w 3104010"/>
              <a:gd name="connsiteY11" fmla="*/ 0 h 155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4010" h="1559824">
                <a:moveTo>
                  <a:pt x="0" y="1174740"/>
                </a:moveTo>
                <a:lnTo>
                  <a:pt x="1004430" y="1559824"/>
                </a:lnTo>
                <a:lnTo>
                  <a:pt x="0" y="1559824"/>
                </a:lnTo>
                <a:close/>
                <a:moveTo>
                  <a:pt x="2555195" y="1488008"/>
                </a:moveTo>
                <a:lnTo>
                  <a:pt x="2742515" y="1559824"/>
                </a:lnTo>
                <a:lnTo>
                  <a:pt x="2527661" y="1559824"/>
                </a:lnTo>
                <a:close/>
                <a:moveTo>
                  <a:pt x="3104010" y="0"/>
                </a:moveTo>
                <a:lnTo>
                  <a:pt x="3104010" y="96975"/>
                </a:lnTo>
                <a:lnTo>
                  <a:pt x="3090484" y="91790"/>
                </a:lnTo>
                <a:lnTo>
                  <a:pt x="2569298" y="1451221"/>
                </a:lnTo>
                <a:lnTo>
                  <a:pt x="0" y="466189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720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10" name="Bildobjekt 18" descr="pattern_DNA.png"/>
          <p:cNvPicPr>
            <a:picLocks noChangeAspect="1"/>
          </p:cNvPicPr>
          <p:nvPr/>
        </p:nvPicPr>
        <p:blipFill>
          <a:blip r:embed="rId7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6309" r="52907" b="38300"/>
          <a:stretch>
            <a:fillRect/>
          </a:stretch>
        </p:blipFill>
        <p:spPr>
          <a:xfrm rot="20142243">
            <a:off x="4777609" y="4965948"/>
            <a:ext cx="5026747" cy="25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24" name="Picture 23" descr="pattern_DNA.png"/>
          <p:cNvPicPr>
            <a:picLocks noChangeAspect="1"/>
          </p:cNvPicPr>
          <p:nvPr/>
        </p:nvPicPr>
        <p:blipFill>
          <a:blip r:embed="rId7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6309" r="52907" b="38300"/>
          <a:stretch>
            <a:fillRect/>
          </a:stretch>
        </p:blipFill>
        <p:spPr>
          <a:xfrm rot="20204075">
            <a:off x="5972594" y="5537589"/>
            <a:ext cx="3626348" cy="1822309"/>
          </a:xfrm>
          <a:custGeom>
            <a:avLst/>
            <a:gdLst>
              <a:gd name="connsiteX0" fmla="*/ 3626348 w 3626348"/>
              <a:gd name="connsiteY0" fmla="*/ 0 h 1822309"/>
              <a:gd name="connsiteX1" fmla="*/ 3626348 w 3626348"/>
              <a:gd name="connsiteY1" fmla="*/ 132646 h 1822309"/>
              <a:gd name="connsiteX2" fmla="*/ 2899873 w 3626348"/>
              <a:gd name="connsiteY2" fmla="*/ 1822309 h 1822309"/>
              <a:gd name="connsiteX3" fmla="*/ 2896258 w 3626348"/>
              <a:gd name="connsiteY3" fmla="*/ 1822309 h 1822309"/>
              <a:gd name="connsiteX4" fmla="*/ 0 w 3626348"/>
              <a:gd name="connsiteY4" fmla="*/ 577055 h 1822309"/>
              <a:gd name="connsiteX5" fmla="*/ 0 w 3626348"/>
              <a:gd name="connsiteY5" fmla="*/ 0 h 182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6348" h="1822309">
                <a:moveTo>
                  <a:pt x="3626348" y="0"/>
                </a:moveTo>
                <a:lnTo>
                  <a:pt x="3626348" y="132646"/>
                </a:lnTo>
                <a:lnTo>
                  <a:pt x="2899873" y="1822309"/>
                </a:lnTo>
                <a:lnTo>
                  <a:pt x="2896258" y="1822309"/>
                </a:lnTo>
                <a:lnTo>
                  <a:pt x="0" y="57705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3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cxnSp>
        <p:nvCxnSpPr>
          <p:cNvPr id="8" name="Rak 7"/>
          <p:cNvCxnSpPr/>
          <p:nvPr/>
        </p:nvCxnSpPr>
        <p:spPr>
          <a:xfrm>
            <a:off x="252000" y="1649586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329" y="662235"/>
            <a:ext cx="2154671" cy="696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587796"/>
            <a:ext cx="1633079" cy="8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6D0A602-77EA-FB40-B120-D7BDB3BF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2" y="2994708"/>
            <a:ext cx="6951877" cy="229486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Malin</a:t>
            </a:r>
            <a:r>
              <a:rPr lang="en-GB" dirty="0"/>
              <a:t> Larsson</a:t>
            </a:r>
          </a:p>
          <a:p>
            <a:pPr marL="0" indent="0">
              <a:buNone/>
            </a:pPr>
            <a:r>
              <a:rPr lang="en-GB" dirty="0" err="1"/>
              <a:t>Malin.Larsson@nbis.se</a:t>
            </a:r>
            <a:endParaRPr lang="en-GB" dirty="0"/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9F31AE00-5B62-8F44-A009-83C5B34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2" y="1778305"/>
            <a:ext cx="6749618" cy="1216403"/>
          </a:xfrm>
        </p:spPr>
        <p:txBody>
          <a:bodyPr/>
          <a:lstStyle/>
          <a:p>
            <a:pPr algn="l"/>
            <a:r>
              <a:rPr lang="en-GB" dirty="0"/>
              <a:t>Quality Control of NGS data</a:t>
            </a:r>
          </a:p>
        </p:txBody>
      </p:sp>
    </p:spTree>
    <p:extLst>
      <p:ext uri="{BB962C8B-B14F-4D97-AF65-F5344CB8AC3E}">
        <p14:creationId xmlns:p14="http://schemas.microsoft.com/office/powerpoint/2010/main" val="11317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D310C9F-32E7-9443-8771-42434C45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45" y="267267"/>
            <a:ext cx="6080298" cy="1216403"/>
          </a:xfrm>
        </p:spPr>
        <p:txBody>
          <a:bodyPr/>
          <a:lstStyle/>
          <a:p>
            <a:pPr algn="l"/>
            <a:r>
              <a:rPr lang="en-GB" sz="4400" dirty="0" err="1"/>
              <a:t>Phred</a:t>
            </a:r>
            <a:r>
              <a:rPr lang="en-GB" sz="4400" dirty="0"/>
              <a:t> Quality 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FCD-14BB-2241-BDC6-739DD6F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5" y="1525622"/>
            <a:ext cx="7267333" cy="50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ubrik 3">
            <a:extLst>
              <a:ext uri="{FF2B5EF4-FFF2-40B4-BE49-F238E27FC236}">
                <a16:creationId xmlns:a16="http://schemas.microsoft.com/office/drawing/2014/main" id="{C956CA21-D2D9-C946-B7C9-49A3E31C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8" y="318782"/>
            <a:ext cx="8641723" cy="1216403"/>
          </a:xfrm>
        </p:spPr>
        <p:txBody>
          <a:bodyPr/>
          <a:lstStyle/>
          <a:p>
            <a:r>
              <a:rPr lang="en-GB" sz="4400" dirty="0"/>
              <a:t>ASCII encoded quality scores</a:t>
            </a:r>
          </a:p>
        </p:txBody>
      </p:sp>
      <p:pic>
        <p:nvPicPr>
          <p:cNvPr id="2050" name="Picture 2" descr="Bioinformatics for Beginners - File Formats Part 2. - Short reads | Omixon  | NGS for HLA">
            <a:extLst>
              <a:ext uri="{FF2B5EF4-FFF2-40B4-BE49-F238E27FC236}">
                <a16:creationId xmlns:a16="http://schemas.microsoft.com/office/drawing/2014/main" id="{3D77B8FD-AD88-374E-AD19-435FC481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9" y="1535185"/>
            <a:ext cx="7874438" cy="53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6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0" y="280145"/>
            <a:ext cx="4630723" cy="1216403"/>
          </a:xfrm>
        </p:spPr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CDC20-57F6-734E-B3CA-4FF7447C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175"/>
          <a:stretch/>
        </p:blipFill>
        <p:spPr>
          <a:xfrm>
            <a:off x="233543" y="1496548"/>
            <a:ext cx="8658457" cy="104569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A6630F-EF2D-934E-9DBD-D40B7FB2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2705288"/>
            <a:ext cx="8640000" cy="4629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qualities:					   	   Good qualities:</a:t>
            </a:r>
          </a:p>
        </p:txBody>
      </p:sp>
      <p:pic>
        <p:nvPicPr>
          <p:cNvPr id="8" name="Picture 3" descr="fastqc5.png">
            <a:extLst>
              <a:ext uri="{FF2B5EF4-FFF2-40B4-BE49-F238E27FC236}">
                <a16:creationId xmlns:a16="http://schemas.microsoft.com/office/drawing/2014/main" id="{2E25EA3E-2AFD-794F-9537-94235699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6" y="3256355"/>
            <a:ext cx="4252801" cy="318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4" descr="fastqc1.png">
            <a:extLst>
              <a:ext uri="{FF2B5EF4-FFF2-40B4-BE49-F238E27FC236}">
                <a16:creationId xmlns:a16="http://schemas.microsoft.com/office/drawing/2014/main" id="{41B56024-9E8D-3F42-871A-8FF193D6F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99" y="3255133"/>
            <a:ext cx="4257601" cy="319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70618"/>
      </p:ext>
    </p:extLst>
  </p:cSld>
  <p:clrMapOvr>
    <a:masterClrMapping/>
  </p:clrMapOvr>
</p:sld>
</file>

<file path=ppt/theme/theme1.xml><?xml version="1.0" encoding="utf-8"?>
<a:theme xmlns:a="http://schemas.openxmlformats.org/drawingml/2006/main" name="NBIS_theme_Sebastian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_theme_Sebastian" id="{7F9A542D-32B8-4342-B340-222972DEAC78}" vid="{1201A6DB-2E78-3749-A345-8D28DA270191}"/>
    </a:ext>
  </a:extLst>
</a:theme>
</file>

<file path=ppt/theme/theme10.xml><?xml version="1.0" encoding="utf-8"?>
<a:theme xmlns:a="http://schemas.openxmlformats.org/drawingml/2006/main" name="1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4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5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6.xml><?xml version="1.0" encoding="utf-8"?>
<a:theme xmlns:a="http://schemas.openxmlformats.org/drawingml/2006/main" name="7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7.xml><?xml version="1.0" encoding="utf-8"?>
<a:theme xmlns:a="http://schemas.openxmlformats.org/drawingml/2006/main" name="8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8.xml><?xml version="1.0" encoding="utf-8"?>
<a:theme xmlns:a="http://schemas.openxmlformats.org/drawingml/2006/main" name="9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9.xml><?xml version="1.0" encoding="utf-8"?>
<a:theme xmlns:a="http://schemas.openxmlformats.org/drawingml/2006/main" name="10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01240306-97BB-EB43-839B-8CB947838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NBIS_themes</Template>
  <TotalTime>38261</TotalTime>
  <Words>37</Words>
  <Application>Microsoft Macintosh PowerPoint</Application>
  <PresentationFormat>Bildspel på skärmen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10</vt:i4>
      </vt:variant>
      <vt:variant>
        <vt:lpstr>Bildrubriker</vt:lpstr>
      </vt:variant>
      <vt:variant>
        <vt:i4>4</vt:i4>
      </vt:variant>
    </vt:vector>
  </HeadingPairs>
  <TitlesOfParts>
    <vt:vector size="18" baseType="lpstr">
      <vt:lpstr>Arial</vt:lpstr>
      <vt:lpstr>ArialMT</vt:lpstr>
      <vt:lpstr>Calibri</vt:lpstr>
      <vt:lpstr>Century Gothic</vt:lpstr>
      <vt:lpstr>NBIS_theme_Sebastian</vt:lpstr>
      <vt:lpstr>1_Default Theme</vt:lpstr>
      <vt:lpstr>3_Office-tema</vt:lpstr>
      <vt:lpstr>5_Office-tema</vt:lpstr>
      <vt:lpstr>6_Office-tema</vt:lpstr>
      <vt:lpstr>7_Office-tema</vt:lpstr>
      <vt:lpstr>8_Office-tema</vt:lpstr>
      <vt:lpstr>9_Office-tema</vt:lpstr>
      <vt:lpstr>10_Office-tema</vt:lpstr>
      <vt:lpstr>11_Office-tema</vt:lpstr>
      <vt:lpstr>Quality Control of NGS data</vt:lpstr>
      <vt:lpstr>Phred Quality Scores</vt:lpstr>
      <vt:lpstr>ASCII encoded quality scores</vt:lpstr>
      <vt:lpstr>FastQC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DiLorenzo</dc:creator>
  <cp:lastModifiedBy>Malin Larsson</cp:lastModifiedBy>
  <cp:revision>438</cp:revision>
  <cp:lastPrinted>2017-05-17T06:27:05Z</cp:lastPrinted>
  <dcterms:created xsi:type="dcterms:W3CDTF">2017-01-13T10:12:06Z</dcterms:created>
  <dcterms:modified xsi:type="dcterms:W3CDTF">2020-11-04T14:51:52Z</dcterms:modified>
</cp:coreProperties>
</file>