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8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9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  <p:sldMasterId id="2147483685" r:id="rId2"/>
    <p:sldMasterId id="2147483689" r:id="rId3"/>
    <p:sldMasterId id="2147483693" r:id="rId4"/>
    <p:sldMasterId id="2147483697" r:id="rId5"/>
    <p:sldMasterId id="2147483701" r:id="rId6"/>
    <p:sldMasterId id="2147483705" r:id="rId7"/>
    <p:sldMasterId id="2147483709" r:id="rId8"/>
    <p:sldMasterId id="2147483713" r:id="rId9"/>
    <p:sldMasterId id="2147483717" r:id="rId10"/>
  </p:sldMasterIdLst>
  <p:notesMasterIdLst>
    <p:notesMasterId r:id="rId18"/>
  </p:notesMasterIdLst>
  <p:sldIdLst>
    <p:sldId id="569" r:id="rId11"/>
    <p:sldId id="574" r:id="rId12"/>
    <p:sldId id="570" r:id="rId13"/>
    <p:sldId id="572" r:id="rId14"/>
    <p:sldId id="577" r:id="rId15"/>
    <p:sldId id="578" r:id="rId16"/>
    <p:sldId id="575" r:id="rId17"/>
  </p:sldIdLst>
  <p:sldSz cx="9144000" cy="6858000" type="screen4x3"/>
  <p:notesSz cx="6858000" cy="9144000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82" userDrawn="1">
          <p15:clr>
            <a:srgbClr val="A4A3A4"/>
          </p15:clr>
        </p15:guide>
        <p15:guide id="2" pos="38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AE00"/>
    <a:srgbClr val="89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33"/>
    <p:restoredTop sz="84270"/>
  </p:normalViewPr>
  <p:slideViewPr>
    <p:cSldViewPr snapToGrid="0" snapToObjects="1">
      <p:cViewPr varScale="1">
        <p:scale>
          <a:sx n="99" d="100"/>
          <a:sy n="99" d="100"/>
        </p:scale>
        <p:origin x="832" y="176"/>
      </p:cViewPr>
      <p:guideLst>
        <p:guide orient="horz" pos="2682"/>
        <p:guide pos="387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10" Type="http://schemas.openxmlformats.org/officeDocument/2006/relationships/slideMaster" Target="slideMasters/slideMaster10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165608-A292-D74A-8B83-0E194A57CE92}" type="datetimeFigureOut">
              <a:rPr lang="en-US" smtClean="0"/>
              <a:t>1/25/21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28652-11D1-8A42-9F26-9AC760C04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40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28652-11D1-8A42-9F26-9AC760C049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028652-11D1-8A42-9F26-9AC760C049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42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9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594819" y="1628049"/>
            <a:ext cx="7920000" cy="12600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4400" b="1" baseline="0">
                <a:latin typeface="+mj-lt"/>
              </a:defRPr>
            </a:lvl1pPr>
          </a:lstStyle>
          <a:p>
            <a:pPr lvl="0"/>
            <a:r>
              <a:rPr lang="en-US" sz="4400" dirty="0" err="1">
                <a:latin typeface="+mj-lt"/>
              </a:rPr>
              <a:t>Frontpage</a:t>
            </a:r>
            <a:r>
              <a:rPr lang="en-US" sz="4400" dirty="0">
                <a:latin typeface="+mj-lt"/>
              </a:rPr>
              <a:t> Title</a:t>
            </a:r>
            <a:endParaRPr lang="en-US" dirty="0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594817" y="3483792"/>
            <a:ext cx="7920001" cy="432000"/>
          </a:xfrm>
          <a:prstGeom prst="rect">
            <a:avLst/>
          </a:prstGeom>
        </p:spPr>
        <p:txBody>
          <a:bodyPr/>
          <a:lstStyle>
            <a:lvl1pPr algn="ctr">
              <a:defRPr sz="1800" baseline="0"/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15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594818" y="4164906"/>
            <a:ext cx="7920001" cy="432000"/>
          </a:xfrm>
          <a:prstGeom prst="rect">
            <a:avLst/>
          </a:prstGeom>
        </p:spPr>
        <p:txBody>
          <a:bodyPr/>
          <a:lstStyle>
            <a:lvl1pPr algn="ctr">
              <a:defRPr sz="1800" baseline="0"/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Firstname.Lastname@NBIS.se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177147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Frontpage</a:t>
            </a:r>
            <a:r>
              <a:rPr lang="en-US" dirty="0"/>
              <a:t> title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 hasCustomPrompt="1"/>
          </p:nvPr>
        </p:nvSpPr>
        <p:spPr>
          <a:xfrm>
            <a:off x="628650" y="4031752"/>
            <a:ext cx="7920000" cy="432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>
                <a:latin typeface="+mn-lt"/>
              </a:defRPr>
            </a:lvl1pPr>
          </a:lstStyle>
          <a:p>
            <a:pPr algn="ctr"/>
            <a:r>
              <a:rPr lang="en-US" dirty="0" err="1">
                <a:solidFill>
                  <a:schemeClr val="bg1"/>
                </a:solidFill>
              </a:rPr>
              <a:t>Firstname</a:t>
            </a:r>
            <a:r>
              <a:rPr lang="en-US" baseline="0" dirty="0">
                <a:solidFill>
                  <a:schemeClr val="bg1"/>
                </a:solidFill>
              </a:rPr>
              <a:t> </a:t>
            </a:r>
            <a:r>
              <a:rPr lang="en-US" baseline="0" dirty="0" err="1">
                <a:solidFill>
                  <a:schemeClr val="bg1"/>
                </a:solidFill>
              </a:rPr>
              <a:t>Lastname</a:t>
            </a:r>
            <a:endParaRPr lang="en-US" baseline="0" dirty="0">
              <a:solidFill>
                <a:schemeClr val="bg1"/>
              </a:solidFill>
            </a:endParaRPr>
          </a:p>
          <a:p>
            <a:pPr algn="ctr"/>
            <a:endParaRPr lang="en-US" baseline="0" dirty="0">
              <a:solidFill>
                <a:schemeClr val="bg1"/>
              </a:solidFill>
            </a:endParaRPr>
          </a:p>
        </p:txBody>
      </p:sp>
      <p:sp>
        <p:nvSpPr>
          <p:cNvPr id="10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628650" y="4783021"/>
            <a:ext cx="7920000" cy="432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>
                <a:latin typeface="+mn-lt"/>
              </a:defRPr>
            </a:lvl1pPr>
          </a:lstStyle>
          <a:p>
            <a:pPr algn="ctr"/>
            <a:r>
              <a:rPr lang="en-US" dirty="0" err="1">
                <a:solidFill>
                  <a:schemeClr val="bg1"/>
                </a:solidFill>
              </a:rPr>
              <a:t>Firstname</a:t>
            </a:r>
            <a:r>
              <a:rPr lang="en-US" baseline="0" dirty="0" err="1">
                <a:solidFill>
                  <a:schemeClr val="bg1"/>
                </a:solidFill>
              </a:rPr>
              <a:t>.Lastname@NBIS.se</a:t>
            </a:r>
            <a:endParaRPr lang="en-US" baseline="0" dirty="0">
              <a:solidFill>
                <a:schemeClr val="bg1"/>
              </a:solidFill>
            </a:endParaRPr>
          </a:p>
          <a:p>
            <a:pPr algn="ctr"/>
            <a:endParaRPr lang="en-US" baseline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52000" y="1560759"/>
            <a:ext cx="8640000" cy="5040000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charset="0"/>
                <a:ea typeface="Century Gothic" charset="0"/>
                <a:cs typeface="Century Gothic" charset="0"/>
              </a:defRPr>
            </a:lvl1pPr>
            <a:lvl2pPr>
              <a:defRPr>
                <a:latin typeface="Century Gothic" charset="0"/>
                <a:ea typeface="Century Gothic" charset="0"/>
                <a:cs typeface="Century Gothic" charset="0"/>
              </a:defRPr>
            </a:lvl2pPr>
            <a:lvl3pPr>
              <a:defRPr>
                <a:latin typeface="Century Gothic" charset="0"/>
                <a:ea typeface="Century Gothic" charset="0"/>
                <a:cs typeface="Century Gothic" charset="0"/>
              </a:defRPr>
            </a:lvl3pPr>
            <a:lvl4pPr>
              <a:defRPr>
                <a:latin typeface="Century Gothic" charset="0"/>
                <a:ea typeface="Century Gothic" charset="0"/>
                <a:cs typeface="Century Gothic" charset="0"/>
              </a:defRPr>
            </a:lvl4pPr>
            <a:lvl5pPr>
              <a:defRPr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1929041" y="224598"/>
            <a:ext cx="4630723" cy="113442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Title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innehåll 2"/>
          <p:cNvSpPr>
            <a:spLocks noGrp="1"/>
          </p:cNvSpPr>
          <p:nvPr>
            <p:ph sz="half" idx="1"/>
          </p:nvPr>
        </p:nvSpPr>
        <p:spPr>
          <a:xfrm>
            <a:off x="341748" y="1610684"/>
            <a:ext cx="396000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6" name="Platshållare för innehåll 3"/>
          <p:cNvSpPr>
            <a:spLocks noGrp="1"/>
          </p:cNvSpPr>
          <p:nvPr>
            <p:ph sz="half" idx="2"/>
          </p:nvPr>
        </p:nvSpPr>
        <p:spPr>
          <a:xfrm>
            <a:off x="4773273" y="1610684"/>
            <a:ext cx="3960000" cy="4680000"/>
          </a:xfrm>
          <a:prstGeom prst="rect">
            <a:avLst/>
          </a:prstGeom>
        </p:spPr>
        <p:txBody>
          <a:bodyPr lIns="0" t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1929041" y="224598"/>
            <a:ext cx="4630723" cy="113442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Title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177147"/>
            <a:ext cx="7886700" cy="132556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 err="1"/>
              <a:t>Frontpage</a:t>
            </a:r>
            <a:r>
              <a:rPr lang="en-US" dirty="0"/>
              <a:t> title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1" hasCustomPrompt="1"/>
          </p:nvPr>
        </p:nvSpPr>
        <p:spPr>
          <a:xfrm>
            <a:off x="628650" y="4031752"/>
            <a:ext cx="7886700" cy="44445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>
                <a:latin typeface="+mn-lt"/>
              </a:defRPr>
            </a:lvl1pPr>
          </a:lstStyle>
          <a:p>
            <a:pPr algn="ctr"/>
            <a:r>
              <a:rPr lang="en-US" dirty="0" err="1">
                <a:solidFill>
                  <a:schemeClr val="bg1"/>
                </a:solidFill>
              </a:rPr>
              <a:t>Firstname</a:t>
            </a:r>
            <a:r>
              <a:rPr lang="en-US" baseline="0" dirty="0">
                <a:solidFill>
                  <a:schemeClr val="bg1"/>
                </a:solidFill>
              </a:rPr>
              <a:t> </a:t>
            </a:r>
            <a:r>
              <a:rPr lang="en-US" baseline="0" dirty="0" err="1">
                <a:solidFill>
                  <a:schemeClr val="bg1"/>
                </a:solidFill>
              </a:rPr>
              <a:t>Lastname</a:t>
            </a:r>
            <a:endParaRPr lang="en-US" baseline="0" dirty="0">
              <a:solidFill>
                <a:schemeClr val="bg1"/>
              </a:solidFill>
            </a:endParaRPr>
          </a:p>
          <a:p>
            <a:pPr algn="ctr"/>
            <a:endParaRPr lang="en-US" baseline="0" dirty="0">
              <a:solidFill>
                <a:schemeClr val="bg1"/>
              </a:solidFill>
            </a:endParaRPr>
          </a:p>
        </p:txBody>
      </p:sp>
      <p:sp>
        <p:nvSpPr>
          <p:cNvPr id="12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628650" y="4783021"/>
            <a:ext cx="7886700" cy="44445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>
                <a:latin typeface="+mn-lt"/>
              </a:defRPr>
            </a:lvl1pPr>
          </a:lstStyle>
          <a:p>
            <a:pPr algn="ctr"/>
            <a:r>
              <a:rPr lang="en-US" dirty="0" err="1">
                <a:solidFill>
                  <a:schemeClr val="bg1"/>
                </a:solidFill>
              </a:rPr>
              <a:t>Firstname</a:t>
            </a:r>
            <a:r>
              <a:rPr lang="en-US" baseline="0" dirty="0" err="1">
                <a:solidFill>
                  <a:schemeClr val="bg1"/>
                </a:solidFill>
              </a:rPr>
              <a:t>.Lastname@NBIS.se</a:t>
            </a:r>
            <a:endParaRPr lang="en-US" baseline="0" dirty="0">
              <a:solidFill>
                <a:schemeClr val="bg1"/>
              </a:solidFill>
            </a:endParaRPr>
          </a:p>
          <a:p>
            <a:pPr algn="ctr"/>
            <a:endParaRPr lang="en-US" baseline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52000" y="1560759"/>
            <a:ext cx="8640000" cy="5040000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charset="0"/>
                <a:ea typeface="Century Gothic" charset="0"/>
                <a:cs typeface="Century Gothic" charset="0"/>
              </a:defRPr>
            </a:lvl1pPr>
            <a:lvl2pPr>
              <a:defRPr>
                <a:latin typeface="Century Gothic" charset="0"/>
                <a:ea typeface="Century Gothic" charset="0"/>
                <a:cs typeface="Century Gothic" charset="0"/>
              </a:defRPr>
            </a:lvl2pPr>
            <a:lvl3pPr>
              <a:defRPr>
                <a:latin typeface="Century Gothic" charset="0"/>
                <a:ea typeface="Century Gothic" charset="0"/>
                <a:cs typeface="Century Gothic" charset="0"/>
              </a:defRPr>
            </a:lvl3pPr>
            <a:lvl4pPr>
              <a:defRPr>
                <a:latin typeface="Century Gothic" charset="0"/>
                <a:ea typeface="Century Gothic" charset="0"/>
                <a:cs typeface="Century Gothic" charset="0"/>
              </a:defRPr>
            </a:lvl4pPr>
            <a:lvl5pPr>
              <a:defRPr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1999" y="630000"/>
            <a:ext cx="6242400" cy="745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Title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innehåll 2"/>
          <p:cNvSpPr>
            <a:spLocks noGrp="1"/>
          </p:cNvSpPr>
          <p:nvPr>
            <p:ph sz="half" idx="1"/>
          </p:nvPr>
        </p:nvSpPr>
        <p:spPr>
          <a:xfrm>
            <a:off x="341748" y="1610684"/>
            <a:ext cx="396000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6" name="Platshållare för innehåll 3"/>
          <p:cNvSpPr>
            <a:spLocks noGrp="1"/>
          </p:cNvSpPr>
          <p:nvPr>
            <p:ph sz="half" idx="2"/>
          </p:nvPr>
        </p:nvSpPr>
        <p:spPr>
          <a:xfrm>
            <a:off x="4773273" y="1610684"/>
            <a:ext cx="3960000" cy="4680000"/>
          </a:xfrm>
          <a:prstGeom prst="rect">
            <a:avLst/>
          </a:prstGeom>
        </p:spPr>
        <p:txBody>
          <a:bodyPr lIns="0" t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2000" y="630000"/>
            <a:ext cx="6241079" cy="74573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Title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177147"/>
            <a:ext cx="7886700" cy="132556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 err="1"/>
              <a:t>Frontpage</a:t>
            </a:r>
            <a:r>
              <a:rPr lang="en-US" dirty="0"/>
              <a:t> title</a:t>
            </a:r>
          </a:p>
        </p:txBody>
      </p:sp>
      <p:sp>
        <p:nvSpPr>
          <p:cNvPr id="5" name="Content Placeholder 7"/>
          <p:cNvSpPr>
            <a:spLocks noGrp="1"/>
          </p:cNvSpPr>
          <p:nvPr>
            <p:ph sz="quarter" idx="11" hasCustomPrompt="1"/>
          </p:nvPr>
        </p:nvSpPr>
        <p:spPr>
          <a:xfrm>
            <a:off x="628650" y="4031752"/>
            <a:ext cx="7886700" cy="44445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>
                <a:latin typeface="+mn-lt"/>
              </a:defRPr>
            </a:lvl1pPr>
          </a:lstStyle>
          <a:p>
            <a:pPr algn="ctr"/>
            <a:r>
              <a:rPr lang="en-US" dirty="0" err="1">
                <a:solidFill>
                  <a:schemeClr val="bg1"/>
                </a:solidFill>
              </a:rPr>
              <a:t>Firstname</a:t>
            </a:r>
            <a:r>
              <a:rPr lang="en-US" baseline="0" dirty="0">
                <a:solidFill>
                  <a:schemeClr val="bg1"/>
                </a:solidFill>
              </a:rPr>
              <a:t> </a:t>
            </a:r>
            <a:r>
              <a:rPr lang="en-US" baseline="0" dirty="0" err="1">
                <a:solidFill>
                  <a:schemeClr val="bg1"/>
                </a:solidFill>
              </a:rPr>
              <a:t>Lastname</a:t>
            </a:r>
            <a:endParaRPr lang="en-US" baseline="0" dirty="0">
              <a:solidFill>
                <a:schemeClr val="bg1"/>
              </a:solidFill>
            </a:endParaRPr>
          </a:p>
          <a:p>
            <a:pPr algn="ctr"/>
            <a:endParaRPr lang="en-US" baseline="0" dirty="0">
              <a:solidFill>
                <a:schemeClr val="bg1"/>
              </a:solidFill>
            </a:endParaRPr>
          </a:p>
        </p:txBody>
      </p:sp>
      <p:sp>
        <p:nvSpPr>
          <p:cNvPr id="6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628650" y="4783021"/>
            <a:ext cx="7886700" cy="44445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>
                <a:latin typeface="+mn-lt"/>
              </a:defRPr>
            </a:lvl1pPr>
          </a:lstStyle>
          <a:p>
            <a:pPr algn="ctr"/>
            <a:r>
              <a:rPr lang="en-US" dirty="0" err="1">
                <a:solidFill>
                  <a:schemeClr val="bg1"/>
                </a:solidFill>
              </a:rPr>
              <a:t>Firstname</a:t>
            </a:r>
            <a:r>
              <a:rPr lang="en-US" baseline="0" dirty="0" err="1">
                <a:solidFill>
                  <a:schemeClr val="bg1"/>
                </a:solidFill>
              </a:rPr>
              <a:t>.Lastname@NBIS.se</a:t>
            </a:r>
            <a:endParaRPr lang="en-US" baseline="0" dirty="0">
              <a:solidFill>
                <a:schemeClr val="bg1"/>
              </a:solidFill>
            </a:endParaRPr>
          </a:p>
          <a:p>
            <a:pPr algn="ctr"/>
            <a:endParaRPr lang="en-US" baseline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52000" y="1560759"/>
            <a:ext cx="8640000" cy="5040000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charset="0"/>
                <a:ea typeface="Century Gothic" charset="0"/>
                <a:cs typeface="Century Gothic" charset="0"/>
              </a:defRPr>
            </a:lvl1pPr>
            <a:lvl2pPr>
              <a:defRPr>
                <a:latin typeface="Century Gothic" charset="0"/>
                <a:ea typeface="Century Gothic" charset="0"/>
                <a:cs typeface="Century Gothic" charset="0"/>
              </a:defRPr>
            </a:lvl2pPr>
            <a:lvl3pPr>
              <a:defRPr>
                <a:latin typeface="Century Gothic" charset="0"/>
                <a:ea typeface="Century Gothic" charset="0"/>
                <a:cs typeface="Century Gothic" charset="0"/>
              </a:defRPr>
            </a:lvl3pPr>
            <a:lvl4pPr>
              <a:defRPr>
                <a:latin typeface="Century Gothic" charset="0"/>
                <a:ea typeface="Century Gothic" charset="0"/>
                <a:cs typeface="Century Gothic" charset="0"/>
              </a:defRPr>
            </a:lvl4pPr>
            <a:lvl5pPr>
              <a:defRPr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2000" y="628650"/>
            <a:ext cx="6241079" cy="745736"/>
          </a:xfrm>
          <a:prstGeom prst="rect">
            <a:avLst/>
          </a:prstGeom>
        </p:spPr>
        <p:txBody>
          <a:bodyPr/>
          <a:lstStyle/>
          <a:p>
            <a:r>
              <a:rPr lang="en-US"/>
              <a:t>Title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innehåll 2"/>
          <p:cNvSpPr>
            <a:spLocks noGrp="1"/>
          </p:cNvSpPr>
          <p:nvPr>
            <p:ph sz="half" idx="1"/>
          </p:nvPr>
        </p:nvSpPr>
        <p:spPr>
          <a:xfrm>
            <a:off x="341748" y="1610684"/>
            <a:ext cx="396000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6" name="Platshållare för innehåll 3"/>
          <p:cNvSpPr>
            <a:spLocks noGrp="1"/>
          </p:cNvSpPr>
          <p:nvPr>
            <p:ph sz="half" idx="2"/>
          </p:nvPr>
        </p:nvSpPr>
        <p:spPr>
          <a:xfrm>
            <a:off x="4773273" y="1610684"/>
            <a:ext cx="3960000" cy="4680000"/>
          </a:xfrm>
          <a:prstGeom prst="rect">
            <a:avLst/>
          </a:prstGeom>
        </p:spPr>
        <p:txBody>
          <a:bodyPr lIns="0" t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2000" y="628650"/>
            <a:ext cx="6241079" cy="745736"/>
          </a:xfrm>
          <a:prstGeom prst="rect">
            <a:avLst/>
          </a:prstGeom>
        </p:spPr>
        <p:txBody>
          <a:bodyPr/>
          <a:lstStyle/>
          <a:p>
            <a:r>
              <a:rPr lang="en-US"/>
              <a:t>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177147"/>
            <a:ext cx="7886700" cy="132556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 err="1"/>
              <a:t>Frontpage</a:t>
            </a:r>
            <a:r>
              <a:rPr lang="en-US" dirty="0"/>
              <a:t> title</a:t>
            </a:r>
          </a:p>
        </p:txBody>
      </p:sp>
      <p:sp>
        <p:nvSpPr>
          <p:cNvPr id="4" name="Content Placeholder 7"/>
          <p:cNvSpPr>
            <a:spLocks noGrp="1"/>
          </p:cNvSpPr>
          <p:nvPr>
            <p:ph sz="quarter" idx="11" hasCustomPrompt="1"/>
          </p:nvPr>
        </p:nvSpPr>
        <p:spPr>
          <a:xfrm>
            <a:off x="628650" y="4031752"/>
            <a:ext cx="7886700" cy="44445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>
                <a:latin typeface="+mn-lt"/>
              </a:defRPr>
            </a:lvl1pPr>
          </a:lstStyle>
          <a:p>
            <a:pPr algn="ctr"/>
            <a:r>
              <a:rPr lang="en-US" dirty="0" err="1">
                <a:solidFill>
                  <a:schemeClr val="bg1"/>
                </a:solidFill>
              </a:rPr>
              <a:t>Firstname</a:t>
            </a:r>
            <a:r>
              <a:rPr lang="en-US" baseline="0" dirty="0">
                <a:solidFill>
                  <a:schemeClr val="bg1"/>
                </a:solidFill>
              </a:rPr>
              <a:t> </a:t>
            </a:r>
            <a:r>
              <a:rPr lang="en-US" baseline="0" dirty="0" err="1">
                <a:solidFill>
                  <a:schemeClr val="bg1"/>
                </a:solidFill>
              </a:rPr>
              <a:t>Lastname</a:t>
            </a:r>
            <a:endParaRPr lang="en-US" baseline="0" dirty="0">
              <a:solidFill>
                <a:schemeClr val="bg1"/>
              </a:solidFill>
            </a:endParaRPr>
          </a:p>
          <a:p>
            <a:pPr algn="ctr"/>
            <a:endParaRPr lang="en-US" baseline="0" dirty="0">
              <a:solidFill>
                <a:schemeClr val="bg1"/>
              </a:solidFill>
            </a:endParaRPr>
          </a:p>
        </p:txBody>
      </p:sp>
      <p:sp>
        <p:nvSpPr>
          <p:cNvPr id="5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628650" y="4783021"/>
            <a:ext cx="7886700" cy="44445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>
                <a:latin typeface="+mn-lt"/>
              </a:defRPr>
            </a:lvl1pPr>
          </a:lstStyle>
          <a:p>
            <a:pPr algn="ctr"/>
            <a:r>
              <a:rPr lang="en-US" dirty="0" err="1">
                <a:solidFill>
                  <a:schemeClr val="bg1"/>
                </a:solidFill>
              </a:rPr>
              <a:t>Firstname</a:t>
            </a:r>
            <a:r>
              <a:rPr lang="en-US" baseline="0" dirty="0" err="1">
                <a:solidFill>
                  <a:schemeClr val="bg1"/>
                </a:solidFill>
              </a:rPr>
              <a:t>.Lastname@NBIS.se</a:t>
            </a:r>
            <a:endParaRPr lang="en-US" baseline="0" dirty="0">
              <a:solidFill>
                <a:schemeClr val="bg1"/>
              </a:solidFill>
            </a:endParaRPr>
          </a:p>
          <a:p>
            <a:pPr algn="ctr"/>
            <a:endParaRPr lang="en-US" baseline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text 2"/>
          <p:cNvSpPr>
            <a:spLocks noGrp="1"/>
          </p:cNvSpPr>
          <p:nvPr>
            <p:ph idx="1" hasCustomPrompt="1"/>
          </p:nvPr>
        </p:nvSpPr>
        <p:spPr>
          <a:xfrm>
            <a:off x="252000" y="1165480"/>
            <a:ext cx="8640000" cy="504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endParaRPr lang="sv-SE" dirty="0"/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01628" y="365125"/>
            <a:ext cx="5486401" cy="53779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52000" y="1560759"/>
            <a:ext cx="8640000" cy="5040000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charset="0"/>
                <a:ea typeface="Century Gothic" charset="0"/>
                <a:cs typeface="Century Gothic" charset="0"/>
              </a:defRPr>
            </a:lvl1pPr>
            <a:lvl2pPr>
              <a:defRPr>
                <a:latin typeface="Century Gothic" charset="0"/>
                <a:ea typeface="Century Gothic" charset="0"/>
                <a:cs typeface="Century Gothic" charset="0"/>
              </a:defRPr>
            </a:lvl2pPr>
            <a:lvl3pPr>
              <a:defRPr>
                <a:latin typeface="Century Gothic" charset="0"/>
                <a:ea typeface="Century Gothic" charset="0"/>
                <a:cs typeface="Century Gothic" charset="0"/>
              </a:defRPr>
            </a:lvl3pPr>
            <a:lvl4pPr>
              <a:defRPr>
                <a:latin typeface="Century Gothic" charset="0"/>
                <a:ea typeface="Century Gothic" charset="0"/>
                <a:cs typeface="Century Gothic" charset="0"/>
              </a:defRPr>
            </a:lvl4pPr>
            <a:lvl5pPr>
              <a:defRPr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2000" y="628650"/>
            <a:ext cx="6241079" cy="745736"/>
          </a:xfrm>
          <a:prstGeom prst="rect">
            <a:avLst/>
          </a:prstGeom>
        </p:spPr>
        <p:txBody>
          <a:bodyPr/>
          <a:lstStyle/>
          <a:p>
            <a:r>
              <a:rPr lang="en-US"/>
              <a:t>Title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innehåll 2"/>
          <p:cNvSpPr>
            <a:spLocks noGrp="1"/>
          </p:cNvSpPr>
          <p:nvPr>
            <p:ph sz="half" idx="1"/>
          </p:nvPr>
        </p:nvSpPr>
        <p:spPr>
          <a:xfrm>
            <a:off x="341748" y="1610684"/>
            <a:ext cx="396000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6" name="Platshållare för innehåll 3"/>
          <p:cNvSpPr>
            <a:spLocks noGrp="1"/>
          </p:cNvSpPr>
          <p:nvPr>
            <p:ph sz="half" idx="2"/>
          </p:nvPr>
        </p:nvSpPr>
        <p:spPr>
          <a:xfrm>
            <a:off x="4773273" y="1610684"/>
            <a:ext cx="3960000" cy="4680000"/>
          </a:xfrm>
          <a:prstGeom prst="rect">
            <a:avLst/>
          </a:prstGeom>
        </p:spPr>
        <p:txBody>
          <a:bodyPr lIns="0" t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2000" y="628650"/>
            <a:ext cx="6241079" cy="745736"/>
          </a:xfrm>
          <a:prstGeom prst="rect">
            <a:avLst/>
          </a:prstGeom>
        </p:spPr>
        <p:txBody>
          <a:bodyPr/>
          <a:lstStyle/>
          <a:p>
            <a:r>
              <a:rPr lang="en-US"/>
              <a:t>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177147"/>
            <a:ext cx="7886700" cy="132556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 err="1"/>
              <a:t>Frontpage</a:t>
            </a:r>
            <a:r>
              <a:rPr lang="en-US" dirty="0"/>
              <a:t> title</a:t>
            </a:r>
          </a:p>
        </p:txBody>
      </p:sp>
      <p:sp>
        <p:nvSpPr>
          <p:cNvPr id="4" name="Content Placeholder 7"/>
          <p:cNvSpPr>
            <a:spLocks noGrp="1"/>
          </p:cNvSpPr>
          <p:nvPr>
            <p:ph sz="quarter" idx="11" hasCustomPrompt="1"/>
          </p:nvPr>
        </p:nvSpPr>
        <p:spPr>
          <a:xfrm>
            <a:off x="628650" y="4031752"/>
            <a:ext cx="7886700" cy="44445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>
                <a:latin typeface="+mn-lt"/>
              </a:defRPr>
            </a:lvl1pPr>
          </a:lstStyle>
          <a:p>
            <a:pPr algn="ctr"/>
            <a:r>
              <a:rPr lang="en-US" dirty="0" err="1">
                <a:solidFill>
                  <a:schemeClr val="bg1"/>
                </a:solidFill>
              </a:rPr>
              <a:t>Firstname</a:t>
            </a:r>
            <a:r>
              <a:rPr lang="en-US" baseline="0" dirty="0">
                <a:solidFill>
                  <a:schemeClr val="bg1"/>
                </a:solidFill>
              </a:rPr>
              <a:t> </a:t>
            </a:r>
            <a:r>
              <a:rPr lang="en-US" baseline="0" dirty="0" err="1">
                <a:solidFill>
                  <a:schemeClr val="bg1"/>
                </a:solidFill>
              </a:rPr>
              <a:t>Lastname</a:t>
            </a:r>
            <a:endParaRPr lang="en-US" baseline="0" dirty="0">
              <a:solidFill>
                <a:schemeClr val="bg1"/>
              </a:solidFill>
            </a:endParaRPr>
          </a:p>
          <a:p>
            <a:pPr algn="ctr"/>
            <a:endParaRPr lang="en-US" baseline="0" dirty="0">
              <a:solidFill>
                <a:schemeClr val="bg1"/>
              </a:solidFill>
            </a:endParaRPr>
          </a:p>
        </p:txBody>
      </p:sp>
      <p:sp>
        <p:nvSpPr>
          <p:cNvPr id="5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628650" y="4783021"/>
            <a:ext cx="7886700" cy="44445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>
                <a:latin typeface="+mn-lt"/>
              </a:defRPr>
            </a:lvl1pPr>
          </a:lstStyle>
          <a:p>
            <a:pPr algn="ctr"/>
            <a:r>
              <a:rPr lang="en-US" dirty="0" err="1">
                <a:solidFill>
                  <a:schemeClr val="bg1"/>
                </a:solidFill>
              </a:rPr>
              <a:t>Firstname</a:t>
            </a:r>
            <a:r>
              <a:rPr lang="en-US" baseline="0" dirty="0" err="1">
                <a:solidFill>
                  <a:schemeClr val="bg1"/>
                </a:solidFill>
              </a:rPr>
              <a:t>.Lastname@NBIS.se</a:t>
            </a:r>
            <a:endParaRPr lang="en-US" baseline="0" dirty="0">
              <a:solidFill>
                <a:schemeClr val="bg1"/>
              </a:solidFill>
            </a:endParaRPr>
          </a:p>
          <a:p>
            <a:pPr algn="ctr"/>
            <a:endParaRPr lang="en-US" baseline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52000" y="1560759"/>
            <a:ext cx="8640000" cy="5040000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charset="0"/>
                <a:ea typeface="Century Gothic" charset="0"/>
                <a:cs typeface="Century Gothic" charset="0"/>
              </a:defRPr>
            </a:lvl1pPr>
            <a:lvl2pPr>
              <a:defRPr>
                <a:latin typeface="Century Gothic" charset="0"/>
                <a:ea typeface="Century Gothic" charset="0"/>
                <a:cs typeface="Century Gothic" charset="0"/>
              </a:defRPr>
            </a:lvl2pPr>
            <a:lvl3pPr>
              <a:defRPr>
                <a:latin typeface="Century Gothic" charset="0"/>
                <a:ea typeface="Century Gothic" charset="0"/>
                <a:cs typeface="Century Gothic" charset="0"/>
              </a:defRPr>
            </a:lvl3pPr>
            <a:lvl4pPr>
              <a:defRPr>
                <a:latin typeface="Century Gothic" charset="0"/>
                <a:ea typeface="Century Gothic" charset="0"/>
                <a:cs typeface="Century Gothic" charset="0"/>
              </a:defRPr>
            </a:lvl4pPr>
            <a:lvl5pPr>
              <a:defRPr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2000" y="628650"/>
            <a:ext cx="6241079" cy="745736"/>
          </a:xfrm>
          <a:prstGeom prst="rect">
            <a:avLst/>
          </a:prstGeom>
        </p:spPr>
        <p:txBody>
          <a:bodyPr/>
          <a:lstStyle/>
          <a:p>
            <a:r>
              <a:rPr lang="en-US"/>
              <a:t>Title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innehåll 2"/>
          <p:cNvSpPr>
            <a:spLocks noGrp="1"/>
          </p:cNvSpPr>
          <p:nvPr>
            <p:ph sz="half" idx="1"/>
          </p:nvPr>
        </p:nvSpPr>
        <p:spPr>
          <a:xfrm>
            <a:off x="341748" y="1610684"/>
            <a:ext cx="396000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6" name="Platshållare för innehåll 3"/>
          <p:cNvSpPr>
            <a:spLocks noGrp="1"/>
          </p:cNvSpPr>
          <p:nvPr>
            <p:ph sz="half" idx="2"/>
          </p:nvPr>
        </p:nvSpPr>
        <p:spPr>
          <a:xfrm>
            <a:off x="4773273" y="1610684"/>
            <a:ext cx="3960000" cy="4680000"/>
          </a:xfrm>
          <a:prstGeom prst="rect">
            <a:avLst/>
          </a:prstGeom>
        </p:spPr>
        <p:txBody>
          <a:bodyPr lIns="0" t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2000" y="628650"/>
            <a:ext cx="6241079" cy="745736"/>
          </a:xfrm>
          <a:prstGeom prst="rect">
            <a:avLst/>
          </a:prstGeom>
        </p:spPr>
        <p:txBody>
          <a:bodyPr/>
          <a:lstStyle/>
          <a:p>
            <a:r>
              <a:rPr lang="en-US"/>
              <a:t>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text 2"/>
          <p:cNvSpPr>
            <a:spLocks noGrp="1"/>
          </p:cNvSpPr>
          <p:nvPr>
            <p:ph idx="1" hasCustomPrompt="1"/>
          </p:nvPr>
        </p:nvSpPr>
        <p:spPr>
          <a:xfrm>
            <a:off x="252000" y="1778466"/>
            <a:ext cx="8640000" cy="432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endParaRPr lang="sv-SE" dirty="0"/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996580" y="318782"/>
            <a:ext cx="4630723" cy="12164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innehåll 2"/>
          <p:cNvSpPr>
            <a:spLocks noGrp="1"/>
          </p:cNvSpPr>
          <p:nvPr>
            <p:ph sz="half" idx="1"/>
          </p:nvPr>
        </p:nvSpPr>
        <p:spPr>
          <a:xfrm>
            <a:off x="324970" y="1778466"/>
            <a:ext cx="4032000" cy="4554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5" name="Platshållare för innehåll 3"/>
          <p:cNvSpPr>
            <a:spLocks noGrp="1"/>
          </p:cNvSpPr>
          <p:nvPr>
            <p:ph sz="half" idx="2"/>
          </p:nvPr>
        </p:nvSpPr>
        <p:spPr>
          <a:xfrm>
            <a:off x="4756495" y="1778466"/>
            <a:ext cx="4032000" cy="4554000"/>
          </a:xfrm>
          <a:prstGeom prst="rect">
            <a:avLst/>
          </a:prstGeom>
        </p:spPr>
        <p:txBody>
          <a:bodyPr lIns="0" t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96580" y="318782"/>
            <a:ext cx="4630723" cy="12164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tshållare för text 13"/>
          <p:cNvSpPr>
            <a:spLocks noGrp="1"/>
          </p:cNvSpPr>
          <p:nvPr>
            <p:ph type="body" sz="quarter" idx="14" hasCustomPrompt="1"/>
          </p:nvPr>
        </p:nvSpPr>
        <p:spPr>
          <a:xfrm>
            <a:off x="307886" y="1859999"/>
            <a:ext cx="4541843" cy="1898294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 rtl="0">
              <a:spcBef>
                <a:spcPts val="0"/>
              </a:spcBef>
              <a:buNone/>
              <a:defRPr lang="sv-SE" sz="2400" b="0" strike="noStrike" cap="none" baseline="0" smtClean="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SciLifeLab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has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been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created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by the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coordinated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</a:t>
            </a:r>
            <a:br>
              <a:rPr lang="sv-SE" sz="2000" baseline="30000" dirty="0">
                <a:solidFill>
                  <a:srgbClr val="000000"/>
                </a:solidFill>
                <a:latin typeface="ArialMT"/>
              </a:rPr>
            </a:b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effort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of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four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universities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in Stockholm and Uppsala: Stockholm University, the Karolinska Institutet, KTH Royal </a:t>
            </a:r>
            <a:r>
              <a:rPr lang="sv-SE" sz="2000" baseline="30000" dirty="0" err="1">
                <a:solidFill>
                  <a:srgbClr val="000000"/>
                </a:solidFill>
                <a:latin typeface="ArialMT"/>
              </a:rPr>
              <a:t>Institute</a:t>
            </a:r>
            <a:r>
              <a:rPr lang="sv-SE" sz="2000" baseline="30000" dirty="0">
                <a:solidFill>
                  <a:srgbClr val="000000"/>
                </a:solidFill>
                <a:latin typeface="ArialMT"/>
              </a:rPr>
              <a:t> of Technology and Uppsala University.</a:t>
            </a:r>
          </a:p>
        </p:txBody>
      </p:sp>
      <p:pic>
        <p:nvPicPr>
          <p:cNvPr id="8" name="Bildobjekt 7" descr="universitet_logotyper_liggan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370" y="543985"/>
            <a:ext cx="3222111" cy="6162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text 2"/>
          <p:cNvSpPr>
            <a:spLocks noGrp="1"/>
          </p:cNvSpPr>
          <p:nvPr>
            <p:ph idx="1" hasCustomPrompt="1"/>
          </p:nvPr>
        </p:nvSpPr>
        <p:spPr>
          <a:xfrm>
            <a:off x="260389" y="1518407"/>
            <a:ext cx="8640000" cy="468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endParaRPr lang="sv-SE" dirty="0"/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88191" y="365126"/>
            <a:ext cx="4991450" cy="78365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324970" y="1510018"/>
            <a:ext cx="403200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756495" y="1510018"/>
            <a:ext cx="4032000" cy="4680000"/>
          </a:xfrm>
          <a:prstGeom prst="rect">
            <a:avLst/>
          </a:prstGeom>
        </p:spPr>
        <p:txBody>
          <a:bodyPr lIns="0" t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88191" y="365126"/>
            <a:ext cx="4991450" cy="78365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341748" y="1231601"/>
            <a:ext cx="396000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773273" y="1231601"/>
            <a:ext cx="3960000" cy="5040000"/>
          </a:xfrm>
          <a:prstGeom prst="rect">
            <a:avLst/>
          </a:prstGeom>
        </p:spPr>
        <p:txBody>
          <a:bodyPr lIns="0" t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01628" y="365125"/>
            <a:ext cx="5486401" cy="53779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12236" y="2089603"/>
            <a:ext cx="7920000" cy="12600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4400" b="1" baseline="0">
                <a:latin typeface="+mj-lt"/>
              </a:defRPr>
            </a:lvl1pPr>
          </a:lstStyle>
          <a:p>
            <a:pPr lvl="0"/>
            <a:r>
              <a:rPr lang="en-US" sz="4400" dirty="0" err="1">
                <a:latin typeface="+mj-lt"/>
              </a:rPr>
              <a:t>Frontpage</a:t>
            </a:r>
            <a:r>
              <a:rPr lang="en-US" sz="4400" dirty="0">
                <a:latin typeface="+mj-lt"/>
              </a:rPr>
              <a:t> Title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612234" y="3945346"/>
            <a:ext cx="7920001" cy="432000"/>
          </a:xfrm>
          <a:prstGeom prst="rect">
            <a:avLst/>
          </a:prstGeom>
        </p:spPr>
        <p:txBody>
          <a:bodyPr/>
          <a:lstStyle>
            <a:lvl1pPr algn="ctr">
              <a:defRPr sz="1800" baseline="0"/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612235" y="4626460"/>
            <a:ext cx="7920001" cy="432000"/>
          </a:xfrm>
          <a:prstGeom prst="rect">
            <a:avLst/>
          </a:prstGeom>
        </p:spPr>
        <p:txBody>
          <a:bodyPr/>
          <a:lstStyle>
            <a:lvl1pPr algn="ctr">
              <a:defRPr sz="1800" baseline="0"/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Firstname.Lastname@NBIS.se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40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text 2"/>
          <p:cNvSpPr>
            <a:spLocks noGrp="1"/>
          </p:cNvSpPr>
          <p:nvPr>
            <p:ph idx="1" hasCustomPrompt="1"/>
          </p:nvPr>
        </p:nvSpPr>
        <p:spPr>
          <a:xfrm>
            <a:off x="252000" y="1576800"/>
            <a:ext cx="8640000" cy="462922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252000" y="630000"/>
            <a:ext cx="6242400" cy="745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Title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341748" y="1576800"/>
            <a:ext cx="3960000" cy="46779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773273" y="1576800"/>
            <a:ext cx="3960000" cy="4677932"/>
          </a:xfrm>
          <a:prstGeom prst="rect">
            <a:avLst/>
          </a:prstGeom>
        </p:spPr>
        <p:txBody>
          <a:bodyPr lIns="0" t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2000" y="630000"/>
            <a:ext cx="6242400" cy="745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Title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2160000"/>
            <a:ext cx="7920000" cy="1260000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Frontpage</a:t>
            </a:r>
            <a:r>
              <a:rPr lang="en-US" dirty="0"/>
              <a:t> title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 hasCustomPrompt="1"/>
          </p:nvPr>
        </p:nvSpPr>
        <p:spPr>
          <a:xfrm>
            <a:off x="628650" y="4031752"/>
            <a:ext cx="7886700" cy="44445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>
                <a:latin typeface="+mn-lt"/>
              </a:defRPr>
            </a:lvl1pPr>
          </a:lstStyle>
          <a:p>
            <a:pPr algn="ctr"/>
            <a:r>
              <a:rPr lang="en-US" dirty="0" err="1">
                <a:solidFill>
                  <a:schemeClr val="bg1"/>
                </a:solidFill>
              </a:rPr>
              <a:t>Firstname</a:t>
            </a:r>
            <a:r>
              <a:rPr lang="en-US" baseline="0" dirty="0">
                <a:solidFill>
                  <a:schemeClr val="bg1"/>
                </a:solidFill>
              </a:rPr>
              <a:t> </a:t>
            </a:r>
            <a:r>
              <a:rPr lang="en-US" baseline="0" dirty="0" err="1">
                <a:solidFill>
                  <a:schemeClr val="bg1"/>
                </a:solidFill>
              </a:rPr>
              <a:t>Lastname</a:t>
            </a:r>
            <a:endParaRPr lang="en-US" baseline="0" dirty="0">
              <a:solidFill>
                <a:schemeClr val="bg1"/>
              </a:solidFill>
            </a:endParaRPr>
          </a:p>
          <a:p>
            <a:pPr algn="ctr"/>
            <a:endParaRPr lang="en-US" baseline="0" dirty="0">
              <a:solidFill>
                <a:schemeClr val="bg1"/>
              </a:solidFill>
            </a:endParaRPr>
          </a:p>
        </p:txBody>
      </p:sp>
      <p:sp>
        <p:nvSpPr>
          <p:cNvPr id="7" name="Content Placeholder 7"/>
          <p:cNvSpPr>
            <a:spLocks noGrp="1"/>
          </p:cNvSpPr>
          <p:nvPr>
            <p:ph sz="quarter" idx="12" hasCustomPrompt="1"/>
          </p:nvPr>
        </p:nvSpPr>
        <p:spPr>
          <a:xfrm>
            <a:off x="628650" y="4783021"/>
            <a:ext cx="7886700" cy="44445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>
                <a:latin typeface="+mn-lt"/>
              </a:defRPr>
            </a:lvl1pPr>
          </a:lstStyle>
          <a:p>
            <a:pPr algn="ctr"/>
            <a:r>
              <a:rPr lang="en-US" dirty="0" err="1">
                <a:solidFill>
                  <a:schemeClr val="bg1"/>
                </a:solidFill>
              </a:rPr>
              <a:t>Firstname</a:t>
            </a:r>
            <a:r>
              <a:rPr lang="en-US" baseline="0" dirty="0" err="1">
                <a:solidFill>
                  <a:schemeClr val="bg1"/>
                </a:solidFill>
              </a:rPr>
              <a:t>.Lastname@NBIS.se</a:t>
            </a:r>
            <a:endParaRPr lang="en-US" baseline="0" dirty="0">
              <a:solidFill>
                <a:schemeClr val="bg1"/>
              </a:solidFill>
            </a:endParaRPr>
          </a:p>
          <a:p>
            <a:pPr algn="ctr"/>
            <a:endParaRPr lang="en-US" baseline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52000" y="1560759"/>
            <a:ext cx="8640000" cy="5040000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charset="0"/>
                <a:ea typeface="Century Gothic" charset="0"/>
                <a:cs typeface="Century Gothic" charset="0"/>
              </a:defRPr>
            </a:lvl1pPr>
            <a:lvl2pPr>
              <a:defRPr>
                <a:latin typeface="Century Gothic" charset="0"/>
                <a:ea typeface="Century Gothic" charset="0"/>
                <a:cs typeface="Century Gothic" charset="0"/>
              </a:defRPr>
            </a:lvl2pPr>
            <a:lvl3pPr>
              <a:defRPr>
                <a:latin typeface="Century Gothic" charset="0"/>
                <a:ea typeface="Century Gothic" charset="0"/>
                <a:cs typeface="Century Gothic" charset="0"/>
              </a:defRPr>
            </a:lvl3pPr>
            <a:lvl4pPr>
              <a:defRPr>
                <a:latin typeface="Century Gothic" charset="0"/>
                <a:ea typeface="Century Gothic" charset="0"/>
                <a:cs typeface="Century Gothic" charset="0"/>
              </a:defRPr>
            </a:lvl4pPr>
            <a:lvl5pPr>
              <a:defRPr>
                <a:latin typeface="Century Gothic" charset="0"/>
                <a:ea typeface="Century Gothic" charset="0"/>
                <a:cs typeface="Century Gothic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1929041" y="224598"/>
            <a:ext cx="4630723" cy="113442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Title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innehåll 2"/>
          <p:cNvSpPr>
            <a:spLocks noGrp="1"/>
          </p:cNvSpPr>
          <p:nvPr>
            <p:ph sz="half" idx="1"/>
          </p:nvPr>
        </p:nvSpPr>
        <p:spPr>
          <a:xfrm>
            <a:off x="341748" y="1610684"/>
            <a:ext cx="396000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6" name="Platshållare för innehåll 3"/>
          <p:cNvSpPr>
            <a:spLocks noGrp="1"/>
          </p:cNvSpPr>
          <p:nvPr>
            <p:ph sz="half" idx="2"/>
          </p:nvPr>
        </p:nvSpPr>
        <p:spPr>
          <a:xfrm>
            <a:off x="4773273" y="1610684"/>
            <a:ext cx="3960000" cy="4680000"/>
          </a:xfrm>
          <a:prstGeom prst="rect">
            <a:avLst/>
          </a:prstGeom>
        </p:spPr>
        <p:txBody>
          <a:bodyPr lIns="0" t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1929041" y="224598"/>
            <a:ext cx="4630723" cy="113442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Title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emf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Rak 10"/>
          <p:cNvCxnSpPr/>
          <p:nvPr/>
        </p:nvCxnSpPr>
        <p:spPr>
          <a:xfrm>
            <a:off x="252000" y="1049618"/>
            <a:ext cx="8640000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11" descr="SciLifeLab_logotyp_gree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2786" y="321495"/>
            <a:ext cx="1799214" cy="5814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0" y="326884"/>
            <a:ext cx="1147379" cy="59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53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800" b="1" i="0" kern="1200">
          <a:solidFill>
            <a:schemeClr val="tx1"/>
          </a:solidFill>
          <a:latin typeface="+mj-lt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/>
          <p:cNvSpPr/>
          <p:nvPr/>
        </p:nvSpPr>
        <p:spPr>
          <a:xfrm>
            <a:off x="0" y="-38266"/>
            <a:ext cx="9144000" cy="6896265"/>
          </a:xfrm>
          <a:prstGeom prst="rect">
            <a:avLst/>
          </a:prstGeom>
          <a:solidFill>
            <a:srgbClr val="88C9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8" name="Rak 7"/>
          <p:cNvCxnSpPr/>
          <p:nvPr/>
        </p:nvCxnSpPr>
        <p:spPr>
          <a:xfrm>
            <a:off x="252000" y="1327199"/>
            <a:ext cx="8640000" cy="1588"/>
          </a:xfrm>
          <a:prstGeom prst="line">
            <a:avLst/>
          </a:pr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ruta 11"/>
          <p:cNvSpPr txBox="1"/>
          <p:nvPr/>
        </p:nvSpPr>
        <p:spPr>
          <a:xfrm>
            <a:off x="5695907" y="413741"/>
            <a:ext cx="270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  <p:pic>
        <p:nvPicPr>
          <p:cNvPr id="17" name="Bildobjekt 16" descr="SciLifeLab_logotyp_whit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2531" y="233737"/>
            <a:ext cx="1799215" cy="581421"/>
          </a:xfrm>
          <a:prstGeom prst="rect">
            <a:avLst/>
          </a:prstGeom>
        </p:spPr>
      </p:pic>
      <p:pic>
        <p:nvPicPr>
          <p:cNvPr id="19" name="Bildobjekt 18" descr="pattern_DNA.png"/>
          <p:cNvPicPr>
            <a:picLocks noChangeAspect="1"/>
          </p:cNvPicPr>
          <p:nvPr/>
        </p:nvPicPr>
        <p:blipFill>
          <a:blip r:embed="rId5"/>
          <a:srcRect l="16309" r="52907" b="38300"/>
          <a:stretch>
            <a:fillRect/>
          </a:stretch>
        </p:blipFill>
        <p:spPr>
          <a:xfrm>
            <a:off x="0" y="2262966"/>
            <a:ext cx="9144000" cy="459503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47" y="303617"/>
            <a:ext cx="1586357" cy="8451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8956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3200" b="1" i="0" kern="1200">
          <a:solidFill>
            <a:schemeClr val="bg1"/>
          </a:solidFill>
          <a:latin typeface="+mj-lt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FFFFF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Rak 10"/>
          <p:cNvCxnSpPr/>
          <p:nvPr/>
        </p:nvCxnSpPr>
        <p:spPr>
          <a:xfrm>
            <a:off x="252000" y="1425600"/>
            <a:ext cx="8640000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11" descr="SciLifeLab_logotyp_gree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8000" y="648000"/>
            <a:ext cx="2214000" cy="715460"/>
          </a:xfrm>
          <a:prstGeom prst="rect">
            <a:avLst/>
          </a:prstGeom>
        </p:spPr>
      </p:pic>
      <p:pic>
        <p:nvPicPr>
          <p:cNvPr id="7" name="Picture 6"/>
          <p:cNvPicPr>
            <a:picLocks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" b="29743"/>
          <a:stretch/>
        </p:blipFill>
        <p:spPr>
          <a:xfrm>
            <a:off x="6678000" y="100800"/>
            <a:ext cx="1224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152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687" r:id="rId2"/>
    <p:sldLayoutId id="2147483688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chemeClr val="tx1"/>
          </a:solidFill>
          <a:latin typeface="+mj-lt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/>
          <p:cNvSpPr/>
          <p:nvPr/>
        </p:nvSpPr>
        <p:spPr>
          <a:xfrm>
            <a:off x="0" y="-38266"/>
            <a:ext cx="9144000" cy="6896265"/>
          </a:xfrm>
          <a:prstGeom prst="rect">
            <a:avLst/>
          </a:prstGeom>
          <a:solidFill>
            <a:srgbClr val="88C9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8" name="Rak 7"/>
          <p:cNvCxnSpPr/>
          <p:nvPr/>
        </p:nvCxnSpPr>
        <p:spPr>
          <a:xfrm>
            <a:off x="252000" y="1424222"/>
            <a:ext cx="8640000" cy="1588"/>
          </a:xfrm>
          <a:prstGeom prst="line">
            <a:avLst/>
          </a:pr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ruta 11"/>
          <p:cNvSpPr txBox="1"/>
          <p:nvPr/>
        </p:nvSpPr>
        <p:spPr>
          <a:xfrm>
            <a:off x="5695907" y="413741"/>
            <a:ext cx="270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  <p:pic>
        <p:nvPicPr>
          <p:cNvPr id="17" name="Bildobjekt 16" descr="SciLifeLab_logotyp_whit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9285" y="520117"/>
            <a:ext cx="2212462" cy="7149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86" y="413741"/>
            <a:ext cx="1541634" cy="82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58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800" b="1" i="0" kern="1200">
          <a:solidFill>
            <a:schemeClr val="bg1"/>
          </a:solidFill>
          <a:latin typeface="+mj-lt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FFFFF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27C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/>
          <p:cNvSpPr/>
          <p:nvPr/>
        </p:nvSpPr>
        <p:spPr>
          <a:xfrm>
            <a:off x="0" y="-38266"/>
            <a:ext cx="9144000" cy="6896265"/>
          </a:xfrm>
          <a:prstGeom prst="rect">
            <a:avLst/>
          </a:prstGeom>
          <a:solidFill>
            <a:srgbClr val="2B8D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8" name="Rak 7"/>
          <p:cNvCxnSpPr/>
          <p:nvPr/>
        </p:nvCxnSpPr>
        <p:spPr>
          <a:xfrm>
            <a:off x="252000" y="1424222"/>
            <a:ext cx="8640000" cy="1588"/>
          </a:xfrm>
          <a:prstGeom prst="line">
            <a:avLst/>
          </a:pr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ruta 11"/>
          <p:cNvSpPr txBox="1"/>
          <p:nvPr/>
        </p:nvSpPr>
        <p:spPr>
          <a:xfrm>
            <a:off x="5695907" y="413741"/>
            <a:ext cx="270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  <p:pic>
        <p:nvPicPr>
          <p:cNvPr id="17" name="Bildobjekt 16" descr="SciLifeLab_logotyp_whit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9285" y="520117"/>
            <a:ext cx="2212462" cy="7149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86" y="413741"/>
            <a:ext cx="1541634" cy="82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35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800" b="1" i="0" kern="1200">
          <a:solidFill>
            <a:schemeClr val="bg1"/>
          </a:solidFill>
          <a:latin typeface="+mj-lt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FFFFF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27C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/>
          <p:cNvSpPr/>
          <p:nvPr/>
        </p:nvSpPr>
        <p:spPr>
          <a:xfrm>
            <a:off x="0" y="-38266"/>
            <a:ext cx="9144000" cy="6896265"/>
          </a:xfrm>
          <a:prstGeom prst="rect">
            <a:avLst/>
          </a:prstGeom>
          <a:solidFill>
            <a:srgbClr val="2B8D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8" name="Rak 7"/>
          <p:cNvCxnSpPr/>
          <p:nvPr/>
        </p:nvCxnSpPr>
        <p:spPr>
          <a:xfrm>
            <a:off x="252000" y="1424222"/>
            <a:ext cx="8640000" cy="1588"/>
          </a:xfrm>
          <a:prstGeom prst="line">
            <a:avLst/>
          </a:pr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ruta 11"/>
          <p:cNvSpPr txBox="1"/>
          <p:nvPr/>
        </p:nvSpPr>
        <p:spPr>
          <a:xfrm>
            <a:off x="5695907" y="413741"/>
            <a:ext cx="270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  <p:pic>
        <p:nvPicPr>
          <p:cNvPr id="17" name="Bildobjekt 16" descr="SciLifeLab_logotyp_whit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9538" y="648000"/>
            <a:ext cx="2212462" cy="7149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" b="28830"/>
          <a:stretch/>
        </p:blipFill>
        <p:spPr>
          <a:xfrm>
            <a:off x="6678000" y="100800"/>
            <a:ext cx="1222891" cy="464878"/>
          </a:xfrm>
          <a:prstGeom prst="rect">
            <a:avLst/>
          </a:prstGeom>
        </p:spPr>
      </p:pic>
      <p:pic>
        <p:nvPicPr>
          <p:cNvPr id="11" name="Picture 10" descr="pattern_DNA.png"/>
          <p:cNvPicPr>
            <a:picLocks noChangeAspect="1"/>
          </p:cNvPicPr>
          <p:nvPr/>
        </p:nvPicPr>
        <p:blipFill>
          <a:blip r:embed="rId7">
            <a:alphaModFix amt="70000"/>
          </a:blip>
          <a:srcRect l="16309" r="52907" b="38300"/>
          <a:stretch>
            <a:fillRect/>
          </a:stretch>
        </p:blipFill>
        <p:spPr>
          <a:xfrm rot="20142243">
            <a:off x="4777608" y="4965948"/>
            <a:ext cx="5026748" cy="2526036"/>
          </a:xfrm>
          <a:custGeom>
            <a:avLst/>
            <a:gdLst>
              <a:gd name="connsiteX0" fmla="*/ 0 w 5026748"/>
              <a:gd name="connsiteY0" fmla="*/ 1819133 h 2526036"/>
              <a:gd name="connsiteX1" fmla="*/ 1565911 w 5026748"/>
              <a:gd name="connsiteY1" fmla="*/ 2526036 h 2526036"/>
              <a:gd name="connsiteX2" fmla="*/ 0 w 5026748"/>
              <a:gd name="connsiteY2" fmla="*/ 2526036 h 2526036"/>
              <a:gd name="connsiteX3" fmla="*/ 5026747 w 5026748"/>
              <a:gd name="connsiteY3" fmla="*/ 0 h 2526036"/>
              <a:gd name="connsiteX4" fmla="*/ 5026748 w 5026748"/>
              <a:gd name="connsiteY4" fmla="*/ 199091 h 2526036"/>
              <a:gd name="connsiteX5" fmla="*/ 3976291 w 5026748"/>
              <a:gd name="connsiteY5" fmla="*/ 2526036 h 2526036"/>
              <a:gd name="connsiteX6" fmla="*/ 3782353 w 5026748"/>
              <a:gd name="connsiteY6" fmla="*/ 2526036 h 2526036"/>
              <a:gd name="connsiteX7" fmla="*/ 0 w 5026748"/>
              <a:gd name="connsiteY7" fmla="*/ 818560 h 2526036"/>
              <a:gd name="connsiteX8" fmla="*/ 0 w 5026748"/>
              <a:gd name="connsiteY8" fmla="*/ 0 h 252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26748" h="2526036">
                <a:moveTo>
                  <a:pt x="0" y="1819133"/>
                </a:moveTo>
                <a:lnTo>
                  <a:pt x="1565911" y="2526036"/>
                </a:lnTo>
                <a:lnTo>
                  <a:pt x="0" y="2526036"/>
                </a:lnTo>
                <a:close/>
                <a:moveTo>
                  <a:pt x="5026747" y="0"/>
                </a:moveTo>
                <a:lnTo>
                  <a:pt x="5026748" y="199091"/>
                </a:lnTo>
                <a:lnTo>
                  <a:pt x="3976291" y="2526036"/>
                </a:lnTo>
                <a:lnTo>
                  <a:pt x="3782353" y="2526036"/>
                </a:lnTo>
                <a:lnTo>
                  <a:pt x="0" y="818560"/>
                </a:lnTo>
                <a:lnTo>
                  <a:pt x="0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12529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800" b="1" i="0" kern="1200">
          <a:solidFill>
            <a:schemeClr val="bg1"/>
          </a:solidFill>
          <a:latin typeface="+mj-lt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FFFFF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27C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/>
          <p:cNvSpPr/>
          <p:nvPr/>
        </p:nvSpPr>
        <p:spPr>
          <a:xfrm>
            <a:off x="0" y="-38266"/>
            <a:ext cx="9144000" cy="6896265"/>
          </a:xfrm>
          <a:prstGeom prst="rect">
            <a:avLst/>
          </a:prstGeom>
          <a:solidFill>
            <a:srgbClr val="2B8D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8" name="Rak 7"/>
          <p:cNvCxnSpPr/>
          <p:nvPr/>
        </p:nvCxnSpPr>
        <p:spPr>
          <a:xfrm>
            <a:off x="252000" y="1424222"/>
            <a:ext cx="8640000" cy="1588"/>
          </a:xfrm>
          <a:prstGeom prst="line">
            <a:avLst/>
          </a:pr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ruta 11"/>
          <p:cNvSpPr txBox="1"/>
          <p:nvPr/>
        </p:nvSpPr>
        <p:spPr>
          <a:xfrm>
            <a:off x="5695907" y="413741"/>
            <a:ext cx="270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  <p:pic>
        <p:nvPicPr>
          <p:cNvPr id="17" name="Bildobjekt 16" descr="SciLifeLab_logotyp_whit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9538" y="659422"/>
            <a:ext cx="2212462" cy="7149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" b="28830"/>
          <a:stretch/>
        </p:blipFill>
        <p:spPr>
          <a:xfrm>
            <a:off x="6679538" y="100019"/>
            <a:ext cx="1222891" cy="464878"/>
          </a:xfrm>
          <a:prstGeom prst="rect">
            <a:avLst/>
          </a:prstGeom>
        </p:spPr>
      </p:pic>
      <p:pic>
        <p:nvPicPr>
          <p:cNvPr id="11" name="Picture 10" descr="pattern_DNA.png"/>
          <p:cNvPicPr>
            <a:picLocks noChangeAspect="1"/>
          </p:cNvPicPr>
          <p:nvPr/>
        </p:nvPicPr>
        <p:blipFill>
          <a:blip r:embed="rId7">
            <a:alphaModFix amt="70000"/>
          </a:blip>
          <a:srcRect l="16309" r="52907" b="38300"/>
          <a:stretch>
            <a:fillRect/>
          </a:stretch>
        </p:blipFill>
        <p:spPr>
          <a:xfrm rot="20341434">
            <a:off x="6401804" y="5824448"/>
            <a:ext cx="3104010" cy="1559824"/>
          </a:xfrm>
          <a:custGeom>
            <a:avLst/>
            <a:gdLst>
              <a:gd name="connsiteX0" fmla="*/ 0 w 3104010"/>
              <a:gd name="connsiteY0" fmla="*/ 1174740 h 1559824"/>
              <a:gd name="connsiteX1" fmla="*/ 1004430 w 3104010"/>
              <a:gd name="connsiteY1" fmla="*/ 1559824 h 1559824"/>
              <a:gd name="connsiteX2" fmla="*/ 0 w 3104010"/>
              <a:gd name="connsiteY2" fmla="*/ 1559824 h 1559824"/>
              <a:gd name="connsiteX3" fmla="*/ 2555195 w 3104010"/>
              <a:gd name="connsiteY3" fmla="*/ 1488008 h 1559824"/>
              <a:gd name="connsiteX4" fmla="*/ 2742515 w 3104010"/>
              <a:gd name="connsiteY4" fmla="*/ 1559824 h 1559824"/>
              <a:gd name="connsiteX5" fmla="*/ 2527661 w 3104010"/>
              <a:gd name="connsiteY5" fmla="*/ 1559824 h 1559824"/>
              <a:gd name="connsiteX6" fmla="*/ 3104010 w 3104010"/>
              <a:gd name="connsiteY6" fmla="*/ 0 h 1559824"/>
              <a:gd name="connsiteX7" fmla="*/ 3104010 w 3104010"/>
              <a:gd name="connsiteY7" fmla="*/ 96975 h 1559824"/>
              <a:gd name="connsiteX8" fmla="*/ 3090484 w 3104010"/>
              <a:gd name="connsiteY8" fmla="*/ 91790 h 1559824"/>
              <a:gd name="connsiteX9" fmla="*/ 2569298 w 3104010"/>
              <a:gd name="connsiteY9" fmla="*/ 1451221 h 1559824"/>
              <a:gd name="connsiteX10" fmla="*/ 0 w 3104010"/>
              <a:gd name="connsiteY10" fmla="*/ 466189 h 1559824"/>
              <a:gd name="connsiteX11" fmla="*/ 0 w 3104010"/>
              <a:gd name="connsiteY11" fmla="*/ 0 h 1559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04010" h="1559824">
                <a:moveTo>
                  <a:pt x="0" y="1174740"/>
                </a:moveTo>
                <a:lnTo>
                  <a:pt x="1004430" y="1559824"/>
                </a:lnTo>
                <a:lnTo>
                  <a:pt x="0" y="1559824"/>
                </a:lnTo>
                <a:close/>
                <a:moveTo>
                  <a:pt x="2555195" y="1488008"/>
                </a:moveTo>
                <a:lnTo>
                  <a:pt x="2742515" y="1559824"/>
                </a:lnTo>
                <a:lnTo>
                  <a:pt x="2527661" y="1559824"/>
                </a:lnTo>
                <a:close/>
                <a:moveTo>
                  <a:pt x="3104010" y="0"/>
                </a:moveTo>
                <a:lnTo>
                  <a:pt x="3104010" y="96975"/>
                </a:lnTo>
                <a:lnTo>
                  <a:pt x="3090484" y="91790"/>
                </a:lnTo>
                <a:lnTo>
                  <a:pt x="2569298" y="1451221"/>
                </a:lnTo>
                <a:lnTo>
                  <a:pt x="0" y="466189"/>
                </a:lnTo>
                <a:lnTo>
                  <a:pt x="0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27200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800" b="1" i="0" kern="1200">
          <a:solidFill>
            <a:schemeClr val="bg1"/>
          </a:solidFill>
          <a:latin typeface="+mj-lt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FFFFF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27C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/>
          <p:cNvSpPr/>
          <p:nvPr/>
        </p:nvSpPr>
        <p:spPr>
          <a:xfrm>
            <a:off x="0" y="-38266"/>
            <a:ext cx="9144000" cy="6896265"/>
          </a:xfrm>
          <a:prstGeom prst="rect">
            <a:avLst/>
          </a:prstGeom>
          <a:solidFill>
            <a:srgbClr val="2B8D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8" name="Rak 7"/>
          <p:cNvCxnSpPr/>
          <p:nvPr/>
        </p:nvCxnSpPr>
        <p:spPr>
          <a:xfrm>
            <a:off x="252000" y="1424222"/>
            <a:ext cx="8640000" cy="1588"/>
          </a:xfrm>
          <a:prstGeom prst="line">
            <a:avLst/>
          </a:pr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ruta 11"/>
          <p:cNvSpPr txBox="1"/>
          <p:nvPr/>
        </p:nvSpPr>
        <p:spPr>
          <a:xfrm>
            <a:off x="5695907" y="413741"/>
            <a:ext cx="270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  <p:pic>
        <p:nvPicPr>
          <p:cNvPr id="17" name="Bildobjekt 16" descr="SciLifeLab_logotyp_whit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9538" y="659422"/>
            <a:ext cx="2212462" cy="7149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" b="28830"/>
          <a:stretch/>
        </p:blipFill>
        <p:spPr>
          <a:xfrm>
            <a:off x="6679538" y="100019"/>
            <a:ext cx="1222891" cy="464878"/>
          </a:xfrm>
          <a:prstGeom prst="rect">
            <a:avLst/>
          </a:prstGeom>
        </p:spPr>
      </p:pic>
      <p:pic>
        <p:nvPicPr>
          <p:cNvPr id="10" name="Bildobjekt 18" descr="pattern_DNA.png"/>
          <p:cNvPicPr>
            <a:picLocks noChangeAspect="1"/>
          </p:cNvPicPr>
          <p:nvPr/>
        </p:nvPicPr>
        <p:blipFill>
          <a:blip r:embed="rId7">
            <a:alphaModFix amt="70000"/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16309" r="52907" b="38300"/>
          <a:stretch>
            <a:fillRect/>
          </a:stretch>
        </p:blipFill>
        <p:spPr>
          <a:xfrm rot="20142243">
            <a:off x="4777609" y="4965948"/>
            <a:ext cx="5026747" cy="252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93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800" b="1" i="0" kern="1200">
          <a:solidFill>
            <a:schemeClr val="bg1"/>
          </a:solidFill>
          <a:latin typeface="+mj-lt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FFFFF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27C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/>
          <p:cNvSpPr/>
          <p:nvPr/>
        </p:nvSpPr>
        <p:spPr>
          <a:xfrm>
            <a:off x="0" y="-38266"/>
            <a:ext cx="9144000" cy="6896265"/>
          </a:xfrm>
          <a:prstGeom prst="rect">
            <a:avLst/>
          </a:prstGeom>
          <a:solidFill>
            <a:srgbClr val="2B8D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8" name="Rak 7"/>
          <p:cNvCxnSpPr/>
          <p:nvPr/>
        </p:nvCxnSpPr>
        <p:spPr>
          <a:xfrm>
            <a:off x="252000" y="1424222"/>
            <a:ext cx="8640000" cy="1588"/>
          </a:xfrm>
          <a:prstGeom prst="line">
            <a:avLst/>
          </a:pr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ruta 11"/>
          <p:cNvSpPr txBox="1"/>
          <p:nvPr/>
        </p:nvSpPr>
        <p:spPr>
          <a:xfrm>
            <a:off x="5695907" y="413741"/>
            <a:ext cx="270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  <p:pic>
        <p:nvPicPr>
          <p:cNvPr id="17" name="Bildobjekt 16" descr="SciLifeLab_logotyp_whit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9538" y="659422"/>
            <a:ext cx="2212462" cy="7149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" b="28830"/>
          <a:stretch/>
        </p:blipFill>
        <p:spPr>
          <a:xfrm>
            <a:off x="6679538" y="100019"/>
            <a:ext cx="1222891" cy="464878"/>
          </a:xfrm>
          <a:prstGeom prst="rect">
            <a:avLst/>
          </a:prstGeom>
        </p:spPr>
      </p:pic>
      <p:pic>
        <p:nvPicPr>
          <p:cNvPr id="24" name="Picture 23" descr="pattern_DNA.png"/>
          <p:cNvPicPr>
            <a:picLocks noChangeAspect="1"/>
          </p:cNvPicPr>
          <p:nvPr/>
        </p:nvPicPr>
        <p:blipFill>
          <a:blip r:embed="rId7">
            <a:alphaModFix amt="70000"/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16309" r="52907" b="38300"/>
          <a:stretch>
            <a:fillRect/>
          </a:stretch>
        </p:blipFill>
        <p:spPr>
          <a:xfrm rot="20204075">
            <a:off x="5972594" y="5537589"/>
            <a:ext cx="3626348" cy="1822309"/>
          </a:xfrm>
          <a:custGeom>
            <a:avLst/>
            <a:gdLst>
              <a:gd name="connsiteX0" fmla="*/ 3626348 w 3626348"/>
              <a:gd name="connsiteY0" fmla="*/ 0 h 1822309"/>
              <a:gd name="connsiteX1" fmla="*/ 3626348 w 3626348"/>
              <a:gd name="connsiteY1" fmla="*/ 132646 h 1822309"/>
              <a:gd name="connsiteX2" fmla="*/ 2899873 w 3626348"/>
              <a:gd name="connsiteY2" fmla="*/ 1822309 h 1822309"/>
              <a:gd name="connsiteX3" fmla="*/ 2896258 w 3626348"/>
              <a:gd name="connsiteY3" fmla="*/ 1822309 h 1822309"/>
              <a:gd name="connsiteX4" fmla="*/ 0 w 3626348"/>
              <a:gd name="connsiteY4" fmla="*/ 577055 h 1822309"/>
              <a:gd name="connsiteX5" fmla="*/ 0 w 3626348"/>
              <a:gd name="connsiteY5" fmla="*/ 0 h 1822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26348" h="1822309">
                <a:moveTo>
                  <a:pt x="3626348" y="0"/>
                </a:moveTo>
                <a:lnTo>
                  <a:pt x="3626348" y="132646"/>
                </a:lnTo>
                <a:lnTo>
                  <a:pt x="2899873" y="1822309"/>
                </a:lnTo>
                <a:lnTo>
                  <a:pt x="2896258" y="1822309"/>
                </a:lnTo>
                <a:lnTo>
                  <a:pt x="0" y="577055"/>
                </a:lnTo>
                <a:lnTo>
                  <a:pt x="0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0352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800" b="1" i="0" kern="1200">
          <a:solidFill>
            <a:schemeClr val="bg1"/>
          </a:solidFill>
          <a:latin typeface="+mj-lt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FFFFF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 descr="pattern_start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835062"/>
            <a:ext cx="9144000" cy="4022938"/>
          </a:xfrm>
          <a:prstGeom prst="rect">
            <a:avLst/>
          </a:prstGeom>
        </p:spPr>
      </p:pic>
      <p:cxnSp>
        <p:nvCxnSpPr>
          <p:cNvPr id="8" name="Rak 7"/>
          <p:cNvCxnSpPr/>
          <p:nvPr/>
        </p:nvCxnSpPr>
        <p:spPr>
          <a:xfrm>
            <a:off x="252000" y="1649586"/>
            <a:ext cx="8640000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8" descr="SciLifeLab_logotyp_gree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7329" y="662235"/>
            <a:ext cx="2154671" cy="6962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0" y="587796"/>
            <a:ext cx="1633079" cy="84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13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3200" b="1" i="0" kern="1200">
          <a:solidFill>
            <a:schemeClr val="tx1"/>
          </a:solidFill>
          <a:latin typeface="Century Gothic" charset="0"/>
          <a:ea typeface="Century Gothic" charset="0"/>
          <a:cs typeface="Century Gothic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 charset="0"/>
          <a:ea typeface="Century Gothic" charset="0"/>
          <a:cs typeface="Century Gothic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entury Gothic" charset="0"/>
          <a:ea typeface="Century Gothic" charset="0"/>
          <a:cs typeface="Century Gothic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 charset="0"/>
          <a:ea typeface="Century Gothic" charset="0"/>
          <a:cs typeface="Century Gothic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entury Gothic" charset="0"/>
          <a:ea typeface="Century Gothic" charset="0"/>
          <a:cs typeface="Century Gothic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entury Gothic" charset="0"/>
          <a:ea typeface="Century Gothic" charset="0"/>
          <a:cs typeface="Century Gothic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innehåll 7">
            <a:extLst>
              <a:ext uri="{FF2B5EF4-FFF2-40B4-BE49-F238E27FC236}">
                <a16:creationId xmlns:a16="http://schemas.microsoft.com/office/drawing/2014/main" id="{36D0A602-77EA-FB40-B120-D7BDB3BFB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992" y="2994708"/>
            <a:ext cx="6951877" cy="2294866"/>
          </a:xfrm>
        </p:spPr>
        <p:txBody>
          <a:bodyPr/>
          <a:lstStyle/>
          <a:p>
            <a:pPr marL="0" indent="0">
              <a:buNone/>
            </a:pPr>
            <a:r>
              <a:rPr lang="en-GB" dirty="0" err="1"/>
              <a:t>Malin</a:t>
            </a:r>
            <a:r>
              <a:rPr lang="en-GB" dirty="0"/>
              <a:t> Larsson</a:t>
            </a:r>
          </a:p>
          <a:p>
            <a:pPr marL="0" indent="0">
              <a:buNone/>
            </a:pPr>
            <a:r>
              <a:rPr lang="en-GB" dirty="0" err="1"/>
              <a:t>Malin.Larsson@nbis.se</a:t>
            </a:r>
            <a:endParaRPr lang="en-GB" dirty="0"/>
          </a:p>
        </p:txBody>
      </p:sp>
      <p:sp>
        <p:nvSpPr>
          <p:cNvPr id="9" name="Rubrik 8">
            <a:extLst>
              <a:ext uri="{FF2B5EF4-FFF2-40B4-BE49-F238E27FC236}">
                <a16:creationId xmlns:a16="http://schemas.microsoft.com/office/drawing/2014/main" id="{9F31AE00-5B62-8F44-A009-83C5B3406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82" y="1778305"/>
            <a:ext cx="6749618" cy="1216403"/>
          </a:xfrm>
        </p:spPr>
        <p:txBody>
          <a:bodyPr/>
          <a:lstStyle/>
          <a:p>
            <a:pPr algn="l"/>
            <a:r>
              <a:rPr lang="en-GB" dirty="0"/>
              <a:t>Quality Control of NGS data</a:t>
            </a:r>
          </a:p>
        </p:txBody>
      </p:sp>
    </p:spTree>
    <p:extLst>
      <p:ext uri="{BB962C8B-B14F-4D97-AF65-F5344CB8AC3E}">
        <p14:creationId xmlns:p14="http://schemas.microsoft.com/office/powerpoint/2010/main" val="1131714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EB394D22-9253-3F41-8B15-27DF58FD2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321" y="331661"/>
            <a:ext cx="4630723" cy="1216403"/>
          </a:xfrm>
        </p:spPr>
        <p:txBody>
          <a:bodyPr/>
          <a:lstStyle/>
          <a:p>
            <a:pPr algn="l"/>
            <a:r>
              <a:rPr lang="en-GB" sz="4400" dirty="0" err="1"/>
              <a:t>FastQ</a:t>
            </a:r>
            <a:r>
              <a:rPr lang="en-GB" sz="4400" dirty="0"/>
              <a:t> files</a:t>
            </a:r>
          </a:p>
        </p:txBody>
      </p:sp>
      <p:sp useBgFill="1">
        <p:nvSpPr>
          <p:cNvPr id="7" name="Content Placeholder 2">
            <a:extLst>
              <a:ext uri="{FF2B5EF4-FFF2-40B4-BE49-F238E27FC236}">
                <a16:creationId xmlns:a16="http://schemas.microsoft.com/office/drawing/2014/main" id="{FCBB8B80-0AE1-8740-9E86-7BD228737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321" y="1834090"/>
            <a:ext cx="7678080" cy="4233898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endParaRPr lang="en-GB" sz="1905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905" dirty="0">
                <a:solidFill>
                  <a:srgbClr val="FF0000"/>
                </a:solidFill>
                <a:latin typeface="Courier New"/>
                <a:cs typeface="Courier New"/>
              </a:rPr>
              <a:t>@HWUSI-EAS100R:6:73:941:1973#0/1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905" dirty="0">
                <a:solidFill>
                  <a:srgbClr val="FF0000"/>
                </a:solidFill>
                <a:latin typeface="Courier New"/>
                <a:cs typeface="Courier New"/>
              </a:rPr>
              <a:t>GATTTGGGGTTCAAAGCAGTATCGATCAAATAGTAAATCCATTTGTTCAACTCACAGTTT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905" dirty="0">
                <a:solidFill>
                  <a:srgbClr val="FF0000"/>
                </a:solidFill>
                <a:latin typeface="Courier New"/>
                <a:cs typeface="Courier New"/>
              </a:rPr>
              <a:t>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905" dirty="0">
                <a:solidFill>
                  <a:srgbClr val="FF0000"/>
                </a:solidFill>
                <a:latin typeface="Courier New"/>
                <a:cs typeface="Courier New"/>
              </a:rPr>
              <a:t>!''*((((***+))%%%++)(%%%%).1***-+*''))**55CCF&gt;&gt;&gt;&gt;&gt;&gt;CCCCCCC65</a:t>
            </a:r>
          </a:p>
          <a:p>
            <a:pPr marL="0" indent="0">
              <a:spcBef>
                <a:spcPts val="0"/>
              </a:spcBef>
              <a:spcAft>
                <a:spcPts val="544"/>
              </a:spcAft>
              <a:buNone/>
            </a:pPr>
            <a:endParaRPr lang="en-GB" sz="1905" dirty="0">
              <a:latin typeface="Courier New"/>
              <a:cs typeface="Courier New"/>
            </a:endParaRPr>
          </a:p>
          <a:p>
            <a:pPr marL="65298" indent="0">
              <a:spcBef>
                <a:spcPts val="454"/>
              </a:spcBef>
              <a:spcAft>
                <a:spcPts val="544"/>
              </a:spcAft>
              <a:buNone/>
            </a:pPr>
            <a:r>
              <a:rPr lang="en-GB" sz="1905" dirty="0"/>
              <a:t>1</a:t>
            </a:r>
            <a:r>
              <a:rPr lang="en-GB" sz="1905" baseline="30000" dirty="0"/>
              <a:t>st</a:t>
            </a:r>
            <a:r>
              <a:rPr lang="en-GB" sz="1905" dirty="0"/>
              <a:t> row: sequence identifier (machine ID, x-y coordinates, additional info)</a:t>
            </a:r>
          </a:p>
          <a:p>
            <a:pPr marL="65298" indent="0">
              <a:spcBef>
                <a:spcPts val="454"/>
              </a:spcBef>
              <a:spcAft>
                <a:spcPts val="544"/>
              </a:spcAft>
              <a:buNone/>
            </a:pPr>
            <a:r>
              <a:rPr lang="en-GB" sz="1905" dirty="0"/>
              <a:t>2</a:t>
            </a:r>
            <a:r>
              <a:rPr lang="en-GB" sz="1905" baseline="30000" dirty="0"/>
              <a:t>nd</a:t>
            </a:r>
            <a:r>
              <a:rPr lang="en-GB" sz="1905" dirty="0"/>
              <a:t> row: The actual sequence</a:t>
            </a:r>
          </a:p>
          <a:p>
            <a:pPr marL="65298" indent="0">
              <a:spcBef>
                <a:spcPts val="454"/>
              </a:spcBef>
              <a:spcAft>
                <a:spcPts val="544"/>
              </a:spcAft>
              <a:buNone/>
            </a:pPr>
            <a:r>
              <a:rPr lang="en-GB" sz="1905" dirty="0"/>
              <a:t>3</a:t>
            </a:r>
            <a:r>
              <a:rPr lang="en-GB" sz="1905" baseline="30000" dirty="0"/>
              <a:t>rd</a:t>
            </a:r>
            <a:r>
              <a:rPr lang="en-GB" sz="1905" dirty="0"/>
              <a:t> row: starts with “+” and optionally the same identifier as in the 1</a:t>
            </a:r>
            <a:r>
              <a:rPr lang="en-GB" sz="1905" baseline="30000" dirty="0"/>
              <a:t>st</a:t>
            </a:r>
            <a:r>
              <a:rPr lang="en-GB" sz="1905" dirty="0"/>
              <a:t> row</a:t>
            </a:r>
          </a:p>
          <a:p>
            <a:pPr marL="65298" indent="0">
              <a:spcBef>
                <a:spcPts val="454"/>
              </a:spcBef>
              <a:spcAft>
                <a:spcPts val="544"/>
              </a:spcAft>
              <a:buNone/>
            </a:pPr>
            <a:r>
              <a:rPr lang="en-GB" sz="1905" dirty="0"/>
              <a:t>4</a:t>
            </a:r>
            <a:r>
              <a:rPr lang="en-GB" sz="1905" baseline="30000" dirty="0"/>
              <a:t>th</a:t>
            </a:r>
            <a:r>
              <a:rPr lang="en-GB" sz="1905" dirty="0"/>
              <a:t> row: Quality score for each base in read	</a:t>
            </a:r>
          </a:p>
          <a:p>
            <a:pPr marL="65298" indent="0">
              <a:buNone/>
            </a:pPr>
            <a:endParaRPr lang="en-GB" sz="1905" dirty="0"/>
          </a:p>
          <a:p>
            <a:pPr marL="65298" indent="0">
              <a:buNone/>
            </a:pPr>
            <a:endParaRPr lang="en-GB" sz="1633" dirty="0"/>
          </a:p>
        </p:txBody>
      </p:sp>
    </p:spTree>
    <p:extLst>
      <p:ext uri="{BB962C8B-B14F-4D97-AF65-F5344CB8AC3E}">
        <p14:creationId xmlns:p14="http://schemas.microsoft.com/office/powerpoint/2010/main" val="447054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FD310C9F-32E7-9443-8771-42434C455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545" y="267267"/>
            <a:ext cx="6080298" cy="1216403"/>
          </a:xfrm>
        </p:spPr>
        <p:txBody>
          <a:bodyPr/>
          <a:lstStyle/>
          <a:p>
            <a:pPr algn="l"/>
            <a:r>
              <a:rPr lang="en-GB" sz="4400" dirty="0" err="1"/>
              <a:t>Phred</a:t>
            </a:r>
            <a:r>
              <a:rPr lang="en-GB" sz="4400" dirty="0"/>
              <a:t> Quality Scores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492BFCD-14BB-2241-BDC6-739DD6FEC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85" y="1525622"/>
            <a:ext cx="7267333" cy="5065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692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5F8862CF-3A7C-A745-A0B1-544F5B7CD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00" y="280145"/>
            <a:ext cx="4630723" cy="1216403"/>
          </a:xfrm>
        </p:spPr>
        <p:txBody>
          <a:bodyPr/>
          <a:lstStyle/>
          <a:p>
            <a:pPr algn="l"/>
            <a:r>
              <a:rPr lang="en-GB" sz="4400" dirty="0" err="1"/>
              <a:t>FastQC</a:t>
            </a:r>
            <a:endParaRPr lang="en-GB" sz="4400" dirty="0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C30CDC20-57F6-734E-B3CA-4FF7447C53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82175"/>
          <a:stretch/>
        </p:blipFill>
        <p:spPr>
          <a:xfrm>
            <a:off x="233543" y="1496548"/>
            <a:ext cx="8658457" cy="1045697"/>
          </a:xfrm>
          <a:prstGeom prst="rect">
            <a:avLst/>
          </a:prstGeom>
        </p:spPr>
      </p:pic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CCA6630F-EF2D-934E-9DBD-D40B7FB2C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000" y="2705288"/>
            <a:ext cx="8640000" cy="46292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Bad qualities:					   	   Good qualities:</a:t>
            </a:r>
          </a:p>
        </p:txBody>
      </p:sp>
      <p:pic>
        <p:nvPicPr>
          <p:cNvPr id="8" name="Picture 3" descr="fastqc5.png">
            <a:extLst>
              <a:ext uri="{FF2B5EF4-FFF2-40B4-BE49-F238E27FC236}">
                <a16:creationId xmlns:a16="http://schemas.microsoft.com/office/drawing/2014/main" id="{2E25EA3E-2AFD-794F-9537-9423569966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76" y="3256355"/>
            <a:ext cx="4252801" cy="3189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4" descr="fastqc1.png">
            <a:extLst>
              <a:ext uri="{FF2B5EF4-FFF2-40B4-BE49-F238E27FC236}">
                <a16:creationId xmlns:a16="http://schemas.microsoft.com/office/drawing/2014/main" id="{41B56024-9E8D-3F42-871A-8FF193D6F9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399" y="3255133"/>
            <a:ext cx="4257601" cy="3193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5370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>
            <a:extLst>
              <a:ext uri="{FF2B5EF4-FFF2-40B4-BE49-F238E27FC236}">
                <a16:creationId xmlns:a16="http://schemas.microsoft.com/office/drawing/2014/main" id="{430E294F-DB09-1F4D-B3BE-83E39C8ED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000" y="2375290"/>
            <a:ext cx="8640000" cy="4629229"/>
          </a:xfrm>
        </p:spPr>
        <p:txBody>
          <a:bodyPr/>
          <a:lstStyle/>
          <a:p>
            <a:r>
              <a:rPr lang="en-GB" dirty="0"/>
              <a:t>Different NGS application have their own problem areas and requires their own QC strategy</a:t>
            </a:r>
          </a:p>
          <a:p>
            <a:endParaRPr lang="en-GB" dirty="0"/>
          </a:p>
          <a:p>
            <a:r>
              <a:rPr lang="en-GB" dirty="0"/>
              <a:t>Today: Focus on QC for whole genome sequencing</a:t>
            </a:r>
          </a:p>
          <a:p>
            <a:endParaRPr lang="en-GB" dirty="0"/>
          </a:p>
          <a:p>
            <a:r>
              <a:rPr lang="en-GB" dirty="0"/>
              <a:t>For variant calling it is important to look at quality score distribution, sequence length distribution and duplication levels. </a:t>
            </a:r>
          </a:p>
          <a:p>
            <a:endParaRPr lang="en-GB" dirty="0"/>
          </a:p>
          <a:p>
            <a:r>
              <a:rPr lang="en-GB" dirty="0"/>
              <a:t>Thursday: More details on QC for RNA-</a:t>
            </a:r>
            <a:r>
              <a:rPr lang="en-GB" dirty="0" err="1"/>
              <a:t>seq</a:t>
            </a:r>
            <a:endParaRPr lang="en-GB" dirty="0"/>
          </a:p>
        </p:txBody>
      </p:sp>
      <p:sp>
        <p:nvSpPr>
          <p:cNvPr id="3" name="Rubrik 2">
            <a:extLst>
              <a:ext uri="{FF2B5EF4-FFF2-40B4-BE49-F238E27FC236}">
                <a16:creationId xmlns:a16="http://schemas.microsoft.com/office/drawing/2014/main" id="{81E13092-DB5F-D54C-8A7F-44FD171F3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630000"/>
            <a:ext cx="7385172" cy="745200"/>
          </a:xfrm>
        </p:spPr>
        <p:txBody>
          <a:bodyPr/>
          <a:lstStyle/>
          <a:p>
            <a:r>
              <a:rPr lang="en-GB" dirty="0"/>
              <a:t>What is QC?</a:t>
            </a:r>
          </a:p>
        </p:txBody>
      </p:sp>
    </p:spTree>
    <p:extLst>
      <p:ext uri="{BB962C8B-B14F-4D97-AF65-F5344CB8AC3E}">
        <p14:creationId xmlns:p14="http://schemas.microsoft.com/office/powerpoint/2010/main" val="827962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5F8862CF-3A7C-A745-A0B1-544F5B7CD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00" y="280145"/>
            <a:ext cx="4630723" cy="1216403"/>
          </a:xfrm>
        </p:spPr>
        <p:txBody>
          <a:bodyPr/>
          <a:lstStyle/>
          <a:p>
            <a:pPr algn="l"/>
            <a:r>
              <a:rPr lang="en-GB" sz="4400" dirty="0" err="1"/>
              <a:t>FastQC</a:t>
            </a:r>
            <a:endParaRPr lang="en-GB" sz="4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68F0FCB-283B-E84E-AD6F-D552C43B99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14" y="1340566"/>
            <a:ext cx="6744574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067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2AC894AB-F610-E649-8189-8D5664F3F19D}"/>
              </a:ext>
            </a:extLst>
          </p:cNvPr>
          <p:cNvSpPr/>
          <p:nvPr/>
        </p:nvSpPr>
        <p:spPr>
          <a:xfrm>
            <a:off x="1275007" y="3244334"/>
            <a:ext cx="74182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https://</a:t>
            </a:r>
            <a:r>
              <a:rPr lang="en-GB" dirty="0" err="1"/>
              <a:t>www.bioinformatics.babraham.ac.uk</a:t>
            </a:r>
            <a:r>
              <a:rPr lang="en-GB" dirty="0"/>
              <a:t>/projects/</a:t>
            </a:r>
            <a:r>
              <a:rPr lang="en-GB" dirty="0" err="1"/>
              <a:t>fastqc</a:t>
            </a:r>
            <a:r>
              <a:rPr lang="en-GB" dirty="0"/>
              <a:t>/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A9ABAF30-2E5C-1D45-A4AA-3E5940179CBE}"/>
              </a:ext>
            </a:extLst>
          </p:cNvPr>
          <p:cNvSpPr txBox="1"/>
          <p:nvPr/>
        </p:nvSpPr>
        <p:spPr>
          <a:xfrm>
            <a:off x="3477296" y="11977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8625622"/>
      </p:ext>
    </p:extLst>
  </p:cSld>
  <p:clrMapOvr>
    <a:masterClrMapping/>
  </p:clrMapOvr>
</p:sld>
</file>

<file path=ppt/theme/theme1.xml><?xml version="1.0" encoding="utf-8"?>
<a:theme xmlns:a="http://schemas.openxmlformats.org/drawingml/2006/main" name="NBIS_theme_Sebastian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BIS_theme_Sebastian" id="{7F9A542D-32B8-4342-B340-222972DEAC78}" vid="{1201A6DB-2E78-3749-A345-8D28DA270191}"/>
    </a:ext>
  </a:extLst>
</a:theme>
</file>

<file path=ppt/theme/theme10.xml><?xml version="1.0" encoding="utf-8"?>
<a:theme xmlns:a="http://schemas.openxmlformats.org/drawingml/2006/main" name="11_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Theme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BIS" id="{ED816BF9-4692-5849-B4E3-83F633D9221A}" vid="{1B991425-03EB-574A-AD4A-6E6D12C35D03}"/>
    </a:ext>
  </a:extLst>
</a:theme>
</file>

<file path=ppt/theme/theme4.xml><?xml version="1.0" encoding="utf-8"?>
<a:theme xmlns:a="http://schemas.openxmlformats.org/drawingml/2006/main" name="5_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BIS" id="{ED816BF9-4692-5849-B4E3-83F633D9221A}" vid="{1B991425-03EB-574A-AD4A-6E6D12C35D03}"/>
    </a:ext>
  </a:extLst>
</a:theme>
</file>

<file path=ppt/theme/theme5.xml><?xml version="1.0" encoding="utf-8"?>
<a:theme xmlns:a="http://schemas.openxmlformats.org/drawingml/2006/main" name="6_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BIS" id="{ED816BF9-4692-5849-B4E3-83F633D9221A}" vid="{1B991425-03EB-574A-AD4A-6E6D12C35D03}"/>
    </a:ext>
  </a:extLst>
</a:theme>
</file>

<file path=ppt/theme/theme6.xml><?xml version="1.0" encoding="utf-8"?>
<a:theme xmlns:a="http://schemas.openxmlformats.org/drawingml/2006/main" name="7_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BIS" id="{ED816BF9-4692-5849-B4E3-83F633D9221A}" vid="{1B991425-03EB-574A-AD4A-6E6D12C35D03}"/>
    </a:ext>
  </a:extLst>
</a:theme>
</file>

<file path=ppt/theme/theme7.xml><?xml version="1.0" encoding="utf-8"?>
<a:theme xmlns:a="http://schemas.openxmlformats.org/drawingml/2006/main" name="8_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BIS" id="{ED816BF9-4692-5849-B4E3-83F633D9221A}" vid="{1B991425-03EB-574A-AD4A-6E6D12C35D03}"/>
    </a:ext>
  </a:extLst>
</a:theme>
</file>

<file path=ppt/theme/theme8.xml><?xml version="1.0" encoding="utf-8"?>
<a:theme xmlns:a="http://schemas.openxmlformats.org/drawingml/2006/main" name="9_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BIS" id="{ED816BF9-4692-5849-B4E3-83F633D9221A}" vid="{1B991425-03EB-574A-AD4A-6E6D12C35D03}"/>
    </a:ext>
  </a:extLst>
</a:theme>
</file>

<file path=ppt/theme/theme9.xml><?xml version="1.0" encoding="utf-8"?>
<a:theme xmlns:a="http://schemas.openxmlformats.org/drawingml/2006/main" name="10_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BIS" id="{ED816BF9-4692-5849-B4E3-83F633D9221A}" vid="{01240306-97BB-EB43-839B-8CB9478385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NBIS_themes</Template>
  <TotalTime>38430</TotalTime>
  <Words>168</Words>
  <Application>Microsoft Macintosh PowerPoint</Application>
  <PresentationFormat>Bildspel på skärmen (4:3)</PresentationFormat>
  <Paragraphs>29</Paragraphs>
  <Slides>7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10</vt:i4>
      </vt:variant>
      <vt:variant>
        <vt:lpstr>Bildrubriker</vt:lpstr>
      </vt:variant>
      <vt:variant>
        <vt:i4>7</vt:i4>
      </vt:variant>
    </vt:vector>
  </HeadingPairs>
  <TitlesOfParts>
    <vt:vector size="22" baseType="lpstr">
      <vt:lpstr>Arial</vt:lpstr>
      <vt:lpstr>ArialMT</vt:lpstr>
      <vt:lpstr>Calibri</vt:lpstr>
      <vt:lpstr>Century Gothic</vt:lpstr>
      <vt:lpstr>Courier New</vt:lpstr>
      <vt:lpstr>NBIS_theme_Sebastian</vt:lpstr>
      <vt:lpstr>1_Default Theme</vt:lpstr>
      <vt:lpstr>3_Office-tema</vt:lpstr>
      <vt:lpstr>5_Office-tema</vt:lpstr>
      <vt:lpstr>6_Office-tema</vt:lpstr>
      <vt:lpstr>7_Office-tema</vt:lpstr>
      <vt:lpstr>8_Office-tema</vt:lpstr>
      <vt:lpstr>9_Office-tema</vt:lpstr>
      <vt:lpstr>10_Office-tema</vt:lpstr>
      <vt:lpstr>11_Office-tema</vt:lpstr>
      <vt:lpstr>Quality Control of NGS data</vt:lpstr>
      <vt:lpstr>FastQ files</vt:lpstr>
      <vt:lpstr>Phred Quality Scores</vt:lpstr>
      <vt:lpstr>FastQC</vt:lpstr>
      <vt:lpstr>What is QC?</vt:lpstr>
      <vt:lpstr>FastQC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DiLorenzo</dc:creator>
  <cp:lastModifiedBy>Malin Larsson</cp:lastModifiedBy>
  <cp:revision>446</cp:revision>
  <cp:lastPrinted>2017-05-17T06:27:05Z</cp:lastPrinted>
  <dcterms:created xsi:type="dcterms:W3CDTF">2017-01-13T10:12:06Z</dcterms:created>
  <dcterms:modified xsi:type="dcterms:W3CDTF">2021-01-25T08:47:22Z</dcterms:modified>
</cp:coreProperties>
</file>