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25" r:id="rId3"/>
    <p:sldId id="1121" r:id="rId4"/>
    <p:sldId id="1131" r:id="rId5"/>
    <p:sldId id="1138" r:id="rId6"/>
    <p:sldId id="1137" r:id="rId7"/>
    <p:sldId id="1135" r:id="rId8"/>
    <p:sldId id="113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2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2024-11-24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2024-11-24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ngsintro/2411/index.html" TargetMode="External"/><Relationship Id="rId2" Type="http://schemas.openxmlformats.org/officeDocument/2006/relationships/hyperlink" Target="https://liu-se.zoom.us/j/653078939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182717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3C18ED-2B99-6CF8-31F8-9B55823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99" y="2170216"/>
            <a:ext cx="2717800" cy="2717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A3D32-4D4F-C005-B896-40355635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100" y="1823185"/>
            <a:ext cx="3511593" cy="3516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15635-5423-11A1-378A-87B416AA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9516" y="2058615"/>
            <a:ext cx="2960524" cy="29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D6560-B0E5-6A39-9DCA-D602C46C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GB" sz="3600" b="0" i="0" u="none" strike="noStrike" dirty="0" err="1">
                <a:solidFill>
                  <a:srgbClr val="1D1D1B"/>
                </a:solidFill>
                <a:effectLst/>
                <a:latin typeface="+mn-lt"/>
              </a:rPr>
              <a:t>Jyotirmoy</a:t>
            </a:r>
            <a:r>
              <a:rPr lang="en-GB" sz="3600" b="0" i="0" u="none" strike="noStrike" dirty="0">
                <a:solidFill>
                  <a:srgbClr val="1D1D1B"/>
                </a:solidFill>
                <a:effectLst/>
                <a:latin typeface="+mn-lt"/>
              </a:rPr>
              <a:t> Das</a:t>
            </a:r>
          </a:p>
          <a:p>
            <a:r>
              <a:rPr lang="en-SE" sz="3600" dirty="0">
                <a:latin typeface="+mn-lt"/>
              </a:rPr>
              <a:t>Core Facility LiU, Clinical Genomics SciLifeLab Linköping</a:t>
            </a:r>
          </a:p>
          <a:p>
            <a:endParaRPr lang="en-SE" sz="3600" dirty="0">
              <a:latin typeface="+mn-lt"/>
            </a:endParaRPr>
          </a:p>
          <a:p>
            <a:r>
              <a:rPr lang="en-SE" sz="3600" dirty="0">
                <a:latin typeface="+mn-lt"/>
              </a:rPr>
              <a:t>Johanna Lagensjö</a:t>
            </a:r>
          </a:p>
          <a:p>
            <a:r>
              <a:rPr lang="en-SE" sz="3600" dirty="0">
                <a:latin typeface="+mn-lt"/>
              </a:rPr>
              <a:t>NGI SciLifeLab Uppsala</a:t>
            </a:r>
          </a:p>
          <a:p>
            <a:endParaRPr lang="en-SE" sz="3600" dirty="0">
              <a:latin typeface="+mn-lt"/>
            </a:endParaRPr>
          </a:p>
          <a:p>
            <a:r>
              <a:rPr lang="en-SE" sz="3600" dirty="0">
                <a:latin typeface="+mn-lt"/>
              </a:rPr>
              <a:t>Adam Ameur </a:t>
            </a:r>
          </a:p>
          <a:p>
            <a:r>
              <a:rPr lang="en-SE" sz="3600" dirty="0">
                <a:latin typeface="+mn-lt"/>
              </a:rPr>
              <a:t>NGI SciLifeLab Uppsala</a:t>
            </a:r>
          </a:p>
          <a:p>
            <a:pPr marL="400050"/>
            <a:endParaRPr lang="en-SE" sz="3600" dirty="0">
              <a:latin typeface="+mn-lt"/>
            </a:endParaRPr>
          </a:p>
          <a:p>
            <a:pPr marL="400050"/>
            <a:r>
              <a:rPr lang="en-SE" sz="3600" dirty="0">
                <a:latin typeface="+mn-lt"/>
              </a:rPr>
              <a:t>Diana Ekman </a:t>
            </a:r>
          </a:p>
          <a:p>
            <a:pPr marL="400050"/>
            <a:r>
              <a:rPr lang="en-SE" sz="3600" dirty="0">
                <a:latin typeface="+mn-lt"/>
              </a:rPr>
              <a:t>NBIS SciLifeLab Stockholm</a:t>
            </a:r>
          </a:p>
          <a:p>
            <a:pPr marL="400050"/>
            <a:br>
              <a:rPr lang="en-SE" sz="3600" dirty="0">
                <a:latin typeface="+mn-lt"/>
              </a:rPr>
            </a:br>
            <a:r>
              <a:rPr lang="en-SE" sz="3600" dirty="0">
                <a:latin typeface="+mn-lt"/>
              </a:rPr>
              <a:t>Dag Ahren</a:t>
            </a:r>
          </a:p>
          <a:p>
            <a:pPr marL="400050"/>
            <a:r>
              <a:rPr lang="en-SE" sz="3600" dirty="0">
                <a:latin typeface="+mn-lt"/>
              </a:rPr>
              <a:t>NBIS SciLifeLab Lund</a:t>
            </a:r>
          </a:p>
          <a:p>
            <a:pPr marL="400050"/>
            <a:endParaRPr lang="en-SE" sz="3600" dirty="0">
              <a:latin typeface="+mn-lt"/>
            </a:endParaRPr>
          </a:p>
          <a:p>
            <a:pPr marL="400050"/>
            <a:r>
              <a:rPr lang="en-SE" sz="3600" dirty="0">
                <a:latin typeface="+mn-lt"/>
              </a:rPr>
              <a:t>Elin Kronander </a:t>
            </a:r>
          </a:p>
          <a:p>
            <a:pPr marL="400050"/>
            <a:r>
              <a:rPr lang="en-SE" sz="3600" dirty="0">
                <a:latin typeface="+mn-lt"/>
              </a:rPr>
              <a:t>NBIS ScilIifeLab Uppsala 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E6BEE-29B6-9EB3-5D85-B8E1BC3F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9760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Zoom Monday: </a:t>
            </a:r>
            <a:r>
              <a:rPr lang="en-GB" sz="2000" dirty="0">
                <a:solidFill>
                  <a:srgbClr val="616074"/>
                </a:solidFill>
                <a:effectLst/>
                <a:latin typeface="Helvetica Neue" panose="02000503000000020004" pitchFamily="2" charset="0"/>
                <a:hlinkClick r:id="rId2"/>
              </a:rPr>
              <a:t>https://liu-se.zoom.us/j/65307893994</a:t>
            </a:r>
            <a:endParaRPr lang="en-GB" sz="2000" dirty="0">
              <a:solidFill>
                <a:srgbClr val="616074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Course web page: </a:t>
            </a:r>
            <a:r>
              <a:rPr lang="en-GB" sz="2400" dirty="0">
                <a:hlinkClick r:id="rId3"/>
              </a:rPr>
              <a:t>https://nbisweden.github.io/workshop-ngsintro/2411/index.html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Lunch ~12:00 every day at Tropikhuset (</a:t>
            </a:r>
            <a:r>
              <a:rPr lang="en-GB" sz="2400" dirty="0"/>
              <a:t>https://</a:t>
            </a:r>
            <a:r>
              <a:rPr lang="en-GB" sz="2400" dirty="0" err="1"/>
              <a:t>belvederen-tropikhuset.se</a:t>
            </a:r>
            <a:r>
              <a:rPr lang="en-GB" sz="2400" dirty="0"/>
              <a:t>)</a:t>
            </a:r>
            <a:endParaRPr lang="en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Coffee breaks in the morning and afternoon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Times in schedule may be adjusted slightly depending on breaks. Start time in the morning and after lunch is “fixed”.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</a:t>
            </a:r>
            <a:r>
              <a:rPr lang="en-GB" sz="2400" dirty="0"/>
              <a:t>o</a:t>
            </a:r>
            <a:r>
              <a:rPr lang="en-SE" sz="2400" dirty="0"/>
              <a:t>urse dinner Thursday 18:00 at PappaGrappa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sz="2400" dirty="0"/>
          </a:p>
          <a:p>
            <a:endParaRPr lang="en-S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mark your attendance on the sheet in the classroom every 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425</Words>
  <Application>Microsoft Macintosh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Teachers</vt:lpstr>
      <vt:lpstr>Practical information</vt:lpstr>
      <vt:lpstr>Attendence and certificate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Malin Larsson</cp:lastModifiedBy>
  <cp:revision>233</cp:revision>
  <dcterms:created xsi:type="dcterms:W3CDTF">2020-04-23T10:16:21Z</dcterms:created>
  <dcterms:modified xsi:type="dcterms:W3CDTF">2024-11-24T10:44:04Z</dcterms:modified>
  <cp:category/>
</cp:coreProperties>
</file>