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43656-6CC1-4116-8072-5108B9C2B6B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B265697-2645-4328-A3B1-7AB0F40FCE04}">
      <dgm:prSet phldrT="[텍스트]"/>
      <dgm:spPr/>
      <dgm:t>
        <a:bodyPr/>
        <a:lstStyle/>
        <a:p>
          <a:pPr latinLnBrk="1"/>
          <a:r>
            <a:rPr lang="ko-KR" altLang="en-US" dirty="0"/>
            <a:t>사진 촬영</a:t>
          </a:r>
        </a:p>
      </dgm:t>
    </dgm:pt>
    <dgm:pt modelId="{5D053A32-4DEE-44E2-942B-D58B1503F521}" type="parTrans" cxnId="{841F3079-5C72-4F59-8638-41844FDE774A}">
      <dgm:prSet/>
      <dgm:spPr/>
      <dgm:t>
        <a:bodyPr/>
        <a:lstStyle/>
        <a:p>
          <a:pPr latinLnBrk="1"/>
          <a:endParaRPr lang="ko-KR" altLang="en-US"/>
        </a:p>
      </dgm:t>
    </dgm:pt>
    <dgm:pt modelId="{CF2E5BF2-86E4-4843-94A2-A91B00A00B4A}" type="sibTrans" cxnId="{841F3079-5C72-4F59-8638-41844FDE774A}">
      <dgm:prSet/>
      <dgm:spPr/>
      <dgm:t>
        <a:bodyPr/>
        <a:lstStyle/>
        <a:p>
          <a:pPr latinLnBrk="1"/>
          <a:endParaRPr lang="ko-KR" altLang="en-US"/>
        </a:p>
      </dgm:t>
    </dgm:pt>
    <dgm:pt modelId="{27518228-0BD7-4EE5-8E9B-7606BC984198}">
      <dgm:prSet phldrT="[텍스트]"/>
      <dgm:spPr/>
      <dgm:t>
        <a:bodyPr/>
        <a:lstStyle/>
        <a:p>
          <a:pPr latinLnBrk="1"/>
          <a:r>
            <a:rPr lang="ko-KR" altLang="en-US" dirty="0"/>
            <a:t>이미지 분석</a:t>
          </a:r>
        </a:p>
      </dgm:t>
    </dgm:pt>
    <dgm:pt modelId="{D69469EB-4FE3-4E95-A929-4C67010A3FE7}" type="parTrans" cxnId="{AABEAC93-6532-4C09-B182-BA92C8E2142D}">
      <dgm:prSet/>
      <dgm:spPr/>
      <dgm:t>
        <a:bodyPr/>
        <a:lstStyle/>
        <a:p>
          <a:pPr latinLnBrk="1"/>
          <a:endParaRPr lang="ko-KR" altLang="en-US"/>
        </a:p>
      </dgm:t>
    </dgm:pt>
    <dgm:pt modelId="{EF36C341-3D93-4039-B6F4-0934E56963DA}" type="sibTrans" cxnId="{AABEAC93-6532-4C09-B182-BA92C8E2142D}">
      <dgm:prSet/>
      <dgm:spPr/>
      <dgm:t>
        <a:bodyPr/>
        <a:lstStyle/>
        <a:p>
          <a:pPr latinLnBrk="1"/>
          <a:endParaRPr lang="ko-KR" altLang="en-US"/>
        </a:p>
      </dgm:t>
    </dgm:pt>
    <dgm:pt modelId="{5240AD64-089A-45EE-9BB1-FAF0F28A837B}">
      <dgm:prSet phldrT="[텍스트]"/>
      <dgm:spPr/>
      <dgm:t>
        <a:bodyPr/>
        <a:lstStyle/>
        <a:p>
          <a:pPr latinLnBrk="1"/>
          <a:r>
            <a:rPr lang="en-US" altLang="ko-KR" dirty="0"/>
            <a:t>DB </a:t>
          </a:r>
          <a:r>
            <a:rPr lang="ko-KR" altLang="en-US" dirty="0"/>
            <a:t>내용 확인</a:t>
          </a:r>
        </a:p>
      </dgm:t>
    </dgm:pt>
    <dgm:pt modelId="{4722F075-A4BB-4E4D-BD52-BE6B07C2C100}" type="parTrans" cxnId="{2BA84696-DE02-4ECA-85BD-845F787F790D}">
      <dgm:prSet/>
      <dgm:spPr/>
      <dgm:t>
        <a:bodyPr/>
        <a:lstStyle/>
        <a:p>
          <a:pPr latinLnBrk="1"/>
          <a:endParaRPr lang="ko-KR" altLang="en-US"/>
        </a:p>
      </dgm:t>
    </dgm:pt>
    <dgm:pt modelId="{34B25D66-06A0-440D-8A3D-481821757751}" type="sibTrans" cxnId="{2BA84696-DE02-4ECA-85BD-845F787F790D}">
      <dgm:prSet/>
      <dgm:spPr/>
      <dgm:t>
        <a:bodyPr/>
        <a:lstStyle/>
        <a:p>
          <a:pPr latinLnBrk="1"/>
          <a:endParaRPr lang="ko-KR" altLang="en-US"/>
        </a:p>
      </dgm:t>
    </dgm:pt>
    <dgm:pt modelId="{BBC045CB-0047-4250-9571-091AA021C186}">
      <dgm:prSet phldrT="[텍스트]"/>
      <dgm:spPr/>
      <dgm:t>
        <a:bodyPr/>
        <a:lstStyle/>
        <a:p>
          <a:pPr latinLnBrk="1"/>
          <a:r>
            <a:rPr lang="ko-KR" altLang="en-US" dirty="0"/>
            <a:t>사용자</a:t>
          </a:r>
        </a:p>
      </dgm:t>
    </dgm:pt>
    <dgm:pt modelId="{CB88DF47-06CD-45AE-9154-563C582881FD}" type="parTrans" cxnId="{20587B75-5565-49B0-9030-DE83BF32040E}">
      <dgm:prSet/>
      <dgm:spPr/>
      <dgm:t>
        <a:bodyPr/>
        <a:lstStyle/>
        <a:p>
          <a:pPr latinLnBrk="1"/>
          <a:endParaRPr lang="ko-KR" altLang="en-US"/>
        </a:p>
      </dgm:t>
    </dgm:pt>
    <dgm:pt modelId="{7189664D-B830-4976-96FA-FF6B36A45157}" type="sibTrans" cxnId="{20587B75-5565-49B0-9030-DE83BF32040E}">
      <dgm:prSet/>
      <dgm:spPr/>
      <dgm:t>
        <a:bodyPr/>
        <a:lstStyle/>
        <a:p>
          <a:pPr latinLnBrk="1"/>
          <a:endParaRPr lang="ko-KR" altLang="en-US"/>
        </a:p>
      </dgm:t>
    </dgm:pt>
    <dgm:pt modelId="{8C63BB5C-5901-4F0D-852E-721E2BDE413B}">
      <dgm:prSet phldrT="[텍스트]"/>
      <dgm:spPr/>
      <dgm:t>
        <a:bodyPr/>
        <a:lstStyle/>
        <a:p>
          <a:pPr latinLnBrk="1"/>
          <a:r>
            <a:rPr lang="en-US" altLang="ko-KR" dirty="0"/>
            <a:t>OpenCV</a:t>
          </a:r>
          <a:endParaRPr lang="ko-KR" altLang="en-US" dirty="0"/>
        </a:p>
      </dgm:t>
    </dgm:pt>
    <dgm:pt modelId="{A1834DD6-3610-4E8B-B0B9-12C55A0C0C71}" type="parTrans" cxnId="{8671AFED-DFAD-46C9-93C4-C03958F4A3A8}">
      <dgm:prSet/>
      <dgm:spPr/>
      <dgm:t>
        <a:bodyPr/>
        <a:lstStyle/>
        <a:p>
          <a:pPr latinLnBrk="1"/>
          <a:endParaRPr lang="ko-KR" altLang="en-US"/>
        </a:p>
      </dgm:t>
    </dgm:pt>
    <dgm:pt modelId="{E4627F79-3A96-42E6-A157-CBBCB33044F6}" type="sibTrans" cxnId="{8671AFED-DFAD-46C9-93C4-C03958F4A3A8}">
      <dgm:prSet/>
      <dgm:spPr/>
      <dgm:t>
        <a:bodyPr/>
        <a:lstStyle/>
        <a:p>
          <a:pPr latinLnBrk="1"/>
          <a:endParaRPr lang="ko-KR" altLang="en-US"/>
        </a:p>
      </dgm:t>
    </dgm:pt>
    <dgm:pt modelId="{6929E882-8BDF-4622-82DB-49678A9EF347}">
      <dgm:prSet phldrT="[텍스트]"/>
      <dgm:spPr/>
      <dgm:t>
        <a:bodyPr/>
        <a:lstStyle/>
        <a:p>
          <a:pPr latinLnBrk="1"/>
          <a:r>
            <a:rPr lang="ko-KR" altLang="en-US" dirty="0"/>
            <a:t>관리자</a:t>
          </a:r>
        </a:p>
      </dgm:t>
    </dgm:pt>
    <dgm:pt modelId="{BFE51C7A-CDA7-4B15-8129-F9580D6E3A05}" type="parTrans" cxnId="{830854D1-0308-43DD-9E8C-798D2ED9B7CF}">
      <dgm:prSet/>
      <dgm:spPr/>
      <dgm:t>
        <a:bodyPr/>
        <a:lstStyle/>
        <a:p>
          <a:pPr latinLnBrk="1"/>
          <a:endParaRPr lang="ko-KR" altLang="en-US"/>
        </a:p>
      </dgm:t>
    </dgm:pt>
    <dgm:pt modelId="{A37F589D-E21E-43EC-9087-FE075C98FBF6}" type="sibTrans" cxnId="{830854D1-0308-43DD-9E8C-798D2ED9B7CF}">
      <dgm:prSet/>
      <dgm:spPr/>
      <dgm:t>
        <a:bodyPr/>
        <a:lstStyle/>
        <a:p>
          <a:pPr latinLnBrk="1"/>
          <a:endParaRPr lang="ko-KR" altLang="en-US"/>
        </a:p>
      </dgm:t>
    </dgm:pt>
    <dgm:pt modelId="{258AFED8-C21B-4006-91B1-DB8C1569E774}">
      <dgm:prSet phldrT="[텍스트]"/>
      <dgm:spPr/>
      <dgm:t>
        <a:bodyPr/>
        <a:lstStyle/>
        <a:p>
          <a:pPr algn="ctr" latinLnBrk="1"/>
          <a:r>
            <a:rPr lang="en-US" altLang="ko-KR" dirty="0"/>
            <a:t>MySQL</a:t>
          </a:r>
          <a:endParaRPr lang="ko-KR" altLang="en-US" dirty="0"/>
        </a:p>
      </dgm:t>
    </dgm:pt>
    <dgm:pt modelId="{DD38D3D5-CB7A-41AB-B86A-E8E5A6830DCA}" type="parTrans" cxnId="{AC44E0D0-6A09-4EE3-863D-14FC05FCC899}">
      <dgm:prSet/>
      <dgm:spPr/>
      <dgm:t>
        <a:bodyPr/>
        <a:lstStyle/>
        <a:p>
          <a:pPr latinLnBrk="1"/>
          <a:endParaRPr lang="ko-KR" altLang="en-US"/>
        </a:p>
      </dgm:t>
    </dgm:pt>
    <dgm:pt modelId="{54215331-C239-45DE-BED8-5EC57D507C84}" type="sibTrans" cxnId="{AC44E0D0-6A09-4EE3-863D-14FC05FCC899}">
      <dgm:prSet/>
      <dgm:spPr/>
      <dgm:t>
        <a:bodyPr/>
        <a:lstStyle/>
        <a:p>
          <a:pPr latinLnBrk="1"/>
          <a:endParaRPr lang="ko-KR" altLang="en-US"/>
        </a:p>
      </dgm:t>
    </dgm:pt>
    <dgm:pt modelId="{219CAAA3-6A79-4F89-BB0E-751C4183B3B4}">
      <dgm:prSet phldrT="[텍스트]"/>
      <dgm:spPr/>
      <dgm:t>
        <a:bodyPr/>
        <a:lstStyle/>
        <a:p>
          <a:pPr latinLnBrk="1"/>
          <a:r>
            <a:rPr lang="en-US" altLang="ko-KR" dirty="0"/>
            <a:t>Node.js</a:t>
          </a:r>
          <a:endParaRPr lang="ko-KR" altLang="en-US" dirty="0"/>
        </a:p>
      </dgm:t>
    </dgm:pt>
    <dgm:pt modelId="{B8DE5F80-C65E-405C-9094-31C85A622AD7}" type="parTrans" cxnId="{B03FBA06-B729-4AF2-B5BD-3073801D4B10}">
      <dgm:prSet/>
      <dgm:spPr/>
      <dgm:t>
        <a:bodyPr/>
        <a:lstStyle/>
        <a:p>
          <a:pPr latinLnBrk="1"/>
          <a:endParaRPr lang="ko-KR" altLang="en-US"/>
        </a:p>
      </dgm:t>
    </dgm:pt>
    <dgm:pt modelId="{FDC61BCD-7329-402F-B4AB-CA0C62D3C2B8}" type="sibTrans" cxnId="{B03FBA06-B729-4AF2-B5BD-3073801D4B10}">
      <dgm:prSet/>
      <dgm:spPr/>
      <dgm:t>
        <a:bodyPr/>
        <a:lstStyle/>
        <a:p>
          <a:pPr latinLnBrk="1"/>
          <a:endParaRPr lang="ko-KR" altLang="en-US"/>
        </a:p>
      </dgm:t>
    </dgm:pt>
    <dgm:pt modelId="{A9C610E8-1320-4479-B14A-67AFDACC8DEB}">
      <dgm:prSet phldrT="[텍스트]"/>
      <dgm:spPr/>
      <dgm:t>
        <a:bodyPr/>
        <a:lstStyle/>
        <a:p>
          <a:pPr latinLnBrk="1"/>
          <a:r>
            <a:rPr lang="ko-KR" altLang="en-US" dirty="0"/>
            <a:t>지속적인 </a:t>
          </a:r>
          <a:r>
            <a:rPr lang="en-US" altLang="ko-KR" dirty="0"/>
            <a:t>DB </a:t>
          </a:r>
          <a:r>
            <a:rPr lang="ko-KR" altLang="en-US" dirty="0"/>
            <a:t>추가</a:t>
          </a:r>
        </a:p>
      </dgm:t>
    </dgm:pt>
    <dgm:pt modelId="{0D04012E-AD9A-4D04-B93F-F83CEEEB73F6}" type="parTrans" cxnId="{31196CE6-F0D9-4DD0-A1EB-5CAB2BA1C26C}">
      <dgm:prSet/>
      <dgm:spPr/>
      <dgm:t>
        <a:bodyPr/>
        <a:lstStyle/>
        <a:p>
          <a:pPr latinLnBrk="1"/>
          <a:endParaRPr lang="ko-KR" altLang="en-US"/>
        </a:p>
      </dgm:t>
    </dgm:pt>
    <dgm:pt modelId="{1A92B3C5-8C5A-4D8A-9E37-0A4FF08C4087}" type="sibTrans" cxnId="{31196CE6-F0D9-4DD0-A1EB-5CAB2BA1C26C}">
      <dgm:prSet/>
      <dgm:spPr/>
      <dgm:t>
        <a:bodyPr/>
        <a:lstStyle/>
        <a:p>
          <a:pPr latinLnBrk="1"/>
          <a:endParaRPr lang="ko-KR" altLang="en-US"/>
        </a:p>
      </dgm:t>
    </dgm:pt>
    <dgm:pt modelId="{4E35648B-8BE5-4090-AE46-A51C42677DAC}">
      <dgm:prSet phldrT="[텍스트]"/>
      <dgm:spPr/>
      <dgm:t>
        <a:bodyPr/>
        <a:lstStyle/>
        <a:p>
          <a:pPr latinLnBrk="1"/>
          <a:r>
            <a:rPr lang="ko-KR" altLang="en-US" dirty="0"/>
            <a:t>업로드</a:t>
          </a:r>
        </a:p>
      </dgm:t>
    </dgm:pt>
    <dgm:pt modelId="{5A257C45-312F-4E23-B72E-34AFB10C74CA}" type="parTrans" cxnId="{32C0A154-A972-4550-8ABA-0CCE28CED540}">
      <dgm:prSet/>
      <dgm:spPr/>
      <dgm:t>
        <a:bodyPr/>
        <a:lstStyle/>
        <a:p>
          <a:pPr latinLnBrk="1"/>
          <a:endParaRPr lang="ko-KR" altLang="en-US" dirty="0"/>
        </a:p>
      </dgm:t>
    </dgm:pt>
    <dgm:pt modelId="{E9120ECA-CD5D-483D-B284-3ED6BAB49896}" type="sibTrans" cxnId="{32C0A154-A972-4550-8ABA-0CCE28CED540}">
      <dgm:prSet/>
      <dgm:spPr/>
      <dgm:t>
        <a:bodyPr/>
        <a:lstStyle/>
        <a:p>
          <a:pPr latinLnBrk="1"/>
          <a:endParaRPr lang="ko-KR" altLang="en-US"/>
        </a:p>
      </dgm:t>
    </dgm:pt>
    <dgm:pt modelId="{1A628441-19E2-44D5-A7A3-01D35BB28517}">
      <dgm:prSet phldrT="[텍스트]"/>
      <dgm:spPr/>
      <dgm:t>
        <a:bodyPr/>
        <a:lstStyle/>
        <a:p>
          <a:pPr algn="l" latinLnBrk="1"/>
          <a:r>
            <a:rPr lang="en-US" altLang="ko-KR" dirty="0"/>
            <a:t>DB</a:t>
          </a:r>
          <a:endParaRPr lang="ko-KR" altLang="en-US" dirty="0"/>
        </a:p>
      </dgm:t>
    </dgm:pt>
    <dgm:pt modelId="{D70E4937-8F1F-4A40-9F48-8783CE04B581}" type="parTrans" cxnId="{1AFAAE32-E4D2-4C30-B8CC-BF394B7C50A0}">
      <dgm:prSet/>
      <dgm:spPr/>
      <dgm:t>
        <a:bodyPr/>
        <a:lstStyle/>
        <a:p>
          <a:pPr latinLnBrk="1"/>
          <a:endParaRPr lang="ko-KR" altLang="en-US"/>
        </a:p>
      </dgm:t>
    </dgm:pt>
    <dgm:pt modelId="{E8BDEFCD-A82D-410E-BC28-1C696ECE44E4}" type="sibTrans" cxnId="{1AFAAE32-E4D2-4C30-B8CC-BF394B7C50A0}">
      <dgm:prSet/>
      <dgm:spPr/>
      <dgm:t>
        <a:bodyPr/>
        <a:lstStyle/>
        <a:p>
          <a:pPr latinLnBrk="1"/>
          <a:endParaRPr lang="ko-KR" altLang="en-US"/>
        </a:p>
      </dgm:t>
    </dgm:pt>
    <dgm:pt modelId="{73C4E0B4-D7E5-4D6D-9EF9-BA1C8A43D45C}" type="pres">
      <dgm:prSet presAssocID="{22E43656-6CC1-4116-8072-5108B9C2B6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5094EC-AC04-4982-9A12-0C82D151269F}" type="pres">
      <dgm:prSet presAssocID="{22E43656-6CC1-4116-8072-5108B9C2B6B8}" presName="hierFlow" presStyleCnt="0"/>
      <dgm:spPr/>
    </dgm:pt>
    <dgm:pt modelId="{BABCA6F2-9E3B-49DB-8B6D-33E9DDE1A4D0}" type="pres">
      <dgm:prSet presAssocID="{22E43656-6CC1-4116-8072-5108B9C2B6B8}" presName="firstBuf" presStyleCnt="0"/>
      <dgm:spPr/>
    </dgm:pt>
    <dgm:pt modelId="{AB8C3076-8DAF-414C-AC9A-10E886D69281}" type="pres">
      <dgm:prSet presAssocID="{22E43656-6CC1-4116-8072-5108B9C2B6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BCD95B2-4C89-45C8-8683-7F3D8BA0B80B}" type="pres">
      <dgm:prSet presAssocID="{FB265697-2645-4328-A3B1-7AB0F40FCE04}" presName="Name17" presStyleCnt="0"/>
      <dgm:spPr/>
    </dgm:pt>
    <dgm:pt modelId="{7A76FB09-E69A-46AB-B8DD-3CEA8757559D}" type="pres">
      <dgm:prSet presAssocID="{FB265697-2645-4328-A3B1-7AB0F40FCE04}" presName="level1Shape" presStyleLbl="node0" presStyleIdx="0" presStyleCnt="1">
        <dgm:presLayoutVars>
          <dgm:chPref val="3"/>
        </dgm:presLayoutVars>
      </dgm:prSet>
      <dgm:spPr/>
    </dgm:pt>
    <dgm:pt modelId="{2F403812-C36B-45C4-87BC-8EF329D91F52}" type="pres">
      <dgm:prSet presAssocID="{FB265697-2645-4328-A3B1-7AB0F40FCE04}" presName="hierChild2" presStyleCnt="0"/>
      <dgm:spPr/>
    </dgm:pt>
    <dgm:pt modelId="{BB5A5703-30EB-44BD-BD44-3BE5FB350710}" type="pres">
      <dgm:prSet presAssocID="{D69469EB-4FE3-4E95-A929-4C67010A3FE7}" presName="Name25" presStyleLbl="parChTrans1D2" presStyleIdx="0" presStyleCnt="1"/>
      <dgm:spPr/>
    </dgm:pt>
    <dgm:pt modelId="{DA031A8B-F2E6-410E-96D2-09CD85A606AE}" type="pres">
      <dgm:prSet presAssocID="{D69469EB-4FE3-4E95-A929-4C67010A3FE7}" presName="connTx" presStyleLbl="parChTrans1D2" presStyleIdx="0" presStyleCnt="1"/>
      <dgm:spPr/>
    </dgm:pt>
    <dgm:pt modelId="{62AC7A6E-933B-4F42-ABE4-4F9627EBA30D}" type="pres">
      <dgm:prSet presAssocID="{27518228-0BD7-4EE5-8E9B-7606BC984198}" presName="Name30" presStyleCnt="0"/>
      <dgm:spPr/>
    </dgm:pt>
    <dgm:pt modelId="{A6439882-5097-4EB8-872F-B3D7810D72B3}" type="pres">
      <dgm:prSet presAssocID="{27518228-0BD7-4EE5-8E9B-7606BC984198}" presName="level2Shape" presStyleLbl="node2" presStyleIdx="0" presStyleCnt="1"/>
      <dgm:spPr/>
    </dgm:pt>
    <dgm:pt modelId="{439214B8-21F3-47C0-BE3B-2F98407EAAFF}" type="pres">
      <dgm:prSet presAssocID="{27518228-0BD7-4EE5-8E9B-7606BC984198}" presName="hierChild3" presStyleCnt="0"/>
      <dgm:spPr/>
    </dgm:pt>
    <dgm:pt modelId="{8201202A-AF88-4F79-9D6B-DE5007381323}" type="pres">
      <dgm:prSet presAssocID="{4722F075-A4BB-4E4D-BD52-BE6B07C2C100}" presName="Name25" presStyleLbl="parChTrans1D3" presStyleIdx="0" presStyleCnt="1"/>
      <dgm:spPr/>
    </dgm:pt>
    <dgm:pt modelId="{8758D1D0-A91D-4DF7-8CA6-5B907D8391AF}" type="pres">
      <dgm:prSet presAssocID="{4722F075-A4BB-4E4D-BD52-BE6B07C2C100}" presName="connTx" presStyleLbl="parChTrans1D3" presStyleIdx="0" presStyleCnt="1"/>
      <dgm:spPr/>
    </dgm:pt>
    <dgm:pt modelId="{E1512BE1-84C3-4DD7-B046-8D4F4FB44894}" type="pres">
      <dgm:prSet presAssocID="{5240AD64-089A-45EE-9BB1-FAF0F28A837B}" presName="Name30" presStyleCnt="0"/>
      <dgm:spPr/>
    </dgm:pt>
    <dgm:pt modelId="{33D81B10-C275-422C-AADB-F815C0FD29E0}" type="pres">
      <dgm:prSet presAssocID="{5240AD64-089A-45EE-9BB1-FAF0F28A837B}" presName="level2Shape" presStyleLbl="node3" presStyleIdx="0" presStyleCnt="1"/>
      <dgm:spPr/>
    </dgm:pt>
    <dgm:pt modelId="{60165AB6-E665-46F3-B357-40506A3E0A4D}" type="pres">
      <dgm:prSet presAssocID="{5240AD64-089A-45EE-9BB1-FAF0F28A837B}" presName="hierChild3" presStyleCnt="0"/>
      <dgm:spPr/>
    </dgm:pt>
    <dgm:pt modelId="{C563D6C6-5C14-40E6-8DD6-96BF39E03098}" type="pres">
      <dgm:prSet presAssocID="{5A257C45-312F-4E23-B72E-34AFB10C74CA}" presName="Name25" presStyleLbl="parChTrans1D4" presStyleIdx="0" presStyleCnt="2"/>
      <dgm:spPr/>
    </dgm:pt>
    <dgm:pt modelId="{27F6EE4C-B1A3-4FB0-86E4-35BE243E7AC0}" type="pres">
      <dgm:prSet presAssocID="{5A257C45-312F-4E23-B72E-34AFB10C74CA}" presName="connTx" presStyleLbl="parChTrans1D4" presStyleIdx="0" presStyleCnt="2"/>
      <dgm:spPr/>
    </dgm:pt>
    <dgm:pt modelId="{6BB81CA8-435E-41B3-9A97-326802287331}" type="pres">
      <dgm:prSet presAssocID="{4E35648B-8BE5-4090-AE46-A51C42677DAC}" presName="Name30" presStyleCnt="0"/>
      <dgm:spPr/>
    </dgm:pt>
    <dgm:pt modelId="{0B855490-6EC3-4E4D-8E17-8F15DF35EACB}" type="pres">
      <dgm:prSet presAssocID="{4E35648B-8BE5-4090-AE46-A51C42677DAC}" presName="level2Shape" presStyleLbl="node4" presStyleIdx="0" presStyleCnt="2"/>
      <dgm:spPr/>
    </dgm:pt>
    <dgm:pt modelId="{EE7878E2-7B15-40EF-8DB3-25E50BA835D3}" type="pres">
      <dgm:prSet presAssocID="{4E35648B-8BE5-4090-AE46-A51C42677DAC}" presName="hierChild3" presStyleCnt="0"/>
      <dgm:spPr/>
    </dgm:pt>
    <dgm:pt modelId="{46E2ACDB-F388-4A32-B550-2F2D00C2F4F7}" type="pres">
      <dgm:prSet presAssocID="{0D04012E-AD9A-4D04-B93F-F83CEEEB73F6}" presName="Name25" presStyleLbl="parChTrans1D4" presStyleIdx="1" presStyleCnt="2"/>
      <dgm:spPr/>
    </dgm:pt>
    <dgm:pt modelId="{88723B29-195E-4A38-9E7C-F3942713FF0F}" type="pres">
      <dgm:prSet presAssocID="{0D04012E-AD9A-4D04-B93F-F83CEEEB73F6}" presName="connTx" presStyleLbl="parChTrans1D4" presStyleIdx="1" presStyleCnt="2"/>
      <dgm:spPr/>
    </dgm:pt>
    <dgm:pt modelId="{336CC061-2870-4F9B-A9D5-80E026F96D9F}" type="pres">
      <dgm:prSet presAssocID="{A9C610E8-1320-4479-B14A-67AFDACC8DEB}" presName="Name30" presStyleCnt="0"/>
      <dgm:spPr/>
    </dgm:pt>
    <dgm:pt modelId="{32F1CAE8-B9A9-4A87-B7AB-F7EF289CCD77}" type="pres">
      <dgm:prSet presAssocID="{A9C610E8-1320-4479-B14A-67AFDACC8DEB}" presName="level2Shape" presStyleLbl="node4" presStyleIdx="1" presStyleCnt="2"/>
      <dgm:spPr/>
    </dgm:pt>
    <dgm:pt modelId="{329B75E6-BC47-40E8-9024-24558296D8D6}" type="pres">
      <dgm:prSet presAssocID="{A9C610E8-1320-4479-B14A-67AFDACC8DEB}" presName="hierChild3" presStyleCnt="0"/>
      <dgm:spPr/>
    </dgm:pt>
    <dgm:pt modelId="{D61223FF-B0E8-454C-B21F-D007BC83E9CF}" type="pres">
      <dgm:prSet presAssocID="{22E43656-6CC1-4116-8072-5108B9C2B6B8}" presName="bgShapesFlow" presStyleCnt="0"/>
      <dgm:spPr/>
    </dgm:pt>
    <dgm:pt modelId="{3A972A25-7A01-4E5F-9387-3A8050769FD3}" type="pres">
      <dgm:prSet presAssocID="{BBC045CB-0047-4250-9571-091AA021C186}" presName="rectComp" presStyleCnt="0"/>
      <dgm:spPr/>
    </dgm:pt>
    <dgm:pt modelId="{2F3E75A9-323B-40F4-A1E9-B7C761F87171}" type="pres">
      <dgm:prSet presAssocID="{BBC045CB-0047-4250-9571-091AA021C186}" presName="bgRect" presStyleLbl="bgShp" presStyleIdx="0" presStyleCnt="5"/>
      <dgm:spPr/>
    </dgm:pt>
    <dgm:pt modelId="{A8706511-2F70-47D5-9CDA-3D096F55123C}" type="pres">
      <dgm:prSet presAssocID="{BBC045CB-0047-4250-9571-091AA021C186}" presName="bgRectTx" presStyleLbl="bgShp" presStyleIdx="0" presStyleCnt="5">
        <dgm:presLayoutVars>
          <dgm:bulletEnabled val="1"/>
        </dgm:presLayoutVars>
      </dgm:prSet>
      <dgm:spPr/>
    </dgm:pt>
    <dgm:pt modelId="{1A01030A-9CD1-4C6D-82DD-E2DAA3182294}" type="pres">
      <dgm:prSet presAssocID="{BBC045CB-0047-4250-9571-091AA021C186}" presName="spComp" presStyleCnt="0"/>
      <dgm:spPr/>
    </dgm:pt>
    <dgm:pt modelId="{289186F4-6BF6-4476-A339-9BED92A632FC}" type="pres">
      <dgm:prSet presAssocID="{BBC045CB-0047-4250-9571-091AA021C186}" presName="hSp" presStyleCnt="0"/>
      <dgm:spPr/>
    </dgm:pt>
    <dgm:pt modelId="{022B9914-13C2-4894-A80E-2837349CC91D}" type="pres">
      <dgm:prSet presAssocID="{8C63BB5C-5901-4F0D-852E-721E2BDE413B}" presName="rectComp" presStyleCnt="0"/>
      <dgm:spPr/>
    </dgm:pt>
    <dgm:pt modelId="{BD8D59DA-1536-4CCC-8F56-98AFCC0AE16D}" type="pres">
      <dgm:prSet presAssocID="{8C63BB5C-5901-4F0D-852E-721E2BDE413B}" presName="bgRect" presStyleLbl="bgShp" presStyleIdx="1" presStyleCnt="5"/>
      <dgm:spPr/>
    </dgm:pt>
    <dgm:pt modelId="{E811085D-4A3E-4DC8-A56D-EEAF4A8C77D8}" type="pres">
      <dgm:prSet presAssocID="{8C63BB5C-5901-4F0D-852E-721E2BDE413B}" presName="bgRectTx" presStyleLbl="bgShp" presStyleIdx="1" presStyleCnt="5">
        <dgm:presLayoutVars>
          <dgm:bulletEnabled val="1"/>
        </dgm:presLayoutVars>
      </dgm:prSet>
      <dgm:spPr/>
    </dgm:pt>
    <dgm:pt modelId="{EF160390-252A-4E10-B2EC-EA73D0A8B646}" type="pres">
      <dgm:prSet presAssocID="{8C63BB5C-5901-4F0D-852E-721E2BDE413B}" presName="spComp" presStyleCnt="0"/>
      <dgm:spPr/>
    </dgm:pt>
    <dgm:pt modelId="{D33EF27B-9837-484E-875F-3A8E99A8B928}" type="pres">
      <dgm:prSet presAssocID="{8C63BB5C-5901-4F0D-852E-721E2BDE413B}" presName="hSp" presStyleCnt="0"/>
      <dgm:spPr/>
    </dgm:pt>
    <dgm:pt modelId="{E9EC20B8-0112-4463-A6D2-1DACDE44F76A}" type="pres">
      <dgm:prSet presAssocID="{258AFED8-C21B-4006-91B1-DB8C1569E774}" presName="rectComp" presStyleCnt="0"/>
      <dgm:spPr/>
    </dgm:pt>
    <dgm:pt modelId="{4B5A85EA-44B5-4904-B0C7-3174B4AAFFAF}" type="pres">
      <dgm:prSet presAssocID="{258AFED8-C21B-4006-91B1-DB8C1569E774}" presName="bgRect" presStyleLbl="bgShp" presStyleIdx="2" presStyleCnt="5"/>
      <dgm:spPr/>
    </dgm:pt>
    <dgm:pt modelId="{E5D720C8-AEC3-400E-B432-3B1DA25CBBEB}" type="pres">
      <dgm:prSet presAssocID="{258AFED8-C21B-4006-91B1-DB8C1569E774}" presName="bgRectTx" presStyleLbl="bgShp" presStyleIdx="2" presStyleCnt="5">
        <dgm:presLayoutVars>
          <dgm:bulletEnabled val="1"/>
        </dgm:presLayoutVars>
      </dgm:prSet>
      <dgm:spPr/>
    </dgm:pt>
    <dgm:pt modelId="{FE9B51B3-6825-4300-870D-6F2E8CCA2035}" type="pres">
      <dgm:prSet presAssocID="{258AFED8-C21B-4006-91B1-DB8C1569E774}" presName="spComp" presStyleCnt="0"/>
      <dgm:spPr/>
    </dgm:pt>
    <dgm:pt modelId="{77E8DE08-72F6-41F9-8D43-D1FDEBCD4706}" type="pres">
      <dgm:prSet presAssocID="{258AFED8-C21B-4006-91B1-DB8C1569E774}" presName="hSp" presStyleCnt="0"/>
      <dgm:spPr/>
    </dgm:pt>
    <dgm:pt modelId="{4F4D2882-7B9E-4633-B163-9E060FCFE67B}" type="pres">
      <dgm:prSet presAssocID="{219CAAA3-6A79-4F89-BB0E-751C4183B3B4}" presName="rectComp" presStyleCnt="0"/>
      <dgm:spPr/>
    </dgm:pt>
    <dgm:pt modelId="{F7431100-2339-41FF-BC1A-D50F57E4D95E}" type="pres">
      <dgm:prSet presAssocID="{219CAAA3-6A79-4F89-BB0E-751C4183B3B4}" presName="bgRect" presStyleLbl="bgShp" presStyleIdx="3" presStyleCnt="5"/>
      <dgm:spPr/>
    </dgm:pt>
    <dgm:pt modelId="{CB5C91BA-2B38-476C-9DE3-18C6DAC9F9D5}" type="pres">
      <dgm:prSet presAssocID="{219CAAA3-6A79-4F89-BB0E-751C4183B3B4}" presName="bgRectTx" presStyleLbl="bgShp" presStyleIdx="3" presStyleCnt="5">
        <dgm:presLayoutVars>
          <dgm:bulletEnabled val="1"/>
        </dgm:presLayoutVars>
      </dgm:prSet>
      <dgm:spPr/>
    </dgm:pt>
    <dgm:pt modelId="{823C6F02-0819-4036-8406-E4AAF8E358BE}" type="pres">
      <dgm:prSet presAssocID="{219CAAA3-6A79-4F89-BB0E-751C4183B3B4}" presName="spComp" presStyleCnt="0"/>
      <dgm:spPr/>
    </dgm:pt>
    <dgm:pt modelId="{0D8AA443-69EB-4DD1-BF89-26C70FECC745}" type="pres">
      <dgm:prSet presAssocID="{219CAAA3-6A79-4F89-BB0E-751C4183B3B4}" presName="hSp" presStyleCnt="0"/>
      <dgm:spPr/>
    </dgm:pt>
    <dgm:pt modelId="{3432B2D9-6CFF-4960-BA75-E6FB9B3E23BF}" type="pres">
      <dgm:prSet presAssocID="{6929E882-8BDF-4622-82DB-49678A9EF347}" presName="rectComp" presStyleCnt="0"/>
      <dgm:spPr/>
    </dgm:pt>
    <dgm:pt modelId="{4392171D-B9C2-4FCC-B558-7370510A92DF}" type="pres">
      <dgm:prSet presAssocID="{6929E882-8BDF-4622-82DB-49678A9EF347}" presName="bgRect" presStyleLbl="bgShp" presStyleIdx="4" presStyleCnt="5"/>
      <dgm:spPr/>
    </dgm:pt>
    <dgm:pt modelId="{F8B53440-64F1-48BD-BE96-DEB197C77B26}" type="pres">
      <dgm:prSet presAssocID="{6929E882-8BDF-4622-82DB-49678A9EF347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B03FBA06-B729-4AF2-B5BD-3073801D4B10}" srcId="{22E43656-6CC1-4116-8072-5108B9C2B6B8}" destId="{219CAAA3-6A79-4F89-BB0E-751C4183B3B4}" srcOrd="4" destOrd="0" parTransId="{B8DE5F80-C65E-405C-9094-31C85A622AD7}" sibTransId="{FDC61BCD-7329-402F-B4AB-CA0C62D3C2B8}"/>
    <dgm:cxn modelId="{3222440C-B90F-496B-893F-9A0EAF671B1C}" type="presOf" srcId="{27518228-0BD7-4EE5-8E9B-7606BC984198}" destId="{A6439882-5097-4EB8-872F-B3D7810D72B3}" srcOrd="0" destOrd="0" presId="urn:microsoft.com/office/officeart/2005/8/layout/hierarchy5"/>
    <dgm:cxn modelId="{9BBF2718-DB08-4027-9008-1664A9DE9E51}" type="presOf" srcId="{FB265697-2645-4328-A3B1-7AB0F40FCE04}" destId="{7A76FB09-E69A-46AB-B8DD-3CEA8757559D}" srcOrd="0" destOrd="0" presId="urn:microsoft.com/office/officeart/2005/8/layout/hierarchy5"/>
    <dgm:cxn modelId="{633AAD1D-02EA-44F6-AF45-099EA4518120}" type="presOf" srcId="{5A257C45-312F-4E23-B72E-34AFB10C74CA}" destId="{27F6EE4C-B1A3-4FB0-86E4-35BE243E7AC0}" srcOrd="1" destOrd="0" presId="urn:microsoft.com/office/officeart/2005/8/layout/hierarchy5"/>
    <dgm:cxn modelId="{1AFAAE32-E4D2-4C30-B8CC-BF394B7C50A0}" srcId="{258AFED8-C21B-4006-91B1-DB8C1569E774}" destId="{1A628441-19E2-44D5-A7A3-01D35BB28517}" srcOrd="0" destOrd="0" parTransId="{D70E4937-8F1F-4A40-9F48-8783CE04B581}" sibTransId="{E8BDEFCD-A82D-410E-BC28-1C696ECE44E4}"/>
    <dgm:cxn modelId="{2224E032-007F-4214-B835-8CDDE4E272CD}" type="presOf" srcId="{4722F075-A4BB-4E4D-BD52-BE6B07C2C100}" destId="{8758D1D0-A91D-4DF7-8CA6-5B907D8391AF}" srcOrd="1" destOrd="0" presId="urn:microsoft.com/office/officeart/2005/8/layout/hierarchy5"/>
    <dgm:cxn modelId="{06C41A33-C8EF-4DDF-AADB-9CDE884A2190}" type="presOf" srcId="{BBC045CB-0047-4250-9571-091AA021C186}" destId="{2F3E75A9-323B-40F4-A1E9-B7C761F87171}" srcOrd="0" destOrd="0" presId="urn:microsoft.com/office/officeart/2005/8/layout/hierarchy5"/>
    <dgm:cxn modelId="{0B5CCA36-CC9E-41EE-93C2-FA0298EE27EF}" type="presOf" srcId="{0D04012E-AD9A-4D04-B93F-F83CEEEB73F6}" destId="{46E2ACDB-F388-4A32-B550-2F2D00C2F4F7}" srcOrd="0" destOrd="0" presId="urn:microsoft.com/office/officeart/2005/8/layout/hierarchy5"/>
    <dgm:cxn modelId="{4605E15B-E96D-469F-915E-FE7AF486E076}" type="presOf" srcId="{258AFED8-C21B-4006-91B1-DB8C1569E774}" destId="{E5D720C8-AEC3-400E-B432-3B1DA25CBBEB}" srcOrd="1" destOrd="0" presId="urn:microsoft.com/office/officeart/2005/8/layout/hierarchy5"/>
    <dgm:cxn modelId="{9C90C743-88A7-4B30-8B0E-9B5B85B33F99}" type="presOf" srcId="{1A628441-19E2-44D5-A7A3-01D35BB28517}" destId="{E5D720C8-AEC3-400E-B432-3B1DA25CBBEB}" srcOrd="1" destOrd="1" presId="urn:microsoft.com/office/officeart/2005/8/layout/hierarchy5"/>
    <dgm:cxn modelId="{0746014E-B8C7-4321-84CB-544DDC337B7C}" type="presOf" srcId="{258AFED8-C21B-4006-91B1-DB8C1569E774}" destId="{4B5A85EA-44B5-4904-B0C7-3174B4AAFFAF}" srcOrd="0" destOrd="0" presId="urn:microsoft.com/office/officeart/2005/8/layout/hierarchy5"/>
    <dgm:cxn modelId="{A2724A51-597C-4725-AFD4-1A83E9FB8BE6}" type="presOf" srcId="{4E35648B-8BE5-4090-AE46-A51C42677DAC}" destId="{0B855490-6EC3-4E4D-8E17-8F15DF35EACB}" srcOrd="0" destOrd="0" presId="urn:microsoft.com/office/officeart/2005/8/layout/hierarchy5"/>
    <dgm:cxn modelId="{32C0A154-A972-4550-8ABA-0CCE28CED540}" srcId="{5240AD64-089A-45EE-9BB1-FAF0F28A837B}" destId="{4E35648B-8BE5-4090-AE46-A51C42677DAC}" srcOrd="0" destOrd="0" parTransId="{5A257C45-312F-4E23-B72E-34AFB10C74CA}" sibTransId="{E9120ECA-CD5D-483D-B284-3ED6BAB49896}"/>
    <dgm:cxn modelId="{20587B75-5565-49B0-9030-DE83BF32040E}" srcId="{22E43656-6CC1-4116-8072-5108B9C2B6B8}" destId="{BBC045CB-0047-4250-9571-091AA021C186}" srcOrd="1" destOrd="0" parTransId="{CB88DF47-06CD-45AE-9154-563C582881FD}" sibTransId="{7189664D-B830-4976-96FA-FF6B36A45157}"/>
    <dgm:cxn modelId="{841F3079-5C72-4F59-8638-41844FDE774A}" srcId="{22E43656-6CC1-4116-8072-5108B9C2B6B8}" destId="{FB265697-2645-4328-A3B1-7AB0F40FCE04}" srcOrd="0" destOrd="0" parTransId="{5D053A32-4DEE-44E2-942B-D58B1503F521}" sibTransId="{CF2E5BF2-86E4-4843-94A2-A91B00A00B4A}"/>
    <dgm:cxn modelId="{21B55C59-D9B6-4AE6-9C35-4D311C0B12DC}" type="presOf" srcId="{0D04012E-AD9A-4D04-B93F-F83CEEEB73F6}" destId="{88723B29-195E-4A38-9E7C-F3942713FF0F}" srcOrd="1" destOrd="0" presId="urn:microsoft.com/office/officeart/2005/8/layout/hierarchy5"/>
    <dgm:cxn modelId="{49174F7A-2959-40BE-85A3-B8092347CB18}" type="presOf" srcId="{BBC045CB-0047-4250-9571-091AA021C186}" destId="{A8706511-2F70-47D5-9CDA-3D096F55123C}" srcOrd="1" destOrd="0" presId="urn:microsoft.com/office/officeart/2005/8/layout/hierarchy5"/>
    <dgm:cxn modelId="{B8E92B7F-0477-4BCD-8618-01BB122C4796}" type="presOf" srcId="{5240AD64-089A-45EE-9BB1-FAF0F28A837B}" destId="{33D81B10-C275-422C-AADB-F815C0FD29E0}" srcOrd="0" destOrd="0" presId="urn:microsoft.com/office/officeart/2005/8/layout/hierarchy5"/>
    <dgm:cxn modelId="{FEFC7981-13D8-429E-A1A4-932B2B65B488}" type="presOf" srcId="{6929E882-8BDF-4622-82DB-49678A9EF347}" destId="{F8B53440-64F1-48BD-BE96-DEB197C77B26}" srcOrd="1" destOrd="0" presId="urn:microsoft.com/office/officeart/2005/8/layout/hierarchy5"/>
    <dgm:cxn modelId="{62BB218F-9D6B-4CDC-AA42-62DB942C06E3}" type="presOf" srcId="{5A257C45-312F-4E23-B72E-34AFB10C74CA}" destId="{C563D6C6-5C14-40E6-8DD6-96BF39E03098}" srcOrd="0" destOrd="0" presId="urn:microsoft.com/office/officeart/2005/8/layout/hierarchy5"/>
    <dgm:cxn modelId="{E469B48F-2DF6-441B-8063-D7A0B97FCE9E}" type="presOf" srcId="{D69469EB-4FE3-4E95-A929-4C67010A3FE7}" destId="{BB5A5703-30EB-44BD-BD44-3BE5FB350710}" srcOrd="0" destOrd="0" presId="urn:microsoft.com/office/officeart/2005/8/layout/hierarchy5"/>
    <dgm:cxn modelId="{67F0C390-1084-4F58-A185-1D8DB4A1774D}" type="presOf" srcId="{A9C610E8-1320-4479-B14A-67AFDACC8DEB}" destId="{32F1CAE8-B9A9-4A87-B7AB-F7EF289CCD77}" srcOrd="0" destOrd="0" presId="urn:microsoft.com/office/officeart/2005/8/layout/hierarchy5"/>
    <dgm:cxn modelId="{AABEAC93-6532-4C09-B182-BA92C8E2142D}" srcId="{FB265697-2645-4328-A3B1-7AB0F40FCE04}" destId="{27518228-0BD7-4EE5-8E9B-7606BC984198}" srcOrd="0" destOrd="0" parTransId="{D69469EB-4FE3-4E95-A929-4C67010A3FE7}" sibTransId="{EF36C341-3D93-4039-B6F4-0934E56963DA}"/>
    <dgm:cxn modelId="{2BA84696-DE02-4ECA-85BD-845F787F790D}" srcId="{27518228-0BD7-4EE5-8E9B-7606BC984198}" destId="{5240AD64-089A-45EE-9BB1-FAF0F28A837B}" srcOrd="0" destOrd="0" parTransId="{4722F075-A4BB-4E4D-BD52-BE6B07C2C100}" sibTransId="{34B25D66-06A0-440D-8A3D-481821757751}"/>
    <dgm:cxn modelId="{512CC39D-2E23-4ED7-B24B-649056F3BE9F}" type="presOf" srcId="{6929E882-8BDF-4622-82DB-49678A9EF347}" destId="{4392171D-B9C2-4FCC-B558-7370510A92DF}" srcOrd="0" destOrd="0" presId="urn:microsoft.com/office/officeart/2005/8/layout/hierarchy5"/>
    <dgm:cxn modelId="{E4939C9E-2A3E-49B6-A69B-A68F272C5287}" type="presOf" srcId="{4722F075-A4BB-4E4D-BD52-BE6B07C2C100}" destId="{8201202A-AF88-4F79-9D6B-DE5007381323}" srcOrd="0" destOrd="0" presId="urn:microsoft.com/office/officeart/2005/8/layout/hierarchy5"/>
    <dgm:cxn modelId="{3C06EDA5-7773-4D34-BCE3-1A55E4617EBF}" type="presOf" srcId="{22E43656-6CC1-4116-8072-5108B9C2B6B8}" destId="{73C4E0B4-D7E5-4D6D-9EF9-BA1C8A43D45C}" srcOrd="0" destOrd="0" presId="urn:microsoft.com/office/officeart/2005/8/layout/hierarchy5"/>
    <dgm:cxn modelId="{F15BD9C3-BB80-4D88-AA08-E569BB55D540}" type="presOf" srcId="{1A628441-19E2-44D5-A7A3-01D35BB28517}" destId="{4B5A85EA-44B5-4904-B0C7-3174B4AAFFAF}" srcOrd="0" destOrd="1" presId="urn:microsoft.com/office/officeart/2005/8/layout/hierarchy5"/>
    <dgm:cxn modelId="{AC44E0D0-6A09-4EE3-863D-14FC05FCC899}" srcId="{22E43656-6CC1-4116-8072-5108B9C2B6B8}" destId="{258AFED8-C21B-4006-91B1-DB8C1569E774}" srcOrd="3" destOrd="0" parTransId="{DD38D3D5-CB7A-41AB-B86A-E8E5A6830DCA}" sibTransId="{54215331-C239-45DE-BED8-5EC57D507C84}"/>
    <dgm:cxn modelId="{830854D1-0308-43DD-9E8C-798D2ED9B7CF}" srcId="{22E43656-6CC1-4116-8072-5108B9C2B6B8}" destId="{6929E882-8BDF-4622-82DB-49678A9EF347}" srcOrd="5" destOrd="0" parTransId="{BFE51C7A-CDA7-4B15-8129-F9580D6E3A05}" sibTransId="{A37F589D-E21E-43EC-9087-FE075C98FBF6}"/>
    <dgm:cxn modelId="{6EBD3FD2-0040-48EA-AB83-36CDE3FD73B6}" type="presOf" srcId="{8C63BB5C-5901-4F0D-852E-721E2BDE413B}" destId="{E811085D-4A3E-4DC8-A56D-EEAF4A8C77D8}" srcOrd="1" destOrd="0" presId="urn:microsoft.com/office/officeart/2005/8/layout/hierarchy5"/>
    <dgm:cxn modelId="{EC974FD6-0551-4905-ABE8-617353B0D136}" type="presOf" srcId="{219CAAA3-6A79-4F89-BB0E-751C4183B3B4}" destId="{CB5C91BA-2B38-476C-9DE3-18C6DAC9F9D5}" srcOrd="1" destOrd="0" presId="urn:microsoft.com/office/officeart/2005/8/layout/hierarchy5"/>
    <dgm:cxn modelId="{16C93CE3-C7F1-446E-9497-F065CD3F135D}" type="presOf" srcId="{D69469EB-4FE3-4E95-A929-4C67010A3FE7}" destId="{DA031A8B-F2E6-410E-96D2-09CD85A606AE}" srcOrd="1" destOrd="0" presId="urn:microsoft.com/office/officeart/2005/8/layout/hierarchy5"/>
    <dgm:cxn modelId="{31196CE6-F0D9-4DD0-A1EB-5CAB2BA1C26C}" srcId="{4E35648B-8BE5-4090-AE46-A51C42677DAC}" destId="{A9C610E8-1320-4479-B14A-67AFDACC8DEB}" srcOrd="0" destOrd="0" parTransId="{0D04012E-AD9A-4D04-B93F-F83CEEEB73F6}" sibTransId="{1A92B3C5-8C5A-4D8A-9E37-0A4FF08C4087}"/>
    <dgm:cxn modelId="{9EA2BBEC-6DDC-4507-B863-DD0C13B5B910}" type="presOf" srcId="{219CAAA3-6A79-4F89-BB0E-751C4183B3B4}" destId="{F7431100-2339-41FF-BC1A-D50F57E4D95E}" srcOrd="0" destOrd="0" presId="urn:microsoft.com/office/officeart/2005/8/layout/hierarchy5"/>
    <dgm:cxn modelId="{8671AFED-DFAD-46C9-93C4-C03958F4A3A8}" srcId="{22E43656-6CC1-4116-8072-5108B9C2B6B8}" destId="{8C63BB5C-5901-4F0D-852E-721E2BDE413B}" srcOrd="2" destOrd="0" parTransId="{A1834DD6-3610-4E8B-B0B9-12C55A0C0C71}" sibTransId="{E4627F79-3A96-42E6-A157-CBBCB33044F6}"/>
    <dgm:cxn modelId="{8C3FD0F2-37A5-4E3B-908F-125BF8CF981D}" type="presOf" srcId="{8C63BB5C-5901-4F0D-852E-721E2BDE413B}" destId="{BD8D59DA-1536-4CCC-8F56-98AFCC0AE16D}" srcOrd="0" destOrd="0" presId="urn:microsoft.com/office/officeart/2005/8/layout/hierarchy5"/>
    <dgm:cxn modelId="{2CE55AD2-CF08-4F2E-8C9F-CD7EDE21451D}" type="presParOf" srcId="{73C4E0B4-D7E5-4D6D-9EF9-BA1C8A43D45C}" destId="{475094EC-AC04-4982-9A12-0C82D151269F}" srcOrd="0" destOrd="0" presId="urn:microsoft.com/office/officeart/2005/8/layout/hierarchy5"/>
    <dgm:cxn modelId="{226964AB-0F71-4C0E-AEEF-30C89FC64BAB}" type="presParOf" srcId="{475094EC-AC04-4982-9A12-0C82D151269F}" destId="{BABCA6F2-9E3B-49DB-8B6D-33E9DDE1A4D0}" srcOrd="0" destOrd="0" presId="urn:microsoft.com/office/officeart/2005/8/layout/hierarchy5"/>
    <dgm:cxn modelId="{5890F896-F5F1-4C1A-8DDB-953B0F7E9228}" type="presParOf" srcId="{475094EC-AC04-4982-9A12-0C82D151269F}" destId="{AB8C3076-8DAF-414C-AC9A-10E886D69281}" srcOrd="1" destOrd="0" presId="urn:microsoft.com/office/officeart/2005/8/layout/hierarchy5"/>
    <dgm:cxn modelId="{AD23B427-1156-4CC2-8DC4-0FA0B55F2F8B}" type="presParOf" srcId="{AB8C3076-8DAF-414C-AC9A-10E886D69281}" destId="{4BCD95B2-4C89-45C8-8683-7F3D8BA0B80B}" srcOrd="0" destOrd="0" presId="urn:microsoft.com/office/officeart/2005/8/layout/hierarchy5"/>
    <dgm:cxn modelId="{E32746C9-D14D-46E1-B087-C9F5A6A4C281}" type="presParOf" srcId="{4BCD95B2-4C89-45C8-8683-7F3D8BA0B80B}" destId="{7A76FB09-E69A-46AB-B8DD-3CEA8757559D}" srcOrd="0" destOrd="0" presId="urn:microsoft.com/office/officeart/2005/8/layout/hierarchy5"/>
    <dgm:cxn modelId="{C3996457-BCD0-42A6-A78E-67FBED236544}" type="presParOf" srcId="{4BCD95B2-4C89-45C8-8683-7F3D8BA0B80B}" destId="{2F403812-C36B-45C4-87BC-8EF329D91F52}" srcOrd="1" destOrd="0" presId="urn:microsoft.com/office/officeart/2005/8/layout/hierarchy5"/>
    <dgm:cxn modelId="{81F9EDF9-D361-45A5-A332-F538DA6B44DE}" type="presParOf" srcId="{2F403812-C36B-45C4-87BC-8EF329D91F52}" destId="{BB5A5703-30EB-44BD-BD44-3BE5FB350710}" srcOrd="0" destOrd="0" presId="urn:microsoft.com/office/officeart/2005/8/layout/hierarchy5"/>
    <dgm:cxn modelId="{70F13D40-6926-4CA9-80D9-60E67934B7A7}" type="presParOf" srcId="{BB5A5703-30EB-44BD-BD44-3BE5FB350710}" destId="{DA031A8B-F2E6-410E-96D2-09CD85A606AE}" srcOrd="0" destOrd="0" presId="urn:microsoft.com/office/officeart/2005/8/layout/hierarchy5"/>
    <dgm:cxn modelId="{C43EDE78-14C2-46F9-8247-F78E2D64A93A}" type="presParOf" srcId="{2F403812-C36B-45C4-87BC-8EF329D91F52}" destId="{62AC7A6E-933B-4F42-ABE4-4F9627EBA30D}" srcOrd="1" destOrd="0" presId="urn:microsoft.com/office/officeart/2005/8/layout/hierarchy5"/>
    <dgm:cxn modelId="{7F8959D8-5427-4F51-8AE4-72EBEAD7B5FE}" type="presParOf" srcId="{62AC7A6E-933B-4F42-ABE4-4F9627EBA30D}" destId="{A6439882-5097-4EB8-872F-B3D7810D72B3}" srcOrd="0" destOrd="0" presId="urn:microsoft.com/office/officeart/2005/8/layout/hierarchy5"/>
    <dgm:cxn modelId="{7663BF87-98DB-4E9B-8B3B-76FACCCB6550}" type="presParOf" srcId="{62AC7A6E-933B-4F42-ABE4-4F9627EBA30D}" destId="{439214B8-21F3-47C0-BE3B-2F98407EAAFF}" srcOrd="1" destOrd="0" presId="urn:microsoft.com/office/officeart/2005/8/layout/hierarchy5"/>
    <dgm:cxn modelId="{8CEFEE8F-31A9-4125-9E68-869D0E7B254D}" type="presParOf" srcId="{439214B8-21F3-47C0-BE3B-2F98407EAAFF}" destId="{8201202A-AF88-4F79-9D6B-DE5007381323}" srcOrd="0" destOrd="0" presId="urn:microsoft.com/office/officeart/2005/8/layout/hierarchy5"/>
    <dgm:cxn modelId="{17E0EED0-62B7-438E-B603-3C856A913941}" type="presParOf" srcId="{8201202A-AF88-4F79-9D6B-DE5007381323}" destId="{8758D1D0-A91D-4DF7-8CA6-5B907D8391AF}" srcOrd="0" destOrd="0" presId="urn:microsoft.com/office/officeart/2005/8/layout/hierarchy5"/>
    <dgm:cxn modelId="{969A349B-4C22-42D5-80BA-3425B29B651C}" type="presParOf" srcId="{439214B8-21F3-47C0-BE3B-2F98407EAAFF}" destId="{E1512BE1-84C3-4DD7-B046-8D4F4FB44894}" srcOrd="1" destOrd="0" presId="urn:microsoft.com/office/officeart/2005/8/layout/hierarchy5"/>
    <dgm:cxn modelId="{8CE21CEB-A6C5-4143-884B-512B85581349}" type="presParOf" srcId="{E1512BE1-84C3-4DD7-B046-8D4F4FB44894}" destId="{33D81B10-C275-422C-AADB-F815C0FD29E0}" srcOrd="0" destOrd="0" presId="urn:microsoft.com/office/officeart/2005/8/layout/hierarchy5"/>
    <dgm:cxn modelId="{596DBD8E-F839-4507-9B09-996C491A102C}" type="presParOf" srcId="{E1512BE1-84C3-4DD7-B046-8D4F4FB44894}" destId="{60165AB6-E665-46F3-B357-40506A3E0A4D}" srcOrd="1" destOrd="0" presId="urn:microsoft.com/office/officeart/2005/8/layout/hierarchy5"/>
    <dgm:cxn modelId="{B3EE5D05-DD06-4212-98D3-F7AD21816E4A}" type="presParOf" srcId="{60165AB6-E665-46F3-B357-40506A3E0A4D}" destId="{C563D6C6-5C14-40E6-8DD6-96BF39E03098}" srcOrd="0" destOrd="0" presId="urn:microsoft.com/office/officeart/2005/8/layout/hierarchy5"/>
    <dgm:cxn modelId="{B0931BBA-ACB0-4DAF-80EF-332C54B2FAA7}" type="presParOf" srcId="{C563D6C6-5C14-40E6-8DD6-96BF39E03098}" destId="{27F6EE4C-B1A3-4FB0-86E4-35BE243E7AC0}" srcOrd="0" destOrd="0" presId="urn:microsoft.com/office/officeart/2005/8/layout/hierarchy5"/>
    <dgm:cxn modelId="{59D6B2A9-C7B5-4E0D-9E11-604316ADCC4E}" type="presParOf" srcId="{60165AB6-E665-46F3-B357-40506A3E0A4D}" destId="{6BB81CA8-435E-41B3-9A97-326802287331}" srcOrd="1" destOrd="0" presId="urn:microsoft.com/office/officeart/2005/8/layout/hierarchy5"/>
    <dgm:cxn modelId="{69076E43-3DE8-4110-B677-BCC704718A57}" type="presParOf" srcId="{6BB81CA8-435E-41B3-9A97-326802287331}" destId="{0B855490-6EC3-4E4D-8E17-8F15DF35EACB}" srcOrd="0" destOrd="0" presId="urn:microsoft.com/office/officeart/2005/8/layout/hierarchy5"/>
    <dgm:cxn modelId="{29EA6667-A8E1-4CE8-9F7E-97C31CDA8EF1}" type="presParOf" srcId="{6BB81CA8-435E-41B3-9A97-326802287331}" destId="{EE7878E2-7B15-40EF-8DB3-25E50BA835D3}" srcOrd="1" destOrd="0" presId="urn:microsoft.com/office/officeart/2005/8/layout/hierarchy5"/>
    <dgm:cxn modelId="{BBA647BC-D669-4C73-9940-FB7A67F90C71}" type="presParOf" srcId="{EE7878E2-7B15-40EF-8DB3-25E50BA835D3}" destId="{46E2ACDB-F388-4A32-B550-2F2D00C2F4F7}" srcOrd="0" destOrd="0" presId="urn:microsoft.com/office/officeart/2005/8/layout/hierarchy5"/>
    <dgm:cxn modelId="{A1D60AE0-45DD-42AC-A918-110DE3CBAA94}" type="presParOf" srcId="{46E2ACDB-F388-4A32-B550-2F2D00C2F4F7}" destId="{88723B29-195E-4A38-9E7C-F3942713FF0F}" srcOrd="0" destOrd="0" presId="urn:microsoft.com/office/officeart/2005/8/layout/hierarchy5"/>
    <dgm:cxn modelId="{A46B4564-F983-4E8C-9394-A5651DF83AFC}" type="presParOf" srcId="{EE7878E2-7B15-40EF-8DB3-25E50BA835D3}" destId="{336CC061-2870-4F9B-A9D5-80E026F96D9F}" srcOrd="1" destOrd="0" presId="urn:microsoft.com/office/officeart/2005/8/layout/hierarchy5"/>
    <dgm:cxn modelId="{557BD2CF-38E9-459D-824B-05892170E898}" type="presParOf" srcId="{336CC061-2870-4F9B-A9D5-80E026F96D9F}" destId="{32F1CAE8-B9A9-4A87-B7AB-F7EF289CCD77}" srcOrd="0" destOrd="0" presId="urn:microsoft.com/office/officeart/2005/8/layout/hierarchy5"/>
    <dgm:cxn modelId="{80988A27-E7BA-4CF7-8A13-386F339C5039}" type="presParOf" srcId="{336CC061-2870-4F9B-A9D5-80E026F96D9F}" destId="{329B75E6-BC47-40E8-9024-24558296D8D6}" srcOrd="1" destOrd="0" presId="urn:microsoft.com/office/officeart/2005/8/layout/hierarchy5"/>
    <dgm:cxn modelId="{D097B349-1BBA-482E-808B-B19392F40A1D}" type="presParOf" srcId="{73C4E0B4-D7E5-4D6D-9EF9-BA1C8A43D45C}" destId="{D61223FF-B0E8-454C-B21F-D007BC83E9CF}" srcOrd="1" destOrd="0" presId="urn:microsoft.com/office/officeart/2005/8/layout/hierarchy5"/>
    <dgm:cxn modelId="{7EF664EE-A025-4F2E-8846-09A15E11AB6C}" type="presParOf" srcId="{D61223FF-B0E8-454C-B21F-D007BC83E9CF}" destId="{3A972A25-7A01-4E5F-9387-3A8050769FD3}" srcOrd="0" destOrd="0" presId="urn:microsoft.com/office/officeart/2005/8/layout/hierarchy5"/>
    <dgm:cxn modelId="{ABA00900-0DC8-4999-B468-750719A6D6BB}" type="presParOf" srcId="{3A972A25-7A01-4E5F-9387-3A8050769FD3}" destId="{2F3E75A9-323B-40F4-A1E9-B7C761F87171}" srcOrd="0" destOrd="0" presId="urn:microsoft.com/office/officeart/2005/8/layout/hierarchy5"/>
    <dgm:cxn modelId="{9E24A364-F552-4086-9848-4649225CFAB1}" type="presParOf" srcId="{3A972A25-7A01-4E5F-9387-3A8050769FD3}" destId="{A8706511-2F70-47D5-9CDA-3D096F55123C}" srcOrd="1" destOrd="0" presId="urn:microsoft.com/office/officeart/2005/8/layout/hierarchy5"/>
    <dgm:cxn modelId="{4D820555-3CE8-4F3E-BCC5-9AF29A8BCD9D}" type="presParOf" srcId="{D61223FF-B0E8-454C-B21F-D007BC83E9CF}" destId="{1A01030A-9CD1-4C6D-82DD-E2DAA3182294}" srcOrd="1" destOrd="0" presId="urn:microsoft.com/office/officeart/2005/8/layout/hierarchy5"/>
    <dgm:cxn modelId="{8D07DEEB-A2FF-4E32-BFA2-4681BF19C191}" type="presParOf" srcId="{1A01030A-9CD1-4C6D-82DD-E2DAA3182294}" destId="{289186F4-6BF6-4476-A339-9BED92A632FC}" srcOrd="0" destOrd="0" presId="urn:microsoft.com/office/officeart/2005/8/layout/hierarchy5"/>
    <dgm:cxn modelId="{651EA0BA-7D29-4366-AA46-3B4B797B3E88}" type="presParOf" srcId="{D61223FF-B0E8-454C-B21F-D007BC83E9CF}" destId="{022B9914-13C2-4894-A80E-2837349CC91D}" srcOrd="2" destOrd="0" presId="urn:microsoft.com/office/officeart/2005/8/layout/hierarchy5"/>
    <dgm:cxn modelId="{329D46CD-F6A1-4E3D-873A-508620509FED}" type="presParOf" srcId="{022B9914-13C2-4894-A80E-2837349CC91D}" destId="{BD8D59DA-1536-4CCC-8F56-98AFCC0AE16D}" srcOrd="0" destOrd="0" presId="urn:microsoft.com/office/officeart/2005/8/layout/hierarchy5"/>
    <dgm:cxn modelId="{EC124716-4B02-4541-8CCF-A9D0BD682EDF}" type="presParOf" srcId="{022B9914-13C2-4894-A80E-2837349CC91D}" destId="{E811085D-4A3E-4DC8-A56D-EEAF4A8C77D8}" srcOrd="1" destOrd="0" presId="urn:microsoft.com/office/officeart/2005/8/layout/hierarchy5"/>
    <dgm:cxn modelId="{7A478FFD-B03A-4815-8D23-30559E366D20}" type="presParOf" srcId="{D61223FF-B0E8-454C-B21F-D007BC83E9CF}" destId="{EF160390-252A-4E10-B2EC-EA73D0A8B646}" srcOrd="3" destOrd="0" presId="urn:microsoft.com/office/officeart/2005/8/layout/hierarchy5"/>
    <dgm:cxn modelId="{C5A48C24-B504-4E97-BF16-1B7B36AF313E}" type="presParOf" srcId="{EF160390-252A-4E10-B2EC-EA73D0A8B646}" destId="{D33EF27B-9837-484E-875F-3A8E99A8B928}" srcOrd="0" destOrd="0" presId="urn:microsoft.com/office/officeart/2005/8/layout/hierarchy5"/>
    <dgm:cxn modelId="{C1FB15FD-0736-40D3-8CB3-E05637CD7481}" type="presParOf" srcId="{D61223FF-B0E8-454C-B21F-D007BC83E9CF}" destId="{E9EC20B8-0112-4463-A6D2-1DACDE44F76A}" srcOrd="4" destOrd="0" presId="urn:microsoft.com/office/officeart/2005/8/layout/hierarchy5"/>
    <dgm:cxn modelId="{289E5C1E-23A7-483F-9937-B460C44B3604}" type="presParOf" srcId="{E9EC20B8-0112-4463-A6D2-1DACDE44F76A}" destId="{4B5A85EA-44B5-4904-B0C7-3174B4AAFFAF}" srcOrd="0" destOrd="0" presId="urn:microsoft.com/office/officeart/2005/8/layout/hierarchy5"/>
    <dgm:cxn modelId="{DDD6FED3-8369-433C-901C-DFD2D8C5BD3D}" type="presParOf" srcId="{E9EC20B8-0112-4463-A6D2-1DACDE44F76A}" destId="{E5D720C8-AEC3-400E-B432-3B1DA25CBBEB}" srcOrd="1" destOrd="0" presId="urn:microsoft.com/office/officeart/2005/8/layout/hierarchy5"/>
    <dgm:cxn modelId="{5CA4B390-ACF0-47F3-B916-89B0546BCD6C}" type="presParOf" srcId="{D61223FF-B0E8-454C-B21F-D007BC83E9CF}" destId="{FE9B51B3-6825-4300-870D-6F2E8CCA2035}" srcOrd="5" destOrd="0" presId="urn:microsoft.com/office/officeart/2005/8/layout/hierarchy5"/>
    <dgm:cxn modelId="{607DFFC3-A8F1-43F3-8BFF-8E129516D439}" type="presParOf" srcId="{FE9B51B3-6825-4300-870D-6F2E8CCA2035}" destId="{77E8DE08-72F6-41F9-8D43-D1FDEBCD4706}" srcOrd="0" destOrd="0" presId="urn:microsoft.com/office/officeart/2005/8/layout/hierarchy5"/>
    <dgm:cxn modelId="{F377267A-87D2-4312-845B-981DC5581419}" type="presParOf" srcId="{D61223FF-B0E8-454C-B21F-D007BC83E9CF}" destId="{4F4D2882-7B9E-4633-B163-9E060FCFE67B}" srcOrd="6" destOrd="0" presId="urn:microsoft.com/office/officeart/2005/8/layout/hierarchy5"/>
    <dgm:cxn modelId="{906479E3-CC1F-4371-8933-B1743970FFF0}" type="presParOf" srcId="{4F4D2882-7B9E-4633-B163-9E060FCFE67B}" destId="{F7431100-2339-41FF-BC1A-D50F57E4D95E}" srcOrd="0" destOrd="0" presId="urn:microsoft.com/office/officeart/2005/8/layout/hierarchy5"/>
    <dgm:cxn modelId="{EF7BFDF8-A943-4B53-A891-E95F0E0936DF}" type="presParOf" srcId="{4F4D2882-7B9E-4633-B163-9E060FCFE67B}" destId="{CB5C91BA-2B38-476C-9DE3-18C6DAC9F9D5}" srcOrd="1" destOrd="0" presId="urn:microsoft.com/office/officeart/2005/8/layout/hierarchy5"/>
    <dgm:cxn modelId="{7877E624-B3BE-4249-B1F4-5837A902B14F}" type="presParOf" srcId="{D61223FF-B0E8-454C-B21F-D007BC83E9CF}" destId="{823C6F02-0819-4036-8406-E4AAF8E358BE}" srcOrd="7" destOrd="0" presId="urn:microsoft.com/office/officeart/2005/8/layout/hierarchy5"/>
    <dgm:cxn modelId="{4802FD0E-CE38-42DF-9C3B-664D34376FDB}" type="presParOf" srcId="{823C6F02-0819-4036-8406-E4AAF8E358BE}" destId="{0D8AA443-69EB-4DD1-BF89-26C70FECC745}" srcOrd="0" destOrd="0" presId="urn:microsoft.com/office/officeart/2005/8/layout/hierarchy5"/>
    <dgm:cxn modelId="{BA8F3DDA-0068-4A33-BD50-3599E6E5C321}" type="presParOf" srcId="{D61223FF-B0E8-454C-B21F-D007BC83E9CF}" destId="{3432B2D9-6CFF-4960-BA75-E6FB9B3E23BF}" srcOrd="8" destOrd="0" presId="urn:microsoft.com/office/officeart/2005/8/layout/hierarchy5"/>
    <dgm:cxn modelId="{43123D98-5EA8-48F2-BF55-FA0BA2A9E7CD}" type="presParOf" srcId="{3432B2D9-6CFF-4960-BA75-E6FB9B3E23BF}" destId="{4392171D-B9C2-4FCC-B558-7370510A92DF}" srcOrd="0" destOrd="0" presId="urn:microsoft.com/office/officeart/2005/8/layout/hierarchy5"/>
    <dgm:cxn modelId="{81F9DDB2-25BF-4BA7-BBE7-E8FE06A42511}" type="presParOf" srcId="{3432B2D9-6CFF-4960-BA75-E6FB9B3E23BF}" destId="{F8B53440-64F1-48BD-BE96-DEB197C77B2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2171D-B9C2-4FCC-B558-7370510A92DF}">
      <dsp:nvSpPr>
        <dsp:cNvPr id="0" name=""/>
        <dsp:cNvSpPr/>
      </dsp:nvSpPr>
      <dsp:spPr>
        <a:xfrm>
          <a:off x="7899722" y="0"/>
          <a:ext cx="1686967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관리자</a:t>
          </a:r>
        </a:p>
      </dsp:txBody>
      <dsp:txXfrm>
        <a:off x="7899722" y="0"/>
        <a:ext cx="1686967" cy="1079658"/>
      </dsp:txXfrm>
    </dsp:sp>
    <dsp:sp modelId="{F7431100-2339-41FF-BC1A-D50F57E4D95E}">
      <dsp:nvSpPr>
        <dsp:cNvPr id="0" name=""/>
        <dsp:cNvSpPr/>
      </dsp:nvSpPr>
      <dsp:spPr>
        <a:xfrm>
          <a:off x="5931594" y="0"/>
          <a:ext cx="1686967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Node.js</a:t>
          </a:r>
          <a:endParaRPr lang="ko-KR" altLang="en-US" sz="2400" kern="1200" dirty="0"/>
        </a:p>
      </dsp:txBody>
      <dsp:txXfrm>
        <a:off x="5931594" y="0"/>
        <a:ext cx="1686967" cy="1079658"/>
      </dsp:txXfrm>
    </dsp:sp>
    <dsp:sp modelId="{4B5A85EA-44B5-4904-B0C7-3174B4AAFFAF}">
      <dsp:nvSpPr>
        <dsp:cNvPr id="0" name=""/>
        <dsp:cNvSpPr/>
      </dsp:nvSpPr>
      <dsp:spPr>
        <a:xfrm>
          <a:off x="3963466" y="0"/>
          <a:ext cx="1686967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MySQL</a:t>
          </a:r>
          <a:endParaRPr lang="ko-KR" altLang="en-US" sz="24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/>
            <a:t>DB</a:t>
          </a:r>
          <a:endParaRPr lang="ko-KR" altLang="en-US" sz="1900" kern="1200" dirty="0"/>
        </a:p>
      </dsp:txBody>
      <dsp:txXfrm>
        <a:off x="3963466" y="0"/>
        <a:ext cx="1686967" cy="1079658"/>
      </dsp:txXfrm>
    </dsp:sp>
    <dsp:sp modelId="{BD8D59DA-1536-4CCC-8F56-98AFCC0AE16D}">
      <dsp:nvSpPr>
        <dsp:cNvPr id="0" name=""/>
        <dsp:cNvSpPr/>
      </dsp:nvSpPr>
      <dsp:spPr>
        <a:xfrm>
          <a:off x="1995338" y="0"/>
          <a:ext cx="1686967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OpenCV</a:t>
          </a:r>
          <a:endParaRPr lang="ko-KR" altLang="en-US" sz="2400" kern="1200" dirty="0"/>
        </a:p>
      </dsp:txBody>
      <dsp:txXfrm>
        <a:off x="1995338" y="0"/>
        <a:ext cx="1686967" cy="1079658"/>
      </dsp:txXfrm>
    </dsp:sp>
    <dsp:sp modelId="{2F3E75A9-323B-40F4-A1E9-B7C761F87171}">
      <dsp:nvSpPr>
        <dsp:cNvPr id="0" name=""/>
        <dsp:cNvSpPr/>
      </dsp:nvSpPr>
      <dsp:spPr>
        <a:xfrm>
          <a:off x="27210" y="0"/>
          <a:ext cx="1686967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사용자</a:t>
          </a:r>
        </a:p>
      </dsp:txBody>
      <dsp:txXfrm>
        <a:off x="27210" y="0"/>
        <a:ext cx="1686967" cy="1079658"/>
      </dsp:txXfrm>
    </dsp:sp>
    <dsp:sp modelId="{7A76FB09-E69A-46AB-B8DD-3CEA8757559D}">
      <dsp:nvSpPr>
        <dsp:cNvPr id="0" name=""/>
        <dsp:cNvSpPr/>
      </dsp:nvSpPr>
      <dsp:spPr>
        <a:xfrm>
          <a:off x="167790" y="1915832"/>
          <a:ext cx="1405805" cy="70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사진 촬영</a:t>
          </a:r>
        </a:p>
      </dsp:txBody>
      <dsp:txXfrm>
        <a:off x="188377" y="1936419"/>
        <a:ext cx="1364631" cy="661728"/>
      </dsp:txXfrm>
    </dsp:sp>
    <dsp:sp modelId="{BB5A5703-30EB-44BD-BD44-3BE5FB350710}">
      <dsp:nvSpPr>
        <dsp:cNvPr id="0" name=""/>
        <dsp:cNvSpPr/>
      </dsp:nvSpPr>
      <dsp:spPr>
        <a:xfrm>
          <a:off x="1573596" y="2249705"/>
          <a:ext cx="562322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562322" y="17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40699" y="2253225"/>
        <a:ext cx="28116" cy="28116"/>
      </dsp:txXfrm>
    </dsp:sp>
    <dsp:sp modelId="{A6439882-5097-4EB8-872F-B3D7810D72B3}">
      <dsp:nvSpPr>
        <dsp:cNvPr id="0" name=""/>
        <dsp:cNvSpPr/>
      </dsp:nvSpPr>
      <dsp:spPr>
        <a:xfrm>
          <a:off x="2135918" y="1915832"/>
          <a:ext cx="1405805" cy="70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이미지 분석</a:t>
          </a:r>
        </a:p>
      </dsp:txBody>
      <dsp:txXfrm>
        <a:off x="2156505" y="1936419"/>
        <a:ext cx="1364631" cy="661728"/>
      </dsp:txXfrm>
    </dsp:sp>
    <dsp:sp modelId="{8201202A-AF88-4F79-9D6B-DE5007381323}">
      <dsp:nvSpPr>
        <dsp:cNvPr id="0" name=""/>
        <dsp:cNvSpPr/>
      </dsp:nvSpPr>
      <dsp:spPr>
        <a:xfrm>
          <a:off x="3541724" y="2249705"/>
          <a:ext cx="562322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562322" y="17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08827" y="2253225"/>
        <a:ext cx="28116" cy="28116"/>
      </dsp:txXfrm>
    </dsp:sp>
    <dsp:sp modelId="{33D81B10-C275-422C-AADB-F815C0FD29E0}">
      <dsp:nvSpPr>
        <dsp:cNvPr id="0" name=""/>
        <dsp:cNvSpPr/>
      </dsp:nvSpPr>
      <dsp:spPr>
        <a:xfrm>
          <a:off x="4104047" y="1915832"/>
          <a:ext cx="1405805" cy="70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DB </a:t>
          </a:r>
          <a:r>
            <a:rPr lang="ko-KR" altLang="en-US" sz="1600" kern="1200" dirty="0"/>
            <a:t>내용 확인</a:t>
          </a:r>
        </a:p>
      </dsp:txBody>
      <dsp:txXfrm>
        <a:off x="4124634" y="1936419"/>
        <a:ext cx="1364631" cy="661728"/>
      </dsp:txXfrm>
    </dsp:sp>
    <dsp:sp modelId="{C563D6C6-5C14-40E6-8DD6-96BF39E03098}">
      <dsp:nvSpPr>
        <dsp:cNvPr id="0" name=""/>
        <dsp:cNvSpPr/>
      </dsp:nvSpPr>
      <dsp:spPr>
        <a:xfrm>
          <a:off x="5509852" y="2249705"/>
          <a:ext cx="562322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562322" y="17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5776956" y="2253225"/>
        <a:ext cx="28116" cy="28116"/>
      </dsp:txXfrm>
    </dsp:sp>
    <dsp:sp modelId="{0B855490-6EC3-4E4D-8E17-8F15DF35EACB}">
      <dsp:nvSpPr>
        <dsp:cNvPr id="0" name=""/>
        <dsp:cNvSpPr/>
      </dsp:nvSpPr>
      <dsp:spPr>
        <a:xfrm>
          <a:off x="6072175" y="1915832"/>
          <a:ext cx="1405805" cy="70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업로드</a:t>
          </a:r>
        </a:p>
      </dsp:txBody>
      <dsp:txXfrm>
        <a:off x="6092762" y="1936419"/>
        <a:ext cx="1364631" cy="661728"/>
      </dsp:txXfrm>
    </dsp:sp>
    <dsp:sp modelId="{46E2ACDB-F388-4A32-B550-2F2D00C2F4F7}">
      <dsp:nvSpPr>
        <dsp:cNvPr id="0" name=""/>
        <dsp:cNvSpPr/>
      </dsp:nvSpPr>
      <dsp:spPr>
        <a:xfrm>
          <a:off x="7477981" y="2249705"/>
          <a:ext cx="562322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562322" y="17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45084" y="2253225"/>
        <a:ext cx="28116" cy="28116"/>
      </dsp:txXfrm>
    </dsp:sp>
    <dsp:sp modelId="{32F1CAE8-B9A9-4A87-B7AB-F7EF289CCD77}">
      <dsp:nvSpPr>
        <dsp:cNvPr id="0" name=""/>
        <dsp:cNvSpPr/>
      </dsp:nvSpPr>
      <dsp:spPr>
        <a:xfrm>
          <a:off x="8040303" y="1915832"/>
          <a:ext cx="1405805" cy="702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지속적인 </a:t>
          </a:r>
          <a:r>
            <a:rPr lang="en-US" altLang="ko-KR" sz="1600" kern="1200" dirty="0"/>
            <a:t>DB </a:t>
          </a:r>
          <a:r>
            <a:rPr lang="ko-KR" altLang="en-US" sz="1600" kern="1200" dirty="0"/>
            <a:t>추가</a:t>
          </a:r>
        </a:p>
      </dsp:txBody>
      <dsp:txXfrm>
        <a:off x="8060890" y="1936419"/>
        <a:ext cx="1364631" cy="661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4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75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11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6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4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67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26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1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9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2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6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4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50000">
              <a:schemeClr val="accent4"/>
            </a:gs>
            <a:gs pos="100000">
              <a:schemeClr val="accent3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235C-C0E2-44F5-9929-8F39FD2D53A9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EB80-6783-4A6D-BC58-FF8CC63C9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37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18F28-A02D-42A5-B0D0-563CD4E0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2302058"/>
            <a:ext cx="5102352" cy="190685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성분표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EDE974-EA17-4AFE-8E4D-1DB37E279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5001070"/>
            <a:ext cx="5093208" cy="1097978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/>
              <a:t>과 학번 이름</a:t>
            </a:r>
            <a:endParaRPr lang="en-US" altLang="ko-KR" sz="1800" dirty="0"/>
          </a:p>
          <a:p>
            <a:pPr algn="l"/>
            <a:r>
              <a:rPr lang="ko-KR" altLang="en-US" sz="1800" dirty="0"/>
              <a:t>과 학번 이름</a:t>
            </a:r>
            <a:endParaRPr lang="en-US" altLang="ko-KR" sz="1800" dirty="0"/>
          </a:p>
          <a:p>
            <a:pPr algn="l"/>
            <a:r>
              <a:rPr lang="ko-KR" altLang="en-US" sz="1800" dirty="0"/>
              <a:t>과 학번 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674B3-74B0-4930-951C-B2F44710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04" y="0"/>
            <a:ext cx="6102096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E5B26DA-AA68-4AD4-A4A1-F11E0587B7CE}"/>
              </a:ext>
            </a:extLst>
          </p:cNvPr>
          <p:cNvSpPr txBox="1">
            <a:spLocks/>
          </p:cNvSpPr>
          <p:nvPr/>
        </p:nvSpPr>
        <p:spPr>
          <a:xfrm>
            <a:off x="448056" y="1122482"/>
            <a:ext cx="1417320" cy="841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68272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7344D-2B03-4926-8740-5008F81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프로그램 구현 주제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2893FD7-30C1-46A1-B500-231B9F9D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일반인들은 제품을 사용할 때</a:t>
            </a:r>
            <a:r>
              <a:rPr lang="en-US" altLang="ko-KR" dirty="0"/>
              <a:t>, </a:t>
            </a:r>
            <a:r>
              <a:rPr lang="ko-KR" altLang="en-US" dirty="0"/>
              <a:t>성분표를 봐도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성분표에 있는 성분들을 이해할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찾아본다고 하더라도</a:t>
            </a:r>
            <a:r>
              <a:rPr lang="en-US" altLang="ko-KR" dirty="0"/>
              <a:t>, </a:t>
            </a:r>
            <a:r>
              <a:rPr lang="ko-KR" altLang="en-US" dirty="0"/>
              <a:t>성분을 하나하나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찾기는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성분표들을 사진을 찍는다는 단순한 행위로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어떤 성분들이 있는지 알 수 있게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81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74A9-0A0F-4530-9BAE-42292BD5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이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성분</a:t>
            </a:r>
            <a:r>
              <a:rPr lang="ko-KR" altLang="en-US" dirty="0"/>
              <a:t>들을 아십니까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02AA01-59FE-4912-AC28-C32A468DD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06" y="2231376"/>
            <a:ext cx="4551289" cy="39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7BAA-6C23-46B3-A744-A9847F7C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1E46E-2995-4838-847B-95C9098D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16023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성분표를 촬영한다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촬영한 사진을 </a:t>
            </a:r>
            <a:r>
              <a:rPr lang="en-US" altLang="ko-KR" dirty="0"/>
              <a:t>OpenCV</a:t>
            </a:r>
            <a:r>
              <a:rPr lang="ko-KR" altLang="en-US" dirty="0"/>
              <a:t>를 이용해 이미지를 글자로 해석한다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해석한 글자 </a:t>
            </a:r>
            <a:r>
              <a:rPr lang="en-US" altLang="ko-KR" dirty="0"/>
              <a:t>–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성분을 </a:t>
            </a:r>
            <a:r>
              <a:rPr lang="en-US" altLang="ko-KR" dirty="0"/>
              <a:t>MySQL</a:t>
            </a:r>
            <a:r>
              <a:rPr lang="ko-KR" altLang="en-US" dirty="0"/>
              <a:t>의 </a:t>
            </a:r>
            <a:r>
              <a:rPr lang="en-US" altLang="ko-KR" dirty="0"/>
              <a:t>DB</a:t>
            </a:r>
            <a:r>
              <a:rPr lang="ko-KR" altLang="en-US" dirty="0"/>
              <a:t>상에서 검색한다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검색된 결과를 출력한다</a:t>
            </a:r>
            <a:r>
              <a:rPr lang="en-US" altLang="ko-KR" dirty="0"/>
              <a:t>. </a:t>
            </a:r>
          </a:p>
          <a:p>
            <a:pPr marL="457200" indent="-457200">
              <a:buAutoNum type="arabicPeriod"/>
            </a:pPr>
            <a:r>
              <a:rPr lang="en-US" altLang="ko-KR" dirty="0"/>
              <a:t>Node.js</a:t>
            </a:r>
            <a:r>
              <a:rPr lang="ko-KR" altLang="en-US" dirty="0"/>
              <a:t>로 만든 웹페이지에 올려서 모두가 성분을 볼 수 있게 한다</a:t>
            </a:r>
            <a:r>
              <a:rPr lang="en-US" altLang="ko-KR" dirty="0"/>
              <a:t>.(</a:t>
            </a:r>
            <a:r>
              <a:rPr lang="ko-KR" altLang="en-US" dirty="0"/>
              <a:t>선택 사항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웹페이지에 사람들이 성분 분석 결과를 많이 올릴 수록 웹페이지 자체도 모두가 볼 수 있는 거대한 </a:t>
            </a:r>
            <a:r>
              <a:rPr lang="en-US" altLang="ko-KR" dirty="0"/>
              <a:t>DB</a:t>
            </a:r>
            <a:r>
              <a:rPr lang="ko-KR" altLang="en-US" dirty="0"/>
              <a:t>가 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17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B6A0-C372-4D88-A116-83F0430D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 예상도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FDDFE07-1F4B-440B-97C3-91C36F788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29177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95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9461-B498-4DBE-ABE0-C9859EA7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CA94E-D08F-46C5-A728-31B122CB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OpenCV –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MySQL –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Node.js –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93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CA3C-2961-43BA-ADF6-179BB67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편성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78BA3-8EA3-43EC-83C6-D86EC588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4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3C36F-43F9-421F-BF82-B5649B98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10007"/>
            <a:ext cx="10876373" cy="5405201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87653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3C36F-43F9-421F-BF82-B5649B98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10007"/>
            <a:ext cx="10876373" cy="5405201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78913333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166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HY신명조</vt:lpstr>
      <vt:lpstr>HY엽서L</vt:lpstr>
      <vt:lpstr>맑은 고딕</vt:lpstr>
      <vt:lpstr>Arial</vt:lpstr>
      <vt:lpstr>Trebuchet MS</vt:lpstr>
      <vt:lpstr>베를린</vt:lpstr>
      <vt:lpstr>성분표 분석  프로그램</vt:lpstr>
      <vt:lpstr>프로그램 구현 주제</vt:lpstr>
      <vt:lpstr>이 성분들을 아십니까?</vt:lpstr>
      <vt:lpstr>프로그램 구현 방법</vt:lpstr>
      <vt:lpstr>프로그램 구현 예상도</vt:lpstr>
      <vt:lpstr>담당 파트</vt:lpstr>
      <vt:lpstr>일정 편성</vt:lpstr>
      <vt:lpstr>질의응답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성분표 분석  프로그램</dc:title>
  <dc:creator>NBJ</dc:creator>
  <cp:lastModifiedBy>NBJ</cp:lastModifiedBy>
  <cp:revision>8</cp:revision>
  <dcterms:created xsi:type="dcterms:W3CDTF">2018-05-26T12:04:13Z</dcterms:created>
  <dcterms:modified xsi:type="dcterms:W3CDTF">2018-05-26T12:51:03Z</dcterms:modified>
</cp:coreProperties>
</file>