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F9A2-9137-4575-BC92-E8C65780E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DB48-13D3-42A7-B2CE-5FFD969D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0AA-246E-4A1C-BA19-225B93A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81E1-B104-43F1-8AB4-012E0733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314C-97E5-4FA9-98B4-AB926F8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8161-5E21-422C-8087-B580C973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E7D4-7072-42F1-B7A6-9CEEABC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9157-F103-4E9E-8B9F-451A8E03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34EB-8741-439A-BCFC-A20D13D8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734E-49A6-44FB-849F-489C6B69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A2F11-C187-4425-8A00-D751DDDAE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E85FC-A534-4F1C-8CE6-B87B68959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8663-E727-4AB2-8F2F-CF57768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0C9A-8FCA-44CD-B502-910E900B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AA89-F431-4480-A9E2-C88B3C39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4C44-B49C-4B22-88A6-C5F3959E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0414-B677-482C-9B94-9CE290B5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AD7E-7DDA-4BAB-B13B-09374FDB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114D-77E6-4E16-A580-5CA220A8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9640-5B0E-468E-80B2-F6D9F5E0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5068-8B3D-4BC0-910A-DC829CCF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BB437-246C-4F98-ACF9-ACCA11E6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105B-8761-4143-ABCD-7C6E96F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33EB-D176-4FAC-A9CE-755BA187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891E-E17C-413E-BA2F-1302593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6FE-0532-4512-8D80-0A7FC837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432E-272F-4C06-92FF-C6D493783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228B9-2AD3-4488-9E9F-650EFE9D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4A2F-BBF6-4B07-938F-6E1C12D3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E724-C1FA-4508-9956-F8C45F2B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E683-8AC0-4487-95DC-1F2726A1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747-66AE-409C-97B6-994CABBA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8167-A912-4BC8-ACE0-5A6E46F9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39A3-B656-4DA1-ABE1-45FBDBEE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2ACD4-1722-4A09-AF28-6576E14DF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73C85-6EC7-4299-A08B-ECC11F173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D1CDD-DF79-45FD-A600-511C7E64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6C647-9DBA-4A60-89B4-6B7BE4A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7FAFA-F31A-42D6-8C9E-65E11A20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7E4B-07CB-4C4D-9BAA-B5323866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91721-E5FE-426C-B8BA-68CA3FD8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3D4A1-C208-4F0D-9C2B-D36A407D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4A7F-9CE7-4333-9978-47FF5175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1F6F9-BCAF-4863-A0D1-500F9C5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5B558-BEF0-4595-950B-CE43AFCA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24BE-A738-46A8-8374-3997FF6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8964-709F-4CF8-B5EF-E2BD67C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A10E-338D-40BB-8653-2258BE5B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0BCF6-D56A-4C58-AEF8-C0470E50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04F0-20BB-4D8E-9B06-766A20F4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1ABD-390B-47EF-9B14-D0D7EFB7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93DD-BE29-4DED-853A-E99B05AD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0075-884B-46F3-94FF-EAE0F43F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C3430-29F7-48A1-AA81-D12762A8B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0EB3-0074-4733-A31D-7CC77F893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05D7-F981-4EAF-BFC6-51DABDDF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300E-6E71-4A76-A27C-DB872FF7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B232-4901-41B5-979C-0F991ED4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F5162-DB6D-45FA-8E85-9555A0B8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9E8A-C4CB-413C-8F3B-768A7A8A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9F23-CA2D-4E6E-ABDF-5A9F0492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5611-7F2C-4965-900B-CC357EC1B89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A23-BBC6-4EB2-9653-F52EF19A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AD6E-8708-497F-925A-8DDC1E0D5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EA01-1663-438D-BE9A-77A6E640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237EA-77C6-4589-A896-64935D14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3FEBBF-D37E-4932-9444-16D24B6FF756}"/>
              </a:ext>
            </a:extLst>
          </p:cNvPr>
          <p:cNvSpPr txBox="1"/>
          <p:nvPr/>
        </p:nvSpPr>
        <p:spPr>
          <a:xfrm>
            <a:off x="8319053" y="3548270"/>
            <a:ext cx="2951922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 this is for tab 2016; I was not able to get the script to run on tabs 2015 or 2014… it did read the names of the tabs via a </a:t>
            </a:r>
            <a:r>
              <a:rPr lang="en-US" dirty="0" err="1"/>
              <a:t>msgbox</a:t>
            </a:r>
            <a:r>
              <a:rPr lang="en-US" dirty="0"/>
              <a:t>, but did not execute the script to produce any results</a:t>
            </a:r>
          </a:p>
        </p:txBody>
      </p:sp>
    </p:spTree>
    <p:extLst>
      <p:ext uri="{BB962C8B-B14F-4D97-AF65-F5344CB8AC3E}">
        <p14:creationId xmlns:p14="http://schemas.microsoft.com/office/powerpoint/2010/main" val="123883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JEREMY2852</dc:creator>
  <cp:lastModifiedBy> </cp:lastModifiedBy>
  <cp:revision>2</cp:revision>
  <dcterms:created xsi:type="dcterms:W3CDTF">2020-03-23T02:18:09Z</dcterms:created>
  <dcterms:modified xsi:type="dcterms:W3CDTF">2020-03-23T02:27:24Z</dcterms:modified>
</cp:coreProperties>
</file>