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29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A55-0F38-41A2-87E7-4CE4A20A05B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559-C076-4147-AD89-D156E864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A55-0F38-41A2-87E7-4CE4A20A05B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559-C076-4147-AD89-D156E864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2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A55-0F38-41A2-87E7-4CE4A20A05B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559-C076-4147-AD89-D156E864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8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A55-0F38-41A2-87E7-4CE4A20A05B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559-C076-4147-AD89-D156E864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7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A55-0F38-41A2-87E7-4CE4A20A05B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559-C076-4147-AD89-D156E864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7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A55-0F38-41A2-87E7-4CE4A20A05B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559-C076-4147-AD89-D156E864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A55-0F38-41A2-87E7-4CE4A20A05B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559-C076-4147-AD89-D156E864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4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A55-0F38-41A2-87E7-4CE4A20A05B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559-C076-4147-AD89-D156E864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8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A55-0F38-41A2-87E7-4CE4A20A05B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559-C076-4147-AD89-D156E864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0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A55-0F38-41A2-87E7-4CE4A20A05B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559-C076-4147-AD89-D156E864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A55-0F38-41A2-87E7-4CE4A20A05B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559-C076-4147-AD89-D156E864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2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1A55-0F38-41A2-87E7-4CE4A20A05B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0B559-C076-4147-AD89-D156E864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4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329073-3292-47C3-956D-8C77471DB6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45" b="43199"/>
          <a:stretch/>
        </p:blipFill>
        <p:spPr>
          <a:xfrm>
            <a:off x="437769" y="991618"/>
            <a:ext cx="8507003" cy="472642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42319-CE28-44AD-9198-36C82A9241B5}"/>
              </a:ext>
            </a:extLst>
          </p:cNvPr>
          <p:cNvCxnSpPr/>
          <p:nvPr/>
        </p:nvCxnSpPr>
        <p:spPr>
          <a:xfrm>
            <a:off x="0" y="67586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EB8C71-A84D-4DBF-9B83-0BB9EB5544EB}"/>
              </a:ext>
            </a:extLst>
          </p:cNvPr>
          <p:cNvSpPr txBox="1"/>
          <p:nvPr/>
        </p:nvSpPr>
        <p:spPr>
          <a:xfrm>
            <a:off x="318052" y="111426"/>
            <a:ext cx="2621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ERD – </a:t>
            </a:r>
            <a:r>
              <a:rPr lang="en-US" sz="2400" dirty="0" err="1"/>
              <a:t>sql</a:t>
            </a:r>
            <a:r>
              <a:rPr lang="en-US" sz="2400" dirty="0"/>
              <a:t>-challenge</a:t>
            </a:r>
          </a:p>
        </p:txBody>
      </p:sp>
    </p:spTree>
    <p:extLst>
      <p:ext uri="{BB962C8B-B14F-4D97-AF65-F5344CB8AC3E}">
        <p14:creationId xmlns:p14="http://schemas.microsoft.com/office/powerpoint/2010/main" val="254729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JEREMY2852</dc:creator>
  <cp:lastModifiedBy> </cp:lastModifiedBy>
  <cp:revision>1</cp:revision>
  <dcterms:created xsi:type="dcterms:W3CDTF">2020-05-10T18:22:44Z</dcterms:created>
  <dcterms:modified xsi:type="dcterms:W3CDTF">2020-05-10T18:27:01Z</dcterms:modified>
</cp:coreProperties>
</file>