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9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4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4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5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2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3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6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80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9A53-14D1-4826-B30A-3D56898DA73B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15313F-8C8B-4612-84FD-7DB566CADE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4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857-A68C-465E-824E-A62DFC585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433" y="161613"/>
            <a:ext cx="9144000" cy="1633381"/>
          </a:xfrm>
        </p:spPr>
        <p:txBody>
          <a:bodyPr>
            <a:normAutofit fontScale="90000"/>
          </a:bodyPr>
          <a:lstStyle/>
          <a:p>
            <a:r>
              <a:rPr lang="en-US" dirty="0"/>
              <a:t>LONGBURY DENTAL SURGERY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C5433-0DB2-4C4B-A0D9-9A9DB3768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96497-39B8-49B9-857E-6E72B902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94"/>
            <a:ext cx="12192000" cy="506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790A-50A0-44CD-B7F4-1DDF1DCB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5C99B-7416-4BCE-A389-86B51EB6F8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7431" y="-103031"/>
            <a:ext cx="14773187" cy="7237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19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1303-A5A1-47CB-8D2E-BA7AE429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7255"/>
            <a:ext cx="9603275" cy="1049235"/>
          </a:xfrm>
        </p:spPr>
        <p:txBody>
          <a:bodyPr/>
          <a:lstStyle/>
          <a:p>
            <a:r>
              <a:rPr lang="en-US" b="1" dirty="0"/>
              <a:t> Entity Relationship Diagram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966646-9FE0-4169-A096-A5FEF7D5AF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104"/>
            <a:ext cx="13583478" cy="6221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49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A383-6975-4652-9E0A-E29EB5DA4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58BFD-5E41-4111-B87D-C9A5747AB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U SO MUCH </a:t>
            </a:r>
          </a:p>
        </p:txBody>
      </p:sp>
    </p:spTree>
    <p:extLst>
      <p:ext uri="{BB962C8B-B14F-4D97-AF65-F5344CB8AC3E}">
        <p14:creationId xmlns:p14="http://schemas.microsoft.com/office/powerpoint/2010/main" val="109551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786C-4D1B-4B9A-B834-EC283742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96FD-C47A-490B-BFC0-828370C7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-The System is mainly about appointment scheduling</a:t>
            </a:r>
          </a:p>
          <a:p>
            <a:pPr marL="0" indent="0">
              <a:buNone/>
            </a:pPr>
            <a:r>
              <a:rPr lang="en-US" dirty="0"/>
              <a:t>-User friendly System.</a:t>
            </a:r>
          </a:p>
          <a:p>
            <a:pPr marL="0" indent="0">
              <a:buNone/>
            </a:pPr>
            <a:r>
              <a:rPr lang="en-US" dirty="0"/>
              <a:t>-Automatic tasks</a:t>
            </a:r>
          </a:p>
          <a:p>
            <a:pPr marL="0" indent="0">
              <a:buNone/>
            </a:pPr>
            <a:r>
              <a:rPr lang="en-US" dirty="0"/>
              <a:t>-Pharmacology industry requires adequate system</a:t>
            </a:r>
          </a:p>
        </p:txBody>
      </p:sp>
    </p:spTree>
    <p:extLst>
      <p:ext uri="{BB962C8B-B14F-4D97-AF65-F5344CB8AC3E}">
        <p14:creationId xmlns:p14="http://schemas.microsoft.com/office/powerpoint/2010/main" val="126172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D474-A231-4E5C-A43F-5419DD60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 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59EB-7E68-4942-AD25-55DE4E33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-Reliability</a:t>
            </a:r>
          </a:p>
          <a:p>
            <a:pPr marL="0" indent="0">
              <a:buNone/>
            </a:pPr>
            <a:r>
              <a:rPr lang="en-US" dirty="0"/>
              <a:t>-recovery from failure</a:t>
            </a:r>
          </a:p>
          <a:p>
            <a:pPr marL="0" indent="0">
              <a:buNone/>
            </a:pPr>
            <a:r>
              <a:rPr lang="en-US" dirty="0"/>
              <a:t>-response in time</a:t>
            </a:r>
          </a:p>
        </p:txBody>
      </p:sp>
    </p:spTree>
    <p:extLst>
      <p:ext uri="{BB962C8B-B14F-4D97-AF65-F5344CB8AC3E}">
        <p14:creationId xmlns:p14="http://schemas.microsoft.com/office/powerpoint/2010/main" val="67670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482E-78A0-469D-87AC-FD1B0071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3529-7FD9-47F9-BA2E-8E2F9123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-Order management and communication</a:t>
            </a:r>
          </a:p>
          <a:p>
            <a:pPr marL="0" indent="0">
              <a:buNone/>
            </a:pPr>
            <a:r>
              <a:rPr lang="en-US" dirty="0"/>
              <a:t>-Administration</a:t>
            </a:r>
          </a:p>
          <a:p>
            <a:pPr marL="0" indent="0">
              <a:buNone/>
            </a:pPr>
            <a:r>
              <a:rPr lang="en-US" dirty="0"/>
              <a:t>-Intervention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167973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356C-9DDE-463A-B8B9-0D99307C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7" y="0"/>
            <a:ext cx="9603275" cy="1049235"/>
          </a:xfrm>
        </p:spPr>
        <p:txBody>
          <a:bodyPr/>
          <a:lstStyle/>
          <a:p>
            <a:r>
              <a:rPr lang="en-GB" dirty="0"/>
              <a:t>LIST OF FEATURES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08CAA1-6C10-4A1D-96C9-97B7B0C66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782386"/>
              </p:ext>
            </p:extLst>
          </p:nvPr>
        </p:nvGraphicFramePr>
        <p:xfrm>
          <a:off x="-1" y="450761"/>
          <a:ext cx="13934941" cy="6407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7601">
                  <a:extLst>
                    <a:ext uri="{9D8B030D-6E8A-4147-A177-3AD203B41FA5}">
                      <a16:colId xmlns:a16="http://schemas.microsoft.com/office/drawing/2014/main" val="4197943430"/>
                    </a:ext>
                  </a:extLst>
                </a:gridCol>
                <a:gridCol w="3284333">
                  <a:extLst>
                    <a:ext uri="{9D8B030D-6E8A-4147-A177-3AD203B41FA5}">
                      <a16:colId xmlns:a16="http://schemas.microsoft.com/office/drawing/2014/main" val="170686111"/>
                    </a:ext>
                  </a:extLst>
                </a:gridCol>
                <a:gridCol w="3675428">
                  <a:extLst>
                    <a:ext uri="{9D8B030D-6E8A-4147-A177-3AD203B41FA5}">
                      <a16:colId xmlns:a16="http://schemas.microsoft.com/office/drawing/2014/main" val="410773968"/>
                    </a:ext>
                  </a:extLst>
                </a:gridCol>
                <a:gridCol w="3637579">
                  <a:extLst>
                    <a:ext uri="{9D8B030D-6E8A-4147-A177-3AD203B41FA5}">
                      <a16:colId xmlns:a16="http://schemas.microsoft.com/office/drawing/2014/main" val="3497258577"/>
                    </a:ext>
                  </a:extLst>
                </a:gridCol>
              </a:tblGrid>
              <a:tr h="7050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Feature Description 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User Profile  </a:t>
                      </a:r>
                      <a:endParaRPr lang="en-US" sz="1000" dirty="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Priority </a:t>
                      </a:r>
                      <a:endParaRPr lang="en-US" sz="1000" dirty="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(Low/Medium/High)  </a:t>
                      </a:r>
                      <a:endParaRPr lang="en-US" sz="1000" dirty="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</a:endParaRPr>
                    </a:p>
                    <a:p>
                      <a:pPr marL="63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"/>
                        </a:spcAft>
                      </a:pPr>
                      <a:r>
                        <a:rPr lang="en-ZA" sz="1000" dirty="0">
                          <a:effectLst/>
                        </a:rPr>
                        <a:t>No of Weeks/Days to develop  </a:t>
                      </a:r>
                      <a:endParaRPr lang="en-US" sz="1000" dirty="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2716949291"/>
                  </a:ext>
                </a:extLst>
              </a:tr>
              <a:tr h="3974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System login 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Manager/Staff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high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2687754356"/>
                  </a:ext>
                </a:extLst>
              </a:tr>
              <a:tr h="3974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Add new users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Manager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3 days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745615664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Add new treatment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Staff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Medium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3 days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777346528"/>
                  </a:ext>
                </a:extLst>
              </a:tr>
              <a:tr h="5277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Add Images to Patient, Dentist and User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Manager, Staff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high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2 days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2703636702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View and search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Prescription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Manager, Staff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high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2 days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4017198558"/>
                  </a:ext>
                </a:extLst>
              </a:tr>
              <a:tr h="350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View and search treatments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Manager, Staff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medium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2 days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3913240941"/>
                  </a:ext>
                </a:extLst>
              </a:tr>
              <a:tr h="3504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Add/delete/update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Payment Details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Manager, Staff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high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4 days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98746007"/>
                  </a:ext>
                </a:extLst>
              </a:tr>
              <a:tr h="504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Add/delete/update 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Treatment Details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Manager ,Staff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High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4 days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3223017830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Add/delete/update Prescription Details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Manager ,Staff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high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4 days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4100780296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Add/delete/update Dentist Details 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Manager ,Staff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high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4 days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740447787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Add/delete/update 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Appointment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Staff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high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4 days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2399852374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View and search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Appointments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Manager, Staff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medium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2 days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2194348977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Splash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System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Low 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1 days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2438025959"/>
                  </a:ext>
                </a:extLst>
              </a:tr>
              <a:tr h="3967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Generate/ View reports 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>
                          <a:effectLst/>
                        </a:rPr>
                        <a:t>Manager , Staff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High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</a:rPr>
                        <a:t>4 days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493" marR="17735" marT="4093" marB="0"/>
                </a:tc>
                <a:extLst>
                  <a:ext uri="{0D108BD9-81ED-4DB2-BD59-A6C34878D82A}">
                    <a16:rowId xmlns:a16="http://schemas.microsoft.com/office/drawing/2014/main" val="3861960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90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76C1-E9F7-4D95-A507-58C39043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16676"/>
            <a:ext cx="9603275" cy="4049669"/>
          </a:xfrm>
        </p:spPr>
        <p:txBody>
          <a:bodyPr/>
          <a:lstStyle/>
          <a:p>
            <a:r>
              <a:rPr lang="en-US" b="1" dirty="0"/>
              <a:t>User Stories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1. A Dentist has to be registered so he/she can be assigned to an appointment.</a:t>
            </a:r>
            <a:endParaRPr lang="en-US" dirty="0"/>
          </a:p>
          <a:p>
            <a:r>
              <a:rPr lang="en-US" b="1" dirty="0"/>
              <a:t>2. A customer has to make an appointment in order to see the dentist.</a:t>
            </a:r>
            <a:endParaRPr lang="en-US" dirty="0"/>
          </a:p>
          <a:p>
            <a:r>
              <a:rPr lang="en-US" b="1" dirty="0"/>
              <a:t>3. A prescription is added cause it has to be assigned to a patient by a dentist.</a:t>
            </a:r>
            <a:endParaRPr lang="en-US" dirty="0"/>
          </a:p>
          <a:p>
            <a:r>
              <a:rPr lang="en-US" b="1" dirty="0"/>
              <a:t>4. A treatment exist so it can administered by Dentist</a:t>
            </a:r>
            <a:endParaRPr lang="en-US" dirty="0"/>
          </a:p>
          <a:p>
            <a:r>
              <a:rPr lang="en-US" b="1" dirty="0"/>
              <a:t>5. A picture is assigned to a customer so they can be easily identifiable.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1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4288-610F-40DE-A4DA-488482A65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 models</a:t>
            </a:r>
          </a:p>
        </p:txBody>
      </p:sp>
    </p:spTree>
    <p:extLst>
      <p:ext uri="{BB962C8B-B14F-4D97-AF65-F5344CB8AC3E}">
        <p14:creationId xmlns:p14="http://schemas.microsoft.com/office/powerpoint/2010/main" val="26502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1402-CF50-4091-92E0-617153D7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29" y="100184"/>
            <a:ext cx="9603275" cy="1049235"/>
          </a:xfrm>
        </p:spPr>
        <p:txBody>
          <a:bodyPr/>
          <a:lstStyle/>
          <a:p>
            <a:r>
              <a:rPr lang="en-US" dirty="0"/>
              <a:t>CONTEXT-LEVEL DFD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E50ADB-DA7B-4176-B29F-115F74C67B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034"/>
            <a:ext cx="12192000" cy="6329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12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120-C67D-4AF3-8B57-07FCF3428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622" y="887569"/>
            <a:ext cx="8637073" cy="2541431"/>
          </a:xfrm>
        </p:spPr>
        <p:txBody>
          <a:bodyPr/>
          <a:lstStyle/>
          <a:p>
            <a:r>
              <a:rPr lang="en-US" dirty="0"/>
              <a:t>LEVEL-0 DFD</a:t>
            </a:r>
          </a:p>
        </p:txBody>
      </p:sp>
    </p:spTree>
    <p:extLst>
      <p:ext uri="{BB962C8B-B14F-4D97-AF65-F5344CB8AC3E}">
        <p14:creationId xmlns:p14="http://schemas.microsoft.com/office/powerpoint/2010/main" val="21477482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360</TotalTime>
  <Words>325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LONGBURY DENTAL SURGERY SYSTEM</vt:lpstr>
      <vt:lpstr>INTRODUCTION:</vt:lpstr>
      <vt:lpstr>NON- FUNCTIONAL REQUIREMENT</vt:lpstr>
      <vt:lpstr>Functional Requirement</vt:lpstr>
      <vt:lpstr>LIST OF FEATURES</vt:lpstr>
      <vt:lpstr>PowerPoint Presentation</vt:lpstr>
      <vt:lpstr>Logical models</vt:lpstr>
      <vt:lpstr>CONTEXT-LEVEL DFD</vt:lpstr>
      <vt:lpstr>LEVEL-0 DFD</vt:lpstr>
      <vt:lpstr>PowerPoint Presentation</vt:lpstr>
      <vt:lpstr> Entity Relationship Diagram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LONGBURY DENTAL SURGERY SYSTEM</dc:title>
  <dc:creator>admin</dc:creator>
  <cp:lastModifiedBy>admin</cp:lastModifiedBy>
  <cp:revision>9</cp:revision>
  <dcterms:created xsi:type="dcterms:W3CDTF">2021-05-12T22:05:46Z</dcterms:created>
  <dcterms:modified xsi:type="dcterms:W3CDTF">2021-05-27T02:34:50Z</dcterms:modified>
</cp:coreProperties>
</file>