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4" r:id="rId8"/>
    <p:sldId id="265" r:id="rId9"/>
    <p:sldId id="261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86080C-1AA4-4321-8C06-E424576CB924}" type="doc">
      <dgm:prSet loTypeId="urn:microsoft.com/office/officeart/2005/8/layout/hList6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990895AF-8C4A-46C4-8678-3A17A98F6546}">
      <dgm:prSet/>
      <dgm:spPr/>
      <dgm:t>
        <a:bodyPr/>
        <a:lstStyle/>
        <a:p>
          <a:r>
            <a:rPr lang="fr-FR" dirty="0"/>
            <a:t>Conférence de Berlin</a:t>
          </a:r>
        </a:p>
      </dgm:t>
    </dgm:pt>
    <dgm:pt modelId="{1A961EF8-04BC-4145-BCF6-1BC620438A7C}" type="parTrans" cxnId="{15D96035-7AF4-4F80-BB07-5E8137C3D0F8}">
      <dgm:prSet/>
      <dgm:spPr/>
      <dgm:t>
        <a:bodyPr/>
        <a:lstStyle/>
        <a:p>
          <a:endParaRPr lang="fr-FR"/>
        </a:p>
      </dgm:t>
    </dgm:pt>
    <dgm:pt modelId="{810A4254-602F-48D6-957B-E5B8FC114886}" type="sibTrans" cxnId="{15D96035-7AF4-4F80-BB07-5E8137C3D0F8}">
      <dgm:prSet/>
      <dgm:spPr/>
      <dgm:t>
        <a:bodyPr/>
        <a:lstStyle/>
        <a:p>
          <a:endParaRPr lang="fr-FR"/>
        </a:p>
      </dgm:t>
    </dgm:pt>
    <dgm:pt modelId="{92EB9AF6-F171-4577-9805-C1DB6AEBD146}">
      <dgm:prSet/>
      <dgm:spPr/>
      <dgm:t>
        <a:bodyPr/>
        <a:lstStyle/>
        <a:p>
          <a:r>
            <a:rPr lang="fr-FR" dirty="0"/>
            <a:t>Un colonialisme croissant</a:t>
          </a:r>
        </a:p>
      </dgm:t>
    </dgm:pt>
    <dgm:pt modelId="{2D521416-DD92-479F-877E-51BDCD6C2C3B}" type="parTrans" cxnId="{EEFE054E-8AF1-4F37-B30D-82C41DE9A999}">
      <dgm:prSet/>
      <dgm:spPr/>
      <dgm:t>
        <a:bodyPr/>
        <a:lstStyle/>
        <a:p>
          <a:endParaRPr lang="fr-FR"/>
        </a:p>
      </dgm:t>
    </dgm:pt>
    <dgm:pt modelId="{93DF44DE-36EE-40A6-9C70-08F72A414802}" type="sibTrans" cxnId="{EEFE054E-8AF1-4F37-B30D-82C41DE9A999}">
      <dgm:prSet/>
      <dgm:spPr/>
      <dgm:t>
        <a:bodyPr/>
        <a:lstStyle/>
        <a:p>
          <a:endParaRPr lang="fr-FR"/>
        </a:p>
      </dgm:t>
    </dgm:pt>
    <dgm:pt modelId="{2783DA78-2EE3-4514-8857-B1D7E53B8F81}">
      <dgm:prSet/>
      <dgm:spPr/>
      <dgm:t>
        <a:bodyPr/>
        <a:lstStyle/>
        <a:p>
          <a:r>
            <a:rPr lang="fr-FR"/>
            <a:t>Tensions Impérialistes</a:t>
          </a:r>
          <a:endParaRPr lang="fr-FR" dirty="0"/>
        </a:p>
      </dgm:t>
    </dgm:pt>
    <dgm:pt modelId="{D0E05C1A-5CC7-419C-883F-505FE201E682}" type="parTrans" cxnId="{AE1539C2-67D7-471E-B5E1-E25AAABBC1DC}">
      <dgm:prSet/>
      <dgm:spPr/>
      <dgm:t>
        <a:bodyPr/>
        <a:lstStyle/>
        <a:p>
          <a:endParaRPr lang="fr-FR"/>
        </a:p>
      </dgm:t>
    </dgm:pt>
    <dgm:pt modelId="{C72F9576-901A-4158-9CE7-5B8246E9563F}" type="sibTrans" cxnId="{AE1539C2-67D7-471E-B5E1-E25AAABBC1DC}">
      <dgm:prSet/>
      <dgm:spPr/>
      <dgm:t>
        <a:bodyPr/>
        <a:lstStyle/>
        <a:p>
          <a:endParaRPr lang="fr-FR"/>
        </a:p>
      </dgm:t>
    </dgm:pt>
    <dgm:pt modelId="{F4649CCE-EC94-4F25-A4C1-4418F9B2BF36}">
      <dgm:prSet/>
      <dgm:spPr/>
      <dgm:t>
        <a:bodyPr/>
        <a:lstStyle/>
        <a:p>
          <a:r>
            <a:rPr lang="fr-FR" dirty="0"/>
            <a:t>Ruée vers l’Afrique</a:t>
          </a:r>
        </a:p>
      </dgm:t>
    </dgm:pt>
    <dgm:pt modelId="{C0BDC771-22C8-43FC-B114-487B2EC52383}" type="parTrans" cxnId="{CEFBA021-007B-4991-9F7F-E17D6556EEA8}">
      <dgm:prSet/>
      <dgm:spPr/>
      <dgm:t>
        <a:bodyPr/>
        <a:lstStyle/>
        <a:p>
          <a:endParaRPr lang="fr-FR"/>
        </a:p>
      </dgm:t>
    </dgm:pt>
    <dgm:pt modelId="{CA212E21-C3D1-47BA-A121-C4D80E69ECFF}" type="sibTrans" cxnId="{CEFBA021-007B-4991-9F7F-E17D6556EEA8}">
      <dgm:prSet/>
      <dgm:spPr/>
      <dgm:t>
        <a:bodyPr/>
        <a:lstStyle/>
        <a:p>
          <a:endParaRPr lang="fr-FR"/>
        </a:p>
      </dgm:t>
    </dgm:pt>
    <dgm:pt modelId="{B5885646-6EF6-4EA8-8EDC-662EFDE35EAF}">
      <dgm:prSet/>
      <dgm:spPr/>
      <dgm:t>
        <a:bodyPr/>
        <a:lstStyle/>
        <a:p>
          <a:r>
            <a:rPr lang="fr-FR" dirty="0"/>
            <a:t>Tensions européennes</a:t>
          </a:r>
        </a:p>
      </dgm:t>
    </dgm:pt>
    <dgm:pt modelId="{78DFBD44-EE2E-4E0C-9DF1-2D20F0651463}" type="parTrans" cxnId="{B77242B7-5AD3-46AF-A188-73E43C5FC6D7}">
      <dgm:prSet/>
      <dgm:spPr/>
      <dgm:t>
        <a:bodyPr/>
        <a:lstStyle/>
        <a:p>
          <a:endParaRPr lang="fr-FR"/>
        </a:p>
      </dgm:t>
    </dgm:pt>
    <dgm:pt modelId="{F81BF6A2-F0F5-48E1-8523-E989814E9F2B}" type="sibTrans" cxnId="{B77242B7-5AD3-46AF-A188-73E43C5FC6D7}">
      <dgm:prSet/>
      <dgm:spPr/>
      <dgm:t>
        <a:bodyPr/>
        <a:lstStyle/>
        <a:p>
          <a:endParaRPr lang="fr-FR"/>
        </a:p>
      </dgm:t>
    </dgm:pt>
    <dgm:pt modelId="{76D6C157-EC4C-4067-B3C8-626A9801B7AA}">
      <dgm:prSet/>
      <dgm:spPr/>
      <dgm:t>
        <a:bodyPr/>
        <a:lstStyle/>
        <a:p>
          <a:r>
            <a:rPr lang="fr-FR" dirty="0"/>
            <a:t>Répercussions coloniales</a:t>
          </a:r>
        </a:p>
      </dgm:t>
    </dgm:pt>
    <dgm:pt modelId="{11C7B55A-9851-46C1-A79B-2581698A40D1}" type="parTrans" cxnId="{9EB0A8BA-1547-40C2-ABAE-860687F7345C}">
      <dgm:prSet/>
      <dgm:spPr/>
      <dgm:t>
        <a:bodyPr/>
        <a:lstStyle/>
        <a:p>
          <a:endParaRPr lang="en-US"/>
        </a:p>
      </dgm:t>
    </dgm:pt>
    <dgm:pt modelId="{13ACEDFF-4A54-43C8-940D-0F9908B7EB66}" type="sibTrans" cxnId="{9EB0A8BA-1547-40C2-ABAE-860687F7345C}">
      <dgm:prSet/>
      <dgm:spPr/>
      <dgm:t>
        <a:bodyPr/>
        <a:lstStyle/>
        <a:p>
          <a:endParaRPr lang="en-US"/>
        </a:p>
      </dgm:t>
    </dgm:pt>
    <dgm:pt modelId="{8B2F8813-54D0-465D-84C8-CD9CD1DC4E5D}" type="pres">
      <dgm:prSet presAssocID="{8A86080C-1AA4-4321-8C06-E424576CB924}" presName="Name0" presStyleCnt="0">
        <dgm:presLayoutVars>
          <dgm:dir/>
          <dgm:resizeHandles val="exact"/>
        </dgm:presLayoutVars>
      </dgm:prSet>
      <dgm:spPr/>
    </dgm:pt>
    <dgm:pt modelId="{776084CD-AF61-4471-9472-249B617F704D}" type="pres">
      <dgm:prSet presAssocID="{92EB9AF6-F171-4577-9805-C1DB6AEBD146}" presName="node" presStyleLbl="node1" presStyleIdx="0" presStyleCnt="2">
        <dgm:presLayoutVars>
          <dgm:bulletEnabled val="1"/>
        </dgm:presLayoutVars>
      </dgm:prSet>
      <dgm:spPr/>
    </dgm:pt>
    <dgm:pt modelId="{BA1FC9FF-F3B5-4A59-AFB5-52014A310E71}" type="pres">
      <dgm:prSet presAssocID="{93DF44DE-36EE-40A6-9C70-08F72A414802}" presName="sibTrans" presStyleCnt="0"/>
      <dgm:spPr/>
    </dgm:pt>
    <dgm:pt modelId="{D8A4DDB1-BE9B-4E66-82CD-39AD684FF23B}" type="pres">
      <dgm:prSet presAssocID="{2783DA78-2EE3-4514-8857-B1D7E53B8F81}" presName="node" presStyleLbl="node1" presStyleIdx="1" presStyleCnt="2">
        <dgm:presLayoutVars>
          <dgm:bulletEnabled val="1"/>
        </dgm:presLayoutVars>
      </dgm:prSet>
      <dgm:spPr/>
    </dgm:pt>
  </dgm:ptLst>
  <dgm:cxnLst>
    <dgm:cxn modelId="{3DD71A0B-DB4C-410C-8DC8-FF95BC7D87FB}" type="presOf" srcId="{B5885646-6EF6-4EA8-8EDC-662EFDE35EAF}" destId="{D8A4DDB1-BE9B-4E66-82CD-39AD684FF23B}" srcOrd="0" destOrd="1" presId="urn:microsoft.com/office/officeart/2005/8/layout/hList6"/>
    <dgm:cxn modelId="{1191C31C-0978-47A8-A6D1-A16785A008F4}" type="presOf" srcId="{990895AF-8C4A-46C4-8678-3A17A98F6546}" destId="{776084CD-AF61-4471-9472-249B617F704D}" srcOrd="0" destOrd="2" presId="urn:microsoft.com/office/officeart/2005/8/layout/hList6"/>
    <dgm:cxn modelId="{3735F11E-46E1-41C5-B5AE-E48610ADAA30}" type="presOf" srcId="{8A86080C-1AA4-4321-8C06-E424576CB924}" destId="{8B2F8813-54D0-465D-84C8-CD9CD1DC4E5D}" srcOrd="0" destOrd="0" presId="urn:microsoft.com/office/officeart/2005/8/layout/hList6"/>
    <dgm:cxn modelId="{CEFBA021-007B-4991-9F7F-E17D6556EEA8}" srcId="{92EB9AF6-F171-4577-9805-C1DB6AEBD146}" destId="{F4649CCE-EC94-4F25-A4C1-4418F9B2BF36}" srcOrd="0" destOrd="0" parTransId="{C0BDC771-22C8-43FC-B114-487B2EC52383}" sibTransId="{CA212E21-C3D1-47BA-A121-C4D80E69ECFF}"/>
    <dgm:cxn modelId="{15D96035-7AF4-4F80-BB07-5E8137C3D0F8}" srcId="{92EB9AF6-F171-4577-9805-C1DB6AEBD146}" destId="{990895AF-8C4A-46C4-8678-3A17A98F6546}" srcOrd="1" destOrd="0" parTransId="{1A961EF8-04BC-4145-BCF6-1BC620438A7C}" sibTransId="{810A4254-602F-48D6-957B-E5B8FC114886}"/>
    <dgm:cxn modelId="{EEFE054E-8AF1-4F37-B30D-82C41DE9A999}" srcId="{8A86080C-1AA4-4321-8C06-E424576CB924}" destId="{92EB9AF6-F171-4577-9805-C1DB6AEBD146}" srcOrd="0" destOrd="0" parTransId="{2D521416-DD92-479F-877E-51BDCD6C2C3B}" sibTransId="{93DF44DE-36EE-40A6-9C70-08F72A414802}"/>
    <dgm:cxn modelId="{9F58327E-784D-4A4B-806E-3AFE09A4A2DA}" type="presOf" srcId="{92EB9AF6-F171-4577-9805-C1DB6AEBD146}" destId="{776084CD-AF61-4471-9472-249B617F704D}" srcOrd="0" destOrd="0" presId="urn:microsoft.com/office/officeart/2005/8/layout/hList6"/>
    <dgm:cxn modelId="{B0383486-84AA-4E27-A79F-72CAE3C6DC5E}" type="presOf" srcId="{F4649CCE-EC94-4F25-A4C1-4418F9B2BF36}" destId="{776084CD-AF61-4471-9472-249B617F704D}" srcOrd="0" destOrd="1" presId="urn:microsoft.com/office/officeart/2005/8/layout/hList6"/>
    <dgm:cxn modelId="{8B6390A0-DFB0-4A11-A00E-512F544B14D6}" type="presOf" srcId="{2783DA78-2EE3-4514-8857-B1D7E53B8F81}" destId="{D8A4DDB1-BE9B-4E66-82CD-39AD684FF23B}" srcOrd="0" destOrd="0" presId="urn:microsoft.com/office/officeart/2005/8/layout/hList6"/>
    <dgm:cxn modelId="{B77242B7-5AD3-46AF-A188-73E43C5FC6D7}" srcId="{2783DA78-2EE3-4514-8857-B1D7E53B8F81}" destId="{B5885646-6EF6-4EA8-8EDC-662EFDE35EAF}" srcOrd="0" destOrd="0" parTransId="{78DFBD44-EE2E-4E0C-9DF1-2D20F0651463}" sibTransId="{F81BF6A2-F0F5-48E1-8523-E989814E9F2B}"/>
    <dgm:cxn modelId="{9EB0A8BA-1547-40C2-ABAE-860687F7345C}" srcId="{2783DA78-2EE3-4514-8857-B1D7E53B8F81}" destId="{76D6C157-EC4C-4067-B3C8-626A9801B7AA}" srcOrd="1" destOrd="0" parTransId="{11C7B55A-9851-46C1-A79B-2581698A40D1}" sibTransId="{13ACEDFF-4A54-43C8-940D-0F9908B7EB66}"/>
    <dgm:cxn modelId="{AE1539C2-67D7-471E-B5E1-E25AAABBC1DC}" srcId="{8A86080C-1AA4-4321-8C06-E424576CB924}" destId="{2783DA78-2EE3-4514-8857-B1D7E53B8F81}" srcOrd="1" destOrd="0" parTransId="{D0E05C1A-5CC7-419C-883F-505FE201E682}" sibTransId="{C72F9576-901A-4158-9CE7-5B8246E9563F}"/>
    <dgm:cxn modelId="{52C1F1FD-E7E8-4B5C-92DE-0C656836F65B}" type="presOf" srcId="{76D6C157-EC4C-4067-B3C8-626A9801B7AA}" destId="{D8A4DDB1-BE9B-4E66-82CD-39AD684FF23B}" srcOrd="0" destOrd="2" presId="urn:microsoft.com/office/officeart/2005/8/layout/hList6"/>
    <dgm:cxn modelId="{D423A770-4A10-422C-A9FC-9306C1039950}" type="presParOf" srcId="{8B2F8813-54D0-465D-84C8-CD9CD1DC4E5D}" destId="{776084CD-AF61-4471-9472-249B617F704D}" srcOrd="0" destOrd="0" presId="urn:microsoft.com/office/officeart/2005/8/layout/hList6"/>
    <dgm:cxn modelId="{746A87AF-D257-4B77-B8B9-D785C07E9E31}" type="presParOf" srcId="{8B2F8813-54D0-465D-84C8-CD9CD1DC4E5D}" destId="{BA1FC9FF-F3B5-4A59-AFB5-52014A310E71}" srcOrd="1" destOrd="0" presId="urn:microsoft.com/office/officeart/2005/8/layout/hList6"/>
    <dgm:cxn modelId="{5A1498A4-270D-4FE3-B978-4068C6DE6B2D}" type="presParOf" srcId="{8B2F8813-54D0-465D-84C8-CD9CD1DC4E5D}" destId="{D8A4DDB1-BE9B-4E66-82CD-39AD684FF23B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35B62B-EB60-437A-94A6-58E17D708354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807CE835-F490-4BFE-8846-A2C7CB98C25A}">
      <dgm:prSet/>
      <dgm:spPr/>
      <dgm:t>
        <a:bodyPr/>
        <a:lstStyle/>
        <a:p>
          <a:r>
            <a:rPr lang="fr-FR" dirty="0"/>
            <a:t>Ruée vers l’Afrique</a:t>
          </a:r>
        </a:p>
      </dgm:t>
    </dgm:pt>
    <dgm:pt modelId="{7EEAD89A-D10E-4221-91BB-4DB27CE13184}" type="parTrans" cxnId="{65C6D1EC-AEF9-4B55-AED8-6B2B015AB57F}">
      <dgm:prSet/>
      <dgm:spPr/>
      <dgm:t>
        <a:bodyPr/>
        <a:lstStyle/>
        <a:p>
          <a:endParaRPr lang="fr-FR"/>
        </a:p>
      </dgm:t>
    </dgm:pt>
    <dgm:pt modelId="{AE46317E-84A6-4DF8-BC92-D239894A99EB}" type="sibTrans" cxnId="{65C6D1EC-AEF9-4B55-AED8-6B2B015AB57F}">
      <dgm:prSet/>
      <dgm:spPr/>
      <dgm:t>
        <a:bodyPr/>
        <a:lstStyle/>
        <a:p>
          <a:endParaRPr lang="fr-FR"/>
        </a:p>
      </dgm:t>
    </dgm:pt>
    <dgm:pt modelId="{A20A6298-88FF-4965-A7B1-57AD1AD0101D}">
      <dgm:prSet/>
      <dgm:spPr/>
      <dgm:t>
        <a:bodyPr/>
        <a:lstStyle/>
        <a:p>
          <a:r>
            <a:rPr lang="fr-FR" dirty="0"/>
            <a:t>Conférence de Berlin</a:t>
          </a:r>
        </a:p>
      </dgm:t>
    </dgm:pt>
    <dgm:pt modelId="{7B833C52-A160-49E0-B195-E67CEED4CD4E}" type="parTrans" cxnId="{A322CC51-4DCB-462E-9EEC-38F4F86C56C0}">
      <dgm:prSet/>
      <dgm:spPr/>
      <dgm:t>
        <a:bodyPr/>
        <a:lstStyle/>
        <a:p>
          <a:endParaRPr lang="fr-FR"/>
        </a:p>
      </dgm:t>
    </dgm:pt>
    <dgm:pt modelId="{865B498B-950F-47B6-854B-20D33D921A84}" type="sibTrans" cxnId="{A322CC51-4DCB-462E-9EEC-38F4F86C56C0}">
      <dgm:prSet/>
      <dgm:spPr/>
      <dgm:t>
        <a:bodyPr/>
        <a:lstStyle/>
        <a:p>
          <a:endParaRPr lang="fr-FR"/>
        </a:p>
      </dgm:t>
    </dgm:pt>
    <dgm:pt modelId="{BDC2BFBF-143F-4477-B13F-CCFDCC12763D}">
      <dgm:prSet/>
      <dgm:spPr/>
      <dgm:t>
        <a:bodyPr/>
        <a:lstStyle/>
        <a:p>
          <a:r>
            <a:rPr lang="fr-FR" dirty="0"/>
            <a:t>Ressources rares</a:t>
          </a:r>
        </a:p>
      </dgm:t>
    </dgm:pt>
    <dgm:pt modelId="{8492E8B6-2184-4D5C-9F8F-F0B779562C78}" type="parTrans" cxnId="{E57F70E1-D16A-4C88-8066-C3722C6A3560}">
      <dgm:prSet/>
      <dgm:spPr/>
      <dgm:t>
        <a:bodyPr/>
        <a:lstStyle/>
        <a:p>
          <a:endParaRPr lang="fr-FR"/>
        </a:p>
      </dgm:t>
    </dgm:pt>
    <dgm:pt modelId="{98560FAD-CB5F-4EC1-9AB9-01180D9A05FD}" type="sibTrans" cxnId="{E57F70E1-D16A-4C88-8066-C3722C6A3560}">
      <dgm:prSet/>
      <dgm:spPr/>
      <dgm:t>
        <a:bodyPr/>
        <a:lstStyle/>
        <a:p>
          <a:endParaRPr lang="fr-FR"/>
        </a:p>
      </dgm:t>
    </dgm:pt>
    <dgm:pt modelId="{DE8603C5-A58E-4C2F-AA4C-11283820A0C0}">
      <dgm:prSet/>
      <dgm:spPr/>
      <dgm:t>
        <a:bodyPr/>
        <a:lstStyle/>
        <a:p>
          <a:r>
            <a:rPr lang="fr-FR" dirty="0"/>
            <a:t>« Civilisation »</a:t>
          </a:r>
        </a:p>
      </dgm:t>
    </dgm:pt>
    <dgm:pt modelId="{2DE5F7CA-0594-485D-8649-6950603AB50D}" type="parTrans" cxnId="{A7D8DCC8-9E22-4FA5-AD18-3D3E8B6EAC4B}">
      <dgm:prSet/>
      <dgm:spPr/>
      <dgm:t>
        <a:bodyPr/>
        <a:lstStyle/>
        <a:p>
          <a:endParaRPr lang="fr-FR"/>
        </a:p>
      </dgm:t>
    </dgm:pt>
    <dgm:pt modelId="{49A9CCD6-7236-4782-9929-DC3EF3582F4F}" type="sibTrans" cxnId="{A7D8DCC8-9E22-4FA5-AD18-3D3E8B6EAC4B}">
      <dgm:prSet/>
      <dgm:spPr/>
      <dgm:t>
        <a:bodyPr/>
        <a:lstStyle/>
        <a:p>
          <a:endParaRPr lang="fr-FR"/>
        </a:p>
      </dgm:t>
    </dgm:pt>
    <dgm:pt modelId="{552AD602-554E-4215-81AE-93891041A12D}">
      <dgm:prSet/>
      <dgm:spPr/>
      <dgm:t>
        <a:bodyPr/>
        <a:lstStyle/>
        <a:p>
          <a:r>
            <a:rPr lang="fr-FR" dirty="0"/>
            <a:t>1885</a:t>
          </a:r>
        </a:p>
      </dgm:t>
    </dgm:pt>
    <dgm:pt modelId="{282805F3-97C7-420C-A41C-47B9E22AEFDA}" type="parTrans" cxnId="{6FE2918D-E5D9-461A-B406-206FB6864F33}">
      <dgm:prSet/>
      <dgm:spPr/>
      <dgm:t>
        <a:bodyPr/>
        <a:lstStyle/>
        <a:p>
          <a:endParaRPr lang="fr-FR"/>
        </a:p>
      </dgm:t>
    </dgm:pt>
    <dgm:pt modelId="{B25635B8-C14E-4E34-8C66-0E7D16336B34}" type="sibTrans" cxnId="{6FE2918D-E5D9-461A-B406-206FB6864F33}">
      <dgm:prSet/>
      <dgm:spPr/>
      <dgm:t>
        <a:bodyPr/>
        <a:lstStyle/>
        <a:p>
          <a:endParaRPr lang="fr-FR"/>
        </a:p>
      </dgm:t>
    </dgm:pt>
    <dgm:pt modelId="{D6563AC9-514D-4AB5-AAFE-12F0FFDD903C}">
      <dgm:prSet/>
      <dgm:spPr/>
      <dgm:t>
        <a:bodyPr/>
        <a:lstStyle/>
        <a:p>
          <a:r>
            <a:rPr lang="fr-FR" dirty="0"/>
            <a:t>Partage du continent africain</a:t>
          </a:r>
        </a:p>
      </dgm:t>
    </dgm:pt>
    <dgm:pt modelId="{6F839F0D-29EB-415D-8496-93058E79B30B}" type="parTrans" cxnId="{46E83969-D7C6-4EF2-BA0E-9CB1D0C7AAA4}">
      <dgm:prSet/>
      <dgm:spPr/>
      <dgm:t>
        <a:bodyPr/>
        <a:lstStyle/>
        <a:p>
          <a:endParaRPr lang="en-US"/>
        </a:p>
      </dgm:t>
    </dgm:pt>
    <dgm:pt modelId="{8A33C2E1-36F1-4124-989C-5AE558925CB4}" type="sibTrans" cxnId="{46E83969-D7C6-4EF2-BA0E-9CB1D0C7AAA4}">
      <dgm:prSet/>
      <dgm:spPr/>
      <dgm:t>
        <a:bodyPr/>
        <a:lstStyle/>
        <a:p>
          <a:endParaRPr lang="en-US"/>
        </a:p>
      </dgm:t>
    </dgm:pt>
    <dgm:pt modelId="{5F3A8932-2FDA-47FA-8331-297744F78E41}" type="pres">
      <dgm:prSet presAssocID="{8F35B62B-EB60-437A-94A6-58E17D708354}" presName="linear" presStyleCnt="0">
        <dgm:presLayoutVars>
          <dgm:dir/>
          <dgm:animLvl val="lvl"/>
          <dgm:resizeHandles val="exact"/>
        </dgm:presLayoutVars>
      </dgm:prSet>
      <dgm:spPr/>
    </dgm:pt>
    <dgm:pt modelId="{E0AB8287-8264-41CF-85F1-D6F6063D07E0}" type="pres">
      <dgm:prSet presAssocID="{807CE835-F490-4BFE-8846-A2C7CB98C25A}" presName="parentLin" presStyleCnt="0"/>
      <dgm:spPr/>
    </dgm:pt>
    <dgm:pt modelId="{65B1067E-2E8D-456E-A203-D3211502EC6A}" type="pres">
      <dgm:prSet presAssocID="{807CE835-F490-4BFE-8846-A2C7CB98C25A}" presName="parentLeftMargin" presStyleLbl="node1" presStyleIdx="0" presStyleCnt="2"/>
      <dgm:spPr/>
    </dgm:pt>
    <dgm:pt modelId="{F61A4B04-5D86-4E08-92C4-8E4BC28790E1}" type="pres">
      <dgm:prSet presAssocID="{807CE835-F490-4BFE-8846-A2C7CB98C25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DEE8C0-626A-4A19-AE80-E7F33B64B79F}" type="pres">
      <dgm:prSet presAssocID="{807CE835-F490-4BFE-8846-A2C7CB98C25A}" presName="negativeSpace" presStyleCnt="0"/>
      <dgm:spPr/>
    </dgm:pt>
    <dgm:pt modelId="{200CD4DD-BFCD-4F0F-B324-BC70E4BB1B37}" type="pres">
      <dgm:prSet presAssocID="{807CE835-F490-4BFE-8846-A2C7CB98C25A}" presName="childText" presStyleLbl="conFgAcc1" presStyleIdx="0" presStyleCnt="2">
        <dgm:presLayoutVars>
          <dgm:bulletEnabled val="1"/>
        </dgm:presLayoutVars>
      </dgm:prSet>
      <dgm:spPr/>
    </dgm:pt>
    <dgm:pt modelId="{29A4A233-065E-41E0-9888-08A77AB4640C}" type="pres">
      <dgm:prSet presAssocID="{AE46317E-84A6-4DF8-BC92-D239894A99EB}" presName="spaceBetweenRectangles" presStyleCnt="0"/>
      <dgm:spPr/>
    </dgm:pt>
    <dgm:pt modelId="{92FC8BC8-A4EE-427E-BC17-6EBE97A5DC5A}" type="pres">
      <dgm:prSet presAssocID="{A20A6298-88FF-4965-A7B1-57AD1AD0101D}" presName="parentLin" presStyleCnt="0"/>
      <dgm:spPr/>
    </dgm:pt>
    <dgm:pt modelId="{14A9D8C6-6B2E-48F5-852D-735F4A8202ED}" type="pres">
      <dgm:prSet presAssocID="{A20A6298-88FF-4965-A7B1-57AD1AD0101D}" presName="parentLeftMargin" presStyleLbl="node1" presStyleIdx="0" presStyleCnt="2"/>
      <dgm:spPr/>
    </dgm:pt>
    <dgm:pt modelId="{0AE76E4A-F87C-469D-A609-F95D7D6C428A}" type="pres">
      <dgm:prSet presAssocID="{A20A6298-88FF-4965-A7B1-57AD1AD0101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35BE1DD-CF97-44E6-863B-2571957AAEE8}" type="pres">
      <dgm:prSet presAssocID="{A20A6298-88FF-4965-A7B1-57AD1AD0101D}" presName="negativeSpace" presStyleCnt="0"/>
      <dgm:spPr/>
    </dgm:pt>
    <dgm:pt modelId="{888A3343-AEA3-4C89-806D-891209913AD5}" type="pres">
      <dgm:prSet presAssocID="{A20A6298-88FF-4965-A7B1-57AD1AD0101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1508B22-E31A-4281-966A-A93077172CC1}" type="presOf" srcId="{A20A6298-88FF-4965-A7B1-57AD1AD0101D}" destId="{0AE76E4A-F87C-469D-A609-F95D7D6C428A}" srcOrd="1" destOrd="0" presId="urn:microsoft.com/office/officeart/2005/8/layout/list1"/>
    <dgm:cxn modelId="{7F4EFC3F-E8BF-4CC1-BCB7-BDF0D15DDF5A}" type="presOf" srcId="{8F35B62B-EB60-437A-94A6-58E17D708354}" destId="{5F3A8932-2FDA-47FA-8331-297744F78E41}" srcOrd="0" destOrd="0" presId="urn:microsoft.com/office/officeart/2005/8/layout/list1"/>
    <dgm:cxn modelId="{5E593F61-3C0A-4671-9348-D0531CE8A037}" type="presOf" srcId="{807CE835-F490-4BFE-8846-A2C7CB98C25A}" destId="{F61A4B04-5D86-4E08-92C4-8E4BC28790E1}" srcOrd="1" destOrd="0" presId="urn:microsoft.com/office/officeart/2005/8/layout/list1"/>
    <dgm:cxn modelId="{46E83969-D7C6-4EF2-BA0E-9CB1D0C7AAA4}" srcId="{A20A6298-88FF-4965-A7B1-57AD1AD0101D}" destId="{D6563AC9-514D-4AB5-AAFE-12F0FFDD903C}" srcOrd="0" destOrd="0" parTransId="{6F839F0D-29EB-415D-8496-93058E79B30B}" sibTransId="{8A33C2E1-36F1-4124-989C-5AE558925CB4}"/>
    <dgm:cxn modelId="{02D5C24A-AAE5-4940-80CA-B5B413003F06}" type="presOf" srcId="{BDC2BFBF-143F-4477-B13F-CCFDCC12763D}" destId="{200CD4DD-BFCD-4F0F-B324-BC70E4BB1B37}" srcOrd="0" destOrd="0" presId="urn:microsoft.com/office/officeart/2005/8/layout/list1"/>
    <dgm:cxn modelId="{A322CC51-4DCB-462E-9EEC-38F4F86C56C0}" srcId="{8F35B62B-EB60-437A-94A6-58E17D708354}" destId="{A20A6298-88FF-4965-A7B1-57AD1AD0101D}" srcOrd="1" destOrd="0" parTransId="{7B833C52-A160-49E0-B195-E67CEED4CD4E}" sibTransId="{865B498B-950F-47B6-854B-20D33D921A84}"/>
    <dgm:cxn modelId="{EC755157-C528-4F24-B5B2-CAE2DE2E214C}" type="presOf" srcId="{DE8603C5-A58E-4C2F-AA4C-11283820A0C0}" destId="{200CD4DD-BFCD-4F0F-B324-BC70E4BB1B37}" srcOrd="0" destOrd="1" presId="urn:microsoft.com/office/officeart/2005/8/layout/list1"/>
    <dgm:cxn modelId="{6FE2918D-E5D9-461A-B406-206FB6864F33}" srcId="{A20A6298-88FF-4965-A7B1-57AD1AD0101D}" destId="{552AD602-554E-4215-81AE-93891041A12D}" srcOrd="1" destOrd="0" parTransId="{282805F3-97C7-420C-A41C-47B9E22AEFDA}" sibTransId="{B25635B8-C14E-4E34-8C66-0E7D16336B34}"/>
    <dgm:cxn modelId="{75D592AD-2FA7-4977-8275-8AAA0AB02C02}" type="presOf" srcId="{552AD602-554E-4215-81AE-93891041A12D}" destId="{888A3343-AEA3-4C89-806D-891209913AD5}" srcOrd="0" destOrd="1" presId="urn:microsoft.com/office/officeart/2005/8/layout/list1"/>
    <dgm:cxn modelId="{3213FFC4-1E12-44E1-B4D5-0392145354E7}" type="presOf" srcId="{D6563AC9-514D-4AB5-AAFE-12F0FFDD903C}" destId="{888A3343-AEA3-4C89-806D-891209913AD5}" srcOrd="0" destOrd="0" presId="urn:microsoft.com/office/officeart/2005/8/layout/list1"/>
    <dgm:cxn modelId="{C1AD2FC7-7C6A-4ABD-BF88-FAD601A20E32}" type="presOf" srcId="{A20A6298-88FF-4965-A7B1-57AD1AD0101D}" destId="{14A9D8C6-6B2E-48F5-852D-735F4A8202ED}" srcOrd="0" destOrd="0" presId="urn:microsoft.com/office/officeart/2005/8/layout/list1"/>
    <dgm:cxn modelId="{A7D8DCC8-9E22-4FA5-AD18-3D3E8B6EAC4B}" srcId="{807CE835-F490-4BFE-8846-A2C7CB98C25A}" destId="{DE8603C5-A58E-4C2F-AA4C-11283820A0C0}" srcOrd="1" destOrd="0" parTransId="{2DE5F7CA-0594-485D-8649-6950603AB50D}" sibTransId="{49A9CCD6-7236-4782-9929-DC3EF3582F4F}"/>
    <dgm:cxn modelId="{E57F70E1-D16A-4C88-8066-C3722C6A3560}" srcId="{807CE835-F490-4BFE-8846-A2C7CB98C25A}" destId="{BDC2BFBF-143F-4477-B13F-CCFDCC12763D}" srcOrd="0" destOrd="0" parTransId="{8492E8B6-2184-4D5C-9F8F-F0B779562C78}" sibTransId="{98560FAD-CB5F-4EC1-9AB9-01180D9A05FD}"/>
    <dgm:cxn modelId="{65C6D1EC-AEF9-4B55-AED8-6B2B015AB57F}" srcId="{8F35B62B-EB60-437A-94A6-58E17D708354}" destId="{807CE835-F490-4BFE-8846-A2C7CB98C25A}" srcOrd="0" destOrd="0" parTransId="{7EEAD89A-D10E-4221-91BB-4DB27CE13184}" sibTransId="{AE46317E-84A6-4DF8-BC92-D239894A99EB}"/>
    <dgm:cxn modelId="{466B96F6-9438-4ABC-B292-203BC04744C5}" type="presOf" srcId="{807CE835-F490-4BFE-8846-A2C7CB98C25A}" destId="{65B1067E-2E8D-456E-A203-D3211502EC6A}" srcOrd="0" destOrd="0" presId="urn:microsoft.com/office/officeart/2005/8/layout/list1"/>
    <dgm:cxn modelId="{DF2C207B-F922-4791-A863-D84A51116CFC}" type="presParOf" srcId="{5F3A8932-2FDA-47FA-8331-297744F78E41}" destId="{E0AB8287-8264-41CF-85F1-D6F6063D07E0}" srcOrd="0" destOrd="0" presId="urn:microsoft.com/office/officeart/2005/8/layout/list1"/>
    <dgm:cxn modelId="{2898A12C-E450-4892-80E5-A6B7BCEAAC25}" type="presParOf" srcId="{E0AB8287-8264-41CF-85F1-D6F6063D07E0}" destId="{65B1067E-2E8D-456E-A203-D3211502EC6A}" srcOrd="0" destOrd="0" presId="urn:microsoft.com/office/officeart/2005/8/layout/list1"/>
    <dgm:cxn modelId="{F743C79B-D656-4344-AD8B-7D3C6D979D95}" type="presParOf" srcId="{E0AB8287-8264-41CF-85F1-D6F6063D07E0}" destId="{F61A4B04-5D86-4E08-92C4-8E4BC28790E1}" srcOrd="1" destOrd="0" presId="urn:microsoft.com/office/officeart/2005/8/layout/list1"/>
    <dgm:cxn modelId="{188B2B1D-36EE-47EA-A380-7D38BC038725}" type="presParOf" srcId="{5F3A8932-2FDA-47FA-8331-297744F78E41}" destId="{F3DEE8C0-626A-4A19-AE80-E7F33B64B79F}" srcOrd="1" destOrd="0" presId="urn:microsoft.com/office/officeart/2005/8/layout/list1"/>
    <dgm:cxn modelId="{8290F4F7-EF24-4AD7-9D68-04AF1FDF988D}" type="presParOf" srcId="{5F3A8932-2FDA-47FA-8331-297744F78E41}" destId="{200CD4DD-BFCD-4F0F-B324-BC70E4BB1B37}" srcOrd="2" destOrd="0" presId="urn:microsoft.com/office/officeart/2005/8/layout/list1"/>
    <dgm:cxn modelId="{264D98FE-E4B7-4A68-B61D-F239762C4E0A}" type="presParOf" srcId="{5F3A8932-2FDA-47FA-8331-297744F78E41}" destId="{29A4A233-065E-41E0-9888-08A77AB4640C}" srcOrd="3" destOrd="0" presId="urn:microsoft.com/office/officeart/2005/8/layout/list1"/>
    <dgm:cxn modelId="{66156A51-8675-495B-94E4-55C4B13BE558}" type="presParOf" srcId="{5F3A8932-2FDA-47FA-8331-297744F78E41}" destId="{92FC8BC8-A4EE-427E-BC17-6EBE97A5DC5A}" srcOrd="4" destOrd="0" presId="urn:microsoft.com/office/officeart/2005/8/layout/list1"/>
    <dgm:cxn modelId="{601451EF-4A70-47AF-BDCC-8C517E734C96}" type="presParOf" srcId="{92FC8BC8-A4EE-427E-BC17-6EBE97A5DC5A}" destId="{14A9D8C6-6B2E-48F5-852D-735F4A8202ED}" srcOrd="0" destOrd="0" presId="urn:microsoft.com/office/officeart/2005/8/layout/list1"/>
    <dgm:cxn modelId="{F0BF04C0-6EB1-43A0-ACBF-218B336CF18E}" type="presParOf" srcId="{92FC8BC8-A4EE-427E-BC17-6EBE97A5DC5A}" destId="{0AE76E4A-F87C-469D-A609-F95D7D6C428A}" srcOrd="1" destOrd="0" presId="urn:microsoft.com/office/officeart/2005/8/layout/list1"/>
    <dgm:cxn modelId="{301D9A51-F883-4083-943B-580158C0BBEE}" type="presParOf" srcId="{5F3A8932-2FDA-47FA-8331-297744F78E41}" destId="{735BE1DD-CF97-44E6-863B-2571957AAEE8}" srcOrd="5" destOrd="0" presId="urn:microsoft.com/office/officeart/2005/8/layout/list1"/>
    <dgm:cxn modelId="{F82C3CCB-666C-4AB8-83FD-0F81C3674294}" type="presParOf" srcId="{5F3A8932-2FDA-47FA-8331-297744F78E41}" destId="{888A3343-AEA3-4C89-806D-891209913A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35B62B-EB60-437A-94A6-58E17D708354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807CE835-F490-4BFE-8846-A2C7CB98C25A}">
      <dgm:prSet/>
      <dgm:spPr/>
      <dgm:t>
        <a:bodyPr/>
        <a:lstStyle/>
        <a:p>
          <a:r>
            <a:rPr lang="fr-FR" dirty="0"/>
            <a:t>Tensions européennes</a:t>
          </a:r>
        </a:p>
      </dgm:t>
    </dgm:pt>
    <dgm:pt modelId="{7EEAD89A-D10E-4221-91BB-4DB27CE13184}" type="parTrans" cxnId="{65C6D1EC-AEF9-4B55-AED8-6B2B015AB57F}">
      <dgm:prSet/>
      <dgm:spPr/>
      <dgm:t>
        <a:bodyPr/>
        <a:lstStyle/>
        <a:p>
          <a:endParaRPr lang="fr-FR"/>
        </a:p>
      </dgm:t>
    </dgm:pt>
    <dgm:pt modelId="{AE46317E-84A6-4DF8-BC92-D239894A99EB}" type="sibTrans" cxnId="{65C6D1EC-AEF9-4B55-AED8-6B2B015AB57F}">
      <dgm:prSet/>
      <dgm:spPr/>
      <dgm:t>
        <a:bodyPr/>
        <a:lstStyle/>
        <a:p>
          <a:endParaRPr lang="fr-FR"/>
        </a:p>
      </dgm:t>
    </dgm:pt>
    <dgm:pt modelId="{A20A6298-88FF-4965-A7B1-57AD1AD0101D}">
      <dgm:prSet/>
      <dgm:spPr/>
      <dgm:t>
        <a:bodyPr/>
        <a:lstStyle/>
        <a:p>
          <a:r>
            <a:rPr lang="fr-FR" dirty="0"/>
            <a:t>Répercussions coloniales</a:t>
          </a:r>
        </a:p>
      </dgm:t>
    </dgm:pt>
    <dgm:pt modelId="{7B833C52-A160-49E0-B195-E67CEED4CD4E}" type="parTrans" cxnId="{A322CC51-4DCB-462E-9EEC-38F4F86C56C0}">
      <dgm:prSet/>
      <dgm:spPr/>
      <dgm:t>
        <a:bodyPr/>
        <a:lstStyle/>
        <a:p>
          <a:endParaRPr lang="fr-FR"/>
        </a:p>
      </dgm:t>
    </dgm:pt>
    <dgm:pt modelId="{865B498B-950F-47B6-854B-20D33D921A84}" type="sibTrans" cxnId="{A322CC51-4DCB-462E-9EEC-38F4F86C56C0}">
      <dgm:prSet/>
      <dgm:spPr/>
      <dgm:t>
        <a:bodyPr/>
        <a:lstStyle/>
        <a:p>
          <a:endParaRPr lang="fr-FR"/>
        </a:p>
      </dgm:t>
    </dgm:pt>
    <dgm:pt modelId="{AC2162AE-F400-484F-B06D-3F5BA0A84188}">
      <dgm:prSet/>
      <dgm:spPr/>
      <dgm:t>
        <a:bodyPr/>
        <a:lstStyle/>
        <a:p>
          <a:r>
            <a:rPr lang="fr-FR" dirty="0"/>
            <a:t>Conséquences des conflits européens (Guerre Franco-Prussienne (</a:t>
          </a:r>
          <a:r>
            <a:rPr lang="fr-FR" b="1" dirty="0"/>
            <a:t>1870</a:t>
          </a:r>
          <a:r>
            <a:rPr lang="fr-FR" dirty="0"/>
            <a:t>) …)</a:t>
          </a:r>
        </a:p>
      </dgm:t>
    </dgm:pt>
    <dgm:pt modelId="{E7D8A267-B37E-4428-8682-3FF9C396A313}" type="parTrans" cxnId="{0455F5C7-6463-4653-8E05-2EF74EE0CFD7}">
      <dgm:prSet/>
      <dgm:spPr/>
      <dgm:t>
        <a:bodyPr/>
        <a:lstStyle/>
        <a:p>
          <a:endParaRPr lang="en-US"/>
        </a:p>
      </dgm:t>
    </dgm:pt>
    <dgm:pt modelId="{BE40DAB4-2C12-40BD-ADED-F17F7C18FFEA}" type="sibTrans" cxnId="{0455F5C7-6463-4653-8E05-2EF74EE0CFD7}">
      <dgm:prSet/>
      <dgm:spPr/>
      <dgm:t>
        <a:bodyPr/>
        <a:lstStyle/>
        <a:p>
          <a:endParaRPr lang="en-US"/>
        </a:p>
      </dgm:t>
    </dgm:pt>
    <dgm:pt modelId="{D4EDB638-FC4D-4044-805F-A40C2D85C3F8}">
      <dgm:prSet/>
      <dgm:spPr/>
      <dgm:t>
        <a:bodyPr/>
        <a:lstStyle/>
        <a:p>
          <a:r>
            <a:rPr lang="fr-FR" dirty="0"/>
            <a:t>Tensions entre différentes colonies des états impérialistes</a:t>
          </a:r>
        </a:p>
      </dgm:t>
    </dgm:pt>
    <dgm:pt modelId="{4B38F173-0668-4AE8-A7A5-810F960095C8}" type="parTrans" cxnId="{4E9D123A-364D-4D91-A8F9-D7F7BC56535C}">
      <dgm:prSet/>
      <dgm:spPr/>
      <dgm:t>
        <a:bodyPr/>
        <a:lstStyle/>
        <a:p>
          <a:endParaRPr lang="en-US"/>
        </a:p>
      </dgm:t>
    </dgm:pt>
    <dgm:pt modelId="{DFBE1FDD-ABC2-4B56-A8B0-208ADAEAA4D5}" type="sibTrans" cxnId="{4E9D123A-364D-4D91-A8F9-D7F7BC56535C}">
      <dgm:prSet/>
      <dgm:spPr/>
      <dgm:t>
        <a:bodyPr/>
        <a:lstStyle/>
        <a:p>
          <a:endParaRPr lang="en-US"/>
        </a:p>
      </dgm:t>
    </dgm:pt>
    <dgm:pt modelId="{DFECB913-C6D6-403F-91C0-53C6F81F1026}">
      <dgm:prSet/>
      <dgm:spPr/>
      <dgm:t>
        <a:bodyPr/>
        <a:lstStyle/>
        <a:p>
          <a:r>
            <a:rPr lang="fr-FR" dirty="0"/>
            <a:t>Montée de patriotisme et haine internationale</a:t>
          </a:r>
        </a:p>
      </dgm:t>
    </dgm:pt>
    <dgm:pt modelId="{CF889D65-91C2-4BF3-A8FA-1C88454721D8}" type="parTrans" cxnId="{8098AACF-DAD3-41C0-8412-1365613E3058}">
      <dgm:prSet/>
      <dgm:spPr/>
      <dgm:t>
        <a:bodyPr/>
        <a:lstStyle/>
        <a:p>
          <a:endParaRPr lang="en-US"/>
        </a:p>
      </dgm:t>
    </dgm:pt>
    <dgm:pt modelId="{E66B0D36-BC42-4F48-9537-7B7F56F006DB}" type="sibTrans" cxnId="{8098AACF-DAD3-41C0-8412-1365613E3058}">
      <dgm:prSet/>
      <dgm:spPr/>
      <dgm:t>
        <a:bodyPr/>
        <a:lstStyle/>
        <a:p>
          <a:endParaRPr lang="en-US"/>
        </a:p>
      </dgm:t>
    </dgm:pt>
    <dgm:pt modelId="{5F3A8932-2FDA-47FA-8331-297744F78E41}" type="pres">
      <dgm:prSet presAssocID="{8F35B62B-EB60-437A-94A6-58E17D708354}" presName="linear" presStyleCnt="0">
        <dgm:presLayoutVars>
          <dgm:dir/>
          <dgm:animLvl val="lvl"/>
          <dgm:resizeHandles val="exact"/>
        </dgm:presLayoutVars>
      </dgm:prSet>
      <dgm:spPr/>
    </dgm:pt>
    <dgm:pt modelId="{E0AB8287-8264-41CF-85F1-D6F6063D07E0}" type="pres">
      <dgm:prSet presAssocID="{807CE835-F490-4BFE-8846-A2C7CB98C25A}" presName="parentLin" presStyleCnt="0"/>
      <dgm:spPr/>
    </dgm:pt>
    <dgm:pt modelId="{65B1067E-2E8D-456E-A203-D3211502EC6A}" type="pres">
      <dgm:prSet presAssocID="{807CE835-F490-4BFE-8846-A2C7CB98C25A}" presName="parentLeftMargin" presStyleLbl="node1" presStyleIdx="0" presStyleCnt="2"/>
      <dgm:spPr/>
    </dgm:pt>
    <dgm:pt modelId="{F61A4B04-5D86-4E08-92C4-8E4BC28790E1}" type="pres">
      <dgm:prSet presAssocID="{807CE835-F490-4BFE-8846-A2C7CB98C25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DEE8C0-626A-4A19-AE80-E7F33B64B79F}" type="pres">
      <dgm:prSet presAssocID="{807CE835-F490-4BFE-8846-A2C7CB98C25A}" presName="negativeSpace" presStyleCnt="0"/>
      <dgm:spPr/>
    </dgm:pt>
    <dgm:pt modelId="{200CD4DD-BFCD-4F0F-B324-BC70E4BB1B37}" type="pres">
      <dgm:prSet presAssocID="{807CE835-F490-4BFE-8846-A2C7CB98C25A}" presName="childText" presStyleLbl="conFgAcc1" presStyleIdx="0" presStyleCnt="2">
        <dgm:presLayoutVars>
          <dgm:bulletEnabled val="1"/>
        </dgm:presLayoutVars>
      </dgm:prSet>
      <dgm:spPr/>
    </dgm:pt>
    <dgm:pt modelId="{29A4A233-065E-41E0-9888-08A77AB4640C}" type="pres">
      <dgm:prSet presAssocID="{AE46317E-84A6-4DF8-BC92-D239894A99EB}" presName="spaceBetweenRectangles" presStyleCnt="0"/>
      <dgm:spPr/>
    </dgm:pt>
    <dgm:pt modelId="{92FC8BC8-A4EE-427E-BC17-6EBE97A5DC5A}" type="pres">
      <dgm:prSet presAssocID="{A20A6298-88FF-4965-A7B1-57AD1AD0101D}" presName="parentLin" presStyleCnt="0"/>
      <dgm:spPr/>
    </dgm:pt>
    <dgm:pt modelId="{14A9D8C6-6B2E-48F5-852D-735F4A8202ED}" type="pres">
      <dgm:prSet presAssocID="{A20A6298-88FF-4965-A7B1-57AD1AD0101D}" presName="parentLeftMargin" presStyleLbl="node1" presStyleIdx="0" presStyleCnt="2"/>
      <dgm:spPr/>
    </dgm:pt>
    <dgm:pt modelId="{0AE76E4A-F87C-469D-A609-F95D7D6C428A}" type="pres">
      <dgm:prSet presAssocID="{A20A6298-88FF-4965-A7B1-57AD1AD0101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35BE1DD-CF97-44E6-863B-2571957AAEE8}" type="pres">
      <dgm:prSet presAssocID="{A20A6298-88FF-4965-A7B1-57AD1AD0101D}" presName="negativeSpace" presStyleCnt="0"/>
      <dgm:spPr/>
    </dgm:pt>
    <dgm:pt modelId="{888A3343-AEA3-4C89-806D-891209913AD5}" type="pres">
      <dgm:prSet presAssocID="{A20A6298-88FF-4965-A7B1-57AD1AD0101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1508B22-E31A-4281-966A-A93077172CC1}" type="presOf" srcId="{A20A6298-88FF-4965-A7B1-57AD1AD0101D}" destId="{0AE76E4A-F87C-469D-A609-F95D7D6C428A}" srcOrd="1" destOrd="0" presId="urn:microsoft.com/office/officeart/2005/8/layout/list1"/>
    <dgm:cxn modelId="{4E9D123A-364D-4D91-A8F9-D7F7BC56535C}" srcId="{A20A6298-88FF-4965-A7B1-57AD1AD0101D}" destId="{D4EDB638-FC4D-4044-805F-A40C2D85C3F8}" srcOrd="0" destOrd="0" parTransId="{4B38F173-0668-4AE8-A7A5-810F960095C8}" sibTransId="{DFBE1FDD-ABC2-4B56-A8B0-208ADAEAA4D5}"/>
    <dgm:cxn modelId="{7F4EFC3F-E8BF-4CC1-BCB7-BDF0D15DDF5A}" type="presOf" srcId="{8F35B62B-EB60-437A-94A6-58E17D708354}" destId="{5F3A8932-2FDA-47FA-8331-297744F78E41}" srcOrd="0" destOrd="0" presId="urn:microsoft.com/office/officeart/2005/8/layout/list1"/>
    <dgm:cxn modelId="{5E593F61-3C0A-4671-9348-D0531CE8A037}" type="presOf" srcId="{807CE835-F490-4BFE-8846-A2C7CB98C25A}" destId="{F61A4B04-5D86-4E08-92C4-8E4BC28790E1}" srcOrd="1" destOrd="0" presId="urn:microsoft.com/office/officeart/2005/8/layout/list1"/>
    <dgm:cxn modelId="{FC9C5D4E-E813-4EAD-BDC5-4A9C5AAABD64}" type="presOf" srcId="{D4EDB638-FC4D-4044-805F-A40C2D85C3F8}" destId="{888A3343-AEA3-4C89-806D-891209913AD5}" srcOrd="0" destOrd="0" presId="urn:microsoft.com/office/officeart/2005/8/layout/list1"/>
    <dgm:cxn modelId="{A322CC51-4DCB-462E-9EEC-38F4F86C56C0}" srcId="{8F35B62B-EB60-437A-94A6-58E17D708354}" destId="{A20A6298-88FF-4965-A7B1-57AD1AD0101D}" srcOrd="1" destOrd="0" parTransId="{7B833C52-A160-49E0-B195-E67CEED4CD4E}" sibTransId="{865B498B-950F-47B6-854B-20D33D921A84}"/>
    <dgm:cxn modelId="{8FCC7153-55C6-4F3D-9B1A-604651C5607D}" type="presOf" srcId="{AC2162AE-F400-484F-B06D-3F5BA0A84188}" destId="{200CD4DD-BFCD-4F0F-B324-BC70E4BB1B37}" srcOrd="0" destOrd="0" presId="urn:microsoft.com/office/officeart/2005/8/layout/list1"/>
    <dgm:cxn modelId="{5792628B-B0E8-4685-85AF-8A6AAB8B054E}" type="presOf" srcId="{DFECB913-C6D6-403F-91C0-53C6F81F1026}" destId="{200CD4DD-BFCD-4F0F-B324-BC70E4BB1B37}" srcOrd="0" destOrd="1" presId="urn:microsoft.com/office/officeart/2005/8/layout/list1"/>
    <dgm:cxn modelId="{C1AD2FC7-7C6A-4ABD-BF88-FAD601A20E32}" type="presOf" srcId="{A20A6298-88FF-4965-A7B1-57AD1AD0101D}" destId="{14A9D8C6-6B2E-48F5-852D-735F4A8202ED}" srcOrd="0" destOrd="0" presId="urn:microsoft.com/office/officeart/2005/8/layout/list1"/>
    <dgm:cxn modelId="{0455F5C7-6463-4653-8E05-2EF74EE0CFD7}" srcId="{807CE835-F490-4BFE-8846-A2C7CB98C25A}" destId="{AC2162AE-F400-484F-B06D-3F5BA0A84188}" srcOrd="0" destOrd="0" parTransId="{E7D8A267-B37E-4428-8682-3FF9C396A313}" sibTransId="{BE40DAB4-2C12-40BD-ADED-F17F7C18FFEA}"/>
    <dgm:cxn modelId="{8098AACF-DAD3-41C0-8412-1365613E3058}" srcId="{807CE835-F490-4BFE-8846-A2C7CB98C25A}" destId="{DFECB913-C6D6-403F-91C0-53C6F81F1026}" srcOrd="1" destOrd="0" parTransId="{CF889D65-91C2-4BF3-A8FA-1C88454721D8}" sibTransId="{E66B0D36-BC42-4F48-9537-7B7F56F006DB}"/>
    <dgm:cxn modelId="{65C6D1EC-AEF9-4B55-AED8-6B2B015AB57F}" srcId="{8F35B62B-EB60-437A-94A6-58E17D708354}" destId="{807CE835-F490-4BFE-8846-A2C7CB98C25A}" srcOrd="0" destOrd="0" parTransId="{7EEAD89A-D10E-4221-91BB-4DB27CE13184}" sibTransId="{AE46317E-84A6-4DF8-BC92-D239894A99EB}"/>
    <dgm:cxn modelId="{466B96F6-9438-4ABC-B292-203BC04744C5}" type="presOf" srcId="{807CE835-F490-4BFE-8846-A2C7CB98C25A}" destId="{65B1067E-2E8D-456E-A203-D3211502EC6A}" srcOrd="0" destOrd="0" presId="urn:microsoft.com/office/officeart/2005/8/layout/list1"/>
    <dgm:cxn modelId="{DF2C207B-F922-4791-A863-D84A51116CFC}" type="presParOf" srcId="{5F3A8932-2FDA-47FA-8331-297744F78E41}" destId="{E0AB8287-8264-41CF-85F1-D6F6063D07E0}" srcOrd="0" destOrd="0" presId="urn:microsoft.com/office/officeart/2005/8/layout/list1"/>
    <dgm:cxn modelId="{2898A12C-E450-4892-80E5-A6B7BCEAAC25}" type="presParOf" srcId="{E0AB8287-8264-41CF-85F1-D6F6063D07E0}" destId="{65B1067E-2E8D-456E-A203-D3211502EC6A}" srcOrd="0" destOrd="0" presId="urn:microsoft.com/office/officeart/2005/8/layout/list1"/>
    <dgm:cxn modelId="{F743C79B-D656-4344-AD8B-7D3C6D979D95}" type="presParOf" srcId="{E0AB8287-8264-41CF-85F1-D6F6063D07E0}" destId="{F61A4B04-5D86-4E08-92C4-8E4BC28790E1}" srcOrd="1" destOrd="0" presId="urn:microsoft.com/office/officeart/2005/8/layout/list1"/>
    <dgm:cxn modelId="{188B2B1D-36EE-47EA-A380-7D38BC038725}" type="presParOf" srcId="{5F3A8932-2FDA-47FA-8331-297744F78E41}" destId="{F3DEE8C0-626A-4A19-AE80-E7F33B64B79F}" srcOrd="1" destOrd="0" presId="urn:microsoft.com/office/officeart/2005/8/layout/list1"/>
    <dgm:cxn modelId="{8290F4F7-EF24-4AD7-9D68-04AF1FDF988D}" type="presParOf" srcId="{5F3A8932-2FDA-47FA-8331-297744F78E41}" destId="{200CD4DD-BFCD-4F0F-B324-BC70E4BB1B37}" srcOrd="2" destOrd="0" presId="urn:microsoft.com/office/officeart/2005/8/layout/list1"/>
    <dgm:cxn modelId="{264D98FE-E4B7-4A68-B61D-F239762C4E0A}" type="presParOf" srcId="{5F3A8932-2FDA-47FA-8331-297744F78E41}" destId="{29A4A233-065E-41E0-9888-08A77AB4640C}" srcOrd="3" destOrd="0" presId="urn:microsoft.com/office/officeart/2005/8/layout/list1"/>
    <dgm:cxn modelId="{66156A51-8675-495B-94E4-55C4B13BE558}" type="presParOf" srcId="{5F3A8932-2FDA-47FA-8331-297744F78E41}" destId="{92FC8BC8-A4EE-427E-BC17-6EBE97A5DC5A}" srcOrd="4" destOrd="0" presId="urn:microsoft.com/office/officeart/2005/8/layout/list1"/>
    <dgm:cxn modelId="{601451EF-4A70-47AF-BDCC-8C517E734C96}" type="presParOf" srcId="{92FC8BC8-A4EE-427E-BC17-6EBE97A5DC5A}" destId="{14A9D8C6-6B2E-48F5-852D-735F4A8202ED}" srcOrd="0" destOrd="0" presId="urn:microsoft.com/office/officeart/2005/8/layout/list1"/>
    <dgm:cxn modelId="{F0BF04C0-6EB1-43A0-ACBF-218B336CF18E}" type="presParOf" srcId="{92FC8BC8-A4EE-427E-BC17-6EBE97A5DC5A}" destId="{0AE76E4A-F87C-469D-A609-F95D7D6C428A}" srcOrd="1" destOrd="0" presId="urn:microsoft.com/office/officeart/2005/8/layout/list1"/>
    <dgm:cxn modelId="{301D9A51-F883-4083-943B-580158C0BBEE}" type="presParOf" srcId="{5F3A8932-2FDA-47FA-8331-297744F78E41}" destId="{735BE1DD-CF97-44E6-863B-2571957AAEE8}" srcOrd="5" destOrd="0" presId="urn:microsoft.com/office/officeart/2005/8/layout/list1"/>
    <dgm:cxn modelId="{F82C3CCB-666C-4AB8-83FD-0F81C3674294}" type="presParOf" srcId="{5F3A8932-2FDA-47FA-8331-297744F78E41}" destId="{888A3343-AEA3-4C89-806D-891209913A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8E10AA-B25B-47B6-BBB7-5E9292E8C93E}" type="doc">
      <dgm:prSet loTypeId="urn:microsoft.com/office/officeart/2005/8/layout/radial2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CDB20A9-7F18-44E7-ACD0-AD9716E1B044}">
      <dgm:prSet phldrT="[Texte]"/>
      <dgm:spPr/>
      <dgm:t>
        <a:bodyPr/>
        <a:lstStyle/>
        <a:p>
          <a:r>
            <a:rPr lang="fr-FR" noProof="0" dirty="0"/>
            <a:t>Défaite française</a:t>
          </a:r>
        </a:p>
      </dgm:t>
    </dgm:pt>
    <dgm:pt modelId="{30E7811F-BC62-4634-B04E-E7192EAF53AD}" type="parTrans" cxnId="{6DFD6E0B-0C42-4838-B78F-C5496D8D9442}">
      <dgm:prSet/>
      <dgm:spPr/>
      <dgm:t>
        <a:bodyPr/>
        <a:lstStyle/>
        <a:p>
          <a:endParaRPr lang="en-US"/>
        </a:p>
      </dgm:t>
    </dgm:pt>
    <dgm:pt modelId="{2EDD427B-3C5B-41D5-B677-1F3C3AE37177}" type="sibTrans" cxnId="{6DFD6E0B-0C42-4838-B78F-C5496D8D9442}">
      <dgm:prSet/>
      <dgm:spPr/>
      <dgm:t>
        <a:bodyPr/>
        <a:lstStyle/>
        <a:p>
          <a:endParaRPr lang="en-US"/>
        </a:p>
      </dgm:t>
    </dgm:pt>
    <dgm:pt modelId="{B89AECD2-79C4-4550-9E00-AF76ED5EE1E2}">
      <dgm:prSet phldrT="[Texte]"/>
      <dgm:spPr/>
      <dgm:t>
        <a:bodyPr/>
        <a:lstStyle/>
        <a:p>
          <a:r>
            <a:rPr lang="fr-FR" noProof="0" dirty="0"/>
            <a:t>Rappel de </a:t>
          </a:r>
          <a:r>
            <a:rPr lang="fr-FR" b="1" noProof="0" dirty="0"/>
            <a:t>1871</a:t>
          </a:r>
        </a:p>
      </dgm:t>
    </dgm:pt>
    <dgm:pt modelId="{357BB68A-A394-4578-836A-BFDB11DC02E4}" type="parTrans" cxnId="{0EE74B91-2906-4469-9EDD-8ABC3E17829D}">
      <dgm:prSet/>
      <dgm:spPr/>
      <dgm:t>
        <a:bodyPr/>
        <a:lstStyle/>
        <a:p>
          <a:endParaRPr lang="en-US"/>
        </a:p>
      </dgm:t>
    </dgm:pt>
    <dgm:pt modelId="{34D3FE71-B794-444F-B2A0-C90F07E280D0}" type="sibTrans" cxnId="{0EE74B91-2906-4469-9EDD-8ABC3E17829D}">
      <dgm:prSet/>
      <dgm:spPr/>
      <dgm:t>
        <a:bodyPr/>
        <a:lstStyle/>
        <a:p>
          <a:endParaRPr lang="en-US"/>
        </a:p>
      </dgm:t>
    </dgm:pt>
    <dgm:pt modelId="{EA7351FD-B38B-4184-AD82-DB7AA0A20392}">
      <dgm:prSet phldrT="[Texte]"/>
      <dgm:spPr/>
      <dgm:t>
        <a:bodyPr/>
        <a:lstStyle/>
        <a:p>
          <a:r>
            <a:rPr lang="fr-FR" noProof="0" dirty="0"/>
            <a:t>Victoire diplomatique</a:t>
          </a:r>
        </a:p>
      </dgm:t>
    </dgm:pt>
    <dgm:pt modelId="{28372DE1-2F5D-4C0E-8124-7FBF962BC2D1}" type="parTrans" cxnId="{EC9A3266-43AE-4C06-8733-A791112F21E4}">
      <dgm:prSet/>
      <dgm:spPr/>
      <dgm:t>
        <a:bodyPr/>
        <a:lstStyle/>
        <a:p>
          <a:endParaRPr lang="en-US"/>
        </a:p>
      </dgm:t>
    </dgm:pt>
    <dgm:pt modelId="{A11A0669-D94C-45AB-9EED-4497949C7CFD}" type="sibTrans" cxnId="{EC9A3266-43AE-4C06-8733-A791112F21E4}">
      <dgm:prSet/>
      <dgm:spPr/>
      <dgm:t>
        <a:bodyPr/>
        <a:lstStyle/>
        <a:p>
          <a:endParaRPr lang="en-US"/>
        </a:p>
      </dgm:t>
    </dgm:pt>
    <dgm:pt modelId="{4ECD5B8E-67FD-4877-93EE-68371C1F3E9F}">
      <dgm:prSet phldrT="[Texte]"/>
      <dgm:spPr/>
      <dgm:t>
        <a:bodyPr/>
        <a:lstStyle/>
        <a:p>
          <a:r>
            <a:rPr lang="fr-FR" noProof="0" dirty="0"/>
            <a:t>Entente Cordiale (</a:t>
          </a:r>
          <a:r>
            <a:rPr lang="fr-FR" b="1" noProof="0" dirty="0"/>
            <a:t>1904</a:t>
          </a:r>
          <a:r>
            <a:rPr lang="fr-FR" noProof="0" dirty="0"/>
            <a:t>)</a:t>
          </a:r>
        </a:p>
      </dgm:t>
    </dgm:pt>
    <dgm:pt modelId="{9405EDC7-EF23-404B-ACAC-F16B86414CB3}" type="parTrans" cxnId="{106A0CB9-1094-420C-BBEE-BA2EBB7F5C0C}">
      <dgm:prSet/>
      <dgm:spPr/>
      <dgm:t>
        <a:bodyPr/>
        <a:lstStyle/>
        <a:p>
          <a:endParaRPr lang="en-US"/>
        </a:p>
      </dgm:t>
    </dgm:pt>
    <dgm:pt modelId="{DCE463B6-FBC9-488C-876C-713F2B7F2683}" type="sibTrans" cxnId="{106A0CB9-1094-420C-BBEE-BA2EBB7F5C0C}">
      <dgm:prSet/>
      <dgm:spPr/>
      <dgm:t>
        <a:bodyPr/>
        <a:lstStyle/>
        <a:p>
          <a:endParaRPr lang="en-US"/>
        </a:p>
      </dgm:t>
    </dgm:pt>
    <dgm:pt modelId="{5E53407E-D45A-4603-9B8A-D6D16BEFC4F8}">
      <dgm:prSet phldrT="[Texte]"/>
      <dgm:spPr/>
      <dgm:t>
        <a:bodyPr/>
        <a:lstStyle/>
        <a:p>
          <a:r>
            <a:rPr lang="fr-FR" noProof="0" dirty="0"/>
            <a:t>Attention Franco-Britannique portée vers l’</a:t>
          </a:r>
          <a:r>
            <a:rPr lang="fr-FR" b="1" noProof="0" dirty="0"/>
            <a:t>Allemagne</a:t>
          </a:r>
        </a:p>
      </dgm:t>
    </dgm:pt>
    <dgm:pt modelId="{34518851-82F2-4053-9C43-B6F97E464AF7}" type="parTrans" cxnId="{8B04DDDE-8771-4B54-9D6A-75E7C4BCC03E}">
      <dgm:prSet/>
      <dgm:spPr/>
      <dgm:t>
        <a:bodyPr/>
        <a:lstStyle/>
        <a:p>
          <a:endParaRPr lang="en-US"/>
        </a:p>
      </dgm:t>
    </dgm:pt>
    <dgm:pt modelId="{AFF21D35-A059-40B8-86A2-3278356EAB2C}" type="sibTrans" cxnId="{8B04DDDE-8771-4B54-9D6A-75E7C4BCC03E}">
      <dgm:prSet/>
      <dgm:spPr/>
      <dgm:t>
        <a:bodyPr/>
        <a:lstStyle/>
        <a:p>
          <a:endParaRPr lang="en-US"/>
        </a:p>
      </dgm:t>
    </dgm:pt>
    <dgm:pt modelId="{F4356C1F-0571-4BC0-A2DF-0DEEFA3C9DC8}" type="pres">
      <dgm:prSet presAssocID="{EB8E10AA-B25B-47B6-BBB7-5E9292E8C93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6CDE146C-DA0F-45F2-8ACC-1D5FE51A36B5}" type="pres">
      <dgm:prSet presAssocID="{EB8E10AA-B25B-47B6-BBB7-5E9292E8C93E}" presName="cycle" presStyleCnt="0"/>
      <dgm:spPr/>
    </dgm:pt>
    <dgm:pt modelId="{11D75BB3-EB74-483B-A713-A6C36A1EEC33}" type="pres">
      <dgm:prSet presAssocID="{EB8E10AA-B25B-47B6-BBB7-5E9292E8C93E}" presName="centerShape" presStyleCnt="0"/>
      <dgm:spPr/>
    </dgm:pt>
    <dgm:pt modelId="{3733786E-04C9-4331-9352-B7460A073678}" type="pres">
      <dgm:prSet presAssocID="{EB8E10AA-B25B-47B6-BBB7-5E9292E8C93E}" presName="connSite" presStyleLbl="node1" presStyleIdx="0" presStyleCnt="3"/>
      <dgm:spPr/>
    </dgm:pt>
    <dgm:pt modelId="{C47F5584-7279-4B47-9617-F74FF4A9864E}" type="pres">
      <dgm:prSet presAssocID="{EB8E10AA-B25B-47B6-BBB7-5E9292E8C93E}" presName="visibl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frique"/>
        </a:ext>
      </dgm:extLst>
    </dgm:pt>
    <dgm:pt modelId="{99322A6D-D69E-4EC4-BF5A-D823FB9F2800}" type="pres">
      <dgm:prSet presAssocID="{30E7811F-BC62-4634-B04E-E7192EAF53AD}" presName="Name25" presStyleLbl="parChTrans1D1" presStyleIdx="0" presStyleCnt="2"/>
      <dgm:spPr/>
    </dgm:pt>
    <dgm:pt modelId="{C21FE408-62A8-48D4-81EC-87AC67F453C3}" type="pres">
      <dgm:prSet presAssocID="{1CDB20A9-7F18-44E7-ACD0-AD9716E1B044}" presName="node" presStyleCnt="0"/>
      <dgm:spPr/>
    </dgm:pt>
    <dgm:pt modelId="{7737D3FE-EC49-4197-89BF-124EDCEABE80}" type="pres">
      <dgm:prSet presAssocID="{1CDB20A9-7F18-44E7-ACD0-AD9716E1B044}" presName="parentNode" presStyleLbl="node1" presStyleIdx="1" presStyleCnt="3">
        <dgm:presLayoutVars>
          <dgm:chMax val="1"/>
          <dgm:bulletEnabled val="1"/>
        </dgm:presLayoutVars>
      </dgm:prSet>
      <dgm:spPr/>
    </dgm:pt>
    <dgm:pt modelId="{1A908C35-F7D7-44B8-8BA1-7F2E620433B2}" type="pres">
      <dgm:prSet presAssocID="{1CDB20A9-7F18-44E7-ACD0-AD9716E1B044}" presName="childNode" presStyleLbl="revTx" presStyleIdx="0" presStyleCnt="2">
        <dgm:presLayoutVars>
          <dgm:bulletEnabled val="1"/>
        </dgm:presLayoutVars>
      </dgm:prSet>
      <dgm:spPr/>
    </dgm:pt>
    <dgm:pt modelId="{A4AC51A9-7CDA-4908-A191-7A8FE376ADA5}" type="pres">
      <dgm:prSet presAssocID="{28372DE1-2F5D-4C0E-8124-7FBF962BC2D1}" presName="Name25" presStyleLbl="parChTrans1D1" presStyleIdx="1" presStyleCnt="2"/>
      <dgm:spPr/>
    </dgm:pt>
    <dgm:pt modelId="{D39CB96A-0924-400F-9FF5-9C9A07D2F6D1}" type="pres">
      <dgm:prSet presAssocID="{EA7351FD-B38B-4184-AD82-DB7AA0A20392}" presName="node" presStyleCnt="0"/>
      <dgm:spPr/>
    </dgm:pt>
    <dgm:pt modelId="{00B18995-30CB-47A4-B96A-5AB119E07E1B}" type="pres">
      <dgm:prSet presAssocID="{EA7351FD-B38B-4184-AD82-DB7AA0A20392}" presName="parentNode" presStyleLbl="node1" presStyleIdx="2" presStyleCnt="3">
        <dgm:presLayoutVars>
          <dgm:chMax val="1"/>
          <dgm:bulletEnabled val="1"/>
        </dgm:presLayoutVars>
      </dgm:prSet>
      <dgm:spPr/>
    </dgm:pt>
    <dgm:pt modelId="{E2F1A7EC-AE20-484F-B2AE-166CCB044275}" type="pres">
      <dgm:prSet presAssocID="{EA7351FD-B38B-4184-AD82-DB7AA0A20392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285DE907-2B0F-46D6-A5C0-02668641EC82}" type="presOf" srcId="{1CDB20A9-7F18-44E7-ACD0-AD9716E1B044}" destId="{7737D3FE-EC49-4197-89BF-124EDCEABE80}" srcOrd="0" destOrd="0" presId="urn:microsoft.com/office/officeart/2005/8/layout/radial2"/>
    <dgm:cxn modelId="{6DFD6E0B-0C42-4838-B78F-C5496D8D9442}" srcId="{EB8E10AA-B25B-47B6-BBB7-5E9292E8C93E}" destId="{1CDB20A9-7F18-44E7-ACD0-AD9716E1B044}" srcOrd="0" destOrd="0" parTransId="{30E7811F-BC62-4634-B04E-E7192EAF53AD}" sibTransId="{2EDD427B-3C5B-41D5-B677-1F3C3AE37177}"/>
    <dgm:cxn modelId="{E1EE4F1E-160B-491F-BCD4-EA0816B9CD90}" type="presOf" srcId="{EB8E10AA-B25B-47B6-BBB7-5E9292E8C93E}" destId="{F4356C1F-0571-4BC0-A2DF-0DEEFA3C9DC8}" srcOrd="0" destOrd="0" presId="urn:microsoft.com/office/officeart/2005/8/layout/radial2"/>
    <dgm:cxn modelId="{7A0C1C26-64A7-4ACE-8C2D-77A9649760BA}" type="presOf" srcId="{28372DE1-2F5D-4C0E-8124-7FBF962BC2D1}" destId="{A4AC51A9-7CDA-4908-A191-7A8FE376ADA5}" srcOrd="0" destOrd="0" presId="urn:microsoft.com/office/officeart/2005/8/layout/radial2"/>
    <dgm:cxn modelId="{EC9A3266-43AE-4C06-8733-A791112F21E4}" srcId="{EB8E10AA-B25B-47B6-BBB7-5E9292E8C93E}" destId="{EA7351FD-B38B-4184-AD82-DB7AA0A20392}" srcOrd="1" destOrd="0" parTransId="{28372DE1-2F5D-4C0E-8124-7FBF962BC2D1}" sibTransId="{A11A0669-D94C-45AB-9EED-4497949C7CFD}"/>
    <dgm:cxn modelId="{9A070A4E-4A95-4073-A941-6A4AE56FCAF3}" type="presOf" srcId="{B89AECD2-79C4-4550-9E00-AF76ED5EE1E2}" destId="{1A908C35-F7D7-44B8-8BA1-7F2E620433B2}" srcOrd="0" destOrd="0" presId="urn:microsoft.com/office/officeart/2005/8/layout/radial2"/>
    <dgm:cxn modelId="{B85A4158-6F3B-4275-93BC-2A67EE3D4C0C}" type="presOf" srcId="{30E7811F-BC62-4634-B04E-E7192EAF53AD}" destId="{99322A6D-D69E-4EC4-BF5A-D823FB9F2800}" srcOrd="0" destOrd="0" presId="urn:microsoft.com/office/officeart/2005/8/layout/radial2"/>
    <dgm:cxn modelId="{0EE74B91-2906-4469-9EDD-8ABC3E17829D}" srcId="{1CDB20A9-7F18-44E7-ACD0-AD9716E1B044}" destId="{B89AECD2-79C4-4550-9E00-AF76ED5EE1E2}" srcOrd="0" destOrd="0" parTransId="{357BB68A-A394-4578-836A-BFDB11DC02E4}" sibTransId="{34D3FE71-B794-444F-B2A0-C90F07E280D0}"/>
    <dgm:cxn modelId="{3B14DB9D-DCEB-4174-8F80-1FA71B200C04}" type="presOf" srcId="{EA7351FD-B38B-4184-AD82-DB7AA0A20392}" destId="{00B18995-30CB-47A4-B96A-5AB119E07E1B}" srcOrd="0" destOrd="0" presId="urn:microsoft.com/office/officeart/2005/8/layout/radial2"/>
    <dgm:cxn modelId="{106A0CB9-1094-420C-BBEE-BA2EBB7F5C0C}" srcId="{EA7351FD-B38B-4184-AD82-DB7AA0A20392}" destId="{4ECD5B8E-67FD-4877-93EE-68371C1F3E9F}" srcOrd="0" destOrd="0" parTransId="{9405EDC7-EF23-404B-ACAC-F16B86414CB3}" sibTransId="{DCE463B6-FBC9-488C-876C-713F2B7F2683}"/>
    <dgm:cxn modelId="{CBFEBBC1-EBF9-4FD5-B2EF-2825815F44EE}" type="presOf" srcId="{5E53407E-D45A-4603-9B8A-D6D16BEFC4F8}" destId="{E2F1A7EC-AE20-484F-B2AE-166CCB044275}" srcOrd="0" destOrd="1" presId="urn:microsoft.com/office/officeart/2005/8/layout/radial2"/>
    <dgm:cxn modelId="{3C20ABDB-565D-41FE-AA9F-68477D88722A}" type="presOf" srcId="{4ECD5B8E-67FD-4877-93EE-68371C1F3E9F}" destId="{E2F1A7EC-AE20-484F-B2AE-166CCB044275}" srcOrd="0" destOrd="0" presId="urn:microsoft.com/office/officeart/2005/8/layout/radial2"/>
    <dgm:cxn modelId="{8B04DDDE-8771-4B54-9D6A-75E7C4BCC03E}" srcId="{EA7351FD-B38B-4184-AD82-DB7AA0A20392}" destId="{5E53407E-D45A-4603-9B8A-D6D16BEFC4F8}" srcOrd="1" destOrd="0" parTransId="{34518851-82F2-4053-9C43-B6F97E464AF7}" sibTransId="{AFF21D35-A059-40B8-86A2-3278356EAB2C}"/>
    <dgm:cxn modelId="{9A0C45EA-A892-4099-B8B7-C3C117BA0751}" type="presParOf" srcId="{F4356C1F-0571-4BC0-A2DF-0DEEFA3C9DC8}" destId="{6CDE146C-DA0F-45F2-8ACC-1D5FE51A36B5}" srcOrd="0" destOrd="0" presId="urn:microsoft.com/office/officeart/2005/8/layout/radial2"/>
    <dgm:cxn modelId="{6CA5D9C2-9B3F-41A4-86F9-602FD5C565B4}" type="presParOf" srcId="{6CDE146C-DA0F-45F2-8ACC-1D5FE51A36B5}" destId="{11D75BB3-EB74-483B-A713-A6C36A1EEC33}" srcOrd="0" destOrd="0" presId="urn:microsoft.com/office/officeart/2005/8/layout/radial2"/>
    <dgm:cxn modelId="{82CB23D7-2937-4D60-9D2B-5269AE09F32F}" type="presParOf" srcId="{11D75BB3-EB74-483B-A713-A6C36A1EEC33}" destId="{3733786E-04C9-4331-9352-B7460A073678}" srcOrd="0" destOrd="0" presId="urn:microsoft.com/office/officeart/2005/8/layout/radial2"/>
    <dgm:cxn modelId="{36977088-7DEA-4481-9797-81FCEF5468C9}" type="presParOf" srcId="{11D75BB3-EB74-483B-A713-A6C36A1EEC33}" destId="{C47F5584-7279-4B47-9617-F74FF4A9864E}" srcOrd="1" destOrd="0" presId="urn:microsoft.com/office/officeart/2005/8/layout/radial2"/>
    <dgm:cxn modelId="{D4EE6740-DCF8-49B3-AC60-604F962C7ADA}" type="presParOf" srcId="{6CDE146C-DA0F-45F2-8ACC-1D5FE51A36B5}" destId="{99322A6D-D69E-4EC4-BF5A-D823FB9F2800}" srcOrd="1" destOrd="0" presId="urn:microsoft.com/office/officeart/2005/8/layout/radial2"/>
    <dgm:cxn modelId="{94BF4C52-3DCA-471F-872D-FAE600194A51}" type="presParOf" srcId="{6CDE146C-DA0F-45F2-8ACC-1D5FE51A36B5}" destId="{C21FE408-62A8-48D4-81EC-87AC67F453C3}" srcOrd="2" destOrd="0" presId="urn:microsoft.com/office/officeart/2005/8/layout/radial2"/>
    <dgm:cxn modelId="{9BA22655-8041-47F8-8DED-C3AB39A6E868}" type="presParOf" srcId="{C21FE408-62A8-48D4-81EC-87AC67F453C3}" destId="{7737D3FE-EC49-4197-89BF-124EDCEABE80}" srcOrd="0" destOrd="0" presId="urn:microsoft.com/office/officeart/2005/8/layout/radial2"/>
    <dgm:cxn modelId="{80E1C1B2-B41D-4455-AB69-60D4262E576E}" type="presParOf" srcId="{C21FE408-62A8-48D4-81EC-87AC67F453C3}" destId="{1A908C35-F7D7-44B8-8BA1-7F2E620433B2}" srcOrd="1" destOrd="0" presId="urn:microsoft.com/office/officeart/2005/8/layout/radial2"/>
    <dgm:cxn modelId="{3CF968B3-F5AA-46DC-8684-CAB5350C8D11}" type="presParOf" srcId="{6CDE146C-DA0F-45F2-8ACC-1D5FE51A36B5}" destId="{A4AC51A9-7CDA-4908-A191-7A8FE376ADA5}" srcOrd="3" destOrd="0" presId="urn:microsoft.com/office/officeart/2005/8/layout/radial2"/>
    <dgm:cxn modelId="{16201BA1-4B0A-455F-9D86-6D5EB7D3BD77}" type="presParOf" srcId="{6CDE146C-DA0F-45F2-8ACC-1D5FE51A36B5}" destId="{D39CB96A-0924-400F-9FF5-9C9A07D2F6D1}" srcOrd="4" destOrd="0" presId="urn:microsoft.com/office/officeart/2005/8/layout/radial2"/>
    <dgm:cxn modelId="{946FF13A-28D3-439C-B8FD-A748A5972B63}" type="presParOf" srcId="{D39CB96A-0924-400F-9FF5-9C9A07D2F6D1}" destId="{00B18995-30CB-47A4-B96A-5AB119E07E1B}" srcOrd="0" destOrd="0" presId="urn:microsoft.com/office/officeart/2005/8/layout/radial2"/>
    <dgm:cxn modelId="{1F5687C2-EC3F-4939-A327-92A39313F8BF}" type="presParOf" srcId="{D39CB96A-0924-400F-9FF5-9C9A07D2F6D1}" destId="{E2F1A7EC-AE20-484F-B2AE-166CCB04427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1DFA75-DB15-4673-AF1E-981219A0904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C9B9F8-A86E-47A7-82E3-B46DFF6E8D64}">
      <dgm:prSet phldrT="[Texte]"/>
      <dgm:spPr/>
      <dgm:t>
        <a:bodyPr/>
        <a:lstStyle/>
        <a:p>
          <a:r>
            <a:rPr lang="en-GB" dirty="0"/>
            <a:t>CABON Adénora</a:t>
          </a:r>
          <a:endParaRPr lang="en-US" dirty="0"/>
        </a:p>
      </dgm:t>
    </dgm:pt>
    <dgm:pt modelId="{6A774B03-C85B-40E3-A67F-5C90749631C5}" type="parTrans" cxnId="{1BD8FC0E-DFE8-469A-8B28-E95D88E33E83}">
      <dgm:prSet/>
      <dgm:spPr/>
      <dgm:t>
        <a:bodyPr/>
        <a:lstStyle/>
        <a:p>
          <a:endParaRPr lang="en-US"/>
        </a:p>
      </dgm:t>
    </dgm:pt>
    <dgm:pt modelId="{BCA171B8-A321-486B-9837-F88CEC5BF38C}" type="sibTrans" cxnId="{1BD8FC0E-DFE8-469A-8B28-E95D88E33E83}">
      <dgm:prSet/>
      <dgm:spPr/>
      <dgm:t>
        <a:bodyPr/>
        <a:lstStyle/>
        <a:p>
          <a:endParaRPr lang="en-US"/>
        </a:p>
      </dgm:t>
    </dgm:pt>
    <dgm:pt modelId="{2B64D171-E267-47E0-A26A-0F4EC62511FA}">
      <dgm:prSet phldrT="[Texte]"/>
      <dgm:spPr/>
      <dgm:t>
        <a:bodyPr/>
        <a:lstStyle/>
        <a:p>
          <a:r>
            <a:rPr lang="en-GB" dirty="0"/>
            <a:t>BOULANGER Clara</a:t>
          </a:r>
          <a:endParaRPr lang="en-US" dirty="0"/>
        </a:p>
      </dgm:t>
    </dgm:pt>
    <dgm:pt modelId="{550A8CCF-A50C-490E-A0A9-3147255F060A}" type="parTrans" cxnId="{ECDFCE79-A369-44AB-B1C0-014245D0FC77}">
      <dgm:prSet/>
      <dgm:spPr/>
      <dgm:t>
        <a:bodyPr/>
        <a:lstStyle/>
        <a:p>
          <a:endParaRPr lang="en-US"/>
        </a:p>
      </dgm:t>
    </dgm:pt>
    <dgm:pt modelId="{24A07EA6-3C28-44D7-AD3E-B06AE480B72B}" type="sibTrans" cxnId="{ECDFCE79-A369-44AB-B1C0-014245D0FC77}">
      <dgm:prSet/>
      <dgm:spPr/>
      <dgm:t>
        <a:bodyPr/>
        <a:lstStyle/>
        <a:p>
          <a:endParaRPr lang="en-US"/>
        </a:p>
      </dgm:t>
    </dgm:pt>
    <dgm:pt modelId="{5C1FA054-B130-48EE-90B3-D0CD9A8DF9E7}">
      <dgm:prSet phldrT="[Texte]"/>
      <dgm:spPr/>
      <dgm:t>
        <a:bodyPr/>
        <a:lstStyle/>
        <a:p>
          <a:r>
            <a:rPr lang="en-GB" dirty="0"/>
            <a:t>BRETEAU Nathanaël</a:t>
          </a:r>
          <a:endParaRPr lang="en-US" dirty="0"/>
        </a:p>
      </dgm:t>
    </dgm:pt>
    <dgm:pt modelId="{C50D01C3-06A1-403E-8261-C53AD67CE919}" type="parTrans" cxnId="{2B735A9F-9C5F-4825-AD80-197401E25B17}">
      <dgm:prSet/>
      <dgm:spPr/>
      <dgm:t>
        <a:bodyPr/>
        <a:lstStyle/>
        <a:p>
          <a:endParaRPr lang="en-US"/>
        </a:p>
      </dgm:t>
    </dgm:pt>
    <dgm:pt modelId="{45E604E6-2E5C-446C-985B-8D1E0FE128B1}" type="sibTrans" cxnId="{2B735A9F-9C5F-4825-AD80-197401E25B17}">
      <dgm:prSet/>
      <dgm:spPr/>
      <dgm:t>
        <a:bodyPr/>
        <a:lstStyle/>
        <a:p>
          <a:endParaRPr lang="en-US"/>
        </a:p>
      </dgm:t>
    </dgm:pt>
    <dgm:pt modelId="{C399BF29-BB2F-4E13-AF8D-1E7049736F24}">
      <dgm:prSet phldrT="[Texte]"/>
      <dgm:spPr/>
      <dgm:t>
        <a:bodyPr/>
        <a:lstStyle/>
        <a:p>
          <a:r>
            <a:rPr lang="en-GB" dirty="0"/>
            <a:t>LARDEUX Clémence</a:t>
          </a:r>
          <a:endParaRPr lang="en-US" dirty="0"/>
        </a:p>
      </dgm:t>
    </dgm:pt>
    <dgm:pt modelId="{6C30E599-A8E3-4650-B210-C9FF940E88B0}" type="parTrans" cxnId="{976FD737-B2A0-4316-9EBC-F4BF09B65247}">
      <dgm:prSet/>
      <dgm:spPr/>
      <dgm:t>
        <a:bodyPr/>
        <a:lstStyle/>
        <a:p>
          <a:endParaRPr lang="en-US"/>
        </a:p>
      </dgm:t>
    </dgm:pt>
    <dgm:pt modelId="{FCE2EA6F-E4FE-4E76-B195-D10255F4713C}" type="sibTrans" cxnId="{976FD737-B2A0-4316-9EBC-F4BF09B65247}">
      <dgm:prSet/>
      <dgm:spPr/>
      <dgm:t>
        <a:bodyPr/>
        <a:lstStyle/>
        <a:p>
          <a:endParaRPr lang="en-US"/>
        </a:p>
      </dgm:t>
    </dgm:pt>
    <dgm:pt modelId="{9C2CEE5E-E9AC-469F-9E6B-7BB7592E69EC}" type="pres">
      <dgm:prSet presAssocID="{521DFA75-DB15-4673-AF1E-981219A0904A}" presName="Name0" presStyleCnt="0">
        <dgm:presLayoutVars>
          <dgm:chMax/>
          <dgm:chPref/>
          <dgm:dir/>
          <dgm:animLvl val="lvl"/>
        </dgm:presLayoutVars>
      </dgm:prSet>
      <dgm:spPr/>
    </dgm:pt>
    <dgm:pt modelId="{8A0F9F11-68D0-4A67-A85D-6119B02FDA06}" type="pres">
      <dgm:prSet presAssocID="{2B64D171-E267-47E0-A26A-0F4EC62511FA}" presName="composite" presStyleCnt="0"/>
      <dgm:spPr/>
    </dgm:pt>
    <dgm:pt modelId="{697EA0CF-E0A3-4F36-9AC9-07046C55AF5F}" type="pres">
      <dgm:prSet presAssocID="{2B64D171-E267-47E0-A26A-0F4EC62511FA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B54F3B40-9B5C-4B4D-B686-AD537276F401}" type="pres">
      <dgm:prSet presAssocID="{2B64D171-E267-47E0-A26A-0F4EC62511FA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0C31D4C6-B3AD-4551-B53A-32074029B61A}" type="pres">
      <dgm:prSet presAssocID="{2B64D171-E267-47E0-A26A-0F4EC62511FA}" presName="BalanceSpacing" presStyleCnt="0"/>
      <dgm:spPr/>
    </dgm:pt>
    <dgm:pt modelId="{F46ECF26-C3AB-4936-9C4E-D8F87A1A6AE5}" type="pres">
      <dgm:prSet presAssocID="{2B64D171-E267-47E0-A26A-0F4EC62511FA}" presName="BalanceSpacing1" presStyleCnt="0"/>
      <dgm:spPr/>
    </dgm:pt>
    <dgm:pt modelId="{46859FF1-F975-4DFC-8C03-7DF76FB2D246}" type="pres">
      <dgm:prSet presAssocID="{24A07EA6-3C28-44D7-AD3E-B06AE480B72B}" presName="Accent1Text" presStyleLbl="node1" presStyleIdx="1" presStyleCnt="8"/>
      <dgm:spPr/>
    </dgm:pt>
    <dgm:pt modelId="{A8503666-5B1F-453F-AE65-158239A0E4B8}" type="pres">
      <dgm:prSet presAssocID="{24A07EA6-3C28-44D7-AD3E-B06AE480B72B}" presName="spaceBetweenRectangles" presStyleCnt="0"/>
      <dgm:spPr/>
    </dgm:pt>
    <dgm:pt modelId="{38C818E9-0985-48D7-ACE3-9B45E21B3DAF}" type="pres">
      <dgm:prSet presAssocID="{5C1FA054-B130-48EE-90B3-D0CD9A8DF9E7}" presName="composite" presStyleCnt="0"/>
      <dgm:spPr/>
    </dgm:pt>
    <dgm:pt modelId="{E5E43848-E34D-4A3C-964E-B0542BB1F70F}" type="pres">
      <dgm:prSet presAssocID="{5C1FA054-B130-48EE-90B3-D0CD9A8DF9E7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A1DEDC7D-6F40-4015-AA65-2B0AB8AC8551}" type="pres">
      <dgm:prSet presAssocID="{5C1FA054-B130-48EE-90B3-D0CD9A8DF9E7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04A9038-6B2B-42AA-9C5D-DBE6103E2354}" type="pres">
      <dgm:prSet presAssocID="{5C1FA054-B130-48EE-90B3-D0CD9A8DF9E7}" presName="BalanceSpacing" presStyleCnt="0"/>
      <dgm:spPr/>
    </dgm:pt>
    <dgm:pt modelId="{572FEA6E-14A3-4727-B627-CB550B086FD7}" type="pres">
      <dgm:prSet presAssocID="{5C1FA054-B130-48EE-90B3-D0CD9A8DF9E7}" presName="BalanceSpacing1" presStyleCnt="0"/>
      <dgm:spPr/>
    </dgm:pt>
    <dgm:pt modelId="{F2C69553-184D-4F1E-A0BE-2F0BCAE4ECEA}" type="pres">
      <dgm:prSet presAssocID="{45E604E6-2E5C-446C-985B-8D1E0FE128B1}" presName="Accent1Text" presStyleLbl="node1" presStyleIdx="3" presStyleCnt="8"/>
      <dgm:spPr/>
    </dgm:pt>
    <dgm:pt modelId="{00A3D66E-137C-46A5-85D6-231E2E1846E9}" type="pres">
      <dgm:prSet presAssocID="{45E604E6-2E5C-446C-985B-8D1E0FE128B1}" presName="spaceBetweenRectangles" presStyleCnt="0"/>
      <dgm:spPr/>
    </dgm:pt>
    <dgm:pt modelId="{F0AA8591-17FB-4E10-BDCE-392FD2EC3353}" type="pres">
      <dgm:prSet presAssocID="{BCC9B9F8-A86E-47A7-82E3-B46DFF6E8D64}" presName="composite" presStyleCnt="0"/>
      <dgm:spPr/>
    </dgm:pt>
    <dgm:pt modelId="{1ECFDECD-BFA7-4F0E-8059-41A532CE0386}" type="pres">
      <dgm:prSet presAssocID="{BCC9B9F8-A86E-47A7-82E3-B46DFF6E8D64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E6AC512D-A535-4412-AF3E-9B44A2589874}" type="pres">
      <dgm:prSet presAssocID="{BCC9B9F8-A86E-47A7-82E3-B46DFF6E8D64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956B941-D2AA-4000-9FE8-EE1DF1D1E492}" type="pres">
      <dgm:prSet presAssocID="{BCC9B9F8-A86E-47A7-82E3-B46DFF6E8D64}" presName="BalanceSpacing" presStyleCnt="0"/>
      <dgm:spPr/>
    </dgm:pt>
    <dgm:pt modelId="{FB97E7FE-3738-43A6-9A18-47A58DF18D05}" type="pres">
      <dgm:prSet presAssocID="{BCC9B9F8-A86E-47A7-82E3-B46DFF6E8D64}" presName="BalanceSpacing1" presStyleCnt="0"/>
      <dgm:spPr/>
    </dgm:pt>
    <dgm:pt modelId="{6CFEB49C-22BF-4CA7-9A00-9F3E47DF9A62}" type="pres">
      <dgm:prSet presAssocID="{BCA171B8-A321-486B-9837-F88CEC5BF38C}" presName="Accent1Text" presStyleLbl="node1" presStyleIdx="5" presStyleCnt="8"/>
      <dgm:spPr/>
    </dgm:pt>
    <dgm:pt modelId="{18AB6793-B4DA-4CA6-8B25-60DC1E6E1261}" type="pres">
      <dgm:prSet presAssocID="{BCA171B8-A321-486B-9837-F88CEC5BF38C}" presName="spaceBetweenRectangles" presStyleCnt="0"/>
      <dgm:spPr/>
    </dgm:pt>
    <dgm:pt modelId="{2414261D-2742-40A0-90A1-90E30A69A750}" type="pres">
      <dgm:prSet presAssocID="{C399BF29-BB2F-4E13-AF8D-1E7049736F24}" presName="composite" presStyleCnt="0"/>
      <dgm:spPr/>
    </dgm:pt>
    <dgm:pt modelId="{045557B1-7909-4C2B-A917-33720E8EC0AE}" type="pres">
      <dgm:prSet presAssocID="{C399BF29-BB2F-4E13-AF8D-1E7049736F24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1C9C5952-FF63-436B-B8AE-C5D4B0781FC7}" type="pres">
      <dgm:prSet presAssocID="{C399BF29-BB2F-4E13-AF8D-1E7049736F24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001E7B2-BB8D-4481-97D3-453314C40852}" type="pres">
      <dgm:prSet presAssocID="{C399BF29-BB2F-4E13-AF8D-1E7049736F24}" presName="BalanceSpacing" presStyleCnt="0"/>
      <dgm:spPr/>
    </dgm:pt>
    <dgm:pt modelId="{D86CFBD7-7A19-4383-AF68-AD5EE204B307}" type="pres">
      <dgm:prSet presAssocID="{C399BF29-BB2F-4E13-AF8D-1E7049736F24}" presName="BalanceSpacing1" presStyleCnt="0"/>
      <dgm:spPr/>
    </dgm:pt>
    <dgm:pt modelId="{2DC47AE8-2C32-4E56-9752-0FFF772783D5}" type="pres">
      <dgm:prSet presAssocID="{FCE2EA6F-E4FE-4E76-B195-D10255F4713C}" presName="Accent1Text" presStyleLbl="node1" presStyleIdx="7" presStyleCnt="8"/>
      <dgm:spPr/>
    </dgm:pt>
  </dgm:ptLst>
  <dgm:cxnLst>
    <dgm:cxn modelId="{1BD8FC0E-DFE8-469A-8B28-E95D88E33E83}" srcId="{521DFA75-DB15-4673-AF1E-981219A0904A}" destId="{BCC9B9F8-A86E-47A7-82E3-B46DFF6E8D64}" srcOrd="2" destOrd="0" parTransId="{6A774B03-C85B-40E3-A67F-5C90749631C5}" sibTransId="{BCA171B8-A321-486B-9837-F88CEC5BF38C}"/>
    <dgm:cxn modelId="{14A5A414-0EEE-4CDE-BA30-3DA9074F5D1A}" type="presOf" srcId="{FCE2EA6F-E4FE-4E76-B195-D10255F4713C}" destId="{2DC47AE8-2C32-4E56-9752-0FFF772783D5}" srcOrd="0" destOrd="0" presId="urn:microsoft.com/office/officeart/2008/layout/AlternatingHexagons"/>
    <dgm:cxn modelId="{93EE6F1F-CDB2-4379-8C00-A3BA0B34B98D}" type="presOf" srcId="{BCC9B9F8-A86E-47A7-82E3-B46DFF6E8D64}" destId="{1ECFDECD-BFA7-4F0E-8059-41A532CE0386}" srcOrd="0" destOrd="0" presId="urn:microsoft.com/office/officeart/2008/layout/AlternatingHexagons"/>
    <dgm:cxn modelId="{8C938A2A-EAE9-4BA2-8391-0FD2017843B1}" type="presOf" srcId="{C399BF29-BB2F-4E13-AF8D-1E7049736F24}" destId="{045557B1-7909-4C2B-A917-33720E8EC0AE}" srcOrd="0" destOrd="0" presId="urn:microsoft.com/office/officeart/2008/layout/AlternatingHexagons"/>
    <dgm:cxn modelId="{976FD737-B2A0-4316-9EBC-F4BF09B65247}" srcId="{521DFA75-DB15-4673-AF1E-981219A0904A}" destId="{C399BF29-BB2F-4E13-AF8D-1E7049736F24}" srcOrd="3" destOrd="0" parTransId="{6C30E599-A8E3-4650-B210-C9FF940E88B0}" sibTransId="{FCE2EA6F-E4FE-4E76-B195-D10255F4713C}"/>
    <dgm:cxn modelId="{F506F23D-DE66-4C57-8CC7-969AA9AA9BD5}" type="presOf" srcId="{BCA171B8-A321-486B-9837-F88CEC5BF38C}" destId="{6CFEB49C-22BF-4CA7-9A00-9F3E47DF9A62}" srcOrd="0" destOrd="0" presId="urn:microsoft.com/office/officeart/2008/layout/AlternatingHexagons"/>
    <dgm:cxn modelId="{724EED4C-2DAD-40E8-8E33-DD0E4C70E0E2}" type="presOf" srcId="{2B64D171-E267-47E0-A26A-0F4EC62511FA}" destId="{697EA0CF-E0A3-4F36-9AC9-07046C55AF5F}" srcOrd="0" destOrd="0" presId="urn:microsoft.com/office/officeart/2008/layout/AlternatingHexagons"/>
    <dgm:cxn modelId="{ECDFCE79-A369-44AB-B1C0-014245D0FC77}" srcId="{521DFA75-DB15-4673-AF1E-981219A0904A}" destId="{2B64D171-E267-47E0-A26A-0F4EC62511FA}" srcOrd="0" destOrd="0" parTransId="{550A8CCF-A50C-490E-A0A9-3147255F060A}" sibTransId="{24A07EA6-3C28-44D7-AD3E-B06AE480B72B}"/>
    <dgm:cxn modelId="{D446847C-AA71-4D82-9E8B-A62B81963DED}" type="presOf" srcId="{24A07EA6-3C28-44D7-AD3E-B06AE480B72B}" destId="{46859FF1-F975-4DFC-8C03-7DF76FB2D246}" srcOrd="0" destOrd="0" presId="urn:microsoft.com/office/officeart/2008/layout/AlternatingHexagons"/>
    <dgm:cxn modelId="{2B735A9F-9C5F-4825-AD80-197401E25B17}" srcId="{521DFA75-DB15-4673-AF1E-981219A0904A}" destId="{5C1FA054-B130-48EE-90B3-D0CD9A8DF9E7}" srcOrd="1" destOrd="0" parTransId="{C50D01C3-06A1-403E-8261-C53AD67CE919}" sibTransId="{45E604E6-2E5C-446C-985B-8D1E0FE128B1}"/>
    <dgm:cxn modelId="{BF5FEEBB-0F62-4AC3-8EB8-EF0478857EF2}" type="presOf" srcId="{5C1FA054-B130-48EE-90B3-D0CD9A8DF9E7}" destId="{E5E43848-E34D-4A3C-964E-B0542BB1F70F}" srcOrd="0" destOrd="0" presId="urn:microsoft.com/office/officeart/2008/layout/AlternatingHexagons"/>
    <dgm:cxn modelId="{13D20FE1-0A2F-4AB6-974B-F361878A3C28}" type="presOf" srcId="{45E604E6-2E5C-446C-985B-8D1E0FE128B1}" destId="{F2C69553-184D-4F1E-A0BE-2F0BCAE4ECEA}" srcOrd="0" destOrd="0" presId="urn:microsoft.com/office/officeart/2008/layout/AlternatingHexagons"/>
    <dgm:cxn modelId="{323A6CF9-02D6-4C0E-B92A-FB3958B3DBBE}" type="presOf" srcId="{521DFA75-DB15-4673-AF1E-981219A0904A}" destId="{9C2CEE5E-E9AC-469F-9E6B-7BB7592E69EC}" srcOrd="0" destOrd="0" presId="urn:microsoft.com/office/officeart/2008/layout/AlternatingHexagons"/>
    <dgm:cxn modelId="{B5A311F3-57E4-40FC-B7F7-19606489AE1B}" type="presParOf" srcId="{9C2CEE5E-E9AC-469F-9E6B-7BB7592E69EC}" destId="{8A0F9F11-68D0-4A67-A85D-6119B02FDA06}" srcOrd="0" destOrd="0" presId="urn:microsoft.com/office/officeart/2008/layout/AlternatingHexagons"/>
    <dgm:cxn modelId="{7D6640D8-6C27-48D7-9316-9796E7F9518F}" type="presParOf" srcId="{8A0F9F11-68D0-4A67-A85D-6119B02FDA06}" destId="{697EA0CF-E0A3-4F36-9AC9-07046C55AF5F}" srcOrd="0" destOrd="0" presId="urn:microsoft.com/office/officeart/2008/layout/AlternatingHexagons"/>
    <dgm:cxn modelId="{901CE0FA-37C5-4AD7-A830-1FE997FE69B9}" type="presParOf" srcId="{8A0F9F11-68D0-4A67-A85D-6119B02FDA06}" destId="{B54F3B40-9B5C-4B4D-B686-AD537276F401}" srcOrd="1" destOrd="0" presId="urn:microsoft.com/office/officeart/2008/layout/AlternatingHexagons"/>
    <dgm:cxn modelId="{4564584E-48DB-448A-BE23-7B479A5EAC84}" type="presParOf" srcId="{8A0F9F11-68D0-4A67-A85D-6119B02FDA06}" destId="{0C31D4C6-B3AD-4551-B53A-32074029B61A}" srcOrd="2" destOrd="0" presId="urn:microsoft.com/office/officeart/2008/layout/AlternatingHexagons"/>
    <dgm:cxn modelId="{CDC102AF-5F25-4952-9F19-6B17A9CD44DC}" type="presParOf" srcId="{8A0F9F11-68D0-4A67-A85D-6119B02FDA06}" destId="{F46ECF26-C3AB-4936-9C4E-D8F87A1A6AE5}" srcOrd="3" destOrd="0" presId="urn:microsoft.com/office/officeart/2008/layout/AlternatingHexagons"/>
    <dgm:cxn modelId="{16A607E1-B443-42BD-AFBD-A2FB27A1B380}" type="presParOf" srcId="{8A0F9F11-68D0-4A67-A85D-6119B02FDA06}" destId="{46859FF1-F975-4DFC-8C03-7DF76FB2D246}" srcOrd="4" destOrd="0" presId="urn:microsoft.com/office/officeart/2008/layout/AlternatingHexagons"/>
    <dgm:cxn modelId="{F2ACD82F-E4F8-411A-B4AF-D66718298E21}" type="presParOf" srcId="{9C2CEE5E-E9AC-469F-9E6B-7BB7592E69EC}" destId="{A8503666-5B1F-453F-AE65-158239A0E4B8}" srcOrd="1" destOrd="0" presId="urn:microsoft.com/office/officeart/2008/layout/AlternatingHexagons"/>
    <dgm:cxn modelId="{E6121F63-4A5B-4835-B1AF-E7840A7D77FB}" type="presParOf" srcId="{9C2CEE5E-E9AC-469F-9E6B-7BB7592E69EC}" destId="{38C818E9-0985-48D7-ACE3-9B45E21B3DAF}" srcOrd="2" destOrd="0" presId="urn:microsoft.com/office/officeart/2008/layout/AlternatingHexagons"/>
    <dgm:cxn modelId="{0995B954-C8E2-456F-8D9D-EE09949EC363}" type="presParOf" srcId="{38C818E9-0985-48D7-ACE3-9B45E21B3DAF}" destId="{E5E43848-E34D-4A3C-964E-B0542BB1F70F}" srcOrd="0" destOrd="0" presId="urn:microsoft.com/office/officeart/2008/layout/AlternatingHexagons"/>
    <dgm:cxn modelId="{18E65235-0E76-42A5-935C-146FA07A6CD1}" type="presParOf" srcId="{38C818E9-0985-48D7-ACE3-9B45E21B3DAF}" destId="{A1DEDC7D-6F40-4015-AA65-2B0AB8AC8551}" srcOrd="1" destOrd="0" presId="urn:microsoft.com/office/officeart/2008/layout/AlternatingHexagons"/>
    <dgm:cxn modelId="{3F2DADE4-237B-404F-965F-C48C33CCFC16}" type="presParOf" srcId="{38C818E9-0985-48D7-ACE3-9B45E21B3DAF}" destId="{F04A9038-6B2B-42AA-9C5D-DBE6103E2354}" srcOrd="2" destOrd="0" presId="urn:microsoft.com/office/officeart/2008/layout/AlternatingHexagons"/>
    <dgm:cxn modelId="{2336E14B-34A1-489B-A188-8429BC8E596C}" type="presParOf" srcId="{38C818E9-0985-48D7-ACE3-9B45E21B3DAF}" destId="{572FEA6E-14A3-4727-B627-CB550B086FD7}" srcOrd="3" destOrd="0" presId="urn:microsoft.com/office/officeart/2008/layout/AlternatingHexagons"/>
    <dgm:cxn modelId="{2E3F8241-85A3-4291-85C7-E078DE93C834}" type="presParOf" srcId="{38C818E9-0985-48D7-ACE3-9B45E21B3DAF}" destId="{F2C69553-184D-4F1E-A0BE-2F0BCAE4ECEA}" srcOrd="4" destOrd="0" presId="urn:microsoft.com/office/officeart/2008/layout/AlternatingHexagons"/>
    <dgm:cxn modelId="{C65EAF08-9EF0-4E86-9CB2-A79D71236DE9}" type="presParOf" srcId="{9C2CEE5E-E9AC-469F-9E6B-7BB7592E69EC}" destId="{00A3D66E-137C-46A5-85D6-231E2E1846E9}" srcOrd="3" destOrd="0" presId="urn:microsoft.com/office/officeart/2008/layout/AlternatingHexagons"/>
    <dgm:cxn modelId="{0973E6B6-84B1-41FD-BF7D-F66A1E4FBA3A}" type="presParOf" srcId="{9C2CEE5E-E9AC-469F-9E6B-7BB7592E69EC}" destId="{F0AA8591-17FB-4E10-BDCE-392FD2EC3353}" srcOrd="4" destOrd="0" presId="urn:microsoft.com/office/officeart/2008/layout/AlternatingHexagons"/>
    <dgm:cxn modelId="{81EFDC91-2018-421B-8AA8-A707B7653F81}" type="presParOf" srcId="{F0AA8591-17FB-4E10-BDCE-392FD2EC3353}" destId="{1ECFDECD-BFA7-4F0E-8059-41A532CE0386}" srcOrd="0" destOrd="0" presId="urn:microsoft.com/office/officeart/2008/layout/AlternatingHexagons"/>
    <dgm:cxn modelId="{9B5DB6A1-9C88-4C5D-8A9C-877A15EAAB71}" type="presParOf" srcId="{F0AA8591-17FB-4E10-BDCE-392FD2EC3353}" destId="{E6AC512D-A535-4412-AF3E-9B44A2589874}" srcOrd="1" destOrd="0" presId="urn:microsoft.com/office/officeart/2008/layout/AlternatingHexagons"/>
    <dgm:cxn modelId="{05BB60A1-A8F6-4082-B487-AA72617B57E7}" type="presParOf" srcId="{F0AA8591-17FB-4E10-BDCE-392FD2EC3353}" destId="{D956B941-D2AA-4000-9FE8-EE1DF1D1E492}" srcOrd="2" destOrd="0" presId="urn:microsoft.com/office/officeart/2008/layout/AlternatingHexagons"/>
    <dgm:cxn modelId="{0462A287-BFED-4FAA-AF92-4AE4C8E53C14}" type="presParOf" srcId="{F0AA8591-17FB-4E10-BDCE-392FD2EC3353}" destId="{FB97E7FE-3738-43A6-9A18-47A58DF18D05}" srcOrd="3" destOrd="0" presId="urn:microsoft.com/office/officeart/2008/layout/AlternatingHexagons"/>
    <dgm:cxn modelId="{1A4A70EF-908D-4434-8FF0-880147A0EC5D}" type="presParOf" srcId="{F0AA8591-17FB-4E10-BDCE-392FD2EC3353}" destId="{6CFEB49C-22BF-4CA7-9A00-9F3E47DF9A62}" srcOrd="4" destOrd="0" presId="urn:microsoft.com/office/officeart/2008/layout/AlternatingHexagons"/>
    <dgm:cxn modelId="{62A7167B-F0CA-4BF2-B172-F22DE044B903}" type="presParOf" srcId="{9C2CEE5E-E9AC-469F-9E6B-7BB7592E69EC}" destId="{18AB6793-B4DA-4CA6-8B25-60DC1E6E1261}" srcOrd="5" destOrd="0" presId="urn:microsoft.com/office/officeart/2008/layout/AlternatingHexagons"/>
    <dgm:cxn modelId="{C479F36C-5BC9-4977-8DE4-A357BD35D1E8}" type="presParOf" srcId="{9C2CEE5E-E9AC-469F-9E6B-7BB7592E69EC}" destId="{2414261D-2742-40A0-90A1-90E30A69A750}" srcOrd="6" destOrd="0" presId="urn:microsoft.com/office/officeart/2008/layout/AlternatingHexagons"/>
    <dgm:cxn modelId="{CD10B4EC-490C-42D5-B0B2-BAF3A9317B8B}" type="presParOf" srcId="{2414261D-2742-40A0-90A1-90E30A69A750}" destId="{045557B1-7909-4C2B-A917-33720E8EC0AE}" srcOrd="0" destOrd="0" presId="urn:microsoft.com/office/officeart/2008/layout/AlternatingHexagons"/>
    <dgm:cxn modelId="{F3B6F3E2-EF63-4C3E-91DC-04953BF69FCD}" type="presParOf" srcId="{2414261D-2742-40A0-90A1-90E30A69A750}" destId="{1C9C5952-FF63-436B-B8AE-C5D4B0781FC7}" srcOrd="1" destOrd="0" presId="urn:microsoft.com/office/officeart/2008/layout/AlternatingHexagons"/>
    <dgm:cxn modelId="{4E1CA94B-300B-4797-955D-E29C145A70F9}" type="presParOf" srcId="{2414261D-2742-40A0-90A1-90E30A69A750}" destId="{F001E7B2-BB8D-4481-97D3-453314C40852}" srcOrd="2" destOrd="0" presId="urn:microsoft.com/office/officeart/2008/layout/AlternatingHexagons"/>
    <dgm:cxn modelId="{C3EC11C6-8332-4350-8CF5-02ABD9EC7E93}" type="presParOf" srcId="{2414261D-2742-40A0-90A1-90E30A69A750}" destId="{D86CFBD7-7A19-4383-AF68-AD5EE204B307}" srcOrd="3" destOrd="0" presId="urn:microsoft.com/office/officeart/2008/layout/AlternatingHexagons"/>
    <dgm:cxn modelId="{F93ED5E4-19EF-4BFC-9A97-74BF91EF4EFF}" type="presParOf" srcId="{2414261D-2742-40A0-90A1-90E30A69A750}" destId="{2DC47AE8-2C32-4E56-9752-0FFF772783D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084CD-AF61-4471-9472-249B617F704D}">
      <dsp:nvSpPr>
        <dsp:cNvPr id="0" name=""/>
        <dsp:cNvSpPr/>
      </dsp:nvSpPr>
      <dsp:spPr>
        <a:xfrm rot="16200000">
          <a:off x="-263511" y="267630"/>
          <a:ext cx="4497363" cy="3962102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6476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Un colonialisme croissant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Ruée vers l’Afrique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Conférence de Berlin</a:t>
          </a:r>
        </a:p>
      </dsp:txBody>
      <dsp:txXfrm rot="5400000">
        <a:off x="4120" y="899472"/>
        <a:ext cx="3962102" cy="2698417"/>
      </dsp:txXfrm>
    </dsp:sp>
    <dsp:sp modelId="{D8A4DDB1-BE9B-4E66-82CD-39AD684FF23B}">
      <dsp:nvSpPr>
        <dsp:cNvPr id="0" name=""/>
        <dsp:cNvSpPr/>
      </dsp:nvSpPr>
      <dsp:spPr>
        <a:xfrm rot="16200000">
          <a:off x="3995748" y="267630"/>
          <a:ext cx="4497363" cy="3962102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6476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Tensions Impérialistes</a:t>
          </a:r>
          <a:endParaRPr lang="fr-FR" sz="36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Tensions européennes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/>
            <a:t>Répercussions coloniales</a:t>
          </a:r>
        </a:p>
      </dsp:txBody>
      <dsp:txXfrm rot="5400000">
        <a:off x="4263379" y="899472"/>
        <a:ext cx="3962102" cy="26984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CD4DD-BFCD-4F0F-B324-BC70E4BB1B37}">
      <dsp:nvSpPr>
        <dsp:cNvPr id="0" name=""/>
        <dsp:cNvSpPr/>
      </dsp:nvSpPr>
      <dsp:spPr>
        <a:xfrm>
          <a:off x="0" y="494706"/>
          <a:ext cx="8229600" cy="1689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04012" rIns="63870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Ressources rares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« Civilisation »</a:t>
          </a:r>
        </a:p>
      </dsp:txBody>
      <dsp:txXfrm>
        <a:off x="0" y="494706"/>
        <a:ext cx="8229600" cy="1689975"/>
      </dsp:txXfrm>
    </dsp:sp>
    <dsp:sp modelId="{F61A4B04-5D86-4E08-92C4-8E4BC28790E1}">
      <dsp:nvSpPr>
        <dsp:cNvPr id="0" name=""/>
        <dsp:cNvSpPr/>
      </dsp:nvSpPr>
      <dsp:spPr>
        <a:xfrm>
          <a:off x="411480" y="66666"/>
          <a:ext cx="5760720" cy="8560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Ruée vers l’Afrique</a:t>
          </a:r>
        </a:p>
      </dsp:txBody>
      <dsp:txXfrm>
        <a:off x="453270" y="108456"/>
        <a:ext cx="5677140" cy="772500"/>
      </dsp:txXfrm>
    </dsp:sp>
    <dsp:sp modelId="{888A3343-AEA3-4C89-806D-891209913AD5}">
      <dsp:nvSpPr>
        <dsp:cNvPr id="0" name=""/>
        <dsp:cNvSpPr/>
      </dsp:nvSpPr>
      <dsp:spPr>
        <a:xfrm>
          <a:off x="0" y="2769321"/>
          <a:ext cx="8229600" cy="1689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04012" rIns="63870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Partage du continent africain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1885</a:t>
          </a:r>
        </a:p>
      </dsp:txBody>
      <dsp:txXfrm>
        <a:off x="0" y="2769321"/>
        <a:ext cx="8229600" cy="1689975"/>
      </dsp:txXfrm>
    </dsp:sp>
    <dsp:sp modelId="{0AE76E4A-F87C-469D-A609-F95D7D6C428A}">
      <dsp:nvSpPr>
        <dsp:cNvPr id="0" name=""/>
        <dsp:cNvSpPr/>
      </dsp:nvSpPr>
      <dsp:spPr>
        <a:xfrm>
          <a:off x="411480" y="2341281"/>
          <a:ext cx="5760720" cy="8560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Conférence de Berlin</a:t>
          </a:r>
        </a:p>
      </dsp:txBody>
      <dsp:txXfrm>
        <a:off x="453270" y="2383071"/>
        <a:ext cx="5677140" cy="77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CD4DD-BFCD-4F0F-B324-BC70E4BB1B37}">
      <dsp:nvSpPr>
        <dsp:cNvPr id="0" name=""/>
        <dsp:cNvSpPr/>
      </dsp:nvSpPr>
      <dsp:spPr>
        <a:xfrm>
          <a:off x="0" y="446556"/>
          <a:ext cx="8229600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62356" rIns="63870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Conséquences des conflits européens (Guerre Franco-Prussienne (</a:t>
          </a:r>
          <a:r>
            <a:rPr lang="fr-FR" sz="2700" b="1" kern="1200" dirty="0"/>
            <a:t>1870</a:t>
          </a:r>
          <a:r>
            <a:rPr lang="fr-FR" sz="2700" kern="1200" dirty="0"/>
            <a:t>) …)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Montée de patriotisme et haine internationale</a:t>
          </a:r>
        </a:p>
      </dsp:txBody>
      <dsp:txXfrm>
        <a:off x="0" y="446556"/>
        <a:ext cx="8229600" cy="1956150"/>
      </dsp:txXfrm>
    </dsp:sp>
    <dsp:sp modelId="{F61A4B04-5D86-4E08-92C4-8E4BC28790E1}">
      <dsp:nvSpPr>
        <dsp:cNvPr id="0" name=""/>
        <dsp:cNvSpPr/>
      </dsp:nvSpPr>
      <dsp:spPr>
        <a:xfrm>
          <a:off x="411480" y="48036"/>
          <a:ext cx="5760720" cy="7970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Tensions européennes</a:t>
          </a:r>
        </a:p>
      </dsp:txBody>
      <dsp:txXfrm>
        <a:off x="450388" y="86944"/>
        <a:ext cx="5682904" cy="719224"/>
      </dsp:txXfrm>
    </dsp:sp>
    <dsp:sp modelId="{888A3343-AEA3-4C89-806D-891209913AD5}">
      <dsp:nvSpPr>
        <dsp:cNvPr id="0" name=""/>
        <dsp:cNvSpPr/>
      </dsp:nvSpPr>
      <dsp:spPr>
        <a:xfrm>
          <a:off x="0" y="2947026"/>
          <a:ext cx="8229600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562356" rIns="638708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Tensions entre différentes colonies des états impérialistes</a:t>
          </a:r>
        </a:p>
      </dsp:txBody>
      <dsp:txXfrm>
        <a:off x="0" y="2947026"/>
        <a:ext cx="8229600" cy="1530900"/>
      </dsp:txXfrm>
    </dsp:sp>
    <dsp:sp modelId="{0AE76E4A-F87C-469D-A609-F95D7D6C428A}">
      <dsp:nvSpPr>
        <dsp:cNvPr id="0" name=""/>
        <dsp:cNvSpPr/>
      </dsp:nvSpPr>
      <dsp:spPr>
        <a:xfrm>
          <a:off x="411480" y="2548506"/>
          <a:ext cx="5760720" cy="7970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Répercussions coloniales</a:t>
          </a:r>
        </a:p>
      </dsp:txBody>
      <dsp:txXfrm>
        <a:off x="450388" y="2587414"/>
        <a:ext cx="5682904" cy="719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C51A9-7CDA-4908-A191-7A8FE376ADA5}">
      <dsp:nvSpPr>
        <dsp:cNvPr id="0" name=""/>
        <dsp:cNvSpPr/>
      </dsp:nvSpPr>
      <dsp:spPr>
        <a:xfrm rot="1759657">
          <a:off x="2588116" y="3225482"/>
          <a:ext cx="967402" cy="67939"/>
        </a:xfrm>
        <a:custGeom>
          <a:avLst/>
          <a:gdLst/>
          <a:ahLst/>
          <a:cxnLst/>
          <a:rect l="0" t="0" r="0" b="0"/>
          <a:pathLst>
            <a:path>
              <a:moveTo>
                <a:pt x="0" y="33969"/>
              </a:moveTo>
              <a:lnTo>
                <a:pt x="967402" y="33969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22A6D-D69E-4EC4-BF5A-D823FB9F2800}">
      <dsp:nvSpPr>
        <dsp:cNvPr id="0" name=""/>
        <dsp:cNvSpPr/>
      </dsp:nvSpPr>
      <dsp:spPr>
        <a:xfrm rot="19892352">
          <a:off x="2581970" y="1519771"/>
          <a:ext cx="1127639" cy="67939"/>
        </a:xfrm>
        <a:custGeom>
          <a:avLst/>
          <a:gdLst/>
          <a:ahLst/>
          <a:cxnLst/>
          <a:rect l="0" t="0" r="0" b="0"/>
          <a:pathLst>
            <a:path>
              <a:moveTo>
                <a:pt x="0" y="33969"/>
              </a:moveTo>
              <a:lnTo>
                <a:pt x="1127639" y="33969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F5584-7279-4B47-9617-F74FF4A9864E}">
      <dsp:nvSpPr>
        <dsp:cNvPr id="0" name=""/>
        <dsp:cNvSpPr/>
      </dsp:nvSpPr>
      <dsp:spPr>
        <a:xfrm>
          <a:off x="9848" y="858659"/>
          <a:ext cx="3106191" cy="310619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7D3FE-EC49-4197-89BF-124EDCEABE80}">
      <dsp:nvSpPr>
        <dsp:cNvPr id="0" name=""/>
        <dsp:cNvSpPr/>
      </dsp:nvSpPr>
      <dsp:spPr>
        <a:xfrm>
          <a:off x="3536391" y="1278"/>
          <a:ext cx="1738869" cy="173886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Défaite française</a:t>
          </a:r>
        </a:p>
      </dsp:txBody>
      <dsp:txXfrm>
        <a:off x="3791042" y="255929"/>
        <a:ext cx="1229567" cy="1229567"/>
      </dsp:txXfrm>
    </dsp:sp>
    <dsp:sp modelId="{1A908C35-F7D7-44B8-8BA1-7F2E620433B2}">
      <dsp:nvSpPr>
        <dsp:cNvPr id="0" name=""/>
        <dsp:cNvSpPr/>
      </dsp:nvSpPr>
      <dsp:spPr>
        <a:xfrm>
          <a:off x="5449148" y="1278"/>
          <a:ext cx="2608304" cy="1738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noProof="0" dirty="0"/>
            <a:t>Rappel de </a:t>
          </a:r>
          <a:r>
            <a:rPr lang="fr-FR" sz="2500" b="1" kern="1200" noProof="0" dirty="0"/>
            <a:t>1871</a:t>
          </a:r>
        </a:p>
      </dsp:txBody>
      <dsp:txXfrm>
        <a:off x="5449148" y="1278"/>
        <a:ext cx="2608304" cy="1738869"/>
      </dsp:txXfrm>
    </dsp:sp>
    <dsp:sp modelId="{00B18995-30CB-47A4-B96A-5AB119E07E1B}">
      <dsp:nvSpPr>
        <dsp:cNvPr id="0" name=""/>
        <dsp:cNvSpPr/>
      </dsp:nvSpPr>
      <dsp:spPr>
        <a:xfrm>
          <a:off x="3374092" y="3020939"/>
          <a:ext cx="1863715" cy="186371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Victoire diplomatique</a:t>
          </a:r>
        </a:p>
      </dsp:txBody>
      <dsp:txXfrm>
        <a:off x="3647027" y="3293874"/>
        <a:ext cx="1317845" cy="1317845"/>
      </dsp:txXfrm>
    </dsp:sp>
    <dsp:sp modelId="{E2F1A7EC-AE20-484F-B2AE-166CCB044275}">
      <dsp:nvSpPr>
        <dsp:cNvPr id="0" name=""/>
        <dsp:cNvSpPr/>
      </dsp:nvSpPr>
      <dsp:spPr>
        <a:xfrm>
          <a:off x="5424179" y="3020939"/>
          <a:ext cx="2795572" cy="1863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noProof="0" dirty="0"/>
            <a:t>Entente Cordiale (</a:t>
          </a:r>
          <a:r>
            <a:rPr lang="fr-FR" sz="2500" b="1" kern="1200" noProof="0" dirty="0"/>
            <a:t>1904</a:t>
          </a:r>
          <a:r>
            <a:rPr lang="fr-FR" sz="2500" kern="1200" noProof="0" dirty="0"/>
            <a:t>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noProof="0" dirty="0"/>
            <a:t>Attention Franco-Britannique portée vers l’</a:t>
          </a:r>
          <a:r>
            <a:rPr lang="fr-FR" sz="2500" b="1" kern="1200" noProof="0" dirty="0"/>
            <a:t>Allemagne</a:t>
          </a:r>
        </a:p>
      </dsp:txBody>
      <dsp:txXfrm>
        <a:off x="5424179" y="3020939"/>
        <a:ext cx="2795572" cy="18637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EA0CF-E0A3-4F36-9AC9-07046C55AF5F}">
      <dsp:nvSpPr>
        <dsp:cNvPr id="0" name=""/>
        <dsp:cNvSpPr/>
      </dsp:nvSpPr>
      <dsp:spPr>
        <a:xfrm rot="5400000">
          <a:off x="4035984" y="128270"/>
          <a:ext cx="1932285" cy="168108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BOULANGER Clara</a:t>
          </a:r>
          <a:endParaRPr lang="en-US" sz="1500" kern="1200" dirty="0"/>
        </a:p>
      </dsp:txBody>
      <dsp:txXfrm rot="-5400000">
        <a:off x="4423552" y="303786"/>
        <a:ext cx="1157148" cy="1330057"/>
      </dsp:txXfrm>
    </dsp:sp>
    <dsp:sp modelId="{B54F3B40-9B5C-4B4D-B686-AD537276F401}">
      <dsp:nvSpPr>
        <dsp:cNvPr id="0" name=""/>
        <dsp:cNvSpPr/>
      </dsp:nvSpPr>
      <dsp:spPr>
        <a:xfrm>
          <a:off x="5893683" y="389128"/>
          <a:ext cx="2156430" cy="115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859FF1-F975-4DFC-8C03-7DF76FB2D246}">
      <dsp:nvSpPr>
        <dsp:cNvPr id="0" name=""/>
        <dsp:cNvSpPr/>
      </dsp:nvSpPr>
      <dsp:spPr>
        <a:xfrm rot="5400000">
          <a:off x="2220408" y="128270"/>
          <a:ext cx="1932285" cy="168108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607976" y="303786"/>
        <a:ext cx="1157148" cy="1330057"/>
      </dsp:txXfrm>
    </dsp:sp>
    <dsp:sp modelId="{E5E43848-E34D-4A3C-964E-B0542BB1F70F}">
      <dsp:nvSpPr>
        <dsp:cNvPr id="0" name=""/>
        <dsp:cNvSpPr/>
      </dsp:nvSpPr>
      <dsp:spPr>
        <a:xfrm rot="5400000">
          <a:off x="3124718" y="1768394"/>
          <a:ext cx="1932285" cy="168108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BRETEAU Nathanaël</a:t>
          </a:r>
          <a:endParaRPr lang="en-US" sz="1500" kern="1200" dirty="0"/>
        </a:p>
      </dsp:txBody>
      <dsp:txXfrm rot="-5400000">
        <a:off x="3512286" y="1943910"/>
        <a:ext cx="1157148" cy="1330057"/>
      </dsp:txXfrm>
    </dsp:sp>
    <dsp:sp modelId="{A1DEDC7D-6F40-4015-AA65-2B0AB8AC8551}">
      <dsp:nvSpPr>
        <dsp:cNvPr id="0" name=""/>
        <dsp:cNvSpPr/>
      </dsp:nvSpPr>
      <dsp:spPr>
        <a:xfrm>
          <a:off x="1093886" y="2029252"/>
          <a:ext cx="2086867" cy="115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69553-184D-4F1E-A0BE-2F0BCAE4ECEA}">
      <dsp:nvSpPr>
        <dsp:cNvPr id="0" name=""/>
        <dsp:cNvSpPr/>
      </dsp:nvSpPr>
      <dsp:spPr>
        <a:xfrm rot="5400000">
          <a:off x="4940293" y="1768394"/>
          <a:ext cx="1932285" cy="168108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327861" y="1943910"/>
        <a:ext cx="1157148" cy="1330057"/>
      </dsp:txXfrm>
    </dsp:sp>
    <dsp:sp modelId="{1ECFDECD-BFA7-4F0E-8059-41A532CE0386}">
      <dsp:nvSpPr>
        <dsp:cNvPr id="0" name=""/>
        <dsp:cNvSpPr/>
      </dsp:nvSpPr>
      <dsp:spPr>
        <a:xfrm rot="5400000">
          <a:off x="4035984" y="3408517"/>
          <a:ext cx="1932285" cy="168108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CABON Adénora</a:t>
          </a:r>
          <a:endParaRPr lang="en-US" sz="1500" kern="1200" dirty="0"/>
        </a:p>
      </dsp:txBody>
      <dsp:txXfrm rot="-5400000">
        <a:off x="4423552" y="3584033"/>
        <a:ext cx="1157148" cy="1330057"/>
      </dsp:txXfrm>
    </dsp:sp>
    <dsp:sp modelId="{E6AC512D-A535-4412-AF3E-9B44A2589874}">
      <dsp:nvSpPr>
        <dsp:cNvPr id="0" name=""/>
        <dsp:cNvSpPr/>
      </dsp:nvSpPr>
      <dsp:spPr>
        <a:xfrm>
          <a:off x="5893683" y="3669376"/>
          <a:ext cx="2156430" cy="115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EB49C-22BF-4CA7-9A00-9F3E47DF9A62}">
      <dsp:nvSpPr>
        <dsp:cNvPr id="0" name=""/>
        <dsp:cNvSpPr/>
      </dsp:nvSpPr>
      <dsp:spPr>
        <a:xfrm rot="5400000">
          <a:off x="2220408" y="3408517"/>
          <a:ext cx="1932285" cy="168108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607976" y="3584033"/>
        <a:ext cx="1157148" cy="1330057"/>
      </dsp:txXfrm>
    </dsp:sp>
    <dsp:sp modelId="{045557B1-7909-4C2B-A917-33720E8EC0AE}">
      <dsp:nvSpPr>
        <dsp:cNvPr id="0" name=""/>
        <dsp:cNvSpPr/>
      </dsp:nvSpPr>
      <dsp:spPr>
        <a:xfrm rot="5400000">
          <a:off x="3124718" y="5048641"/>
          <a:ext cx="1932285" cy="168108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LARDEUX Clémence</a:t>
          </a:r>
          <a:endParaRPr lang="en-US" sz="1500" kern="1200" dirty="0"/>
        </a:p>
      </dsp:txBody>
      <dsp:txXfrm rot="-5400000">
        <a:off x="3512286" y="5224157"/>
        <a:ext cx="1157148" cy="1330057"/>
      </dsp:txXfrm>
    </dsp:sp>
    <dsp:sp modelId="{1C9C5952-FF63-436B-B8AE-C5D4B0781FC7}">
      <dsp:nvSpPr>
        <dsp:cNvPr id="0" name=""/>
        <dsp:cNvSpPr/>
      </dsp:nvSpPr>
      <dsp:spPr>
        <a:xfrm>
          <a:off x="1093886" y="5309499"/>
          <a:ext cx="2086867" cy="115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47AE8-2C32-4E56-9752-0FFF772783D5}">
      <dsp:nvSpPr>
        <dsp:cNvPr id="0" name=""/>
        <dsp:cNvSpPr/>
      </dsp:nvSpPr>
      <dsp:spPr>
        <a:xfrm rot="5400000">
          <a:off x="4940293" y="5048641"/>
          <a:ext cx="1932285" cy="168108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327861" y="5224157"/>
        <a:ext cx="1157148" cy="1330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09/05/2022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09/05/2022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09/05/2022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09/05/2022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09/05/2022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09/05/2022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09/05/2022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09/05/2022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09/05/2022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09/05/2022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5688-6F98-4D81-8FCD-EA1B82D42852}" type="datetimeFigureOut">
              <a:rPr lang="fr-FR" smtClean="0"/>
              <a:t>09/05/2022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15688-6F98-4D81-8FCD-EA1B82D42852}" type="datetimeFigureOut">
              <a:rPr lang="fr-FR" smtClean="0"/>
              <a:t>09/05/2022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9F80F-2563-41AE-94DE-42F068B1BED0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upload.wikimedia.org/wikipedia/commons/thumb/4/46/Mission_Marchand-itin%C3%A9raire.jpg/800px-Mission_Marchand-itin%C3%A9rai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275856"/>
            <a:ext cx="9144000" cy="12062786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76772" y="2130425"/>
            <a:ext cx="6190456" cy="147002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fr-FR" u="sng" dirty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La Crise de Fachoda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75856" y="3886200"/>
            <a:ext cx="2192288" cy="622920"/>
          </a:xfrm>
          <a:solidFill>
            <a:srgbClr val="FFFFFF">
              <a:alpha val="80000"/>
            </a:srgbClr>
          </a:solidFill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1898 - 1899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upload.wikimedia.org/wikipedia/commons/thumb/4/46/Mission_Marchand-itin%C3%A9raire.jpg/800px-Mission_Marchand-itin%C3%A9rai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275856"/>
            <a:ext cx="9144000" cy="12062786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76772" y="2130425"/>
            <a:ext cx="6190456" cy="147002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fr-FR" u="sng" dirty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La Crise de Fachoda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75856" y="3886200"/>
            <a:ext cx="2192288" cy="622920"/>
          </a:xfrm>
          <a:solidFill>
            <a:srgbClr val="FFFFFF">
              <a:alpha val="80000"/>
            </a:srgbClr>
          </a:solidFill>
        </p:spPr>
        <p:txBody>
          <a:bodyPr anchor="ctr">
            <a:normAutofit fontScale="85000" lnSpcReduction="10000"/>
          </a:bodyPr>
          <a:lstStyle/>
          <a:p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Conclusion -</a:t>
            </a:r>
          </a:p>
        </p:txBody>
      </p:sp>
    </p:spTree>
    <p:extLst>
      <p:ext uri="{BB962C8B-B14F-4D97-AF65-F5344CB8AC3E}">
        <p14:creationId xmlns:p14="http://schemas.microsoft.com/office/powerpoint/2010/main" val="183030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D9885BA-717B-0456-2703-23A98F487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55412"/>
              </p:ext>
            </p:extLst>
          </p:nvPr>
        </p:nvGraphicFramePr>
        <p:xfrm>
          <a:off x="457200" y="1697429"/>
          <a:ext cx="8229600" cy="4885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re 1">
            <a:extLst>
              <a:ext uri="{FF2B5EF4-FFF2-40B4-BE49-F238E27FC236}">
                <a16:creationId xmlns:a16="http://schemas.microsoft.com/office/drawing/2014/main" id="{954574EE-8739-C2EF-1FA1-18AF1F12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FFFFFF">
              <a:alpha val="50196"/>
            </a:srgbClr>
          </a:solidFill>
        </p:spPr>
        <p:txBody>
          <a:bodyPr>
            <a:noAutofit/>
          </a:bodyPr>
          <a:lstStyle/>
          <a:p>
            <a:r>
              <a:rPr lang="fr-FR" sz="3600" u="sng" dirty="0"/>
              <a:t>Des Tensions impérialistes européennes</a:t>
            </a:r>
          </a:p>
        </p:txBody>
      </p:sp>
    </p:spTree>
    <p:extLst>
      <p:ext uri="{BB962C8B-B14F-4D97-AF65-F5344CB8AC3E}">
        <p14:creationId xmlns:p14="http://schemas.microsoft.com/office/powerpoint/2010/main" val="1289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7F5584-7279-4B47-9617-F74FF4A986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C47F5584-7279-4B47-9617-F74FF4A986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322A6D-D69E-4EC4-BF5A-D823FB9F28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99322A6D-D69E-4EC4-BF5A-D823FB9F28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37D3FE-EC49-4197-89BF-124EDCEAB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7737D3FE-EC49-4197-89BF-124EDCEABE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908C35-F7D7-44B8-8BA1-7F2E620433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1A908C35-F7D7-44B8-8BA1-7F2E620433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AC51A9-7CDA-4908-A191-7A8FE376AD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A4AC51A9-7CDA-4908-A191-7A8FE376AD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B18995-30CB-47A4-B96A-5AB119E07E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00B18995-30CB-47A4-B96A-5AB119E07E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F1A7EC-AE20-484F-B2AE-166CCB044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E2F1A7EC-AE20-484F-B2AE-166CCB0442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6439BE6-27E0-8CD5-3262-19ABCE187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29174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097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785949"/>
              </p:ext>
            </p:extLst>
          </p:nvPr>
        </p:nvGraphicFramePr>
        <p:xfrm>
          <a:off x="457200" y="1628800"/>
          <a:ext cx="8229600" cy="44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75556" y="404664"/>
            <a:ext cx="7992888" cy="830997"/>
          </a:xfrm>
          <a:prstGeom prst="rect">
            <a:avLst/>
          </a:prstGeom>
          <a:solidFill>
            <a:srgbClr val="FFFFFF">
              <a:alpha val="5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>
                <a:ln w="3175">
                  <a:noFill/>
                </a:ln>
              </a:rPr>
              <a:t>Comment la Crise de Fachoda devient-elle le s</a:t>
            </a:r>
            <a:r>
              <a:rPr lang="fr-FR" sz="2400" dirty="0">
                <a:ln w="3175">
                  <a:noFill/>
                </a:ln>
              </a:rPr>
              <a:t>y</a:t>
            </a:r>
            <a:r>
              <a:rPr lang="fr-FR" sz="2400" u="sng" dirty="0">
                <a:ln w="3175">
                  <a:noFill/>
                </a:ln>
              </a:rPr>
              <a:t>mbole des tensions im</a:t>
            </a:r>
            <a:r>
              <a:rPr lang="fr-FR" sz="2400" dirty="0">
                <a:ln w="3175">
                  <a:noFill/>
                </a:ln>
              </a:rPr>
              <a:t>p</a:t>
            </a:r>
            <a:r>
              <a:rPr lang="fr-FR" sz="2400" u="sng" dirty="0">
                <a:ln w="3175">
                  <a:noFill/>
                </a:ln>
              </a:rPr>
              <a:t>érialistes euro</a:t>
            </a:r>
            <a:r>
              <a:rPr lang="fr-FR" sz="2400" dirty="0">
                <a:ln w="3175">
                  <a:noFill/>
                </a:ln>
              </a:rPr>
              <a:t>p</a:t>
            </a:r>
            <a:r>
              <a:rPr lang="fr-FR" sz="2400" u="sng" dirty="0">
                <a:ln w="3175">
                  <a:noFill/>
                </a:ln>
              </a:rPr>
              <a:t>éennes sur le continent africain?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6084CD-AF61-4471-9472-249B617F70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776084CD-AF61-4471-9472-249B617F70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A4DDB1-BE9B-4E66-82CD-39AD684FF2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D8A4DDB1-BE9B-4E66-82CD-39AD684FF2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fr-FR" sz="4800" u="sng" dirty="0"/>
              <a:t>Un Colonialisme Croissant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83647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1A4B04-5D86-4E08-92C4-8E4BC2879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F61A4B04-5D86-4E08-92C4-8E4BC28790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E76E4A-F87C-469D-A609-F95D7D6C42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0AE76E4A-F87C-469D-A609-F95D7D6C42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0CD4DD-BFCD-4F0F-B324-BC70E4BB1B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200CD4DD-BFCD-4F0F-B324-BC70E4BB1B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8A3343-AEA3-4C89-806D-891209913A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888A3343-AEA3-4C89-806D-891209913A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 uiExpand="1">
        <p:bldSub>
          <a:bldDgm bld="lvlAtOnc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https://gallica.bnf.fr/ark:/12148/bpt6k5723205x/f1.highres"/>
          <p:cNvPicPr>
            <a:picLocks noChangeAspect="1" noChangeArrowheads="1"/>
          </p:cNvPicPr>
          <p:nvPr/>
        </p:nvPicPr>
        <p:blipFill>
          <a:blip r:embed="rId2" cstate="print"/>
          <a:srcRect b="2961"/>
          <a:stretch>
            <a:fillRect/>
          </a:stretch>
        </p:blipFill>
        <p:spPr bwMode="auto">
          <a:xfrm>
            <a:off x="-50798" y="0"/>
            <a:ext cx="4860032" cy="6873027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4917508" y="5509343"/>
            <a:ext cx="3600400" cy="646331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Couverture du journal </a:t>
            </a:r>
            <a:r>
              <a:rPr lang="fr-FR" i="1" dirty="0"/>
              <a:t>La Caricature</a:t>
            </a:r>
            <a:r>
              <a:rPr lang="fr-FR" dirty="0"/>
              <a:t>,</a:t>
            </a:r>
          </a:p>
          <a:p>
            <a:r>
              <a:rPr lang="fr-FR" b="1" dirty="0"/>
              <a:t>5 février 1897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2B3BD5-C848-9EA1-7CCC-C21FFA108309}"/>
              </a:ext>
            </a:extLst>
          </p:cNvPr>
          <p:cNvSpPr txBox="1"/>
          <p:nvPr/>
        </p:nvSpPr>
        <p:spPr>
          <a:xfrm>
            <a:off x="4932040" y="692696"/>
            <a:ext cx="4032448" cy="4154984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« </a:t>
            </a: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Grand déballage de nouveautés coloniales, faites votre choix!</a:t>
            </a:r>
            <a:b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Un continent tout entier </a:t>
            </a:r>
            <a:r>
              <a:rPr lang="fr-FR" sz="2400" i="1" dirty="0">
                <a:solidFill>
                  <a:srgbClr val="0070C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à partager</a:t>
            </a: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occasions superbes, tranches de </a:t>
            </a:r>
            <a:r>
              <a:rPr lang="fr-FR" sz="2400" i="1" dirty="0">
                <a:solidFill>
                  <a:srgbClr val="7030A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Congo</a:t>
            </a: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morceaux de </a:t>
            </a:r>
            <a:r>
              <a:rPr lang="fr-FR" sz="2400" i="1" dirty="0">
                <a:solidFill>
                  <a:srgbClr val="7030A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Guinée</a:t>
            </a: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[…], mines de </a:t>
            </a:r>
            <a:r>
              <a:rPr lang="fr-FR" sz="2400" i="1" dirty="0">
                <a:solidFill>
                  <a:srgbClr val="C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diamants</a:t>
            </a: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et noix de Coco, gisements d’</a:t>
            </a:r>
            <a:r>
              <a:rPr lang="fr-FR" sz="2400" i="1" dirty="0">
                <a:solidFill>
                  <a:srgbClr val="C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ivoire</a:t>
            </a: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sources </a:t>
            </a:r>
            <a:r>
              <a:rPr lang="fr-FR" sz="2400" i="1" dirty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d’</a:t>
            </a:r>
            <a:r>
              <a:rPr lang="fr-FR" sz="2400" i="1" dirty="0">
                <a:solidFill>
                  <a:srgbClr val="C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arachides</a:t>
            </a: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etc, faites votre </a:t>
            </a:r>
            <a:r>
              <a:rPr lang="fr-FR" sz="2400" i="1" dirty="0">
                <a:solidFill>
                  <a:srgbClr val="0070C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choix</a:t>
            </a:r>
            <a:r>
              <a:rPr lang="fr-FR" sz="2400" i="1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!</a:t>
            </a:r>
            <a:r>
              <a:rPr lang="fr-FR" sz="24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 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9B74A298-7207-20E9-C8CE-F5981D666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138" y="4144229"/>
            <a:ext cx="1905053" cy="2708920"/>
          </a:xfrm>
          <a:prstGeom prst="rect">
            <a:avLst/>
          </a:prstGeom>
        </p:spPr>
      </p:pic>
      <p:pic>
        <p:nvPicPr>
          <p:cNvPr id="1042" name="Picture 18" descr="https://upload.wikimedia.org/wikipedia/commons/9/95/Edward_malet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7157459" y="4149080"/>
            <a:ext cx="1986541" cy="2708920"/>
          </a:xfrm>
          <a:prstGeom prst="rect">
            <a:avLst/>
          </a:prstGeom>
          <a:noFill/>
        </p:spPr>
      </p:pic>
      <p:pic>
        <p:nvPicPr>
          <p:cNvPr id="1040" name="Picture 16" descr="https://upload.wikimedia.org/wikipedia/commons/0/0b/Baron_de_Cource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-1"/>
            <a:ext cx="1872208" cy="2717721"/>
          </a:xfrm>
          <a:prstGeom prst="rect">
            <a:avLst/>
          </a:prstGeom>
          <a:noFill/>
        </p:spPr>
      </p:pic>
      <p:pic>
        <p:nvPicPr>
          <p:cNvPr id="1026" name="Picture 2" descr="https://resources.manuelnumeriquemax.belin.education/03580503_hggsp/03580503_hggsp_th3_axe1/Images/03580503_hggsp_th3_axe1-165-i0003.jpg"/>
          <p:cNvPicPr>
            <a:picLocks noChangeAspect="1" noChangeArrowheads="1"/>
          </p:cNvPicPr>
          <p:nvPr/>
        </p:nvPicPr>
        <p:blipFill>
          <a:blip r:embed="rId5" cstate="print"/>
          <a:srcRect l="6821"/>
          <a:stretch>
            <a:fillRect/>
          </a:stretch>
        </p:blipFill>
        <p:spPr bwMode="auto">
          <a:xfrm>
            <a:off x="0" y="0"/>
            <a:ext cx="5403097" cy="6858000"/>
          </a:xfrm>
          <a:prstGeom prst="rect">
            <a:avLst/>
          </a:prstGeom>
          <a:noFill/>
        </p:spPr>
      </p:pic>
      <p:pic>
        <p:nvPicPr>
          <p:cNvPr id="1038" name="Picture 14" descr="https://upload.wikimedia.org/wikipedia/commons/1/10/Bundesarchiv_Bild_146-2005-0057%2C_Otto_von_Bismarck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24839" y="0"/>
            <a:ext cx="1819161" cy="2708920"/>
          </a:xfrm>
          <a:prstGeom prst="rect">
            <a:avLst/>
          </a:prstGeom>
          <a:noFill/>
        </p:spPr>
      </p:pic>
      <p:cxnSp>
        <p:nvCxnSpPr>
          <p:cNvPr id="9" name="Connecteur droit 8"/>
          <p:cNvCxnSpPr>
            <a:cxnSpLocks/>
            <a:stCxn id="13" idx="2"/>
            <a:endCxn id="29" idx="2"/>
          </p:cNvCxnSpPr>
          <p:nvPr/>
        </p:nvCxnSpPr>
        <p:spPr>
          <a:xfrm flipH="1">
            <a:off x="3329778" y="2213701"/>
            <a:ext cx="990194" cy="410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815916" y="1844369"/>
            <a:ext cx="1008112" cy="369332"/>
          </a:xfrm>
          <a:prstGeom prst="rect">
            <a:avLst/>
          </a:prstGeom>
          <a:solidFill>
            <a:srgbClr val="FFFFFF">
              <a:alpha val="6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Fachoda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602585" y="1628800"/>
            <a:ext cx="1554873" cy="923330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Alphonse </a:t>
            </a:r>
            <a:r>
              <a:rPr lang="fr-FR" b="1" dirty="0"/>
              <a:t>Chodron de Courcel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524328" y="1916832"/>
            <a:ext cx="1440160" cy="646331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Otto von Bismarck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5473784" y="6021288"/>
            <a:ext cx="1584176" cy="646331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Henry Shelton </a:t>
            </a:r>
            <a:r>
              <a:rPr lang="en-US" b="1" dirty="0"/>
              <a:t>Sanford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337647" y="6159787"/>
            <a:ext cx="1656184" cy="369332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Edward </a:t>
            </a:r>
            <a:r>
              <a:rPr lang="fr-FR" b="1" dirty="0"/>
              <a:t>Malet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652120" y="2996952"/>
            <a:ext cx="3312368" cy="83099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Conférence de Berlin (1885)</a:t>
            </a:r>
          </a:p>
        </p:txBody>
      </p:sp>
      <p:pic>
        <p:nvPicPr>
          <p:cNvPr id="1044" name="Picture 20" descr="File:Flag of the United Kingdom.sv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23762" y="4149080"/>
            <a:ext cx="620238" cy="310119"/>
          </a:xfrm>
          <a:prstGeom prst="rect">
            <a:avLst/>
          </a:prstGeom>
          <a:noFill/>
        </p:spPr>
      </p:pic>
      <p:pic>
        <p:nvPicPr>
          <p:cNvPr id="1046" name="Picture 22" descr="File:Flag of France.sv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36096" y="-1"/>
            <a:ext cx="539553" cy="359477"/>
          </a:xfrm>
          <a:prstGeom prst="rect">
            <a:avLst/>
          </a:prstGeom>
          <a:noFill/>
        </p:spPr>
      </p:pic>
      <p:pic>
        <p:nvPicPr>
          <p:cNvPr id="36" name="Picture 2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02471" y="4157564"/>
            <a:ext cx="573178" cy="301635"/>
          </a:xfrm>
          <a:prstGeom prst="rect">
            <a:avLst/>
          </a:prstGeom>
          <a:noFill/>
        </p:spPr>
      </p:pic>
      <p:pic>
        <p:nvPicPr>
          <p:cNvPr id="1048" name="Picture 24" descr="File:Flag of Germany (1867–1918).sv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23762" y="0"/>
            <a:ext cx="620238" cy="413234"/>
          </a:xfrm>
          <a:prstGeom prst="rect">
            <a:avLst/>
          </a:prstGeom>
          <a:noFill/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444C22E9-0D46-E723-16B3-3817012D9BAE}"/>
              </a:ext>
            </a:extLst>
          </p:cNvPr>
          <p:cNvSpPr/>
          <p:nvPr/>
        </p:nvSpPr>
        <p:spPr>
          <a:xfrm>
            <a:off x="3329778" y="2552130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196"/>
            </a:srgbClr>
          </a:solidFill>
        </p:spPr>
        <p:txBody>
          <a:bodyPr>
            <a:noAutofit/>
          </a:bodyPr>
          <a:lstStyle/>
          <a:p>
            <a:r>
              <a:rPr lang="fr-FR" sz="3600" u="sng" dirty="0"/>
              <a:t>Des Tensions impérialistes européennes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68690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30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1A4B04-5D86-4E08-92C4-8E4BC2879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F61A4B04-5D86-4E08-92C4-8E4BC28790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E76E4A-F87C-469D-A609-F95D7D6C42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0AE76E4A-F87C-469D-A609-F95D7D6C42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0CD4DD-BFCD-4F0F-B324-BC70E4BB1B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200CD4DD-BFCD-4F0F-B324-BC70E4BB1B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8A3343-AEA3-4C89-806D-891209913A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888A3343-AEA3-4C89-806D-891209913A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Sub>
          <a:bldDgm bld="lvlAtOnc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A4F39C6-E135-D93A-8766-C3675A571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1999" cy="377294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2F0BDA3-25F2-4BDC-F388-A3201D2CBD82}"/>
              </a:ext>
            </a:extLst>
          </p:cNvPr>
          <p:cNvSpPr txBox="1"/>
          <p:nvPr/>
        </p:nvSpPr>
        <p:spPr>
          <a:xfrm>
            <a:off x="4716016" y="476672"/>
            <a:ext cx="4283970" cy="1200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NO FIGHT.</a:t>
            </a:r>
          </a:p>
          <a:p>
            <a:r>
              <a:rPr lang="en-US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FRENCH POODLE: </a:t>
            </a:r>
            <a:r>
              <a:rPr lang="en-US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“Well, if I can’t have the bone I’ll be satisfied if you’ll give me one of the scraps.”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67413E-AB18-DB7D-9D99-2955B27C56C1}"/>
              </a:ext>
            </a:extLst>
          </p:cNvPr>
          <p:cNvSpPr txBox="1"/>
          <p:nvPr/>
        </p:nvSpPr>
        <p:spPr>
          <a:xfrm>
            <a:off x="4716016" y="1958478"/>
            <a:ext cx="428397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PAS DE COMBAT.</a:t>
            </a:r>
          </a:p>
          <a:p>
            <a:r>
              <a:rPr lang="en-US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CANICHE FRAN</a:t>
            </a:r>
            <a:r>
              <a:rPr lang="en-GB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ÇAIS</a:t>
            </a:r>
            <a:r>
              <a:rPr lang="en-US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: </a:t>
            </a:r>
            <a:r>
              <a:rPr lang="en-US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“Eh bien, </a:t>
            </a:r>
            <a:r>
              <a:rPr lang="fr-F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si</a:t>
            </a:r>
            <a:r>
              <a:rPr lang="en-US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je ne peux avoir l’os je serai satisfait si vous me </a:t>
            </a:r>
            <a:r>
              <a:rPr lang="fr-F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donnez un des restes</a:t>
            </a:r>
            <a:r>
              <a:rPr lang="en-US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.”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7ADCA13-7418-C325-D450-E348AF7AE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" y="3772940"/>
            <a:ext cx="4553592" cy="308505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0AA197E-66BF-B79D-04DC-A3EAC51F03E5}"/>
              </a:ext>
            </a:extLst>
          </p:cNvPr>
          <p:cNvSpPr txBox="1"/>
          <p:nvPr/>
        </p:nvSpPr>
        <p:spPr>
          <a:xfrm>
            <a:off x="4716016" y="4715304"/>
            <a:ext cx="428397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Les Anglais au Siam, en Egypte </a:t>
            </a:r>
            <a:r>
              <a:rPr lang="fr-FR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</a:t>
            </a:r>
            <a:r>
              <a:rPr lang="fr-FR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sic</a:t>
            </a:r>
            <a:r>
              <a:rPr lang="fr-FR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]</a:t>
            </a:r>
            <a:r>
              <a:rPr lang="fr-FR" b="1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, au Soudan et autres lieux</a:t>
            </a:r>
            <a:r>
              <a:rPr lang="fr-F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, d’après le tableau de M</a:t>
            </a:r>
            <a:r>
              <a:rPr lang="fr-FR" baseline="30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me</a:t>
            </a:r>
            <a:r>
              <a:rPr lang="fr-F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Malbet.</a:t>
            </a:r>
          </a:p>
        </p:txBody>
      </p:sp>
    </p:spTree>
    <p:extLst>
      <p:ext uri="{BB962C8B-B14F-4D97-AF65-F5344CB8AC3E}">
        <p14:creationId xmlns:p14="http://schemas.microsoft.com/office/powerpoint/2010/main" val="97770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49CB1F8-6452-CDD9-B1B4-8282A7805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65306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93BFEFC-B69E-28D1-592B-05D2B8D3C76D}"/>
              </a:ext>
            </a:extLst>
          </p:cNvPr>
          <p:cNvSpPr txBox="1"/>
          <p:nvPr/>
        </p:nvSpPr>
        <p:spPr>
          <a:xfrm>
            <a:off x="4860032" y="273422"/>
            <a:ext cx="4134016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dirty="0">
                <a:ea typeface="Liberation Sans" panose="020B0604020202020204" pitchFamily="34" charset="0"/>
                <a:cs typeface="Liberation Sans" panose="020B0604020202020204" pitchFamily="34" charset="0"/>
              </a:rPr>
              <a:t>« </a:t>
            </a:r>
            <a:r>
              <a:rPr lang="fr-FR" sz="2800" i="1" dirty="0">
                <a:ea typeface="Liberation Sans" panose="020B0604020202020204" pitchFamily="34" charset="0"/>
                <a:cs typeface="Liberation Sans" panose="020B0604020202020204" pitchFamily="34" charset="0"/>
              </a:rPr>
              <a:t>Perfide Albion </a:t>
            </a:r>
            <a:r>
              <a:rPr lang="fr-FR" sz="2800" dirty="0">
                <a:ea typeface="Liberation Sans" panose="020B0604020202020204" pitchFamily="34" charset="0"/>
                <a:cs typeface="Liberation Sans" panose="020B0604020202020204" pitchFamily="34" charset="0"/>
              </a:rPr>
              <a:t>»,</a:t>
            </a:r>
          </a:p>
          <a:p>
            <a:endParaRPr lang="fr-FR" sz="2800" dirty="0"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r>
              <a:rPr lang="fr-FR" sz="2800" dirty="0">
                <a:ea typeface="Liberation Sans" panose="020B0604020202020204" pitchFamily="34" charset="0"/>
                <a:cs typeface="Liberation Sans" panose="020B0604020202020204" pitchFamily="34" charset="0"/>
              </a:rPr>
              <a:t>expression humoristique et/ou </a:t>
            </a:r>
            <a:r>
              <a:rPr lang="fr-FR" sz="2800" b="1" dirty="0">
                <a:solidFill>
                  <a:schemeClr val="tx1"/>
                </a:solidFill>
                <a:ea typeface="Liberation Sans" panose="020B0604020202020204" pitchFamily="34" charset="0"/>
                <a:cs typeface="Liberation Sans" panose="020B0604020202020204" pitchFamily="34" charset="0"/>
              </a:rPr>
              <a:t>péjorative</a:t>
            </a:r>
            <a:r>
              <a:rPr lang="fr-FR" sz="2800" dirty="0">
                <a:ea typeface="Liberation Sans" panose="020B0604020202020204" pitchFamily="34" charset="0"/>
                <a:cs typeface="Liberation Sans" panose="020B0604020202020204" pitchFamily="34" charset="0"/>
              </a:rPr>
              <a:t> désignant la </a:t>
            </a:r>
            <a:r>
              <a:rPr lang="fr-FR" sz="2800" dirty="0">
                <a:solidFill>
                  <a:schemeClr val="tx1"/>
                </a:solidFill>
                <a:ea typeface="Liberation Sans" panose="020B0604020202020204" pitchFamily="34" charset="0"/>
                <a:cs typeface="Liberation Sans" panose="020B0604020202020204" pitchFamily="34" charset="0"/>
              </a:rPr>
              <a:t>Grande-Bretagne</a:t>
            </a:r>
            <a:r>
              <a:rPr lang="fr-FR" sz="2800" dirty="0">
                <a:ea typeface="Liberation Sans" panose="020B0604020202020204" pitchFamily="34" charset="0"/>
                <a:cs typeface="Liberation Sans" panose="020B0604020202020204" pitchFamily="34" charset="0"/>
              </a:rPr>
              <a:t>, le </a:t>
            </a:r>
            <a:r>
              <a:rPr lang="fr-FR" sz="2800" dirty="0">
                <a:solidFill>
                  <a:schemeClr val="tx1"/>
                </a:solidFill>
                <a:ea typeface="Liberation Sans" panose="020B0604020202020204" pitchFamily="34" charset="0"/>
                <a:cs typeface="Liberation Sans" panose="020B0604020202020204" pitchFamily="34" charset="0"/>
              </a:rPr>
              <a:t>Royaume-Uni, l’Angleterre </a:t>
            </a:r>
            <a:r>
              <a:rPr lang="fr-FR" sz="2800" dirty="0">
                <a:ea typeface="Liberation Sans" panose="020B0604020202020204" pitchFamily="34" charset="0"/>
                <a:cs typeface="Liberation Sans" panose="020B0604020202020204" pitchFamily="34" charset="0"/>
              </a:rPr>
              <a:t>;</a:t>
            </a:r>
          </a:p>
          <a:p>
            <a:r>
              <a:rPr lang="fr-FR" sz="2800" dirty="0">
                <a:ea typeface="Liberation Sans" panose="020B0604020202020204" pitchFamily="34" charset="0"/>
                <a:cs typeface="Liberation Sans" panose="020B0604020202020204" pitchFamily="34" charset="0"/>
              </a:rPr>
              <a:t>Albion étant l’ancien toponyme de cette dernière.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95B1F3-F20F-3916-0780-8F8A654A08AD}"/>
              </a:ext>
            </a:extLst>
          </p:cNvPr>
          <p:cNvSpPr txBox="1"/>
          <p:nvPr/>
        </p:nvSpPr>
        <p:spPr>
          <a:xfrm>
            <a:off x="4860032" y="5661248"/>
            <a:ext cx="413401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« </a:t>
            </a:r>
            <a:r>
              <a:rPr lang="fr-FR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Das Perfide Albion </a:t>
            </a:r>
            <a:r>
              <a:rPr lang="fr-FR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»,</a:t>
            </a:r>
          </a:p>
          <a:p>
            <a:r>
              <a:rPr lang="fr-FR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propagande allemande, Alfred Geiser,</a:t>
            </a:r>
          </a:p>
          <a:p>
            <a:r>
              <a:rPr lang="fr-FR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1915</a:t>
            </a:r>
          </a:p>
        </p:txBody>
      </p:sp>
    </p:spTree>
    <p:extLst>
      <p:ext uri="{BB962C8B-B14F-4D97-AF65-F5344CB8AC3E}">
        <p14:creationId xmlns:p14="http://schemas.microsoft.com/office/powerpoint/2010/main" val="13443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7893EA1-299A-AFAE-2737-14CC4358DEDD}"/>
              </a:ext>
            </a:extLst>
          </p:cNvPr>
          <p:cNvSpPr txBox="1"/>
          <p:nvPr/>
        </p:nvSpPr>
        <p:spPr>
          <a:xfrm>
            <a:off x="182823" y="428178"/>
            <a:ext cx="4680520" cy="6001643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« Il y a des lambeaux de territoires… que </a:t>
            </a:r>
            <a:r>
              <a:rPr lang="fr-FR" sz="2400" dirty="0">
                <a:solidFill>
                  <a:srgbClr val="C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vous vous appropriez </a:t>
            </a:r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[…]. En ces territoires […], 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c’est leur </a:t>
            </a:r>
            <a:r>
              <a:rPr lang="fr-F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Alsace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à eux, c’est leur </a:t>
            </a:r>
            <a:r>
              <a:rPr lang="fr-F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Lorraine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à eux</a:t>
            </a:r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.</a:t>
            </a:r>
          </a:p>
          <a:p>
            <a:pPr algn="ctr"/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Et alors que vous protestez […] au nom de votre cœur de Français et d’Alsaciens contre les </a:t>
            </a:r>
            <a:r>
              <a:rPr lang="fr-FR" sz="2400" dirty="0">
                <a:solidFill>
                  <a:srgbClr val="0070C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crimes</a:t>
            </a:r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et les </a:t>
            </a:r>
            <a:r>
              <a:rPr lang="fr-FR" sz="2400" dirty="0">
                <a:solidFill>
                  <a:srgbClr val="0070C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fautes</a:t>
            </a:r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de la </a:t>
            </a:r>
            <a:r>
              <a:rPr lang="fr-FR" sz="2400" dirty="0">
                <a:solidFill>
                  <a:srgbClr val="0070C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conquête en Europe </a:t>
            </a:r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[…], vous prétendez non seulement avoir le droit mais le </a:t>
            </a:r>
            <a:r>
              <a:rPr lang="fr-FR" sz="2400" dirty="0">
                <a:solidFill>
                  <a:srgbClr val="C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devoir de dominer</a:t>
            </a:r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[…], peut-être </a:t>
            </a:r>
            <a:r>
              <a:rPr lang="fr-FR" sz="2400" dirty="0">
                <a:solidFill>
                  <a:srgbClr val="0070C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moins avancés</a:t>
            </a:r>
            <a:r>
              <a:rPr lang="fr-F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que nous dans la civilisation, […] n’en sont pas moins attachés à leur indépendance et à leur sol natal. »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3EAC1F-9CA1-BC9F-DA03-29853A1B6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28178"/>
            <a:ext cx="3098510" cy="4382178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56AFA40-5850-F6D9-0B77-A20368D82493}"/>
              </a:ext>
            </a:extLst>
          </p:cNvPr>
          <p:cNvSpPr txBox="1"/>
          <p:nvPr/>
        </p:nvSpPr>
        <p:spPr>
          <a:xfrm>
            <a:off x="5025288" y="4941168"/>
            <a:ext cx="3924914" cy="1631216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Frédéric Passy,</a:t>
            </a:r>
          </a:p>
          <a:p>
            <a:r>
              <a:rPr lang="fr-FR" sz="20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à propos de la politique de Jules Ferry durant la </a:t>
            </a:r>
            <a:r>
              <a:rPr lang="fr-FR" sz="2000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Conférence de Berlin</a:t>
            </a:r>
            <a:r>
              <a:rPr lang="fr-FR" sz="20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</a:t>
            </a:r>
          </a:p>
          <a:p>
            <a:r>
              <a:rPr lang="fr-FR" sz="20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Assemblée Nationale, </a:t>
            </a:r>
            <a:r>
              <a:rPr lang="fr-FR" sz="20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1885</a:t>
            </a:r>
          </a:p>
        </p:txBody>
      </p:sp>
    </p:spTree>
    <p:extLst>
      <p:ext uri="{BB962C8B-B14F-4D97-AF65-F5344CB8AC3E}">
        <p14:creationId xmlns:p14="http://schemas.microsoft.com/office/powerpoint/2010/main" val="128369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440</Words>
  <Application>Microsoft Office PowerPoint</Application>
  <PresentationFormat>Affichage à l'écran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Liberation Sans</vt:lpstr>
      <vt:lpstr>Liberation Serif</vt:lpstr>
      <vt:lpstr>Thème Office</vt:lpstr>
      <vt:lpstr>La Crise de Fachoda</vt:lpstr>
      <vt:lpstr>Présentation PowerPoint</vt:lpstr>
      <vt:lpstr>Un Colonialisme Croissant</vt:lpstr>
      <vt:lpstr>Présentation PowerPoint</vt:lpstr>
      <vt:lpstr>Présentation PowerPoint</vt:lpstr>
      <vt:lpstr>Des Tensions impérialistes européennes</vt:lpstr>
      <vt:lpstr>Présentation PowerPoint</vt:lpstr>
      <vt:lpstr>Présentation PowerPoint</vt:lpstr>
      <vt:lpstr>Présentation PowerPoint</vt:lpstr>
      <vt:lpstr>La Crise de Fachoda</vt:lpstr>
      <vt:lpstr>Des Tensions impérialistes européennes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Crise de Fachoda</dc:title>
  <dc:creator>locadm</dc:creator>
  <cp:lastModifiedBy>Natha B</cp:lastModifiedBy>
  <cp:revision>252</cp:revision>
  <dcterms:created xsi:type="dcterms:W3CDTF">2022-05-03T06:02:41Z</dcterms:created>
  <dcterms:modified xsi:type="dcterms:W3CDTF">2022-05-09T19:26:39Z</dcterms:modified>
</cp:coreProperties>
</file>