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Bashir Amina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Pray to God</a:t>
            </a:r>
          </a:p>
          <a:p>
            <a:pPr lvl="0"/>
            <a:r>
              <a:rPr/>
              <a:t>Make my bed</a:t>
            </a:r>
          </a:p>
          <a:p>
            <a:pPr lvl="0"/>
            <a:r>
              <a:rPr/>
              <a:t>Freshen up</a:t>
            </a:r>
          </a:p>
          <a:p>
            <a:pPr lvl="0"/>
            <a:r>
              <a:rPr/>
              <a:t>Have breakfast</a:t>
            </a:r>
          </a:p>
          <a:p>
            <a:pPr lvl="0"/>
            <a:r>
              <a:rPr/>
              <a:t>Off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Pray to God</a:t>
            </a:r>
          </a:p>
          <a:p>
            <a:pPr lvl="0"/>
            <a:r>
              <a:rPr/>
              <a:t>Freshen up</a:t>
            </a:r>
          </a:p>
          <a:p>
            <a:pPr lvl="0"/>
            <a:r>
              <a:rPr/>
              <a:t>Get in bed</a:t>
            </a:r>
          </a:p>
          <a:p>
            <a:pPr lvl="0"/>
            <a:r>
              <a:rPr/>
              <a:t>Watch a movie till i sleep off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Bashir Amina</dc:creator>
  <cp:keywords/>
  <dcterms:created xsi:type="dcterms:W3CDTF">2025-08-20T19:15:21Z</dcterms:created>
  <dcterms:modified xsi:type="dcterms:W3CDTF">2025-08-20T19:15:21Z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