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DAILY LIFE ROUTINE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ISAAC SINI LUWA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 the morning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Getting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Turn off the alarm</a:t>
            </a:r>
          </a:p>
          <a:p>
            <a:pPr lvl="0"/>
            <a:r>
              <a:rPr/>
              <a:t>Get out of my bed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Eat fried eggs</a:t>
            </a:r>
          </a:p>
          <a:p>
            <a:pPr lvl="0"/>
            <a:r>
              <a:rPr/>
              <a:t>Drink coffee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 the evening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Eat spaghetti</a:t>
            </a:r>
          </a:p>
          <a:p>
            <a:pPr lvl="0"/>
            <a:r>
              <a:rPr/>
              <a:t>Drink wine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Going to 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in bed</a:t>
            </a:r>
          </a:p>
          <a:p>
            <a:pPr lvl="0"/>
            <a:r>
              <a:rPr/>
              <a:t>Count sheep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DAILY LIFE ROUTINE</dc:title>
  <dc:creator>ISAAC SINI LUWA</dc:creator>
  <cp:keywords/>
  <dcterms:created xsi:type="dcterms:W3CDTF">2025-08-20T14:02:49Z</dcterms:created>
  <dcterms:modified xsi:type="dcterms:W3CDTF">2025-08-20T14:02:49Z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