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igerianstat.gov.ng/elibrary/read/1241561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lostat.ilo.org/methods/concepts-and-definitions/classification-occupation/" TargetMode="External" /><Relationship Id="rId3" Type="http://schemas.openxmlformats.org/officeDocument/2006/relationships/hyperlink" Target="https://www.ilo.org/" TargetMode="External" /><Relationship Id="rId4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Nigeria Labour Force Survey 2023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Employed Persons by Occupation (ISCO)</a:t>
            </a:r>
            <a:br/>
            <a:br/>
            <a:r>
              <a:rPr/>
              <a:t>umar siyudi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percent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Services and sales workers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33.8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Skilled agricultural forestry and fishery workers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Craft and related trades workers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Elementary occupations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Plant and machine operators and assemblers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Please note</a:t>
            </a:r>
            <a:r>
              <a:rPr/>
              <a:t>: the following text and data are drawn from p.26 of the </a:t>
            </a:r>
            <a:r>
              <a:rPr>
                <a:hlinkClick r:id="rId2"/>
              </a:rPr>
              <a:t>Nigeria Labour Force Survey Annual Report 2023</a:t>
            </a:r>
            <a:r>
              <a:rPr/>
              <a:t> published by the NBS.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EMPLOYED PERSONS BY OCCUPATION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International Standard Classification of Occupations</a:t>
            </a:r>
            <a:r>
              <a:rPr/>
              <a:t> (ISCO) is a system developed by the </a:t>
            </a:r>
            <a:r>
              <a:rPr>
                <a:hlinkClick r:id="rId3"/>
              </a:rPr>
              <a:t>International Labour Organisation</a:t>
            </a:r>
            <a:r>
              <a:rPr/>
              <a:t> (ILO) to classify and categorize occupations worldwide. It provides a standardized framework for organizing and comparing information about occupations across different countries and regions.</a:t>
            </a:r>
          </a:p>
        </p:txBody>
      </p:sp>
      <p:pic>
        <p:nvPicPr>
          <p:cNvPr descr="slides_files/figure-pptx/fig-isco-output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Employed Persons by Occupation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proportion of Services and sales workers was 33.8%, skilled agricultural, forestry, and fishery was 28.1%, and clerical support workers represented 1.1% of the workforce (see Figure 1 and Table 1)</a:t>
            </a:r>
          </a:p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Labour Force Survey 2023</dc:title>
  <dc:creator>umar siyudi</dc:creator>
  <cp:keywords/>
  <dcterms:created xsi:type="dcterms:W3CDTF">2025-08-20T18:52:02Z</dcterms:created>
  <dcterms:modified xsi:type="dcterms:W3CDTF">2025-08-20T18:52:02Z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Employed Persons by Occupation (ISCO)</vt:lpwstr>
  </property>
  <property fmtid="{D5CDD505-2E9C-101B-9397-08002B2CF9AE}" pid="10" name="toc-title">
    <vt:lpwstr>Table of contents</vt:lpwstr>
  </property>
</Properties>
</file>