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68" r:id="rId3"/>
    <p:sldId id="262" r:id="rId4"/>
    <p:sldId id="263" r:id="rId5"/>
    <p:sldId id="266" r:id="rId6"/>
    <p:sldId id="265" r:id="rId7"/>
    <p:sldId id="267" r:id="rId8"/>
    <p:sldId id="264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hanh Ngân" userId="50c6750192e9e5d7" providerId="LiveId" clId="{20ADF827-8439-4B07-8A98-77B838131BD4}"/>
    <pc:docChg chg="addSld modSld sldOrd">
      <pc:chgData name="Nguyễn Thanh Ngân" userId="50c6750192e9e5d7" providerId="LiveId" clId="{20ADF827-8439-4B07-8A98-77B838131BD4}" dt="2022-12-16T14:44:34.600" v="519" actId="14100"/>
      <pc:docMkLst>
        <pc:docMk/>
      </pc:docMkLst>
      <pc:sldChg chg="modTransition modAnim">
        <pc:chgData name="Nguyễn Thanh Ngân" userId="50c6750192e9e5d7" providerId="LiveId" clId="{20ADF827-8439-4B07-8A98-77B838131BD4}" dt="2022-12-16T13:29:43.920" v="163"/>
        <pc:sldMkLst>
          <pc:docMk/>
          <pc:sldMk cId="256390269" sldId="256"/>
        </pc:sldMkLst>
      </pc:sldChg>
      <pc:sldChg chg="modTransition modAnim">
        <pc:chgData name="Nguyễn Thanh Ngân" userId="50c6750192e9e5d7" providerId="LiveId" clId="{20ADF827-8439-4B07-8A98-77B838131BD4}" dt="2022-12-16T13:29:25.381" v="156"/>
        <pc:sldMkLst>
          <pc:docMk/>
          <pc:sldMk cId="493606739" sldId="262"/>
        </pc:sldMkLst>
      </pc:sldChg>
      <pc:sldChg chg="modTransition modAnim">
        <pc:chgData name="Nguyễn Thanh Ngân" userId="50c6750192e9e5d7" providerId="LiveId" clId="{20ADF827-8439-4B07-8A98-77B838131BD4}" dt="2022-12-16T13:25:52.293" v="110"/>
        <pc:sldMkLst>
          <pc:docMk/>
          <pc:sldMk cId="3931062876" sldId="263"/>
        </pc:sldMkLst>
      </pc:sldChg>
      <pc:sldChg chg="modTransition modAnim">
        <pc:chgData name="Nguyễn Thanh Ngân" userId="50c6750192e9e5d7" providerId="LiveId" clId="{20ADF827-8439-4B07-8A98-77B838131BD4}" dt="2022-12-16T13:27:46.673" v="139"/>
        <pc:sldMkLst>
          <pc:docMk/>
          <pc:sldMk cId="1160040706" sldId="264"/>
        </pc:sldMkLst>
      </pc:sldChg>
      <pc:sldChg chg="addSp modSp mod ord modTransition modAnim">
        <pc:chgData name="Nguyễn Thanh Ngân" userId="50c6750192e9e5d7" providerId="LiveId" clId="{20ADF827-8439-4B07-8A98-77B838131BD4}" dt="2022-12-16T13:29:05.414" v="151"/>
        <pc:sldMkLst>
          <pc:docMk/>
          <pc:sldMk cId="2066093133" sldId="265"/>
        </pc:sldMkLst>
        <pc:spChg chg="mod">
          <ac:chgData name="Nguyễn Thanh Ngân" userId="50c6750192e9e5d7" providerId="LiveId" clId="{20ADF827-8439-4B07-8A98-77B838131BD4}" dt="2022-12-16T13:22:02.346" v="63" actId="1076"/>
          <ac:spMkLst>
            <pc:docMk/>
            <pc:sldMk cId="2066093133" sldId="265"/>
            <ac:spMk id="2" creationId="{08EAF426-834C-CF0E-4402-328FD28A5BC3}"/>
          </ac:spMkLst>
        </pc:spChg>
        <pc:spChg chg="add mod">
          <ac:chgData name="Nguyễn Thanh Ngân" userId="50c6750192e9e5d7" providerId="LiveId" clId="{20ADF827-8439-4B07-8A98-77B838131BD4}" dt="2022-12-16T13:21:45.200" v="59" actId="255"/>
          <ac:spMkLst>
            <pc:docMk/>
            <pc:sldMk cId="2066093133" sldId="265"/>
            <ac:spMk id="13" creationId="{E7C0E469-A264-DB1D-94D1-5469070AC237}"/>
          </ac:spMkLst>
        </pc:spChg>
        <pc:spChg chg="add mod">
          <ac:chgData name="Nguyễn Thanh Ngân" userId="50c6750192e9e5d7" providerId="LiveId" clId="{20ADF827-8439-4B07-8A98-77B838131BD4}" dt="2022-12-16T13:21:51.979" v="60" actId="255"/>
          <ac:spMkLst>
            <pc:docMk/>
            <pc:sldMk cId="2066093133" sldId="265"/>
            <ac:spMk id="14" creationId="{BA208961-68F6-9B24-57B0-A081741461E8}"/>
          </ac:spMkLst>
        </pc:spChg>
        <pc:picChg chg="mod">
          <ac:chgData name="Nguyễn Thanh Ngân" userId="50c6750192e9e5d7" providerId="LiveId" clId="{20ADF827-8439-4B07-8A98-77B838131BD4}" dt="2022-12-16T13:21:58.677" v="62" actId="1076"/>
          <ac:picMkLst>
            <pc:docMk/>
            <pc:sldMk cId="2066093133" sldId="265"/>
            <ac:picMk id="5" creationId="{9A4797D5-F9A0-49D3-52A8-50A8E6B06F8B}"/>
          </ac:picMkLst>
        </pc:picChg>
      </pc:sldChg>
      <pc:sldChg chg="modTransition modAnim">
        <pc:chgData name="Nguyễn Thanh Ngân" userId="50c6750192e9e5d7" providerId="LiveId" clId="{20ADF827-8439-4B07-8A98-77B838131BD4}" dt="2022-12-16T13:26:01.801" v="112"/>
        <pc:sldMkLst>
          <pc:docMk/>
          <pc:sldMk cId="1929302170" sldId="266"/>
        </pc:sldMkLst>
      </pc:sldChg>
      <pc:sldChg chg="modSp modTransition modAnim">
        <pc:chgData name="Nguyễn Thanh Ngân" userId="50c6750192e9e5d7" providerId="LiveId" clId="{20ADF827-8439-4B07-8A98-77B838131BD4}" dt="2022-12-16T13:26:32.023" v="124"/>
        <pc:sldMkLst>
          <pc:docMk/>
          <pc:sldMk cId="3316229037" sldId="267"/>
        </pc:sldMkLst>
        <pc:spChg chg="mod">
          <ac:chgData name="Nguyễn Thanh Ngân" userId="50c6750192e9e5d7" providerId="LiveId" clId="{20ADF827-8439-4B07-8A98-77B838131BD4}" dt="2022-12-16T13:19:20.642" v="32" actId="255"/>
          <ac:spMkLst>
            <pc:docMk/>
            <pc:sldMk cId="3316229037" sldId="267"/>
            <ac:spMk id="6" creationId="{B114F80C-E946-423C-C2E1-C9DA3103532D}"/>
          </ac:spMkLst>
        </pc:spChg>
      </pc:sldChg>
      <pc:sldChg chg="modSp mod modTransition modAnim">
        <pc:chgData name="Nguyễn Thanh Ngân" userId="50c6750192e9e5d7" providerId="LiveId" clId="{20ADF827-8439-4B07-8A98-77B838131BD4}" dt="2022-12-16T13:25:11.226" v="84" actId="1076"/>
        <pc:sldMkLst>
          <pc:docMk/>
          <pc:sldMk cId="2201282686" sldId="268"/>
        </pc:sldMkLst>
        <pc:spChg chg="mod">
          <ac:chgData name="Nguyễn Thanh Ngân" userId="50c6750192e9e5d7" providerId="LiveId" clId="{20ADF827-8439-4B07-8A98-77B838131BD4}" dt="2022-12-16T13:16:49.156" v="11" actId="14100"/>
          <ac:spMkLst>
            <pc:docMk/>
            <pc:sldMk cId="2201282686" sldId="268"/>
            <ac:spMk id="2" creationId="{62DF5BF3-5EFA-F283-96B3-5C7FA57690D3}"/>
          </ac:spMkLst>
        </pc:spChg>
        <pc:picChg chg="mod">
          <ac:chgData name="Nguyễn Thanh Ngân" userId="50c6750192e9e5d7" providerId="LiveId" clId="{20ADF827-8439-4B07-8A98-77B838131BD4}" dt="2022-12-16T13:25:11.226" v="84" actId="1076"/>
          <ac:picMkLst>
            <pc:docMk/>
            <pc:sldMk cId="2201282686" sldId="268"/>
            <ac:picMk id="5" creationId="{49A870C7-7C5E-A051-5C67-BA40794E125B}"/>
          </ac:picMkLst>
        </pc:picChg>
      </pc:sldChg>
      <pc:sldChg chg="modTransition modAnim">
        <pc:chgData name="Nguyễn Thanh Ngân" userId="50c6750192e9e5d7" providerId="LiveId" clId="{20ADF827-8439-4B07-8A98-77B838131BD4}" dt="2022-12-16T13:23:01.139" v="77"/>
        <pc:sldMkLst>
          <pc:docMk/>
          <pc:sldMk cId="4180111560" sldId="269"/>
        </pc:sldMkLst>
      </pc:sldChg>
      <pc:sldChg chg="addSp modSp new mod modTransition modAnim">
        <pc:chgData name="Nguyễn Thanh Ngân" userId="50c6750192e9e5d7" providerId="LiveId" clId="{20ADF827-8439-4B07-8A98-77B838131BD4}" dt="2022-12-16T14:44:34.600" v="519" actId="14100"/>
        <pc:sldMkLst>
          <pc:docMk/>
          <pc:sldMk cId="2425986038" sldId="270"/>
        </pc:sldMkLst>
        <pc:spChg chg="mod">
          <ac:chgData name="Nguyễn Thanh Ngân" userId="50c6750192e9e5d7" providerId="LiveId" clId="{20ADF827-8439-4B07-8A98-77B838131BD4}" dt="2022-12-16T14:42:59.346" v="509" actId="2711"/>
          <ac:spMkLst>
            <pc:docMk/>
            <pc:sldMk cId="2425986038" sldId="270"/>
            <ac:spMk id="2" creationId="{4F5B9328-6BE1-AF48-27F7-D806A6F28BEF}"/>
          </ac:spMkLst>
        </pc:spChg>
        <pc:spChg chg="mod">
          <ac:chgData name="Nguyễn Thanh Ngân" userId="50c6750192e9e5d7" providerId="LiveId" clId="{20ADF827-8439-4B07-8A98-77B838131BD4}" dt="2022-12-16T14:44:22.973" v="517" actId="255"/>
          <ac:spMkLst>
            <pc:docMk/>
            <pc:sldMk cId="2425986038" sldId="270"/>
            <ac:spMk id="3" creationId="{6F244419-310B-1702-E43A-247C89DF5EA4}"/>
          </ac:spMkLst>
        </pc:spChg>
        <pc:spChg chg="add mod">
          <ac:chgData name="Nguyễn Thanh Ngân" userId="50c6750192e9e5d7" providerId="LiveId" clId="{20ADF827-8439-4B07-8A98-77B838131BD4}" dt="2022-12-16T14:44:34.600" v="519" actId="14100"/>
          <ac:spMkLst>
            <pc:docMk/>
            <pc:sldMk cId="2425986038" sldId="270"/>
            <ac:spMk id="4" creationId="{577B24F5-EB5D-2B74-9D09-E55EC92861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0AA-0220-44BC-8748-C7F2375AF625}" type="datetimeFigureOut">
              <a:rPr lang="en-US" smtClean="0"/>
              <a:t>16/12/2022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6EE28C5-4B79-4BDB-A4A1-B5AA0E18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6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0AA-0220-44BC-8748-C7F2375AF625}" type="datetimeFigureOut">
              <a:rPr lang="en-US" smtClean="0"/>
              <a:t>16/12/2022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EE28C5-4B79-4BDB-A4A1-B5AA0E18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0AA-0220-44BC-8748-C7F2375AF625}" type="datetimeFigureOut">
              <a:rPr lang="en-US" smtClean="0"/>
              <a:t>16/12/2022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EE28C5-4B79-4BDB-A4A1-B5AA0E180D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6951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0AA-0220-44BC-8748-C7F2375AF625}" type="datetimeFigureOut">
              <a:rPr lang="en-US" smtClean="0"/>
              <a:t>16/12/2022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EE28C5-4B79-4BDB-A4A1-B5AA0E18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85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0AA-0220-44BC-8748-C7F2375AF625}" type="datetimeFigureOut">
              <a:rPr lang="en-US" smtClean="0"/>
              <a:t>16/12/2022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EE28C5-4B79-4BDB-A4A1-B5AA0E180D6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776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0AA-0220-44BC-8748-C7F2375AF625}" type="datetimeFigureOut">
              <a:rPr lang="en-US" smtClean="0"/>
              <a:t>16/12/2022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EE28C5-4B79-4BDB-A4A1-B5AA0E18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9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0AA-0220-44BC-8748-C7F2375AF625}" type="datetimeFigureOut">
              <a:rPr lang="en-US" smtClean="0"/>
              <a:t>16/12/2022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28C5-4B79-4BDB-A4A1-B5AA0E18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80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0AA-0220-44BC-8748-C7F2375AF625}" type="datetimeFigureOut">
              <a:rPr lang="en-US" smtClean="0"/>
              <a:t>16/12/2022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28C5-4B79-4BDB-A4A1-B5AA0E18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4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0AA-0220-44BC-8748-C7F2375AF625}" type="datetimeFigureOut">
              <a:rPr lang="en-US" smtClean="0"/>
              <a:t>16/12/2022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28C5-4B79-4BDB-A4A1-B5AA0E18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9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0AA-0220-44BC-8748-C7F2375AF625}" type="datetimeFigureOut">
              <a:rPr lang="en-US" smtClean="0"/>
              <a:t>16/12/2022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EE28C5-4B79-4BDB-A4A1-B5AA0E18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0AA-0220-44BC-8748-C7F2375AF625}" type="datetimeFigureOut">
              <a:rPr lang="en-US" smtClean="0"/>
              <a:t>16/12/2022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EE28C5-4B79-4BDB-A4A1-B5AA0E18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0AA-0220-44BC-8748-C7F2375AF625}" type="datetimeFigureOut">
              <a:rPr lang="en-US" smtClean="0"/>
              <a:t>16/12/2022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EE28C5-4B79-4BDB-A4A1-B5AA0E18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5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0AA-0220-44BC-8748-C7F2375AF625}" type="datetimeFigureOut">
              <a:rPr lang="en-US" smtClean="0"/>
              <a:t>16/12/2022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28C5-4B79-4BDB-A4A1-B5AA0E18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4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0AA-0220-44BC-8748-C7F2375AF625}" type="datetimeFigureOut">
              <a:rPr lang="en-US" smtClean="0"/>
              <a:t>16/12/2022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28C5-4B79-4BDB-A4A1-B5AA0E18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0AA-0220-44BC-8748-C7F2375AF625}" type="datetimeFigureOut">
              <a:rPr lang="en-US" smtClean="0"/>
              <a:t>16/12/2022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28C5-4B79-4BDB-A4A1-B5AA0E18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4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0AA-0220-44BC-8748-C7F2375AF625}" type="datetimeFigureOut">
              <a:rPr lang="en-US" smtClean="0"/>
              <a:t>16/12/2022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EE28C5-4B79-4BDB-A4A1-B5AA0E18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9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2D0AA-0220-44BC-8748-C7F2375AF625}" type="datetimeFigureOut">
              <a:rPr lang="en-US" smtClean="0"/>
              <a:t>16/12/2022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6EE28C5-4B79-4BDB-A4A1-B5AA0E18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89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9559-6324-5026-CC7C-439EF2F29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024" y="266192"/>
            <a:ext cx="5035296" cy="2838704"/>
          </a:xfrm>
        </p:spPr>
        <p:txBody>
          <a:bodyPr>
            <a:no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QUẢN LÝ KHO MÁY TÍNH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7F725-82D7-97DC-1F9E-7989DC9C6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1744" y="3994214"/>
            <a:ext cx="6559296" cy="259759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600" dirty="0" err="1"/>
              <a:t>Thành</a:t>
            </a:r>
            <a:r>
              <a:rPr lang="en-US" sz="3600" dirty="0"/>
              <a:t> </a:t>
            </a:r>
            <a:r>
              <a:rPr lang="en-US" sz="3600" dirty="0" err="1"/>
              <a:t>viên</a:t>
            </a:r>
            <a:r>
              <a:rPr lang="en-US" sz="3600" dirty="0"/>
              <a:t> </a:t>
            </a:r>
            <a:r>
              <a:rPr lang="en-US" sz="3600" dirty="0" err="1"/>
              <a:t>nhóm</a:t>
            </a:r>
            <a:r>
              <a:rPr lang="en-US" sz="3600" dirty="0"/>
              <a:t>:</a:t>
            </a:r>
          </a:p>
          <a:p>
            <a:pPr algn="l"/>
            <a:r>
              <a:rPr lang="en-US" sz="3600" dirty="0"/>
              <a:t>Nguyễn </a:t>
            </a:r>
            <a:r>
              <a:rPr lang="en-US" sz="3600" dirty="0" err="1"/>
              <a:t>Tùng</a:t>
            </a:r>
            <a:r>
              <a:rPr lang="en-US" sz="3600" dirty="0"/>
              <a:t> </a:t>
            </a:r>
            <a:r>
              <a:rPr lang="en-US" sz="3600" dirty="0" err="1"/>
              <a:t>Bảo</a:t>
            </a:r>
            <a:r>
              <a:rPr lang="en-US" sz="3600" dirty="0"/>
              <a:t> ( </a:t>
            </a:r>
            <a:r>
              <a:rPr lang="en-US" sz="3600" dirty="0" err="1"/>
              <a:t>Trưởng</a:t>
            </a:r>
            <a:r>
              <a:rPr lang="en-US" sz="3600" dirty="0"/>
              <a:t> </a:t>
            </a:r>
            <a:r>
              <a:rPr lang="en-US" sz="3600" dirty="0" err="1"/>
              <a:t>nhóm</a:t>
            </a:r>
            <a:r>
              <a:rPr lang="en-US" sz="3600" dirty="0"/>
              <a:t>)</a:t>
            </a:r>
          </a:p>
          <a:p>
            <a:pPr algn="l"/>
            <a:r>
              <a:rPr lang="en-US" sz="3600" dirty="0"/>
              <a:t>Nguyễn Minh </a:t>
            </a:r>
            <a:r>
              <a:rPr lang="en-US" sz="3600" dirty="0" err="1"/>
              <a:t>Thắng</a:t>
            </a:r>
            <a:endParaRPr lang="en-US" sz="3600" dirty="0"/>
          </a:p>
          <a:p>
            <a:pPr algn="l"/>
            <a:r>
              <a:rPr lang="en-US" sz="3600" dirty="0"/>
              <a:t>Nguyễn Thanh Ngân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BE9E5-00CA-5D99-69E3-0DB355F63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16" y="556768"/>
            <a:ext cx="3419856" cy="238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0DB2CA-603E-9933-8628-33BF399FC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16" y="4349814"/>
            <a:ext cx="3419856" cy="18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0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D4D2-973B-2A52-B099-980C9424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875" y="819418"/>
            <a:ext cx="8911687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VÀ CÁC BẠN ĐÃ THEO DÕI BÀI THUYẾT TRÌNH CỦA NHÓM EM</a:t>
            </a:r>
          </a:p>
        </p:txBody>
      </p:sp>
    </p:spTree>
    <p:extLst>
      <p:ext uri="{BB962C8B-B14F-4D97-AF65-F5344CB8AC3E}">
        <p14:creationId xmlns:p14="http://schemas.microsoft.com/office/powerpoint/2010/main" val="4180111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5BF3-5EFA-F283-96B3-5C7FA576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855" y="624110"/>
            <a:ext cx="8911687" cy="822950"/>
          </a:xfrm>
        </p:spPr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A870C7-7C5E-A051-5C67-BA40794E1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55" y="1931633"/>
            <a:ext cx="6560101" cy="3778250"/>
          </a:xfrm>
        </p:spPr>
      </p:pic>
    </p:spTree>
    <p:extLst>
      <p:ext uri="{BB962C8B-B14F-4D97-AF65-F5344CB8AC3E}">
        <p14:creationId xmlns:p14="http://schemas.microsoft.com/office/powerpoint/2010/main" val="2201282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D803-7668-A75D-7950-19689EBD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0686"/>
            <a:ext cx="8911687" cy="1280890"/>
          </a:xfrm>
        </p:spPr>
        <p:txBody>
          <a:bodyPr/>
          <a:lstStyle/>
          <a:p>
            <a:r>
              <a:rPr lang="en-US" dirty="0"/>
              <a:t>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58F5E3-72A3-BA2D-3960-6939C8B1B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6" y="1712976"/>
            <a:ext cx="4796895" cy="3778250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7F4F08-D26D-75A5-6F57-4E14DC98AE61}"/>
              </a:ext>
            </a:extLst>
          </p:cNvPr>
          <p:cNvCxnSpPr>
            <a:cxnSpLocks/>
          </p:cNvCxnSpPr>
          <p:nvPr/>
        </p:nvCxnSpPr>
        <p:spPr>
          <a:xfrm flipV="1">
            <a:off x="5681709" y="2194589"/>
            <a:ext cx="1553592" cy="1036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F52FBD-5C28-60C9-B1B6-E519AA95B307}"/>
              </a:ext>
            </a:extLst>
          </p:cNvPr>
          <p:cNvSpPr txBox="1"/>
          <p:nvPr/>
        </p:nvSpPr>
        <p:spPr>
          <a:xfrm>
            <a:off x="7235301" y="1790202"/>
            <a:ext cx="205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C86B5D-C7ED-11F3-4C4C-73E1BB3C6774}"/>
              </a:ext>
            </a:extLst>
          </p:cNvPr>
          <p:cNvCxnSpPr>
            <a:cxnSpLocks/>
          </p:cNvCxnSpPr>
          <p:nvPr/>
        </p:nvCxnSpPr>
        <p:spPr>
          <a:xfrm flipV="1">
            <a:off x="5681709" y="2713030"/>
            <a:ext cx="1624613" cy="980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22AB37-59A5-F3C4-073F-480207EA1942}"/>
              </a:ext>
            </a:extLst>
          </p:cNvPr>
          <p:cNvSpPr txBox="1"/>
          <p:nvPr/>
        </p:nvSpPr>
        <p:spPr>
          <a:xfrm>
            <a:off x="7408347" y="2376300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CB9793-A2BF-C8FF-B9C7-323B2B22030B}"/>
              </a:ext>
            </a:extLst>
          </p:cNvPr>
          <p:cNvCxnSpPr>
            <a:cxnSpLocks/>
          </p:cNvCxnSpPr>
          <p:nvPr/>
        </p:nvCxnSpPr>
        <p:spPr>
          <a:xfrm flipV="1">
            <a:off x="5299969" y="3231472"/>
            <a:ext cx="2108378" cy="1429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A879E4-62C4-E614-53A5-7BBD3C192143}"/>
              </a:ext>
            </a:extLst>
          </p:cNvPr>
          <p:cNvSpPr txBox="1"/>
          <p:nvPr/>
        </p:nvSpPr>
        <p:spPr>
          <a:xfrm>
            <a:off x="7483876" y="2880131"/>
            <a:ext cx="2272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quên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0CED15D-C265-9690-69B1-20CB3ED29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34" y="3602101"/>
            <a:ext cx="3743541" cy="286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06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5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41E5-A241-B576-6AC3-49B2D52C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779" y="678974"/>
            <a:ext cx="8911687" cy="211909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admin:</a:t>
            </a:r>
            <a:br>
              <a:rPr lang="en-US" dirty="0"/>
            </a:br>
            <a:r>
              <a:rPr lang="en-US" dirty="0"/>
              <a:t> -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br>
              <a:rPr lang="en-US" dirty="0"/>
            </a:br>
            <a:r>
              <a:rPr lang="en-US" dirty="0"/>
              <a:t> -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-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kho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5081D8-187C-7D50-4C3C-4C804AB35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90" y="3035808"/>
            <a:ext cx="5947570" cy="2907792"/>
          </a:xfrm>
        </p:spPr>
      </p:pic>
    </p:spTree>
    <p:extLst>
      <p:ext uri="{BB962C8B-B14F-4D97-AF65-F5344CB8AC3E}">
        <p14:creationId xmlns:p14="http://schemas.microsoft.com/office/powerpoint/2010/main" val="3931062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68C1-890F-118E-59A9-5FE8EF72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727" y="668498"/>
            <a:ext cx="8911687" cy="1524286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kho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479151-6AC5-3E74-18EB-D782471BB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33" y="2515339"/>
            <a:ext cx="7231618" cy="3778250"/>
          </a:xfrm>
        </p:spPr>
      </p:pic>
    </p:spTree>
    <p:extLst>
      <p:ext uri="{BB962C8B-B14F-4D97-AF65-F5344CB8AC3E}">
        <p14:creationId xmlns:p14="http://schemas.microsoft.com/office/powerpoint/2010/main" val="1929302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F426-834C-CF0E-4402-328FD28A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523" y="650743"/>
            <a:ext cx="8826617" cy="6897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4797D5-F9A0-49D3-52A8-50A8E6B06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39" y="1666621"/>
            <a:ext cx="6198602" cy="378820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C0E469-A264-DB1D-94D1-5469070AC237}"/>
              </a:ext>
            </a:extLst>
          </p:cNvPr>
          <p:cNvSpPr txBox="1"/>
          <p:nvPr/>
        </p:nvSpPr>
        <p:spPr>
          <a:xfrm>
            <a:off x="7306323" y="1509204"/>
            <a:ext cx="36043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208961-68F6-9B24-57B0-A081741461E8}"/>
              </a:ext>
            </a:extLst>
          </p:cNvPr>
          <p:cNvSpPr txBox="1"/>
          <p:nvPr/>
        </p:nvSpPr>
        <p:spPr>
          <a:xfrm>
            <a:off x="7368466" y="3429000"/>
            <a:ext cx="3639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6093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2535-DCBA-3E56-C7CC-94E8AB7C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1865"/>
            <a:ext cx="8911687" cy="1280890"/>
          </a:xfrm>
        </p:spPr>
        <p:txBody>
          <a:bodyPr/>
          <a:lstStyle/>
          <a:p>
            <a:r>
              <a:rPr lang="en-US" dirty="0"/>
              <a:t>Khi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A3AE3B-5F25-75B1-20E2-51256A3EF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6" y="1889464"/>
            <a:ext cx="4433437" cy="3778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14F80C-E946-423C-C2E1-C9DA3103532D}"/>
              </a:ext>
            </a:extLst>
          </p:cNvPr>
          <p:cNvSpPr txBox="1"/>
          <p:nvPr/>
        </p:nvSpPr>
        <p:spPr>
          <a:xfrm>
            <a:off x="6933460" y="1789590"/>
            <a:ext cx="44334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Id, hang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CPU,……</a:t>
            </a:r>
          </a:p>
        </p:txBody>
      </p:sp>
    </p:spTree>
    <p:extLst>
      <p:ext uri="{BB962C8B-B14F-4D97-AF65-F5344CB8AC3E}">
        <p14:creationId xmlns:p14="http://schemas.microsoft.com/office/powerpoint/2010/main" val="3316229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240A-97E9-4063-222F-64C53EBB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94" y="624110"/>
            <a:ext cx="6287762" cy="858461"/>
          </a:xfrm>
        </p:spPr>
        <p:txBody>
          <a:bodyPr/>
          <a:lstStyle/>
          <a:p>
            <a:r>
              <a:rPr lang="en-US" dirty="0"/>
              <a:t>Khi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56C35-4C1E-EAAC-50A6-B4617B014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76" y="1784264"/>
            <a:ext cx="6047239" cy="3778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04F090-2E1C-6C86-D0BA-200313AA61FF}"/>
              </a:ext>
            </a:extLst>
          </p:cNvPr>
          <p:cNvSpPr txBox="1"/>
          <p:nvPr/>
        </p:nvSpPr>
        <p:spPr>
          <a:xfrm>
            <a:off x="7981026" y="1784264"/>
            <a:ext cx="383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qua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F5DF6-0CCD-14C2-B44B-25F3A5F2CDC4}"/>
              </a:ext>
            </a:extLst>
          </p:cNvPr>
          <p:cNvSpPr txBox="1"/>
          <p:nvPr/>
        </p:nvSpPr>
        <p:spPr>
          <a:xfrm>
            <a:off x="8167456" y="3429000"/>
            <a:ext cx="34356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040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9328-6BE1-AF48-27F7-D806A6F28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269" y="428347"/>
            <a:ext cx="8915399" cy="226278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44419-310B-1702-E43A-247C89DF5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6956" y="4184629"/>
            <a:ext cx="8915399" cy="41605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B24F5-EB5D-2B74-9D09-E55EC928612F}"/>
              </a:ext>
            </a:extLst>
          </p:cNvPr>
          <p:cNvSpPr txBox="1"/>
          <p:nvPr/>
        </p:nvSpPr>
        <p:spPr>
          <a:xfrm>
            <a:off x="1736955" y="4909351"/>
            <a:ext cx="678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excel</a:t>
            </a:r>
          </a:p>
        </p:txBody>
      </p:sp>
    </p:spTree>
    <p:extLst>
      <p:ext uri="{BB962C8B-B14F-4D97-AF65-F5344CB8AC3E}">
        <p14:creationId xmlns:p14="http://schemas.microsoft.com/office/powerpoint/2010/main" val="2425986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168</TotalTime>
  <Words>304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Wingdings 3</vt:lpstr>
      <vt:lpstr>Wisp</vt:lpstr>
      <vt:lpstr>PHẦN MỀM QUẢN LÝ KHO MÁY TÍNH</vt:lpstr>
      <vt:lpstr>Sơ đồ Diagram</vt:lpstr>
      <vt:lpstr> Giao diện đăng nhập chung</vt:lpstr>
      <vt:lpstr>Chức năng của admin:  -Quản lí danh sách nhân viên  -Nhập kho   -Xuất kho  </vt:lpstr>
      <vt:lpstr>Chức năng của nhân viên: - Nhập kho - Xuất kho</vt:lpstr>
      <vt:lpstr>Khi thao tác đến danh sách nhân viên: </vt:lpstr>
      <vt:lpstr>Khi thao tác đến Nhập kho:</vt:lpstr>
      <vt:lpstr>Khi thao tác đến xuất kho:</vt:lpstr>
      <vt:lpstr>Một số hạn chế chưa được hoàn thiện:</vt:lpstr>
      <vt:lpstr>CẢM ƠN THẦY VÀ CÁC BẠN ĐÃ THEO DÕI BÀI THUYẾT TRÌNH CỦA NHÓM 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LÝ KHO MÁY TÍNH</dc:title>
  <dc:creator>Nguyễn Thanh Ngân</dc:creator>
  <cp:lastModifiedBy>Nguyễn Thanh Ngân</cp:lastModifiedBy>
  <cp:revision>1</cp:revision>
  <dcterms:created xsi:type="dcterms:W3CDTF">2022-12-16T11:55:08Z</dcterms:created>
  <dcterms:modified xsi:type="dcterms:W3CDTF">2022-12-16T14:44:39Z</dcterms:modified>
</cp:coreProperties>
</file>