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7" r:id="rId2"/>
    <p:sldId id="266" r:id="rId3"/>
    <p:sldId id="268" r:id="rId4"/>
    <p:sldId id="258" r:id="rId5"/>
    <p:sldId id="267" r:id="rId6"/>
    <p:sldId id="259" r:id="rId7"/>
    <p:sldId id="269" r:id="rId8"/>
    <p:sldId id="270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355E9EA-FD6E-573B-5E83-BD144BBE75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097DD8-24DE-6364-9197-DAD83F65869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6AF48-0C0E-42B4-890B-5209CB5FA921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BA5A75-9B9A-97CF-3872-2F1E7E4849F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ISE-291                                                                           STROKES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A7145A-3D8C-1A1F-8FAF-A21C52FC9B0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D4A56-4BE9-4678-BD44-B47CABECC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33337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CD2C77-17D3-495A-AC81-1C5ADADBE787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ISE-291                                                                           STROKES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F8432-2C6C-4A16-84DF-D74E8559B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5784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1ECB-C720-44A0-B332-75AAD26D71F4}" type="datetime1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ISE-291 project                                                                                                                              STROKES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5E778AF-BB42-475C-AF7A-84053910D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81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C7AE-67EC-4760-8950-34409774ACB4}" type="datetime1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ISE-291 project                                                                                                                              STROKES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5E778AF-BB42-475C-AF7A-84053910D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56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0AECC-71F0-4537-AEC1-4CCB27ABF312}" type="datetime1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ISE-291 project                                                                                                                              STROKES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5E778AF-BB42-475C-AF7A-84053910D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80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94764-989D-46CF-ADC9-00C2FB065F96}" type="datetime1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ISE-291 project                                                                                                                              STROKES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5E778AF-BB42-475C-AF7A-84053910D6E5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6049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73CAD-B262-478F-A621-B958E879DFED}" type="datetime1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ISE-291 project                                                                                                                              STROKES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5E778AF-BB42-475C-AF7A-84053910D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73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8EEE-E261-4E29-989A-A28567FD38C8}" type="datetime1">
              <a:rPr lang="en-US" smtClean="0"/>
              <a:t>5/7/2024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ISE-291 project                                                                                                                              STROKES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78AF-BB42-475C-AF7A-84053910D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361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A9E9A-B1AB-4B3A-9101-CF71699AB3A5}" type="datetime1">
              <a:rPr lang="en-US" smtClean="0"/>
              <a:t>5/7/2024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ISE-291 project                                                                                                                              STROKES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78AF-BB42-475C-AF7A-84053910D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0947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9689-012E-4739-ADB6-60ACD5DF85F1}" type="datetime1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ISE-291 project                                                                                                                              STROKES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78AF-BB42-475C-AF7A-84053910D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216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71CF7D4-4577-48DE-8F2D-2274FC08912B}" type="datetime1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r>
              <a:rPr lang="en-US"/>
              <a:t>ISE-291 project                                                                                                                              STROKES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5E778AF-BB42-475C-AF7A-84053910D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79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0679-E964-4196-BDAF-D6B98FFCFC7D}" type="datetime1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ISE-291 project                                                                                                                              STROKES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78AF-BB42-475C-AF7A-84053910D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44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3E7A-32D3-4728-9AF7-F9CC441A2AC2}" type="datetime1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ISE-291 project                                                                                                                              STROKES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5E778AF-BB42-475C-AF7A-84053910D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294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4FDFC-6674-40CD-A09D-EE14A5689075}" type="datetime1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ISE-291 project                                                                                                                              STROKES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78AF-BB42-475C-AF7A-84053910D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1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8249-B8F5-4BCF-A7B0-75614A6B4EBF}" type="datetime1">
              <a:rPr lang="en-US" smtClean="0"/>
              <a:t>5/7/2024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ISE-291 project                                                                                                                              STROKES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78AF-BB42-475C-AF7A-84053910D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27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4094-69F9-47B3-8C3C-7634F9CD1AB2}" type="datetime1">
              <a:rPr lang="en-US" smtClean="0"/>
              <a:t>5/7/2024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ISE-291 project                                                                                                                              STROKES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78AF-BB42-475C-AF7A-84053910D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07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ABCF-BC05-4035-AF9D-A0FA445AC0AA}" type="datetime1">
              <a:rPr lang="en-US" smtClean="0"/>
              <a:t>5/7/2024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ISE-291 project                                                                                                                              STROKES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78AF-BB42-475C-AF7A-84053910D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09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83C99-4696-4199-9E37-3D15B103CEA2}" type="datetime1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ISE-291 project                                                                                                                              STROKES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78AF-BB42-475C-AF7A-84053910D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3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40A3E-A9EF-47E0-98FE-3FE580080BE3}" type="datetime1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ISE-291 project                                                                                                                              STROKES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78AF-BB42-475C-AF7A-84053910D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35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0A280-CB6B-4CC8-A717-27E51D238C9E}" type="datetime1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ISE-291 project                                                                                                                              STROKES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778AF-BB42-475C-AF7A-84053910D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88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kaggle.com/datasets/fedesoriano/stroke-prediction-datase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18FE4-24EF-EE02-6C9B-789EB36A0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80A24-5321-FE43-298D-4CD95E0FB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78AF-BB42-475C-AF7A-84053910D6E5}" type="slidenum">
              <a:rPr lang="en-US" smtClean="0"/>
              <a:t>1</a:t>
            </a:fld>
            <a:endParaRPr lang="en-US"/>
          </a:p>
        </p:txBody>
      </p:sp>
      <p:pic>
        <p:nvPicPr>
          <p:cNvPr id="1026" name="Picture 2" descr="How to Download Kaggle Datasets on Ubuntu | endtoend.ai">
            <a:hlinkClick r:id="rId2"/>
            <a:extLst>
              <a:ext uri="{FF2B5EF4-FFF2-40B4-BE49-F238E27FC236}">
                <a16:creationId xmlns:a16="http://schemas.microsoft.com/office/drawing/2014/main" id="{7C024A16-920F-1769-45A4-A00EB62F8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21" y="3429000"/>
            <a:ext cx="4039189" cy="2117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7B5D28-3B93-0AEB-AD17-8961AF949E44}"/>
              </a:ext>
            </a:extLst>
          </p:cNvPr>
          <p:cNvSpPr txBox="1"/>
          <p:nvPr/>
        </p:nvSpPr>
        <p:spPr>
          <a:xfrm>
            <a:off x="680321" y="2967335"/>
            <a:ext cx="1388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Source: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22C139-69FF-0155-4915-AAA847E96C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656" y="2474619"/>
            <a:ext cx="5862950" cy="399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808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18FE4-24EF-EE02-6C9B-789EB36A0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PERPARATION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B2AE9-A3F7-CD3F-DF21-7C681618C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78AF-BB42-475C-AF7A-84053910D6E5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3E22FF-6CFA-6011-1EF2-2E6E1E5E82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897"/>
          <a:stretch/>
        </p:blipFill>
        <p:spPr>
          <a:xfrm>
            <a:off x="1372687" y="4579706"/>
            <a:ext cx="10386345" cy="19209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56FA27-0C18-0049-4CE2-E468E7E80C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307"/>
          <a:stretch/>
        </p:blipFill>
        <p:spPr>
          <a:xfrm>
            <a:off x="1372686" y="2383605"/>
            <a:ext cx="10386346" cy="19209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D75BC9-02DE-39A2-CFEF-C26495592E22}"/>
              </a:ext>
            </a:extLst>
          </p:cNvPr>
          <p:cNvSpPr txBox="1"/>
          <p:nvPr/>
        </p:nvSpPr>
        <p:spPr>
          <a:xfrm>
            <a:off x="11708" y="2884848"/>
            <a:ext cx="13372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Before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cleaning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413EAE-EB0C-EF01-7B6B-31B748711AFC}"/>
              </a:ext>
            </a:extLst>
          </p:cNvPr>
          <p:cNvSpPr txBox="1"/>
          <p:nvPr/>
        </p:nvSpPr>
        <p:spPr>
          <a:xfrm>
            <a:off x="11708" y="5122902"/>
            <a:ext cx="13372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After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cleaning</a:t>
            </a:r>
          </a:p>
        </p:txBody>
      </p:sp>
    </p:spTree>
    <p:extLst>
      <p:ext uri="{BB962C8B-B14F-4D97-AF65-F5344CB8AC3E}">
        <p14:creationId xmlns:p14="http://schemas.microsoft.com/office/powerpoint/2010/main" val="1588100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18FE4-24EF-EE02-6C9B-789EB36A0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PLANNING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0BAD8-4709-1771-2389-AE1A2049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78AF-BB42-475C-AF7A-84053910D6E5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6AA1EB-BECA-9EB7-6490-F3B2404C6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60" y="2311686"/>
            <a:ext cx="5672036" cy="44151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010961-1447-BAB9-630E-0D904B5107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11686"/>
            <a:ext cx="5672036" cy="441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227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24A55-7BF1-0425-40DE-5E2E8D028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78AF-BB42-475C-AF7A-84053910D6E5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6908E7-41A6-4DC2-0E9C-B921F8437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56" y="153814"/>
            <a:ext cx="7037628" cy="30837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BC6459-9B75-0E6E-09FD-B0B10CA783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038" y="2212157"/>
            <a:ext cx="4568406" cy="44657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790321-17D9-43A0-B77B-C1FAA67968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56" y="3320719"/>
            <a:ext cx="7037628" cy="335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841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18FE4-24EF-EE02-6C9B-789EB36A0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165FC-ED49-C1B5-1C3F-DA21573D4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78AF-BB42-475C-AF7A-84053910D6E5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AE3801-CCE9-3655-17E6-996D1CDDB54A}"/>
              </a:ext>
            </a:extLst>
          </p:cNvPr>
          <p:cNvSpPr txBox="1"/>
          <p:nvPr/>
        </p:nvSpPr>
        <p:spPr>
          <a:xfrm>
            <a:off x="1518039" y="2800900"/>
            <a:ext cx="79384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Helvetica Neue"/>
              </a:rPr>
              <a:t>The ideal model :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Classification models.</a:t>
            </a:r>
          </a:p>
          <a:p>
            <a:pPr algn="l"/>
            <a:endParaRPr lang="en-US" sz="2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Reason: as our objective is to forecast whether a person will have a stroke or not, it is the ideal job for the classification models to draw this conclusion from the analyzed data after the training and the testing</a:t>
            </a:r>
          </a:p>
        </p:txBody>
      </p:sp>
    </p:spTree>
    <p:extLst>
      <p:ext uri="{BB962C8B-B14F-4D97-AF65-F5344CB8AC3E}">
        <p14:creationId xmlns:p14="http://schemas.microsoft.com/office/powerpoint/2010/main" val="3685067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832B84-1B53-D9A0-8A9C-2E6D146DE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78AF-BB42-475C-AF7A-84053910D6E5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C3FA01-A509-FFDC-3A5A-884955C3B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44" y="1844016"/>
            <a:ext cx="4602778" cy="4063890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3EAD399-5F95-C8A0-E8A8-81A1AD1480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593636"/>
              </p:ext>
            </p:extLst>
          </p:nvPr>
        </p:nvGraphicFramePr>
        <p:xfrm>
          <a:off x="5607173" y="2031750"/>
          <a:ext cx="4602780" cy="3688422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301390">
                  <a:extLst>
                    <a:ext uri="{9D8B030D-6E8A-4147-A177-3AD203B41FA5}">
                      <a16:colId xmlns:a16="http://schemas.microsoft.com/office/drawing/2014/main" val="3843615461"/>
                    </a:ext>
                  </a:extLst>
                </a:gridCol>
                <a:gridCol w="2301390">
                  <a:extLst>
                    <a:ext uri="{9D8B030D-6E8A-4147-A177-3AD203B41FA5}">
                      <a16:colId xmlns:a16="http://schemas.microsoft.com/office/drawing/2014/main" val="2130169983"/>
                    </a:ext>
                  </a:extLst>
                </a:gridCol>
              </a:tblGrid>
              <a:tr h="1229474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Data split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798680"/>
                  </a:ext>
                </a:extLst>
              </a:tr>
              <a:tr h="122947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Training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Testing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647037"/>
                  </a:ext>
                </a:extLst>
              </a:tr>
              <a:tr h="122947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2032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8263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18FE4-24EF-EE02-6C9B-789EB36A0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OPERATIONALIZE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517A7-EB17-F458-5A64-1968EB0F5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78AF-BB42-475C-AF7A-84053910D6E5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9A0BE9-49D0-AF9E-AA74-1FA255926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287752"/>
            <a:ext cx="10370083" cy="434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066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18FE4-24EF-EE02-6C9B-789EB36A0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COMMUNICATE RESULTS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15F58-B098-28B6-7B63-75D3732D2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78AF-BB42-475C-AF7A-84053910D6E5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8FA93C-D99D-4DB5-9D94-4847A4BF2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344543"/>
            <a:ext cx="10325631" cy="428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552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E54305-C7E6-AEBC-1E02-30FDF58F7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78AF-BB42-475C-AF7A-84053910D6E5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51DC51-FDA5-AA87-1B55-DB091726E475}"/>
              </a:ext>
            </a:extLst>
          </p:cNvPr>
          <p:cNvSpPr/>
          <p:nvPr/>
        </p:nvSpPr>
        <p:spPr>
          <a:xfrm>
            <a:off x="3651677" y="2444563"/>
            <a:ext cx="4888646" cy="31393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50" dirty="0">
                <a:ln w="9525" cmpd="sng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THANK YOU</a:t>
            </a:r>
          </a:p>
          <a:p>
            <a:pPr algn="ctr"/>
            <a:r>
              <a:rPr lang="en-US" sz="6600" b="1" spc="50" dirty="0">
                <a:ln w="9525" cmpd="sng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&amp;</a:t>
            </a:r>
          </a:p>
          <a:p>
            <a:pPr algn="ctr"/>
            <a:r>
              <a:rPr lang="en-US" sz="6600" b="1" cap="none" spc="50" dirty="0">
                <a:ln w="9525" cmpd="sng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GOOD LUCK</a:t>
            </a:r>
          </a:p>
        </p:txBody>
      </p:sp>
    </p:spTree>
    <p:extLst>
      <p:ext uri="{BB962C8B-B14F-4D97-AF65-F5344CB8AC3E}">
        <p14:creationId xmlns:p14="http://schemas.microsoft.com/office/powerpoint/2010/main" val="245211832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171</TotalTime>
  <Words>86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Helvetica Neue</vt:lpstr>
      <vt:lpstr>Trebuchet MS</vt:lpstr>
      <vt:lpstr>Berlin</vt:lpstr>
      <vt:lpstr>DISCOVERY</vt:lpstr>
      <vt:lpstr>DATA PERPARATION</vt:lpstr>
      <vt:lpstr>MODEL PLANNING </vt:lpstr>
      <vt:lpstr>PowerPoint Presentation</vt:lpstr>
      <vt:lpstr>MODEL BUILDING  </vt:lpstr>
      <vt:lpstr>PowerPoint Presentation</vt:lpstr>
      <vt:lpstr>OPERATIONALIZE </vt:lpstr>
      <vt:lpstr>COMMUNICATE RESULTS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Perditions of strokes </dc:title>
  <dc:creator>HAYDER MOHAMMED ALEISSA</dc:creator>
  <cp:lastModifiedBy>OMAR AMER ALSHAHRANI</cp:lastModifiedBy>
  <cp:revision>5</cp:revision>
  <dcterms:created xsi:type="dcterms:W3CDTF">2023-05-13T05:41:30Z</dcterms:created>
  <dcterms:modified xsi:type="dcterms:W3CDTF">2024-05-07T16:33:58Z</dcterms:modified>
</cp:coreProperties>
</file>