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68" r:id="rId5"/>
    <p:sldId id="258" r:id="rId6"/>
    <p:sldId id="267" r:id="rId7"/>
    <p:sldId id="259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55E9EA-FD6E-573B-5E83-BD144BBE7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97DD8-24DE-6364-9197-DAD83F658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6AF48-0C0E-42B4-890B-5209CB5FA92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A5A75-9B9A-97CF-3872-2F1E7E4849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ISE-291                                                                           STROKES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7145A-3D8C-1A1F-8FAF-A21C52FC9B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A56-4BE9-4678-BD44-B47CABE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33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D2C77-17D3-495A-AC81-1C5ADADBE78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ISE-291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F8432-2C6C-4A16-84DF-D74E8559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7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ECB-C720-44A0-B332-75AAD26D71F4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C7AE-67EC-4760-8950-34409774ACB4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AECC-71F0-4537-AEC1-4CCB27ABF312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764-989D-46CF-ADC9-00C2FB065F96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04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3CAD-B262-478F-A621-B958E879DFED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7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EEE-E261-4E29-989A-A28567FD38C8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E9A-B1AB-4B3A-9101-CF71699AB3A5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9689-012E-4739-ADB6-60ACD5DF85F1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1CF7D4-4577-48DE-8F2D-2274FC08912B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0679-E964-4196-BDAF-D6B98FFCFC7D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3E7A-32D3-4728-9AF7-F9CC441A2AC2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FDFC-6674-40CD-A09D-EE14A5689075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8249-B8F5-4BCF-A7B0-75614A6B4EBF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4094-69F9-47B3-8C3C-7634F9CD1AB2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ABCF-BC05-4035-AF9D-A0FA445AC0AA}" type="datetime1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C99-4696-4199-9E37-3D15B103CEA2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0A3E-A9EF-47E0-98FE-3FE580080BE3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280-CB6B-4CC8-A717-27E51D238C9E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ISE-291 project                                                                                                                              STROKES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78AF-BB42-475C-AF7A-84053910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15E-2ABD-0131-3734-73BD0BCBD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Perditions of strokes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0AED-5E19-EDBF-D3E4-66567C18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828" y="4619357"/>
            <a:ext cx="6293278" cy="1925282"/>
          </a:xfrm>
        </p:spPr>
        <p:txBody>
          <a:bodyPr>
            <a:noAutofit/>
          </a:bodyPr>
          <a:lstStyle/>
          <a:p>
            <a:pPr algn="l"/>
            <a:r>
              <a:rPr lang="en-US" sz="2600" b="0" i="0" baseline="-25000" dirty="0">
                <a:effectLst/>
                <a:latin typeface="Times New Roman" panose="02020603050405020304" pitchFamily="18" charset="0"/>
              </a:rPr>
              <a:t>HAYDER ALEISSA 		202020460</a:t>
            </a:r>
          </a:p>
          <a:p>
            <a:pPr algn="l"/>
            <a:r>
              <a:rPr lang="en-US" sz="2600" b="0" i="0" baseline="-25000" dirty="0">
                <a:effectLst/>
                <a:latin typeface="Times New Roman" panose="02020603050405020304" pitchFamily="18" charset="0"/>
              </a:rPr>
              <a:t>YASIR ALQAHTANI	 	201820720</a:t>
            </a:r>
          </a:p>
          <a:p>
            <a:pPr algn="l"/>
            <a:r>
              <a:rPr lang="en-US" sz="2600" b="0" i="0" baseline="-25000" dirty="0">
                <a:effectLst/>
                <a:latin typeface="Times New Roman" panose="02020603050405020304" pitchFamily="18" charset="0"/>
              </a:rPr>
              <a:t>ABDULAZIZ ALOTAIBI		 202132730</a:t>
            </a:r>
          </a:p>
          <a:p>
            <a:pPr algn="l"/>
            <a:r>
              <a:rPr lang="en-US" sz="2600" b="0" i="0" baseline="-25000" dirty="0">
                <a:effectLst/>
                <a:latin typeface="Times New Roman" panose="02020603050405020304" pitchFamily="18" charset="0"/>
              </a:rPr>
              <a:t>MOHAMMED ALHUSINI 		202029480</a:t>
            </a:r>
          </a:p>
          <a:p>
            <a:pPr algn="l"/>
            <a:r>
              <a:rPr lang="en-US" sz="2600" b="0" i="0" baseline="-25000" dirty="0">
                <a:effectLst/>
                <a:latin typeface="Times New Roman" panose="02020603050405020304" pitchFamily="18" charset="0"/>
              </a:rPr>
              <a:t>OMAR ALSHAHRANI		 202040640</a:t>
            </a:r>
          </a:p>
          <a:p>
            <a:pPr algn="l"/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F39DF-99DC-7655-52CB-64512E64C108}"/>
              </a:ext>
            </a:extLst>
          </p:cNvPr>
          <p:cNvSpPr txBox="1"/>
          <p:nvPr/>
        </p:nvSpPr>
        <p:spPr>
          <a:xfrm>
            <a:off x="9121698" y="2890391"/>
            <a:ext cx="3070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ISE-291 Project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2</a:t>
            </a:r>
          </a:p>
        </p:txBody>
      </p:sp>
    </p:spTree>
    <p:extLst>
      <p:ext uri="{BB962C8B-B14F-4D97-AF65-F5344CB8AC3E}">
        <p14:creationId xmlns:p14="http://schemas.microsoft.com/office/powerpoint/2010/main" val="66371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54305-C7E6-AEBC-1E02-30FDF58F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DC51-FDA5-AA87-1B55-DB091726E475}"/>
              </a:ext>
            </a:extLst>
          </p:cNvPr>
          <p:cNvSpPr/>
          <p:nvPr/>
        </p:nvSpPr>
        <p:spPr>
          <a:xfrm>
            <a:off x="3651677" y="2444563"/>
            <a:ext cx="488864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9525" cmpd="sng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</a:p>
          <a:p>
            <a:pPr algn="ctr"/>
            <a:r>
              <a:rPr lang="en-US" sz="6600" b="1" spc="50" dirty="0">
                <a:ln w="9525" cmpd="sng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</a:p>
          <a:p>
            <a:pPr algn="ctr"/>
            <a:r>
              <a:rPr lang="en-US" sz="6600" b="1" cap="none" spc="50" dirty="0">
                <a:ln w="9525" cmpd="sng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GOOD LUCK</a:t>
            </a:r>
          </a:p>
        </p:txBody>
      </p:sp>
    </p:spTree>
    <p:extLst>
      <p:ext uri="{BB962C8B-B14F-4D97-AF65-F5344CB8AC3E}">
        <p14:creationId xmlns:p14="http://schemas.microsoft.com/office/powerpoint/2010/main" val="24521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0A24-5321-FE43-298D-4CD95E0F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ow to Download Kaggle Datasets on Ubuntu | endtoend.ai">
            <a:hlinkClick r:id="rId2"/>
            <a:extLst>
              <a:ext uri="{FF2B5EF4-FFF2-40B4-BE49-F238E27FC236}">
                <a16:creationId xmlns:a16="http://schemas.microsoft.com/office/drawing/2014/main" id="{7C024A16-920F-1769-45A4-A00EB62F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429000"/>
            <a:ext cx="4039189" cy="211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B5D28-3B93-0AEB-AD17-8961AF949E44}"/>
              </a:ext>
            </a:extLst>
          </p:cNvPr>
          <p:cNvSpPr txBox="1"/>
          <p:nvPr/>
        </p:nvSpPr>
        <p:spPr>
          <a:xfrm>
            <a:off x="680321" y="2967335"/>
            <a:ext cx="138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Source: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2C139-69FF-0155-4915-AAA847E96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56" y="2474619"/>
            <a:ext cx="5862950" cy="39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0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PERPARATION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AE9-A3F7-CD3F-DF21-7C681618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E22FF-6CFA-6011-1EF2-2E6E1E5E8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97"/>
          <a:stretch/>
        </p:blipFill>
        <p:spPr>
          <a:xfrm>
            <a:off x="1372687" y="4579706"/>
            <a:ext cx="10386345" cy="1920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56FA27-0C18-0049-4CE2-E468E7E80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7"/>
          <a:stretch/>
        </p:blipFill>
        <p:spPr>
          <a:xfrm>
            <a:off x="1372686" y="2383605"/>
            <a:ext cx="10386346" cy="1920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D75BC9-02DE-39A2-CFEF-C26495592E22}"/>
              </a:ext>
            </a:extLst>
          </p:cNvPr>
          <p:cNvSpPr txBox="1"/>
          <p:nvPr/>
        </p:nvSpPr>
        <p:spPr>
          <a:xfrm>
            <a:off x="11708" y="2884848"/>
            <a:ext cx="1337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Before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13EAE-EB0C-EF01-7B6B-31B748711AFC}"/>
              </a:ext>
            </a:extLst>
          </p:cNvPr>
          <p:cNvSpPr txBox="1"/>
          <p:nvPr/>
        </p:nvSpPr>
        <p:spPr>
          <a:xfrm>
            <a:off x="11708" y="5122902"/>
            <a:ext cx="1337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After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158810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PLANNING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BAD8-4709-1771-2389-AE1A2049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AA1EB-BECA-9EB7-6490-F3B2404C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" y="2311686"/>
            <a:ext cx="5672036" cy="4415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010961-1447-BAB9-630E-0D904B51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1686"/>
            <a:ext cx="5672036" cy="44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24A55-7BF1-0425-40DE-5E2E8D02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908E7-41A6-4DC2-0E9C-B921F843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" y="153814"/>
            <a:ext cx="7037628" cy="308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BC6459-9B75-0E6E-09FD-B0B10CA78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38" y="2212157"/>
            <a:ext cx="4568406" cy="4465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90321-17D9-43A0-B77B-C1FAA6796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" y="3320719"/>
            <a:ext cx="7037628" cy="33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65FC-ED49-C1B5-1C3F-DA21573D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3801-CCE9-3655-17E6-996D1CDDB54A}"/>
              </a:ext>
            </a:extLst>
          </p:cNvPr>
          <p:cNvSpPr txBox="1"/>
          <p:nvPr/>
        </p:nvSpPr>
        <p:spPr>
          <a:xfrm>
            <a:off x="1518039" y="2800900"/>
            <a:ext cx="793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The ideal model 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Classification models.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Reason: as our objective is to forecast whether a person will have a stroke or not, it is the ideal job for the classification models to draw this conclusion from the analyzed data after the training and the testing</a:t>
            </a:r>
          </a:p>
        </p:txBody>
      </p:sp>
    </p:spTree>
    <p:extLst>
      <p:ext uri="{BB962C8B-B14F-4D97-AF65-F5344CB8AC3E}">
        <p14:creationId xmlns:p14="http://schemas.microsoft.com/office/powerpoint/2010/main" val="368506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32B84-1B53-D9A0-8A9C-2E6D146D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3FA01-A509-FFDC-3A5A-884955C3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4" y="1844016"/>
            <a:ext cx="4602778" cy="406389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EAD399-5F95-C8A0-E8A8-81A1AD148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93636"/>
              </p:ext>
            </p:extLst>
          </p:nvPr>
        </p:nvGraphicFramePr>
        <p:xfrm>
          <a:off x="5607173" y="2031750"/>
          <a:ext cx="4602780" cy="368842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01390">
                  <a:extLst>
                    <a:ext uri="{9D8B030D-6E8A-4147-A177-3AD203B41FA5}">
                      <a16:colId xmlns:a16="http://schemas.microsoft.com/office/drawing/2014/main" val="3843615461"/>
                    </a:ext>
                  </a:extLst>
                </a:gridCol>
                <a:gridCol w="2301390">
                  <a:extLst>
                    <a:ext uri="{9D8B030D-6E8A-4147-A177-3AD203B41FA5}">
                      <a16:colId xmlns:a16="http://schemas.microsoft.com/office/drawing/2014/main" val="2130169983"/>
                    </a:ext>
                  </a:extLst>
                </a:gridCol>
              </a:tblGrid>
              <a:tr h="12294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split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98680"/>
                  </a:ext>
                </a:extLst>
              </a:tr>
              <a:tr h="12294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647037"/>
                  </a:ext>
                </a:extLst>
              </a:tr>
              <a:tr h="12294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3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6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17A7-EB17-F458-5A64-1968EB0F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A0BE9-49D0-AF9E-AA74-1FA255926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87752"/>
            <a:ext cx="10370083" cy="43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6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8FE4-24EF-EE02-6C9B-789EB36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COMMUNICATE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5F58-B098-28B6-7B63-75D3732D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78AF-BB42-475C-AF7A-84053910D6E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FA93C-D99D-4DB5-9D94-4847A4BF2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44543"/>
            <a:ext cx="10325631" cy="42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523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171</TotalTime>
  <Words>122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Times New Roman</vt:lpstr>
      <vt:lpstr>Trebuchet MS</vt:lpstr>
      <vt:lpstr>Berlin</vt:lpstr>
      <vt:lpstr>Perditions of strokes </vt:lpstr>
      <vt:lpstr>DISCOVERY</vt:lpstr>
      <vt:lpstr>DATA PERPARATION</vt:lpstr>
      <vt:lpstr>MODEL PLANNING </vt:lpstr>
      <vt:lpstr>PowerPoint Presentation</vt:lpstr>
      <vt:lpstr>MODEL BUILDING  </vt:lpstr>
      <vt:lpstr>PowerPoint Presentation</vt:lpstr>
      <vt:lpstr>OPERATIONALIZE </vt:lpstr>
      <vt:lpstr>COMMUNICATE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Perditions of strokes </dc:title>
  <dc:creator>HAYDER MOHAMMED ALEISSA</dc:creator>
  <cp:lastModifiedBy>HAYDER MOHAMMED ALEISSA</cp:lastModifiedBy>
  <cp:revision>4</cp:revision>
  <dcterms:created xsi:type="dcterms:W3CDTF">2023-05-13T05:41:30Z</dcterms:created>
  <dcterms:modified xsi:type="dcterms:W3CDTF">2023-05-13T08:33:14Z</dcterms:modified>
</cp:coreProperties>
</file>