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a" ContentType="audio/x-ms-wma"/>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69" r:id="rId2"/>
    <p:sldId id="558" r:id="rId3"/>
    <p:sldId id="559" r:id="rId4"/>
    <p:sldId id="566" r:id="rId5"/>
    <p:sldId id="564" r:id="rId6"/>
    <p:sldId id="567" r:id="rId7"/>
    <p:sldId id="568" r:id="rId8"/>
    <p:sldId id="560" r:id="rId9"/>
    <p:sldId id="572" r:id="rId10"/>
    <p:sldId id="561" r:id="rId11"/>
    <p:sldId id="516" r:id="rId12"/>
    <p:sldId id="517" r:id="rId13"/>
    <p:sldId id="518" r:id="rId14"/>
    <p:sldId id="519" r:id="rId15"/>
    <p:sldId id="520" r:id="rId16"/>
    <p:sldId id="521" r:id="rId17"/>
    <p:sldId id="522" r:id="rId18"/>
    <p:sldId id="523" r:id="rId19"/>
    <p:sldId id="524" r:id="rId20"/>
    <p:sldId id="525" r:id="rId21"/>
    <p:sldId id="526" r:id="rId22"/>
    <p:sldId id="527" r:id="rId23"/>
    <p:sldId id="571" r:id="rId24"/>
    <p:sldId id="554" r:id="rId25"/>
    <p:sldId id="555" r:id="rId26"/>
    <p:sldId id="556" r:id="rId27"/>
    <p:sldId id="557" r:id="rId28"/>
  </p:sldIdLst>
  <p:sldSz cx="12190413" cy="6859588"/>
  <p:notesSz cx="6858000" cy="9144000"/>
  <p:custDataLst>
    <p:tags r:id="rId30"/>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608990" algn="l" rtl="0" fontAlgn="base">
      <a:spcBef>
        <a:spcPct val="0"/>
      </a:spcBef>
      <a:spcAft>
        <a:spcPct val="0"/>
      </a:spcAft>
      <a:defRPr kern="1200">
        <a:solidFill>
          <a:schemeClr val="tx1"/>
        </a:solidFill>
        <a:latin typeface="Calibri" pitchFamily="34" charset="0"/>
        <a:ea typeface="宋体" charset="-122"/>
        <a:cs typeface="+mn-cs"/>
      </a:defRPr>
    </a:lvl2pPr>
    <a:lvl3pPr marL="1217981" algn="l" rtl="0" fontAlgn="base">
      <a:spcBef>
        <a:spcPct val="0"/>
      </a:spcBef>
      <a:spcAft>
        <a:spcPct val="0"/>
      </a:spcAft>
      <a:defRPr kern="1200">
        <a:solidFill>
          <a:schemeClr val="tx1"/>
        </a:solidFill>
        <a:latin typeface="Calibri" pitchFamily="34" charset="0"/>
        <a:ea typeface="宋体" charset="-122"/>
        <a:cs typeface="+mn-cs"/>
      </a:defRPr>
    </a:lvl3pPr>
    <a:lvl4pPr marL="1826971" algn="l" rtl="0" fontAlgn="base">
      <a:spcBef>
        <a:spcPct val="0"/>
      </a:spcBef>
      <a:spcAft>
        <a:spcPct val="0"/>
      </a:spcAft>
      <a:defRPr kern="1200">
        <a:solidFill>
          <a:schemeClr val="tx1"/>
        </a:solidFill>
        <a:latin typeface="Calibri" pitchFamily="34" charset="0"/>
        <a:ea typeface="宋体" charset="-122"/>
        <a:cs typeface="+mn-cs"/>
      </a:defRPr>
    </a:lvl4pPr>
    <a:lvl5pPr marL="2435962" algn="l" rtl="0" fontAlgn="base">
      <a:spcBef>
        <a:spcPct val="0"/>
      </a:spcBef>
      <a:spcAft>
        <a:spcPct val="0"/>
      </a:spcAft>
      <a:defRPr kern="1200">
        <a:solidFill>
          <a:schemeClr val="tx1"/>
        </a:solidFill>
        <a:latin typeface="Calibri" pitchFamily="34" charset="0"/>
        <a:ea typeface="宋体" charset="-122"/>
        <a:cs typeface="+mn-cs"/>
      </a:defRPr>
    </a:lvl5pPr>
    <a:lvl6pPr marL="3044952" algn="l" defTabSz="1217981" rtl="0" eaLnBrk="1" latinLnBrk="0" hangingPunct="1">
      <a:defRPr kern="1200">
        <a:solidFill>
          <a:schemeClr val="tx1"/>
        </a:solidFill>
        <a:latin typeface="Calibri" pitchFamily="34" charset="0"/>
        <a:ea typeface="宋体" charset="-122"/>
        <a:cs typeface="+mn-cs"/>
      </a:defRPr>
    </a:lvl6pPr>
    <a:lvl7pPr marL="3653942" algn="l" defTabSz="1217981" rtl="0" eaLnBrk="1" latinLnBrk="0" hangingPunct="1">
      <a:defRPr kern="1200">
        <a:solidFill>
          <a:schemeClr val="tx1"/>
        </a:solidFill>
        <a:latin typeface="Calibri" pitchFamily="34" charset="0"/>
        <a:ea typeface="宋体" charset="-122"/>
        <a:cs typeface="+mn-cs"/>
      </a:defRPr>
    </a:lvl7pPr>
    <a:lvl8pPr marL="4262933" algn="l" defTabSz="1217981" rtl="0" eaLnBrk="1" latinLnBrk="0" hangingPunct="1">
      <a:defRPr kern="1200">
        <a:solidFill>
          <a:schemeClr val="tx1"/>
        </a:solidFill>
        <a:latin typeface="Calibri" pitchFamily="34" charset="0"/>
        <a:ea typeface="宋体" charset="-122"/>
        <a:cs typeface="+mn-cs"/>
      </a:defRPr>
    </a:lvl8pPr>
    <a:lvl9pPr marL="4871923" algn="l" defTabSz="1217981"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D079"/>
    <a:srgbClr val="F6C370"/>
    <a:srgbClr val="F69F1E"/>
    <a:srgbClr val="0099A9"/>
    <a:srgbClr val="EA5E66"/>
    <a:srgbClr val="005DA2"/>
    <a:srgbClr val="EA6103"/>
    <a:srgbClr val="D43E01"/>
    <a:srgbClr val="E8E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4660"/>
  </p:normalViewPr>
  <p:slideViewPr>
    <p:cSldViewPr>
      <p:cViewPr varScale="1">
        <p:scale>
          <a:sx n="67" d="100"/>
          <a:sy n="67" d="100"/>
        </p:scale>
        <p:origin x="480" y="52"/>
      </p:cViewPr>
      <p:guideLst>
        <p:guide orient="horz" pos="2161"/>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2017/8/26</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1217981" rtl="0" eaLnBrk="1" latinLnBrk="0" hangingPunct="1">
      <a:defRPr sz="1600" kern="1200">
        <a:solidFill>
          <a:schemeClr val="tx1"/>
        </a:solidFill>
        <a:latin typeface="+mn-lt"/>
        <a:ea typeface="微软雅黑" pitchFamily="34" charset="-122"/>
        <a:cs typeface="+mn-cs"/>
      </a:defRPr>
    </a:lvl1pPr>
    <a:lvl2pPr marL="608990" algn="l" defTabSz="1217981" rtl="0" eaLnBrk="1" latinLnBrk="0" hangingPunct="1">
      <a:defRPr sz="1600" kern="1200">
        <a:solidFill>
          <a:schemeClr val="tx1"/>
        </a:solidFill>
        <a:latin typeface="+mn-lt"/>
        <a:ea typeface="微软雅黑" pitchFamily="34" charset="-122"/>
        <a:cs typeface="+mn-cs"/>
      </a:defRPr>
    </a:lvl2pPr>
    <a:lvl3pPr marL="1217981" algn="l" defTabSz="1217981" rtl="0" eaLnBrk="1" latinLnBrk="0" hangingPunct="1">
      <a:defRPr sz="1600" kern="1200">
        <a:solidFill>
          <a:schemeClr val="tx1"/>
        </a:solidFill>
        <a:latin typeface="+mn-lt"/>
        <a:ea typeface="微软雅黑" pitchFamily="34" charset="-122"/>
        <a:cs typeface="+mn-cs"/>
      </a:defRPr>
    </a:lvl3pPr>
    <a:lvl4pPr marL="1826971" algn="l" defTabSz="1217981" rtl="0" eaLnBrk="1" latinLnBrk="0" hangingPunct="1">
      <a:defRPr sz="1600" kern="1200">
        <a:solidFill>
          <a:schemeClr val="tx1"/>
        </a:solidFill>
        <a:latin typeface="+mn-lt"/>
        <a:ea typeface="微软雅黑" pitchFamily="34" charset="-122"/>
        <a:cs typeface="+mn-cs"/>
      </a:defRPr>
    </a:lvl4pPr>
    <a:lvl5pPr marL="2435962" algn="l" defTabSz="1217981" rtl="0" eaLnBrk="1" latinLnBrk="0" hangingPunct="1">
      <a:defRPr sz="1600" kern="1200">
        <a:solidFill>
          <a:schemeClr val="tx1"/>
        </a:solidFill>
        <a:latin typeface="+mn-lt"/>
        <a:ea typeface="微软雅黑" pitchFamily="34" charset="-122"/>
        <a:cs typeface="+mn-cs"/>
      </a:defRPr>
    </a:lvl5pPr>
    <a:lvl6pPr marL="3044952" algn="l" defTabSz="1217981" rtl="0" eaLnBrk="1" latinLnBrk="0" hangingPunct="1">
      <a:defRPr sz="1600" kern="1200">
        <a:solidFill>
          <a:schemeClr val="tx1"/>
        </a:solidFill>
        <a:latin typeface="+mn-lt"/>
        <a:ea typeface="+mn-ea"/>
        <a:cs typeface="+mn-cs"/>
      </a:defRPr>
    </a:lvl6pPr>
    <a:lvl7pPr marL="3653942" algn="l" defTabSz="1217981" rtl="0" eaLnBrk="1" latinLnBrk="0" hangingPunct="1">
      <a:defRPr sz="1600" kern="1200">
        <a:solidFill>
          <a:schemeClr val="tx1"/>
        </a:solidFill>
        <a:latin typeface="+mn-lt"/>
        <a:ea typeface="+mn-ea"/>
        <a:cs typeface="+mn-cs"/>
      </a:defRPr>
    </a:lvl7pPr>
    <a:lvl8pPr marL="4262933" algn="l" defTabSz="1217981" rtl="0" eaLnBrk="1" latinLnBrk="0" hangingPunct="1">
      <a:defRPr sz="1600" kern="1200">
        <a:solidFill>
          <a:schemeClr val="tx1"/>
        </a:solidFill>
        <a:latin typeface="+mn-lt"/>
        <a:ea typeface="+mn-ea"/>
        <a:cs typeface="+mn-cs"/>
      </a:defRPr>
    </a:lvl8pPr>
    <a:lvl9pPr marL="4871923" algn="l" defTabSz="121798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987372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638423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82A342A-E156-47C9-A5EC-6EC43AC0D899}" type="slidenum">
              <a:rPr lang="zh-CN" altLang="en-US" sz="1200"/>
              <a:pPr eaLnBrk="1" hangingPunct="1"/>
              <a:t>27</a:t>
            </a:fld>
            <a:endParaRPr lang="en-US" altLang="zh-CN" sz="1200"/>
          </a:p>
        </p:txBody>
      </p:sp>
    </p:spTree>
    <p:extLst>
      <p:ext uri="{BB962C8B-B14F-4D97-AF65-F5344CB8AC3E}">
        <p14:creationId xmlns:p14="http://schemas.microsoft.com/office/powerpoint/2010/main" val="2736742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403476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311538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249311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184754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2181341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a:t>
            </a:fld>
            <a:endParaRPr lang="zh-CN" altLang="en-US" dirty="0"/>
          </a:p>
        </p:txBody>
      </p:sp>
    </p:spTree>
    <p:extLst>
      <p:ext uri="{BB962C8B-B14F-4D97-AF65-F5344CB8AC3E}">
        <p14:creationId xmlns:p14="http://schemas.microsoft.com/office/powerpoint/2010/main" val="74093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dirty="0"/>
          </a:p>
        </p:txBody>
      </p:sp>
    </p:spTree>
    <p:extLst>
      <p:ext uri="{BB962C8B-B14F-4D97-AF65-F5344CB8AC3E}">
        <p14:creationId xmlns:p14="http://schemas.microsoft.com/office/powerpoint/2010/main" val="1396824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val="3304401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6348" y="152437"/>
            <a:ext cx="11276132" cy="56369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521" y="1152794"/>
            <a:ext cx="10971372" cy="524949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xfrm>
            <a:off x="7822182" y="6462623"/>
            <a:ext cx="3860298" cy="320749"/>
          </a:xfrm>
          <a:prstGeom prst="rect">
            <a:avLst/>
          </a:prstGeom>
          <a:ln/>
        </p:spPr>
        <p:txBody>
          <a:bodyPr/>
          <a:lstStyle>
            <a:lvl1pPr>
              <a:defRPr/>
            </a:lvl1pPr>
          </a:lstStyle>
          <a:p>
            <a:pPr>
              <a:defRPr/>
            </a:pPr>
            <a:r>
              <a:rPr lang="en-US" altLang="zh-CN"/>
              <a:t>NUIST</a:t>
            </a:r>
          </a:p>
        </p:txBody>
      </p:sp>
      <p:sp>
        <p:nvSpPr>
          <p:cNvPr id="5" name="Rectangle 6"/>
          <p:cNvSpPr>
            <a:spLocks noGrp="1" noChangeArrowheads="1"/>
          </p:cNvSpPr>
          <p:nvPr>
            <p:ph type="sldNum" sz="quarter" idx="11"/>
          </p:nvPr>
        </p:nvSpPr>
        <p:spPr>
          <a:xfrm>
            <a:off x="4672992" y="6462623"/>
            <a:ext cx="2844430" cy="320749"/>
          </a:xfrm>
          <a:prstGeom prst="rect">
            <a:avLst/>
          </a:prstGeom>
          <a:ln/>
        </p:spPr>
        <p:txBody>
          <a:bodyPr/>
          <a:lstStyle>
            <a:lvl1pPr>
              <a:defRPr/>
            </a:lvl1pPr>
          </a:lstStyle>
          <a:p>
            <a:pPr>
              <a:defRPr/>
            </a:pPr>
            <a:fld id="{6C31DB04-34C6-4E19-863E-1EA91390CDBD}" type="slidenum">
              <a:rPr lang="zh-CN" altLang="en-US"/>
              <a:pPr>
                <a:defRPr/>
              </a:pPr>
              <a:t>‹#›</a:t>
            </a:fld>
            <a:endParaRPr lang="en-US" altLang="zh-CN"/>
          </a:p>
        </p:txBody>
      </p:sp>
      <p:sp>
        <p:nvSpPr>
          <p:cNvPr id="6" name="Rectangle 4"/>
          <p:cNvSpPr>
            <a:spLocks noGrp="1" noChangeArrowheads="1"/>
          </p:cNvSpPr>
          <p:nvPr>
            <p:ph type="dt" sz="half" idx="12"/>
          </p:nvPr>
        </p:nvSpPr>
        <p:spPr>
          <a:xfrm>
            <a:off x="19049" y="838394"/>
            <a:ext cx="11276132" cy="228653"/>
          </a:xfrm>
          <a:prstGeom prst="rect">
            <a:avLst/>
          </a:prstGeom>
          <a:ln/>
        </p:spPr>
        <p:txBody>
          <a:bodyPr/>
          <a:lstStyle>
            <a:lvl1pPr>
              <a:defRPr/>
            </a:lvl1pPr>
          </a:lstStyle>
          <a:p>
            <a:pPr>
              <a:defRPr/>
            </a:pPr>
            <a:fld id="{CB071B8C-7E6A-463F-B563-583D95B4CF71}" type="datetime1">
              <a:rPr lang="zh-CN" altLang="en-US"/>
              <a:pPr>
                <a:defRPr/>
              </a:pPr>
              <a:t>2017/8/26</a:t>
            </a:fld>
            <a:endParaRPr lang="en-US" altLang="zh-CN"/>
          </a:p>
        </p:txBody>
      </p:sp>
    </p:spTree>
    <p:extLst>
      <p:ext uri="{BB962C8B-B14F-4D97-AF65-F5344CB8AC3E}">
        <p14:creationId xmlns:p14="http://schemas.microsoft.com/office/powerpoint/2010/main" val="4197443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281" y="609741"/>
            <a:ext cx="10361851" cy="114326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281" y="1981659"/>
            <a:ext cx="5079339" cy="411575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981659"/>
            <a:ext cx="5079339" cy="411575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914281" y="6249847"/>
            <a:ext cx="2539669" cy="457306"/>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058" y="6249847"/>
            <a:ext cx="3860297" cy="457306"/>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6463" y="6249847"/>
            <a:ext cx="2539669" cy="457306"/>
          </a:xfrm>
          <a:prstGeom prst="rect">
            <a:avLst/>
          </a:prstGeom>
          <a:ln/>
        </p:spPr>
        <p:txBody>
          <a:bodyPr/>
          <a:lstStyle>
            <a:lvl1pPr>
              <a:defRPr/>
            </a:lvl1pPr>
          </a:lstStyle>
          <a:p>
            <a:fld id="{438CF947-4EA7-4F28-B25D-2407018290EE}" type="slidenum">
              <a:rPr lang="en-US" altLang="zh-CN"/>
              <a:pPr/>
              <a:t>‹#›</a:t>
            </a:fld>
            <a:endParaRPr lang="en-US" altLang="zh-CN"/>
          </a:p>
        </p:txBody>
      </p:sp>
    </p:spTree>
    <p:extLst>
      <p:ext uri="{BB962C8B-B14F-4D97-AF65-F5344CB8AC3E}">
        <p14:creationId xmlns:p14="http://schemas.microsoft.com/office/powerpoint/2010/main" val="24927968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414" y="0"/>
            <a:ext cx="12179586" cy="685958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6" r:id="rId2"/>
    <p:sldLayoutId id="2147483658" r:id="rId3"/>
    <p:sldLayoutId id="2147483660"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rtl="0" fontAlgn="base">
        <a:spcBef>
          <a:spcPct val="0"/>
        </a:spcBef>
        <a:spcAft>
          <a:spcPct val="0"/>
        </a:spcAft>
        <a:defRPr sz="5900" kern="1200">
          <a:solidFill>
            <a:schemeClr val="tx1"/>
          </a:solidFill>
          <a:latin typeface="+mj-lt"/>
          <a:ea typeface="微软雅黑" pitchFamily="34" charset="-122"/>
          <a:cs typeface="+mj-cs"/>
        </a:defRPr>
      </a:lvl1pPr>
      <a:lvl2pPr algn="ctr" rtl="0" fontAlgn="base">
        <a:spcBef>
          <a:spcPct val="0"/>
        </a:spcBef>
        <a:spcAft>
          <a:spcPct val="0"/>
        </a:spcAft>
        <a:defRPr sz="5900">
          <a:solidFill>
            <a:schemeClr val="tx1"/>
          </a:solidFill>
          <a:latin typeface="Calibri" pitchFamily="34" charset="0"/>
          <a:ea typeface="宋体" charset="-122"/>
        </a:defRPr>
      </a:lvl2pPr>
      <a:lvl3pPr algn="ctr" rtl="0" fontAlgn="base">
        <a:spcBef>
          <a:spcPct val="0"/>
        </a:spcBef>
        <a:spcAft>
          <a:spcPct val="0"/>
        </a:spcAft>
        <a:defRPr sz="5900">
          <a:solidFill>
            <a:schemeClr val="tx1"/>
          </a:solidFill>
          <a:latin typeface="Calibri" pitchFamily="34" charset="0"/>
          <a:ea typeface="宋体" charset="-122"/>
        </a:defRPr>
      </a:lvl3pPr>
      <a:lvl4pPr algn="ctr" rtl="0" fontAlgn="base">
        <a:spcBef>
          <a:spcPct val="0"/>
        </a:spcBef>
        <a:spcAft>
          <a:spcPct val="0"/>
        </a:spcAft>
        <a:defRPr sz="5900">
          <a:solidFill>
            <a:schemeClr val="tx1"/>
          </a:solidFill>
          <a:latin typeface="Calibri" pitchFamily="34" charset="0"/>
          <a:ea typeface="宋体" charset="-122"/>
        </a:defRPr>
      </a:lvl4pPr>
      <a:lvl5pPr algn="ctr" rtl="0" fontAlgn="base">
        <a:spcBef>
          <a:spcPct val="0"/>
        </a:spcBef>
        <a:spcAft>
          <a:spcPct val="0"/>
        </a:spcAft>
        <a:defRPr sz="5900">
          <a:solidFill>
            <a:schemeClr val="tx1"/>
          </a:solidFill>
          <a:latin typeface="Calibri" pitchFamily="34" charset="0"/>
          <a:ea typeface="宋体" charset="-122"/>
        </a:defRPr>
      </a:lvl5pPr>
      <a:lvl6pPr marL="608990" algn="ctr" rtl="0" fontAlgn="base">
        <a:spcBef>
          <a:spcPct val="0"/>
        </a:spcBef>
        <a:spcAft>
          <a:spcPct val="0"/>
        </a:spcAft>
        <a:defRPr sz="5900">
          <a:solidFill>
            <a:schemeClr val="tx1"/>
          </a:solidFill>
          <a:latin typeface="Calibri" pitchFamily="34" charset="0"/>
          <a:ea typeface="宋体" charset="-122"/>
        </a:defRPr>
      </a:lvl6pPr>
      <a:lvl7pPr marL="1217981" algn="ctr" rtl="0" fontAlgn="base">
        <a:spcBef>
          <a:spcPct val="0"/>
        </a:spcBef>
        <a:spcAft>
          <a:spcPct val="0"/>
        </a:spcAft>
        <a:defRPr sz="5900">
          <a:solidFill>
            <a:schemeClr val="tx1"/>
          </a:solidFill>
          <a:latin typeface="Calibri" pitchFamily="34" charset="0"/>
          <a:ea typeface="宋体" charset="-122"/>
        </a:defRPr>
      </a:lvl7pPr>
      <a:lvl8pPr marL="1826971" algn="ctr" rtl="0" fontAlgn="base">
        <a:spcBef>
          <a:spcPct val="0"/>
        </a:spcBef>
        <a:spcAft>
          <a:spcPct val="0"/>
        </a:spcAft>
        <a:defRPr sz="5900">
          <a:solidFill>
            <a:schemeClr val="tx1"/>
          </a:solidFill>
          <a:latin typeface="Calibri" pitchFamily="34" charset="0"/>
          <a:ea typeface="宋体" charset="-122"/>
        </a:defRPr>
      </a:lvl8pPr>
      <a:lvl9pPr marL="2435962" algn="ctr" rtl="0" fontAlgn="base">
        <a:spcBef>
          <a:spcPct val="0"/>
        </a:spcBef>
        <a:spcAft>
          <a:spcPct val="0"/>
        </a:spcAft>
        <a:defRPr sz="5900">
          <a:solidFill>
            <a:schemeClr val="tx1"/>
          </a:solidFill>
          <a:latin typeface="Calibri" pitchFamily="34" charset="0"/>
          <a:ea typeface="宋体" charset="-122"/>
        </a:defRPr>
      </a:lvl9pPr>
    </p:titleStyle>
    <p:bodyStyle>
      <a:lvl1pPr marL="456743" indent="-456743" algn="l" rtl="0" fontAlgn="base">
        <a:spcBef>
          <a:spcPct val="20000"/>
        </a:spcBef>
        <a:spcAft>
          <a:spcPct val="0"/>
        </a:spcAft>
        <a:buFont typeface="Arial" charset="0"/>
        <a:buChar char="•"/>
        <a:defRPr sz="4300" kern="1200">
          <a:solidFill>
            <a:schemeClr val="tx1"/>
          </a:solidFill>
          <a:latin typeface="+mn-lt"/>
          <a:ea typeface="微软雅黑" pitchFamily="34" charset="-122"/>
          <a:cs typeface="+mn-cs"/>
        </a:defRPr>
      </a:lvl1pPr>
      <a:lvl2pPr marL="989609" indent="-380619" algn="l" rtl="0" fontAlgn="base">
        <a:spcBef>
          <a:spcPct val="20000"/>
        </a:spcBef>
        <a:spcAft>
          <a:spcPct val="0"/>
        </a:spcAft>
        <a:buFont typeface="Arial" charset="0"/>
        <a:buChar char="–"/>
        <a:defRPr sz="3700" kern="1200">
          <a:solidFill>
            <a:schemeClr val="tx1"/>
          </a:solidFill>
          <a:latin typeface="+mn-lt"/>
          <a:ea typeface="微软雅黑" pitchFamily="34" charset="-122"/>
          <a:cs typeface="+mn-cs"/>
        </a:defRPr>
      </a:lvl2pPr>
      <a:lvl3pPr marL="1522476" indent="-304495"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3pPr>
      <a:lvl4pPr marL="2131466"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4pPr>
      <a:lvl5pPr marL="2740457"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5pPr>
      <a:lvl6pPr marL="3349447"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843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742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641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7981" rtl="0" eaLnBrk="1" latinLnBrk="0" hangingPunct="1">
        <a:defRPr sz="2400" kern="1200">
          <a:solidFill>
            <a:schemeClr val="tx1"/>
          </a:solidFill>
          <a:latin typeface="+mn-lt"/>
          <a:ea typeface="+mn-ea"/>
          <a:cs typeface="+mn-cs"/>
        </a:defRPr>
      </a:lvl1pPr>
      <a:lvl2pPr marL="608990" algn="l" defTabSz="1217981" rtl="0" eaLnBrk="1" latinLnBrk="0" hangingPunct="1">
        <a:defRPr sz="2400" kern="1200">
          <a:solidFill>
            <a:schemeClr val="tx1"/>
          </a:solidFill>
          <a:latin typeface="+mn-lt"/>
          <a:ea typeface="+mn-ea"/>
          <a:cs typeface="+mn-cs"/>
        </a:defRPr>
      </a:lvl2pPr>
      <a:lvl3pPr marL="1217981" algn="l" defTabSz="1217981" rtl="0" eaLnBrk="1" latinLnBrk="0" hangingPunct="1">
        <a:defRPr sz="2400" kern="1200">
          <a:solidFill>
            <a:schemeClr val="tx1"/>
          </a:solidFill>
          <a:latin typeface="+mn-lt"/>
          <a:ea typeface="+mn-ea"/>
          <a:cs typeface="+mn-cs"/>
        </a:defRPr>
      </a:lvl3pPr>
      <a:lvl4pPr marL="1826971" algn="l" defTabSz="1217981" rtl="0" eaLnBrk="1" latinLnBrk="0" hangingPunct="1">
        <a:defRPr sz="2400" kern="1200">
          <a:solidFill>
            <a:schemeClr val="tx1"/>
          </a:solidFill>
          <a:latin typeface="+mn-lt"/>
          <a:ea typeface="+mn-ea"/>
          <a:cs typeface="+mn-cs"/>
        </a:defRPr>
      </a:lvl4pPr>
      <a:lvl5pPr marL="2435962" algn="l" defTabSz="1217981" rtl="0" eaLnBrk="1" latinLnBrk="0" hangingPunct="1">
        <a:defRPr sz="2400" kern="1200">
          <a:solidFill>
            <a:schemeClr val="tx1"/>
          </a:solidFill>
          <a:latin typeface="+mn-lt"/>
          <a:ea typeface="+mn-ea"/>
          <a:cs typeface="+mn-cs"/>
        </a:defRPr>
      </a:lvl5pPr>
      <a:lvl6pPr marL="3044952" algn="l" defTabSz="1217981" rtl="0" eaLnBrk="1" latinLnBrk="0" hangingPunct="1">
        <a:defRPr sz="2400" kern="1200">
          <a:solidFill>
            <a:schemeClr val="tx1"/>
          </a:solidFill>
          <a:latin typeface="+mn-lt"/>
          <a:ea typeface="+mn-ea"/>
          <a:cs typeface="+mn-cs"/>
        </a:defRPr>
      </a:lvl6pPr>
      <a:lvl7pPr marL="3653942" algn="l" defTabSz="1217981" rtl="0" eaLnBrk="1" latinLnBrk="0" hangingPunct="1">
        <a:defRPr sz="2400" kern="1200">
          <a:solidFill>
            <a:schemeClr val="tx1"/>
          </a:solidFill>
          <a:latin typeface="+mn-lt"/>
          <a:ea typeface="+mn-ea"/>
          <a:cs typeface="+mn-cs"/>
        </a:defRPr>
      </a:lvl7pPr>
      <a:lvl8pPr marL="4262933" algn="l" defTabSz="1217981" rtl="0" eaLnBrk="1" latinLnBrk="0" hangingPunct="1">
        <a:defRPr sz="2400" kern="1200">
          <a:solidFill>
            <a:schemeClr val="tx1"/>
          </a:solidFill>
          <a:latin typeface="+mn-lt"/>
          <a:ea typeface="+mn-ea"/>
          <a:cs typeface="+mn-cs"/>
        </a:defRPr>
      </a:lvl8pPr>
      <a:lvl9pPr marL="4871923" algn="l" defTabSz="121798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11" Type="http://schemas.microsoft.com/office/2007/relationships/hdphoto" Target="../media/hdphoto2.wdp"/><Relationship Id="rId5" Type="http://schemas.openxmlformats.org/officeDocument/2006/relationships/image" Target="../media/image9.jp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35598" y="105072"/>
            <a:ext cx="6480720" cy="1440782"/>
            <a:chOff x="1126654" y="1094174"/>
            <a:chExt cx="9721080" cy="2161173"/>
          </a:xfrm>
        </p:grpSpPr>
        <p:sp>
          <p:nvSpPr>
            <p:cNvPr id="131" name="椭圆 13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2" name="椭圆 13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3" name="椭圆 13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4" name="椭圆 13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135" name="组合 134"/>
            <p:cNvGrpSpPr/>
            <p:nvPr/>
          </p:nvGrpSpPr>
          <p:grpSpPr>
            <a:xfrm>
              <a:off x="2583952" y="1311581"/>
              <a:ext cx="1806925" cy="1800729"/>
              <a:chOff x="3768359" y="1725446"/>
              <a:chExt cx="1930605" cy="1930605"/>
            </a:xfrm>
          </p:grpSpPr>
          <p:sp>
            <p:nvSpPr>
              <p:cNvPr id="13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7"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38" name="组合 137"/>
            <p:cNvGrpSpPr/>
            <p:nvPr/>
          </p:nvGrpSpPr>
          <p:grpSpPr>
            <a:xfrm>
              <a:off x="4310734" y="1311581"/>
              <a:ext cx="1806925" cy="1800729"/>
              <a:chOff x="3768359" y="1725446"/>
              <a:chExt cx="1930605" cy="1930605"/>
            </a:xfrm>
          </p:grpSpPr>
          <p:sp>
            <p:nvSpPr>
              <p:cNvPr id="1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0"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1" name="组合 140"/>
            <p:cNvGrpSpPr/>
            <p:nvPr/>
          </p:nvGrpSpPr>
          <p:grpSpPr>
            <a:xfrm>
              <a:off x="6059267" y="1311581"/>
              <a:ext cx="1806925" cy="1800729"/>
              <a:chOff x="3768359" y="1725446"/>
              <a:chExt cx="1930605" cy="1930605"/>
            </a:xfrm>
          </p:grpSpPr>
          <p:sp>
            <p:nvSpPr>
              <p:cNvPr id="14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3"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4" name="组合 143"/>
            <p:cNvGrpSpPr/>
            <p:nvPr/>
          </p:nvGrpSpPr>
          <p:grpSpPr>
            <a:xfrm>
              <a:off x="7800281" y="1311581"/>
              <a:ext cx="1806925" cy="1800729"/>
              <a:chOff x="3768359" y="1725446"/>
              <a:chExt cx="1930605" cy="1930605"/>
            </a:xfrm>
          </p:grpSpPr>
          <p:sp>
            <p:nvSpPr>
              <p:cNvPr id="1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6"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47" name="矩形 146"/>
            <p:cNvSpPr/>
            <p:nvPr/>
          </p:nvSpPr>
          <p:spPr>
            <a:xfrm>
              <a:off x="2865534"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汇</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8" name="矩形 147"/>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编</a:t>
              </a:r>
            </a:p>
          </p:txBody>
        </p:sp>
        <p:sp>
          <p:nvSpPr>
            <p:cNvPr id="149" name="矩形 148"/>
            <p:cNvSpPr/>
            <p:nvPr/>
          </p:nvSpPr>
          <p:spPr>
            <a:xfrm>
              <a:off x="636405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语</a:t>
              </a:r>
            </a:p>
          </p:txBody>
        </p:sp>
        <p:sp>
          <p:nvSpPr>
            <p:cNvPr id="150" name="矩形 149"/>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言</a:t>
              </a:r>
            </a:p>
          </p:txBody>
        </p:sp>
        <p:grpSp>
          <p:nvGrpSpPr>
            <p:cNvPr id="151" name="组合 150"/>
            <p:cNvGrpSpPr/>
            <p:nvPr/>
          </p:nvGrpSpPr>
          <p:grpSpPr>
            <a:xfrm>
              <a:off x="1989846" y="2144439"/>
              <a:ext cx="431636" cy="430156"/>
              <a:chOff x="3768359" y="1725446"/>
              <a:chExt cx="1930605" cy="1930605"/>
            </a:xfrm>
          </p:grpSpPr>
          <p:sp>
            <p:nvSpPr>
              <p:cNvPr id="15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3"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4" name="组合 153"/>
            <p:cNvGrpSpPr/>
            <p:nvPr/>
          </p:nvGrpSpPr>
          <p:grpSpPr>
            <a:xfrm>
              <a:off x="1567640" y="1952220"/>
              <a:ext cx="302034" cy="300998"/>
              <a:chOff x="3768359" y="1725446"/>
              <a:chExt cx="1930605" cy="1930605"/>
            </a:xfrm>
            <a:solidFill>
              <a:srgbClr val="EA5E66"/>
            </a:solidFill>
          </p:grpSpPr>
          <p:sp>
            <p:nvSpPr>
              <p:cNvPr id="1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7" name="组合 156"/>
            <p:cNvGrpSpPr/>
            <p:nvPr/>
          </p:nvGrpSpPr>
          <p:grpSpPr>
            <a:xfrm>
              <a:off x="4111234" y="1255401"/>
              <a:ext cx="216448" cy="215705"/>
              <a:chOff x="3768359" y="1725446"/>
              <a:chExt cx="1930605" cy="1930605"/>
            </a:xfrm>
          </p:grpSpPr>
          <p:sp>
            <p:nvSpPr>
              <p:cNvPr id="158"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9"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0" name="组合 159"/>
            <p:cNvGrpSpPr/>
            <p:nvPr/>
          </p:nvGrpSpPr>
          <p:grpSpPr>
            <a:xfrm>
              <a:off x="5930365" y="1197546"/>
              <a:ext cx="308857" cy="307798"/>
              <a:chOff x="3768359" y="1725446"/>
              <a:chExt cx="1930605" cy="1930605"/>
            </a:xfrm>
          </p:grpSpPr>
          <p:sp>
            <p:nvSpPr>
              <p:cNvPr id="1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3" name="组合 162"/>
            <p:cNvGrpSpPr/>
            <p:nvPr/>
          </p:nvGrpSpPr>
          <p:grpSpPr>
            <a:xfrm>
              <a:off x="5908250" y="2948141"/>
              <a:ext cx="266543" cy="265629"/>
              <a:chOff x="3768359" y="1725446"/>
              <a:chExt cx="1930605" cy="1930605"/>
            </a:xfrm>
          </p:grpSpPr>
          <p:sp>
            <p:nvSpPr>
              <p:cNvPr id="164"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5"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6" name="组合 165"/>
            <p:cNvGrpSpPr/>
            <p:nvPr/>
          </p:nvGrpSpPr>
          <p:grpSpPr>
            <a:xfrm>
              <a:off x="4222998" y="2925738"/>
              <a:ext cx="274210" cy="273270"/>
              <a:chOff x="3768359" y="1725446"/>
              <a:chExt cx="1930605" cy="1930605"/>
            </a:xfrm>
          </p:grpSpPr>
          <p:sp>
            <p:nvSpPr>
              <p:cNvPr id="16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9" name="组合 168"/>
            <p:cNvGrpSpPr/>
            <p:nvPr/>
          </p:nvGrpSpPr>
          <p:grpSpPr>
            <a:xfrm>
              <a:off x="7717128" y="1094174"/>
              <a:ext cx="270006" cy="269080"/>
              <a:chOff x="3768359" y="1725446"/>
              <a:chExt cx="1930605" cy="1930605"/>
            </a:xfrm>
          </p:grpSpPr>
          <p:sp>
            <p:nvSpPr>
              <p:cNvPr id="170"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1"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2" name="组合 171"/>
            <p:cNvGrpSpPr/>
            <p:nvPr/>
          </p:nvGrpSpPr>
          <p:grpSpPr>
            <a:xfrm>
              <a:off x="7823398" y="3017601"/>
              <a:ext cx="238564" cy="237746"/>
              <a:chOff x="3768359" y="1725446"/>
              <a:chExt cx="1930605" cy="1930605"/>
            </a:xfrm>
          </p:grpSpPr>
          <p:sp>
            <p:nvSpPr>
              <p:cNvPr id="17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5" name="组合 174"/>
            <p:cNvGrpSpPr/>
            <p:nvPr/>
          </p:nvGrpSpPr>
          <p:grpSpPr>
            <a:xfrm>
              <a:off x="9656300" y="2067768"/>
              <a:ext cx="431636" cy="430156"/>
              <a:chOff x="3768359" y="1725446"/>
              <a:chExt cx="1930605" cy="1930605"/>
            </a:xfrm>
          </p:grpSpPr>
          <p:sp>
            <p:nvSpPr>
              <p:cNvPr id="17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7"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8" name="组合 177"/>
            <p:cNvGrpSpPr/>
            <p:nvPr/>
          </p:nvGrpSpPr>
          <p:grpSpPr>
            <a:xfrm>
              <a:off x="10185717" y="1886048"/>
              <a:ext cx="302034" cy="300998"/>
              <a:chOff x="3768359" y="1725446"/>
              <a:chExt cx="1930605" cy="1930605"/>
            </a:xfrm>
          </p:grpSpPr>
          <p:sp>
            <p:nvSpPr>
              <p:cNvPr id="17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1" name="组合 180"/>
            <p:cNvGrpSpPr/>
            <p:nvPr/>
          </p:nvGrpSpPr>
          <p:grpSpPr>
            <a:xfrm>
              <a:off x="10631286" y="2145366"/>
              <a:ext cx="216448" cy="215705"/>
              <a:chOff x="3768359" y="1725446"/>
              <a:chExt cx="1930605" cy="1930605"/>
            </a:xfrm>
          </p:grpSpPr>
          <p:sp>
            <p:nvSpPr>
              <p:cNvPr id="18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3"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4" name="组合 183"/>
            <p:cNvGrpSpPr/>
            <p:nvPr/>
          </p:nvGrpSpPr>
          <p:grpSpPr>
            <a:xfrm>
              <a:off x="1126654" y="2104863"/>
              <a:ext cx="216448" cy="215705"/>
              <a:chOff x="3768359" y="1725446"/>
              <a:chExt cx="1930605" cy="1930605"/>
            </a:xfrm>
          </p:grpSpPr>
          <p:sp>
            <p:nvSpPr>
              <p:cNvPr id="18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87" name="圆角矩形 186"/>
          <p:cNvSpPr/>
          <p:nvPr/>
        </p:nvSpPr>
        <p:spPr>
          <a:xfrm>
            <a:off x="2659635" y="4142453"/>
            <a:ext cx="7252089" cy="67223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88" name="TextBox 187"/>
          <p:cNvSpPr txBox="1"/>
          <p:nvPr/>
        </p:nvSpPr>
        <p:spPr>
          <a:xfrm>
            <a:off x="3799467" y="4081829"/>
            <a:ext cx="4951028" cy="692493"/>
          </a:xfrm>
          <a:prstGeom prst="rect">
            <a:avLst/>
          </a:prstGeom>
          <a:noFill/>
        </p:spPr>
        <p:txBody>
          <a:bodyPr wrap="none" lIns="121917" tIns="60958" rIns="121917" bIns="60958" rtlCol="0">
            <a:spAutoFit/>
          </a:bodyPr>
          <a:lstStyle/>
          <a:p>
            <a:pPr algn="ctr"/>
            <a:r>
              <a:rPr lang="zh-CN" altLang="en-US" sz="3700" b="1" dirty="0" smtClean="0">
                <a:solidFill>
                  <a:schemeClr val="tx1">
                    <a:lumMod val="65000"/>
                    <a:lumOff val="35000"/>
                  </a:schemeClr>
                </a:solidFill>
                <a:latin typeface="微软雅黑" pitchFamily="34" charset="-122"/>
                <a:ea typeface="微软雅黑" pitchFamily="34" charset="-122"/>
              </a:rPr>
              <a:t>第</a:t>
            </a:r>
            <a:r>
              <a:rPr lang="en-US" altLang="zh-CN" sz="3700" b="1" dirty="0" smtClean="0">
                <a:solidFill>
                  <a:schemeClr val="tx1">
                    <a:lumMod val="65000"/>
                    <a:lumOff val="35000"/>
                  </a:schemeClr>
                </a:solidFill>
                <a:latin typeface="微软雅黑" pitchFamily="34" charset="-122"/>
                <a:ea typeface="微软雅黑" pitchFamily="34" charset="-122"/>
              </a:rPr>
              <a:t>1</a:t>
            </a:r>
            <a:r>
              <a:rPr lang="zh-CN" altLang="en-US" sz="3700" b="1" dirty="0" smtClean="0">
                <a:solidFill>
                  <a:schemeClr val="tx1">
                    <a:lumMod val="65000"/>
                    <a:lumOff val="35000"/>
                  </a:schemeClr>
                </a:solidFill>
                <a:latin typeface="微软雅黑" pitchFamily="34" charset="-122"/>
                <a:ea typeface="微软雅黑" pitchFamily="34" charset="-122"/>
              </a:rPr>
              <a:t>章 微型计算机概述</a:t>
            </a:r>
            <a:endParaRPr lang="zh-CN" altLang="en-US" sz="3700" b="1" dirty="0">
              <a:solidFill>
                <a:schemeClr val="tx1">
                  <a:lumMod val="65000"/>
                  <a:lumOff val="35000"/>
                </a:schemeClr>
              </a:solidFill>
              <a:latin typeface="微软雅黑" pitchFamily="34" charset="-122"/>
              <a:ea typeface="微软雅黑" pitchFamily="34" charset="-122"/>
            </a:endParaRPr>
          </a:p>
        </p:txBody>
      </p:sp>
      <p:grpSp>
        <p:nvGrpSpPr>
          <p:cNvPr id="189" name="组合 188"/>
          <p:cNvGrpSpPr/>
          <p:nvPr/>
        </p:nvGrpSpPr>
        <p:grpSpPr>
          <a:xfrm>
            <a:off x="2638222" y="4095400"/>
            <a:ext cx="959980" cy="766336"/>
            <a:chOff x="899592" y="2377261"/>
            <a:chExt cx="720079" cy="574619"/>
          </a:xfrm>
          <a:effectLst>
            <a:outerShdw blurRad="50800" dist="38100" dir="2700000" algn="tl" rotWithShape="0">
              <a:prstClr val="black">
                <a:alpha val="40000"/>
              </a:prstClr>
            </a:outerShdw>
          </a:effectLst>
        </p:grpSpPr>
        <p:sp>
          <p:nvSpPr>
            <p:cNvPr id="190" name="圆角矩形 189"/>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91" name="圆角矩形 190"/>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192" name="Picture 2" descr="C:\Users\Administrator\Desktop\手.png"/>
          <p:cNvPicPr>
            <a:picLocks noChangeAspect="1" noChangeArrowheads="1"/>
          </p:cNvPicPr>
          <p:nvPr/>
        </p:nvPicPr>
        <p:blipFill>
          <a:blip r:embed="rId5"/>
          <a:srcRect/>
          <a:stretch>
            <a:fillRect/>
          </a:stretch>
        </p:blipFill>
        <p:spPr bwMode="auto">
          <a:xfrm flipH="1">
            <a:off x="2397217" y="4220104"/>
            <a:ext cx="3945966" cy="3835979"/>
          </a:xfrm>
          <a:prstGeom prst="rect">
            <a:avLst/>
          </a:prstGeom>
          <a:noFill/>
        </p:spPr>
      </p:pic>
      <p:sp>
        <p:nvSpPr>
          <p:cNvPr id="193" name="TextBox 7"/>
          <p:cNvSpPr>
            <a:spLocks noChangeArrowheads="1"/>
          </p:cNvSpPr>
          <p:nvPr/>
        </p:nvSpPr>
        <p:spPr bwMode="auto">
          <a:xfrm>
            <a:off x="5287651" y="4967377"/>
            <a:ext cx="4107101" cy="646331"/>
          </a:xfrm>
          <a:prstGeom prst="rect">
            <a:avLst/>
          </a:prstGeom>
          <a:noFill/>
          <a:ln>
            <a:noFill/>
          </a:ln>
          <a:effectLst/>
          <a:extLst>
            <a:ext uri="{909E8E84-426E-40DD-AFC4-6F175D3DCCD1}">
              <a14:hiddenFill xmlns:a14="http://schemas.microsoft.com/office/drawing/2010/main">
                <a:solidFill>
                  <a:schemeClr val="bg2">
                    <a:alpha val="7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eaLnBrk="0" hangingPunct="0"/>
            <a:r>
              <a:rPr lang="zh-CN" altLang="en-US" sz="3600" b="1" dirty="0" smtClean="0">
                <a:solidFill>
                  <a:srgbClr val="006CB8"/>
                </a:solidFill>
                <a:latin typeface="微软雅黑" pitchFamily="34" charset="-122"/>
                <a:ea typeface="微软雅黑" pitchFamily="34" charset="-122"/>
                <a:sym typeface="微软雅黑" pitchFamily="34" charset="-122"/>
              </a:rPr>
              <a:t>主编：王让定 朱莹</a:t>
            </a:r>
            <a:endParaRPr lang="zh-CN" altLang="en-US" sz="3600" b="1" dirty="0">
              <a:solidFill>
                <a:srgbClr val="006CB8"/>
              </a:solidFill>
              <a:latin typeface="微软雅黑" pitchFamily="34" charset="-122"/>
              <a:ea typeface="微软雅黑" pitchFamily="34" charset="-122"/>
            </a:endParaRPr>
          </a:p>
        </p:txBody>
      </p:sp>
      <p:sp>
        <p:nvSpPr>
          <p:cNvPr id="194" name="TextBox 7"/>
          <p:cNvSpPr>
            <a:spLocks noChangeArrowheads="1"/>
          </p:cNvSpPr>
          <p:nvPr/>
        </p:nvSpPr>
        <p:spPr bwMode="auto">
          <a:xfrm>
            <a:off x="4915367" y="5653593"/>
            <a:ext cx="36020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800" dirty="0" smtClean="0">
                <a:solidFill>
                  <a:schemeClr val="tx1">
                    <a:lumMod val="75000"/>
                    <a:lumOff val="25000"/>
                  </a:schemeClr>
                </a:solidFill>
                <a:latin typeface="微软雅黑" pitchFamily="34" charset="-122"/>
                <a:ea typeface="微软雅黑" pitchFamily="34" charset="-122"/>
                <a:sym typeface="微软雅黑" pitchFamily="34" charset="-122"/>
              </a:rPr>
              <a:t>宁波大学信息学院</a:t>
            </a:r>
            <a:endParaRPr lang="zh-CN" altLang="en-US" sz="280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nvGrpSpPr>
          <p:cNvPr id="195" name="组合 194"/>
          <p:cNvGrpSpPr/>
          <p:nvPr/>
        </p:nvGrpSpPr>
        <p:grpSpPr>
          <a:xfrm>
            <a:off x="9551590" y="6238106"/>
            <a:ext cx="458374" cy="413425"/>
            <a:chOff x="4634991" y="2138335"/>
            <a:chExt cx="428348" cy="386204"/>
          </a:xfrm>
        </p:grpSpPr>
        <p:sp>
          <p:nvSpPr>
            <p:cNvPr id="196" name="Freeform 5"/>
            <p:cNvSpPr>
              <a:spLocks/>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197" name="KSO_Shape"/>
            <p:cNvSpPr>
              <a:spLocks/>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198" name="组合 197"/>
          <p:cNvGrpSpPr/>
          <p:nvPr/>
        </p:nvGrpSpPr>
        <p:grpSpPr>
          <a:xfrm>
            <a:off x="10030513" y="6238106"/>
            <a:ext cx="458374" cy="413425"/>
            <a:chOff x="5076056" y="2138335"/>
            <a:chExt cx="428348" cy="386204"/>
          </a:xfrm>
        </p:grpSpPr>
        <p:sp>
          <p:nvSpPr>
            <p:cNvPr id="199" name="Freeform 5"/>
            <p:cNvSpPr>
              <a:spLocks/>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0" name="KSO_Shape"/>
            <p:cNvSpPr>
              <a:spLocks/>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1" name="组合 200"/>
          <p:cNvGrpSpPr/>
          <p:nvPr/>
        </p:nvGrpSpPr>
        <p:grpSpPr>
          <a:xfrm>
            <a:off x="10509436" y="6238106"/>
            <a:ext cx="458374" cy="413425"/>
            <a:chOff x="5557128" y="2138335"/>
            <a:chExt cx="428348" cy="386204"/>
          </a:xfrm>
        </p:grpSpPr>
        <p:sp>
          <p:nvSpPr>
            <p:cNvPr id="202" name="Freeform 5"/>
            <p:cNvSpPr>
              <a:spLocks/>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3" name="KSO_Shape"/>
            <p:cNvSpPr>
              <a:spLocks/>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4" name="组合 203"/>
          <p:cNvGrpSpPr/>
          <p:nvPr/>
        </p:nvGrpSpPr>
        <p:grpSpPr>
          <a:xfrm>
            <a:off x="10988359" y="6238106"/>
            <a:ext cx="458374" cy="413425"/>
            <a:chOff x="6068610" y="2138335"/>
            <a:chExt cx="428348" cy="386204"/>
          </a:xfrm>
        </p:grpSpPr>
        <p:sp>
          <p:nvSpPr>
            <p:cNvPr id="205" name="Freeform 5"/>
            <p:cNvSpPr>
              <a:spLocks/>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6" name="KSO_Shape"/>
            <p:cNvSpPr>
              <a:spLocks/>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7" name="组合 206"/>
          <p:cNvGrpSpPr/>
          <p:nvPr/>
        </p:nvGrpSpPr>
        <p:grpSpPr>
          <a:xfrm>
            <a:off x="11467280" y="6238106"/>
            <a:ext cx="458374" cy="413425"/>
            <a:chOff x="6623914" y="2138335"/>
            <a:chExt cx="428348" cy="386204"/>
          </a:xfrm>
        </p:grpSpPr>
        <p:sp>
          <p:nvSpPr>
            <p:cNvPr id="208" name="Freeform 5"/>
            <p:cNvSpPr>
              <a:spLocks/>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9" name="KSO_Shape"/>
            <p:cNvSpPr>
              <a:spLocks/>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233" name="TextBox 232"/>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pic>
        <p:nvPicPr>
          <p:cNvPr id="9" name="05_He'S A Pirat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50735" y="-890686"/>
            <a:ext cx="609600" cy="609600"/>
          </a:xfrm>
          <a:prstGeom prst="rect">
            <a:avLst/>
          </a:prstGeom>
        </p:spPr>
      </p:pic>
      <p:grpSp>
        <p:nvGrpSpPr>
          <p:cNvPr id="310" name="组合 309"/>
          <p:cNvGrpSpPr/>
          <p:nvPr/>
        </p:nvGrpSpPr>
        <p:grpSpPr>
          <a:xfrm>
            <a:off x="5710219" y="2007007"/>
            <a:ext cx="6480720" cy="1440782"/>
            <a:chOff x="1126654" y="1094174"/>
            <a:chExt cx="9721080" cy="2161173"/>
          </a:xfrm>
        </p:grpSpPr>
        <p:sp>
          <p:nvSpPr>
            <p:cNvPr id="311" name="椭圆 31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2" name="椭圆 31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3" name="椭圆 31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4" name="椭圆 31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315" name="组合 314"/>
            <p:cNvGrpSpPr/>
            <p:nvPr/>
          </p:nvGrpSpPr>
          <p:grpSpPr>
            <a:xfrm>
              <a:off x="2583952" y="1311581"/>
              <a:ext cx="1806925" cy="1800729"/>
              <a:chOff x="3768359" y="1725446"/>
              <a:chExt cx="1930605" cy="1930605"/>
            </a:xfrm>
          </p:grpSpPr>
          <p:sp>
            <p:nvSpPr>
              <p:cNvPr id="36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6"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6" name="组合 315"/>
            <p:cNvGrpSpPr/>
            <p:nvPr/>
          </p:nvGrpSpPr>
          <p:grpSpPr>
            <a:xfrm>
              <a:off x="4310734" y="1311581"/>
              <a:ext cx="1806925" cy="1800729"/>
              <a:chOff x="3768359" y="1725446"/>
              <a:chExt cx="1930605" cy="1930605"/>
            </a:xfrm>
          </p:grpSpPr>
          <p:sp>
            <p:nvSpPr>
              <p:cNvPr id="36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4"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7" name="组合 316"/>
            <p:cNvGrpSpPr/>
            <p:nvPr/>
          </p:nvGrpSpPr>
          <p:grpSpPr>
            <a:xfrm>
              <a:off x="6059267" y="1311581"/>
              <a:ext cx="1806925" cy="1800729"/>
              <a:chOff x="3768359" y="1725446"/>
              <a:chExt cx="1930605" cy="1930605"/>
            </a:xfrm>
          </p:grpSpPr>
          <p:sp>
            <p:nvSpPr>
              <p:cNvPr id="3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2"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8" name="组合 317"/>
            <p:cNvGrpSpPr/>
            <p:nvPr/>
          </p:nvGrpSpPr>
          <p:grpSpPr>
            <a:xfrm>
              <a:off x="7800281" y="1311581"/>
              <a:ext cx="1806925" cy="1800729"/>
              <a:chOff x="3768359" y="1725446"/>
              <a:chExt cx="1930605" cy="1930605"/>
            </a:xfrm>
          </p:grpSpPr>
          <p:sp>
            <p:nvSpPr>
              <p:cNvPr id="35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0"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19" name="矩形 318"/>
            <p:cNvSpPr/>
            <p:nvPr/>
          </p:nvSpPr>
          <p:spPr>
            <a:xfrm>
              <a:off x="286553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接</a:t>
              </a:r>
            </a:p>
          </p:txBody>
        </p:sp>
        <p:sp>
          <p:nvSpPr>
            <p:cNvPr id="320" name="矩形 319"/>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口</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1" name="矩形 320"/>
            <p:cNvSpPr/>
            <p:nvPr/>
          </p:nvSpPr>
          <p:spPr>
            <a:xfrm>
              <a:off x="6364052"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技</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2" name="矩形 321"/>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术</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323" name="组合 322"/>
            <p:cNvGrpSpPr/>
            <p:nvPr/>
          </p:nvGrpSpPr>
          <p:grpSpPr>
            <a:xfrm>
              <a:off x="1989846" y="2144439"/>
              <a:ext cx="431636" cy="430156"/>
              <a:chOff x="3768359" y="1725446"/>
              <a:chExt cx="1930605" cy="1930605"/>
            </a:xfrm>
          </p:grpSpPr>
          <p:sp>
            <p:nvSpPr>
              <p:cNvPr id="35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8"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4" name="组合 323"/>
            <p:cNvGrpSpPr/>
            <p:nvPr/>
          </p:nvGrpSpPr>
          <p:grpSpPr>
            <a:xfrm>
              <a:off x="1567640" y="1952220"/>
              <a:ext cx="302034" cy="300998"/>
              <a:chOff x="3768359" y="1725446"/>
              <a:chExt cx="1930605" cy="1930605"/>
            </a:xfrm>
            <a:solidFill>
              <a:srgbClr val="EA5E66"/>
            </a:solidFill>
          </p:grpSpPr>
          <p:sp>
            <p:nvSpPr>
              <p:cNvPr id="3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5" name="组合 324"/>
            <p:cNvGrpSpPr/>
            <p:nvPr/>
          </p:nvGrpSpPr>
          <p:grpSpPr>
            <a:xfrm>
              <a:off x="4111234" y="1255401"/>
              <a:ext cx="216448" cy="215705"/>
              <a:chOff x="3768359" y="1725446"/>
              <a:chExt cx="1930605" cy="1930605"/>
            </a:xfrm>
          </p:grpSpPr>
          <p:sp>
            <p:nvSpPr>
              <p:cNvPr id="35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4"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6" name="组合 325"/>
            <p:cNvGrpSpPr/>
            <p:nvPr/>
          </p:nvGrpSpPr>
          <p:grpSpPr>
            <a:xfrm>
              <a:off x="5930365" y="1197546"/>
              <a:ext cx="308857" cy="307798"/>
              <a:chOff x="3768359" y="1725446"/>
              <a:chExt cx="1930605" cy="1930605"/>
            </a:xfrm>
          </p:grpSpPr>
          <p:sp>
            <p:nvSpPr>
              <p:cNvPr id="35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7" name="组合 326"/>
            <p:cNvGrpSpPr/>
            <p:nvPr/>
          </p:nvGrpSpPr>
          <p:grpSpPr>
            <a:xfrm>
              <a:off x="5908250" y="2948141"/>
              <a:ext cx="266543" cy="265629"/>
              <a:chOff x="3768359" y="1725446"/>
              <a:chExt cx="1930605" cy="1930605"/>
            </a:xfrm>
          </p:grpSpPr>
          <p:sp>
            <p:nvSpPr>
              <p:cNvPr id="34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0"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8" name="组合 327"/>
            <p:cNvGrpSpPr/>
            <p:nvPr/>
          </p:nvGrpSpPr>
          <p:grpSpPr>
            <a:xfrm>
              <a:off x="4222998" y="2925738"/>
              <a:ext cx="274210" cy="273270"/>
              <a:chOff x="3768359" y="1725446"/>
              <a:chExt cx="1930605" cy="1930605"/>
            </a:xfrm>
          </p:grpSpPr>
          <p:sp>
            <p:nvSpPr>
              <p:cNvPr id="34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9" name="组合 328"/>
            <p:cNvGrpSpPr/>
            <p:nvPr/>
          </p:nvGrpSpPr>
          <p:grpSpPr>
            <a:xfrm>
              <a:off x="7717128" y="1094174"/>
              <a:ext cx="270006" cy="269080"/>
              <a:chOff x="3768359" y="1725446"/>
              <a:chExt cx="1930605" cy="1930605"/>
            </a:xfrm>
          </p:grpSpPr>
          <p:sp>
            <p:nvSpPr>
              <p:cNvPr id="3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6"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0" name="组合 329"/>
            <p:cNvGrpSpPr/>
            <p:nvPr/>
          </p:nvGrpSpPr>
          <p:grpSpPr>
            <a:xfrm>
              <a:off x="7823398" y="3017601"/>
              <a:ext cx="238564" cy="237746"/>
              <a:chOff x="3768359" y="1725446"/>
              <a:chExt cx="1930605" cy="1930605"/>
            </a:xfrm>
          </p:grpSpPr>
          <p:sp>
            <p:nvSpPr>
              <p:cNvPr id="34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1" name="组合 330"/>
            <p:cNvGrpSpPr/>
            <p:nvPr/>
          </p:nvGrpSpPr>
          <p:grpSpPr>
            <a:xfrm>
              <a:off x="9656300" y="2067768"/>
              <a:ext cx="431636" cy="430156"/>
              <a:chOff x="3768359" y="1725446"/>
              <a:chExt cx="1930605" cy="1930605"/>
            </a:xfrm>
          </p:grpSpPr>
          <p:sp>
            <p:nvSpPr>
              <p:cNvPr id="34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2" name="组合 331"/>
            <p:cNvGrpSpPr/>
            <p:nvPr/>
          </p:nvGrpSpPr>
          <p:grpSpPr>
            <a:xfrm>
              <a:off x="10185717" y="1886048"/>
              <a:ext cx="302034" cy="300998"/>
              <a:chOff x="3768359" y="1725446"/>
              <a:chExt cx="1930605" cy="1930605"/>
            </a:xfrm>
          </p:grpSpPr>
          <p:sp>
            <p:nvSpPr>
              <p:cNvPr id="3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3" name="组合 332"/>
            <p:cNvGrpSpPr/>
            <p:nvPr/>
          </p:nvGrpSpPr>
          <p:grpSpPr>
            <a:xfrm>
              <a:off x="10631286" y="2145366"/>
              <a:ext cx="216448" cy="215705"/>
              <a:chOff x="3768359" y="1725446"/>
              <a:chExt cx="1930605" cy="1930605"/>
            </a:xfrm>
          </p:grpSpPr>
          <p:sp>
            <p:nvSpPr>
              <p:cNvPr id="33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8"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4" name="组合 333"/>
            <p:cNvGrpSpPr/>
            <p:nvPr/>
          </p:nvGrpSpPr>
          <p:grpSpPr>
            <a:xfrm>
              <a:off x="1126654" y="2104863"/>
              <a:ext cx="216448" cy="215705"/>
              <a:chOff x="3768359" y="1725446"/>
              <a:chExt cx="1930605" cy="1930605"/>
            </a:xfrm>
          </p:grpSpPr>
          <p:sp>
            <p:nvSpPr>
              <p:cNvPr id="33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367" name="六边形 366"/>
          <p:cNvSpPr/>
          <p:nvPr/>
        </p:nvSpPr>
        <p:spPr>
          <a:xfrm>
            <a:off x="5007148" y="1733312"/>
            <a:ext cx="1087757" cy="960892"/>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0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与</a:t>
            </a:r>
            <a:endParaRPr lang="zh-CN" altLang="en-US" sz="4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93889385"/>
      </p:ext>
    </p:extLst>
  </p:cSld>
  <p:clrMapOvr>
    <a:masterClrMapping/>
  </p:clrMapOvr>
  <mc:AlternateContent xmlns:mc="http://schemas.openxmlformats.org/markup-compatibility/2006" xmlns:p14="http://schemas.microsoft.com/office/powerpoint/2010/main">
    <mc:Choice Requires="p14">
      <p:transition spd="slow" p14:dur="3000" advClick="0">
        <p14:shre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fade">
                                      <p:cBhvr>
                                        <p:cTn id="10" dur="500"/>
                                        <p:tgtEl>
                                          <p:spTgt spid="187"/>
                                        </p:tgtEl>
                                      </p:cBhvr>
                                    </p:animEffect>
                                  </p:childTnLst>
                                </p:cTn>
                              </p:par>
                              <p:par>
                                <p:cTn id="11" presetID="10"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animEffect transition="in" filter="fade">
                                      <p:cBhvr>
                                        <p:cTn id="13" dur="500"/>
                                        <p:tgtEl>
                                          <p:spTgt spid="189"/>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63" presetClass="path" presetSubtype="0" accel="50000" decel="50000" fill="hold" nodeType="withEffect">
                                  <p:stCondLst>
                                    <p:cond delay="0"/>
                                  </p:stCondLst>
                                  <p:childTnLst>
                                    <p:animMotion origin="layout" path="M 4.44444E-6 -4.78691E-6 L 0.575 -4.78691E-6 " pathEditMode="relative" rAng="0" ptsTypes="AA">
                                      <p:cBhvr>
                                        <p:cTn id="18" dur="2000" fill="hold"/>
                                        <p:tgtEl>
                                          <p:spTgt spid="189"/>
                                        </p:tgtEl>
                                        <p:attrNameLst>
                                          <p:attrName>ppt_x</p:attrName>
                                          <p:attrName>ppt_y</p:attrName>
                                        </p:attrNameLst>
                                      </p:cBhvr>
                                      <p:rCtr x="28750" y="0"/>
                                    </p:animMotion>
                                  </p:childTnLst>
                                </p:cTn>
                              </p:par>
                              <p:par>
                                <p:cTn id="19" presetID="22" presetClass="entr" presetSubtype="8" fill="hold" grpId="0" nodeType="withEffect">
                                  <p:stCondLst>
                                    <p:cond delay="250"/>
                                  </p:stCondLst>
                                  <p:childTnLst>
                                    <p:set>
                                      <p:cBhvr>
                                        <p:cTn id="20" dur="1" fill="hold">
                                          <p:stCondLst>
                                            <p:cond delay="0"/>
                                          </p:stCondLst>
                                        </p:cTn>
                                        <p:tgtEl>
                                          <p:spTgt spid="188"/>
                                        </p:tgtEl>
                                        <p:attrNameLst>
                                          <p:attrName>style.visibility</p:attrName>
                                        </p:attrNameLst>
                                      </p:cBhvr>
                                      <p:to>
                                        <p:strVal val="visible"/>
                                      </p:to>
                                    </p:set>
                                    <p:animEffect transition="in" filter="wipe(left)">
                                      <p:cBhvr>
                                        <p:cTn id="21" dur="1750"/>
                                        <p:tgtEl>
                                          <p:spTgt spid="188"/>
                                        </p:tgtEl>
                                      </p:cBhvr>
                                    </p:animEffect>
                                  </p:childTnLst>
                                </p:cTn>
                              </p:par>
                              <p:par>
                                <p:cTn id="22" presetID="1" presetClass="entr" presetSubtype="0" fill="hold" nodeType="withEffect">
                                  <p:stCondLst>
                                    <p:cond delay="0"/>
                                  </p:stCondLst>
                                  <p:childTnLst>
                                    <p:set>
                                      <p:cBhvr>
                                        <p:cTn id="23" dur="1" fill="hold">
                                          <p:stCondLst>
                                            <p:cond delay="0"/>
                                          </p:stCondLst>
                                        </p:cTn>
                                        <p:tgtEl>
                                          <p:spTgt spid="192"/>
                                        </p:tgtEl>
                                        <p:attrNameLst>
                                          <p:attrName>style.visibility</p:attrName>
                                        </p:attrNameLst>
                                      </p:cBhvr>
                                      <p:to>
                                        <p:strVal val="visible"/>
                                      </p:to>
                                    </p:set>
                                  </p:childTnLst>
                                </p:cTn>
                              </p:par>
                              <p:par>
                                <p:cTn id="24" presetID="63" presetClass="path" presetSubtype="0" accel="50000" decel="50000" fill="hold" nodeType="withEffect">
                                  <p:stCondLst>
                                    <p:cond delay="0"/>
                                  </p:stCondLst>
                                  <p:childTnLst>
                                    <p:animMotion origin="layout" path="M -4.16667E-6 4.93827E-6 L 0.58351 4.93827E-6 " pathEditMode="relative" rAng="0" ptsTypes="AA">
                                      <p:cBhvr>
                                        <p:cTn id="25" dur="2000" fill="hold"/>
                                        <p:tgtEl>
                                          <p:spTgt spid="192"/>
                                        </p:tgtEl>
                                        <p:attrNameLst>
                                          <p:attrName>ppt_x</p:attrName>
                                          <p:attrName>ppt_y</p:attrName>
                                        </p:attrNameLst>
                                      </p:cBhvr>
                                      <p:rCtr x="29167" y="0"/>
                                    </p:animMotion>
                                  </p:childTnLst>
                                </p:cTn>
                              </p:par>
                            </p:childTnLst>
                          </p:cTn>
                        </p:par>
                        <p:par>
                          <p:cTn id="26" fill="hold">
                            <p:stCondLst>
                              <p:cond delay="2500"/>
                            </p:stCondLst>
                            <p:childTnLst>
                              <p:par>
                                <p:cTn id="27" presetID="42" presetClass="exit" presetSubtype="0" fill="hold" nodeType="afterEffect">
                                  <p:stCondLst>
                                    <p:cond delay="0"/>
                                  </p:stCondLst>
                                  <p:childTnLst>
                                    <p:animEffect transition="out" filter="fade">
                                      <p:cBhvr>
                                        <p:cTn id="28" dur="1000"/>
                                        <p:tgtEl>
                                          <p:spTgt spid="192"/>
                                        </p:tgtEl>
                                      </p:cBhvr>
                                    </p:animEffect>
                                    <p:anim calcmode="lin" valueType="num">
                                      <p:cBhvr>
                                        <p:cTn id="29" dur="1000"/>
                                        <p:tgtEl>
                                          <p:spTgt spid="192"/>
                                        </p:tgtEl>
                                        <p:attrNameLst>
                                          <p:attrName>ppt_x</p:attrName>
                                        </p:attrNameLst>
                                      </p:cBhvr>
                                      <p:tavLst>
                                        <p:tav tm="0">
                                          <p:val>
                                            <p:strVal val="ppt_x"/>
                                          </p:val>
                                        </p:tav>
                                        <p:tav tm="100000">
                                          <p:val>
                                            <p:strVal val="ppt_x"/>
                                          </p:val>
                                        </p:tav>
                                      </p:tavLst>
                                    </p:anim>
                                    <p:anim calcmode="lin" valueType="num">
                                      <p:cBhvr>
                                        <p:cTn id="30" dur="1000"/>
                                        <p:tgtEl>
                                          <p:spTgt spid="192"/>
                                        </p:tgtEl>
                                        <p:attrNameLst>
                                          <p:attrName>ppt_y</p:attrName>
                                        </p:attrNameLst>
                                      </p:cBhvr>
                                      <p:tavLst>
                                        <p:tav tm="0">
                                          <p:val>
                                            <p:strVal val="ppt_y"/>
                                          </p:val>
                                        </p:tav>
                                        <p:tav tm="100000">
                                          <p:val>
                                            <p:strVal val="ppt_y+.1"/>
                                          </p:val>
                                        </p:tav>
                                      </p:tavLst>
                                    </p:anim>
                                    <p:set>
                                      <p:cBhvr>
                                        <p:cTn id="31" dur="1" fill="hold">
                                          <p:stCondLst>
                                            <p:cond delay="999"/>
                                          </p:stCondLst>
                                        </p:cTn>
                                        <p:tgtEl>
                                          <p:spTgt spid="192"/>
                                        </p:tgtEl>
                                        <p:attrNameLst>
                                          <p:attrName>style.visibility</p:attrName>
                                        </p:attrNameLst>
                                      </p:cBhvr>
                                      <p:to>
                                        <p:strVal val="hidden"/>
                                      </p:to>
                                    </p:se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193"/>
                                        </p:tgtEl>
                                        <p:attrNameLst>
                                          <p:attrName>style.visibility</p:attrName>
                                        </p:attrNameLst>
                                      </p:cBhvr>
                                      <p:to>
                                        <p:strVal val="visible"/>
                                      </p:to>
                                    </p:set>
                                    <p:animEffect transition="in" filter="barn(inVertical)">
                                      <p:cBhvr>
                                        <p:cTn id="35" dur="500"/>
                                        <p:tgtEl>
                                          <p:spTgt spid="193"/>
                                        </p:tgtEl>
                                      </p:cBhvr>
                                    </p:animEffect>
                                  </p:childTnLst>
                                </p:cTn>
                              </p:par>
                            </p:childTnLst>
                          </p:cTn>
                        </p:par>
                        <p:par>
                          <p:cTn id="36" fill="hold">
                            <p:stCondLst>
                              <p:cond delay="4000"/>
                            </p:stCondLst>
                            <p:childTnLst>
                              <p:par>
                                <p:cTn id="37" presetID="52" presetClass="entr" presetSubtype="0" fill="hold" grpId="0" nodeType="afterEffect">
                                  <p:stCondLst>
                                    <p:cond delay="0"/>
                                  </p:stCondLst>
                                  <p:iterate type="lt">
                                    <p:tmPct val="10000"/>
                                  </p:iterate>
                                  <p:childTnLst>
                                    <p:set>
                                      <p:cBhvr>
                                        <p:cTn id="38" dur="1" fill="hold">
                                          <p:stCondLst>
                                            <p:cond delay="0"/>
                                          </p:stCondLst>
                                        </p:cTn>
                                        <p:tgtEl>
                                          <p:spTgt spid="194"/>
                                        </p:tgtEl>
                                        <p:attrNameLst>
                                          <p:attrName>style.visibility</p:attrName>
                                        </p:attrNameLst>
                                      </p:cBhvr>
                                      <p:to>
                                        <p:strVal val="visible"/>
                                      </p:to>
                                    </p:set>
                                    <p:animScale>
                                      <p:cBhvr>
                                        <p:cTn id="39" dur="500" decel="50000" fill="hold">
                                          <p:stCondLst>
                                            <p:cond delay="0"/>
                                          </p:stCondLst>
                                        </p:cTn>
                                        <p:tgtEl>
                                          <p:spTgt spid="19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194"/>
                                        </p:tgtEl>
                                        <p:attrNameLst>
                                          <p:attrName>ppt_x</p:attrName>
                                          <p:attrName>ppt_y</p:attrName>
                                        </p:attrNameLst>
                                      </p:cBhvr>
                                    </p:animMotion>
                                    <p:animEffect transition="in" filter="fade">
                                      <p:cBhvr>
                                        <p:cTn id="41" dur="500"/>
                                        <p:tgtEl>
                                          <p:spTgt spid="194"/>
                                        </p:tgtEl>
                                      </p:cBhvr>
                                    </p:animEffect>
                                  </p:childTnLst>
                                </p:cTn>
                              </p:par>
                            </p:childTnLst>
                          </p:cTn>
                        </p:par>
                        <p:par>
                          <p:cTn id="42" fill="hold">
                            <p:stCondLst>
                              <p:cond delay="4850"/>
                            </p:stCondLst>
                            <p:childTnLst>
                              <p:par>
                                <p:cTn id="43" presetID="2" presetClass="entr" presetSubtype="2" fill="hold" nodeType="afterEffect">
                                  <p:stCondLst>
                                    <p:cond delay="0"/>
                                  </p:stCondLst>
                                  <p:childTnLst>
                                    <p:set>
                                      <p:cBhvr>
                                        <p:cTn id="44" dur="1" fill="hold">
                                          <p:stCondLst>
                                            <p:cond delay="0"/>
                                          </p:stCondLst>
                                        </p:cTn>
                                        <p:tgtEl>
                                          <p:spTgt spid="207"/>
                                        </p:tgtEl>
                                        <p:attrNameLst>
                                          <p:attrName>style.visibility</p:attrName>
                                        </p:attrNameLst>
                                      </p:cBhvr>
                                      <p:to>
                                        <p:strVal val="visible"/>
                                      </p:to>
                                    </p:set>
                                    <p:anim calcmode="lin" valueType="num">
                                      <p:cBhvr additive="base">
                                        <p:cTn id="45" dur="500" fill="hold"/>
                                        <p:tgtEl>
                                          <p:spTgt spid="207"/>
                                        </p:tgtEl>
                                        <p:attrNameLst>
                                          <p:attrName>ppt_x</p:attrName>
                                        </p:attrNameLst>
                                      </p:cBhvr>
                                      <p:tavLst>
                                        <p:tav tm="0">
                                          <p:val>
                                            <p:strVal val="1+#ppt_w/2"/>
                                          </p:val>
                                        </p:tav>
                                        <p:tav tm="100000">
                                          <p:val>
                                            <p:strVal val="#ppt_x"/>
                                          </p:val>
                                        </p:tav>
                                      </p:tavLst>
                                    </p:anim>
                                    <p:anim calcmode="lin" valueType="num">
                                      <p:cBhvr additive="base">
                                        <p:cTn id="46" dur="500" fill="hold"/>
                                        <p:tgtEl>
                                          <p:spTgt spid="207"/>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200"/>
                                  </p:stCondLst>
                                  <p:childTnLst>
                                    <p:set>
                                      <p:cBhvr>
                                        <p:cTn id="48" dur="1" fill="hold">
                                          <p:stCondLst>
                                            <p:cond delay="0"/>
                                          </p:stCondLst>
                                        </p:cTn>
                                        <p:tgtEl>
                                          <p:spTgt spid="204"/>
                                        </p:tgtEl>
                                        <p:attrNameLst>
                                          <p:attrName>style.visibility</p:attrName>
                                        </p:attrNameLst>
                                      </p:cBhvr>
                                      <p:to>
                                        <p:strVal val="visible"/>
                                      </p:to>
                                    </p:set>
                                    <p:anim calcmode="lin" valueType="num">
                                      <p:cBhvr additive="base">
                                        <p:cTn id="49" dur="500" fill="hold"/>
                                        <p:tgtEl>
                                          <p:spTgt spid="204"/>
                                        </p:tgtEl>
                                        <p:attrNameLst>
                                          <p:attrName>ppt_x</p:attrName>
                                        </p:attrNameLst>
                                      </p:cBhvr>
                                      <p:tavLst>
                                        <p:tav tm="0">
                                          <p:val>
                                            <p:strVal val="1+#ppt_w/2"/>
                                          </p:val>
                                        </p:tav>
                                        <p:tav tm="100000">
                                          <p:val>
                                            <p:strVal val="#ppt_x"/>
                                          </p:val>
                                        </p:tav>
                                      </p:tavLst>
                                    </p:anim>
                                    <p:anim calcmode="lin" valueType="num">
                                      <p:cBhvr additive="base">
                                        <p:cTn id="50" dur="500" fill="hold"/>
                                        <p:tgtEl>
                                          <p:spTgt spid="20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400"/>
                                  </p:stCondLst>
                                  <p:childTnLst>
                                    <p:set>
                                      <p:cBhvr>
                                        <p:cTn id="52" dur="1" fill="hold">
                                          <p:stCondLst>
                                            <p:cond delay="0"/>
                                          </p:stCondLst>
                                        </p:cTn>
                                        <p:tgtEl>
                                          <p:spTgt spid="201"/>
                                        </p:tgtEl>
                                        <p:attrNameLst>
                                          <p:attrName>style.visibility</p:attrName>
                                        </p:attrNameLst>
                                      </p:cBhvr>
                                      <p:to>
                                        <p:strVal val="visible"/>
                                      </p:to>
                                    </p:set>
                                    <p:anim calcmode="lin" valueType="num">
                                      <p:cBhvr additive="base">
                                        <p:cTn id="53" dur="500" fill="hold"/>
                                        <p:tgtEl>
                                          <p:spTgt spid="201"/>
                                        </p:tgtEl>
                                        <p:attrNameLst>
                                          <p:attrName>ppt_x</p:attrName>
                                        </p:attrNameLst>
                                      </p:cBhvr>
                                      <p:tavLst>
                                        <p:tav tm="0">
                                          <p:val>
                                            <p:strVal val="1+#ppt_w/2"/>
                                          </p:val>
                                        </p:tav>
                                        <p:tav tm="100000">
                                          <p:val>
                                            <p:strVal val="#ppt_x"/>
                                          </p:val>
                                        </p:tav>
                                      </p:tavLst>
                                    </p:anim>
                                    <p:anim calcmode="lin" valueType="num">
                                      <p:cBhvr additive="base">
                                        <p:cTn id="54" dur="500" fill="hold"/>
                                        <p:tgtEl>
                                          <p:spTgt spid="201"/>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600"/>
                                  </p:stCondLst>
                                  <p:childTnLst>
                                    <p:set>
                                      <p:cBhvr>
                                        <p:cTn id="56" dur="1" fill="hold">
                                          <p:stCondLst>
                                            <p:cond delay="0"/>
                                          </p:stCondLst>
                                        </p:cTn>
                                        <p:tgtEl>
                                          <p:spTgt spid="198"/>
                                        </p:tgtEl>
                                        <p:attrNameLst>
                                          <p:attrName>style.visibility</p:attrName>
                                        </p:attrNameLst>
                                      </p:cBhvr>
                                      <p:to>
                                        <p:strVal val="visible"/>
                                      </p:to>
                                    </p:set>
                                    <p:anim calcmode="lin" valueType="num">
                                      <p:cBhvr additive="base">
                                        <p:cTn id="57" dur="500" fill="hold"/>
                                        <p:tgtEl>
                                          <p:spTgt spid="198"/>
                                        </p:tgtEl>
                                        <p:attrNameLst>
                                          <p:attrName>ppt_x</p:attrName>
                                        </p:attrNameLst>
                                      </p:cBhvr>
                                      <p:tavLst>
                                        <p:tav tm="0">
                                          <p:val>
                                            <p:strVal val="1+#ppt_w/2"/>
                                          </p:val>
                                        </p:tav>
                                        <p:tav tm="100000">
                                          <p:val>
                                            <p:strVal val="#ppt_x"/>
                                          </p:val>
                                        </p:tav>
                                      </p:tavLst>
                                    </p:anim>
                                    <p:anim calcmode="lin" valueType="num">
                                      <p:cBhvr additive="base">
                                        <p:cTn id="58" dur="500" fill="hold"/>
                                        <p:tgtEl>
                                          <p:spTgt spid="198"/>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80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fill="hold"/>
                                        <p:tgtEl>
                                          <p:spTgt spid="195"/>
                                        </p:tgtEl>
                                        <p:attrNameLst>
                                          <p:attrName>ppt_x</p:attrName>
                                        </p:attrNameLst>
                                      </p:cBhvr>
                                      <p:tavLst>
                                        <p:tav tm="0">
                                          <p:val>
                                            <p:strVal val="1+#ppt_w/2"/>
                                          </p:val>
                                        </p:tav>
                                        <p:tav tm="100000">
                                          <p:val>
                                            <p:strVal val="#ppt_x"/>
                                          </p:val>
                                        </p:tav>
                                      </p:tavLst>
                                    </p:anim>
                                    <p:anim calcmode="lin" valueType="num">
                                      <p:cBhvr additive="base">
                                        <p:cTn id="62" dur="500" fill="hold"/>
                                        <p:tgtEl>
                                          <p:spTgt spid="195"/>
                                        </p:tgtEl>
                                        <p:attrNameLst>
                                          <p:attrName>ppt_y</p:attrName>
                                        </p:attrNameLst>
                                      </p:cBhvr>
                                      <p:tavLst>
                                        <p:tav tm="0">
                                          <p:val>
                                            <p:strVal val="#ppt_y"/>
                                          </p:val>
                                        </p:tav>
                                        <p:tav tm="100000">
                                          <p:val>
                                            <p:strVal val="#ppt_y"/>
                                          </p:val>
                                        </p:tav>
                                      </p:tavLst>
                                    </p:anim>
                                  </p:childTnLst>
                                </p:cTn>
                              </p:par>
                            </p:childTnLst>
                          </p:cTn>
                        </p:par>
                        <p:par>
                          <p:cTn id="63" fill="hold">
                            <p:stCondLst>
                              <p:cond delay="6150"/>
                            </p:stCondLst>
                            <p:childTnLst>
                              <p:par>
                                <p:cTn id="64" presetID="10" presetClass="entr" presetSubtype="0" fill="hold" grpId="0" nodeType="after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fade">
                                      <p:cBhvr>
                                        <p:cTn id="66" dur="500"/>
                                        <p:tgtEl>
                                          <p:spTgt spid="233"/>
                                        </p:tgtEl>
                                      </p:cBhvr>
                                    </p:animEffect>
                                  </p:childTnLst>
                                </p:cTn>
                              </p:par>
                            </p:childTnLst>
                          </p:cTn>
                        </p:par>
                        <p:par>
                          <p:cTn id="67" fill="hold">
                            <p:stCondLst>
                              <p:cond delay="6650"/>
                            </p:stCondLst>
                            <p:childTnLst>
                              <p:par>
                                <p:cTn id="68" presetID="53" presetClass="entr" presetSubtype="528" fill="hold" grpId="0" nodeType="afterEffect">
                                  <p:stCondLst>
                                    <p:cond delay="0"/>
                                  </p:stCondLst>
                                  <p:childTnLst>
                                    <p:set>
                                      <p:cBhvr>
                                        <p:cTn id="69" dur="1" fill="hold">
                                          <p:stCondLst>
                                            <p:cond delay="0"/>
                                          </p:stCondLst>
                                        </p:cTn>
                                        <p:tgtEl>
                                          <p:spTgt spid="367"/>
                                        </p:tgtEl>
                                        <p:attrNameLst>
                                          <p:attrName>style.visibility</p:attrName>
                                        </p:attrNameLst>
                                      </p:cBhvr>
                                      <p:to>
                                        <p:strVal val="visible"/>
                                      </p:to>
                                    </p:set>
                                    <p:anim calcmode="lin" valueType="num">
                                      <p:cBhvr>
                                        <p:cTn id="70" dur="500" fill="hold"/>
                                        <p:tgtEl>
                                          <p:spTgt spid="367"/>
                                        </p:tgtEl>
                                        <p:attrNameLst>
                                          <p:attrName>ppt_w</p:attrName>
                                        </p:attrNameLst>
                                      </p:cBhvr>
                                      <p:tavLst>
                                        <p:tav tm="0">
                                          <p:val>
                                            <p:fltVal val="0"/>
                                          </p:val>
                                        </p:tav>
                                        <p:tav tm="100000">
                                          <p:val>
                                            <p:strVal val="#ppt_w"/>
                                          </p:val>
                                        </p:tav>
                                      </p:tavLst>
                                    </p:anim>
                                    <p:anim calcmode="lin" valueType="num">
                                      <p:cBhvr>
                                        <p:cTn id="71" dur="500" fill="hold"/>
                                        <p:tgtEl>
                                          <p:spTgt spid="367"/>
                                        </p:tgtEl>
                                        <p:attrNameLst>
                                          <p:attrName>ppt_h</p:attrName>
                                        </p:attrNameLst>
                                      </p:cBhvr>
                                      <p:tavLst>
                                        <p:tav tm="0">
                                          <p:val>
                                            <p:fltVal val="0"/>
                                          </p:val>
                                        </p:tav>
                                        <p:tav tm="100000">
                                          <p:val>
                                            <p:strVal val="#ppt_h"/>
                                          </p:val>
                                        </p:tav>
                                      </p:tavLst>
                                    </p:anim>
                                    <p:animEffect transition="in" filter="fade">
                                      <p:cBhvr>
                                        <p:cTn id="72" dur="500"/>
                                        <p:tgtEl>
                                          <p:spTgt spid="367"/>
                                        </p:tgtEl>
                                      </p:cBhvr>
                                    </p:animEffect>
                                    <p:anim calcmode="lin" valueType="num">
                                      <p:cBhvr>
                                        <p:cTn id="73" dur="500" fill="hold"/>
                                        <p:tgtEl>
                                          <p:spTgt spid="367"/>
                                        </p:tgtEl>
                                        <p:attrNameLst>
                                          <p:attrName>ppt_x</p:attrName>
                                        </p:attrNameLst>
                                      </p:cBhvr>
                                      <p:tavLst>
                                        <p:tav tm="0">
                                          <p:val>
                                            <p:fltVal val="0.5"/>
                                          </p:val>
                                        </p:tav>
                                        <p:tav tm="100000">
                                          <p:val>
                                            <p:strVal val="#ppt_x"/>
                                          </p:val>
                                        </p:tav>
                                      </p:tavLst>
                                    </p:anim>
                                    <p:anim calcmode="lin" valueType="num">
                                      <p:cBhvr>
                                        <p:cTn id="74" dur="500" fill="hold"/>
                                        <p:tgtEl>
                                          <p:spTgt spid="36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100000" numSld="999">
                <p:cTn id="75" repeatCount="indefinite" fill="hold" display="0">
                  <p:stCondLst>
                    <p:cond delay="indefinite"/>
                  </p:stCondLst>
                  <p:endCondLst>
                    <p:cond evt="onStopAudio" delay="0">
                      <p:tgtEl>
                        <p:sldTgt/>
                      </p:tgtEl>
                    </p:cond>
                  </p:endCondLst>
                </p:cTn>
                <p:tgtEl>
                  <p:spTgt spid="9"/>
                </p:tgtEl>
              </p:cMediaNode>
            </p:audio>
          </p:childTnLst>
        </p:cTn>
      </p:par>
    </p:tnLst>
    <p:bldLst>
      <p:bldP spid="187" grpId="0" animBg="1"/>
      <p:bldP spid="188" grpId="0"/>
      <p:bldP spid="193" grpId="0"/>
      <p:bldP spid="194" grpId="0"/>
      <p:bldP spid="233" grpId="0"/>
      <p:bldP spid="3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456079" y="2784683"/>
            <a:ext cx="6007269"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smtClean="0">
                <a:solidFill>
                  <a:srgbClr val="EA5E66"/>
                </a:solidFill>
                <a:latin typeface="Arial"/>
                <a:ea typeface="微软雅黑"/>
              </a:rPr>
              <a:t>计算机系统组成</a:t>
            </a:r>
            <a:endParaRPr lang="zh-CN" altLang="en-US" sz="6000" kern="0" dirty="0">
              <a:solidFill>
                <a:srgbClr val="EA5E6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03</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1" name="组合 50"/>
          <p:cNvGrpSpPr/>
          <p:nvPr/>
        </p:nvGrpSpPr>
        <p:grpSpPr>
          <a:xfrm>
            <a:off x="2350790" y="2367417"/>
            <a:ext cx="1477153" cy="1477701"/>
            <a:chOff x="5699322" y="3963624"/>
            <a:chExt cx="132182" cy="132201"/>
          </a:xfrm>
          <a:solidFill>
            <a:srgbClr val="EA5E66"/>
          </a:solidFill>
        </p:grpSpPr>
        <p:sp>
          <p:nvSpPr>
            <p:cNvPr id="52"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sp>
          <p:nvSpPr>
            <p:cNvPr id="53"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062104233"/>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206520" y="1"/>
            <a:ext cx="7794841" cy="405458"/>
          </a:xfrm>
        </p:spPr>
        <p:txBody>
          <a:bodyPr/>
          <a:lstStyle/>
          <a:p>
            <a:pPr eaLnBrk="1" hangingPunct="1">
              <a:spcBef>
                <a:spcPct val="20000"/>
              </a:spcBef>
            </a:pPr>
            <a:r>
              <a:rPr lang="zh-CN" altLang="en-US" sz="2000" b="1" dirty="0" smtClean="0">
                <a:latin typeface="黑体" panose="02010609060101010101" pitchFamily="49" charset="-122"/>
                <a:ea typeface="黑体" panose="02010609060101010101" pitchFamily="49" charset="-122"/>
              </a:rPr>
              <a:t>计算机系统</a:t>
            </a:r>
            <a:r>
              <a:rPr lang="zh-CN" altLang="en-US" sz="2000" b="1" dirty="0">
                <a:latin typeface="黑体" panose="02010609060101010101" pitchFamily="49" charset="-122"/>
                <a:ea typeface="黑体" panose="02010609060101010101" pitchFamily="49" charset="-122"/>
              </a:rPr>
              <a:t>的组成 </a:t>
            </a:r>
          </a:p>
        </p:txBody>
      </p:sp>
      <p:sp>
        <p:nvSpPr>
          <p:cNvPr id="1028" name="Rectangle 3"/>
          <p:cNvSpPr>
            <a:spLocks noGrp="1" noChangeArrowheads="1"/>
          </p:cNvSpPr>
          <p:nvPr>
            <p:ph type="body" idx="1"/>
          </p:nvPr>
        </p:nvSpPr>
        <p:spPr>
          <a:xfrm>
            <a:off x="2281149" y="2049938"/>
            <a:ext cx="7410578" cy="3704494"/>
          </a:xfrm>
        </p:spPr>
        <p:txBody>
          <a:bodyPr/>
          <a:lstStyle/>
          <a:p>
            <a:pPr eaLnBrk="1" hangingPunct="1">
              <a:buFontTx/>
              <a:buNone/>
            </a:pPr>
            <a:r>
              <a:rPr lang="en-US" altLang="zh-CN" sz="2801"/>
              <a:t>	</a:t>
            </a:r>
            <a:endParaRPr lang="en-US" altLang="zh-CN" smtClean="0">
              <a:solidFill>
                <a:schemeClr val="tx1"/>
              </a:solidFill>
            </a:endParaRPr>
          </a:p>
        </p:txBody>
      </p:sp>
      <p:sp>
        <p:nvSpPr>
          <p:cNvPr id="1029" name="Rectangle 4"/>
          <p:cNvSpPr>
            <a:spLocks noChangeArrowheads="1"/>
          </p:cNvSpPr>
          <p:nvPr/>
        </p:nvSpPr>
        <p:spPr bwMode="auto">
          <a:xfrm>
            <a:off x="1522148" y="1121978"/>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26" name="Object 5"/>
          <p:cNvGraphicFramePr>
            <a:graphicFrameLocks noChangeAspect="1"/>
          </p:cNvGraphicFramePr>
          <p:nvPr>
            <p:extLst>
              <p:ext uri="{D42A27DB-BD31-4B8C-83A1-F6EECF244321}">
                <p14:modId xmlns:p14="http://schemas.microsoft.com/office/powerpoint/2010/main" val="2521414704"/>
              </p:ext>
            </p:extLst>
          </p:nvPr>
        </p:nvGraphicFramePr>
        <p:xfrm>
          <a:off x="2281149" y="405459"/>
          <a:ext cx="7489971" cy="6167277"/>
        </p:xfrm>
        <a:graphic>
          <a:graphicData uri="http://schemas.openxmlformats.org/presentationml/2006/ole">
            <mc:AlternateContent xmlns:mc="http://schemas.openxmlformats.org/markup-compatibility/2006">
              <mc:Choice xmlns:v="urn:schemas-microsoft-com:vml" Requires="v">
                <p:oleObj spid="_x0000_s12299" name="Visio" r:id="rId3" imgW="3868255" imgH="4530728" progId="Visio.Drawing.11">
                  <p:embed/>
                </p:oleObj>
              </mc:Choice>
              <mc:Fallback>
                <p:oleObj name="Visio" r:id="rId3" imgW="3868255" imgH="453072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149" y="405459"/>
                        <a:ext cx="7489971" cy="6167277"/>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spTree>
    <p:extLst>
      <p:ext uri="{BB962C8B-B14F-4D97-AF65-F5344CB8AC3E}">
        <p14:creationId xmlns:p14="http://schemas.microsoft.com/office/powerpoint/2010/main" val="3314361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2206519" y="1"/>
            <a:ext cx="7774199" cy="620857"/>
          </a:xfrm>
        </p:spPr>
        <p:txBody>
          <a:bodyPr/>
          <a:lstStyle/>
          <a:p>
            <a:pPr eaLnBrk="1" hangingPunct="1">
              <a:spcBef>
                <a:spcPct val="20000"/>
              </a:spcBef>
            </a:pPr>
            <a:r>
              <a:rPr lang="zh-CN" altLang="en-US" sz="3201" b="1" dirty="0" smtClean="0">
                <a:latin typeface="黑体" panose="02010609060101010101" pitchFamily="49" charset="-122"/>
                <a:ea typeface="黑体" panose="02010609060101010101" pitchFamily="49" charset="-122"/>
              </a:rPr>
              <a:t>硬件</a:t>
            </a:r>
            <a:r>
              <a:rPr lang="zh-CN" altLang="en-US" sz="3201" b="1" dirty="0">
                <a:latin typeface="黑体" panose="02010609060101010101" pitchFamily="49" charset="-122"/>
                <a:ea typeface="黑体" panose="02010609060101010101" pitchFamily="49" charset="-122"/>
              </a:rPr>
              <a:t>系统</a:t>
            </a:r>
            <a:r>
              <a:rPr lang="zh-CN" altLang="en-US" sz="2801" b="1" dirty="0"/>
              <a:t> </a:t>
            </a:r>
          </a:p>
        </p:txBody>
      </p:sp>
      <p:sp>
        <p:nvSpPr>
          <p:cNvPr id="2052" name="Rectangle 3"/>
          <p:cNvSpPr>
            <a:spLocks noGrp="1" noChangeArrowheads="1"/>
          </p:cNvSpPr>
          <p:nvPr>
            <p:ph type="body" sz="half" idx="1"/>
          </p:nvPr>
        </p:nvSpPr>
        <p:spPr>
          <a:xfrm>
            <a:off x="1773031" y="836807"/>
            <a:ext cx="8895234" cy="2953434"/>
          </a:xfrm>
        </p:spPr>
        <p:txBody>
          <a:bodyPr/>
          <a:lstStyle/>
          <a:p>
            <a:pPr eaLnBrk="1" hangingPunct="1">
              <a:lnSpc>
                <a:spcPct val="120000"/>
              </a:lnSpc>
              <a:buFontTx/>
              <a:buNone/>
            </a:pPr>
            <a:r>
              <a:rPr lang="zh-CN" altLang="en-US" sz="2400">
                <a:latin typeface="黑体" panose="02010609060101010101" pitchFamily="49" charset="-122"/>
                <a:ea typeface="黑体" panose="02010609060101010101" pitchFamily="49" charset="-122"/>
              </a:rPr>
              <a:t>由冯</a:t>
            </a:r>
            <a:r>
              <a:rPr lang="en-US" altLang="zh-CN" sz="2400">
                <a:ea typeface="黑体" panose="02010609060101010101" pitchFamily="49" charset="-122"/>
              </a:rPr>
              <a:t>·</a:t>
            </a:r>
            <a:r>
              <a:rPr lang="zh-CN" altLang="en-US" sz="2400">
                <a:latin typeface="黑体" panose="02010609060101010101" pitchFamily="49" charset="-122"/>
                <a:ea typeface="黑体" panose="02010609060101010101" pitchFamily="49" charset="-122"/>
              </a:rPr>
              <a:t>诺依曼在</a:t>
            </a:r>
            <a:r>
              <a:rPr lang="en-US" altLang="zh-CN" sz="2400">
                <a:latin typeface="黑体" panose="02010609060101010101" pitchFamily="49" charset="-122"/>
                <a:ea typeface="黑体" panose="02010609060101010101" pitchFamily="49" charset="-122"/>
              </a:rPr>
              <a:t>1940</a:t>
            </a:r>
            <a:r>
              <a:rPr lang="zh-CN" altLang="en-US" sz="2400">
                <a:latin typeface="黑体" panose="02010609060101010101" pitchFamily="49" charset="-122"/>
                <a:ea typeface="黑体" panose="02010609060101010101" pitchFamily="49" charset="-122"/>
              </a:rPr>
              <a:t>年最早提出的，各个部件功能如下：</a:t>
            </a:r>
          </a:p>
          <a:p>
            <a:pPr eaLnBrk="1" hangingPunct="1">
              <a:lnSpc>
                <a:spcPct val="120000"/>
              </a:lnSpc>
              <a:buSzPct val="80000"/>
              <a:buFont typeface="Wingdings" panose="05000000000000000000" pitchFamily="2" charset="2"/>
              <a:buChar char="l"/>
            </a:pPr>
            <a:r>
              <a:rPr lang="zh-CN" altLang="en-US" sz="2400">
                <a:latin typeface="黑体" panose="02010609060101010101" pitchFamily="49" charset="-122"/>
                <a:ea typeface="黑体" panose="02010609060101010101" pitchFamily="49" charset="-122"/>
              </a:rPr>
              <a:t>控制器：发布各种操作命令、控制信号等。</a:t>
            </a:r>
          </a:p>
          <a:p>
            <a:pPr eaLnBrk="1" hangingPunct="1">
              <a:lnSpc>
                <a:spcPct val="120000"/>
              </a:lnSpc>
              <a:buSzPct val="80000"/>
              <a:buFont typeface="Wingdings" panose="05000000000000000000" pitchFamily="2" charset="2"/>
              <a:buChar char="l"/>
            </a:pPr>
            <a:r>
              <a:rPr lang="zh-CN" altLang="en-US" sz="2400">
                <a:latin typeface="黑体" panose="02010609060101010101" pitchFamily="49" charset="-122"/>
                <a:ea typeface="黑体" panose="02010609060101010101" pitchFamily="49" charset="-122"/>
              </a:rPr>
              <a:t>运算器：主要进行算术和逻辑运算。</a:t>
            </a:r>
          </a:p>
          <a:p>
            <a:pPr eaLnBrk="1" hangingPunct="1">
              <a:lnSpc>
                <a:spcPct val="120000"/>
              </a:lnSpc>
              <a:buSzPct val="80000"/>
              <a:buFont typeface="Wingdings" panose="05000000000000000000" pitchFamily="2" charset="2"/>
              <a:buChar char="l"/>
            </a:pPr>
            <a:r>
              <a:rPr lang="zh-CN" altLang="en-US" sz="2400">
                <a:latin typeface="黑体" panose="02010609060101010101" pitchFamily="49" charset="-122"/>
                <a:ea typeface="黑体" panose="02010609060101010101" pitchFamily="49" charset="-122"/>
              </a:rPr>
              <a:t>存储器：存储程序、数据、中间结果和运算结果。</a:t>
            </a:r>
          </a:p>
          <a:p>
            <a:pPr eaLnBrk="1" hangingPunct="1">
              <a:lnSpc>
                <a:spcPct val="120000"/>
              </a:lnSpc>
              <a:buSzPct val="80000"/>
              <a:buFont typeface="Wingdings" panose="05000000000000000000" pitchFamily="2" charset="2"/>
              <a:buChar char="l"/>
            </a:pPr>
            <a:r>
              <a:rPr lang="zh-CN" altLang="en-US" sz="2400">
                <a:latin typeface="黑体" panose="02010609060101010101" pitchFamily="49" charset="-122"/>
                <a:ea typeface="黑体" panose="02010609060101010101" pitchFamily="49" charset="-122"/>
              </a:rPr>
              <a:t>输入</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输出（</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）接口：原始数据和程序等通过输入接口送到存储器，而处理结果、控制信号等通过输出接口送出。</a:t>
            </a:r>
          </a:p>
        </p:txBody>
      </p:sp>
      <p:graphicFrame>
        <p:nvGraphicFramePr>
          <p:cNvPr id="2050" name="Object 4"/>
          <p:cNvGraphicFramePr>
            <a:graphicFrameLocks noGrp="1" noChangeAspect="1"/>
          </p:cNvGraphicFramePr>
          <p:nvPr>
            <p:ph sz="half" idx="2"/>
          </p:nvPr>
        </p:nvGraphicFramePr>
        <p:xfrm>
          <a:off x="2998865" y="4150686"/>
          <a:ext cx="5217733" cy="1811757"/>
        </p:xfrm>
        <a:graphic>
          <a:graphicData uri="http://schemas.openxmlformats.org/presentationml/2006/ole">
            <mc:AlternateContent xmlns:mc="http://schemas.openxmlformats.org/markup-compatibility/2006">
              <mc:Choice xmlns:v="urn:schemas-microsoft-com:vml" Requires="v">
                <p:oleObj spid="_x0000_s13323" name="Visio" r:id="rId3" imgW="3115453" imgH="1144422" progId="Visio.Drawing.11">
                  <p:embed/>
                </p:oleObj>
              </mc:Choice>
              <mc:Fallback>
                <p:oleObj name="Visio" r:id="rId3" imgW="3115453" imgH="114442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865" y="4150686"/>
                        <a:ext cx="5217733" cy="1811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Rectangle 5"/>
          <p:cNvSpPr>
            <a:spLocks noChangeArrowheads="1"/>
          </p:cNvSpPr>
          <p:nvPr/>
        </p:nvSpPr>
        <p:spPr bwMode="auto">
          <a:xfrm>
            <a:off x="5231406" y="6094236"/>
            <a:ext cx="2013416" cy="33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pPr>
            <a:r>
              <a:rPr kumimoji="0" lang="zh-CN" altLang="en-US" sz="1800">
                <a:solidFill>
                  <a:schemeClr val="bg2"/>
                </a:solidFill>
                <a:latin typeface="Arial" panose="020B0604020202020204" pitchFamily="34" charset="0"/>
                <a:ea typeface="黑体" panose="02010609060101010101" pitchFamily="49" charset="-122"/>
              </a:rPr>
              <a:t>一般的计算机框图</a:t>
            </a:r>
          </a:p>
        </p:txBody>
      </p:sp>
    </p:spTree>
    <p:extLst>
      <p:ext uri="{BB962C8B-B14F-4D97-AF65-F5344CB8AC3E}">
        <p14:creationId xmlns:p14="http://schemas.microsoft.com/office/powerpoint/2010/main" val="2753833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206520" y="981303"/>
            <a:ext cx="8137820" cy="4681033"/>
          </a:xfrm>
        </p:spPr>
        <p:txBody>
          <a:bodyPr/>
          <a:lstStyle/>
          <a:p>
            <a:pPr eaLnBrk="1" hangingPunct="1">
              <a:lnSpc>
                <a:spcPct val="130000"/>
              </a:lnSpc>
              <a:buFontTx/>
              <a:buNone/>
            </a:pP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微处理器（</a:t>
            </a:r>
            <a:r>
              <a:rPr lang="en-US" altLang="zh-CN" sz="2400" b="1">
                <a:latin typeface="黑体" panose="02010609060101010101" pitchFamily="49" charset="-122"/>
                <a:ea typeface="黑体" panose="02010609060101010101" pitchFamily="49" charset="-122"/>
              </a:rPr>
              <a:t>CPU</a:t>
            </a:r>
            <a:r>
              <a:rPr lang="zh-CN" altLang="en-US" sz="2400" b="1">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 </a:t>
            </a:r>
            <a:endParaRPr lang="zh-CN" altLang="en-US" sz="2400">
              <a:latin typeface="黑体" panose="02010609060101010101" pitchFamily="49" charset="-122"/>
              <a:ea typeface="黑体" panose="02010609060101010101" pitchFamily="49" charset="-122"/>
              <a:cs typeface="Times New Roman" panose="02020603050405020304" pitchFamily="18" charset="0"/>
            </a:endParaRPr>
          </a:p>
          <a:p>
            <a:pPr eaLnBrk="1" hangingPunct="1">
              <a:lnSpc>
                <a:spcPct val="130000"/>
              </a:lnSpc>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CPU</a:t>
            </a:r>
            <a:r>
              <a:rPr lang="zh-CN" altLang="en-US" sz="2400">
                <a:latin typeface="黑体" panose="02010609060101010101" pitchFamily="49" charset="-122"/>
                <a:ea typeface="黑体" panose="02010609060101010101" pitchFamily="49" charset="-122"/>
              </a:rPr>
              <a:t>在内部结构上包含下面这些部分： </a:t>
            </a:r>
          </a:p>
          <a:p>
            <a:pPr algn="just" eaLnBrk="1" hangingPunct="1">
              <a:lnSpc>
                <a:spcPct val="130000"/>
              </a:lnSpc>
            </a:pPr>
            <a:r>
              <a:rPr lang="zh-CN" altLang="en-US" sz="2400">
                <a:latin typeface="黑体" panose="02010609060101010101" pitchFamily="49" charset="-122"/>
                <a:ea typeface="黑体" panose="02010609060101010101" pitchFamily="49" charset="-122"/>
              </a:rPr>
              <a:t>运算器：算术逻辑部件</a:t>
            </a:r>
            <a:r>
              <a:rPr lang="en-US" altLang="zh-CN" sz="2400">
                <a:latin typeface="黑体" panose="02010609060101010101" pitchFamily="49" charset="-122"/>
                <a:ea typeface="黑体" panose="02010609060101010101" pitchFamily="49" charset="-122"/>
              </a:rPr>
              <a:t>ALU</a:t>
            </a:r>
            <a:r>
              <a:rPr lang="zh-CN" altLang="en-US" sz="2400">
                <a:latin typeface="黑体" panose="02010609060101010101" pitchFamily="49" charset="-122"/>
                <a:ea typeface="黑体" panose="02010609060101010101" pitchFamily="49" charset="-122"/>
              </a:rPr>
              <a:t>；</a:t>
            </a:r>
          </a:p>
          <a:p>
            <a:pPr algn="just" eaLnBrk="1" hangingPunct="1">
              <a:lnSpc>
                <a:spcPct val="130000"/>
              </a:lnSpc>
            </a:pPr>
            <a:r>
              <a:rPr lang="zh-CN" altLang="en-US" sz="2400">
                <a:latin typeface="黑体" panose="02010609060101010101" pitchFamily="49" charset="-122"/>
                <a:ea typeface="黑体" panose="02010609060101010101" pitchFamily="49" charset="-122"/>
              </a:rPr>
              <a:t>控制器：时序和控制部件；</a:t>
            </a:r>
          </a:p>
          <a:p>
            <a:pPr algn="just" eaLnBrk="1" hangingPunct="1">
              <a:lnSpc>
                <a:spcPct val="130000"/>
              </a:lnSpc>
            </a:pPr>
            <a:r>
              <a:rPr lang="zh-CN" altLang="en-US" sz="2400">
                <a:latin typeface="黑体" panose="02010609060101010101" pitchFamily="49" charset="-122"/>
                <a:ea typeface="黑体" panose="02010609060101010101" pitchFamily="49" charset="-122"/>
              </a:rPr>
              <a:t>累加器和通用寄存器组；</a:t>
            </a:r>
          </a:p>
          <a:p>
            <a:pPr algn="just" eaLnBrk="1" hangingPunct="1">
              <a:lnSpc>
                <a:spcPct val="130000"/>
              </a:lnSpc>
            </a:pPr>
            <a:r>
              <a:rPr lang="zh-CN" altLang="en-US" sz="2400">
                <a:latin typeface="黑体" panose="02010609060101010101" pitchFamily="49" charset="-122"/>
                <a:ea typeface="黑体" panose="02010609060101010101" pitchFamily="49" charset="-122"/>
              </a:rPr>
              <a:t>程序计数器</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指令指针</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、指令寄存器和译码器；</a:t>
            </a:r>
          </a:p>
          <a:p>
            <a:pPr algn="just" eaLnBrk="1" hangingPunct="1">
              <a:lnSpc>
                <a:spcPct val="130000"/>
              </a:lnSpc>
            </a:pPr>
            <a:r>
              <a:rPr lang="zh-CN" altLang="en-US" sz="2400">
                <a:latin typeface="黑体" panose="02010609060101010101" pitchFamily="49" charset="-122"/>
                <a:ea typeface="黑体" panose="02010609060101010101" pitchFamily="49" charset="-122"/>
              </a:rPr>
              <a:t>总线接口部件：指令队列缓冲器、存储地址形成部件等</a:t>
            </a:r>
          </a:p>
        </p:txBody>
      </p:sp>
    </p:spTree>
    <p:extLst>
      <p:ext uri="{BB962C8B-B14F-4D97-AF65-F5344CB8AC3E}">
        <p14:creationId xmlns:p14="http://schemas.microsoft.com/office/powerpoint/2010/main" val="591583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2277973" y="1052757"/>
            <a:ext cx="7778963" cy="4177679"/>
          </a:xfrm>
        </p:spPr>
        <p:txBody>
          <a:bodyPr/>
          <a:lstStyle/>
          <a:p>
            <a:pPr eaLnBrk="1" hangingPunct="1">
              <a:lnSpc>
                <a:spcPct val="130000"/>
              </a:lnSpc>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CPU</a:t>
            </a:r>
            <a:r>
              <a:rPr lang="zh-CN" altLang="en-US" sz="2400">
                <a:latin typeface="黑体" panose="02010609060101010101" pitchFamily="49" charset="-122"/>
                <a:ea typeface="黑体" panose="02010609060101010101" pitchFamily="49" charset="-122"/>
                <a:cs typeface="Times New Roman" panose="02020603050405020304" pitchFamily="18" charset="0"/>
              </a:rPr>
              <a:t>功能： </a:t>
            </a:r>
          </a:p>
          <a:p>
            <a:pPr algn="just" eaLnBrk="1" hangingPunct="1">
              <a:lnSpc>
                <a:spcPct val="130000"/>
              </a:lnSpc>
              <a:buFontTx/>
              <a:buNone/>
            </a:pPr>
            <a:r>
              <a:rPr lang="en-US" altLang="zh-CN" sz="2400">
                <a:latin typeface="宋体" panose="02010600030101010101" pitchFamily="2" charset="-122"/>
                <a:ea typeface="黑体" panose="02010609060101010101" pitchFamily="49" charset="-122"/>
                <a:cs typeface="Times New Roman" panose="02020603050405020304" pitchFamily="18" charset="0"/>
              </a:rPr>
              <a:t>·</a:t>
            </a:r>
            <a:r>
              <a:rPr lang="en-US" altLang="zh-CN" sz="2400">
                <a:latin typeface="黑体" panose="02010609060101010101" pitchFamily="49" charset="-122"/>
                <a:ea typeface="黑体" panose="02010609060101010101" pitchFamily="49" charset="-122"/>
                <a:cs typeface="Times New Roman" panose="02020603050405020304" pitchFamily="18" charset="0"/>
              </a:rPr>
              <a:t> </a:t>
            </a:r>
            <a:r>
              <a:rPr lang="zh-CN" altLang="en-US" sz="2400">
                <a:latin typeface="黑体" panose="02010609060101010101" pitchFamily="49" charset="-122"/>
                <a:ea typeface="黑体" panose="02010609060101010101" pitchFamily="49" charset="-122"/>
                <a:cs typeface="Times New Roman" panose="02020603050405020304" pitchFamily="18" charset="0"/>
              </a:rPr>
              <a:t>可以进行算术和逻辑运算</a:t>
            </a:r>
          </a:p>
          <a:p>
            <a:pPr algn="just" eaLnBrk="1" hangingPunct="1">
              <a:lnSpc>
                <a:spcPct val="130000"/>
              </a:lnSpc>
              <a:buFontTx/>
              <a:buNone/>
            </a:pPr>
            <a:r>
              <a:rPr lang="en-US" altLang="zh-CN" sz="2400">
                <a:latin typeface="宋体" panose="02010600030101010101" pitchFamily="2" charset="-122"/>
                <a:ea typeface="黑体" panose="02010609060101010101" pitchFamily="49" charset="-122"/>
                <a:cs typeface="Times New Roman" panose="02020603050405020304" pitchFamily="18" charset="0"/>
              </a:rPr>
              <a:t>·</a:t>
            </a:r>
            <a:r>
              <a:rPr lang="en-US" altLang="zh-CN" sz="2400">
                <a:latin typeface="黑体" panose="02010609060101010101" pitchFamily="49" charset="-122"/>
                <a:ea typeface="黑体" panose="02010609060101010101" pitchFamily="49" charset="-122"/>
                <a:cs typeface="Times New Roman" panose="02020603050405020304" pitchFamily="18" charset="0"/>
              </a:rPr>
              <a:t> </a:t>
            </a:r>
            <a:r>
              <a:rPr lang="zh-CN" altLang="en-US" sz="2400">
                <a:latin typeface="黑体" panose="02010609060101010101" pitchFamily="49" charset="-122"/>
                <a:ea typeface="黑体" panose="02010609060101010101" pitchFamily="49" charset="-122"/>
                <a:cs typeface="Times New Roman" panose="02020603050405020304" pitchFamily="18" charset="0"/>
              </a:rPr>
              <a:t>可保存较少量数据</a:t>
            </a:r>
          </a:p>
          <a:p>
            <a:pPr algn="just" eaLnBrk="1" hangingPunct="1">
              <a:lnSpc>
                <a:spcPct val="130000"/>
              </a:lnSpc>
              <a:buFontTx/>
              <a:buNone/>
            </a:pPr>
            <a:r>
              <a:rPr lang="en-US" altLang="zh-CN" sz="2400">
                <a:latin typeface="宋体" panose="02010600030101010101" pitchFamily="2" charset="-122"/>
                <a:ea typeface="黑体" panose="02010609060101010101" pitchFamily="49" charset="-122"/>
                <a:cs typeface="Times New Roman" panose="02020603050405020304" pitchFamily="18" charset="0"/>
              </a:rPr>
              <a:t>·</a:t>
            </a:r>
            <a:r>
              <a:rPr lang="en-US" altLang="zh-CN" sz="2400">
                <a:latin typeface="黑体" panose="02010609060101010101" pitchFamily="49" charset="-122"/>
                <a:ea typeface="黑体" panose="02010609060101010101" pitchFamily="49" charset="-122"/>
                <a:cs typeface="Times New Roman" panose="02020603050405020304" pitchFamily="18" charset="0"/>
              </a:rPr>
              <a:t> </a:t>
            </a:r>
            <a:r>
              <a:rPr lang="zh-CN" altLang="en-US" sz="2400">
                <a:latin typeface="黑体" panose="02010609060101010101" pitchFamily="49" charset="-122"/>
                <a:ea typeface="黑体" panose="02010609060101010101" pitchFamily="49" charset="-122"/>
                <a:cs typeface="Times New Roman" panose="02020603050405020304" pitchFamily="18" charset="0"/>
              </a:rPr>
              <a:t>能对指令进行译码并执行规定的动作；</a:t>
            </a:r>
          </a:p>
          <a:p>
            <a:pPr algn="just" eaLnBrk="1" hangingPunct="1">
              <a:lnSpc>
                <a:spcPct val="130000"/>
              </a:lnSpc>
              <a:buFontTx/>
              <a:buNone/>
            </a:pPr>
            <a:r>
              <a:rPr lang="en-US" altLang="zh-CN" sz="2400">
                <a:latin typeface="宋体" panose="02010600030101010101" pitchFamily="2" charset="-122"/>
                <a:ea typeface="黑体" panose="02010609060101010101" pitchFamily="49" charset="-122"/>
                <a:cs typeface="Times New Roman" panose="02020603050405020304" pitchFamily="18" charset="0"/>
              </a:rPr>
              <a:t>·</a:t>
            </a:r>
            <a:r>
              <a:rPr lang="en-US" altLang="zh-CN" sz="2400">
                <a:latin typeface="黑体" panose="02010609060101010101" pitchFamily="49" charset="-122"/>
                <a:ea typeface="黑体" panose="02010609060101010101" pitchFamily="49" charset="-122"/>
                <a:cs typeface="Times New Roman" panose="02020603050405020304" pitchFamily="18" charset="0"/>
              </a:rPr>
              <a:t> </a:t>
            </a:r>
            <a:r>
              <a:rPr lang="zh-CN" altLang="en-US" sz="2400">
                <a:latin typeface="黑体" panose="02010609060101010101" pitchFamily="49" charset="-122"/>
                <a:ea typeface="黑体" panose="02010609060101010101" pitchFamily="49" charset="-122"/>
                <a:cs typeface="Times New Roman" panose="02020603050405020304" pitchFamily="18" charset="0"/>
              </a:rPr>
              <a:t>能和存储器、外设交换数据</a:t>
            </a:r>
          </a:p>
          <a:p>
            <a:pPr algn="just" eaLnBrk="1" hangingPunct="1">
              <a:lnSpc>
                <a:spcPct val="130000"/>
              </a:lnSpc>
              <a:buFontTx/>
              <a:buNone/>
            </a:pPr>
            <a:r>
              <a:rPr lang="en-US" altLang="zh-CN" sz="2400">
                <a:latin typeface="宋体" panose="02010600030101010101" pitchFamily="2" charset="-122"/>
                <a:ea typeface="黑体" panose="02010609060101010101" pitchFamily="49" charset="-122"/>
                <a:cs typeface="Times New Roman" panose="02020603050405020304" pitchFamily="18" charset="0"/>
              </a:rPr>
              <a:t>·</a:t>
            </a:r>
            <a:r>
              <a:rPr lang="en-US" altLang="zh-CN" sz="2400">
                <a:latin typeface="黑体" panose="02010609060101010101" pitchFamily="49" charset="-122"/>
                <a:ea typeface="黑体" panose="02010609060101010101" pitchFamily="49" charset="-122"/>
                <a:cs typeface="Times New Roman" panose="02020603050405020304" pitchFamily="18" charset="0"/>
              </a:rPr>
              <a:t> </a:t>
            </a:r>
            <a:r>
              <a:rPr lang="zh-CN" altLang="en-US" sz="2400">
                <a:latin typeface="黑体" panose="02010609060101010101" pitchFamily="49" charset="-122"/>
                <a:ea typeface="黑体" panose="02010609060101010101" pitchFamily="49" charset="-122"/>
                <a:cs typeface="Times New Roman" panose="02020603050405020304" pitchFamily="18" charset="0"/>
              </a:rPr>
              <a:t>提供整个系统所需要的定时和控制</a:t>
            </a:r>
          </a:p>
          <a:p>
            <a:pPr eaLnBrk="1" hangingPunct="1">
              <a:lnSpc>
                <a:spcPct val="130000"/>
              </a:lnSpc>
              <a:buFontTx/>
              <a:buNone/>
            </a:pPr>
            <a:r>
              <a:rPr lang="en-US" altLang="zh-CN" sz="2400">
                <a:latin typeface="宋体" panose="02010600030101010101" pitchFamily="2" charset="-122"/>
                <a:ea typeface="黑体" panose="02010609060101010101" pitchFamily="49" charset="-122"/>
                <a:cs typeface="Times New Roman" panose="02020603050405020304" pitchFamily="18" charset="0"/>
              </a:rPr>
              <a:t>·</a:t>
            </a:r>
            <a:r>
              <a:rPr lang="en-US" altLang="zh-CN" sz="2400">
                <a:latin typeface="黑体" panose="02010609060101010101" pitchFamily="49" charset="-122"/>
                <a:ea typeface="黑体" panose="02010609060101010101" pitchFamily="49" charset="-122"/>
                <a:cs typeface="Times New Roman" panose="02020603050405020304" pitchFamily="18" charset="0"/>
              </a:rPr>
              <a:t> </a:t>
            </a:r>
            <a:r>
              <a:rPr lang="zh-CN" altLang="en-US" sz="2400">
                <a:latin typeface="黑体" panose="02010609060101010101" pitchFamily="49" charset="-122"/>
                <a:ea typeface="黑体" panose="02010609060101010101" pitchFamily="49" charset="-122"/>
                <a:cs typeface="Times New Roman" panose="02020603050405020304" pitchFamily="18" charset="0"/>
              </a:rPr>
              <a:t>可以响应其他部件发来的中断请求</a:t>
            </a:r>
          </a:p>
        </p:txBody>
      </p:sp>
    </p:spTree>
    <p:extLst>
      <p:ext uri="{BB962C8B-B14F-4D97-AF65-F5344CB8AC3E}">
        <p14:creationId xmlns:p14="http://schemas.microsoft.com/office/powerpoint/2010/main" val="160188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body" sz="half" idx="1"/>
          </p:nvPr>
        </p:nvSpPr>
        <p:spPr>
          <a:xfrm>
            <a:off x="1846073" y="836807"/>
            <a:ext cx="8498267" cy="2448492"/>
          </a:xfrm>
        </p:spPr>
        <p:txBody>
          <a:bodyPr/>
          <a:lstStyle/>
          <a:p>
            <a:pPr eaLnBrk="1" hangingPunct="1">
              <a:lnSpc>
                <a:spcPct val="130000"/>
              </a:lnSpc>
              <a:buFontTx/>
              <a:buNone/>
            </a:pPr>
            <a:r>
              <a:rPr lang="en-US" altLang="zh-CN" sz="24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总线包含三种不同功能的总线：</a:t>
            </a:r>
          </a:p>
          <a:p>
            <a:pPr eaLnBrk="1" hangingPunct="1">
              <a:lnSpc>
                <a:spcPct val="130000"/>
              </a:lnSpc>
              <a:buFontTx/>
              <a:buNone/>
            </a:pPr>
            <a:r>
              <a:rPr lang="zh-CN" altLang="en-US" sz="2400" dirty="0">
                <a:latin typeface="黑体" panose="02010609060101010101" pitchFamily="49" charset="-122"/>
                <a:ea typeface="黑体" panose="02010609060101010101" pitchFamily="49" charset="-122"/>
                <a:cs typeface="Times New Roman" panose="02020603050405020304" pitchFamily="18" charset="0"/>
              </a:rPr>
              <a:t>	</a:t>
            </a:r>
            <a:r>
              <a:rPr lang="en-US" altLang="zh-CN" sz="2400" dirty="0">
                <a:latin typeface="黑体" panose="02010609060101010101" pitchFamily="49" charset="-122"/>
                <a:ea typeface="黑体" panose="02010609060101010101" pitchFamily="49" charset="-122"/>
                <a:cs typeface="Times New Roman" panose="02020603050405020304" pitchFamily="18" charset="0"/>
              </a:rPr>
              <a:t>1.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数据总线</a:t>
            </a:r>
            <a:r>
              <a:rPr lang="en-US" altLang="zh-CN" sz="2400" dirty="0">
                <a:latin typeface="黑体" panose="02010609060101010101" pitchFamily="49" charset="-122"/>
                <a:ea typeface="黑体" panose="02010609060101010101" pitchFamily="49" charset="-122"/>
                <a:cs typeface="Times New Roman" panose="02020603050405020304" pitchFamily="18" charset="0"/>
              </a:rPr>
              <a:t>DB(data bus)</a:t>
            </a:r>
            <a:r>
              <a:rPr lang="zh-CN" altLang="en-US" sz="2400" dirty="0">
                <a:latin typeface="黑体" panose="02010609060101010101" pitchFamily="49" charset="-122"/>
                <a:ea typeface="黑体" panose="02010609060101010101" pitchFamily="49" charset="-122"/>
                <a:cs typeface="Times New Roman" panose="02020603050405020304" pitchFamily="18" charset="0"/>
              </a:rPr>
              <a:t>：传输数据</a:t>
            </a:r>
          </a:p>
          <a:p>
            <a:pPr eaLnBrk="1" hangingPunct="1">
              <a:lnSpc>
                <a:spcPct val="130000"/>
              </a:lnSpc>
              <a:buFontTx/>
              <a:buNone/>
            </a:pPr>
            <a:r>
              <a:rPr lang="zh-CN" altLang="en-US" sz="2400" dirty="0">
                <a:latin typeface="黑体" panose="02010609060101010101" pitchFamily="49" charset="-122"/>
                <a:ea typeface="黑体" panose="02010609060101010101" pitchFamily="49" charset="-122"/>
                <a:cs typeface="Times New Roman" panose="02020603050405020304" pitchFamily="18" charset="0"/>
              </a:rPr>
              <a:t>	</a:t>
            </a:r>
            <a:r>
              <a:rPr lang="en-US" altLang="zh-CN" sz="2400" dirty="0">
                <a:latin typeface="黑体" panose="02010609060101010101" pitchFamily="49" charset="-122"/>
                <a:ea typeface="黑体" panose="02010609060101010101" pitchFamily="49" charset="-122"/>
                <a:cs typeface="Times New Roman" panose="02020603050405020304" pitchFamily="18" charset="0"/>
              </a:rPr>
              <a:t>2.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地址总线</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AB(address bus)</a:t>
            </a:r>
            <a:r>
              <a:rPr lang="zh-CN" altLang="en-US" sz="2400" dirty="0">
                <a:latin typeface="黑体" panose="02010609060101010101" pitchFamily="49" charset="-122"/>
                <a:ea typeface="黑体" panose="02010609060101010101" pitchFamily="49" charset="-122"/>
                <a:cs typeface="Times New Roman" panose="02020603050405020304" pitchFamily="18" charset="0"/>
              </a:rPr>
              <a:t>：传送地址信息</a:t>
            </a:r>
          </a:p>
          <a:p>
            <a:pPr eaLnBrk="1" hangingPunct="1">
              <a:lnSpc>
                <a:spcPct val="130000"/>
              </a:lnSpc>
              <a:buFontTx/>
              <a:buNone/>
            </a:pPr>
            <a:r>
              <a:rPr lang="zh-CN" altLang="en-US" sz="2400" dirty="0">
                <a:latin typeface="黑体" panose="02010609060101010101" pitchFamily="49" charset="-122"/>
                <a:ea typeface="黑体" panose="02010609060101010101" pitchFamily="49" charset="-122"/>
                <a:cs typeface="Times New Roman" panose="02020603050405020304" pitchFamily="18" charset="0"/>
              </a:rPr>
              <a:t>  </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 </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3</a:t>
            </a:r>
            <a:r>
              <a:rPr lang="en-US" altLang="zh-CN" sz="2400" dirty="0">
                <a:latin typeface="黑体" panose="02010609060101010101" pitchFamily="49" charset="-122"/>
                <a:ea typeface="黑体" panose="02010609060101010101" pitchFamily="49" charset="-122"/>
                <a:cs typeface="Times New Roman" panose="02020603050405020304" pitchFamily="18" charset="0"/>
              </a:rPr>
              <a:t>.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控制总线</a:t>
            </a:r>
            <a:r>
              <a:rPr lang="en-US" altLang="zh-CN" sz="2400" dirty="0">
                <a:latin typeface="黑体" panose="02010609060101010101" pitchFamily="49" charset="-122"/>
                <a:ea typeface="黑体" panose="02010609060101010101" pitchFamily="49" charset="-122"/>
                <a:cs typeface="Times New Roman" panose="02020603050405020304" pitchFamily="18" charset="0"/>
              </a:rPr>
              <a:t>CB(control bus)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：传输控制信号</a:t>
            </a:r>
          </a:p>
        </p:txBody>
      </p:sp>
      <p:graphicFrame>
        <p:nvGraphicFramePr>
          <p:cNvPr id="3074" name="Object 3"/>
          <p:cNvGraphicFramePr>
            <a:graphicFrameLocks noGrp="1" noChangeAspect="1"/>
          </p:cNvGraphicFramePr>
          <p:nvPr>
            <p:ph sz="half" idx="2"/>
          </p:nvPr>
        </p:nvGraphicFramePr>
        <p:xfrm>
          <a:off x="2925823" y="3574290"/>
          <a:ext cx="5617875" cy="2437376"/>
        </p:xfrm>
        <a:graphic>
          <a:graphicData uri="http://schemas.openxmlformats.org/presentationml/2006/ole">
            <mc:AlternateContent xmlns:mc="http://schemas.openxmlformats.org/markup-compatibility/2006">
              <mc:Choice xmlns:v="urn:schemas-microsoft-com:vml" Requires="v">
                <p:oleObj spid="_x0000_s14347" name="Visio" r:id="rId3" imgW="2974776" imgH="1296145" progId="Visio.Drawing.11">
                  <p:embed/>
                </p:oleObj>
              </mc:Choice>
              <mc:Fallback>
                <p:oleObj name="Visio" r:id="rId3" imgW="2974776" imgH="12961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823" y="3574290"/>
                        <a:ext cx="5617875" cy="243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54442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1773031" y="908260"/>
            <a:ext cx="8644351" cy="4682622"/>
          </a:xfrm>
        </p:spPr>
        <p:txBody>
          <a:bodyPr/>
          <a:lstStyle/>
          <a:p>
            <a:pPr eaLnBrk="1" hangingPunct="1">
              <a:lnSpc>
                <a:spcPct val="13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存储器</a:t>
            </a:r>
          </a:p>
          <a:p>
            <a:pPr lvl="1" eaLnBrk="1" hangingPunct="1">
              <a:lnSpc>
                <a:spcPct val="130000"/>
              </a:lnSpc>
            </a:pPr>
            <a:r>
              <a:rPr lang="zh-CN" altLang="en-US" sz="2400">
                <a:latin typeface="黑体" panose="02010609060101010101" pitchFamily="49" charset="-122"/>
                <a:ea typeface="黑体" panose="02010609060101010101" pitchFamily="49" charset="-122"/>
              </a:rPr>
              <a:t>用来存储程序、原始数据、中间结果和最终结果</a:t>
            </a:r>
          </a:p>
          <a:p>
            <a:pPr lvl="1" eaLnBrk="1" hangingPunct="1">
              <a:lnSpc>
                <a:spcPct val="130000"/>
              </a:lnSpc>
            </a:pPr>
            <a:r>
              <a:rPr lang="zh-CN" altLang="en-US" sz="2400">
                <a:latin typeface="黑体" panose="02010609060101010101" pitchFamily="49" charset="-122"/>
                <a:ea typeface="黑体" panose="02010609060101010101" pitchFamily="49" charset="-122"/>
              </a:rPr>
              <a:t>目前多由半导体存储器组成 </a:t>
            </a:r>
          </a:p>
          <a:p>
            <a:pPr lvl="1" eaLnBrk="1" hangingPunct="1">
              <a:lnSpc>
                <a:spcPct val="130000"/>
              </a:lnSpc>
            </a:pPr>
            <a:r>
              <a:rPr lang="zh-CN" altLang="en-US" sz="2400">
                <a:latin typeface="黑体" panose="02010609060101010101" pitchFamily="49" charset="-122"/>
                <a:ea typeface="黑体" panose="02010609060101010101" pitchFamily="49" charset="-122"/>
              </a:rPr>
              <a:t>分为：随机存取型存储器</a:t>
            </a:r>
            <a:r>
              <a:rPr lang="en-US" altLang="zh-CN" sz="2400">
                <a:latin typeface="黑体" panose="02010609060101010101" pitchFamily="49" charset="-122"/>
                <a:ea typeface="黑体" panose="02010609060101010101" pitchFamily="49" charset="-122"/>
              </a:rPr>
              <a:t>RAM</a:t>
            </a:r>
            <a:r>
              <a:rPr lang="zh-CN" altLang="en-US" sz="2400">
                <a:latin typeface="黑体" panose="02010609060101010101" pitchFamily="49" charset="-122"/>
                <a:ea typeface="黑体" panose="02010609060101010101" pitchFamily="49" charset="-122"/>
              </a:rPr>
              <a:t>和只读型存储器</a:t>
            </a:r>
            <a:r>
              <a:rPr lang="en-US" altLang="zh-CN" sz="2400">
                <a:latin typeface="黑体" panose="02010609060101010101" pitchFamily="49" charset="-122"/>
                <a:ea typeface="黑体" panose="02010609060101010101" pitchFamily="49" charset="-122"/>
              </a:rPr>
              <a:t>ROM </a:t>
            </a:r>
          </a:p>
          <a:p>
            <a:pPr eaLnBrk="1" hangingPunct="1">
              <a:lnSpc>
                <a:spcPct val="130000"/>
              </a:lnSpc>
              <a:buFontTx/>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输入输出设备</a:t>
            </a:r>
          </a:p>
          <a:p>
            <a:pPr lvl="1" eaLnBrk="1" hangingPunct="1">
              <a:lnSpc>
                <a:spcPct val="130000"/>
              </a:lnSpc>
            </a:pPr>
            <a:r>
              <a:rPr lang="zh-CN" altLang="en-US" sz="2400">
                <a:latin typeface="黑体" panose="02010609060101010101" pitchFamily="49" charset="-122"/>
                <a:ea typeface="黑体" panose="02010609060101010101" pitchFamily="49" charset="-122"/>
              </a:rPr>
              <a:t>键盘、显示器、行式打印机、</a:t>
            </a:r>
            <a:r>
              <a:rPr lang="en-US" altLang="zh-CN" sz="2400">
                <a:latin typeface="黑体" panose="02010609060101010101" pitchFamily="49" charset="-122"/>
                <a:ea typeface="黑体" panose="02010609060101010101" pitchFamily="49" charset="-122"/>
              </a:rPr>
              <a:t>CRT</a:t>
            </a:r>
            <a:r>
              <a:rPr lang="zh-CN" altLang="en-US" sz="2400">
                <a:latin typeface="黑体" panose="02010609060101010101" pitchFamily="49" charset="-122"/>
                <a:ea typeface="黑体" panose="02010609060101010101" pitchFamily="49" charset="-122"/>
              </a:rPr>
              <a:t>显示设备、盒式磁带机、软硬磁盘、</a:t>
            </a:r>
            <a:r>
              <a:rPr lang="en-US" altLang="zh-CN" sz="2400">
                <a:latin typeface="黑体" panose="02010609060101010101" pitchFamily="49" charset="-122"/>
                <a:ea typeface="黑体" panose="02010609060101010101" pitchFamily="49" charset="-122"/>
              </a:rPr>
              <a:t>A/D</a:t>
            </a:r>
            <a:r>
              <a:rPr lang="zh-CN" altLang="en-US" sz="2400">
                <a:latin typeface="黑体" panose="02010609060101010101" pitchFamily="49" charset="-122"/>
                <a:ea typeface="黑体" panose="02010609060101010101" pitchFamily="49" charset="-122"/>
              </a:rPr>
              <a:t>与</a:t>
            </a:r>
            <a:r>
              <a:rPr lang="en-US" altLang="zh-CN" sz="2400">
                <a:latin typeface="黑体" panose="02010609060101010101" pitchFamily="49" charset="-122"/>
                <a:ea typeface="黑体" panose="02010609060101010101" pitchFamily="49" charset="-122"/>
              </a:rPr>
              <a:t>D/A</a:t>
            </a:r>
            <a:r>
              <a:rPr lang="zh-CN" altLang="en-US" sz="2400">
                <a:latin typeface="黑体" panose="02010609060101010101" pitchFamily="49" charset="-122"/>
                <a:ea typeface="黑体" panose="02010609060101010101" pitchFamily="49" charset="-122"/>
              </a:rPr>
              <a:t>转换器等等 </a:t>
            </a:r>
          </a:p>
        </p:txBody>
      </p:sp>
    </p:spTree>
    <p:extLst>
      <p:ext uri="{BB962C8B-B14F-4D97-AF65-F5344CB8AC3E}">
        <p14:creationId xmlns:p14="http://schemas.microsoft.com/office/powerpoint/2010/main" val="745188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53163" y="837506"/>
            <a:ext cx="7774199" cy="576395"/>
          </a:xfrm>
        </p:spPr>
        <p:txBody>
          <a:bodyPr/>
          <a:lstStyle/>
          <a:p>
            <a:pPr eaLnBrk="1" hangingPunct="1">
              <a:spcBef>
                <a:spcPct val="20000"/>
              </a:spcBef>
            </a:pPr>
            <a:r>
              <a:rPr lang="zh-CN" altLang="en-US" sz="3201" b="1" dirty="0" smtClean="0">
                <a:latin typeface="黑体" panose="02010609060101010101" pitchFamily="49" charset="-122"/>
                <a:ea typeface="黑体" panose="02010609060101010101" pitchFamily="49" charset="-122"/>
              </a:rPr>
              <a:t>微型计算机</a:t>
            </a:r>
            <a:r>
              <a:rPr lang="zh-CN" altLang="en-US" sz="3201" b="1" dirty="0">
                <a:latin typeface="黑体" panose="02010609060101010101" pitchFamily="49" charset="-122"/>
                <a:ea typeface="黑体" panose="02010609060101010101" pitchFamily="49" charset="-122"/>
              </a:rPr>
              <a:t>的软件</a:t>
            </a:r>
            <a:r>
              <a:rPr lang="zh-CN" altLang="en-US" sz="2801" b="1" dirty="0"/>
              <a:t> </a:t>
            </a:r>
          </a:p>
        </p:txBody>
      </p:sp>
      <p:sp>
        <p:nvSpPr>
          <p:cNvPr id="24579" name="Rectangle 3"/>
          <p:cNvSpPr>
            <a:spLocks noGrp="1" noChangeArrowheads="1"/>
          </p:cNvSpPr>
          <p:nvPr>
            <p:ph type="body" idx="1"/>
          </p:nvPr>
        </p:nvSpPr>
        <p:spPr>
          <a:xfrm>
            <a:off x="2119056" y="1629594"/>
            <a:ext cx="8139409" cy="3888687"/>
          </a:xfrm>
        </p:spPr>
        <p:txBody>
          <a:bodyPr/>
          <a:lstStyle/>
          <a:p>
            <a:pPr eaLnBrk="1" hangingPunct="1">
              <a:lnSpc>
                <a:spcPct val="130000"/>
              </a:lnSpc>
              <a:buFontTx/>
              <a:buNone/>
            </a:pPr>
            <a:r>
              <a:rPr lang="en-US" altLang="zh-CN" dirty="0" smtClean="0">
                <a:solidFill>
                  <a:schemeClr val="tx1"/>
                </a:solidFill>
              </a:rPr>
              <a:t>   </a:t>
            </a:r>
            <a:r>
              <a:rPr lang="zh-CN" altLang="en-US" sz="2400" dirty="0">
                <a:latin typeface="黑体" panose="02010609060101010101" pitchFamily="49" charset="-122"/>
                <a:ea typeface="黑体" panose="02010609060101010101" pitchFamily="49" charset="-122"/>
              </a:rPr>
              <a:t>软件系统是微型计算机为了方便用户使用和充分发挥微机硬件效能所必备的各种程序的总称。</a:t>
            </a:r>
          </a:p>
          <a:p>
            <a:pPr lvl="2" algn="just" eaLnBrk="1" hangingPunct="1">
              <a:lnSpc>
                <a:spcPct val="130000"/>
              </a:lnSpc>
              <a:buFontTx/>
              <a:buNone/>
            </a:pPr>
            <a:r>
              <a:rPr lang="en-US" altLang="zh-CN" sz="2400" dirty="0" smtClean="0">
                <a:solidFill>
                  <a:schemeClr val="tx1"/>
                </a:solidFill>
                <a:latin typeface="黑体" panose="02010609060101010101" pitchFamily="49" charset="-122"/>
                <a:ea typeface="黑体" panose="02010609060101010101" pitchFamily="49" charset="-122"/>
              </a:rPr>
              <a:t>1</a:t>
            </a:r>
            <a:r>
              <a:rPr lang="zh-CN" altLang="en-US" sz="2400" dirty="0" smtClean="0">
                <a:solidFill>
                  <a:schemeClr val="tx1"/>
                </a:solidFill>
                <a:latin typeface="黑体" panose="02010609060101010101" pitchFamily="49" charset="-122"/>
                <a:ea typeface="黑体" panose="02010609060101010101" pitchFamily="49" charset="-122"/>
              </a:rPr>
              <a:t>．系统软件</a:t>
            </a:r>
          </a:p>
          <a:p>
            <a:pPr lvl="2" eaLnBrk="1" hangingPunct="1">
              <a:lnSpc>
                <a:spcPct val="130000"/>
              </a:lnSpc>
              <a:buFontTx/>
              <a:buNone/>
            </a:pPr>
            <a:r>
              <a:rPr lang="en-US" altLang="zh-CN" sz="2400" dirty="0" smtClean="0">
                <a:solidFill>
                  <a:schemeClr val="tx1"/>
                </a:solidFill>
                <a:latin typeface="黑体" panose="02010609060101010101" pitchFamily="49" charset="-122"/>
                <a:ea typeface="黑体" panose="02010609060101010101" pitchFamily="49" charset="-122"/>
              </a:rPr>
              <a:t>2</a:t>
            </a:r>
            <a:r>
              <a:rPr lang="zh-CN" altLang="en-US" sz="2400" dirty="0" smtClean="0">
                <a:solidFill>
                  <a:schemeClr val="tx1"/>
                </a:solidFill>
                <a:latin typeface="黑体" panose="02010609060101010101" pitchFamily="49" charset="-122"/>
                <a:ea typeface="黑体" panose="02010609060101010101" pitchFamily="49" charset="-122"/>
              </a:rPr>
              <a:t>．程序设计语言</a:t>
            </a:r>
          </a:p>
          <a:p>
            <a:pPr lvl="2" eaLnBrk="1" hangingPunct="1">
              <a:lnSpc>
                <a:spcPct val="130000"/>
              </a:lnSpc>
              <a:buFontTx/>
              <a:buNone/>
            </a:pPr>
            <a:r>
              <a:rPr lang="en-US" altLang="zh-CN" sz="2400" dirty="0" smtClean="0">
                <a:solidFill>
                  <a:schemeClr val="tx1"/>
                </a:solidFill>
                <a:latin typeface="黑体" panose="02010609060101010101" pitchFamily="49" charset="-122"/>
                <a:ea typeface="黑体" panose="02010609060101010101" pitchFamily="49" charset="-122"/>
              </a:rPr>
              <a:t>3</a:t>
            </a:r>
            <a:r>
              <a:rPr lang="zh-CN" altLang="en-US" sz="2400" dirty="0" smtClean="0">
                <a:solidFill>
                  <a:schemeClr val="tx1"/>
                </a:solidFill>
                <a:latin typeface="黑体" panose="02010609060101010101" pitchFamily="49" charset="-122"/>
                <a:ea typeface="黑体" panose="02010609060101010101" pitchFamily="49" charset="-122"/>
              </a:rPr>
              <a:t>．应用软件</a:t>
            </a:r>
          </a:p>
        </p:txBody>
      </p:sp>
    </p:spTree>
    <p:extLst>
      <p:ext uri="{BB962C8B-B14F-4D97-AF65-F5344CB8AC3E}">
        <p14:creationId xmlns:p14="http://schemas.microsoft.com/office/powerpoint/2010/main" val="949610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06519" y="1"/>
            <a:ext cx="7774199" cy="620857"/>
          </a:xfrm>
        </p:spPr>
        <p:txBody>
          <a:bodyPr/>
          <a:lstStyle/>
          <a:p>
            <a:pPr eaLnBrk="1" hangingPunct="1">
              <a:spcBef>
                <a:spcPct val="20000"/>
              </a:spcBef>
            </a:pPr>
            <a:r>
              <a:rPr lang="zh-CN" altLang="en-US" sz="3201" b="1" dirty="0" smtClean="0">
                <a:latin typeface="黑体" panose="02010609060101010101" pitchFamily="49" charset="-122"/>
                <a:ea typeface="黑体" panose="02010609060101010101" pitchFamily="49" charset="-122"/>
              </a:rPr>
              <a:t>微型计算机</a:t>
            </a:r>
            <a:r>
              <a:rPr lang="zh-CN" altLang="en-US" sz="3201" b="1" dirty="0">
                <a:latin typeface="黑体" panose="02010609060101010101" pitchFamily="49" charset="-122"/>
                <a:ea typeface="黑体" panose="02010609060101010101" pitchFamily="49" charset="-122"/>
              </a:rPr>
              <a:t>的软件</a:t>
            </a:r>
            <a:r>
              <a:rPr lang="zh-CN" altLang="en-US" sz="2801" b="1" dirty="0"/>
              <a:t> </a:t>
            </a:r>
          </a:p>
        </p:txBody>
      </p:sp>
      <p:sp>
        <p:nvSpPr>
          <p:cNvPr id="25603" name="Rectangle 3"/>
          <p:cNvSpPr>
            <a:spLocks noGrp="1" noChangeArrowheads="1"/>
          </p:cNvSpPr>
          <p:nvPr>
            <p:ph type="body" idx="1"/>
          </p:nvPr>
        </p:nvSpPr>
        <p:spPr>
          <a:xfrm>
            <a:off x="2206519" y="692310"/>
            <a:ext cx="7993143" cy="5906867"/>
          </a:xfrm>
        </p:spPr>
        <p:txBody>
          <a:bodyPr/>
          <a:lstStyle/>
          <a:p>
            <a:pPr algn="just" eaLnBrk="1" hangingPunct="1">
              <a:lnSpc>
                <a:spcPct val="130000"/>
              </a:lnSpc>
              <a:buFontTx/>
              <a:buNone/>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．系统软件</a:t>
            </a:r>
          </a:p>
          <a:p>
            <a:pPr eaLnBrk="1" hangingPunct="1">
              <a:lnSpc>
                <a:spcPct val="13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）监控程序</a:t>
            </a:r>
          </a:p>
          <a:p>
            <a:pPr lvl="1" eaLnBrk="1" hangingPunct="1">
              <a:lnSpc>
                <a:spcPct val="130000"/>
              </a:lnSpc>
              <a:buFontTx/>
              <a:buNone/>
            </a:pPr>
            <a:r>
              <a:rPr lang="zh-CN" altLang="en-US" sz="2400" dirty="0">
                <a:latin typeface="黑体" panose="02010609060101010101" pitchFamily="49" charset="-122"/>
                <a:ea typeface="黑体" panose="02010609060101010101" pitchFamily="49" charset="-122"/>
              </a:rPr>
              <a:t>	又称管理程序，其主要功能是对主机和外部设备的操作进行合理的安排，接收、分析各种命令，实现人机联系</a:t>
            </a:r>
          </a:p>
          <a:p>
            <a:pPr eaLnBrk="1" hangingPunct="1">
              <a:lnSpc>
                <a:spcPct val="13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）操作系统</a:t>
            </a:r>
          </a:p>
          <a:p>
            <a:pPr lvl="1" eaLnBrk="1" hangingPunct="1">
              <a:lnSpc>
                <a:spcPct val="130000"/>
              </a:lnSpc>
            </a:pPr>
            <a:r>
              <a:rPr lang="zh-CN" altLang="en-US" sz="2400" dirty="0">
                <a:latin typeface="黑体" panose="02010609060101010101" pitchFamily="49" charset="-122"/>
                <a:ea typeface="黑体" panose="02010609060101010101" pitchFamily="49" charset="-122"/>
              </a:rPr>
              <a:t>操作系统是在监控程序的基础上，由许多控制程序所组成的大型程序系统 </a:t>
            </a:r>
          </a:p>
          <a:p>
            <a:pPr lvl="1" eaLnBrk="1" hangingPunct="1">
              <a:lnSpc>
                <a:spcPct val="130000"/>
              </a:lnSpc>
            </a:pPr>
            <a:r>
              <a:rPr lang="zh-CN" altLang="en-US" sz="2400" dirty="0">
                <a:latin typeface="黑体" panose="02010609060101010101" pitchFamily="49" charset="-122"/>
                <a:ea typeface="黑体" panose="02010609060101010101" pitchFamily="49" charset="-122"/>
              </a:rPr>
              <a:t>合理地组织整个计算机的工作流程，管理和调度各种软、硬件资源和软件，检查程序和机器的故障 </a:t>
            </a:r>
          </a:p>
          <a:p>
            <a:pPr lvl="1" eaLnBrk="1" hangingPunct="1">
              <a:lnSpc>
                <a:spcPct val="130000"/>
              </a:lnSpc>
            </a:pPr>
            <a:r>
              <a:rPr lang="zh-CN" altLang="en-US" sz="2400" dirty="0">
                <a:latin typeface="黑体" panose="02010609060101010101" pitchFamily="49" charset="-122"/>
                <a:ea typeface="黑体" panose="02010609060101010101" pitchFamily="49" charset="-122"/>
              </a:rPr>
              <a:t>是用户和裸机间的接口 </a:t>
            </a:r>
          </a:p>
        </p:txBody>
      </p:sp>
    </p:spTree>
    <p:extLst>
      <p:ext uri="{BB962C8B-B14F-4D97-AF65-F5344CB8AC3E}">
        <p14:creationId xmlns:p14="http://schemas.microsoft.com/office/powerpoint/2010/main" val="3425212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77973" y="1"/>
            <a:ext cx="7774199" cy="620857"/>
          </a:xfrm>
        </p:spPr>
        <p:txBody>
          <a:bodyPr/>
          <a:lstStyle/>
          <a:p>
            <a:pPr eaLnBrk="1" hangingPunct="1">
              <a:spcBef>
                <a:spcPct val="20000"/>
              </a:spcBef>
            </a:pPr>
            <a:r>
              <a:rPr lang="zh-CN" altLang="en-US" sz="3201" b="1" dirty="0" smtClean="0">
                <a:latin typeface="黑体" panose="02010609060101010101" pitchFamily="49" charset="-122"/>
                <a:ea typeface="黑体" panose="02010609060101010101" pitchFamily="49" charset="-122"/>
              </a:rPr>
              <a:t>微型计算机</a:t>
            </a:r>
            <a:r>
              <a:rPr lang="zh-CN" altLang="en-US" sz="3201" b="1" dirty="0">
                <a:latin typeface="黑体" panose="02010609060101010101" pitchFamily="49" charset="-122"/>
                <a:ea typeface="黑体" panose="02010609060101010101" pitchFamily="49" charset="-122"/>
              </a:rPr>
              <a:t>的软件</a:t>
            </a:r>
            <a:r>
              <a:rPr lang="zh-CN" altLang="en-US" sz="2801" b="1" dirty="0"/>
              <a:t> </a:t>
            </a:r>
          </a:p>
        </p:txBody>
      </p:sp>
      <p:sp>
        <p:nvSpPr>
          <p:cNvPr id="26627" name="Rectangle 3"/>
          <p:cNvSpPr>
            <a:spLocks noGrp="1" noChangeArrowheads="1"/>
          </p:cNvSpPr>
          <p:nvPr>
            <p:ph type="body" idx="1"/>
          </p:nvPr>
        </p:nvSpPr>
        <p:spPr>
          <a:xfrm>
            <a:off x="1522148" y="620858"/>
            <a:ext cx="9146117" cy="5617875"/>
          </a:xfrm>
        </p:spPr>
        <p:txBody>
          <a:bodyPr/>
          <a:lstStyle/>
          <a:p>
            <a:pPr eaLnBrk="1" hangingPunct="1">
              <a:lnSpc>
                <a:spcPct val="80000"/>
              </a:lnSpc>
              <a:buFontTx/>
              <a:buNone/>
            </a:pPr>
            <a:r>
              <a:rPr lang="en-US" altLang="zh-CN" sz="1200"/>
              <a:t>   </a:t>
            </a:r>
          </a:p>
          <a:p>
            <a:pPr eaLnBrk="1" hangingPunct="1">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）语言处理程序 </a:t>
            </a:r>
          </a:p>
          <a:p>
            <a:pPr eaLnBrk="1" hangingPunct="1">
              <a:buFontTx/>
              <a:buNone/>
            </a:pPr>
            <a:r>
              <a:rPr lang="zh-CN" altLang="en-US" sz="2400">
                <a:latin typeface="黑体" panose="02010609060101010101" pitchFamily="49" charset="-122"/>
                <a:ea typeface="黑体" panose="02010609060101010101" pitchFamily="49" charset="-122"/>
              </a:rPr>
              <a:t>   ① 汇编程序		</a:t>
            </a:r>
          </a:p>
          <a:p>
            <a:pPr lvl="1" eaLnBrk="1" hangingPunct="1">
              <a:buFontTx/>
              <a:buNone/>
            </a:pPr>
            <a:r>
              <a:rPr lang="zh-CN" altLang="en-US" sz="2400">
                <a:latin typeface="黑体" panose="02010609060101010101" pitchFamily="49" charset="-122"/>
                <a:ea typeface="黑体" panose="02010609060101010101" pitchFamily="49" charset="-122"/>
              </a:rPr>
              <a:t>把用汇编语言编写的源程序翻译成机器语言表示的目标程序。</a:t>
            </a:r>
          </a:p>
          <a:p>
            <a:pPr lvl="1" eaLnBrk="1" hangingPunct="1">
              <a:buFontTx/>
              <a:buNone/>
            </a:pPr>
            <a:r>
              <a:rPr lang="zh-CN" altLang="en-US" sz="2400">
                <a:latin typeface="黑体" panose="02010609060101010101" pitchFamily="49" charset="-122"/>
                <a:ea typeface="黑体" panose="02010609060101010101" pitchFamily="49" charset="-122"/>
              </a:rPr>
              <a:t>编程序可存放在</a:t>
            </a:r>
            <a:r>
              <a:rPr lang="en-US" altLang="zh-CN" sz="2400">
                <a:latin typeface="黑体" panose="02010609060101010101" pitchFamily="49" charset="-122"/>
                <a:ea typeface="黑体" panose="02010609060101010101" pitchFamily="49" charset="-122"/>
              </a:rPr>
              <a:t>ROM</a:t>
            </a:r>
            <a:r>
              <a:rPr lang="zh-CN" altLang="en-US" sz="2400">
                <a:latin typeface="黑体" panose="02010609060101010101" pitchFamily="49" charset="-122"/>
                <a:ea typeface="黑体" panose="02010609060101010101" pitchFamily="49" charset="-122"/>
              </a:rPr>
              <a:t>中，被称为驻留的汇编程序。</a:t>
            </a:r>
          </a:p>
          <a:p>
            <a:pPr eaLnBrk="1" hangingPunct="1">
              <a:buFontTx/>
              <a:buNone/>
            </a:pPr>
            <a:r>
              <a:rPr lang="zh-CN" altLang="en-US" sz="2400">
                <a:latin typeface="黑体" panose="02010609060101010101" pitchFamily="49" charset="-122"/>
                <a:ea typeface="黑体" panose="02010609060101010101" pitchFamily="49" charset="-122"/>
              </a:rPr>
              <a:t>   ② 解释程序	</a:t>
            </a:r>
          </a:p>
          <a:p>
            <a:pPr lvl="1" eaLnBrk="1" hangingPunct="1">
              <a:buFontTx/>
              <a:buNone/>
            </a:pPr>
            <a:r>
              <a:rPr lang="zh-CN" altLang="en-US" sz="2400">
                <a:latin typeface="黑体" panose="02010609060101010101" pitchFamily="49" charset="-122"/>
                <a:ea typeface="黑体" panose="02010609060101010101" pitchFamily="49" charset="-122"/>
              </a:rPr>
              <a:t>把用某种程序设计语言编写的源程序翻译成机器语言的目标程序，翻译一句就执行一句，边解释边执行。</a:t>
            </a:r>
          </a:p>
          <a:p>
            <a:pPr eaLnBrk="1" hangingPunct="1">
              <a:buFontTx/>
              <a:buNone/>
            </a:pPr>
            <a:r>
              <a:rPr lang="zh-CN" altLang="en-US" sz="2400">
                <a:latin typeface="黑体" panose="02010609060101010101" pitchFamily="49" charset="-122"/>
                <a:ea typeface="黑体" panose="02010609060101010101" pitchFamily="49" charset="-122"/>
              </a:rPr>
              <a:t>   ③ 编译程序</a:t>
            </a:r>
          </a:p>
          <a:p>
            <a:pPr lvl="1" eaLnBrk="1" hangingPunct="1">
              <a:buFontTx/>
              <a:buNone/>
            </a:pPr>
            <a:r>
              <a:rPr lang="zh-CN" altLang="en-US" sz="2400">
                <a:latin typeface="黑体" panose="02010609060101010101" pitchFamily="49" charset="-122"/>
                <a:ea typeface="黑体" panose="02010609060101010101" pitchFamily="49" charset="-122"/>
              </a:rPr>
              <a:t>把用高级语言编写的源程序翻译成为机器语言的目标程序</a:t>
            </a:r>
          </a:p>
          <a:p>
            <a:pPr lvl="1" eaLnBrk="1" hangingPunct="1">
              <a:buFontTx/>
              <a:buNone/>
            </a:pPr>
            <a:r>
              <a:rPr lang="zh-CN" altLang="en-US" sz="2400">
                <a:latin typeface="黑体" panose="02010609060101010101" pitchFamily="49" charset="-122"/>
                <a:ea typeface="黑体" panose="02010609060101010101" pitchFamily="49" charset="-122"/>
              </a:rPr>
              <a:t>编译程序也需经服务程序的加工才能得到可执行的程序文件。 </a:t>
            </a:r>
          </a:p>
          <a:p>
            <a:pPr eaLnBrk="1" hangingPunct="1">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）服务程序 </a:t>
            </a:r>
          </a:p>
          <a:p>
            <a:pPr lvl="1" eaLnBrk="1" hangingPunct="1">
              <a:buFontTx/>
              <a:buNone/>
            </a:pPr>
            <a:r>
              <a:rPr lang="zh-CN" altLang="en-US" sz="2400">
                <a:latin typeface="黑体" panose="02010609060101010101" pitchFamily="49" charset="-122"/>
                <a:ea typeface="黑体" panose="02010609060101010101" pitchFamily="49" charset="-122"/>
              </a:rPr>
              <a:t>文本编辑程序、连接程序、定位程序、调试程序和排错程序等</a:t>
            </a:r>
          </a:p>
        </p:txBody>
      </p:sp>
    </p:spTree>
    <p:extLst>
      <p:ext uri="{BB962C8B-B14F-4D97-AF65-F5344CB8AC3E}">
        <p14:creationId xmlns:p14="http://schemas.microsoft.com/office/powerpoint/2010/main" val="157650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六边形 213"/>
          <p:cNvSpPr/>
          <p:nvPr/>
        </p:nvSpPr>
        <p:spPr>
          <a:xfrm>
            <a:off x="975099" y="549474"/>
            <a:ext cx="5468138" cy="108709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5" name="组合 214"/>
          <p:cNvGrpSpPr/>
          <p:nvPr/>
        </p:nvGrpSpPr>
        <p:grpSpPr>
          <a:xfrm>
            <a:off x="539930" y="333450"/>
            <a:ext cx="1556037" cy="1556600"/>
            <a:chOff x="304800" y="673100"/>
            <a:chExt cx="4000500" cy="4000500"/>
          </a:xfrm>
          <a:effectLst>
            <a:outerShdw blurRad="444500" dist="254000" dir="6840000" algn="tr" rotWithShape="0">
              <a:prstClr val="black">
                <a:alpha val="50000"/>
              </a:prstClr>
            </a:outerShdw>
          </a:effectLst>
        </p:grpSpPr>
        <p:sp>
          <p:nvSpPr>
            <p:cNvPr id="216"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17" name="椭圆 2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sp>
        <p:nvSpPr>
          <p:cNvPr id="218" name="矩形 217"/>
          <p:cNvSpPr/>
          <p:nvPr/>
        </p:nvSpPr>
        <p:spPr>
          <a:xfrm>
            <a:off x="2238688" y="671292"/>
            <a:ext cx="4133962" cy="784826"/>
          </a:xfrm>
          <a:prstGeom prst="rect">
            <a:avLst/>
          </a:prstGeom>
        </p:spPr>
        <p:txBody>
          <a:bodyPr wrap="square" lIns="121917" tIns="60958" rIns="121917" bIns="60958">
            <a:spAutoFit/>
          </a:bodyPr>
          <a:lstStyle/>
          <a:p>
            <a:pPr defTabSz="1245625" fontAlgn="auto">
              <a:spcBef>
                <a:spcPts val="0"/>
              </a:spcBef>
              <a:spcAft>
                <a:spcPts val="0"/>
              </a:spcAft>
              <a:defRPr/>
            </a:pPr>
            <a:r>
              <a:rPr lang="zh-CN" altLang="en-US" sz="4300" b="1" kern="0" dirty="0" smtClean="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本章主要</a:t>
            </a:r>
            <a:r>
              <a:rPr lang="zh-CN" altLang="en-US" sz="4300" b="1" kern="0" dirty="0" smtClean="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内容</a:t>
            </a:r>
            <a:endParaRPr lang="zh-CN" altLang="en-US" sz="4300" b="1" kern="0" dirty="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nvGrpSpPr>
          <p:cNvPr id="220" name="组合 219"/>
          <p:cNvGrpSpPr/>
          <p:nvPr/>
        </p:nvGrpSpPr>
        <p:grpSpPr>
          <a:xfrm>
            <a:off x="765795" y="559400"/>
            <a:ext cx="1100988" cy="1101386"/>
            <a:chOff x="304800" y="673100"/>
            <a:chExt cx="4000500" cy="4000500"/>
          </a:xfrm>
          <a:effectLst>
            <a:outerShdw blurRad="444500" dist="254000" dir="6840000" algn="tr" rotWithShape="0">
              <a:prstClr val="black">
                <a:alpha val="50000"/>
              </a:prstClr>
            </a:outerShdw>
          </a:effectLst>
        </p:grpSpPr>
        <p:sp>
          <p:nvSpPr>
            <p:cNvPr id="221"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22" name="椭圆 2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87" name="组合 86"/>
          <p:cNvGrpSpPr/>
          <p:nvPr/>
        </p:nvGrpSpPr>
        <p:grpSpPr>
          <a:xfrm>
            <a:off x="1788454" y="2362219"/>
            <a:ext cx="1602304" cy="1850640"/>
            <a:chOff x="789153" y="2729597"/>
            <a:chExt cx="1202093" cy="1388087"/>
          </a:xfrm>
        </p:grpSpPr>
        <p:grpSp>
          <p:nvGrpSpPr>
            <p:cNvPr id="88" name="组合 87"/>
            <p:cNvGrpSpPr/>
            <p:nvPr/>
          </p:nvGrpSpPr>
          <p:grpSpPr>
            <a:xfrm>
              <a:off x="789153" y="2729597"/>
              <a:ext cx="1202093" cy="1388087"/>
              <a:chOff x="3273692" y="1099961"/>
              <a:chExt cx="1202093" cy="1388087"/>
            </a:xfrm>
          </p:grpSpPr>
          <p:sp>
            <p:nvSpPr>
              <p:cNvPr id="90"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1"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2"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EA6103"/>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89" name="TextBox 88"/>
            <p:cNvSpPr txBox="1"/>
            <p:nvPr/>
          </p:nvSpPr>
          <p:spPr>
            <a:xfrm>
              <a:off x="913109" y="2889012"/>
              <a:ext cx="418935" cy="277020"/>
            </a:xfrm>
            <a:prstGeom prst="rect">
              <a:avLst/>
            </a:prstGeom>
            <a:noFill/>
          </p:spPr>
          <p:txBody>
            <a:bodyPr wrap="square" rtlCol="0">
              <a:spAutoFit/>
            </a:bodyPr>
            <a:lstStyle/>
            <a:p>
              <a:r>
                <a:rPr lang="en-US" altLang="zh-CN" dirty="0">
                  <a:solidFill>
                    <a:schemeClr val="bg1"/>
                  </a:solidFill>
                  <a:latin typeface="微软雅黑" pitchFamily="34" charset="-122"/>
                  <a:ea typeface="微软雅黑" pitchFamily="34" charset="-122"/>
                </a:rPr>
                <a:t>0</a:t>
              </a:r>
              <a:r>
                <a:rPr lang="en-US" altLang="zh-CN" dirty="0" smtClean="0">
                  <a:solidFill>
                    <a:schemeClr val="bg1"/>
                  </a:solidFill>
                  <a:latin typeface="微软雅黑" pitchFamily="34" charset="-122"/>
                  <a:ea typeface="微软雅黑" pitchFamily="34" charset="-122"/>
                </a:rPr>
                <a:t>1</a:t>
              </a:r>
              <a:endParaRPr lang="zh-CN" altLang="en-US" dirty="0">
                <a:solidFill>
                  <a:schemeClr val="bg1"/>
                </a:solidFill>
                <a:latin typeface="微软雅黑" pitchFamily="34" charset="-122"/>
                <a:ea typeface="微软雅黑" pitchFamily="34" charset="-122"/>
              </a:endParaRPr>
            </a:p>
          </p:txBody>
        </p:sp>
      </p:grpSp>
      <p:grpSp>
        <p:nvGrpSpPr>
          <p:cNvPr id="93" name="组合 92"/>
          <p:cNvGrpSpPr/>
          <p:nvPr/>
        </p:nvGrpSpPr>
        <p:grpSpPr>
          <a:xfrm>
            <a:off x="4164295" y="2362219"/>
            <a:ext cx="1602304" cy="1850640"/>
            <a:chOff x="789153" y="2729597"/>
            <a:chExt cx="1202093" cy="1388087"/>
          </a:xfrm>
        </p:grpSpPr>
        <p:grpSp>
          <p:nvGrpSpPr>
            <p:cNvPr id="95" name="组合 94"/>
            <p:cNvGrpSpPr/>
            <p:nvPr/>
          </p:nvGrpSpPr>
          <p:grpSpPr>
            <a:xfrm>
              <a:off x="789153" y="2729597"/>
              <a:ext cx="1202093" cy="1388087"/>
              <a:chOff x="3273692" y="1099961"/>
              <a:chExt cx="1202093" cy="1388087"/>
            </a:xfrm>
          </p:grpSpPr>
          <p:sp>
            <p:nvSpPr>
              <p:cNvPr id="97"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8"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9"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F69F1E"/>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96" name="TextBox 95"/>
            <p:cNvSpPr txBox="1"/>
            <p:nvPr/>
          </p:nvSpPr>
          <p:spPr>
            <a:xfrm>
              <a:off x="905132" y="2922828"/>
              <a:ext cx="363966"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2</a:t>
              </a:r>
              <a:endParaRPr lang="zh-CN" altLang="en-US" dirty="0">
                <a:solidFill>
                  <a:schemeClr val="bg1"/>
                </a:solidFill>
                <a:latin typeface="微软雅黑" pitchFamily="34" charset="-122"/>
                <a:ea typeface="微软雅黑" pitchFamily="34" charset="-122"/>
              </a:endParaRPr>
            </a:p>
          </p:txBody>
        </p:sp>
      </p:grpSp>
      <p:grpSp>
        <p:nvGrpSpPr>
          <p:cNvPr id="100" name="组合 99"/>
          <p:cNvGrpSpPr/>
          <p:nvPr/>
        </p:nvGrpSpPr>
        <p:grpSpPr>
          <a:xfrm>
            <a:off x="6585279" y="2362219"/>
            <a:ext cx="1602304" cy="1850640"/>
            <a:chOff x="789153" y="2729597"/>
            <a:chExt cx="1202093" cy="1388087"/>
          </a:xfrm>
        </p:grpSpPr>
        <p:grpSp>
          <p:nvGrpSpPr>
            <p:cNvPr id="101" name="组合 100"/>
            <p:cNvGrpSpPr/>
            <p:nvPr/>
          </p:nvGrpSpPr>
          <p:grpSpPr>
            <a:xfrm>
              <a:off x="789153" y="2729597"/>
              <a:ext cx="1202093" cy="1388087"/>
              <a:chOff x="3273692" y="1099961"/>
              <a:chExt cx="1202093" cy="1388087"/>
            </a:xfrm>
          </p:grpSpPr>
          <p:sp>
            <p:nvSpPr>
              <p:cNvPr id="103"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04"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05"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EA5E66"/>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102" name="TextBox 101"/>
            <p:cNvSpPr txBox="1"/>
            <p:nvPr/>
          </p:nvSpPr>
          <p:spPr>
            <a:xfrm>
              <a:off x="898499" y="2922828"/>
              <a:ext cx="367789"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3</a:t>
              </a:r>
              <a:endParaRPr lang="zh-CN" altLang="en-US" dirty="0">
                <a:solidFill>
                  <a:schemeClr val="bg1"/>
                </a:solidFill>
                <a:latin typeface="微软雅黑" pitchFamily="34" charset="-122"/>
                <a:ea typeface="微软雅黑" pitchFamily="34" charset="-122"/>
              </a:endParaRPr>
            </a:p>
          </p:txBody>
        </p:sp>
      </p:grpSp>
      <p:grpSp>
        <p:nvGrpSpPr>
          <p:cNvPr id="106" name="组合 105"/>
          <p:cNvGrpSpPr/>
          <p:nvPr/>
        </p:nvGrpSpPr>
        <p:grpSpPr>
          <a:xfrm>
            <a:off x="8962723" y="2362219"/>
            <a:ext cx="1602304" cy="1850640"/>
            <a:chOff x="789153" y="2729597"/>
            <a:chExt cx="1202093" cy="1388087"/>
          </a:xfrm>
        </p:grpSpPr>
        <p:grpSp>
          <p:nvGrpSpPr>
            <p:cNvPr id="107" name="组合 106"/>
            <p:cNvGrpSpPr/>
            <p:nvPr/>
          </p:nvGrpSpPr>
          <p:grpSpPr>
            <a:xfrm>
              <a:off x="789153" y="2729597"/>
              <a:ext cx="1202093" cy="1388087"/>
              <a:chOff x="3273692" y="1099961"/>
              <a:chExt cx="1202093" cy="1388087"/>
            </a:xfrm>
          </p:grpSpPr>
          <p:sp>
            <p:nvSpPr>
              <p:cNvPr id="109"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10"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11"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0099A9"/>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108" name="TextBox 107"/>
            <p:cNvSpPr txBox="1"/>
            <p:nvPr/>
          </p:nvSpPr>
          <p:spPr>
            <a:xfrm>
              <a:off x="938290" y="2889012"/>
              <a:ext cx="360220"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4</a:t>
              </a:r>
              <a:endParaRPr lang="zh-CN" altLang="en-US" dirty="0">
                <a:solidFill>
                  <a:schemeClr val="bg1"/>
                </a:solidFill>
                <a:latin typeface="微软雅黑" pitchFamily="34" charset="-122"/>
                <a:ea typeface="微软雅黑" pitchFamily="34" charset="-122"/>
              </a:endParaRPr>
            </a:p>
          </p:txBody>
        </p:sp>
      </p:grpSp>
      <p:sp>
        <p:nvSpPr>
          <p:cNvPr id="112" name="Freeform 21"/>
          <p:cNvSpPr>
            <a:spLocks noEditPoints="1"/>
          </p:cNvSpPr>
          <p:nvPr/>
        </p:nvSpPr>
        <p:spPr bwMode="auto">
          <a:xfrm>
            <a:off x="2261165" y="3022954"/>
            <a:ext cx="615868" cy="637704"/>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tx1"/>
          </a:solidFill>
          <a:ln>
            <a:noFill/>
          </a:ln>
        </p:spPr>
        <p:txBody>
          <a:bodyPr vert="horz" wrap="square" lIns="121890" tIns="60945" rIns="121890" bIns="6094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nvGrpSpPr>
          <p:cNvPr id="113" name="组合 112"/>
          <p:cNvGrpSpPr/>
          <p:nvPr/>
        </p:nvGrpSpPr>
        <p:grpSpPr>
          <a:xfrm>
            <a:off x="4637005" y="2994764"/>
            <a:ext cx="600979" cy="649377"/>
            <a:chOff x="2782033" y="2877344"/>
            <a:chExt cx="571561" cy="617451"/>
          </a:xfrm>
          <a:solidFill>
            <a:srgbClr val="777777"/>
          </a:solidFill>
        </p:grpSpPr>
        <p:sp>
          <p:nvSpPr>
            <p:cNvPr id="114"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15"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grpSp>
        <p:nvGrpSpPr>
          <p:cNvPr id="116" name="组合 115"/>
          <p:cNvGrpSpPr/>
          <p:nvPr/>
        </p:nvGrpSpPr>
        <p:grpSpPr>
          <a:xfrm>
            <a:off x="7057989" y="3051105"/>
            <a:ext cx="625377" cy="625609"/>
            <a:chOff x="5699322" y="3963624"/>
            <a:chExt cx="132182" cy="132201"/>
          </a:xfrm>
          <a:solidFill>
            <a:schemeClr val="tx1"/>
          </a:solidFill>
        </p:grpSpPr>
        <p:sp>
          <p:nvSpPr>
            <p:cNvPr id="117"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18"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grpSp>
        <p:nvGrpSpPr>
          <p:cNvPr id="119" name="组合 118"/>
          <p:cNvGrpSpPr/>
          <p:nvPr/>
        </p:nvGrpSpPr>
        <p:grpSpPr>
          <a:xfrm>
            <a:off x="9499156" y="3027818"/>
            <a:ext cx="647261" cy="632839"/>
            <a:chOff x="5710238" y="3049588"/>
            <a:chExt cx="771526" cy="754062"/>
          </a:xfrm>
          <a:solidFill>
            <a:schemeClr val="tx1"/>
          </a:solidFill>
        </p:grpSpPr>
        <p:sp>
          <p:nvSpPr>
            <p:cNvPr id="120"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1"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2"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3"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grpSp>
      <p:sp>
        <p:nvSpPr>
          <p:cNvPr id="124" name="Rectangle 4"/>
          <p:cNvSpPr txBox="1">
            <a:spLocks noChangeArrowheads="1"/>
          </p:cNvSpPr>
          <p:nvPr/>
        </p:nvSpPr>
        <p:spPr bwMode="auto">
          <a:xfrm>
            <a:off x="1763643" y="4370643"/>
            <a:ext cx="165618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zh-CN" altLang="en-US" sz="2800" kern="0" dirty="0">
                <a:solidFill>
                  <a:schemeClr val="accent6"/>
                </a:solidFill>
                <a:latin typeface="Arial"/>
                <a:ea typeface="微软雅黑"/>
              </a:rPr>
              <a:t>微型计算机的</a:t>
            </a:r>
            <a:r>
              <a:rPr lang="zh-CN" altLang="en-US" sz="2800" kern="0" dirty="0" smtClean="0">
                <a:solidFill>
                  <a:schemeClr val="accent6"/>
                </a:solidFill>
                <a:latin typeface="Arial"/>
                <a:ea typeface="微软雅黑"/>
              </a:rPr>
              <a:t>概念</a:t>
            </a:r>
            <a:endParaRPr lang="zh-CN" altLang="en-US" sz="2800" kern="0" dirty="0">
              <a:solidFill>
                <a:schemeClr val="accent6"/>
              </a:solidFill>
              <a:latin typeface="Arial"/>
              <a:ea typeface="微软雅黑"/>
            </a:endParaRPr>
          </a:p>
        </p:txBody>
      </p:sp>
      <p:sp>
        <p:nvSpPr>
          <p:cNvPr id="125" name="Rectangle 4"/>
          <p:cNvSpPr txBox="1">
            <a:spLocks noChangeArrowheads="1"/>
          </p:cNvSpPr>
          <p:nvPr/>
        </p:nvSpPr>
        <p:spPr bwMode="auto">
          <a:xfrm>
            <a:off x="4075902" y="4400698"/>
            <a:ext cx="2163320"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zh-CN" altLang="en-US" sz="2800" kern="0" dirty="0">
                <a:solidFill>
                  <a:srgbClr val="F69F1E"/>
                </a:solidFill>
                <a:latin typeface="Arial"/>
                <a:ea typeface="微软雅黑"/>
              </a:rPr>
              <a:t>微处理器的产生和</a:t>
            </a:r>
            <a:r>
              <a:rPr lang="zh-CN" altLang="en-US" sz="2800" kern="0" dirty="0" smtClean="0">
                <a:solidFill>
                  <a:srgbClr val="F69F1E"/>
                </a:solidFill>
                <a:latin typeface="Arial"/>
                <a:ea typeface="微软雅黑"/>
              </a:rPr>
              <a:t>发展</a:t>
            </a:r>
            <a:endParaRPr lang="zh-CN" altLang="en-US" sz="2800" kern="0" dirty="0">
              <a:solidFill>
                <a:srgbClr val="F69F1E"/>
              </a:solidFill>
              <a:latin typeface="Arial"/>
              <a:ea typeface="微软雅黑"/>
            </a:endParaRPr>
          </a:p>
        </p:txBody>
      </p:sp>
      <p:sp>
        <p:nvSpPr>
          <p:cNvPr id="126" name="Rectangle 4"/>
          <p:cNvSpPr txBox="1">
            <a:spLocks noChangeArrowheads="1"/>
          </p:cNvSpPr>
          <p:nvPr/>
        </p:nvSpPr>
        <p:spPr bwMode="auto">
          <a:xfrm>
            <a:off x="6496886" y="4400698"/>
            <a:ext cx="1829388"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zh-CN" altLang="en-US" sz="2800" kern="0" dirty="0">
                <a:solidFill>
                  <a:srgbClr val="EA5E66"/>
                </a:solidFill>
                <a:latin typeface="Arial"/>
                <a:ea typeface="微软雅黑"/>
              </a:rPr>
              <a:t>计算机系统的</a:t>
            </a:r>
            <a:r>
              <a:rPr lang="zh-CN" altLang="en-US" sz="2800" kern="0" dirty="0" smtClean="0">
                <a:solidFill>
                  <a:srgbClr val="EA5E66"/>
                </a:solidFill>
                <a:latin typeface="Arial"/>
                <a:ea typeface="微软雅黑"/>
              </a:rPr>
              <a:t>组成</a:t>
            </a:r>
            <a:endParaRPr lang="zh-CN" altLang="en-US" sz="2800" kern="0" dirty="0">
              <a:solidFill>
                <a:srgbClr val="EA5E66"/>
              </a:solidFill>
              <a:latin typeface="Arial"/>
              <a:ea typeface="微软雅黑"/>
            </a:endParaRPr>
          </a:p>
        </p:txBody>
      </p:sp>
      <p:sp>
        <p:nvSpPr>
          <p:cNvPr id="127" name="Rectangle 4"/>
          <p:cNvSpPr txBox="1">
            <a:spLocks noChangeArrowheads="1"/>
          </p:cNvSpPr>
          <p:nvPr/>
        </p:nvSpPr>
        <p:spPr bwMode="auto">
          <a:xfrm>
            <a:off x="8874330" y="4400698"/>
            <a:ext cx="1829388"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zh-CN" altLang="en-US" sz="2800" kern="0" dirty="0">
                <a:solidFill>
                  <a:srgbClr val="0099A9"/>
                </a:solidFill>
                <a:latin typeface="Arial"/>
                <a:ea typeface="微软雅黑"/>
              </a:rPr>
              <a:t>系统</a:t>
            </a:r>
            <a:r>
              <a:rPr lang="zh-CN" altLang="en-US" sz="2800" kern="0" dirty="0" smtClean="0">
                <a:solidFill>
                  <a:srgbClr val="0099A9"/>
                </a:solidFill>
                <a:latin typeface="Arial"/>
                <a:ea typeface="微软雅黑"/>
              </a:rPr>
              <a:t>总线</a:t>
            </a:r>
            <a:endParaRPr lang="zh-CN" altLang="en-US" sz="2800" kern="0" dirty="0">
              <a:solidFill>
                <a:srgbClr val="0099A9"/>
              </a:solidFill>
              <a:latin typeface="Arial"/>
              <a:ea typeface="微软雅黑"/>
            </a:endParaRPr>
          </a:p>
        </p:txBody>
      </p:sp>
      <p:grpSp>
        <p:nvGrpSpPr>
          <p:cNvPr id="132" name="组合 131"/>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4" name="椭圆 13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9" name="组合 13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24" name="椭圆 2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25" name="组合 22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226" name="同心圆 2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27" name="椭圆 22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28" name="组合 22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229" name="同心圆 2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0" name="椭圆 2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1" name="组合 23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232" name="同心圆 2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3" name="椭圆 2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4" name="组合 23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235" name="同心圆 2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6" name="椭圆 2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7" name="组合 23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238" name="同心圆 2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39" name="椭圆 2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0" name="组合 23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241" name="同心圆 2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2" name="椭圆 24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3" name="组合 24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244" name="同心圆 2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45" name="椭圆 2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6" name="组合 24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247" name="同心圆 2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8" name="椭圆 2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9" name="组合 24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250" name="同心圆 2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1" name="椭圆 2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52" name="组合 25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253" name="同心圆 2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4" name="椭圆 2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255" name="TextBox 25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4220236380"/>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14:bounceEnd="55000">
                                          <p:cBhvr additive="base">
                                            <p:cTn id="7" dur="2000" fill="hold"/>
                                            <p:tgtEl>
                                              <p:spTgt spid="215"/>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14:presetBounceEnd="55000">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14:bounceEnd="55000">
                                          <p:cBhvr additive="base">
                                            <p:cTn id="11" dur="2000" fill="hold"/>
                                            <p:tgtEl>
                                              <p:spTgt spid="220"/>
                                            </p:tgtEl>
                                            <p:attrNameLst>
                                              <p:attrName>ppt_x</p:attrName>
                                            </p:attrNameLst>
                                          </p:cBhvr>
                                          <p:tavLst>
                                            <p:tav tm="0">
                                              <p:val>
                                                <p:strVal val="#ppt_x"/>
                                              </p:val>
                                            </p:tav>
                                            <p:tav tm="100000">
                                              <p:val>
                                                <p:strVal val="#ppt_x"/>
                                              </p:val>
                                            </p:tav>
                                          </p:tavLst>
                                        </p:anim>
                                        <p:anim calcmode="lin" valueType="num" p14:bounceEnd="55000">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5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5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8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par>
                                    <p:cTn id="51" presetID="31" presetClass="entr" presetSubtype="0" fill="hold" nodeType="withEffect">
                                      <p:stCondLst>
                                        <p:cond delay="500"/>
                                      </p:stCondLst>
                                      <p:childTnLst>
                                        <p:set>
                                          <p:cBhvr>
                                            <p:cTn id="52" dur="1" fill="hold">
                                              <p:stCondLst>
                                                <p:cond delay="0"/>
                                              </p:stCondLst>
                                            </p:cTn>
                                            <p:tgtEl>
                                              <p:spTgt spid="100"/>
                                            </p:tgtEl>
                                            <p:attrNameLst>
                                              <p:attrName>style.visibility</p:attrName>
                                            </p:attrNameLst>
                                          </p:cBhvr>
                                          <p:to>
                                            <p:strVal val="visible"/>
                                          </p:to>
                                        </p:set>
                                        <p:anim calcmode="lin" valueType="num">
                                          <p:cBhvr>
                                            <p:cTn id="53" dur="1000" fill="hold"/>
                                            <p:tgtEl>
                                              <p:spTgt spid="100"/>
                                            </p:tgtEl>
                                            <p:attrNameLst>
                                              <p:attrName>ppt_w</p:attrName>
                                            </p:attrNameLst>
                                          </p:cBhvr>
                                          <p:tavLst>
                                            <p:tav tm="0">
                                              <p:val>
                                                <p:fltVal val="0"/>
                                              </p:val>
                                            </p:tav>
                                            <p:tav tm="100000">
                                              <p:val>
                                                <p:strVal val="#ppt_w"/>
                                              </p:val>
                                            </p:tav>
                                          </p:tavLst>
                                        </p:anim>
                                        <p:anim calcmode="lin" valueType="num">
                                          <p:cBhvr>
                                            <p:cTn id="54" dur="1000" fill="hold"/>
                                            <p:tgtEl>
                                              <p:spTgt spid="100"/>
                                            </p:tgtEl>
                                            <p:attrNameLst>
                                              <p:attrName>ppt_h</p:attrName>
                                            </p:attrNameLst>
                                          </p:cBhvr>
                                          <p:tavLst>
                                            <p:tav tm="0">
                                              <p:val>
                                                <p:fltVal val="0"/>
                                              </p:val>
                                            </p:tav>
                                            <p:tav tm="100000">
                                              <p:val>
                                                <p:strVal val="#ppt_h"/>
                                              </p:val>
                                            </p:tav>
                                          </p:tavLst>
                                        </p:anim>
                                        <p:anim calcmode="lin" valueType="num">
                                          <p:cBhvr>
                                            <p:cTn id="55" dur="1000" fill="hold"/>
                                            <p:tgtEl>
                                              <p:spTgt spid="100"/>
                                            </p:tgtEl>
                                            <p:attrNameLst>
                                              <p:attrName>style.rotation</p:attrName>
                                            </p:attrNameLst>
                                          </p:cBhvr>
                                          <p:tavLst>
                                            <p:tav tm="0">
                                              <p:val>
                                                <p:fltVal val="90"/>
                                              </p:val>
                                            </p:tav>
                                            <p:tav tm="100000">
                                              <p:val>
                                                <p:fltVal val="0"/>
                                              </p:val>
                                            </p:tav>
                                          </p:tavLst>
                                        </p:anim>
                                        <p:animEffect transition="in" filter="fade">
                                          <p:cBhvr>
                                            <p:cTn id="56" dur="1000"/>
                                            <p:tgtEl>
                                              <p:spTgt spid="100"/>
                                            </p:tgtEl>
                                          </p:cBhvr>
                                        </p:animEffect>
                                      </p:childTnLst>
                                    </p:cTn>
                                  </p:par>
                                </p:childTnLst>
                              </p:cTn>
                            </p:par>
                            <p:par>
                              <p:cTn id="57" fill="hold">
                                <p:stCondLst>
                                  <p:cond delay="8300"/>
                                </p:stCondLst>
                                <p:childTnLst>
                                  <p:par>
                                    <p:cTn id="58" presetID="10" presetClass="entr" presetSubtype="0" fill="hold" nodeType="after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fade">
                                          <p:cBhvr>
                                            <p:cTn id="60" dur="500"/>
                                            <p:tgtEl>
                                              <p:spTgt spid="1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700"/>
                                            <p:tgtEl>
                                              <p:spTgt spid="126"/>
                                            </p:tgtEl>
                                          </p:cBhvr>
                                        </p:animEffect>
                                      </p:childTnLst>
                                    </p:cTn>
                                  </p:par>
                                  <p:par>
                                    <p:cTn id="64" presetID="31" presetClass="entr" presetSubtype="0" fill="hold" nodeType="withEffect">
                                      <p:stCondLst>
                                        <p:cond delay="0"/>
                                      </p:stCondLst>
                                      <p:childTnLst>
                                        <p:set>
                                          <p:cBhvr>
                                            <p:cTn id="65" dur="1" fill="hold">
                                              <p:stCondLst>
                                                <p:cond delay="0"/>
                                              </p:stCondLst>
                                            </p:cTn>
                                            <p:tgtEl>
                                              <p:spTgt spid="106"/>
                                            </p:tgtEl>
                                            <p:attrNameLst>
                                              <p:attrName>style.visibility</p:attrName>
                                            </p:attrNameLst>
                                          </p:cBhvr>
                                          <p:to>
                                            <p:strVal val="visible"/>
                                          </p:to>
                                        </p:set>
                                        <p:anim calcmode="lin" valueType="num">
                                          <p:cBhvr>
                                            <p:cTn id="66" dur="1000" fill="hold"/>
                                            <p:tgtEl>
                                              <p:spTgt spid="106"/>
                                            </p:tgtEl>
                                            <p:attrNameLst>
                                              <p:attrName>ppt_w</p:attrName>
                                            </p:attrNameLst>
                                          </p:cBhvr>
                                          <p:tavLst>
                                            <p:tav tm="0">
                                              <p:val>
                                                <p:fltVal val="0"/>
                                              </p:val>
                                            </p:tav>
                                            <p:tav tm="100000">
                                              <p:val>
                                                <p:strVal val="#ppt_w"/>
                                              </p:val>
                                            </p:tav>
                                          </p:tavLst>
                                        </p:anim>
                                        <p:anim calcmode="lin" valueType="num">
                                          <p:cBhvr>
                                            <p:cTn id="67" dur="1000" fill="hold"/>
                                            <p:tgtEl>
                                              <p:spTgt spid="106"/>
                                            </p:tgtEl>
                                            <p:attrNameLst>
                                              <p:attrName>ppt_h</p:attrName>
                                            </p:attrNameLst>
                                          </p:cBhvr>
                                          <p:tavLst>
                                            <p:tav tm="0">
                                              <p:val>
                                                <p:fltVal val="0"/>
                                              </p:val>
                                            </p:tav>
                                            <p:tav tm="100000">
                                              <p:val>
                                                <p:strVal val="#ppt_h"/>
                                              </p:val>
                                            </p:tav>
                                          </p:tavLst>
                                        </p:anim>
                                        <p:anim calcmode="lin" valueType="num">
                                          <p:cBhvr>
                                            <p:cTn id="68" dur="1000" fill="hold"/>
                                            <p:tgtEl>
                                              <p:spTgt spid="106"/>
                                            </p:tgtEl>
                                            <p:attrNameLst>
                                              <p:attrName>style.rotation</p:attrName>
                                            </p:attrNameLst>
                                          </p:cBhvr>
                                          <p:tavLst>
                                            <p:tav tm="0">
                                              <p:val>
                                                <p:fltVal val="90"/>
                                              </p:val>
                                            </p:tav>
                                            <p:tav tm="100000">
                                              <p:val>
                                                <p:fltVal val="0"/>
                                              </p:val>
                                            </p:tav>
                                          </p:tavLst>
                                        </p:anim>
                                        <p:animEffect transition="in" filter="fade">
                                          <p:cBhvr>
                                            <p:cTn id="69" dur="1000"/>
                                            <p:tgtEl>
                                              <p:spTgt spid="106"/>
                                            </p:tgtEl>
                                          </p:cBhvr>
                                        </p:animEffect>
                                      </p:childTnLst>
                                    </p:cTn>
                                  </p:par>
                                </p:childTnLst>
                              </p:cTn>
                            </p:par>
                            <p:par>
                              <p:cTn id="70" fill="hold">
                                <p:stCondLst>
                                  <p:cond delay="9300"/>
                                </p:stCondLst>
                                <p:childTnLst>
                                  <p:par>
                                    <p:cTn id="71" presetID="10" presetClass="entr" presetSubtype="0" fill="hold" nodeType="afterEffect">
                                      <p:stCondLst>
                                        <p:cond delay="0"/>
                                      </p:stCondLst>
                                      <p:childTnLst>
                                        <p:set>
                                          <p:cBhvr>
                                            <p:cTn id="72" dur="1" fill="hold">
                                              <p:stCondLst>
                                                <p:cond delay="0"/>
                                              </p:stCondLst>
                                            </p:cTn>
                                            <p:tgtEl>
                                              <p:spTgt spid="119"/>
                                            </p:tgtEl>
                                            <p:attrNameLst>
                                              <p:attrName>style.visibility</p:attrName>
                                            </p:attrNameLst>
                                          </p:cBhvr>
                                          <p:to>
                                            <p:strVal val="visible"/>
                                          </p:to>
                                        </p:set>
                                        <p:animEffect transition="in" filter="fade">
                                          <p:cBhvr>
                                            <p:cTn id="73" dur="500"/>
                                            <p:tgtEl>
                                              <p:spTgt spid="119"/>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27"/>
                                            </p:tgtEl>
                                            <p:attrNameLst>
                                              <p:attrName>style.visibility</p:attrName>
                                            </p:attrNameLst>
                                          </p:cBhvr>
                                          <p:to>
                                            <p:strVal val="visible"/>
                                          </p:to>
                                        </p:set>
                                        <p:animEffect transition="in" filter="wipe(left)">
                                          <p:cBhvr>
                                            <p:cTn id="76" dur="700"/>
                                            <p:tgtEl>
                                              <p:spTgt spid="127"/>
                                            </p:tgtEl>
                                          </p:cBhvr>
                                        </p:animEffect>
                                      </p:childTnLst>
                                    </p:cTn>
                                  </p:par>
                                </p:childTnLst>
                              </p:cTn>
                            </p:par>
                            <p:par>
                              <p:cTn id="77" fill="hold">
                                <p:stCondLst>
                                  <p:cond delay="10000"/>
                                </p:stCondLst>
                                <p:childTnLst>
                                  <p:par>
                                    <p:cTn id="78" presetID="23" presetClass="entr" presetSubtype="528" fill="hold" nodeType="afterEffect">
                                      <p:stCondLst>
                                        <p:cond delay="0"/>
                                      </p:stCondLst>
                                      <p:childTnLst>
                                        <p:set>
                                          <p:cBhvr>
                                            <p:cTn id="79" dur="1" fill="hold">
                                              <p:stCondLst>
                                                <p:cond delay="0"/>
                                              </p:stCondLst>
                                            </p:cTn>
                                            <p:tgtEl>
                                              <p:spTgt spid="132"/>
                                            </p:tgtEl>
                                            <p:attrNameLst>
                                              <p:attrName>style.visibility</p:attrName>
                                            </p:attrNameLst>
                                          </p:cBhvr>
                                          <p:to>
                                            <p:strVal val="visible"/>
                                          </p:to>
                                        </p:set>
                                        <p:anim calcmode="lin" valueType="num">
                                          <p:cBhvr>
                                            <p:cTn id="80" dur="500" fill="hold"/>
                                            <p:tgtEl>
                                              <p:spTgt spid="132"/>
                                            </p:tgtEl>
                                            <p:attrNameLst>
                                              <p:attrName>ppt_w</p:attrName>
                                            </p:attrNameLst>
                                          </p:cBhvr>
                                          <p:tavLst>
                                            <p:tav tm="0">
                                              <p:val>
                                                <p:fltVal val="0"/>
                                              </p:val>
                                            </p:tav>
                                            <p:tav tm="100000">
                                              <p:val>
                                                <p:strVal val="#ppt_w"/>
                                              </p:val>
                                            </p:tav>
                                          </p:tavLst>
                                        </p:anim>
                                        <p:anim calcmode="lin" valueType="num">
                                          <p:cBhvr>
                                            <p:cTn id="81" dur="500" fill="hold"/>
                                            <p:tgtEl>
                                              <p:spTgt spid="132"/>
                                            </p:tgtEl>
                                            <p:attrNameLst>
                                              <p:attrName>ppt_h</p:attrName>
                                            </p:attrNameLst>
                                          </p:cBhvr>
                                          <p:tavLst>
                                            <p:tav tm="0">
                                              <p:val>
                                                <p:fltVal val="0"/>
                                              </p:val>
                                            </p:tav>
                                            <p:tav tm="100000">
                                              <p:val>
                                                <p:strVal val="#ppt_h"/>
                                              </p:val>
                                            </p:tav>
                                          </p:tavLst>
                                        </p:anim>
                                        <p:anim calcmode="lin" valueType="num">
                                          <p:cBhvr>
                                            <p:cTn id="82" dur="500" fill="hold"/>
                                            <p:tgtEl>
                                              <p:spTgt spid="132"/>
                                            </p:tgtEl>
                                            <p:attrNameLst>
                                              <p:attrName>ppt_x</p:attrName>
                                            </p:attrNameLst>
                                          </p:cBhvr>
                                          <p:tavLst>
                                            <p:tav tm="0">
                                              <p:val>
                                                <p:fltVal val="0.5"/>
                                              </p:val>
                                            </p:tav>
                                            <p:tav tm="100000">
                                              <p:val>
                                                <p:strVal val="#ppt_x"/>
                                              </p:val>
                                            </p:tav>
                                          </p:tavLst>
                                        </p:anim>
                                        <p:anim calcmode="lin" valueType="num">
                                          <p:cBhvr>
                                            <p:cTn id="83" dur="500" fill="hold"/>
                                            <p:tgtEl>
                                              <p:spTgt spid="132"/>
                                            </p:tgtEl>
                                            <p:attrNameLst>
                                              <p:attrName>ppt_y</p:attrName>
                                            </p:attrNameLst>
                                          </p:cBhvr>
                                          <p:tavLst>
                                            <p:tav tm="0">
                                              <p:val>
                                                <p:fltVal val="0.5"/>
                                              </p:val>
                                            </p:tav>
                                            <p:tav tm="100000">
                                              <p:val>
                                                <p:strVal val="#ppt_y"/>
                                              </p:val>
                                            </p:tav>
                                          </p:tavLst>
                                        </p:anim>
                                      </p:childTnLst>
                                    </p:cTn>
                                  </p:par>
                                  <p:par>
                                    <p:cTn id="84" presetID="23" presetClass="entr" presetSubtype="528" fill="hold" nodeType="withEffect">
                                      <p:stCondLst>
                                        <p:cond delay="300"/>
                                      </p:stCondLst>
                                      <p:childTnLst>
                                        <p:set>
                                          <p:cBhvr>
                                            <p:cTn id="85" dur="1" fill="hold">
                                              <p:stCondLst>
                                                <p:cond delay="0"/>
                                              </p:stCondLst>
                                            </p:cTn>
                                            <p:tgtEl>
                                              <p:spTgt spid="139"/>
                                            </p:tgtEl>
                                            <p:attrNameLst>
                                              <p:attrName>style.visibility</p:attrName>
                                            </p:attrNameLst>
                                          </p:cBhvr>
                                          <p:to>
                                            <p:strVal val="visible"/>
                                          </p:to>
                                        </p:set>
                                        <p:anim calcmode="lin" valueType="num">
                                          <p:cBhvr>
                                            <p:cTn id="86" dur="500" fill="hold"/>
                                            <p:tgtEl>
                                              <p:spTgt spid="139"/>
                                            </p:tgtEl>
                                            <p:attrNameLst>
                                              <p:attrName>ppt_w</p:attrName>
                                            </p:attrNameLst>
                                          </p:cBhvr>
                                          <p:tavLst>
                                            <p:tav tm="0">
                                              <p:val>
                                                <p:fltVal val="0"/>
                                              </p:val>
                                            </p:tav>
                                            <p:tav tm="100000">
                                              <p:val>
                                                <p:strVal val="#ppt_w"/>
                                              </p:val>
                                            </p:tav>
                                          </p:tavLst>
                                        </p:anim>
                                        <p:anim calcmode="lin" valueType="num">
                                          <p:cBhvr>
                                            <p:cTn id="87" dur="500" fill="hold"/>
                                            <p:tgtEl>
                                              <p:spTgt spid="139"/>
                                            </p:tgtEl>
                                            <p:attrNameLst>
                                              <p:attrName>ppt_h</p:attrName>
                                            </p:attrNameLst>
                                          </p:cBhvr>
                                          <p:tavLst>
                                            <p:tav tm="0">
                                              <p:val>
                                                <p:fltVal val="0"/>
                                              </p:val>
                                            </p:tav>
                                            <p:tav tm="100000">
                                              <p:val>
                                                <p:strVal val="#ppt_h"/>
                                              </p:val>
                                            </p:tav>
                                          </p:tavLst>
                                        </p:anim>
                                        <p:anim calcmode="lin" valueType="num">
                                          <p:cBhvr>
                                            <p:cTn id="88" dur="500" fill="hold"/>
                                            <p:tgtEl>
                                              <p:spTgt spid="139"/>
                                            </p:tgtEl>
                                            <p:attrNameLst>
                                              <p:attrName>ppt_x</p:attrName>
                                            </p:attrNameLst>
                                          </p:cBhvr>
                                          <p:tavLst>
                                            <p:tav tm="0">
                                              <p:val>
                                                <p:fltVal val="0.5"/>
                                              </p:val>
                                            </p:tav>
                                            <p:tav tm="100000">
                                              <p:val>
                                                <p:strVal val="#ppt_x"/>
                                              </p:val>
                                            </p:tav>
                                          </p:tavLst>
                                        </p:anim>
                                        <p:anim calcmode="lin" valueType="num">
                                          <p:cBhvr>
                                            <p:cTn id="89" dur="500" fill="hold"/>
                                            <p:tgtEl>
                                              <p:spTgt spid="139"/>
                                            </p:tgtEl>
                                            <p:attrNameLst>
                                              <p:attrName>ppt_y</p:attrName>
                                            </p:attrNameLst>
                                          </p:cBhvr>
                                          <p:tavLst>
                                            <p:tav tm="0">
                                              <p:val>
                                                <p:fltVal val="0.5"/>
                                              </p:val>
                                            </p:tav>
                                            <p:tav tm="100000">
                                              <p:val>
                                                <p:strVal val="#ppt_y"/>
                                              </p:val>
                                            </p:tav>
                                          </p:tavLst>
                                        </p:anim>
                                      </p:childTnLst>
                                    </p:cTn>
                                  </p:par>
                                  <p:par>
                                    <p:cTn id="90" presetID="23" presetClass="entr" presetSubtype="528" fill="hold" nodeType="withEffect">
                                      <p:stCondLst>
                                        <p:cond delay="700"/>
                                      </p:stCondLst>
                                      <p:childTnLst>
                                        <p:set>
                                          <p:cBhvr>
                                            <p:cTn id="91" dur="1" fill="hold">
                                              <p:stCondLst>
                                                <p:cond delay="0"/>
                                              </p:stCondLst>
                                            </p:cTn>
                                            <p:tgtEl>
                                              <p:spTgt spid="142"/>
                                            </p:tgtEl>
                                            <p:attrNameLst>
                                              <p:attrName>style.visibility</p:attrName>
                                            </p:attrNameLst>
                                          </p:cBhvr>
                                          <p:to>
                                            <p:strVal val="visible"/>
                                          </p:to>
                                        </p:set>
                                        <p:anim calcmode="lin" valueType="num">
                                          <p:cBhvr>
                                            <p:cTn id="92" dur="500" fill="hold"/>
                                            <p:tgtEl>
                                              <p:spTgt spid="142"/>
                                            </p:tgtEl>
                                            <p:attrNameLst>
                                              <p:attrName>ppt_w</p:attrName>
                                            </p:attrNameLst>
                                          </p:cBhvr>
                                          <p:tavLst>
                                            <p:tav tm="0">
                                              <p:val>
                                                <p:fltVal val="0"/>
                                              </p:val>
                                            </p:tav>
                                            <p:tav tm="100000">
                                              <p:val>
                                                <p:strVal val="#ppt_w"/>
                                              </p:val>
                                            </p:tav>
                                          </p:tavLst>
                                        </p:anim>
                                        <p:anim calcmode="lin" valueType="num">
                                          <p:cBhvr>
                                            <p:cTn id="93" dur="500" fill="hold"/>
                                            <p:tgtEl>
                                              <p:spTgt spid="142"/>
                                            </p:tgtEl>
                                            <p:attrNameLst>
                                              <p:attrName>ppt_h</p:attrName>
                                            </p:attrNameLst>
                                          </p:cBhvr>
                                          <p:tavLst>
                                            <p:tav tm="0">
                                              <p:val>
                                                <p:fltVal val="0"/>
                                              </p:val>
                                            </p:tav>
                                            <p:tav tm="100000">
                                              <p:val>
                                                <p:strVal val="#ppt_h"/>
                                              </p:val>
                                            </p:tav>
                                          </p:tavLst>
                                        </p:anim>
                                        <p:anim calcmode="lin" valueType="num">
                                          <p:cBhvr>
                                            <p:cTn id="94" dur="500" fill="hold"/>
                                            <p:tgtEl>
                                              <p:spTgt spid="142"/>
                                            </p:tgtEl>
                                            <p:attrNameLst>
                                              <p:attrName>ppt_x</p:attrName>
                                            </p:attrNameLst>
                                          </p:cBhvr>
                                          <p:tavLst>
                                            <p:tav tm="0">
                                              <p:val>
                                                <p:fltVal val="0.5"/>
                                              </p:val>
                                            </p:tav>
                                            <p:tav tm="100000">
                                              <p:val>
                                                <p:strVal val="#ppt_x"/>
                                              </p:val>
                                            </p:tav>
                                          </p:tavLst>
                                        </p:anim>
                                        <p:anim calcmode="lin" valueType="num">
                                          <p:cBhvr>
                                            <p:cTn id="95" dur="500" fill="hold"/>
                                            <p:tgtEl>
                                              <p:spTgt spid="142"/>
                                            </p:tgtEl>
                                            <p:attrNameLst>
                                              <p:attrName>ppt_y</p:attrName>
                                            </p:attrNameLst>
                                          </p:cBhvr>
                                          <p:tavLst>
                                            <p:tav tm="0">
                                              <p:val>
                                                <p:fltVal val="0.5"/>
                                              </p:val>
                                            </p:tav>
                                            <p:tav tm="100000">
                                              <p:val>
                                                <p:strVal val="#ppt_y"/>
                                              </p:val>
                                            </p:tav>
                                          </p:tavLst>
                                        </p:anim>
                                      </p:childTnLst>
                                    </p:cTn>
                                  </p:par>
                                  <p:par>
                                    <p:cTn id="96" presetID="23" presetClass="entr" presetSubtype="528" fill="hold" nodeType="withEffect">
                                      <p:stCondLst>
                                        <p:cond delay="300"/>
                                      </p:stCondLst>
                                      <p:childTnLst>
                                        <p:set>
                                          <p:cBhvr>
                                            <p:cTn id="97" dur="1" fill="hold">
                                              <p:stCondLst>
                                                <p:cond delay="0"/>
                                              </p:stCondLst>
                                            </p:cTn>
                                            <p:tgtEl>
                                              <p:spTgt spid="225"/>
                                            </p:tgtEl>
                                            <p:attrNameLst>
                                              <p:attrName>style.visibility</p:attrName>
                                            </p:attrNameLst>
                                          </p:cBhvr>
                                          <p:to>
                                            <p:strVal val="visible"/>
                                          </p:to>
                                        </p:set>
                                        <p:anim calcmode="lin" valueType="num">
                                          <p:cBhvr>
                                            <p:cTn id="98" dur="500" fill="hold"/>
                                            <p:tgtEl>
                                              <p:spTgt spid="225"/>
                                            </p:tgtEl>
                                            <p:attrNameLst>
                                              <p:attrName>ppt_w</p:attrName>
                                            </p:attrNameLst>
                                          </p:cBhvr>
                                          <p:tavLst>
                                            <p:tav tm="0">
                                              <p:val>
                                                <p:fltVal val="0"/>
                                              </p:val>
                                            </p:tav>
                                            <p:tav tm="100000">
                                              <p:val>
                                                <p:strVal val="#ppt_w"/>
                                              </p:val>
                                            </p:tav>
                                          </p:tavLst>
                                        </p:anim>
                                        <p:anim calcmode="lin" valueType="num">
                                          <p:cBhvr>
                                            <p:cTn id="99" dur="500" fill="hold"/>
                                            <p:tgtEl>
                                              <p:spTgt spid="225"/>
                                            </p:tgtEl>
                                            <p:attrNameLst>
                                              <p:attrName>ppt_h</p:attrName>
                                            </p:attrNameLst>
                                          </p:cBhvr>
                                          <p:tavLst>
                                            <p:tav tm="0">
                                              <p:val>
                                                <p:fltVal val="0"/>
                                              </p:val>
                                            </p:tav>
                                            <p:tav tm="100000">
                                              <p:val>
                                                <p:strVal val="#ppt_h"/>
                                              </p:val>
                                            </p:tav>
                                          </p:tavLst>
                                        </p:anim>
                                        <p:anim calcmode="lin" valueType="num">
                                          <p:cBhvr>
                                            <p:cTn id="100" dur="500" fill="hold"/>
                                            <p:tgtEl>
                                              <p:spTgt spid="225"/>
                                            </p:tgtEl>
                                            <p:attrNameLst>
                                              <p:attrName>ppt_x</p:attrName>
                                            </p:attrNameLst>
                                          </p:cBhvr>
                                          <p:tavLst>
                                            <p:tav tm="0">
                                              <p:val>
                                                <p:fltVal val="0.5"/>
                                              </p:val>
                                            </p:tav>
                                            <p:tav tm="100000">
                                              <p:val>
                                                <p:strVal val="#ppt_x"/>
                                              </p:val>
                                            </p:tav>
                                          </p:tavLst>
                                        </p:anim>
                                        <p:anim calcmode="lin" valueType="num">
                                          <p:cBhvr>
                                            <p:cTn id="101" dur="500" fill="hold"/>
                                            <p:tgtEl>
                                              <p:spTgt spid="225"/>
                                            </p:tgtEl>
                                            <p:attrNameLst>
                                              <p:attrName>ppt_y</p:attrName>
                                            </p:attrNameLst>
                                          </p:cBhvr>
                                          <p:tavLst>
                                            <p:tav tm="0">
                                              <p:val>
                                                <p:fltVal val="0.5"/>
                                              </p:val>
                                            </p:tav>
                                            <p:tav tm="100000">
                                              <p:val>
                                                <p:strVal val="#ppt_y"/>
                                              </p:val>
                                            </p:tav>
                                          </p:tavLst>
                                        </p:anim>
                                      </p:childTnLst>
                                    </p:cTn>
                                  </p:par>
                                  <p:par>
                                    <p:cTn id="102" presetID="23" presetClass="entr" presetSubtype="528" fill="hold" nodeType="withEffect">
                                      <p:stCondLst>
                                        <p:cond delay="100"/>
                                      </p:stCondLst>
                                      <p:childTnLst>
                                        <p:set>
                                          <p:cBhvr>
                                            <p:cTn id="103" dur="1" fill="hold">
                                              <p:stCondLst>
                                                <p:cond delay="0"/>
                                              </p:stCondLst>
                                            </p:cTn>
                                            <p:tgtEl>
                                              <p:spTgt spid="228"/>
                                            </p:tgtEl>
                                            <p:attrNameLst>
                                              <p:attrName>style.visibility</p:attrName>
                                            </p:attrNameLst>
                                          </p:cBhvr>
                                          <p:to>
                                            <p:strVal val="visible"/>
                                          </p:to>
                                        </p:set>
                                        <p:anim calcmode="lin" valueType="num">
                                          <p:cBhvr>
                                            <p:cTn id="104" dur="500" fill="hold"/>
                                            <p:tgtEl>
                                              <p:spTgt spid="228"/>
                                            </p:tgtEl>
                                            <p:attrNameLst>
                                              <p:attrName>ppt_w</p:attrName>
                                            </p:attrNameLst>
                                          </p:cBhvr>
                                          <p:tavLst>
                                            <p:tav tm="0">
                                              <p:val>
                                                <p:fltVal val="0"/>
                                              </p:val>
                                            </p:tav>
                                            <p:tav tm="100000">
                                              <p:val>
                                                <p:strVal val="#ppt_w"/>
                                              </p:val>
                                            </p:tav>
                                          </p:tavLst>
                                        </p:anim>
                                        <p:anim calcmode="lin" valueType="num">
                                          <p:cBhvr>
                                            <p:cTn id="105" dur="500" fill="hold"/>
                                            <p:tgtEl>
                                              <p:spTgt spid="228"/>
                                            </p:tgtEl>
                                            <p:attrNameLst>
                                              <p:attrName>ppt_h</p:attrName>
                                            </p:attrNameLst>
                                          </p:cBhvr>
                                          <p:tavLst>
                                            <p:tav tm="0">
                                              <p:val>
                                                <p:fltVal val="0"/>
                                              </p:val>
                                            </p:tav>
                                            <p:tav tm="100000">
                                              <p:val>
                                                <p:strVal val="#ppt_h"/>
                                              </p:val>
                                            </p:tav>
                                          </p:tavLst>
                                        </p:anim>
                                        <p:anim calcmode="lin" valueType="num">
                                          <p:cBhvr>
                                            <p:cTn id="106" dur="500" fill="hold"/>
                                            <p:tgtEl>
                                              <p:spTgt spid="228"/>
                                            </p:tgtEl>
                                            <p:attrNameLst>
                                              <p:attrName>ppt_x</p:attrName>
                                            </p:attrNameLst>
                                          </p:cBhvr>
                                          <p:tavLst>
                                            <p:tav tm="0">
                                              <p:val>
                                                <p:fltVal val="0.5"/>
                                              </p:val>
                                            </p:tav>
                                            <p:tav tm="100000">
                                              <p:val>
                                                <p:strVal val="#ppt_x"/>
                                              </p:val>
                                            </p:tav>
                                          </p:tavLst>
                                        </p:anim>
                                        <p:anim calcmode="lin" valueType="num">
                                          <p:cBhvr>
                                            <p:cTn id="107" dur="500" fill="hold"/>
                                            <p:tgtEl>
                                              <p:spTgt spid="228"/>
                                            </p:tgtEl>
                                            <p:attrNameLst>
                                              <p:attrName>ppt_y</p:attrName>
                                            </p:attrNameLst>
                                          </p:cBhvr>
                                          <p:tavLst>
                                            <p:tav tm="0">
                                              <p:val>
                                                <p:fltVal val="0.5"/>
                                              </p:val>
                                            </p:tav>
                                            <p:tav tm="100000">
                                              <p:val>
                                                <p:strVal val="#ppt_y"/>
                                              </p:val>
                                            </p:tav>
                                          </p:tavLst>
                                        </p:anim>
                                      </p:childTnLst>
                                    </p:cTn>
                                  </p:par>
                                  <p:par>
                                    <p:cTn id="108" presetID="23" presetClass="entr" presetSubtype="528" fill="hold" nodeType="withEffect">
                                      <p:stCondLst>
                                        <p:cond delay="600"/>
                                      </p:stCondLst>
                                      <p:childTnLst>
                                        <p:set>
                                          <p:cBhvr>
                                            <p:cTn id="109" dur="1" fill="hold">
                                              <p:stCondLst>
                                                <p:cond delay="0"/>
                                              </p:stCondLst>
                                            </p:cTn>
                                            <p:tgtEl>
                                              <p:spTgt spid="231"/>
                                            </p:tgtEl>
                                            <p:attrNameLst>
                                              <p:attrName>style.visibility</p:attrName>
                                            </p:attrNameLst>
                                          </p:cBhvr>
                                          <p:to>
                                            <p:strVal val="visible"/>
                                          </p:to>
                                        </p:set>
                                        <p:anim calcmode="lin" valueType="num">
                                          <p:cBhvr>
                                            <p:cTn id="110" dur="500" fill="hold"/>
                                            <p:tgtEl>
                                              <p:spTgt spid="231"/>
                                            </p:tgtEl>
                                            <p:attrNameLst>
                                              <p:attrName>ppt_w</p:attrName>
                                            </p:attrNameLst>
                                          </p:cBhvr>
                                          <p:tavLst>
                                            <p:tav tm="0">
                                              <p:val>
                                                <p:fltVal val="0"/>
                                              </p:val>
                                            </p:tav>
                                            <p:tav tm="100000">
                                              <p:val>
                                                <p:strVal val="#ppt_w"/>
                                              </p:val>
                                            </p:tav>
                                          </p:tavLst>
                                        </p:anim>
                                        <p:anim calcmode="lin" valueType="num">
                                          <p:cBhvr>
                                            <p:cTn id="111" dur="500" fill="hold"/>
                                            <p:tgtEl>
                                              <p:spTgt spid="231"/>
                                            </p:tgtEl>
                                            <p:attrNameLst>
                                              <p:attrName>ppt_h</p:attrName>
                                            </p:attrNameLst>
                                          </p:cBhvr>
                                          <p:tavLst>
                                            <p:tav tm="0">
                                              <p:val>
                                                <p:fltVal val="0"/>
                                              </p:val>
                                            </p:tav>
                                            <p:tav tm="100000">
                                              <p:val>
                                                <p:strVal val="#ppt_h"/>
                                              </p:val>
                                            </p:tav>
                                          </p:tavLst>
                                        </p:anim>
                                        <p:anim calcmode="lin" valueType="num">
                                          <p:cBhvr>
                                            <p:cTn id="112" dur="500" fill="hold"/>
                                            <p:tgtEl>
                                              <p:spTgt spid="231"/>
                                            </p:tgtEl>
                                            <p:attrNameLst>
                                              <p:attrName>ppt_x</p:attrName>
                                            </p:attrNameLst>
                                          </p:cBhvr>
                                          <p:tavLst>
                                            <p:tav tm="0">
                                              <p:val>
                                                <p:fltVal val="0.5"/>
                                              </p:val>
                                            </p:tav>
                                            <p:tav tm="100000">
                                              <p:val>
                                                <p:strVal val="#ppt_x"/>
                                              </p:val>
                                            </p:tav>
                                          </p:tavLst>
                                        </p:anim>
                                        <p:anim calcmode="lin" valueType="num">
                                          <p:cBhvr>
                                            <p:cTn id="113" dur="500" fill="hold"/>
                                            <p:tgtEl>
                                              <p:spTgt spid="231"/>
                                            </p:tgtEl>
                                            <p:attrNameLst>
                                              <p:attrName>ppt_y</p:attrName>
                                            </p:attrNameLst>
                                          </p:cBhvr>
                                          <p:tavLst>
                                            <p:tav tm="0">
                                              <p:val>
                                                <p:fltVal val="0.5"/>
                                              </p:val>
                                            </p:tav>
                                            <p:tav tm="100000">
                                              <p:val>
                                                <p:strVal val="#ppt_y"/>
                                              </p:val>
                                            </p:tav>
                                          </p:tavLst>
                                        </p:anim>
                                      </p:childTnLst>
                                    </p:cTn>
                                  </p:par>
                                  <p:par>
                                    <p:cTn id="114" presetID="23" presetClass="entr" presetSubtype="528" fill="hold" nodeType="withEffect">
                                      <p:stCondLst>
                                        <p:cond delay="300"/>
                                      </p:stCondLst>
                                      <p:childTnLst>
                                        <p:set>
                                          <p:cBhvr>
                                            <p:cTn id="115" dur="1" fill="hold">
                                              <p:stCondLst>
                                                <p:cond delay="0"/>
                                              </p:stCondLst>
                                            </p:cTn>
                                            <p:tgtEl>
                                              <p:spTgt spid="234"/>
                                            </p:tgtEl>
                                            <p:attrNameLst>
                                              <p:attrName>style.visibility</p:attrName>
                                            </p:attrNameLst>
                                          </p:cBhvr>
                                          <p:to>
                                            <p:strVal val="visible"/>
                                          </p:to>
                                        </p:set>
                                        <p:anim calcmode="lin" valueType="num">
                                          <p:cBhvr>
                                            <p:cTn id="116" dur="500" fill="hold"/>
                                            <p:tgtEl>
                                              <p:spTgt spid="234"/>
                                            </p:tgtEl>
                                            <p:attrNameLst>
                                              <p:attrName>ppt_w</p:attrName>
                                            </p:attrNameLst>
                                          </p:cBhvr>
                                          <p:tavLst>
                                            <p:tav tm="0">
                                              <p:val>
                                                <p:fltVal val="0"/>
                                              </p:val>
                                            </p:tav>
                                            <p:tav tm="100000">
                                              <p:val>
                                                <p:strVal val="#ppt_w"/>
                                              </p:val>
                                            </p:tav>
                                          </p:tavLst>
                                        </p:anim>
                                        <p:anim calcmode="lin" valueType="num">
                                          <p:cBhvr>
                                            <p:cTn id="117" dur="500" fill="hold"/>
                                            <p:tgtEl>
                                              <p:spTgt spid="234"/>
                                            </p:tgtEl>
                                            <p:attrNameLst>
                                              <p:attrName>ppt_h</p:attrName>
                                            </p:attrNameLst>
                                          </p:cBhvr>
                                          <p:tavLst>
                                            <p:tav tm="0">
                                              <p:val>
                                                <p:fltVal val="0"/>
                                              </p:val>
                                            </p:tav>
                                            <p:tav tm="100000">
                                              <p:val>
                                                <p:strVal val="#ppt_h"/>
                                              </p:val>
                                            </p:tav>
                                          </p:tavLst>
                                        </p:anim>
                                        <p:anim calcmode="lin" valueType="num">
                                          <p:cBhvr>
                                            <p:cTn id="118" dur="500" fill="hold"/>
                                            <p:tgtEl>
                                              <p:spTgt spid="234"/>
                                            </p:tgtEl>
                                            <p:attrNameLst>
                                              <p:attrName>ppt_x</p:attrName>
                                            </p:attrNameLst>
                                          </p:cBhvr>
                                          <p:tavLst>
                                            <p:tav tm="0">
                                              <p:val>
                                                <p:fltVal val="0.5"/>
                                              </p:val>
                                            </p:tav>
                                            <p:tav tm="100000">
                                              <p:val>
                                                <p:strVal val="#ppt_x"/>
                                              </p:val>
                                            </p:tav>
                                          </p:tavLst>
                                        </p:anim>
                                        <p:anim calcmode="lin" valueType="num">
                                          <p:cBhvr>
                                            <p:cTn id="119" dur="500" fill="hold"/>
                                            <p:tgtEl>
                                              <p:spTgt spid="234"/>
                                            </p:tgtEl>
                                            <p:attrNameLst>
                                              <p:attrName>ppt_y</p:attrName>
                                            </p:attrNameLst>
                                          </p:cBhvr>
                                          <p:tavLst>
                                            <p:tav tm="0">
                                              <p:val>
                                                <p:fltVal val="0.5"/>
                                              </p:val>
                                            </p:tav>
                                            <p:tav tm="100000">
                                              <p:val>
                                                <p:strVal val="#ppt_y"/>
                                              </p:val>
                                            </p:tav>
                                          </p:tavLst>
                                        </p:anim>
                                      </p:childTnLst>
                                    </p:cTn>
                                  </p:par>
                                  <p:par>
                                    <p:cTn id="120" presetID="23" presetClass="entr" presetSubtype="528" fill="hold" nodeType="withEffect">
                                      <p:stCondLst>
                                        <p:cond delay="300"/>
                                      </p:stCondLst>
                                      <p:childTnLst>
                                        <p:set>
                                          <p:cBhvr>
                                            <p:cTn id="121" dur="1" fill="hold">
                                              <p:stCondLst>
                                                <p:cond delay="0"/>
                                              </p:stCondLst>
                                            </p:cTn>
                                            <p:tgtEl>
                                              <p:spTgt spid="237"/>
                                            </p:tgtEl>
                                            <p:attrNameLst>
                                              <p:attrName>style.visibility</p:attrName>
                                            </p:attrNameLst>
                                          </p:cBhvr>
                                          <p:to>
                                            <p:strVal val="visible"/>
                                          </p:to>
                                        </p:set>
                                        <p:anim calcmode="lin" valueType="num">
                                          <p:cBhvr>
                                            <p:cTn id="122" dur="500" fill="hold"/>
                                            <p:tgtEl>
                                              <p:spTgt spid="237"/>
                                            </p:tgtEl>
                                            <p:attrNameLst>
                                              <p:attrName>ppt_w</p:attrName>
                                            </p:attrNameLst>
                                          </p:cBhvr>
                                          <p:tavLst>
                                            <p:tav tm="0">
                                              <p:val>
                                                <p:fltVal val="0"/>
                                              </p:val>
                                            </p:tav>
                                            <p:tav tm="100000">
                                              <p:val>
                                                <p:strVal val="#ppt_w"/>
                                              </p:val>
                                            </p:tav>
                                          </p:tavLst>
                                        </p:anim>
                                        <p:anim calcmode="lin" valueType="num">
                                          <p:cBhvr>
                                            <p:cTn id="123" dur="500" fill="hold"/>
                                            <p:tgtEl>
                                              <p:spTgt spid="237"/>
                                            </p:tgtEl>
                                            <p:attrNameLst>
                                              <p:attrName>ppt_h</p:attrName>
                                            </p:attrNameLst>
                                          </p:cBhvr>
                                          <p:tavLst>
                                            <p:tav tm="0">
                                              <p:val>
                                                <p:fltVal val="0"/>
                                              </p:val>
                                            </p:tav>
                                            <p:tav tm="100000">
                                              <p:val>
                                                <p:strVal val="#ppt_h"/>
                                              </p:val>
                                            </p:tav>
                                          </p:tavLst>
                                        </p:anim>
                                        <p:anim calcmode="lin" valueType="num">
                                          <p:cBhvr>
                                            <p:cTn id="124" dur="500" fill="hold"/>
                                            <p:tgtEl>
                                              <p:spTgt spid="237"/>
                                            </p:tgtEl>
                                            <p:attrNameLst>
                                              <p:attrName>ppt_x</p:attrName>
                                            </p:attrNameLst>
                                          </p:cBhvr>
                                          <p:tavLst>
                                            <p:tav tm="0">
                                              <p:val>
                                                <p:fltVal val="0.5"/>
                                              </p:val>
                                            </p:tav>
                                            <p:tav tm="100000">
                                              <p:val>
                                                <p:strVal val="#ppt_x"/>
                                              </p:val>
                                            </p:tav>
                                          </p:tavLst>
                                        </p:anim>
                                        <p:anim calcmode="lin" valueType="num">
                                          <p:cBhvr>
                                            <p:cTn id="125" dur="500" fill="hold"/>
                                            <p:tgtEl>
                                              <p:spTgt spid="237"/>
                                            </p:tgtEl>
                                            <p:attrNameLst>
                                              <p:attrName>ppt_y</p:attrName>
                                            </p:attrNameLst>
                                          </p:cBhvr>
                                          <p:tavLst>
                                            <p:tav tm="0">
                                              <p:val>
                                                <p:fltVal val="0.5"/>
                                              </p:val>
                                            </p:tav>
                                            <p:tav tm="100000">
                                              <p:val>
                                                <p:strVal val="#ppt_y"/>
                                              </p:val>
                                            </p:tav>
                                          </p:tavLst>
                                        </p:anim>
                                      </p:childTnLst>
                                    </p:cTn>
                                  </p:par>
                                  <p:par>
                                    <p:cTn id="126" presetID="23" presetClass="entr" presetSubtype="528" fill="hold" nodeType="withEffect">
                                      <p:stCondLst>
                                        <p:cond delay="600"/>
                                      </p:stCondLst>
                                      <p:childTnLst>
                                        <p:set>
                                          <p:cBhvr>
                                            <p:cTn id="127" dur="1" fill="hold">
                                              <p:stCondLst>
                                                <p:cond delay="0"/>
                                              </p:stCondLst>
                                            </p:cTn>
                                            <p:tgtEl>
                                              <p:spTgt spid="240"/>
                                            </p:tgtEl>
                                            <p:attrNameLst>
                                              <p:attrName>style.visibility</p:attrName>
                                            </p:attrNameLst>
                                          </p:cBhvr>
                                          <p:to>
                                            <p:strVal val="visible"/>
                                          </p:to>
                                        </p:set>
                                        <p:anim calcmode="lin" valueType="num">
                                          <p:cBhvr>
                                            <p:cTn id="128" dur="500" fill="hold"/>
                                            <p:tgtEl>
                                              <p:spTgt spid="240"/>
                                            </p:tgtEl>
                                            <p:attrNameLst>
                                              <p:attrName>ppt_w</p:attrName>
                                            </p:attrNameLst>
                                          </p:cBhvr>
                                          <p:tavLst>
                                            <p:tav tm="0">
                                              <p:val>
                                                <p:fltVal val="0"/>
                                              </p:val>
                                            </p:tav>
                                            <p:tav tm="100000">
                                              <p:val>
                                                <p:strVal val="#ppt_w"/>
                                              </p:val>
                                            </p:tav>
                                          </p:tavLst>
                                        </p:anim>
                                        <p:anim calcmode="lin" valueType="num">
                                          <p:cBhvr>
                                            <p:cTn id="129" dur="500" fill="hold"/>
                                            <p:tgtEl>
                                              <p:spTgt spid="240"/>
                                            </p:tgtEl>
                                            <p:attrNameLst>
                                              <p:attrName>ppt_h</p:attrName>
                                            </p:attrNameLst>
                                          </p:cBhvr>
                                          <p:tavLst>
                                            <p:tav tm="0">
                                              <p:val>
                                                <p:fltVal val="0"/>
                                              </p:val>
                                            </p:tav>
                                            <p:tav tm="100000">
                                              <p:val>
                                                <p:strVal val="#ppt_h"/>
                                              </p:val>
                                            </p:tav>
                                          </p:tavLst>
                                        </p:anim>
                                        <p:anim calcmode="lin" valueType="num">
                                          <p:cBhvr>
                                            <p:cTn id="130" dur="500" fill="hold"/>
                                            <p:tgtEl>
                                              <p:spTgt spid="240"/>
                                            </p:tgtEl>
                                            <p:attrNameLst>
                                              <p:attrName>ppt_x</p:attrName>
                                            </p:attrNameLst>
                                          </p:cBhvr>
                                          <p:tavLst>
                                            <p:tav tm="0">
                                              <p:val>
                                                <p:fltVal val="0.5"/>
                                              </p:val>
                                            </p:tav>
                                            <p:tav tm="100000">
                                              <p:val>
                                                <p:strVal val="#ppt_x"/>
                                              </p:val>
                                            </p:tav>
                                          </p:tavLst>
                                        </p:anim>
                                        <p:anim calcmode="lin" valueType="num">
                                          <p:cBhvr>
                                            <p:cTn id="131" dur="500" fill="hold"/>
                                            <p:tgtEl>
                                              <p:spTgt spid="240"/>
                                            </p:tgtEl>
                                            <p:attrNameLst>
                                              <p:attrName>ppt_y</p:attrName>
                                            </p:attrNameLst>
                                          </p:cBhvr>
                                          <p:tavLst>
                                            <p:tav tm="0">
                                              <p:val>
                                                <p:fltVal val="0.5"/>
                                              </p:val>
                                            </p:tav>
                                            <p:tav tm="100000">
                                              <p:val>
                                                <p:strVal val="#ppt_y"/>
                                              </p:val>
                                            </p:tav>
                                          </p:tavLst>
                                        </p:anim>
                                      </p:childTnLst>
                                    </p:cTn>
                                  </p:par>
                                  <p:par>
                                    <p:cTn id="132" presetID="23" presetClass="entr" presetSubtype="528" fill="hold" nodeType="withEffect">
                                      <p:stCondLst>
                                        <p:cond delay="600"/>
                                      </p:stCondLst>
                                      <p:childTnLst>
                                        <p:set>
                                          <p:cBhvr>
                                            <p:cTn id="133" dur="1" fill="hold">
                                              <p:stCondLst>
                                                <p:cond delay="0"/>
                                              </p:stCondLst>
                                            </p:cTn>
                                            <p:tgtEl>
                                              <p:spTgt spid="243"/>
                                            </p:tgtEl>
                                            <p:attrNameLst>
                                              <p:attrName>style.visibility</p:attrName>
                                            </p:attrNameLst>
                                          </p:cBhvr>
                                          <p:to>
                                            <p:strVal val="visible"/>
                                          </p:to>
                                        </p:set>
                                        <p:anim calcmode="lin" valueType="num">
                                          <p:cBhvr>
                                            <p:cTn id="134" dur="500" fill="hold"/>
                                            <p:tgtEl>
                                              <p:spTgt spid="243"/>
                                            </p:tgtEl>
                                            <p:attrNameLst>
                                              <p:attrName>ppt_w</p:attrName>
                                            </p:attrNameLst>
                                          </p:cBhvr>
                                          <p:tavLst>
                                            <p:tav tm="0">
                                              <p:val>
                                                <p:fltVal val="0"/>
                                              </p:val>
                                            </p:tav>
                                            <p:tav tm="100000">
                                              <p:val>
                                                <p:strVal val="#ppt_w"/>
                                              </p:val>
                                            </p:tav>
                                          </p:tavLst>
                                        </p:anim>
                                        <p:anim calcmode="lin" valueType="num">
                                          <p:cBhvr>
                                            <p:cTn id="135" dur="500" fill="hold"/>
                                            <p:tgtEl>
                                              <p:spTgt spid="243"/>
                                            </p:tgtEl>
                                            <p:attrNameLst>
                                              <p:attrName>ppt_h</p:attrName>
                                            </p:attrNameLst>
                                          </p:cBhvr>
                                          <p:tavLst>
                                            <p:tav tm="0">
                                              <p:val>
                                                <p:fltVal val="0"/>
                                              </p:val>
                                            </p:tav>
                                            <p:tav tm="100000">
                                              <p:val>
                                                <p:strVal val="#ppt_h"/>
                                              </p:val>
                                            </p:tav>
                                          </p:tavLst>
                                        </p:anim>
                                        <p:anim calcmode="lin" valueType="num">
                                          <p:cBhvr>
                                            <p:cTn id="136" dur="500" fill="hold"/>
                                            <p:tgtEl>
                                              <p:spTgt spid="243"/>
                                            </p:tgtEl>
                                            <p:attrNameLst>
                                              <p:attrName>ppt_x</p:attrName>
                                            </p:attrNameLst>
                                          </p:cBhvr>
                                          <p:tavLst>
                                            <p:tav tm="0">
                                              <p:val>
                                                <p:fltVal val="0.5"/>
                                              </p:val>
                                            </p:tav>
                                            <p:tav tm="100000">
                                              <p:val>
                                                <p:strVal val="#ppt_x"/>
                                              </p:val>
                                            </p:tav>
                                          </p:tavLst>
                                        </p:anim>
                                        <p:anim calcmode="lin" valueType="num">
                                          <p:cBhvr>
                                            <p:cTn id="137" dur="500" fill="hold"/>
                                            <p:tgtEl>
                                              <p:spTgt spid="243"/>
                                            </p:tgtEl>
                                            <p:attrNameLst>
                                              <p:attrName>ppt_y</p:attrName>
                                            </p:attrNameLst>
                                          </p:cBhvr>
                                          <p:tavLst>
                                            <p:tav tm="0">
                                              <p:val>
                                                <p:fltVal val="0.5"/>
                                              </p:val>
                                            </p:tav>
                                            <p:tav tm="100000">
                                              <p:val>
                                                <p:strVal val="#ppt_y"/>
                                              </p:val>
                                            </p:tav>
                                          </p:tavLst>
                                        </p:anim>
                                      </p:childTnLst>
                                    </p:cTn>
                                  </p:par>
                                  <p:par>
                                    <p:cTn id="138" presetID="23" presetClass="entr" presetSubtype="528" fill="hold" nodeType="withEffect">
                                      <p:stCondLst>
                                        <p:cond delay="300"/>
                                      </p:stCondLst>
                                      <p:childTnLst>
                                        <p:set>
                                          <p:cBhvr>
                                            <p:cTn id="139" dur="1" fill="hold">
                                              <p:stCondLst>
                                                <p:cond delay="0"/>
                                              </p:stCondLst>
                                            </p:cTn>
                                            <p:tgtEl>
                                              <p:spTgt spid="246"/>
                                            </p:tgtEl>
                                            <p:attrNameLst>
                                              <p:attrName>style.visibility</p:attrName>
                                            </p:attrNameLst>
                                          </p:cBhvr>
                                          <p:to>
                                            <p:strVal val="visible"/>
                                          </p:to>
                                        </p:set>
                                        <p:anim calcmode="lin" valueType="num">
                                          <p:cBhvr>
                                            <p:cTn id="140" dur="500" fill="hold"/>
                                            <p:tgtEl>
                                              <p:spTgt spid="246"/>
                                            </p:tgtEl>
                                            <p:attrNameLst>
                                              <p:attrName>ppt_w</p:attrName>
                                            </p:attrNameLst>
                                          </p:cBhvr>
                                          <p:tavLst>
                                            <p:tav tm="0">
                                              <p:val>
                                                <p:fltVal val="0"/>
                                              </p:val>
                                            </p:tav>
                                            <p:tav tm="100000">
                                              <p:val>
                                                <p:strVal val="#ppt_w"/>
                                              </p:val>
                                            </p:tav>
                                          </p:tavLst>
                                        </p:anim>
                                        <p:anim calcmode="lin" valueType="num">
                                          <p:cBhvr>
                                            <p:cTn id="141" dur="500" fill="hold"/>
                                            <p:tgtEl>
                                              <p:spTgt spid="246"/>
                                            </p:tgtEl>
                                            <p:attrNameLst>
                                              <p:attrName>ppt_h</p:attrName>
                                            </p:attrNameLst>
                                          </p:cBhvr>
                                          <p:tavLst>
                                            <p:tav tm="0">
                                              <p:val>
                                                <p:fltVal val="0"/>
                                              </p:val>
                                            </p:tav>
                                            <p:tav tm="100000">
                                              <p:val>
                                                <p:strVal val="#ppt_h"/>
                                              </p:val>
                                            </p:tav>
                                          </p:tavLst>
                                        </p:anim>
                                        <p:anim calcmode="lin" valueType="num">
                                          <p:cBhvr>
                                            <p:cTn id="142" dur="500" fill="hold"/>
                                            <p:tgtEl>
                                              <p:spTgt spid="246"/>
                                            </p:tgtEl>
                                            <p:attrNameLst>
                                              <p:attrName>ppt_x</p:attrName>
                                            </p:attrNameLst>
                                          </p:cBhvr>
                                          <p:tavLst>
                                            <p:tav tm="0">
                                              <p:val>
                                                <p:fltVal val="0.5"/>
                                              </p:val>
                                            </p:tav>
                                            <p:tav tm="100000">
                                              <p:val>
                                                <p:strVal val="#ppt_x"/>
                                              </p:val>
                                            </p:tav>
                                          </p:tavLst>
                                        </p:anim>
                                        <p:anim calcmode="lin" valueType="num">
                                          <p:cBhvr>
                                            <p:cTn id="143" dur="500" fill="hold"/>
                                            <p:tgtEl>
                                              <p:spTgt spid="246"/>
                                            </p:tgtEl>
                                            <p:attrNameLst>
                                              <p:attrName>ppt_y</p:attrName>
                                            </p:attrNameLst>
                                          </p:cBhvr>
                                          <p:tavLst>
                                            <p:tav tm="0">
                                              <p:val>
                                                <p:fltVal val="0.5"/>
                                              </p:val>
                                            </p:tav>
                                            <p:tav tm="100000">
                                              <p:val>
                                                <p:strVal val="#ppt_y"/>
                                              </p:val>
                                            </p:tav>
                                          </p:tavLst>
                                        </p:anim>
                                      </p:childTnLst>
                                    </p:cTn>
                                  </p:par>
                                  <p:par>
                                    <p:cTn id="144" presetID="23" presetClass="entr" presetSubtype="528" fill="hold" nodeType="withEffect">
                                      <p:stCondLst>
                                        <p:cond delay="600"/>
                                      </p:stCondLst>
                                      <p:childTnLst>
                                        <p:set>
                                          <p:cBhvr>
                                            <p:cTn id="145" dur="1" fill="hold">
                                              <p:stCondLst>
                                                <p:cond delay="0"/>
                                              </p:stCondLst>
                                            </p:cTn>
                                            <p:tgtEl>
                                              <p:spTgt spid="249"/>
                                            </p:tgtEl>
                                            <p:attrNameLst>
                                              <p:attrName>style.visibility</p:attrName>
                                            </p:attrNameLst>
                                          </p:cBhvr>
                                          <p:to>
                                            <p:strVal val="visible"/>
                                          </p:to>
                                        </p:set>
                                        <p:anim calcmode="lin" valueType="num">
                                          <p:cBhvr>
                                            <p:cTn id="146" dur="500" fill="hold"/>
                                            <p:tgtEl>
                                              <p:spTgt spid="249"/>
                                            </p:tgtEl>
                                            <p:attrNameLst>
                                              <p:attrName>ppt_w</p:attrName>
                                            </p:attrNameLst>
                                          </p:cBhvr>
                                          <p:tavLst>
                                            <p:tav tm="0">
                                              <p:val>
                                                <p:fltVal val="0"/>
                                              </p:val>
                                            </p:tav>
                                            <p:tav tm="100000">
                                              <p:val>
                                                <p:strVal val="#ppt_w"/>
                                              </p:val>
                                            </p:tav>
                                          </p:tavLst>
                                        </p:anim>
                                        <p:anim calcmode="lin" valueType="num">
                                          <p:cBhvr>
                                            <p:cTn id="147" dur="500" fill="hold"/>
                                            <p:tgtEl>
                                              <p:spTgt spid="249"/>
                                            </p:tgtEl>
                                            <p:attrNameLst>
                                              <p:attrName>ppt_h</p:attrName>
                                            </p:attrNameLst>
                                          </p:cBhvr>
                                          <p:tavLst>
                                            <p:tav tm="0">
                                              <p:val>
                                                <p:fltVal val="0"/>
                                              </p:val>
                                            </p:tav>
                                            <p:tav tm="100000">
                                              <p:val>
                                                <p:strVal val="#ppt_h"/>
                                              </p:val>
                                            </p:tav>
                                          </p:tavLst>
                                        </p:anim>
                                        <p:anim calcmode="lin" valueType="num">
                                          <p:cBhvr>
                                            <p:cTn id="148" dur="500" fill="hold"/>
                                            <p:tgtEl>
                                              <p:spTgt spid="249"/>
                                            </p:tgtEl>
                                            <p:attrNameLst>
                                              <p:attrName>ppt_x</p:attrName>
                                            </p:attrNameLst>
                                          </p:cBhvr>
                                          <p:tavLst>
                                            <p:tav tm="0">
                                              <p:val>
                                                <p:fltVal val="0.5"/>
                                              </p:val>
                                            </p:tav>
                                            <p:tav tm="100000">
                                              <p:val>
                                                <p:strVal val="#ppt_x"/>
                                              </p:val>
                                            </p:tav>
                                          </p:tavLst>
                                        </p:anim>
                                        <p:anim calcmode="lin" valueType="num">
                                          <p:cBhvr>
                                            <p:cTn id="149" dur="500" fill="hold"/>
                                            <p:tgtEl>
                                              <p:spTgt spid="249"/>
                                            </p:tgtEl>
                                            <p:attrNameLst>
                                              <p:attrName>ppt_y</p:attrName>
                                            </p:attrNameLst>
                                          </p:cBhvr>
                                          <p:tavLst>
                                            <p:tav tm="0">
                                              <p:val>
                                                <p:fltVal val="0.5"/>
                                              </p:val>
                                            </p:tav>
                                            <p:tav tm="100000">
                                              <p:val>
                                                <p:strVal val="#ppt_y"/>
                                              </p:val>
                                            </p:tav>
                                          </p:tavLst>
                                        </p:anim>
                                      </p:childTnLst>
                                    </p:cTn>
                                  </p:par>
                                  <p:par>
                                    <p:cTn id="150" presetID="23" presetClass="entr" presetSubtype="528" fill="hold" nodeType="withEffect">
                                      <p:stCondLst>
                                        <p:cond delay="600"/>
                                      </p:stCondLst>
                                      <p:childTnLst>
                                        <p:set>
                                          <p:cBhvr>
                                            <p:cTn id="151" dur="1" fill="hold">
                                              <p:stCondLst>
                                                <p:cond delay="0"/>
                                              </p:stCondLst>
                                            </p:cTn>
                                            <p:tgtEl>
                                              <p:spTgt spid="252"/>
                                            </p:tgtEl>
                                            <p:attrNameLst>
                                              <p:attrName>style.visibility</p:attrName>
                                            </p:attrNameLst>
                                          </p:cBhvr>
                                          <p:to>
                                            <p:strVal val="visible"/>
                                          </p:to>
                                        </p:set>
                                        <p:anim calcmode="lin" valueType="num">
                                          <p:cBhvr>
                                            <p:cTn id="152" dur="500" fill="hold"/>
                                            <p:tgtEl>
                                              <p:spTgt spid="252"/>
                                            </p:tgtEl>
                                            <p:attrNameLst>
                                              <p:attrName>ppt_w</p:attrName>
                                            </p:attrNameLst>
                                          </p:cBhvr>
                                          <p:tavLst>
                                            <p:tav tm="0">
                                              <p:val>
                                                <p:fltVal val="0"/>
                                              </p:val>
                                            </p:tav>
                                            <p:tav tm="100000">
                                              <p:val>
                                                <p:strVal val="#ppt_w"/>
                                              </p:val>
                                            </p:tav>
                                          </p:tavLst>
                                        </p:anim>
                                        <p:anim calcmode="lin" valueType="num">
                                          <p:cBhvr>
                                            <p:cTn id="153" dur="500" fill="hold"/>
                                            <p:tgtEl>
                                              <p:spTgt spid="252"/>
                                            </p:tgtEl>
                                            <p:attrNameLst>
                                              <p:attrName>ppt_h</p:attrName>
                                            </p:attrNameLst>
                                          </p:cBhvr>
                                          <p:tavLst>
                                            <p:tav tm="0">
                                              <p:val>
                                                <p:fltVal val="0"/>
                                              </p:val>
                                            </p:tav>
                                            <p:tav tm="100000">
                                              <p:val>
                                                <p:strVal val="#ppt_h"/>
                                              </p:val>
                                            </p:tav>
                                          </p:tavLst>
                                        </p:anim>
                                        <p:anim calcmode="lin" valueType="num">
                                          <p:cBhvr>
                                            <p:cTn id="154" dur="500" fill="hold"/>
                                            <p:tgtEl>
                                              <p:spTgt spid="252"/>
                                            </p:tgtEl>
                                            <p:attrNameLst>
                                              <p:attrName>ppt_x</p:attrName>
                                            </p:attrNameLst>
                                          </p:cBhvr>
                                          <p:tavLst>
                                            <p:tav tm="0">
                                              <p:val>
                                                <p:fltVal val="0.5"/>
                                              </p:val>
                                            </p:tav>
                                            <p:tav tm="100000">
                                              <p:val>
                                                <p:strVal val="#ppt_x"/>
                                              </p:val>
                                            </p:tav>
                                          </p:tavLst>
                                        </p:anim>
                                        <p:anim calcmode="lin" valueType="num">
                                          <p:cBhvr>
                                            <p:cTn id="155" dur="500" fill="hold"/>
                                            <p:tgtEl>
                                              <p:spTgt spid="252"/>
                                            </p:tgtEl>
                                            <p:attrNameLst>
                                              <p:attrName>ppt_y</p:attrName>
                                            </p:attrNameLst>
                                          </p:cBhvr>
                                          <p:tavLst>
                                            <p:tav tm="0">
                                              <p:val>
                                                <p:fltVal val="0.5"/>
                                              </p:val>
                                            </p:tav>
                                            <p:tav tm="100000">
                                              <p:val>
                                                <p:strVal val="#ppt_y"/>
                                              </p:val>
                                            </p:tav>
                                          </p:tavLst>
                                        </p:anim>
                                      </p:childTnLst>
                                    </p:cTn>
                                  </p:par>
                                  <p:par>
                                    <p:cTn id="156" presetID="26" presetClass="emph" presetSubtype="0" repeatCount="3000" fill="hold" nodeType="withEffect">
                                      <p:stCondLst>
                                        <p:cond delay="600"/>
                                      </p:stCondLst>
                                      <p:childTnLst>
                                        <p:animEffect transition="out" filter="fade">
                                          <p:cBhvr>
                                            <p:cTn id="157" dur="500" tmFilter="0, 0; .2, .5; .8, .5; 1, 0"/>
                                            <p:tgtEl>
                                              <p:spTgt spid="132"/>
                                            </p:tgtEl>
                                          </p:cBhvr>
                                        </p:animEffect>
                                        <p:animScale>
                                          <p:cBhvr>
                                            <p:cTn id="158" dur="250" autoRev="1" fill="hold"/>
                                            <p:tgtEl>
                                              <p:spTgt spid="132"/>
                                            </p:tgtEl>
                                          </p:cBhvr>
                                          <p:by x="105000" y="105000"/>
                                        </p:animScale>
                                      </p:childTnLst>
                                    </p:cTn>
                                  </p:par>
                                  <p:par>
                                    <p:cTn id="159" presetID="26" presetClass="emph" presetSubtype="0" repeatCount="3000" fill="hold" nodeType="withEffect">
                                      <p:stCondLst>
                                        <p:cond delay="710"/>
                                      </p:stCondLst>
                                      <p:childTnLst>
                                        <p:animEffect transition="out" filter="fade">
                                          <p:cBhvr>
                                            <p:cTn id="160" dur="500" tmFilter="0, 0; .2, .5; .8, .5; 1, 0"/>
                                            <p:tgtEl>
                                              <p:spTgt spid="237"/>
                                            </p:tgtEl>
                                          </p:cBhvr>
                                        </p:animEffect>
                                        <p:animScale>
                                          <p:cBhvr>
                                            <p:cTn id="161" dur="250" autoRev="1" fill="hold"/>
                                            <p:tgtEl>
                                              <p:spTgt spid="237"/>
                                            </p:tgtEl>
                                          </p:cBhvr>
                                          <p:by x="105000" y="105000"/>
                                        </p:animScale>
                                      </p:childTnLst>
                                    </p:cTn>
                                  </p:par>
                                  <p:par>
                                    <p:cTn id="162" presetID="26" presetClass="emph" presetSubtype="0" repeatCount="3000" fill="hold" nodeType="withEffect">
                                      <p:stCondLst>
                                        <p:cond delay="410"/>
                                      </p:stCondLst>
                                      <p:childTnLst>
                                        <p:animEffect transition="out" filter="fade">
                                          <p:cBhvr>
                                            <p:cTn id="163" dur="500" tmFilter="0, 0; .2, .5; .8, .5; 1, 0"/>
                                            <p:tgtEl>
                                              <p:spTgt spid="243"/>
                                            </p:tgtEl>
                                          </p:cBhvr>
                                        </p:animEffect>
                                        <p:animScale>
                                          <p:cBhvr>
                                            <p:cTn id="164" dur="250" autoRev="1" fill="hold"/>
                                            <p:tgtEl>
                                              <p:spTgt spid="243"/>
                                            </p:tgtEl>
                                          </p:cBhvr>
                                          <p:by x="105000" y="105000"/>
                                        </p:animScale>
                                      </p:childTnLst>
                                    </p:cTn>
                                  </p:par>
                                  <p:par>
                                    <p:cTn id="165" presetID="26" presetClass="emph" presetSubtype="0" repeatCount="3000" fill="hold" nodeType="withEffect">
                                      <p:stCondLst>
                                        <p:cond delay="810"/>
                                      </p:stCondLst>
                                      <p:childTnLst>
                                        <p:animEffect transition="out" filter="fade">
                                          <p:cBhvr>
                                            <p:cTn id="166" dur="500" tmFilter="0, 0; .2, .5; .8, .5; 1, 0"/>
                                            <p:tgtEl>
                                              <p:spTgt spid="246"/>
                                            </p:tgtEl>
                                          </p:cBhvr>
                                        </p:animEffect>
                                        <p:animScale>
                                          <p:cBhvr>
                                            <p:cTn id="167" dur="250" autoRev="1" fill="hold"/>
                                            <p:tgtEl>
                                              <p:spTgt spid="246"/>
                                            </p:tgtEl>
                                          </p:cBhvr>
                                          <p:by x="105000" y="105000"/>
                                        </p:animScale>
                                      </p:childTnLst>
                                    </p:cTn>
                                  </p:par>
                                </p:childTnLst>
                              </p:cTn>
                            </p:par>
                            <p:par>
                              <p:cTn id="168" fill="hold">
                                <p:stCondLst>
                                  <p:cond delay="12310"/>
                                </p:stCondLst>
                                <p:childTnLst>
                                  <p:par>
                                    <p:cTn id="169" presetID="10" presetClass="entr" presetSubtype="0" fill="hold" grpId="0" nodeType="afterEffect">
                                      <p:stCondLst>
                                        <p:cond delay="0"/>
                                      </p:stCondLst>
                                      <p:childTnLst>
                                        <p:set>
                                          <p:cBhvr>
                                            <p:cTn id="170" dur="1" fill="hold">
                                              <p:stCondLst>
                                                <p:cond delay="0"/>
                                              </p:stCondLst>
                                            </p:cTn>
                                            <p:tgtEl>
                                              <p:spTgt spid="255"/>
                                            </p:tgtEl>
                                            <p:attrNameLst>
                                              <p:attrName>style.visibility</p:attrName>
                                            </p:attrNameLst>
                                          </p:cBhvr>
                                          <p:to>
                                            <p:strVal val="visible"/>
                                          </p:to>
                                        </p:set>
                                        <p:animEffect transition="in" filter="fade">
                                          <p:cBhvr>
                                            <p:cTn id="17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126" grpId="0"/>
          <p:bldP spid="127" grpId="0"/>
          <p:bldP spid="25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2000" fill="hold"/>
                                            <p:tgtEl>
                                              <p:spTgt spid="215"/>
                                            </p:tgtEl>
                                            <p:attrNameLst>
                                              <p:attrName>ppt_x</p:attrName>
                                            </p:attrNameLst>
                                          </p:cBhvr>
                                          <p:tavLst>
                                            <p:tav tm="0">
                                              <p:val>
                                                <p:strVal val="#ppt_x"/>
                                              </p:val>
                                            </p:tav>
                                            <p:tav tm="100000">
                                              <p:val>
                                                <p:strVal val="#ppt_x"/>
                                              </p:val>
                                            </p:tav>
                                          </p:tavLst>
                                        </p:anim>
                                        <p:anim calcmode="lin" valueType="num">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cBhvr additive="base">
                                            <p:cTn id="11" dur="2000" fill="hold"/>
                                            <p:tgtEl>
                                              <p:spTgt spid="220"/>
                                            </p:tgtEl>
                                            <p:attrNameLst>
                                              <p:attrName>ppt_x</p:attrName>
                                            </p:attrNameLst>
                                          </p:cBhvr>
                                          <p:tavLst>
                                            <p:tav tm="0">
                                              <p:val>
                                                <p:strVal val="#ppt_x"/>
                                              </p:val>
                                            </p:tav>
                                            <p:tav tm="100000">
                                              <p:val>
                                                <p:strVal val="#ppt_x"/>
                                              </p:val>
                                            </p:tav>
                                          </p:tavLst>
                                        </p:anim>
                                        <p:anim calcmode="lin" valueType="num">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5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5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8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par>
                                    <p:cTn id="51" presetID="31" presetClass="entr" presetSubtype="0" fill="hold" nodeType="withEffect">
                                      <p:stCondLst>
                                        <p:cond delay="500"/>
                                      </p:stCondLst>
                                      <p:childTnLst>
                                        <p:set>
                                          <p:cBhvr>
                                            <p:cTn id="52" dur="1" fill="hold">
                                              <p:stCondLst>
                                                <p:cond delay="0"/>
                                              </p:stCondLst>
                                            </p:cTn>
                                            <p:tgtEl>
                                              <p:spTgt spid="100"/>
                                            </p:tgtEl>
                                            <p:attrNameLst>
                                              <p:attrName>style.visibility</p:attrName>
                                            </p:attrNameLst>
                                          </p:cBhvr>
                                          <p:to>
                                            <p:strVal val="visible"/>
                                          </p:to>
                                        </p:set>
                                        <p:anim calcmode="lin" valueType="num">
                                          <p:cBhvr>
                                            <p:cTn id="53" dur="1000" fill="hold"/>
                                            <p:tgtEl>
                                              <p:spTgt spid="100"/>
                                            </p:tgtEl>
                                            <p:attrNameLst>
                                              <p:attrName>ppt_w</p:attrName>
                                            </p:attrNameLst>
                                          </p:cBhvr>
                                          <p:tavLst>
                                            <p:tav tm="0">
                                              <p:val>
                                                <p:fltVal val="0"/>
                                              </p:val>
                                            </p:tav>
                                            <p:tav tm="100000">
                                              <p:val>
                                                <p:strVal val="#ppt_w"/>
                                              </p:val>
                                            </p:tav>
                                          </p:tavLst>
                                        </p:anim>
                                        <p:anim calcmode="lin" valueType="num">
                                          <p:cBhvr>
                                            <p:cTn id="54" dur="1000" fill="hold"/>
                                            <p:tgtEl>
                                              <p:spTgt spid="100"/>
                                            </p:tgtEl>
                                            <p:attrNameLst>
                                              <p:attrName>ppt_h</p:attrName>
                                            </p:attrNameLst>
                                          </p:cBhvr>
                                          <p:tavLst>
                                            <p:tav tm="0">
                                              <p:val>
                                                <p:fltVal val="0"/>
                                              </p:val>
                                            </p:tav>
                                            <p:tav tm="100000">
                                              <p:val>
                                                <p:strVal val="#ppt_h"/>
                                              </p:val>
                                            </p:tav>
                                          </p:tavLst>
                                        </p:anim>
                                        <p:anim calcmode="lin" valueType="num">
                                          <p:cBhvr>
                                            <p:cTn id="55" dur="1000" fill="hold"/>
                                            <p:tgtEl>
                                              <p:spTgt spid="100"/>
                                            </p:tgtEl>
                                            <p:attrNameLst>
                                              <p:attrName>style.rotation</p:attrName>
                                            </p:attrNameLst>
                                          </p:cBhvr>
                                          <p:tavLst>
                                            <p:tav tm="0">
                                              <p:val>
                                                <p:fltVal val="90"/>
                                              </p:val>
                                            </p:tav>
                                            <p:tav tm="100000">
                                              <p:val>
                                                <p:fltVal val="0"/>
                                              </p:val>
                                            </p:tav>
                                          </p:tavLst>
                                        </p:anim>
                                        <p:animEffect transition="in" filter="fade">
                                          <p:cBhvr>
                                            <p:cTn id="56" dur="1000"/>
                                            <p:tgtEl>
                                              <p:spTgt spid="100"/>
                                            </p:tgtEl>
                                          </p:cBhvr>
                                        </p:animEffect>
                                      </p:childTnLst>
                                    </p:cTn>
                                  </p:par>
                                </p:childTnLst>
                              </p:cTn>
                            </p:par>
                            <p:par>
                              <p:cTn id="57" fill="hold">
                                <p:stCondLst>
                                  <p:cond delay="8300"/>
                                </p:stCondLst>
                                <p:childTnLst>
                                  <p:par>
                                    <p:cTn id="58" presetID="10" presetClass="entr" presetSubtype="0" fill="hold" nodeType="after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fade">
                                          <p:cBhvr>
                                            <p:cTn id="60" dur="500"/>
                                            <p:tgtEl>
                                              <p:spTgt spid="1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700"/>
                                            <p:tgtEl>
                                              <p:spTgt spid="126"/>
                                            </p:tgtEl>
                                          </p:cBhvr>
                                        </p:animEffect>
                                      </p:childTnLst>
                                    </p:cTn>
                                  </p:par>
                                  <p:par>
                                    <p:cTn id="64" presetID="31" presetClass="entr" presetSubtype="0" fill="hold" nodeType="withEffect">
                                      <p:stCondLst>
                                        <p:cond delay="0"/>
                                      </p:stCondLst>
                                      <p:childTnLst>
                                        <p:set>
                                          <p:cBhvr>
                                            <p:cTn id="65" dur="1" fill="hold">
                                              <p:stCondLst>
                                                <p:cond delay="0"/>
                                              </p:stCondLst>
                                            </p:cTn>
                                            <p:tgtEl>
                                              <p:spTgt spid="106"/>
                                            </p:tgtEl>
                                            <p:attrNameLst>
                                              <p:attrName>style.visibility</p:attrName>
                                            </p:attrNameLst>
                                          </p:cBhvr>
                                          <p:to>
                                            <p:strVal val="visible"/>
                                          </p:to>
                                        </p:set>
                                        <p:anim calcmode="lin" valueType="num">
                                          <p:cBhvr>
                                            <p:cTn id="66" dur="1000" fill="hold"/>
                                            <p:tgtEl>
                                              <p:spTgt spid="106"/>
                                            </p:tgtEl>
                                            <p:attrNameLst>
                                              <p:attrName>ppt_w</p:attrName>
                                            </p:attrNameLst>
                                          </p:cBhvr>
                                          <p:tavLst>
                                            <p:tav tm="0">
                                              <p:val>
                                                <p:fltVal val="0"/>
                                              </p:val>
                                            </p:tav>
                                            <p:tav tm="100000">
                                              <p:val>
                                                <p:strVal val="#ppt_w"/>
                                              </p:val>
                                            </p:tav>
                                          </p:tavLst>
                                        </p:anim>
                                        <p:anim calcmode="lin" valueType="num">
                                          <p:cBhvr>
                                            <p:cTn id="67" dur="1000" fill="hold"/>
                                            <p:tgtEl>
                                              <p:spTgt spid="106"/>
                                            </p:tgtEl>
                                            <p:attrNameLst>
                                              <p:attrName>ppt_h</p:attrName>
                                            </p:attrNameLst>
                                          </p:cBhvr>
                                          <p:tavLst>
                                            <p:tav tm="0">
                                              <p:val>
                                                <p:fltVal val="0"/>
                                              </p:val>
                                            </p:tav>
                                            <p:tav tm="100000">
                                              <p:val>
                                                <p:strVal val="#ppt_h"/>
                                              </p:val>
                                            </p:tav>
                                          </p:tavLst>
                                        </p:anim>
                                        <p:anim calcmode="lin" valueType="num">
                                          <p:cBhvr>
                                            <p:cTn id="68" dur="1000" fill="hold"/>
                                            <p:tgtEl>
                                              <p:spTgt spid="106"/>
                                            </p:tgtEl>
                                            <p:attrNameLst>
                                              <p:attrName>style.rotation</p:attrName>
                                            </p:attrNameLst>
                                          </p:cBhvr>
                                          <p:tavLst>
                                            <p:tav tm="0">
                                              <p:val>
                                                <p:fltVal val="90"/>
                                              </p:val>
                                            </p:tav>
                                            <p:tav tm="100000">
                                              <p:val>
                                                <p:fltVal val="0"/>
                                              </p:val>
                                            </p:tav>
                                          </p:tavLst>
                                        </p:anim>
                                        <p:animEffect transition="in" filter="fade">
                                          <p:cBhvr>
                                            <p:cTn id="69" dur="1000"/>
                                            <p:tgtEl>
                                              <p:spTgt spid="106"/>
                                            </p:tgtEl>
                                          </p:cBhvr>
                                        </p:animEffect>
                                      </p:childTnLst>
                                    </p:cTn>
                                  </p:par>
                                </p:childTnLst>
                              </p:cTn>
                            </p:par>
                            <p:par>
                              <p:cTn id="70" fill="hold">
                                <p:stCondLst>
                                  <p:cond delay="9300"/>
                                </p:stCondLst>
                                <p:childTnLst>
                                  <p:par>
                                    <p:cTn id="71" presetID="10" presetClass="entr" presetSubtype="0" fill="hold" nodeType="afterEffect">
                                      <p:stCondLst>
                                        <p:cond delay="0"/>
                                      </p:stCondLst>
                                      <p:childTnLst>
                                        <p:set>
                                          <p:cBhvr>
                                            <p:cTn id="72" dur="1" fill="hold">
                                              <p:stCondLst>
                                                <p:cond delay="0"/>
                                              </p:stCondLst>
                                            </p:cTn>
                                            <p:tgtEl>
                                              <p:spTgt spid="119"/>
                                            </p:tgtEl>
                                            <p:attrNameLst>
                                              <p:attrName>style.visibility</p:attrName>
                                            </p:attrNameLst>
                                          </p:cBhvr>
                                          <p:to>
                                            <p:strVal val="visible"/>
                                          </p:to>
                                        </p:set>
                                        <p:animEffect transition="in" filter="fade">
                                          <p:cBhvr>
                                            <p:cTn id="73" dur="500"/>
                                            <p:tgtEl>
                                              <p:spTgt spid="119"/>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27"/>
                                            </p:tgtEl>
                                            <p:attrNameLst>
                                              <p:attrName>style.visibility</p:attrName>
                                            </p:attrNameLst>
                                          </p:cBhvr>
                                          <p:to>
                                            <p:strVal val="visible"/>
                                          </p:to>
                                        </p:set>
                                        <p:animEffect transition="in" filter="wipe(left)">
                                          <p:cBhvr>
                                            <p:cTn id="76" dur="700"/>
                                            <p:tgtEl>
                                              <p:spTgt spid="127"/>
                                            </p:tgtEl>
                                          </p:cBhvr>
                                        </p:animEffect>
                                      </p:childTnLst>
                                    </p:cTn>
                                  </p:par>
                                </p:childTnLst>
                              </p:cTn>
                            </p:par>
                            <p:par>
                              <p:cTn id="77" fill="hold">
                                <p:stCondLst>
                                  <p:cond delay="10000"/>
                                </p:stCondLst>
                                <p:childTnLst>
                                  <p:par>
                                    <p:cTn id="78" presetID="23" presetClass="entr" presetSubtype="528" fill="hold" nodeType="afterEffect">
                                      <p:stCondLst>
                                        <p:cond delay="0"/>
                                      </p:stCondLst>
                                      <p:childTnLst>
                                        <p:set>
                                          <p:cBhvr>
                                            <p:cTn id="79" dur="1" fill="hold">
                                              <p:stCondLst>
                                                <p:cond delay="0"/>
                                              </p:stCondLst>
                                            </p:cTn>
                                            <p:tgtEl>
                                              <p:spTgt spid="132"/>
                                            </p:tgtEl>
                                            <p:attrNameLst>
                                              <p:attrName>style.visibility</p:attrName>
                                            </p:attrNameLst>
                                          </p:cBhvr>
                                          <p:to>
                                            <p:strVal val="visible"/>
                                          </p:to>
                                        </p:set>
                                        <p:anim calcmode="lin" valueType="num">
                                          <p:cBhvr>
                                            <p:cTn id="80" dur="500" fill="hold"/>
                                            <p:tgtEl>
                                              <p:spTgt spid="132"/>
                                            </p:tgtEl>
                                            <p:attrNameLst>
                                              <p:attrName>ppt_w</p:attrName>
                                            </p:attrNameLst>
                                          </p:cBhvr>
                                          <p:tavLst>
                                            <p:tav tm="0">
                                              <p:val>
                                                <p:fltVal val="0"/>
                                              </p:val>
                                            </p:tav>
                                            <p:tav tm="100000">
                                              <p:val>
                                                <p:strVal val="#ppt_w"/>
                                              </p:val>
                                            </p:tav>
                                          </p:tavLst>
                                        </p:anim>
                                        <p:anim calcmode="lin" valueType="num">
                                          <p:cBhvr>
                                            <p:cTn id="81" dur="500" fill="hold"/>
                                            <p:tgtEl>
                                              <p:spTgt spid="132"/>
                                            </p:tgtEl>
                                            <p:attrNameLst>
                                              <p:attrName>ppt_h</p:attrName>
                                            </p:attrNameLst>
                                          </p:cBhvr>
                                          <p:tavLst>
                                            <p:tav tm="0">
                                              <p:val>
                                                <p:fltVal val="0"/>
                                              </p:val>
                                            </p:tav>
                                            <p:tav tm="100000">
                                              <p:val>
                                                <p:strVal val="#ppt_h"/>
                                              </p:val>
                                            </p:tav>
                                          </p:tavLst>
                                        </p:anim>
                                        <p:anim calcmode="lin" valueType="num">
                                          <p:cBhvr>
                                            <p:cTn id="82" dur="500" fill="hold"/>
                                            <p:tgtEl>
                                              <p:spTgt spid="132"/>
                                            </p:tgtEl>
                                            <p:attrNameLst>
                                              <p:attrName>ppt_x</p:attrName>
                                            </p:attrNameLst>
                                          </p:cBhvr>
                                          <p:tavLst>
                                            <p:tav tm="0">
                                              <p:val>
                                                <p:fltVal val="0.5"/>
                                              </p:val>
                                            </p:tav>
                                            <p:tav tm="100000">
                                              <p:val>
                                                <p:strVal val="#ppt_x"/>
                                              </p:val>
                                            </p:tav>
                                          </p:tavLst>
                                        </p:anim>
                                        <p:anim calcmode="lin" valueType="num">
                                          <p:cBhvr>
                                            <p:cTn id="83" dur="500" fill="hold"/>
                                            <p:tgtEl>
                                              <p:spTgt spid="132"/>
                                            </p:tgtEl>
                                            <p:attrNameLst>
                                              <p:attrName>ppt_y</p:attrName>
                                            </p:attrNameLst>
                                          </p:cBhvr>
                                          <p:tavLst>
                                            <p:tav tm="0">
                                              <p:val>
                                                <p:fltVal val="0.5"/>
                                              </p:val>
                                            </p:tav>
                                            <p:tav tm="100000">
                                              <p:val>
                                                <p:strVal val="#ppt_y"/>
                                              </p:val>
                                            </p:tav>
                                          </p:tavLst>
                                        </p:anim>
                                      </p:childTnLst>
                                    </p:cTn>
                                  </p:par>
                                  <p:par>
                                    <p:cTn id="84" presetID="23" presetClass="entr" presetSubtype="528" fill="hold" nodeType="withEffect">
                                      <p:stCondLst>
                                        <p:cond delay="300"/>
                                      </p:stCondLst>
                                      <p:childTnLst>
                                        <p:set>
                                          <p:cBhvr>
                                            <p:cTn id="85" dur="1" fill="hold">
                                              <p:stCondLst>
                                                <p:cond delay="0"/>
                                              </p:stCondLst>
                                            </p:cTn>
                                            <p:tgtEl>
                                              <p:spTgt spid="139"/>
                                            </p:tgtEl>
                                            <p:attrNameLst>
                                              <p:attrName>style.visibility</p:attrName>
                                            </p:attrNameLst>
                                          </p:cBhvr>
                                          <p:to>
                                            <p:strVal val="visible"/>
                                          </p:to>
                                        </p:set>
                                        <p:anim calcmode="lin" valueType="num">
                                          <p:cBhvr>
                                            <p:cTn id="86" dur="500" fill="hold"/>
                                            <p:tgtEl>
                                              <p:spTgt spid="139"/>
                                            </p:tgtEl>
                                            <p:attrNameLst>
                                              <p:attrName>ppt_w</p:attrName>
                                            </p:attrNameLst>
                                          </p:cBhvr>
                                          <p:tavLst>
                                            <p:tav tm="0">
                                              <p:val>
                                                <p:fltVal val="0"/>
                                              </p:val>
                                            </p:tav>
                                            <p:tav tm="100000">
                                              <p:val>
                                                <p:strVal val="#ppt_w"/>
                                              </p:val>
                                            </p:tav>
                                          </p:tavLst>
                                        </p:anim>
                                        <p:anim calcmode="lin" valueType="num">
                                          <p:cBhvr>
                                            <p:cTn id="87" dur="500" fill="hold"/>
                                            <p:tgtEl>
                                              <p:spTgt spid="139"/>
                                            </p:tgtEl>
                                            <p:attrNameLst>
                                              <p:attrName>ppt_h</p:attrName>
                                            </p:attrNameLst>
                                          </p:cBhvr>
                                          <p:tavLst>
                                            <p:tav tm="0">
                                              <p:val>
                                                <p:fltVal val="0"/>
                                              </p:val>
                                            </p:tav>
                                            <p:tav tm="100000">
                                              <p:val>
                                                <p:strVal val="#ppt_h"/>
                                              </p:val>
                                            </p:tav>
                                          </p:tavLst>
                                        </p:anim>
                                        <p:anim calcmode="lin" valueType="num">
                                          <p:cBhvr>
                                            <p:cTn id="88" dur="500" fill="hold"/>
                                            <p:tgtEl>
                                              <p:spTgt spid="139"/>
                                            </p:tgtEl>
                                            <p:attrNameLst>
                                              <p:attrName>ppt_x</p:attrName>
                                            </p:attrNameLst>
                                          </p:cBhvr>
                                          <p:tavLst>
                                            <p:tav tm="0">
                                              <p:val>
                                                <p:fltVal val="0.5"/>
                                              </p:val>
                                            </p:tav>
                                            <p:tav tm="100000">
                                              <p:val>
                                                <p:strVal val="#ppt_x"/>
                                              </p:val>
                                            </p:tav>
                                          </p:tavLst>
                                        </p:anim>
                                        <p:anim calcmode="lin" valueType="num">
                                          <p:cBhvr>
                                            <p:cTn id="89" dur="500" fill="hold"/>
                                            <p:tgtEl>
                                              <p:spTgt spid="139"/>
                                            </p:tgtEl>
                                            <p:attrNameLst>
                                              <p:attrName>ppt_y</p:attrName>
                                            </p:attrNameLst>
                                          </p:cBhvr>
                                          <p:tavLst>
                                            <p:tav tm="0">
                                              <p:val>
                                                <p:fltVal val="0.5"/>
                                              </p:val>
                                            </p:tav>
                                            <p:tav tm="100000">
                                              <p:val>
                                                <p:strVal val="#ppt_y"/>
                                              </p:val>
                                            </p:tav>
                                          </p:tavLst>
                                        </p:anim>
                                      </p:childTnLst>
                                    </p:cTn>
                                  </p:par>
                                  <p:par>
                                    <p:cTn id="90" presetID="23" presetClass="entr" presetSubtype="528" fill="hold" nodeType="withEffect">
                                      <p:stCondLst>
                                        <p:cond delay="700"/>
                                      </p:stCondLst>
                                      <p:childTnLst>
                                        <p:set>
                                          <p:cBhvr>
                                            <p:cTn id="91" dur="1" fill="hold">
                                              <p:stCondLst>
                                                <p:cond delay="0"/>
                                              </p:stCondLst>
                                            </p:cTn>
                                            <p:tgtEl>
                                              <p:spTgt spid="142"/>
                                            </p:tgtEl>
                                            <p:attrNameLst>
                                              <p:attrName>style.visibility</p:attrName>
                                            </p:attrNameLst>
                                          </p:cBhvr>
                                          <p:to>
                                            <p:strVal val="visible"/>
                                          </p:to>
                                        </p:set>
                                        <p:anim calcmode="lin" valueType="num">
                                          <p:cBhvr>
                                            <p:cTn id="92" dur="500" fill="hold"/>
                                            <p:tgtEl>
                                              <p:spTgt spid="142"/>
                                            </p:tgtEl>
                                            <p:attrNameLst>
                                              <p:attrName>ppt_w</p:attrName>
                                            </p:attrNameLst>
                                          </p:cBhvr>
                                          <p:tavLst>
                                            <p:tav tm="0">
                                              <p:val>
                                                <p:fltVal val="0"/>
                                              </p:val>
                                            </p:tav>
                                            <p:tav tm="100000">
                                              <p:val>
                                                <p:strVal val="#ppt_w"/>
                                              </p:val>
                                            </p:tav>
                                          </p:tavLst>
                                        </p:anim>
                                        <p:anim calcmode="lin" valueType="num">
                                          <p:cBhvr>
                                            <p:cTn id="93" dur="500" fill="hold"/>
                                            <p:tgtEl>
                                              <p:spTgt spid="142"/>
                                            </p:tgtEl>
                                            <p:attrNameLst>
                                              <p:attrName>ppt_h</p:attrName>
                                            </p:attrNameLst>
                                          </p:cBhvr>
                                          <p:tavLst>
                                            <p:tav tm="0">
                                              <p:val>
                                                <p:fltVal val="0"/>
                                              </p:val>
                                            </p:tav>
                                            <p:tav tm="100000">
                                              <p:val>
                                                <p:strVal val="#ppt_h"/>
                                              </p:val>
                                            </p:tav>
                                          </p:tavLst>
                                        </p:anim>
                                        <p:anim calcmode="lin" valueType="num">
                                          <p:cBhvr>
                                            <p:cTn id="94" dur="500" fill="hold"/>
                                            <p:tgtEl>
                                              <p:spTgt spid="142"/>
                                            </p:tgtEl>
                                            <p:attrNameLst>
                                              <p:attrName>ppt_x</p:attrName>
                                            </p:attrNameLst>
                                          </p:cBhvr>
                                          <p:tavLst>
                                            <p:tav tm="0">
                                              <p:val>
                                                <p:fltVal val="0.5"/>
                                              </p:val>
                                            </p:tav>
                                            <p:tav tm="100000">
                                              <p:val>
                                                <p:strVal val="#ppt_x"/>
                                              </p:val>
                                            </p:tav>
                                          </p:tavLst>
                                        </p:anim>
                                        <p:anim calcmode="lin" valueType="num">
                                          <p:cBhvr>
                                            <p:cTn id="95" dur="500" fill="hold"/>
                                            <p:tgtEl>
                                              <p:spTgt spid="142"/>
                                            </p:tgtEl>
                                            <p:attrNameLst>
                                              <p:attrName>ppt_y</p:attrName>
                                            </p:attrNameLst>
                                          </p:cBhvr>
                                          <p:tavLst>
                                            <p:tav tm="0">
                                              <p:val>
                                                <p:fltVal val="0.5"/>
                                              </p:val>
                                            </p:tav>
                                            <p:tav tm="100000">
                                              <p:val>
                                                <p:strVal val="#ppt_y"/>
                                              </p:val>
                                            </p:tav>
                                          </p:tavLst>
                                        </p:anim>
                                      </p:childTnLst>
                                    </p:cTn>
                                  </p:par>
                                  <p:par>
                                    <p:cTn id="96" presetID="23" presetClass="entr" presetSubtype="528" fill="hold" nodeType="withEffect">
                                      <p:stCondLst>
                                        <p:cond delay="300"/>
                                      </p:stCondLst>
                                      <p:childTnLst>
                                        <p:set>
                                          <p:cBhvr>
                                            <p:cTn id="97" dur="1" fill="hold">
                                              <p:stCondLst>
                                                <p:cond delay="0"/>
                                              </p:stCondLst>
                                            </p:cTn>
                                            <p:tgtEl>
                                              <p:spTgt spid="225"/>
                                            </p:tgtEl>
                                            <p:attrNameLst>
                                              <p:attrName>style.visibility</p:attrName>
                                            </p:attrNameLst>
                                          </p:cBhvr>
                                          <p:to>
                                            <p:strVal val="visible"/>
                                          </p:to>
                                        </p:set>
                                        <p:anim calcmode="lin" valueType="num">
                                          <p:cBhvr>
                                            <p:cTn id="98" dur="500" fill="hold"/>
                                            <p:tgtEl>
                                              <p:spTgt spid="225"/>
                                            </p:tgtEl>
                                            <p:attrNameLst>
                                              <p:attrName>ppt_w</p:attrName>
                                            </p:attrNameLst>
                                          </p:cBhvr>
                                          <p:tavLst>
                                            <p:tav tm="0">
                                              <p:val>
                                                <p:fltVal val="0"/>
                                              </p:val>
                                            </p:tav>
                                            <p:tav tm="100000">
                                              <p:val>
                                                <p:strVal val="#ppt_w"/>
                                              </p:val>
                                            </p:tav>
                                          </p:tavLst>
                                        </p:anim>
                                        <p:anim calcmode="lin" valueType="num">
                                          <p:cBhvr>
                                            <p:cTn id="99" dur="500" fill="hold"/>
                                            <p:tgtEl>
                                              <p:spTgt spid="225"/>
                                            </p:tgtEl>
                                            <p:attrNameLst>
                                              <p:attrName>ppt_h</p:attrName>
                                            </p:attrNameLst>
                                          </p:cBhvr>
                                          <p:tavLst>
                                            <p:tav tm="0">
                                              <p:val>
                                                <p:fltVal val="0"/>
                                              </p:val>
                                            </p:tav>
                                            <p:tav tm="100000">
                                              <p:val>
                                                <p:strVal val="#ppt_h"/>
                                              </p:val>
                                            </p:tav>
                                          </p:tavLst>
                                        </p:anim>
                                        <p:anim calcmode="lin" valueType="num">
                                          <p:cBhvr>
                                            <p:cTn id="100" dur="500" fill="hold"/>
                                            <p:tgtEl>
                                              <p:spTgt spid="225"/>
                                            </p:tgtEl>
                                            <p:attrNameLst>
                                              <p:attrName>ppt_x</p:attrName>
                                            </p:attrNameLst>
                                          </p:cBhvr>
                                          <p:tavLst>
                                            <p:tav tm="0">
                                              <p:val>
                                                <p:fltVal val="0.5"/>
                                              </p:val>
                                            </p:tav>
                                            <p:tav tm="100000">
                                              <p:val>
                                                <p:strVal val="#ppt_x"/>
                                              </p:val>
                                            </p:tav>
                                          </p:tavLst>
                                        </p:anim>
                                        <p:anim calcmode="lin" valueType="num">
                                          <p:cBhvr>
                                            <p:cTn id="101" dur="500" fill="hold"/>
                                            <p:tgtEl>
                                              <p:spTgt spid="225"/>
                                            </p:tgtEl>
                                            <p:attrNameLst>
                                              <p:attrName>ppt_y</p:attrName>
                                            </p:attrNameLst>
                                          </p:cBhvr>
                                          <p:tavLst>
                                            <p:tav tm="0">
                                              <p:val>
                                                <p:fltVal val="0.5"/>
                                              </p:val>
                                            </p:tav>
                                            <p:tav tm="100000">
                                              <p:val>
                                                <p:strVal val="#ppt_y"/>
                                              </p:val>
                                            </p:tav>
                                          </p:tavLst>
                                        </p:anim>
                                      </p:childTnLst>
                                    </p:cTn>
                                  </p:par>
                                  <p:par>
                                    <p:cTn id="102" presetID="23" presetClass="entr" presetSubtype="528" fill="hold" nodeType="withEffect">
                                      <p:stCondLst>
                                        <p:cond delay="100"/>
                                      </p:stCondLst>
                                      <p:childTnLst>
                                        <p:set>
                                          <p:cBhvr>
                                            <p:cTn id="103" dur="1" fill="hold">
                                              <p:stCondLst>
                                                <p:cond delay="0"/>
                                              </p:stCondLst>
                                            </p:cTn>
                                            <p:tgtEl>
                                              <p:spTgt spid="228"/>
                                            </p:tgtEl>
                                            <p:attrNameLst>
                                              <p:attrName>style.visibility</p:attrName>
                                            </p:attrNameLst>
                                          </p:cBhvr>
                                          <p:to>
                                            <p:strVal val="visible"/>
                                          </p:to>
                                        </p:set>
                                        <p:anim calcmode="lin" valueType="num">
                                          <p:cBhvr>
                                            <p:cTn id="104" dur="500" fill="hold"/>
                                            <p:tgtEl>
                                              <p:spTgt spid="228"/>
                                            </p:tgtEl>
                                            <p:attrNameLst>
                                              <p:attrName>ppt_w</p:attrName>
                                            </p:attrNameLst>
                                          </p:cBhvr>
                                          <p:tavLst>
                                            <p:tav tm="0">
                                              <p:val>
                                                <p:fltVal val="0"/>
                                              </p:val>
                                            </p:tav>
                                            <p:tav tm="100000">
                                              <p:val>
                                                <p:strVal val="#ppt_w"/>
                                              </p:val>
                                            </p:tav>
                                          </p:tavLst>
                                        </p:anim>
                                        <p:anim calcmode="lin" valueType="num">
                                          <p:cBhvr>
                                            <p:cTn id="105" dur="500" fill="hold"/>
                                            <p:tgtEl>
                                              <p:spTgt spid="228"/>
                                            </p:tgtEl>
                                            <p:attrNameLst>
                                              <p:attrName>ppt_h</p:attrName>
                                            </p:attrNameLst>
                                          </p:cBhvr>
                                          <p:tavLst>
                                            <p:tav tm="0">
                                              <p:val>
                                                <p:fltVal val="0"/>
                                              </p:val>
                                            </p:tav>
                                            <p:tav tm="100000">
                                              <p:val>
                                                <p:strVal val="#ppt_h"/>
                                              </p:val>
                                            </p:tav>
                                          </p:tavLst>
                                        </p:anim>
                                        <p:anim calcmode="lin" valueType="num">
                                          <p:cBhvr>
                                            <p:cTn id="106" dur="500" fill="hold"/>
                                            <p:tgtEl>
                                              <p:spTgt spid="228"/>
                                            </p:tgtEl>
                                            <p:attrNameLst>
                                              <p:attrName>ppt_x</p:attrName>
                                            </p:attrNameLst>
                                          </p:cBhvr>
                                          <p:tavLst>
                                            <p:tav tm="0">
                                              <p:val>
                                                <p:fltVal val="0.5"/>
                                              </p:val>
                                            </p:tav>
                                            <p:tav tm="100000">
                                              <p:val>
                                                <p:strVal val="#ppt_x"/>
                                              </p:val>
                                            </p:tav>
                                          </p:tavLst>
                                        </p:anim>
                                        <p:anim calcmode="lin" valueType="num">
                                          <p:cBhvr>
                                            <p:cTn id="107" dur="500" fill="hold"/>
                                            <p:tgtEl>
                                              <p:spTgt spid="228"/>
                                            </p:tgtEl>
                                            <p:attrNameLst>
                                              <p:attrName>ppt_y</p:attrName>
                                            </p:attrNameLst>
                                          </p:cBhvr>
                                          <p:tavLst>
                                            <p:tav tm="0">
                                              <p:val>
                                                <p:fltVal val="0.5"/>
                                              </p:val>
                                            </p:tav>
                                            <p:tav tm="100000">
                                              <p:val>
                                                <p:strVal val="#ppt_y"/>
                                              </p:val>
                                            </p:tav>
                                          </p:tavLst>
                                        </p:anim>
                                      </p:childTnLst>
                                    </p:cTn>
                                  </p:par>
                                  <p:par>
                                    <p:cTn id="108" presetID="23" presetClass="entr" presetSubtype="528" fill="hold" nodeType="withEffect">
                                      <p:stCondLst>
                                        <p:cond delay="600"/>
                                      </p:stCondLst>
                                      <p:childTnLst>
                                        <p:set>
                                          <p:cBhvr>
                                            <p:cTn id="109" dur="1" fill="hold">
                                              <p:stCondLst>
                                                <p:cond delay="0"/>
                                              </p:stCondLst>
                                            </p:cTn>
                                            <p:tgtEl>
                                              <p:spTgt spid="231"/>
                                            </p:tgtEl>
                                            <p:attrNameLst>
                                              <p:attrName>style.visibility</p:attrName>
                                            </p:attrNameLst>
                                          </p:cBhvr>
                                          <p:to>
                                            <p:strVal val="visible"/>
                                          </p:to>
                                        </p:set>
                                        <p:anim calcmode="lin" valueType="num">
                                          <p:cBhvr>
                                            <p:cTn id="110" dur="500" fill="hold"/>
                                            <p:tgtEl>
                                              <p:spTgt spid="231"/>
                                            </p:tgtEl>
                                            <p:attrNameLst>
                                              <p:attrName>ppt_w</p:attrName>
                                            </p:attrNameLst>
                                          </p:cBhvr>
                                          <p:tavLst>
                                            <p:tav tm="0">
                                              <p:val>
                                                <p:fltVal val="0"/>
                                              </p:val>
                                            </p:tav>
                                            <p:tav tm="100000">
                                              <p:val>
                                                <p:strVal val="#ppt_w"/>
                                              </p:val>
                                            </p:tav>
                                          </p:tavLst>
                                        </p:anim>
                                        <p:anim calcmode="lin" valueType="num">
                                          <p:cBhvr>
                                            <p:cTn id="111" dur="500" fill="hold"/>
                                            <p:tgtEl>
                                              <p:spTgt spid="231"/>
                                            </p:tgtEl>
                                            <p:attrNameLst>
                                              <p:attrName>ppt_h</p:attrName>
                                            </p:attrNameLst>
                                          </p:cBhvr>
                                          <p:tavLst>
                                            <p:tav tm="0">
                                              <p:val>
                                                <p:fltVal val="0"/>
                                              </p:val>
                                            </p:tav>
                                            <p:tav tm="100000">
                                              <p:val>
                                                <p:strVal val="#ppt_h"/>
                                              </p:val>
                                            </p:tav>
                                          </p:tavLst>
                                        </p:anim>
                                        <p:anim calcmode="lin" valueType="num">
                                          <p:cBhvr>
                                            <p:cTn id="112" dur="500" fill="hold"/>
                                            <p:tgtEl>
                                              <p:spTgt spid="231"/>
                                            </p:tgtEl>
                                            <p:attrNameLst>
                                              <p:attrName>ppt_x</p:attrName>
                                            </p:attrNameLst>
                                          </p:cBhvr>
                                          <p:tavLst>
                                            <p:tav tm="0">
                                              <p:val>
                                                <p:fltVal val="0.5"/>
                                              </p:val>
                                            </p:tav>
                                            <p:tav tm="100000">
                                              <p:val>
                                                <p:strVal val="#ppt_x"/>
                                              </p:val>
                                            </p:tav>
                                          </p:tavLst>
                                        </p:anim>
                                        <p:anim calcmode="lin" valueType="num">
                                          <p:cBhvr>
                                            <p:cTn id="113" dur="500" fill="hold"/>
                                            <p:tgtEl>
                                              <p:spTgt spid="231"/>
                                            </p:tgtEl>
                                            <p:attrNameLst>
                                              <p:attrName>ppt_y</p:attrName>
                                            </p:attrNameLst>
                                          </p:cBhvr>
                                          <p:tavLst>
                                            <p:tav tm="0">
                                              <p:val>
                                                <p:fltVal val="0.5"/>
                                              </p:val>
                                            </p:tav>
                                            <p:tav tm="100000">
                                              <p:val>
                                                <p:strVal val="#ppt_y"/>
                                              </p:val>
                                            </p:tav>
                                          </p:tavLst>
                                        </p:anim>
                                      </p:childTnLst>
                                    </p:cTn>
                                  </p:par>
                                  <p:par>
                                    <p:cTn id="114" presetID="23" presetClass="entr" presetSubtype="528" fill="hold" nodeType="withEffect">
                                      <p:stCondLst>
                                        <p:cond delay="300"/>
                                      </p:stCondLst>
                                      <p:childTnLst>
                                        <p:set>
                                          <p:cBhvr>
                                            <p:cTn id="115" dur="1" fill="hold">
                                              <p:stCondLst>
                                                <p:cond delay="0"/>
                                              </p:stCondLst>
                                            </p:cTn>
                                            <p:tgtEl>
                                              <p:spTgt spid="234"/>
                                            </p:tgtEl>
                                            <p:attrNameLst>
                                              <p:attrName>style.visibility</p:attrName>
                                            </p:attrNameLst>
                                          </p:cBhvr>
                                          <p:to>
                                            <p:strVal val="visible"/>
                                          </p:to>
                                        </p:set>
                                        <p:anim calcmode="lin" valueType="num">
                                          <p:cBhvr>
                                            <p:cTn id="116" dur="500" fill="hold"/>
                                            <p:tgtEl>
                                              <p:spTgt spid="234"/>
                                            </p:tgtEl>
                                            <p:attrNameLst>
                                              <p:attrName>ppt_w</p:attrName>
                                            </p:attrNameLst>
                                          </p:cBhvr>
                                          <p:tavLst>
                                            <p:tav tm="0">
                                              <p:val>
                                                <p:fltVal val="0"/>
                                              </p:val>
                                            </p:tav>
                                            <p:tav tm="100000">
                                              <p:val>
                                                <p:strVal val="#ppt_w"/>
                                              </p:val>
                                            </p:tav>
                                          </p:tavLst>
                                        </p:anim>
                                        <p:anim calcmode="lin" valueType="num">
                                          <p:cBhvr>
                                            <p:cTn id="117" dur="500" fill="hold"/>
                                            <p:tgtEl>
                                              <p:spTgt spid="234"/>
                                            </p:tgtEl>
                                            <p:attrNameLst>
                                              <p:attrName>ppt_h</p:attrName>
                                            </p:attrNameLst>
                                          </p:cBhvr>
                                          <p:tavLst>
                                            <p:tav tm="0">
                                              <p:val>
                                                <p:fltVal val="0"/>
                                              </p:val>
                                            </p:tav>
                                            <p:tav tm="100000">
                                              <p:val>
                                                <p:strVal val="#ppt_h"/>
                                              </p:val>
                                            </p:tav>
                                          </p:tavLst>
                                        </p:anim>
                                        <p:anim calcmode="lin" valueType="num">
                                          <p:cBhvr>
                                            <p:cTn id="118" dur="500" fill="hold"/>
                                            <p:tgtEl>
                                              <p:spTgt spid="234"/>
                                            </p:tgtEl>
                                            <p:attrNameLst>
                                              <p:attrName>ppt_x</p:attrName>
                                            </p:attrNameLst>
                                          </p:cBhvr>
                                          <p:tavLst>
                                            <p:tav tm="0">
                                              <p:val>
                                                <p:fltVal val="0.5"/>
                                              </p:val>
                                            </p:tav>
                                            <p:tav tm="100000">
                                              <p:val>
                                                <p:strVal val="#ppt_x"/>
                                              </p:val>
                                            </p:tav>
                                          </p:tavLst>
                                        </p:anim>
                                        <p:anim calcmode="lin" valueType="num">
                                          <p:cBhvr>
                                            <p:cTn id="119" dur="500" fill="hold"/>
                                            <p:tgtEl>
                                              <p:spTgt spid="234"/>
                                            </p:tgtEl>
                                            <p:attrNameLst>
                                              <p:attrName>ppt_y</p:attrName>
                                            </p:attrNameLst>
                                          </p:cBhvr>
                                          <p:tavLst>
                                            <p:tav tm="0">
                                              <p:val>
                                                <p:fltVal val="0.5"/>
                                              </p:val>
                                            </p:tav>
                                            <p:tav tm="100000">
                                              <p:val>
                                                <p:strVal val="#ppt_y"/>
                                              </p:val>
                                            </p:tav>
                                          </p:tavLst>
                                        </p:anim>
                                      </p:childTnLst>
                                    </p:cTn>
                                  </p:par>
                                  <p:par>
                                    <p:cTn id="120" presetID="23" presetClass="entr" presetSubtype="528" fill="hold" nodeType="withEffect">
                                      <p:stCondLst>
                                        <p:cond delay="300"/>
                                      </p:stCondLst>
                                      <p:childTnLst>
                                        <p:set>
                                          <p:cBhvr>
                                            <p:cTn id="121" dur="1" fill="hold">
                                              <p:stCondLst>
                                                <p:cond delay="0"/>
                                              </p:stCondLst>
                                            </p:cTn>
                                            <p:tgtEl>
                                              <p:spTgt spid="237"/>
                                            </p:tgtEl>
                                            <p:attrNameLst>
                                              <p:attrName>style.visibility</p:attrName>
                                            </p:attrNameLst>
                                          </p:cBhvr>
                                          <p:to>
                                            <p:strVal val="visible"/>
                                          </p:to>
                                        </p:set>
                                        <p:anim calcmode="lin" valueType="num">
                                          <p:cBhvr>
                                            <p:cTn id="122" dur="500" fill="hold"/>
                                            <p:tgtEl>
                                              <p:spTgt spid="237"/>
                                            </p:tgtEl>
                                            <p:attrNameLst>
                                              <p:attrName>ppt_w</p:attrName>
                                            </p:attrNameLst>
                                          </p:cBhvr>
                                          <p:tavLst>
                                            <p:tav tm="0">
                                              <p:val>
                                                <p:fltVal val="0"/>
                                              </p:val>
                                            </p:tav>
                                            <p:tav tm="100000">
                                              <p:val>
                                                <p:strVal val="#ppt_w"/>
                                              </p:val>
                                            </p:tav>
                                          </p:tavLst>
                                        </p:anim>
                                        <p:anim calcmode="lin" valueType="num">
                                          <p:cBhvr>
                                            <p:cTn id="123" dur="500" fill="hold"/>
                                            <p:tgtEl>
                                              <p:spTgt spid="237"/>
                                            </p:tgtEl>
                                            <p:attrNameLst>
                                              <p:attrName>ppt_h</p:attrName>
                                            </p:attrNameLst>
                                          </p:cBhvr>
                                          <p:tavLst>
                                            <p:tav tm="0">
                                              <p:val>
                                                <p:fltVal val="0"/>
                                              </p:val>
                                            </p:tav>
                                            <p:tav tm="100000">
                                              <p:val>
                                                <p:strVal val="#ppt_h"/>
                                              </p:val>
                                            </p:tav>
                                          </p:tavLst>
                                        </p:anim>
                                        <p:anim calcmode="lin" valueType="num">
                                          <p:cBhvr>
                                            <p:cTn id="124" dur="500" fill="hold"/>
                                            <p:tgtEl>
                                              <p:spTgt spid="237"/>
                                            </p:tgtEl>
                                            <p:attrNameLst>
                                              <p:attrName>ppt_x</p:attrName>
                                            </p:attrNameLst>
                                          </p:cBhvr>
                                          <p:tavLst>
                                            <p:tav tm="0">
                                              <p:val>
                                                <p:fltVal val="0.5"/>
                                              </p:val>
                                            </p:tav>
                                            <p:tav tm="100000">
                                              <p:val>
                                                <p:strVal val="#ppt_x"/>
                                              </p:val>
                                            </p:tav>
                                          </p:tavLst>
                                        </p:anim>
                                        <p:anim calcmode="lin" valueType="num">
                                          <p:cBhvr>
                                            <p:cTn id="125" dur="500" fill="hold"/>
                                            <p:tgtEl>
                                              <p:spTgt spid="237"/>
                                            </p:tgtEl>
                                            <p:attrNameLst>
                                              <p:attrName>ppt_y</p:attrName>
                                            </p:attrNameLst>
                                          </p:cBhvr>
                                          <p:tavLst>
                                            <p:tav tm="0">
                                              <p:val>
                                                <p:fltVal val="0.5"/>
                                              </p:val>
                                            </p:tav>
                                            <p:tav tm="100000">
                                              <p:val>
                                                <p:strVal val="#ppt_y"/>
                                              </p:val>
                                            </p:tav>
                                          </p:tavLst>
                                        </p:anim>
                                      </p:childTnLst>
                                    </p:cTn>
                                  </p:par>
                                  <p:par>
                                    <p:cTn id="126" presetID="23" presetClass="entr" presetSubtype="528" fill="hold" nodeType="withEffect">
                                      <p:stCondLst>
                                        <p:cond delay="600"/>
                                      </p:stCondLst>
                                      <p:childTnLst>
                                        <p:set>
                                          <p:cBhvr>
                                            <p:cTn id="127" dur="1" fill="hold">
                                              <p:stCondLst>
                                                <p:cond delay="0"/>
                                              </p:stCondLst>
                                            </p:cTn>
                                            <p:tgtEl>
                                              <p:spTgt spid="240"/>
                                            </p:tgtEl>
                                            <p:attrNameLst>
                                              <p:attrName>style.visibility</p:attrName>
                                            </p:attrNameLst>
                                          </p:cBhvr>
                                          <p:to>
                                            <p:strVal val="visible"/>
                                          </p:to>
                                        </p:set>
                                        <p:anim calcmode="lin" valueType="num">
                                          <p:cBhvr>
                                            <p:cTn id="128" dur="500" fill="hold"/>
                                            <p:tgtEl>
                                              <p:spTgt spid="240"/>
                                            </p:tgtEl>
                                            <p:attrNameLst>
                                              <p:attrName>ppt_w</p:attrName>
                                            </p:attrNameLst>
                                          </p:cBhvr>
                                          <p:tavLst>
                                            <p:tav tm="0">
                                              <p:val>
                                                <p:fltVal val="0"/>
                                              </p:val>
                                            </p:tav>
                                            <p:tav tm="100000">
                                              <p:val>
                                                <p:strVal val="#ppt_w"/>
                                              </p:val>
                                            </p:tav>
                                          </p:tavLst>
                                        </p:anim>
                                        <p:anim calcmode="lin" valueType="num">
                                          <p:cBhvr>
                                            <p:cTn id="129" dur="500" fill="hold"/>
                                            <p:tgtEl>
                                              <p:spTgt spid="240"/>
                                            </p:tgtEl>
                                            <p:attrNameLst>
                                              <p:attrName>ppt_h</p:attrName>
                                            </p:attrNameLst>
                                          </p:cBhvr>
                                          <p:tavLst>
                                            <p:tav tm="0">
                                              <p:val>
                                                <p:fltVal val="0"/>
                                              </p:val>
                                            </p:tav>
                                            <p:tav tm="100000">
                                              <p:val>
                                                <p:strVal val="#ppt_h"/>
                                              </p:val>
                                            </p:tav>
                                          </p:tavLst>
                                        </p:anim>
                                        <p:anim calcmode="lin" valueType="num">
                                          <p:cBhvr>
                                            <p:cTn id="130" dur="500" fill="hold"/>
                                            <p:tgtEl>
                                              <p:spTgt spid="240"/>
                                            </p:tgtEl>
                                            <p:attrNameLst>
                                              <p:attrName>ppt_x</p:attrName>
                                            </p:attrNameLst>
                                          </p:cBhvr>
                                          <p:tavLst>
                                            <p:tav tm="0">
                                              <p:val>
                                                <p:fltVal val="0.5"/>
                                              </p:val>
                                            </p:tav>
                                            <p:tav tm="100000">
                                              <p:val>
                                                <p:strVal val="#ppt_x"/>
                                              </p:val>
                                            </p:tav>
                                          </p:tavLst>
                                        </p:anim>
                                        <p:anim calcmode="lin" valueType="num">
                                          <p:cBhvr>
                                            <p:cTn id="131" dur="500" fill="hold"/>
                                            <p:tgtEl>
                                              <p:spTgt spid="240"/>
                                            </p:tgtEl>
                                            <p:attrNameLst>
                                              <p:attrName>ppt_y</p:attrName>
                                            </p:attrNameLst>
                                          </p:cBhvr>
                                          <p:tavLst>
                                            <p:tav tm="0">
                                              <p:val>
                                                <p:fltVal val="0.5"/>
                                              </p:val>
                                            </p:tav>
                                            <p:tav tm="100000">
                                              <p:val>
                                                <p:strVal val="#ppt_y"/>
                                              </p:val>
                                            </p:tav>
                                          </p:tavLst>
                                        </p:anim>
                                      </p:childTnLst>
                                    </p:cTn>
                                  </p:par>
                                  <p:par>
                                    <p:cTn id="132" presetID="23" presetClass="entr" presetSubtype="528" fill="hold" nodeType="withEffect">
                                      <p:stCondLst>
                                        <p:cond delay="600"/>
                                      </p:stCondLst>
                                      <p:childTnLst>
                                        <p:set>
                                          <p:cBhvr>
                                            <p:cTn id="133" dur="1" fill="hold">
                                              <p:stCondLst>
                                                <p:cond delay="0"/>
                                              </p:stCondLst>
                                            </p:cTn>
                                            <p:tgtEl>
                                              <p:spTgt spid="243"/>
                                            </p:tgtEl>
                                            <p:attrNameLst>
                                              <p:attrName>style.visibility</p:attrName>
                                            </p:attrNameLst>
                                          </p:cBhvr>
                                          <p:to>
                                            <p:strVal val="visible"/>
                                          </p:to>
                                        </p:set>
                                        <p:anim calcmode="lin" valueType="num">
                                          <p:cBhvr>
                                            <p:cTn id="134" dur="500" fill="hold"/>
                                            <p:tgtEl>
                                              <p:spTgt spid="243"/>
                                            </p:tgtEl>
                                            <p:attrNameLst>
                                              <p:attrName>ppt_w</p:attrName>
                                            </p:attrNameLst>
                                          </p:cBhvr>
                                          <p:tavLst>
                                            <p:tav tm="0">
                                              <p:val>
                                                <p:fltVal val="0"/>
                                              </p:val>
                                            </p:tav>
                                            <p:tav tm="100000">
                                              <p:val>
                                                <p:strVal val="#ppt_w"/>
                                              </p:val>
                                            </p:tav>
                                          </p:tavLst>
                                        </p:anim>
                                        <p:anim calcmode="lin" valueType="num">
                                          <p:cBhvr>
                                            <p:cTn id="135" dur="500" fill="hold"/>
                                            <p:tgtEl>
                                              <p:spTgt spid="243"/>
                                            </p:tgtEl>
                                            <p:attrNameLst>
                                              <p:attrName>ppt_h</p:attrName>
                                            </p:attrNameLst>
                                          </p:cBhvr>
                                          <p:tavLst>
                                            <p:tav tm="0">
                                              <p:val>
                                                <p:fltVal val="0"/>
                                              </p:val>
                                            </p:tav>
                                            <p:tav tm="100000">
                                              <p:val>
                                                <p:strVal val="#ppt_h"/>
                                              </p:val>
                                            </p:tav>
                                          </p:tavLst>
                                        </p:anim>
                                        <p:anim calcmode="lin" valueType="num">
                                          <p:cBhvr>
                                            <p:cTn id="136" dur="500" fill="hold"/>
                                            <p:tgtEl>
                                              <p:spTgt spid="243"/>
                                            </p:tgtEl>
                                            <p:attrNameLst>
                                              <p:attrName>ppt_x</p:attrName>
                                            </p:attrNameLst>
                                          </p:cBhvr>
                                          <p:tavLst>
                                            <p:tav tm="0">
                                              <p:val>
                                                <p:fltVal val="0.5"/>
                                              </p:val>
                                            </p:tav>
                                            <p:tav tm="100000">
                                              <p:val>
                                                <p:strVal val="#ppt_x"/>
                                              </p:val>
                                            </p:tav>
                                          </p:tavLst>
                                        </p:anim>
                                        <p:anim calcmode="lin" valueType="num">
                                          <p:cBhvr>
                                            <p:cTn id="137" dur="500" fill="hold"/>
                                            <p:tgtEl>
                                              <p:spTgt spid="243"/>
                                            </p:tgtEl>
                                            <p:attrNameLst>
                                              <p:attrName>ppt_y</p:attrName>
                                            </p:attrNameLst>
                                          </p:cBhvr>
                                          <p:tavLst>
                                            <p:tav tm="0">
                                              <p:val>
                                                <p:fltVal val="0.5"/>
                                              </p:val>
                                            </p:tav>
                                            <p:tav tm="100000">
                                              <p:val>
                                                <p:strVal val="#ppt_y"/>
                                              </p:val>
                                            </p:tav>
                                          </p:tavLst>
                                        </p:anim>
                                      </p:childTnLst>
                                    </p:cTn>
                                  </p:par>
                                  <p:par>
                                    <p:cTn id="138" presetID="23" presetClass="entr" presetSubtype="528" fill="hold" nodeType="withEffect">
                                      <p:stCondLst>
                                        <p:cond delay="300"/>
                                      </p:stCondLst>
                                      <p:childTnLst>
                                        <p:set>
                                          <p:cBhvr>
                                            <p:cTn id="139" dur="1" fill="hold">
                                              <p:stCondLst>
                                                <p:cond delay="0"/>
                                              </p:stCondLst>
                                            </p:cTn>
                                            <p:tgtEl>
                                              <p:spTgt spid="246"/>
                                            </p:tgtEl>
                                            <p:attrNameLst>
                                              <p:attrName>style.visibility</p:attrName>
                                            </p:attrNameLst>
                                          </p:cBhvr>
                                          <p:to>
                                            <p:strVal val="visible"/>
                                          </p:to>
                                        </p:set>
                                        <p:anim calcmode="lin" valueType="num">
                                          <p:cBhvr>
                                            <p:cTn id="140" dur="500" fill="hold"/>
                                            <p:tgtEl>
                                              <p:spTgt spid="246"/>
                                            </p:tgtEl>
                                            <p:attrNameLst>
                                              <p:attrName>ppt_w</p:attrName>
                                            </p:attrNameLst>
                                          </p:cBhvr>
                                          <p:tavLst>
                                            <p:tav tm="0">
                                              <p:val>
                                                <p:fltVal val="0"/>
                                              </p:val>
                                            </p:tav>
                                            <p:tav tm="100000">
                                              <p:val>
                                                <p:strVal val="#ppt_w"/>
                                              </p:val>
                                            </p:tav>
                                          </p:tavLst>
                                        </p:anim>
                                        <p:anim calcmode="lin" valueType="num">
                                          <p:cBhvr>
                                            <p:cTn id="141" dur="500" fill="hold"/>
                                            <p:tgtEl>
                                              <p:spTgt spid="246"/>
                                            </p:tgtEl>
                                            <p:attrNameLst>
                                              <p:attrName>ppt_h</p:attrName>
                                            </p:attrNameLst>
                                          </p:cBhvr>
                                          <p:tavLst>
                                            <p:tav tm="0">
                                              <p:val>
                                                <p:fltVal val="0"/>
                                              </p:val>
                                            </p:tav>
                                            <p:tav tm="100000">
                                              <p:val>
                                                <p:strVal val="#ppt_h"/>
                                              </p:val>
                                            </p:tav>
                                          </p:tavLst>
                                        </p:anim>
                                        <p:anim calcmode="lin" valueType="num">
                                          <p:cBhvr>
                                            <p:cTn id="142" dur="500" fill="hold"/>
                                            <p:tgtEl>
                                              <p:spTgt spid="246"/>
                                            </p:tgtEl>
                                            <p:attrNameLst>
                                              <p:attrName>ppt_x</p:attrName>
                                            </p:attrNameLst>
                                          </p:cBhvr>
                                          <p:tavLst>
                                            <p:tav tm="0">
                                              <p:val>
                                                <p:fltVal val="0.5"/>
                                              </p:val>
                                            </p:tav>
                                            <p:tav tm="100000">
                                              <p:val>
                                                <p:strVal val="#ppt_x"/>
                                              </p:val>
                                            </p:tav>
                                          </p:tavLst>
                                        </p:anim>
                                        <p:anim calcmode="lin" valueType="num">
                                          <p:cBhvr>
                                            <p:cTn id="143" dur="500" fill="hold"/>
                                            <p:tgtEl>
                                              <p:spTgt spid="246"/>
                                            </p:tgtEl>
                                            <p:attrNameLst>
                                              <p:attrName>ppt_y</p:attrName>
                                            </p:attrNameLst>
                                          </p:cBhvr>
                                          <p:tavLst>
                                            <p:tav tm="0">
                                              <p:val>
                                                <p:fltVal val="0.5"/>
                                              </p:val>
                                            </p:tav>
                                            <p:tav tm="100000">
                                              <p:val>
                                                <p:strVal val="#ppt_y"/>
                                              </p:val>
                                            </p:tav>
                                          </p:tavLst>
                                        </p:anim>
                                      </p:childTnLst>
                                    </p:cTn>
                                  </p:par>
                                  <p:par>
                                    <p:cTn id="144" presetID="23" presetClass="entr" presetSubtype="528" fill="hold" nodeType="withEffect">
                                      <p:stCondLst>
                                        <p:cond delay="600"/>
                                      </p:stCondLst>
                                      <p:childTnLst>
                                        <p:set>
                                          <p:cBhvr>
                                            <p:cTn id="145" dur="1" fill="hold">
                                              <p:stCondLst>
                                                <p:cond delay="0"/>
                                              </p:stCondLst>
                                            </p:cTn>
                                            <p:tgtEl>
                                              <p:spTgt spid="249"/>
                                            </p:tgtEl>
                                            <p:attrNameLst>
                                              <p:attrName>style.visibility</p:attrName>
                                            </p:attrNameLst>
                                          </p:cBhvr>
                                          <p:to>
                                            <p:strVal val="visible"/>
                                          </p:to>
                                        </p:set>
                                        <p:anim calcmode="lin" valueType="num">
                                          <p:cBhvr>
                                            <p:cTn id="146" dur="500" fill="hold"/>
                                            <p:tgtEl>
                                              <p:spTgt spid="249"/>
                                            </p:tgtEl>
                                            <p:attrNameLst>
                                              <p:attrName>ppt_w</p:attrName>
                                            </p:attrNameLst>
                                          </p:cBhvr>
                                          <p:tavLst>
                                            <p:tav tm="0">
                                              <p:val>
                                                <p:fltVal val="0"/>
                                              </p:val>
                                            </p:tav>
                                            <p:tav tm="100000">
                                              <p:val>
                                                <p:strVal val="#ppt_w"/>
                                              </p:val>
                                            </p:tav>
                                          </p:tavLst>
                                        </p:anim>
                                        <p:anim calcmode="lin" valueType="num">
                                          <p:cBhvr>
                                            <p:cTn id="147" dur="500" fill="hold"/>
                                            <p:tgtEl>
                                              <p:spTgt spid="249"/>
                                            </p:tgtEl>
                                            <p:attrNameLst>
                                              <p:attrName>ppt_h</p:attrName>
                                            </p:attrNameLst>
                                          </p:cBhvr>
                                          <p:tavLst>
                                            <p:tav tm="0">
                                              <p:val>
                                                <p:fltVal val="0"/>
                                              </p:val>
                                            </p:tav>
                                            <p:tav tm="100000">
                                              <p:val>
                                                <p:strVal val="#ppt_h"/>
                                              </p:val>
                                            </p:tav>
                                          </p:tavLst>
                                        </p:anim>
                                        <p:anim calcmode="lin" valueType="num">
                                          <p:cBhvr>
                                            <p:cTn id="148" dur="500" fill="hold"/>
                                            <p:tgtEl>
                                              <p:spTgt spid="249"/>
                                            </p:tgtEl>
                                            <p:attrNameLst>
                                              <p:attrName>ppt_x</p:attrName>
                                            </p:attrNameLst>
                                          </p:cBhvr>
                                          <p:tavLst>
                                            <p:tav tm="0">
                                              <p:val>
                                                <p:fltVal val="0.5"/>
                                              </p:val>
                                            </p:tav>
                                            <p:tav tm="100000">
                                              <p:val>
                                                <p:strVal val="#ppt_x"/>
                                              </p:val>
                                            </p:tav>
                                          </p:tavLst>
                                        </p:anim>
                                        <p:anim calcmode="lin" valueType="num">
                                          <p:cBhvr>
                                            <p:cTn id="149" dur="500" fill="hold"/>
                                            <p:tgtEl>
                                              <p:spTgt spid="249"/>
                                            </p:tgtEl>
                                            <p:attrNameLst>
                                              <p:attrName>ppt_y</p:attrName>
                                            </p:attrNameLst>
                                          </p:cBhvr>
                                          <p:tavLst>
                                            <p:tav tm="0">
                                              <p:val>
                                                <p:fltVal val="0.5"/>
                                              </p:val>
                                            </p:tav>
                                            <p:tav tm="100000">
                                              <p:val>
                                                <p:strVal val="#ppt_y"/>
                                              </p:val>
                                            </p:tav>
                                          </p:tavLst>
                                        </p:anim>
                                      </p:childTnLst>
                                    </p:cTn>
                                  </p:par>
                                  <p:par>
                                    <p:cTn id="150" presetID="23" presetClass="entr" presetSubtype="528" fill="hold" nodeType="withEffect">
                                      <p:stCondLst>
                                        <p:cond delay="600"/>
                                      </p:stCondLst>
                                      <p:childTnLst>
                                        <p:set>
                                          <p:cBhvr>
                                            <p:cTn id="151" dur="1" fill="hold">
                                              <p:stCondLst>
                                                <p:cond delay="0"/>
                                              </p:stCondLst>
                                            </p:cTn>
                                            <p:tgtEl>
                                              <p:spTgt spid="252"/>
                                            </p:tgtEl>
                                            <p:attrNameLst>
                                              <p:attrName>style.visibility</p:attrName>
                                            </p:attrNameLst>
                                          </p:cBhvr>
                                          <p:to>
                                            <p:strVal val="visible"/>
                                          </p:to>
                                        </p:set>
                                        <p:anim calcmode="lin" valueType="num">
                                          <p:cBhvr>
                                            <p:cTn id="152" dur="500" fill="hold"/>
                                            <p:tgtEl>
                                              <p:spTgt spid="252"/>
                                            </p:tgtEl>
                                            <p:attrNameLst>
                                              <p:attrName>ppt_w</p:attrName>
                                            </p:attrNameLst>
                                          </p:cBhvr>
                                          <p:tavLst>
                                            <p:tav tm="0">
                                              <p:val>
                                                <p:fltVal val="0"/>
                                              </p:val>
                                            </p:tav>
                                            <p:tav tm="100000">
                                              <p:val>
                                                <p:strVal val="#ppt_w"/>
                                              </p:val>
                                            </p:tav>
                                          </p:tavLst>
                                        </p:anim>
                                        <p:anim calcmode="lin" valueType="num">
                                          <p:cBhvr>
                                            <p:cTn id="153" dur="500" fill="hold"/>
                                            <p:tgtEl>
                                              <p:spTgt spid="252"/>
                                            </p:tgtEl>
                                            <p:attrNameLst>
                                              <p:attrName>ppt_h</p:attrName>
                                            </p:attrNameLst>
                                          </p:cBhvr>
                                          <p:tavLst>
                                            <p:tav tm="0">
                                              <p:val>
                                                <p:fltVal val="0"/>
                                              </p:val>
                                            </p:tav>
                                            <p:tav tm="100000">
                                              <p:val>
                                                <p:strVal val="#ppt_h"/>
                                              </p:val>
                                            </p:tav>
                                          </p:tavLst>
                                        </p:anim>
                                        <p:anim calcmode="lin" valueType="num">
                                          <p:cBhvr>
                                            <p:cTn id="154" dur="500" fill="hold"/>
                                            <p:tgtEl>
                                              <p:spTgt spid="252"/>
                                            </p:tgtEl>
                                            <p:attrNameLst>
                                              <p:attrName>ppt_x</p:attrName>
                                            </p:attrNameLst>
                                          </p:cBhvr>
                                          <p:tavLst>
                                            <p:tav tm="0">
                                              <p:val>
                                                <p:fltVal val="0.5"/>
                                              </p:val>
                                            </p:tav>
                                            <p:tav tm="100000">
                                              <p:val>
                                                <p:strVal val="#ppt_x"/>
                                              </p:val>
                                            </p:tav>
                                          </p:tavLst>
                                        </p:anim>
                                        <p:anim calcmode="lin" valueType="num">
                                          <p:cBhvr>
                                            <p:cTn id="155" dur="500" fill="hold"/>
                                            <p:tgtEl>
                                              <p:spTgt spid="252"/>
                                            </p:tgtEl>
                                            <p:attrNameLst>
                                              <p:attrName>ppt_y</p:attrName>
                                            </p:attrNameLst>
                                          </p:cBhvr>
                                          <p:tavLst>
                                            <p:tav tm="0">
                                              <p:val>
                                                <p:fltVal val="0.5"/>
                                              </p:val>
                                            </p:tav>
                                            <p:tav tm="100000">
                                              <p:val>
                                                <p:strVal val="#ppt_y"/>
                                              </p:val>
                                            </p:tav>
                                          </p:tavLst>
                                        </p:anim>
                                      </p:childTnLst>
                                    </p:cTn>
                                  </p:par>
                                  <p:par>
                                    <p:cTn id="156" presetID="26" presetClass="emph" presetSubtype="0" repeatCount="3000" fill="hold" nodeType="withEffect">
                                      <p:stCondLst>
                                        <p:cond delay="600"/>
                                      </p:stCondLst>
                                      <p:childTnLst>
                                        <p:animEffect transition="out" filter="fade">
                                          <p:cBhvr>
                                            <p:cTn id="157" dur="500" tmFilter="0, 0; .2, .5; .8, .5; 1, 0"/>
                                            <p:tgtEl>
                                              <p:spTgt spid="132"/>
                                            </p:tgtEl>
                                          </p:cBhvr>
                                        </p:animEffect>
                                        <p:animScale>
                                          <p:cBhvr>
                                            <p:cTn id="158" dur="250" autoRev="1" fill="hold"/>
                                            <p:tgtEl>
                                              <p:spTgt spid="132"/>
                                            </p:tgtEl>
                                          </p:cBhvr>
                                          <p:by x="105000" y="105000"/>
                                        </p:animScale>
                                      </p:childTnLst>
                                    </p:cTn>
                                  </p:par>
                                  <p:par>
                                    <p:cTn id="159" presetID="26" presetClass="emph" presetSubtype="0" repeatCount="3000" fill="hold" nodeType="withEffect">
                                      <p:stCondLst>
                                        <p:cond delay="710"/>
                                      </p:stCondLst>
                                      <p:childTnLst>
                                        <p:animEffect transition="out" filter="fade">
                                          <p:cBhvr>
                                            <p:cTn id="160" dur="500" tmFilter="0, 0; .2, .5; .8, .5; 1, 0"/>
                                            <p:tgtEl>
                                              <p:spTgt spid="237"/>
                                            </p:tgtEl>
                                          </p:cBhvr>
                                        </p:animEffect>
                                        <p:animScale>
                                          <p:cBhvr>
                                            <p:cTn id="161" dur="250" autoRev="1" fill="hold"/>
                                            <p:tgtEl>
                                              <p:spTgt spid="237"/>
                                            </p:tgtEl>
                                          </p:cBhvr>
                                          <p:by x="105000" y="105000"/>
                                        </p:animScale>
                                      </p:childTnLst>
                                    </p:cTn>
                                  </p:par>
                                  <p:par>
                                    <p:cTn id="162" presetID="26" presetClass="emph" presetSubtype="0" repeatCount="3000" fill="hold" nodeType="withEffect">
                                      <p:stCondLst>
                                        <p:cond delay="410"/>
                                      </p:stCondLst>
                                      <p:childTnLst>
                                        <p:animEffect transition="out" filter="fade">
                                          <p:cBhvr>
                                            <p:cTn id="163" dur="500" tmFilter="0, 0; .2, .5; .8, .5; 1, 0"/>
                                            <p:tgtEl>
                                              <p:spTgt spid="243"/>
                                            </p:tgtEl>
                                          </p:cBhvr>
                                        </p:animEffect>
                                        <p:animScale>
                                          <p:cBhvr>
                                            <p:cTn id="164" dur="250" autoRev="1" fill="hold"/>
                                            <p:tgtEl>
                                              <p:spTgt spid="243"/>
                                            </p:tgtEl>
                                          </p:cBhvr>
                                          <p:by x="105000" y="105000"/>
                                        </p:animScale>
                                      </p:childTnLst>
                                    </p:cTn>
                                  </p:par>
                                  <p:par>
                                    <p:cTn id="165" presetID="26" presetClass="emph" presetSubtype="0" repeatCount="3000" fill="hold" nodeType="withEffect">
                                      <p:stCondLst>
                                        <p:cond delay="810"/>
                                      </p:stCondLst>
                                      <p:childTnLst>
                                        <p:animEffect transition="out" filter="fade">
                                          <p:cBhvr>
                                            <p:cTn id="166" dur="500" tmFilter="0, 0; .2, .5; .8, .5; 1, 0"/>
                                            <p:tgtEl>
                                              <p:spTgt spid="246"/>
                                            </p:tgtEl>
                                          </p:cBhvr>
                                        </p:animEffect>
                                        <p:animScale>
                                          <p:cBhvr>
                                            <p:cTn id="167" dur="250" autoRev="1" fill="hold"/>
                                            <p:tgtEl>
                                              <p:spTgt spid="246"/>
                                            </p:tgtEl>
                                          </p:cBhvr>
                                          <p:by x="105000" y="105000"/>
                                        </p:animScale>
                                      </p:childTnLst>
                                    </p:cTn>
                                  </p:par>
                                </p:childTnLst>
                              </p:cTn>
                            </p:par>
                            <p:par>
                              <p:cTn id="168" fill="hold">
                                <p:stCondLst>
                                  <p:cond delay="12310"/>
                                </p:stCondLst>
                                <p:childTnLst>
                                  <p:par>
                                    <p:cTn id="169" presetID="10" presetClass="entr" presetSubtype="0" fill="hold" grpId="0" nodeType="afterEffect">
                                      <p:stCondLst>
                                        <p:cond delay="0"/>
                                      </p:stCondLst>
                                      <p:childTnLst>
                                        <p:set>
                                          <p:cBhvr>
                                            <p:cTn id="170" dur="1" fill="hold">
                                              <p:stCondLst>
                                                <p:cond delay="0"/>
                                              </p:stCondLst>
                                            </p:cTn>
                                            <p:tgtEl>
                                              <p:spTgt spid="255"/>
                                            </p:tgtEl>
                                            <p:attrNameLst>
                                              <p:attrName>style.visibility</p:attrName>
                                            </p:attrNameLst>
                                          </p:cBhvr>
                                          <p:to>
                                            <p:strVal val="visible"/>
                                          </p:to>
                                        </p:set>
                                        <p:animEffect transition="in" filter="fade">
                                          <p:cBhvr>
                                            <p:cTn id="17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126" grpId="0"/>
          <p:bldP spid="127" grpId="0"/>
          <p:bldP spid="25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06519" y="1"/>
            <a:ext cx="7774199" cy="620857"/>
          </a:xfrm>
        </p:spPr>
        <p:txBody>
          <a:bodyPr/>
          <a:lstStyle/>
          <a:p>
            <a:pPr eaLnBrk="1" hangingPunct="1">
              <a:spcBef>
                <a:spcPct val="20000"/>
              </a:spcBef>
            </a:pPr>
            <a:r>
              <a:rPr lang="zh-CN" altLang="en-US" sz="3201" b="1" dirty="0" smtClean="0">
                <a:latin typeface="黑体" panose="02010609060101010101" pitchFamily="49" charset="-122"/>
                <a:ea typeface="黑体" panose="02010609060101010101" pitchFamily="49" charset="-122"/>
              </a:rPr>
              <a:t>微型计算机</a:t>
            </a:r>
            <a:r>
              <a:rPr lang="zh-CN" altLang="en-US" sz="3201" b="1" dirty="0">
                <a:latin typeface="黑体" panose="02010609060101010101" pitchFamily="49" charset="-122"/>
                <a:ea typeface="黑体" panose="02010609060101010101" pitchFamily="49" charset="-122"/>
              </a:rPr>
              <a:t>的软件</a:t>
            </a:r>
            <a:r>
              <a:rPr lang="zh-CN" altLang="en-US" sz="2801" b="1" dirty="0"/>
              <a:t> </a:t>
            </a:r>
          </a:p>
        </p:txBody>
      </p:sp>
      <p:sp>
        <p:nvSpPr>
          <p:cNvPr id="27651" name="Rectangle 3"/>
          <p:cNvSpPr>
            <a:spLocks noGrp="1" noChangeArrowheads="1"/>
          </p:cNvSpPr>
          <p:nvPr>
            <p:ph type="body" idx="1"/>
          </p:nvPr>
        </p:nvSpPr>
        <p:spPr>
          <a:xfrm>
            <a:off x="2206519" y="836807"/>
            <a:ext cx="8210862" cy="5330471"/>
          </a:xfrm>
        </p:spPr>
        <p:txBody>
          <a:bodyPr/>
          <a:lstStyle/>
          <a:p>
            <a:pPr eaLnBrk="1" hangingPunct="1">
              <a:buFontTx/>
              <a:buNone/>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程序设计语言</a:t>
            </a:r>
          </a:p>
          <a:p>
            <a:pPr eaLnBrk="1" hangingPunct="1">
              <a:lnSpc>
                <a:spcPct val="11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）机器语言</a:t>
            </a:r>
          </a:p>
          <a:p>
            <a:pPr lvl="1" eaLnBrk="1" hangingPunct="1">
              <a:lnSpc>
                <a:spcPct val="110000"/>
              </a:lnSpc>
              <a:buFontTx/>
              <a:buNone/>
            </a:pPr>
            <a:r>
              <a:rPr lang="zh-CN" altLang="en-US" sz="2400">
                <a:latin typeface="黑体" panose="02010609060101010101" pitchFamily="49" charset="-122"/>
                <a:ea typeface="黑体" panose="02010609060101010101" pitchFamily="49" charset="-122"/>
              </a:rPr>
              <a:t>机器语言是能够直接被计算机识别和执行的语言</a:t>
            </a:r>
          </a:p>
          <a:p>
            <a:pPr lvl="1" eaLnBrk="1" hangingPunct="1">
              <a:lnSpc>
                <a:spcPct val="110000"/>
              </a:lnSpc>
              <a:buFontTx/>
              <a:buNone/>
            </a:pPr>
            <a:r>
              <a:rPr lang="zh-CN" altLang="en-US" sz="2400">
                <a:latin typeface="黑体" panose="02010609060101010101" pitchFamily="49" charset="-122"/>
                <a:ea typeface="黑体" panose="02010609060101010101" pitchFamily="49" charset="-122"/>
              </a:rPr>
              <a:t>用二进制代码编写的代码序列</a:t>
            </a:r>
          </a:p>
          <a:p>
            <a:pPr lvl="1" eaLnBrk="1" hangingPunct="1">
              <a:lnSpc>
                <a:spcPct val="110000"/>
              </a:lnSpc>
              <a:buFontTx/>
              <a:buNone/>
            </a:pPr>
            <a:r>
              <a:rPr lang="zh-CN" altLang="en-US" sz="2400">
                <a:latin typeface="黑体" panose="02010609060101010101" pitchFamily="49" charset="-122"/>
                <a:ea typeface="黑体" panose="02010609060101010101" pitchFamily="49" charset="-122"/>
              </a:rPr>
              <a:t>机器语言因难于交流，在实际应用中很不方便，很少直接采用。</a:t>
            </a:r>
          </a:p>
          <a:p>
            <a:pPr eaLnBrk="1" hangingPunct="1">
              <a:lnSpc>
                <a:spcPct val="11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）汇编语言</a:t>
            </a:r>
          </a:p>
          <a:p>
            <a:pPr lvl="1" eaLnBrk="1" hangingPunct="1">
              <a:lnSpc>
                <a:spcPct val="110000"/>
              </a:lnSpc>
              <a:buFontTx/>
              <a:buNone/>
            </a:pPr>
            <a:r>
              <a:rPr lang="zh-CN" altLang="en-US" sz="2400">
                <a:latin typeface="黑体" panose="02010609060101010101" pitchFamily="49" charset="-122"/>
                <a:ea typeface="黑体" panose="02010609060101010101" pitchFamily="49" charset="-122"/>
              </a:rPr>
              <a:t>用助记符表示的机器语言为汇编语言</a:t>
            </a:r>
          </a:p>
          <a:p>
            <a:pPr lvl="1" eaLnBrk="1" hangingPunct="1">
              <a:lnSpc>
                <a:spcPct val="110000"/>
              </a:lnSpc>
              <a:buFontTx/>
              <a:buNone/>
            </a:pPr>
            <a:r>
              <a:rPr lang="zh-CN" altLang="en-US" sz="2400">
                <a:latin typeface="黑体" panose="02010609060101010101" pitchFamily="49" charset="-122"/>
                <a:ea typeface="黑体" panose="02010609060101010101" pitchFamily="49" charset="-122"/>
              </a:rPr>
              <a:t>用助记符指令编写的汇编语言程序（称源程序）</a:t>
            </a:r>
          </a:p>
          <a:p>
            <a:pPr lvl="1" eaLnBrk="1" hangingPunct="1">
              <a:lnSpc>
                <a:spcPct val="110000"/>
              </a:lnSpc>
              <a:buFontTx/>
              <a:buNone/>
            </a:pPr>
            <a:r>
              <a:rPr lang="zh-CN" altLang="en-US" sz="2400">
                <a:latin typeface="黑体" panose="02010609060101010101" pitchFamily="49" charset="-122"/>
                <a:ea typeface="黑体" panose="02010609060101010101" pitchFamily="49" charset="-122"/>
              </a:rPr>
              <a:t>将汇编语言源程序翻译成与之对应的机器语言程序（称目标程序），需要用汇编程序。</a:t>
            </a:r>
          </a:p>
        </p:txBody>
      </p:sp>
    </p:spTree>
    <p:extLst>
      <p:ext uri="{BB962C8B-B14F-4D97-AF65-F5344CB8AC3E}">
        <p14:creationId xmlns:p14="http://schemas.microsoft.com/office/powerpoint/2010/main" val="2168173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06519" y="0"/>
            <a:ext cx="7774199" cy="692310"/>
          </a:xfrm>
        </p:spPr>
        <p:txBody>
          <a:bodyPr/>
          <a:lstStyle/>
          <a:p>
            <a:pPr eaLnBrk="1" hangingPunct="1">
              <a:spcBef>
                <a:spcPct val="20000"/>
              </a:spcBef>
            </a:pPr>
            <a:r>
              <a:rPr lang="zh-CN" altLang="en-US" sz="3201" b="1" dirty="0" smtClean="0">
                <a:latin typeface="黑体" panose="02010609060101010101" pitchFamily="49" charset="-122"/>
                <a:ea typeface="黑体" panose="02010609060101010101" pitchFamily="49" charset="-122"/>
              </a:rPr>
              <a:t>微型计算机</a:t>
            </a:r>
            <a:r>
              <a:rPr lang="zh-CN" altLang="en-US" sz="3201" b="1" dirty="0">
                <a:latin typeface="黑体" panose="02010609060101010101" pitchFamily="49" charset="-122"/>
                <a:ea typeface="黑体" panose="02010609060101010101" pitchFamily="49" charset="-122"/>
              </a:rPr>
              <a:t>的软件</a:t>
            </a:r>
            <a:r>
              <a:rPr lang="zh-CN" altLang="en-US" sz="2801" b="1" dirty="0"/>
              <a:t> </a:t>
            </a:r>
          </a:p>
        </p:txBody>
      </p:sp>
      <p:sp>
        <p:nvSpPr>
          <p:cNvPr id="28675" name="Rectangle 3"/>
          <p:cNvSpPr>
            <a:spLocks noGrp="1" noChangeArrowheads="1"/>
          </p:cNvSpPr>
          <p:nvPr>
            <p:ph type="body" idx="1"/>
          </p:nvPr>
        </p:nvSpPr>
        <p:spPr>
          <a:xfrm>
            <a:off x="1917526" y="908260"/>
            <a:ext cx="8570167" cy="5259017"/>
          </a:xfrm>
        </p:spPr>
        <p:txBody>
          <a:bodyPr/>
          <a:lstStyle/>
          <a:p>
            <a:pPr eaLnBrk="1" hangingPunct="1">
              <a:lnSpc>
                <a:spcPct val="11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）高级语言</a:t>
            </a:r>
          </a:p>
          <a:p>
            <a:pPr lvl="1" eaLnBrk="1" hangingPunct="1">
              <a:lnSpc>
                <a:spcPct val="110000"/>
              </a:lnSpc>
              <a:buFontTx/>
              <a:buNone/>
            </a:pPr>
            <a:r>
              <a:rPr lang="zh-CN" altLang="en-US" sz="2400" dirty="0">
                <a:latin typeface="黑体" panose="02010609060101010101" pitchFamily="49" charset="-122"/>
                <a:ea typeface="黑体" panose="02010609060101010101" pitchFamily="49" charset="-122"/>
              </a:rPr>
              <a:t>高级语言又称为算法语言。</a:t>
            </a:r>
          </a:p>
          <a:p>
            <a:pPr lvl="1" eaLnBrk="1" hangingPunct="1">
              <a:lnSpc>
                <a:spcPct val="110000"/>
              </a:lnSpc>
              <a:buFontTx/>
              <a:buNone/>
            </a:pPr>
            <a:r>
              <a:rPr lang="zh-CN" altLang="en-US" sz="2400" dirty="0">
                <a:latin typeface="黑体" panose="02010609060101010101" pitchFamily="49" charset="-122"/>
                <a:ea typeface="黑体" panose="02010609060101010101" pitchFamily="49" charset="-122"/>
              </a:rPr>
              <a:t>用高级语言编写的源程序需翻译成机器语言表示的目标程序后，计算机才能执行，需要相应的解释程序或编译程序。</a:t>
            </a:r>
          </a:p>
          <a:p>
            <a:pPr eaLnBrk="1" hangingPunct="1">
              <a:lnSpc>
                <a:spcPct val="11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）面向对象的语言</a:t>
            </a:r>
          </a:p>
          <a:p>
            <a:pPr lvl="1" eaLnBrk="1" hangingPunct="1">
              <a:lnSpc>
                <a:spcPct val="110000"/>
              </a:lnSpc>
              <a:buFontTx/>
              <a:buNone/>
            </a:pPr>
            <a:r>
              <a:rPr lang="zh-CN" altLang="en-US" sz="2400" dirty="0">
                <a:latin typeface="黑体" panose="02010609060101010101" pitchFamily="49" charset="-122"/>
                <a:ea typeface="黑体" panose="02010609060101010101" pitchFamily="49" charset="-122"/>
              </a:rPr>
              <a:t>利用面向对象中的封装、继承、多态等机制，可以提高程序的正确性、易维护性、可读性和可重用性，有利于程序开发中的分工合作。</a:t>
            </a:r>
          </a:p>
          <a:p>
            <a:pPr lvl="1" eaLnBrk="1" hangingPunct="1">
              <a:lnSpc>
                <a:spcPct val="110000"/>
              </a:lnSpc>
              <a:buFontTx/>
              <a:buNone/>
            </a:pPr>
            <a:r>
              <a:rPr lang="zh-CN" altLang="en-US" sz="2400" dirty="0">
                <a:latin typeface="黑体" panose="02010609060101010101" pitchFamily="49" charset="-122"/>
                <a:ea typeface="黑体" panose="02010609060101010101" pitchFamily="49" charset="-122"/>
              </a:rPr>
              <a:t>常用的面向对象语言如</a:t>
            </a:r>
            <a:r>
              <a:rPr lang="en-US" altLang="zh-CN" sz="2400" dirty="0">
                <a:latin typeface="黑体" panose="02010609060101010101" pitchFamily="49" charset="-122"/>
                <a:ea typeface="黑体" panose="02010609060101010101" pitchFamily="49" charset="-122"/>
              </a:rPr>
              <a:t>JAVA</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VFP</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Visual C</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Visual B</a:t>
            </a:r>
            <a:r>
              <a:rPr lang="zh-CN" altLang="en-US" sz="2400" dirty="0">
                <a:latin typeface="黑体" panose="02010609060101010101" pitchFamily="49" charset="-122"/>
                <a:ea typeface="黑体" panose="02010609060101010101" pitchFamily="49" charset="-122"/>
              </a:rPr>
              <a:t>等。 </a:t>
            </a:r>
          </a:p>
        </p:txBody>
      </p:sp>
    </p:spTree>
    <p:extLst>
      <p:ext uri="{BB962C8B-B14F-4D97-AF65-F5344CB8AC3E}">
        <p14:creationId xmlns:p14="http://schemas.microsoft.com/office/powerpoint/2010/main" val="801104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2208107" y="1125799"/>
            <a:ext cx="7774199" cy="4971613"/>
          </a:xfrm>
        </p:spPr>
        <p:txBody>
          <a:bodyPr/>
          <a:lstStyle/>
          <a:p>
            <a:pPr eaLnBrk="1" hangingPunct="1">
              <a:lnSpc>
                <a:spcPct val="130000"/>
              </a:lnSpc>
              <a:buFontTx/>
              <a:buNone/>
            </a:pP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．应用软件</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应用软件是用户利用计算机及其所提供的系统软件、程序设计语言为解决各种实际问题而编写的程序。</a:t>
            </a:r>
          </a:p>
        </p:txBody>
      </p:sp>
      <p:sp>
        <p:nvSpPr>
          <p:cNvPr id="29699" name="Rectangle 4"/>
          <p:cNvSpPr>
            <a:spLocks noGrp="1" noChangeArrowheads="1"/>
          </p:cNvSpPr>
          <p:nvPr>
            <p:ph type="title"/>
          </p:nvPr>
        </p:nvSpPr>
        <p:spPr>
          <a:xfrm>
            <a:off x="2206519" y="0"/>
            <a:ext cx="7774199" cy="692310"/>
          </a:xfrm>
          <a:noFill/>
        </p:spPr>
        <p:txBody>
          <a:bodyPr/>
          <a:lstStyle/>
          <a:p>
            <a:pPr eaLnBrk="1" hangingPunct="1">
              <a:spcBef>
                <a:spcPct val="20000"/>
              </a:spcBef>
            </a:pPr>
            <a:r>
              <a:rPr lang="zh-CN" altLang="en-US" sz="3201" b="1" dirty="0" smtClean="0">
                <a:latin typeface="黑体" panose="02010609060101010101" pitchFamily="49" charset="-122"/>
                <a:ea typeface="黑体" panose="02010609060101010101" pitchFamily="49" charset="-122"/>
              </a:rPr>
              <a:t>微型计算机</a:t>
            </a:r>
            <a:r>
              <a:rPr lang="zh-CN" altLang="en-US" sz="3201" b="1" dirty="0">
                <a:latin typeface="黑体" panose="02010609060101010101" pitchFamily="49" charset="-122"/>
                <a:ea typeface="黑体" panose="02010609060101010101" pitchFamily="49" charset="-122"/>
              </a:rPr>
              <a:t>的软件</a:t>
            </a:r>
            <a:r>
              <a:rPr lang="zh-CN" altLang="en-US" dirty="0" smtClean="0">
                <a:solidFill>
                  <a:schemeClr val="tx1"/>
                </a:solidFill>
              </a:rPr>
              <a:t> </a:t>
            </a:r>
          </a:p>
        </p:txBody>
      </p:sp>
    </p:spTree>
    <p:extLst>
      <p:ext uri="{BB962C8B-B14F-4D97-AF65-F5344CB8AC3E}">
        <p14:creationId xmlns:p14="http://schemas.microsoft.com/office/powerpoint/2010/main" val="3861147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519142" y="2637706"/>
            <a:ext cx="5472608"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smtClean="0">
                <a:solidFill>
                  <a:srgbClr val="0099A9"/>
                </a:solidFill>
                <a:latin typeface="Arial"/>
                <a:ea typeface="微软雅黑"/>
              </a:rPr>
              <a:t>系统总线</a:t>
            </a:r>
            <a:endParaRPr lang="zh-CN" altLang="en-US" sz="6000" kern="0" dirty="0">
              <a:solidFill>
                <a:srgbClr val="0099A9"/>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04</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4" name="组合 53"/>
          <p:cNvGrpSpPr/>
          <p:nvPr/>
        </p:nvGrpSpPr>
        <p:grpSpPr>
          <a:xfrm>
            <a:off x="2524837" y="2227653"/>
            <a:ext cx="1449872" cy="1417567"/>
            <a:chOff x="5710238" y="3049588"/>
            <a:chExt cx="771526" cy="754062"/>
          </a:xfrm>
          <a:solidFill>
            <a:srgbClr val="0099A9"/>
          </a:solidFill>
        </p:grpSpPr>
        <p:sp>
          <p:nvSpPr>
            <p:cNvPr id="55"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6"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7"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8"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grpSp>
    </p:spTree>
    <p:extLst>
      <p:ext uri="{BB962C8B-B14F-4D97-AF65-F5344CB8AC3E}">
        <p14:creationId xmlns:p14="http://schemas.microsoft.com/office/powerpoint/2010/main" val="179971599"/>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2134766" y="405458"/>
            <a:ext cx="7994912" cy="6022782"/>
          </a:xfrm>
        </p:spPr>
        <p:txBody>
          <a:bodyPr/>
          <a:lstStyle/>
          <a:p>
            <a:pPr algn="ctr" eaLnBrk="1" hangingPunct="1">
              <a:lnSpc>
                <a:spcPct val="120000"/>
              </a:lnSpc>
              <a:buFontTx/>
              <a:buNone/>
            </a:pPr>
            <a:r>
              <a:rPr lang="zh-CN" altLang="en-US" sz="3600" dirty="0" smtClean="0">
                <a:solidFill>
                  <a:schemeClr val="tx1"/>
                </a:solidFill>
                <a:latin typeface="黑体" panose="02010609060101010101" pitchFamily="49" charset="-122"/>
                <a:ea typeface="黑体" panose="02010609060101010101" pitchFamily="49" charset="-122"/>
              </a:rPr>
              <a:t>概述</a:t>
            </a:r>
          </a:p>
          <a:p>
            <a:pPr eaLnBrk="1" hangingPunct="1">
              <a:lnSpc>
                <a:spcPct val="120000"/>
              </a:lnSpc>
              <a:buFontTx/>
              <a:buNone/>
            </a:pPr>
            <a:r>
              <a:rPr lang="zh-CN" altLang="en-US" sz="2000" dirty="0">
                <a:latin typeface="黑体" panose="02010609060101010101" pitchFamily="49" charset="-122"/>
                <a:ea typeface="黑体" panose="02010609060101010101" pitchFamily="49" charset="-122"/>
              </a:rPr>
              <a:t>　 总线是将信息以一个或多个源部件传送到一个或多个目的部件的一组传输线。 一般情况下，可把总线分为：</a:t>
            </a:r>
          </a:p>
          <a:p>
            <a:pPr eaLnBrk="1" hangingPunct="1">
              <a:lnSpc>
                <a:spcPct val="120000"/>
              </a:lnSpc>
            </a:pPr>
            <a:r>
              <a:rPr lang="zh-CN" altLang="en-US" sz="2000" dirty="0">
                <a:latin typeface="黑体" panose="02010609060101010101" pitchFamily="49" charset="-122"/>
                <a:ea typeface="黑体" panose="02010609060101010101" pitchFamily="49" charset="-122"/>
              </a:rPr>
              <a:t>内部总线（简称内总线</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：用于连接</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内部的各个部件（如算逻单元</a:t>
            </a:r>
            <a:r>
              <a:rPr lang="en-US" altLang="zh-CN" sz="2000" dirty="0">
                <a:latin typeface="黑体" panose="02010609060101010101" pitchFamily="49" charset="-122"/>
                <a:ea typeface="黑体" panose="02010609060101010101" pitchFamily="49" charset="-122"/>
              </a:rPr>
              <a:t>ALU</a:t>
            </a:r>
            <a:r>
              <a:rPr lang="zh-CN" altLang="en-US" sz="2000" dirty="0">
                <a:latin typeface="黑体" panose="02010609060101010101" pitchFamily="49" charset="-122"/>
                <a:ea typeface="黑体" panose="02010609060101010101" pitchFamily="49" charset="-122"/>
              </a:rPr>
              <a:t>、通用寄存器、专用寄存器等）</a:t>
            </a:r>
          </a:p>
          <a:p>
            <a:pPr eaLnBrk="1" hangingPunct="1">
              <a:lnSpc>
                <a:spcPct val="120000"/>
              </a:lnSpc>
            </a:pPr>
            <a:r>
              <a:rPr lang="zh-CN" altLang="en-US" sz="2000" dirty="0">
                <a:latin typeface="黑体" panose="02010609060101010101" pitchFamily="49" charset="-122"/>
                <a:ea typeface="黑体" panose="02010609060101010101" pitchFamily="49" charset="-122"/>
              </a:rPr>
              <a:t>外部总线（简称外总线或系统总线）：用于连接</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和各功能部件（如内存、各种外围设备的接口等），系统总线是微机系统中最重要的总线，人们平常所说的微机总线就是指系统总线，如</a:t>
            </a:r>
            <a:r>
              <a:rPr lang="en-US" altLang="zh-CN" sz="2000" dirty="0">
                <a:latin typeface="黑体" panose="02010609060101010101" pitchFamily="49" charset="-122"/>
                <a:ea typeface="黑体" panose="02010609060101010101" pitchFamily="49" charset="-122"/>
              </a:rPr>
              <a:t>PC</a:t>
            </a:r>
            <a:r>
              <a:rPr lang="zh-CN" altLang="en-US" sz="2000" dirty="0">
                <a:latin typeface="黑体" panose="02010609060101010101" pitchFamily="49" charset="-122"/>
                <a:ea typeface="黑体" panose="02010609060101010101" pitchFamily="49" charset="-122"/>
              </a:rPr>
              <a:t>总线、</a:t>
            </a:r>
            <a:r>
              <a:rPr lang="en-US" altLang="zh-CN" sz="2000" dirty="0">
                <a:latin typeface="黑体" panose="02010609060101010101" pitchFamily="49" charset="-122"/>
                <a:ea typeface="黑体" panose="02010609060101010101" pitchFamily="49" charset="-122"/>
              </a:rPr>
              <a:t>AT</a:t>
            </a:r>
            <a:r>
              <a:rPr lang="zh-CN" altLang="en-US" sz="2000" dirty="0">
                <a:latin typeface="黑体" panose="02010609060101010101" pitchFamily="49" charset="-122"/>
                <a:ea typeface="黑体" panose="02010609060101010101" pitchFamily="49" charset="-122"/>
              </a:rPr>
              <a:t>总线（</a:t>
            </a:r>
            <a:r>
              <a:rPr lang="en-US" altLang="zh-CN" sz="2000" dirty="0">
                <a:latin typeface="黑体" panose="02010609060101010101" pitchFamily="49" charset="-122"/>
                <a:ea typeface="黑体" panose="02010609060101010101" pitchFamily="49" charset="-122"/>
              </a:rPr>
              <a:t>ISA</a:t>
            </a:r>
            <a:r>
              <a:rPr lang="zh-CN" altLang="en-US" sz="2000" dirty="0">
                <a:latin typeface="黑体" panose="02010609060101010101" pitchFamily="49" charset="-122"/>
                <a:ea typeface="黑体" panose="02010609060101010101" pitchFamily="49" charset="-122"/>
              </a:rPr>
              <a:t>总线）、</a:t>
            </a:r>
            <a:r>
              <a:rPr lang="en-US" altLang="zh-CN" sz="2000" dirty="0">
                <a:latin typeface="黑体" panose="02010609060101010101" pitchFamily="49" charset="-122"/>
                <a:ea typeface="黑体" panose="02010609060101010101" pitchFamily="49" charset="-122"/>
              </a:rPr>
              <a:t>PCI</a:t>
            </a:r>
            <a:r>
              <a:rPr lang="zh-CN" altLang="en-US" sz="2000" dirty="0">
                <a:latin typeface="黑体" panose="02010609060101010101" pitchFamily="49" charset="-122"/>
                <a:ea typeface="黑体" panose="02010609060101010101" pitchFamily="49" charset="-122"/>
              </a:rPr>
              <a:t>总线等。 　</a:t>
            </a:r>
          </a:p>
          <a:p>
            <a:pPr eaLnBrk="1" hangingPunct="1">
              <a:lnSpc>
                <a:spcPct val="120000"/>
              </a:lnSpc>
              <a:buFontTx/>
              <a:buNone/>
            </a:pPr>
            <a:r>
              <a:rPr lang="zh-CN" altLang="en-US" sz="2000" dirty="0">
                <a:latin typeface="黑体" panose="02010609060101010101" pitchFamily="49" charset="-122"/>
                <a:ea typeface="黑体" panose="02010609060101010101" pitchFamily="49" charset="-122"/>
              </a:rPr>
              <a:t> 　</a:t>
            </a:r>
          </a:p>
          <a:p>
            <a:pPr eaLnBrk="1" hangingPunct="1">
              <a:lnSpc>
                <a:spcPct val="120000"/>
              </a:lnSpc>
              <a:buFontTx/>
              <a:buNone/>
            </a:pPr>
            <a:r>
              <a:rPr lang="zh-CN" altLang="en-US" sz="2000" dirty="0">
                <a:latin typeface="黑体" panose="02010609060101010101" pitchFamily="49" charset="-122"/>
                <a:ea typeface="黑体" panose="02010609060101010101" pitchFamily="49" charset="-122"/>
              </a:rPr>
              <a:t>   系统总线上传送的信息包括数据信息、地址信息、控制信息，因此，系统总线包含有三种不同功能的总线，即数据总线</a:t>
            </a:r>
            <a:r>
              <a:rPr lang="en-US" altLang="zh-CN" sz="2000" dirty="0">
                <a:latin typeface="黑体" panose="02010609060101010101" pitchFamily="49" charset="-122"/>
                <a:ea typeface="黑体" panose="02010609060101010101" pitchFamily="49" charset="-122"/>
              </a:rPr>
              <a:t>DB</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Data Bus</a:t>
            </a:r>
            <a:r>
              <a:rPr lang="zh-CN" altLang="en-US" sz="2000" dirty="0">
                <a:latin typeface="黑体" panose="02010609060101010101" pitchFamily="49" charset="-122"/>
                <a:ea typeface="黑体" panose="02010609060101010101" pitchFamily="49" charset="-122"/>
              </a:rPr>
              <a:t>）、地址总线</a:t>
            </a:r>
            <a:r>
              <a:rPr lang="en-US" altLang="zh-CN" sz="2000" dirty="0">
                <a:latin typeface="黑体" panose="02010609060101010101" pitchFamily="49" charset="-122"/>
                <a:ea typeface="黑体" panose="02010609060101010101" pitchFamily="49" charset="-122"/>
              </a:rPr>
              <a:t>AB</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Address Bus</a:t>
            </a:r>
            <a:r>
              <a:rPr lang="zh-CN" altLang="en-US" sz="2000" dirty="0">
                <a:latin typeface="黑体" panose="02010609060101010101" pitchFamily="49" charset="-122"/>
                <a:ea typeface="黑体" panose="02010609060101010101" pitchFamily="49" charset="-122"/>
              </a:rPr>
              <a:t>）和控制总线</a:t>
            </a:r>
            <a:r>
              <a:rPr lang="en-US" altLang="zh-CN" sz="2000" dirty="0">
                <a:latin typeface="黑体" panose="02010609060101010101" pitchFamily="49" charset="-122"/>
                <a:ea typeface="黑体" panose="02010609060101010101" pitchFamily="49" charset="-122"/>
              </a:rPr>
              <a:t>CB</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Control Bus</a:t>
            </a:r>
            <a:r>
              <a:rPr lang="zh-CN" altLang="en-US"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83494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2208107" y="692310"/>
            <a:ext cx="7774199" cy="5405101"/>
          </a:xfrm>
        </p:spPr>
        <p:txBody>
          <a:bodyPr/>
          <a:lstStyle/>
          <a:p>
            <a:pPr eaLnBrk="1" hangingPunct="1">
              <a:lnSpc>
                <a:spcPct val="125000"/>
              </a:lnSpc>
            </a:pPr>
            <a:r>
              <a:rPr lang="zh-CN" altLang="en-US" sz="2400">
                <a:latin typeface="黑体" panose="02010609060101010101" pitchFamily="49" charset="-122"/>
                <a:ea typeface="黑体" panose="02010609060101010101" pitchFamily="49" charset="-122"/>
              </a:rPr>
              <a:t>数据总线</a:t>
            </a:r>
            <a:r>
              <a:rPr lang="en-US" altLang="zh-CN" sz="2400">
                <a:latin typeface="黑体" panose="02010609060101010101" pitchFamily="49" charset="-122"/>
                <a:ea typeface="黑体" panose="02010609060101010101" pitchFamily="49" charset="-122"/>
              </a:rPr>
              <a:t>DB</a:t>
            </a:r>
            <a:r>
              <a:rPr lang="zh-CN" altLang="en-US" sz="2400">
                <a:latin typeface="黑体" panose="02010609060101010101" pitchFamily="49" charset="-122"/>
                <a:ea typeface="黑体" panose="02010609060101010101" pitchFamily="49" charset="-122"/>
              </a:rPr>
              <a:t>用于传送数据信息。数据总线是双向三态形式的总线</a:t>
            </a:r>
          </a:p>
          <a:p>
            <a:pPr eaLnBrk="1" hangingPunct="1">
              <a:lnSpc>
                <a:spcPct val="125000"/>
              </a:lnSpc>
            </a:pPr>
            <a:r>
              <a:rPr lang="zh-CN" altLang="en-US" sz="2400">
                <a:latin typeface="黑体" panose="02010609060101010101" pitchFamily="49" charset="-122"/>
                <a:ea typeface="黑体" panose="02010609060101010101" pitchFamily="49" charset="-122"/>
              </a:rPr>
              <a:t>地址总线</a:t>
            </a:r>
            <a:r>
              <a:rPr lang="en-US" altLang="zh-CN" sz="2400">
                <a:latin typeface="黑体" panose="02010609060101010101" pitchFamily="49" charset="-122"/>
                <a:ea typeface="黑体" panose="02010609060101010101" pitchFamily="49" charset="-122"/>
              </a:rPr>
              <a:t>AB</a:t>
            </a:r>
            <a:r>
              <a:rPr lang="zh-CN" altLang="en-US" sz="2400">
                <a:latin typeface="黑体" panose="02010609060101010101" pitchFamily="49" charset="-122"/>
                <a:ea typeface="黑体" panose="02010609060101010101" pitchFamily="49" charset="-122"/>
              </a:rPr>
              <a:t>是专门用来传送地址的，由于地址只能从</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传向外部存储器或</a:t>
            </a:r>
            <a:r>
              <a:rPr lang="en-US" altLang="zh-CN" sz="2400">
                <a:latin typeface="黑体" panose="02010609060101010101" pitchFamily="49" charset="-122"/>
                <a:ea typeface="黑体" panose="02010609060101010101" pitchFamily="49" charset="-122"/>
              </a:rPr>
              <a:t>I</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a:t>
            </a:r>
            <a:r>
              <a:rPr lang="zh-CN" altLang="en-US" sz="2400">
                <a:latin typeface="黑体" panose="02010609060101010101" pitchFamily="49" charset="-122"/>
                <a:ea typeface="黑体" panose="02010609060101010101" pitchFamily="49" charset="-122"/>
              </a:rPr>
              <a:t>端口，所以地址总线总是单向三态的，这与数据总线不同。地址总线的位数决定了</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可直接寻址的内存空间大小。</a:t>
            </a:r>
          </a:p>
          <a:p>
            <a:pPr eaLnBrk="1" hangingPunct="1">
              <a:lnSpc>
                <a:spcPct val="125000"/>
              </a:lnSpc>
            </a:pPr>
            <a:r>
              <a:rPr lang="zh-CN" altLang="en-US" sz="2400">
                <a:latin typeface="黑体" panose="02010609060101010101" pitchFamily="49" charset="-122"/>
                <a:ea typeface="黑体" panose="02010609060101010101" pitchFamily="49" charset="-122"/>
              </a:rPr>
              <a:t>控制总线</a:t>
            </a:r>
            <a:r>
              <a:rPr lang="en-US" altLang="zh-CN" sz="2400">
                <a:latin typeface="黑体" panose="02010609060101010101" pitchFamily="49" charset="-122"/>
                <a:ea typeface="黑体" panose="02010609060101010101" pitchFamily="49" charset="-122"/>
              </a:rPr>
              <a:t>CB</a:t>
            </a:r>
            <a:r>
              <a:rPr lang="zh-CN" altLang="en-US" sz="2400">
                <a:latin typeface="黑体" panose="02010609060101010101" pitchFamily="49" charset="-122"/>
                <a:ea typeface="黑体" panose="02010609060101010101" pitchFamily="49" charset="-122"/>
              </a:rPr>
              <a:t>用来传送控制信号和时序信号。控制信号中，有的是微处理器送往存储器和</a:t>
            </a:r>
            <a:r>
              <a:rPr lang="en-US" altLang="zh-CN" sz="2400">
                <a:latin typeface="黑体" panose="02010609060101010101" pitchFamily="49" charset="-122"/>
                <a:ea typeface="黑体" panose="02010609060101010101" pitchFamily="49" charset="-122"/>
              </a:rPr>
              <a:t>I</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a:t>
            </a:r>
            <a:r>
              <a:rPr lang="zh-CN" altLang="en-US" sz="2400">
                <a:latin typeface="黑体" panose="02010609060101010101" pitchFamily="49" charset="-122"/>
                <a:ea typeface="黑体" panose="02010609060101010101" pitchFamily="49" charset="-122"/>
              </a:rPr>
              <a:t>接口电路的，如读／写信号，中断响应信号等，有的是其它部件反馈给</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的，如中断申请信号、复位信号、总线请求信号、准备就绪信号等。</a:t>
            </a:r>
          </a:p>
        </p:txBody>
      </p:sp>
      <p:sp>
        <p:nvSpPr>
          <p:cNvPr id="54275" name="Rectangle 4"/>
          <p:cNvSpPr>
            <a:spLocks noChangeArrowheads="1"/>
          </p:cNvSpPr>
          <p:nvPr/>
        </p:nvSpPr>
        <p:spPr bwMode="auto">
          <a:xfrm>
            <a:off x="2493923" y="0"/>
            <a:ext cx="6842121" cy="57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1" dirty="0" smtClean="0">
                <a:latin typeface="黑体" panose="02010609060101010101" pitchFamily="49" charset="-122"/>
                <a:ea typeface="黑体" panose="02010609060101010101" pitchFamily="49" charset="-122"/>
              </a:rPr>
              <a:t>概述</a:t>
            </a:r>
            <a:endParaRPr lang="zh-CN" altLang="en-US" sz="320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59203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06519" y="188957"/>
            <a:ext cx="7774199" cy="587511"/>
          </a:xfrm>
        </p:spPr>
        <p:txBody>
          <a:bodyPr/>
          <a:lstStyle/>
          <a:p>
            <a:pPr eaLnBrk="1" hangingPunct="1"/>
            <a:r>
              <a:rPr lang="zh-CN" altLang="en-US" sz="3201" dirty="0" smtClean="0">
                <a:latin typeface="黑体" panose="02010609060101010101" pitchFamily="49" charset="-122"/>
                <a:ea typeface="黑体" panose="02010609060101010101" pitchFamily="49" charset="-122"/>
              </a:rPr>
              <a:t>常用</a:t>
            </a:r>
            <a:r>
              <a:rPr lang="zh-CN" altLang="en-US" sz="3201" dirty="0">
                <a:latin typeface="黑体" panose="02010609060101010101" pitchFamily="49" charset="-122"/>
                <a:ea typeface="黑体" panose="02010609060101010101" pitchFamily="49" charset="-122"/>
              </a:rPr>
              <a:t>的几种微机系统总线技术</a:t>
            </a:r>
            <a:r>
              <a:rPr lang="zh-CN" altLang="en-US" sz="3201" b="1" dirty="0">
                <a:latin typeface="黑体" panose="02010609060101010101" pitchFamily="49" charset="-122"/>
                <a:ea typeface="黑体" panose="02010609060101010101" pitchFamily="49" charset="-122"/>
              </a:rPr>
              <a:t/>
            </a:r>
            <a:br>
              <a:rPr lang="zh-CN" altLang="en-US" sz="3201" b="1" dirty="0">
                <a:latin typeface="黑体" panose="02010609060101010101" pitchFamily="49" charset="-122"/>
                <a:ea typeface="黑体" panose="02010609060101010101" pitchFamily="49" charset="-122"/>
              </a:rPr>
            </a:br>
            <a:endParaRPr lang="zh-CN" altLang="en-US" sz="3201" b="1" dirty="0">
              <a:latin typeface="黑体" panose="02010609060101010101" pitchFamily="49" charset="-122"/>
              <a:ea typeface="黑体" panose="02010609060101010101" pitchFamily="49" charset="-122"/>
            </a:endParaRPr>
          </a:p>
        </p:txBody>
      </p:sp>
      <p:sp>
        <p:nvSpPr>
          <p:cNvPr id="55299" name="Rectangle 3"/>
          <p:cNvSpPr>
            <a:spLocks noGrp="1" noChangeArrowheads="1"/>
          </p:cNvSpPr>
          <p:nvPr>
            <p:ph type="body" idx="1"/>
          </p:nvPr>
        </p:nvSpPr>
        <p:spPr>
          <a:xfrm>
            <a:off x="2208107" y="836808"/>
            <a:ext cx="7774199" cy="5260604"/>
          </a:xfrm>
        </p:spPr>
        <p:txBody>
          <a:bodyPr/>
          <a:lstStyle/>
          <a:p>
            <a:pPr eaLnBrk="1" hangingPunct="1">
              <a:lnSpc>
                <a:spcPct val="130000"/>
              </a:lnSpc>
              <a:buFontTx/>
              <a:buNone/>
            </a:pP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ISA</a:t>
            </a:r>
            <a:r>
              <a:rPr lang="zh-CN" altLang="en-US" sz="2400" b="1">
                <a:latin typeface="黑体" panose="02010609060101010101" pitchFamily="49" charset="-122"/>
                <a:ea typeface="黑体" panose="02010609060101010101" pitchFamily="49" charset="-122"/>
              </a:rPr>
              <a:t>总线 </a:t>
            </a:r>
            <a:r>
              <a:rPr lang="zh-CN" altLang="en-US" sz="2400">
                <a:latin typeface="黑体" panose="02010609060101010101" pitchFamily="49" charset="-122"/>
                <a:ea typeface="黑体" panose="02010609060101010101" pitchFamily="49" charset="-122"/>
              </a:rPr>
              <a:t>　</a:t>
            </a:r>
            <a:endParaRPr lang="zh-CN" altLang="en-US" sz="2400" b="1">
              <a:latin typeface="黑体" panose="02010609060101010101" pitchFamily="49" charset="-122"/>
              <a:ea typeface="黑体" panose="02010609060101010101" pitchFamily="49" charset="-122"/>
            </a:endParaRPr>
          </a:p>
          <a:p>
            <a:pPr eaLnBrk="1" hangingPunct="1">
              <a:lnSpc>
                <a:spcPct val="130000"/>
              </a:lnSpc>
              <a:buFontTx/>
              <a:buNone/>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EISA</a:t>
            </a:r>
            <a:r>
              <a:rPr lang="zh-CN" altLang="en-US" sz="2400" b="1">
                <a:latin typeface="黑体" panose="02010609060101010101" pitchFamily="49" charset="-122"/>
                <a:ea typeface="黑体" panose="02010609060101010101" pitchFamily="49" charset="-122"/>
              </a:rPr>
              <a:t>总线 </a:t>
            </a:r>
          </a:p>
          <a:p>
            <a:pPr eaLnBrk="1" hangingPunct="1">
              <a:lnSpc>
                <a:spcPct val="130000"/>
              </a:lnSpc>
              <a:buFontTx/>
              <a:buNone/>
            </a:pP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VESA</a:t>
            </a:r>
            <a:r>
              <a:rPr lang="zh-CN" altLang="en-US" sz="2400" b="1">
                <a:latin typeface="黑体" panose="02010609060101010101" pitchFamily="49" charset="-122"/>
                <a:ea typeface="黑体" panose="02010609060101010101" pitchFamily="49" charset="-122"/>
              </a:rPr>
              <a:t>总线 </a:t>
            </a:r>
          </a:p>
          <a:p>
            <a:pPr eaLnBrk="1" hangingPunct="1">
              <a:lnSpc>
                <a:spcPct val="130000"/>
              </a:lnSpc>
              <a:buFontTx/>
              <a:buNone/>
            </a:pPr>
            <a:r>
              <a:rPr lang="en-US" altLang="zh-CN" sz="2400" b="1">
                <a:latin typeface="黑体" panose="02010609060101010101" pitchFamily="49" charset="-122"/>
                <a:ea typeface="黑体" panose="02010609060101010101" pitchFamily="49" charset="-122"/>
              </a:rPr>
              <a:t>4</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PCI</a:t>
            </a:r>
            <a:r>
              <a:rPr lang="zh-CN" altLang="en-US" sz="2400" b="1">
                <a:latin typeface="黑体" panose="02010609060101010101" pitchFamily="49" charset="-122"/>
                <a:ea typeface="黑体" panose="02010609060101010101" pitchFamily="49" charset="-122"/>
              </a:rPr>
              <a:t>总线 </a:t>
            </a:r>
          </a:p>
          <a:p>
            <a:pPr eaLnBrk="1" hangingPunct="1">
              <a:lnSpc>
                <a:spcPct val="130000"/>
              </a:lnSpc>
              <a:buFontTx/>
              <a:buNone/>
            </a:pPr>
            <a:r>
              <a:rPr lang="en-US" altLang="zh-CN" sz="2400" b="1">
                <a:latin typeface="黑体" panose="02010609060101010101" pitchFamily="49" charset="-122"/>
                <a:ea typeface="黑体" panose="02010609060101010101" pitchFamily="49" charset="-122"/>
              </a:rPr>
              <a:t>5</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Compact PCI </a:t>
            </a:r>
          </a:p>
          <a:p>
            <a:pPr eaLnBrk="1" hangingPunct="1">
              <a:lnSpc>
                <a:spcPct val="130000"/>
              </a:lnSpc>
              <a:buFontTx/>
              <a:buNone/>
            </a:pPr>
            <a:r>
              <a:rPr lang="zh-CN" altLang="en-US" smtClean="0">
                <a:solidFill>
                  <a:schemeClr val="tx1"/>
                </a:solidFill>
              </a:rPr>
              <a:t>　　</a:t>
            </a:r>
          </a:p>
        </p:txBody>
      </p:sp>
    </p:spTree>
    <p:extLst>
      <p:ext uri="{BB962C8B-B14F-4D97-AF65-F5344CB8AC3E}">
        <p14:creationId xmlns:p14="http://schemas.microsoft.com/office/powerpoint/2010/main" val="1576169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206519" y="1"/>
            <a:ext cx="7774199" cy="658966"/>
          </a:xfrm>
        </p:spPr>
        <p:txBody>
          <a:bodyPr/>
          <a:lstStyle/>
          <a:p>
            <a:pPr eaLnBrk="1" hangingPunct="1"/>
            <a:r>
              <a:rPr lang="zh-CN" altLang="en-US" sz="4001" b="1">
                <a:latin typeface="黑体" panose="02010609060101010101" pitchFamily="49" charset="-122"/>
                <a:ea typeface="黑体" panose="02010609060101010101" pitchFamily="49" charset="-122"/>
              </a:rPr>
              <a:t>本章小结</a:t>
            </a:r>
          </a:p>
        </p:txBody>
      </p:sp>
      <p:sp>
        <p:nvSpPr>
          <p:cNvPr id="56323" name="Rectangle 3"/>
          <p:cNvSpPr>
            <a:spLocks noGrp="1" noChangeArrowheads="1"/>
          </p:cNvSpPr>
          <p:nvPr>
            <p:ph type="body" idx="1"/>
          </p:nvPr>
        </p:nvSpPr>
        <p:spPr>
          <a:xfrm>
            <a:off x="1917528" y="836807"/>
            <a:ext cx="8355359" cy="5401925"/>
          </a:xfrm>
        </p:spPr>
        <p:txBody>
          <a:bodyPr/>
          <a:lstStyle/>
          <a:p>
            <a:pPr algn="just" eaLnBrk="1" hangingPunct="1">
              <a:lnSpc>
                <a:spcPct val="125000"/>
              </a:lnSpc>
            </a:pPr>
            <a:r>
              <a:rPr lang="zh-CN" altLang="en-US" sz="2000">
                <a:latin typeface="黑体" panose="02010609060101010101" pitchFamily="49" charset="-122"/>
                <a:ea typeface="黑体" panose="02010609060101010101" pitchFamily="49" charset="-122"/>
              </a:rPr>
              <a:t>本章介绍了微型计算机的基本概念、发展历史以及微机系统的基本组成。微型计算机系统就是以微处理器为核心构成的计算机系统，微型计算机的发展史就是微处理器的一部发展史。目前，微机系统的处理能力非常强大，它可以处理各种各样的信息，可以构成处理某一实际对象的专用系统，比如某一生产过程的控制系统等。但在组成这些有专门针对性的系统时，关键的问题是如何将有关过程的实际信息（现场信息）送入微机系统，如何将微机系统根据获得的现场信息而产生的决策信息（控制信息）输出到现场，以控制该过程按要求进行工作，完成这些功能的部件称为</a:t>
            </a:r>
            <a:r>
              <a:rPr lang="zh-CN" altLang="en-US" sz="2000">
                <a:ea typeface="黑体" panose="02010609060101010101" pitchFamily="49" charset="-122"/>
              </a:rPr>
              <a:t>“</a:t>
            </a:r>
            <a:r>
              <a:rPr lang="zh-CN" altLang="en-US" sz="2000">
                <a:latin typeface="黑体" panose="02010609060101010101" pitchFamily="49" charset="-122"/>
                <a:ea typeface="黑体" panose="02010609060101010101" pitchFamily="49" charset="-122"/>
              </a:rPr>
              <a:t>接口部件</a:t>
            </a:r>
            <a:r>
              <a:rPr lang="zh-CN" altLang="en-US" sz="2000">
                <a:ea typeface="黑体" panose="02010609060101010101" pitchFamily="49" charset="-122"/>
              </a:rPr>
              <a:t>”</a:t>
            </a:r>
            <a:r>
              <a:rPr lang="zh-CN" altLang="en-US" sz="2000">
                <a:latin typeface="黑体" panose="02010609060101010101" pitchFamily="49" charset="-122"/>
                <a:ea typeface="黑体" panose="02010609060101010101" pitchFamily="49" charset="-122"/>
              </a:rPr>
              <a:t>。本章简单介绍了接口的相关概念、接口的功能、</a:t>
            </a:r>
            <a:r>
              <a:rPr lang="en-US" altLang="zh-CN" sz="2000">
                <a:latin typeface="黑体" panose="02010609060101010101" pitchFamily="49" charset="-122"/>
                <a:ea typeface="黑体" panose="02010609060101010101" pitchFamily="49" charset="-122"/>
              </a:rPr>
              <a:t>I/O</a:t>
            </a:r>
            <a:r>
              <a:rPr lang="zh-CN" altLang="en-US" sz="2000">
                <a:latin typeface="黑体" panose="02010609060101010101" pitchFamily="49" charset="-122"/>
                <a:ea typeface="黑体" panose="02010609060101010101" pitchFamily="49" charset="-122"/>
              </a:rPr>
              <a:t>端口编码方式以及</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与</a:t>
            </a:r>
            <a:r>
              <a:rPr lang="en-US" altLang="zh-CN" sz="2000">
                <a:latin typeface="黑体" panose="02010609060101010101" pitchFamily="49" charset="-122"/>
                <a:ea typeface="黑体" panose="02010609060101010101" pitchFamily="49" charset="-122"/>
              </a:rPr>
              <a:t>I/O</a:t>
            </a:r>
            <a:r>
              <a:rPr lang="zh-CN" altLang="en-US" sz="2000">
                <a:latin typeface="黑体" panose="02010609060101010101" pitchFamily="49" charset="-122"/>
                <a:ea typeface="黑体" panose="02010609060101010101" pitchFamily="49" charset="-122"/>
              </a:rPr>
              <a:t>设备进行数据传输的主要控制方式等，还介绍了微机系统中常用的几种系统总线技术。这些基本概念和基本方法对学习本书的内容有很好的帮助和引导作用。</a:t>
            </a:r>
          </a:p>
        </p:txBody>
      </p:sp>
    </p:spTree>
    <p:extLst>
      <p:ext uri="{BB962C8B-B14F-4D97-AF65-F5344CB8AC3E}">
        <p14:creationId xmlns:p14="http://schemas.microsoft.com/office/powerpoint/2010/main" val="3453539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4845870" y="2637706"/>
            <a:ext cx="6289896" cy="111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smtClean="0">
                <a:solidFill>
                  <a:schemeClr val="accent6"/>
                </a:solidFill>
                <a:latin typeface="Arial"/>
                <a:ea typeface="微软雅黑"/>
              </a:rPr>
              <a:t>微型计算机的概念</a:t>
            </a:r>
            <a:endParaRPr lang="zh-CN" altLang="en-US" sz="60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7" name="Freeform 21"/>
          <p:cNvSpPr>
            <a:spLocks noEditPoints="1"/>
          </p:cNvSpPr>
          <p:nvPr/>
        </p:nvSpPr>
        <p:spPr bwMode="auto">
          <a:xfrm>
            <a:off x="2514525" y="2395355"/>
            <a:ext cx="1314580" cy="1361190"/>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accent6"/>
          </a:solidFill>
          <a:ln>
            <a:noFill/>
          </a:ln>
          <a:effectLst>
            <a:innerShdw blurRad="63500" dist="50800" dir="13500000">
              <a:prstClr val="black">
                <a:alpha val="50000"/>
              </a:prstClr>
            </a:innerShdw>
          </a:effectLst>
        </p:spPr>
        <p:txBody>
          <a:bodyPr vert="horz" wrap="square" lIns="121890" tIns="60945" rIns="121890" bIns="60945" numCol="1" anchor="t" anchorCtr="0" compatLnSpc="1">
            <a:prstTxWarp prst="textNoShape">
              <a:avLst/>
            </a:prstTxWarp>
          </a:bodyPr>
          <a:lstStyle/>
          <a:p>
            <a:endParaRPr lang="zh-CN" altLang="en-US">
              <a:solidFill>
                <a:srgbClr val="FF0000"/>
              </a:solidFill>
              <a:latin typeface="微软雅黑" pitchFamily="34" charset="-122"/>
              <a:ea typeface="微软雅黑" pitchFamily="34" charset="-122"/>
            </a:endParaRPr>
          </a:p>
        </p:txBody>
      </p:sp>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01</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3177862441"/>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500"/>
                                        <p:tgtEl>
                                          <p:spTgt spid="9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97" grpId="0" animBg="1"/>
      <p:bldP spid="104" grpId="0"/>
      <p:bldP spid="1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7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pic>
        <p:nvPicPr>
          <p:cNvPr id="28" name="Picture 2" descr="Monitor.png"/>
          <p:cNvPicPr>
            <a:picLocks noChangeAspect="1"/>
          </p:cNvPicPr>
          <p:nvPr/>
        </p:nvPicPr>
        <p:blipFill>
          <a:blip r:embed="rId3"/>
          <a:stretch>
            <a:fillRect/>
          </a:stretch>
        </p:blipFill>
        <p:spPr>
          <a:xfrm>
            <a:off x="5387897" y="2039966"/>
            <a:ext cx="4191210" cy="3494412"/>
          </a:xfrm>
          <a:prstGeom prst="rect">
            <a:avLst/>
          </a:prstGeom>
        </p:spPr>
      </p:pic>
      <p:pic>
        <p:nvPicPr>
          <p:cNvPr id="29"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1620" y="2306829"/>
            <a:ext cx="3743927" cy="2191947"/>
          </a:xfrm>
          <a:prstGeom prst="rect">
            <a:avLst/>
          </a:prstGeom>
          <a:blipFill>
            <a:blip r:embed="rId5"/>
            <a:stretch>
              <a:fillRect/>
            </a:stretch>
          </a:blipFill>
          <a:effectLst>
            <a:innerShdw blurRad="63500" dist="25400" dir="13500000">
              <a:prstClr val="black">
                <a:alpha val="21000"/>
              </a:prstClr>
            </a:innerShdw>
          </a:effectLst>
        </p:spPr>
      </p:pic>
      <p:pic>
        <p:nvPicPr>
          <p:cNvPr id="30" name="Picture 4" descr="Monitor-Light.png"/>
          <p:cNvPicPr>
            <a:picLocks noChangeAspect="1"/>
          </p:cNvPicPr>
          <p:nvPr/>
        </p:nvPicPr>
        <p:blipFill>
          <a:blip r:embed="rId6" cstate="print"/>
          <a:stretch>
            <a:fillRect/>
          </a:stretch>
        </p:blipFill>
        <p:spPr>
          <a:xfrm>
            <a:off x="7881904" y="2135272"/>
            <a:ext cx="1601949" cy="1960678"/>
          </a:xfrm>
          <a:prstGeom prst="rect">
            <a:avLst/>
          </a:prstGeom>
        </p:spPr>
      </p:pic>
      <p:pic>
        <p:nvPicPr>
          <p:cNvPr id="31" name="Picture 5" descr="ipad.png"/>
          <p:cNvPicPr>
            <a:picLocks noChangeAspect="1"/>
          </p:cNvPicPr>
          <p:nvPr/>
        </p:nvPicPr>
        <p:blipFill>
          <a:blip r:embed="rId7"/>
          <a:stretch>
            <a:fillRect/>
          </a:stretch>
        </p:blipFill>
        <p:spPr>
          <a:xfrm>
            <a:off x="7763327" y="2714053"/>
            <a:ext cx="3974032" cy="3812085"/>
          </a:xfrm>
          <a:prstGeom prst="rect">
            <a:avLst/>
          </a:prstGeom>
        </p:spPr>
      </p:pic>
      <p:pic>
        <p:nvPicPr>
          <p:cNvPr id="32"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30114" y="2937450"/>
            <a:ext cx="2080457" cy="2507611"/>
          </a:xfrm>
          <a:prstGeom prst="rect">
            <a:avLst/>
          </a:prstGeom>
          <a:effectLst>
            <a:innerShdw blurRad="63500" dist="25400" dir="13500000">
              <a:prstClr val="black">
                <a:alpha val="26000"/>
              </a:prstClr>
            </a:innerShdw>
          </a:effectLst>
        </p:spPr>
      </p:pic>
      <p:pic>
        <p:nvPicPr>
          <p:cNvPr id="33" name="Picture 7" descr="ipad-light.png"/>
          <p:cNvPicPr>
            <a:picLocks noChangeAspect="1"/>
          </p:cNvPicPr>
          <p:nvPr/>
        </p:nvPicPr>
        <p:blipFill>
          <a:blip r:embed="rId9"/>
          <a:stretch>
            <a:fillRect/>
          </a:stretch>
        </p:blipFill>
        <p:spPr>
          <a:xfrm flipH="1">
            <a:off x="9615173" y="2798090"/>
            <a:ext cx="1220669" cy="2763729"/>
          </a:xfrm>
          <a:prstGeom prst="rect">
            <a:avLst/>
          </a:prstGeom>
        </p:spPr>
      </p:pic>
      <p:sp>
        <p:nvSpPr>
          <p:cNvPr id="35" name="TextBox 46"/>
          <p:cNvSpPr txBox="1"/>
          <p:nvPr/>
        </p:nvSpPr>
        <p:spPr>
          <a:xfrm>
            <a:off x="1159464" y="1429674"/>
            <a:ext cx="3515989" cy="1754310"/>
          </a:xfrm>
          <a:prstGeom prst="rect">
            <a:avLst/>
          </a:prstGeom>
          <a:noFill/>
        </p:spPr>
        <p:txBody>
          <a:bodyPr wrap="square" lIns="91426" tIns="45712" rIns="91426" bIns="45712" rtlCol="0">
            <a:spAutoFit/>
          </a:bodyPr>
          <a:lstStyle/>
          <a:p>
            <a:pPr defTabSz="1219170" fontAlgn="auto">
              <a:lnSpc>
                <a:spcPct val="150000"/>
              </a:lnSpc>
              <a:spcBef>
                <a:spcPts val="0"/>
              </a:spcBef>
              <a:spcAft>
                <a:spcPts val="0"/>
              </a:spcAft>
              <a:defRPr/>
            </a:pPr>
            <a:r>
              <a:rPr lang="zh-CN" altLang="en-US" sz="2400" b="1" dirty="0">
                <a:solidFill>
                  <a:srgbClr val="EA5E66"/>
                </a:solidFill>
                <a:latin typeface="微软雅黑" pitchFamily="34" charset="-122"/>
                <a:ea typeface="微软雅黑" pitchFamily="34" charset="-122"/>
              </a:rPr>
              <a:t>微型计算机是由大规模集成电路组成的、体积较小的</a:t>
            </a:r>
            <a:r>
              <a:rPr lang="zh-CN" altLang="en-US" sz="2400" b="1" dirty="0" smtClean="0">
                <a:solidFill>
                  <a:srgbClr val="EA5E66"/>
                </a:solidFill>
                <a:latin typeface="微软雅黑" pitchFamily="34" charset="-122"/>
                <a:ea typeface="微软雅黑" pitchFamily="34" charset="-122"/>
              </a:rPr>
              <a:t>电子计算机。</a:t>
            </a:r>
            <a:endParaRPr lang="zh-CN" altLang="en-US" sz="2400" b="1" kern="0" dirty="0">
              <a:solidFill>
                <a:srgbClr val="EA5E66"/>
              </a:solidFill>
              <a:latin typeface="微软雅黑" pitchFamily="34" charset="-122"/>
              <a:ea typeface="微软雅黑" pitchFamily="34" charset="-122"/>
            </a:endParaRPr>
          </a:p>
        </p:txBody>
      </p:sp>
      <p:sp>
        <p:nvSpPr>
          <p:cNvPr id="36" name="TextBox 47"/>
          <p:cNvSpPr txBox="1"/>
          <p:nvPr/>
        </p:nvSpPr>
        <p:spPr>
          <a:xfrm>
            <a:off x="1140460" y="3402802"/>
            <a:ext cx="3553996" cy="2677640"/>
          </a:xfrm>
          <a:prstGeom prst="rect">
            <a:avLst/>
          </a:prstGeom>
          <a:noFill/>
        </p:spPr>
        <p:txBody>
          <a:bodyPr wrap="square" lIns="91426" tIns="45712" rIns="91426" bIns="45712"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tabLst/>
              <a:defRPr kumimoji="0" sz="2000" i="0" u="none" strike="noStrike" kern="0" cap="none" spc="0" normalizeH="0" baseline="0">
                <a:ln>
                  <a:noFill/>
                </a:ln>
                <a:solidFill>
                  <a:srgbClr val="1B323D"/>
                </a:solidFill>
                <a:effectLst/>
                <a:uLnTx/>
                <a:uFillTx/>
                <a:latin typeface="微软雅黑"/>
                <a:ea typeface="微软雅黑"/>
              </a:defRPr>
            </a:lvl1pPr>
          </a:lstStyle>
          <a:p>
            <a:pPr lvl="0">
              <a:lnSpc>
                <a:spcPct val="150000"/>
              </a:lnSpc>
              <a:defRPr/>
            </a:pPr>
            <a:r>
              <a:rPr lang="zh-CN" altLang="en-US" sz="2400" b="1" dirty="0">
                <a:solidFill>
                  <a:srgbClr val="EA6103"/>
                </a:solidFill>
                <a:latin typeface="微软雅黑" pitchFamily="34" charset="-122"/>
                <a:ea typeface="微软雅黑" pitchFamily="34" charset="-122"/>
              </a:rPr>
              <a:t>它是以微处理器为基础，配以内存储器及输入输出</a:t>
            </a:r>
            <a:r>
              <a:rPr lang="en-US" altLang="zh-CN" sz="2400" b="1" dirty="0">
                <a:solidFill>
                  <a:srgbClr val="EA6103"/>
                </a:solidFill>
                <a:latin typeface="微软雅黑" pitchFamily="34" charset="-122"/>
                <a:ea typeface="微软雅黑" pitchFamily="34" charset="-122"/>
              </a:rPr>
              <a:t>(I/0)</a:t>
            </a:r>
            <a:r>
              <a:rPr lang="zh-CN" altLang="en-US" sz="2400" b="1" dirty="0">
                <a:solidFill>
                  <a:srgbClr val="EA6103"/>
                </a:solidFill>
                <a:latin typeface="微软雅黑" pitchFamily="34" charset="-122"/>
                <a:ea typeface="微软雅黑" pitchFamily="34" charset="-122"/>
              </a:rPr>
              <a:t>接口电路和相应的辅助电路而构成的裸机。</a:t>
            </a:r>
          </a:p>
          <a:p>
            <a:pPr lvl="0">
              <a:defRPr/>
            </a:pPr>
            <a:endParaRPr lang="zh-CN" altLang="en-US" sz="2400" b="1" dirty="0">
              <a:solidFill>
                <a:srgbClr val="EA6103"/>
              </a:solidFill>
              <a:latin typeface="微软雅黑" pitchFamily="34" charset="-122"/>
              <a:ea typeface="微软雅黑" pitchFamily="34" charset="-122"/>
            </a:endParaRPr>
          </a:p>
        </p:txBody>
      </p:sp>
      <p:sp>
        <p:nvSpPr>
          <p:cNvPr id="14" name="TextBox 13"/>
          <p:cNvSpPr txBox="1"/>
          <p:nvPr/>
        </p:nvSpPr>
        <p:spPr>
          <a:xfrm>
            <a:off x="1319026" y="439873"/>
            <a:ext cx="2759956"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微型计算机的概念</a:t>
            </a:r>
            <a:endParaRPr lang="zh-CN" altLang="en-US" sz="2700" b="1" dirty="0">
              <a:solidFill>
                <a:schemeClr val="tx1">
                  <a:lumMod val="65000"/>
                  <a:lumOff val="35000"/>
                </a:schemeClr>
              </a:solidFill>
              <a:latin typeface="微软雅黑"/>
              <a:ea typeface="微软雅黑"/>
            </a:endParaRPr>
          </a:p>
        </p:txBody>
      </p:sp>
      <p:grpSp>
        <p:nvGrpSpPr>
          <p:cNvPr id="2" name="组合 1"/>
          <p:cNvGrpSpPr/>
          <p:nvPr/>
        </p:nvGrpSpPr>
        <p:grpSpPr>
          <a:xfrm>
            <a:off x="371883" y="333450"/>
            <a:ext cx="762000" cy="618973"/>
            <a:chOff x="371883" y="333450"/>
            <a:chExt cx="762000" cy="618973"/>
          </a:xfrm>
        </p:grpSpPr>
        <p:pic>
          <p:nvPicPr>
            <p:cNvPr id="15" name="Picture 3" descr="C:\Users\Administrator\Desktop\微立体创业计划\005.png"/>
            <p:cNvPicPr>
              <a:picLocks noChangeAspect="1" noChangeArrowheads="1"/>
            </p:cNvPicPr>
            <p:nvPr/>
          </p:nvPicPr>
          <p:blipFill>
            <a:blip r:embed="rId10" cstate="print">
              <a:duotone>
                <a:schemeClr val="bg2">
                  <a:shade val="45000"/>
                  <a:satMod val="135000"/>
                </a:schemeClr>
                <a:prstClr val="white"/>
              </a:duotone>
              <a:extLst>
                <a:ext uri="{BEBA8EAE-BF5A-486C-A8C5-ECC9F3942E4B}">
                  <a14:imgProps xmlns:a14="http://schemas.microsoft.com/office/drawing/2010/main">
                    <a14:imgLayer r:embed="rId11">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6" name="Picture 4" descr="C:\Users\Administrator\Desktop\微立体创业计划\004.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01495524"/>
      </p:ext>
    </p:extLst>
  </p:cSld>
  <p:clrMapOvr>
    <a:masterClrMapping/>
  </p:clrMapOvr>
  <mc:AlternateContent xmlns:mc="http://schemas.openxmlformats.org/markup-compatibility/2006" xmlns:p14="http://schemas.microsoft.com/office/powerpoint/2010/main">
    <mc:Choice Requires="p14">
      <p:transition spd="slow" p14:dur="1400" advClick="0">
        <p14:doors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fade">
                                      <p:cBhvr>
                                        <p:cTn id="11" dur="500"/>
                                        <p:tgtEl>
                                          <p:spTgt spid="7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anim calcmode="lin" valueType="num">
                                      <p:cBhvr>
                                        <p:cTn id="16" dur="1000" fill="hold"/>
                                        <p:tgtEl>
                                          <p:spTgt spid="28"/>
                                        </p:tgtEl>
                                        <p:attrNameLst>
                                          <p:attrName>ppt_x</p:attrName>
                                        </p:attrNameLst>
                                      </p:cBhvr>
                                      <p:tavLst>
                                        <p:tav tm="0">
                                          <p:val>
                                            <p:strVal val="#ppt_x"/>
                                          </p:val>
                                        </p:tav>
                                        <p:tav tm="100000">
                                          <p:val>
                                            <p:strVal val="#ppt_x"/>
                                          </p:val>
                                        </p:tav>
                                      </p:tavLst>
                                    </p:anim>
                                    <p:anim calcmode="lin" valueType="num">
                                      <p:cBhvr>
                                        <p:cTn id="17" dur="1000" fill="hold"/>
                                        <p:tgtEl>
                                          <p:spTgt spid="28"/>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up)">
                                      <p:cBhvr>
                                        <p:cTn id="21" dur="500"/>
                                        <p:tgtEl>
                                          <p:spTgt spid="29"/>
                                        </p:tgtEl>
                                      </p:cBhvr>
                                    </p:animEffect>
                                  </p:childTnLst>
                                </p:cTn>
                              </p:par>
                              <p:par>
                                <p:cTn id="22" presetID="22" presetClass="entr" presetSubtype="1"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up)">
                                      <p:cBhvr>
                                        <p:cTn id="24" dur="500"/>
                                        <p:tgtEl>
                                          <p:spTgt spid="30"/>
                                        </p:tgtEl>
                                      </p:cBhvr>
                                    </p:animEffect>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anim calcmode="lin" valueType="num">
                                      <p:cBhvr>
                                        <p:cTn id="29" dur="1000" fill="hold"/>
                                        <p:tgtEl>
                                          <p:spTgt spid="31"/>
                                        </p:tgtEl>
                                        <p:attrNameLst>
                                          <p:attrName>ppt_x</p:attrName>
                                        </p:attrNameLst>
                                      </p:cBhvr>
                                      <p:tavLst>
                                        <p:tav tm="0">
                                          <p:val>
                                            <p:strVal val="#ppt_x"/>
                                          </p:val>
                                        </p:tav>
                                        <p:tav tm="100000">
                                          <p:val>
                                            <p:strVal val="#ppt_x"/>
                                          </p:val>
                                        </p:tav>
                                      </p:tavLst>
                                    </p:anim>
                                    <p:anim calcmode="lin" valueType="num">
                                      <p:cBhvr>
                                        <p:cTn id="30" dur="1000" fill="hold"/>
                                        <p:tgtEl>
                                          <p:spTgt spid="31"/>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22" presetClass="entr" presetSubtype="1"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up)">
                                      <p:cBhvr>
                                        <p:cTn id="34" dur="500"/>
                                        <p:tgtEl>
                                          <p:spTgt spid="32"/>
                                        </p:tgtEl>
                                      </p:cBhvr>
                                    </p:animEffect>
                                  </p:childTnLst>
                                </p:cTn>
                              </p:par>
                              <p:par>
                                <p:cTn id="35" presetID="22" presetClass="entr" presetSubtype="1"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up)">
                                      <p:cBhvr>
                                        <p:cTn id="37" dur="500"/>
                                        <p:tgtEl>
                                          <p:spTgt spid="33"/>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5" grpId="0"/>
      <p:bldP spid="36"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676683" y="4290878"/>
            <a:ext cx="3059027" cy="1661993"/>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solidFill>
                  <a:schemeClr val="tx1">
                    <a:lumMod val="75000"/>
                    <a:lumOff val="25000"/>
                  </a:schemeClr>
                </a:solidFill>
              </a:rPr>
              <a:t>由于采用大规模集成电路（</a:t>
            </a:r>
            <a:r>
              <a:rPr lang="en-US" altLang="zh-CN" sz="1200" dirty="0">
                <a:solidFill>
                  <a:schemeClr val="tx1">
                    <a:lumMod val="75000"/>
                    <a:lumOff val="25000"/>
                  </a:schemeClr>
                </a:solidFill>
              </a:rPr>
              <a:t>LSI</a:t>
            </a:r>
            <a:r>
              <a:rPr lang="zh-CN" altLang="en-US" sz="1200" dirty="0">
                <a:solidFill>
                  <a:schemeClr val="tx1">
                    <a:lumMod val="75000"/>
                    <a:lumOff val="25000"/>
                  </a:schemeClr>
                </a:solidFill>
              </a:rPr>
              <a:t>）和超大规模集成电路（</a:t>
            </a:r>
            <a:r>
              <a:rPr lang="en-US" altLang="zh-CN" sz="1200" dirty="0">
                <a:solidFill>
                  <a:schemeClr val="tx1">
                    <a:lumMod val="75000"/>
                    <a:lumOff val="25000"/>
                  </a:schemeClr>
                </a:solidFill>
              </a:rPr>
              <a:t>VLSI</a:t>
            </a:r>
            <a:r>
              <a:rPr lang="zh-CN" altLang="en-US" sz="1200" dirty="0">
                <a:solidFill>
                  <a:schemeClr val="tx1">
                    <a:lumMod val="75000"/>
                    <a:lumOff val="25000"/>
                  </a:schemeClr>
                </a:solidFill>
              </a:rPr>
              <a:t>），使微型机所含的器件数目大为减少，体积大为缩小。</a:t>
            </a:r>
            <a:r>
              <a:rPr lang="en-US" altLang="zh-CN" sz="1200" dirty="0">
                <a:solidFill>
                  <a:schemeClr val="tx1">
                    <a:lumMod val="75000"/>
                    <a:lumOff val="25000"/>
                  </a:schemeClr>
                </a:solidFill>
              </a:rPr>
              <a:t>50</a:t>
            </a:r>
            <a:r>
              <a:rPr lang="zh-CN" altLang="en-US" sz="1200" dirty="0">
                <a:solidFill>
                  <a:schemeClr val="tx1">
                    <a:lumMod val="75000"/>
                    <a:lumOff val="25000"/>
                  </a:schemeClr>
                </a:solidFill>
              </a:rPr>
              <a:t>年代需要庞大的计算机实现的功能，在当今，已被内部只含几十片集成电路的微型机所取代。近年来，微型机已从台式发展到便携式及笔记本</a:t>
            </a:r>
            <a:r>
              <a:rPr lang="zh-CN" altLang="en-US" sz="1200" dirty="0" smtClean="0">
                <a:solidFill>
                  <a:schemeClr val="tx1">
                    <a:lumMod val="75000"/>
                    <a:lumOff val="25000"/>
                  </a:schemeClr>
                </a:solidFill>
              </a:rPr>
              <a:t>。</a:t>
            </a:r>
            <a:endParaRPr lang="en-US" altLang="zh-CN" sz="1200" dirty="0">
              <a:solidFill>
                <a:schemeClr val="tx1">
                  <a:lumMod val="75000"/>
                  <a:lumOff val="25000"/>
                </a:schemeClr>
              </a:solidFill>
            </a:endParaRPr>
          </a:p>
        </p:txBody>
      </p:sp>
      <p:sp>
        <p:nvSpPr>
          <p:cNvPr id="32" name="TextBox 31"/>
          <p:cNvSpPr txBox="1"/>
          <p:nvPr/>
        </p:nvSpPr>
        <p:spPr>
          <a:xfrm>
            <a:off x="4191366" y="4308380"/>
            <a:ext cx="1726380" cy="553998"/>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zh-CN" sz="1200" dirty="0"/>
              <a:t>当前，一台</a:t>
            </a:r>
            <a:r>
              <a:rPr lang="en-US" altLang="zh-CN" sz="1200" dirty="0"/>
              <a:t>PC</a:t>
            </a:r>
            <a:r>
              <a:rPr lang="zh-CN" altLang="zh-CN" sz="1200" dirty="0"/>
              <a:t>微型机只需几千元。</a:t>
            </a:r>
            <a:endParaRPr lang="en-US" altLang="zh-CN" sz="1200" dirty="0">
              <a:solidFill>
                <a:schemeClr val="tx1">
                  <a:lumMod val="75000"/>
                  <a:lumOff val="25000"/>
                </a:schemeClr>
              </a:solidFill>
            </a:endParaRPr>
          </a:p>
        </p:txBody>
      </p:sp>
      <p:sp>
        <p:nvSpPr>
          <p:cNvPr id="33" name="TextBox 32"/>
          <p:cNvSpPr txBox="1"/>
          <p:nvPr/>
        </p:nvSpPr>
        <p:spPr>
          <a:xfrm>
            <a:off x="6517592" y="4290878"/>
            <a:ext cx="1878893" cy="79836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zh-CN" sz="1200" dirty="0"/>
              <a:t>由于所含器件数目少，所以连线比较少，这样，微型机的可靠性高，结构灵活方便。</a:t>
            </a:r>
          </a:p>
        </p:txBody>
      </p:sp>
      <p:sp>
        <p:nvSpPr>
          <p:cNvPr id="34" name="TextBox 33"/>
          <p:cNvSpPr txBox="1"/>
          <p:nvPr/>
        </p:nvSpPr>
        <p:spPr>
          <a:xfrm>
            <a:off x="9158831" y="4284411"/>
            <a:ext cx="1878893" cy="1906356"/>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zh-CN" sz="1200" dirty="0"/>
              <a:t>现在，微型机不仅占领了原来使用小型机的各个领域，而且广泛应用于过程控制等场合。此外，微型机还进入了过去计算机无法进入的领域，如测量仪器、仪表、教育、医疗和家用电器等。</a:t>
            </a:r>
            <a:endParaRPr lang="en-US" altLang="zh-CN" sz="1200" dirty="0">
              <a:solidFill>
                <a:schemeClr val="tx1">
                  <a:lumMod val="75000"/>
                  <a:lumOff val="25000"/>
                </a:schemeClr>
              </a:solidFill>
            </a:endParaRPr>
          </a:p>
        </p:txBody>
      </p:sp>
      <p:sp>
        <p:nvSpPr>
          <p:cNvPr id="35" name="燕尾形箭头 34"/>
          <p:cNvSpPr/>
          <p:nvPr/>
        </p:nvSpPr>
        <p:spPr>
          <a:xfrm>
            <a:off x="623312" y="2597242"/>
            <a:ext cx="10943791" cy="544853"/>
          </a:xfrm>
          <a:prstGeom prst="notchedRightArrow">
            <a:avLst/>
          </a:prstGeom>
          <a:solidFill>
            <a:schemeClr val="tx1">
              <a:lumMod val="65000"/>
              <a:lumOff val="3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786" tIns="60894" rIns="121786" bIns="60894" anchor="ctr"/>
          <a:lstStyle/>
          <a:p>
            <a:pPr algn="ctr" defTabSz="1217890" fontAlgn="auto">
              <a:spcBef>
                <a:spcPts val="0"/>
              </a:spcBef>
              <a:spcAft>
                <a:spcPts val="0"/>
              </a:spcAft>
              <a:defRPr/>
            </a:pPr>
            <a:endParaRPr lang="zh-CN" altLang="en-US" sz="3300">
              <a:latin typeface="Arial" panose="020B0604020202020204" pitchFamily="34" charset="0"/>
              <a:ea typeface="微软雅黑" panose="020B0503020204020204" pitchFamily="34" charset="-122"/>
              <a:cs typeface="Arial" panose="020B0604020202020204" pitchFamily="34" charset="0"/>
            </a:endParaRPr>
          </a:p>
        </p:txBody>
      </p:sp>
      <p:grpSp>
        <p:nvGrpSpPr>
          <p:cNvPr id="2" name="组合 1"/>
          <p:cNvGrpSpPr/>
          <p:nvPr/>
        </p:nvGrpSpPr>
        <p:grpSpPr>
          <a:xfrm>
            <a:off x="1043967" y="1749652"/>
            <a:ext cx="2262885" cy="2263704"/>
            <a:chOff x="1278794" y="3334906"/>
            <a:chExt cx="914014" cy="914014"/>
          </a:xfrm>
        </p:grpSpPr>
        <p:grpSp>
          <p:nvGrpSpPr>
            <p:cNvPr id="3" name="组合 2"/>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 name="椭圆 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 name="TextBox 3"/>
            <p:cNvSpPr txBox="1"/>
            <p:nvPr/>
          </p:nvSpPr>
          <p:spPr>
            <a:xfrm>
              <a:off x="1324581" y="3742514"/>
              <a:ext cx="820483" cy="186406"/>
            </a:xfrm>
            <a:prstGeom prst="rect">
              <a:avLst/>
            </a:prstGeom>
            <a:noFill/>
          </p:spPr>
          <p:txBody>
            <a:bodyPr wrap="none" rtlCol="0">
              <a:spAutoFit/>
            </a:bodyPr>
            <a:lstStyle/>
            <a:p>
              <a:pPr algn="ctr"/>
              <a:r>
                <a:rPr lang="zh-CN" altLang="en-US" sz="2400" b="1" dirty="0" smtClean="0">
                  <a:latin typeface="微软雅黑" pitchFamily="34" charset="-122"/>
                  <a:ea typeface="微软雅黑" pitchFamily="34" charset="-122"/>
                </a:rPr>
                <a:t>体积小重量轻</a:t>
              </a:r>
              <a:endParaRPr lang="zh-CN" altLang="en-US" sz="2400" b="1" dirty="0">
                <a:latin typeface="微软雅黑" pitchFamily="34" charset="-122"/>
                <a:ea typeface="微软雅黑" pitchFamily="34" charset="-122"/>
              </a:endParaRPr>
            </a:p>
          </p:txBody>
        </p:sp>
      </p:grpSp>
      <p:grpSp>
        <p:nvGrpSpPr>
          <p:cNvPr id="7" name="组合 6"/>
          <p:cNvGrpSpPr/>
          <p:nvPr/>
        </p:nvGrpSpPr>
        <p:grpSpPr>
          <a:xfrm>
            <a:off x="3661037" y="1754600"/>
            <a:ext cx="2262886" cy="2263704"/>
            <a:chOff x="1278794" y="3334906"/>
            <a:chExt cx="914014" cy="914014"/>
          </a:xfrm>
        </p:grpSpPr>
        <p:grpSp>
          <p:nvGrpSpPr>
            <p:cNvPr id="8" name="组合 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9" name="TextBox 8"/>
            <p:cNvSpPr txBox="1"/>
            <p:nvPr/>
          </p:nvSpPr>
          <p:spPr>
            <a:xfrm>
              <a:off x="1448898" y="3740516"/>
              <a:ext cx="571852" cy="186406"/>
            </a:xfrm>
            <a:prstGeom prst="rect">
              <a:avLst/>
            </a:prstGeom>
            <a:noFill/>
          </p:spPr>
          <p:txBody>
            <a:bodyPr wrap="none" rtlCol="0">
              <a:spAutoFit/>
            </a:bodyPr>
            <a:lstStyle/>
            <a:p>
              <a:pPr algn="ctr"/>
              <a:r>
                <a:rPr lang="zh-CN" altLang="en-US" sz="2400" b="1" dirty="0" smtClean="0">
                  <a:latin typeface="微软雅黑" pitchFamily="34" charset="-122"/>
                  <a:ea typeface="微软雅黑" pitchFamily="34" charset="-122"/>
                </a:rPr>
                <a:t>价格低廉</a:t>
              </a:r>
              <a:endParaRPr lang="zh-CN" altLang="en-US" sz="2400" b="1" dirty="0">
                <a:latin typeface="微软雅黑" pitchFamily="34" charset="-122"/>
                <a:ea typeface="微软雅黑" pitchFamily="34" charset="-122"/>
              </a:endParaRPr>
            </a:p>
          </p:txBody>
        </p:sp>
      </p:grpSp>
      <p:grpSp>
        <p:nvGrpSpPr>
          <p:cNvPr id="12" name="组合 11"/>
          <p:cNvGrpSpPr/>
          <p:nvPr/>
        </p:nvGrpSpPr>
        <p:grpSpPr>
          <a:xfrm>
            <a:off x="6250541" y="1749652"/>
            <a:ext cx="2262884" cy="2263704"/>
            <a:chOff x="1278794" y="3334906"/>
            <a:chExt cx="914014" cy="914014"/>
          </a:xfrm>
        </p:grpSpPr>
        <p:grpSp>
          <p:nvGrpSpPr>
            <p:cNvPr id="13" name="组合 12"/>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6" name="椭圆 1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4" name="TextBox 13"/>
            <p:cNvSpPr txBox="1"/>
            <p:nvPr/>
          </p:nvSpPr>
          <p:spPr>
            <a:xfrm>
              <a:off x="1418848" y="3638102"/>
              <a:ext cx="663017" cy="335531"/>
            </a:xfrm>
            <a:prstGeom prst="rect">
              <a:avLst/>
            </a:prstGeom>
            <a:noFill/>
          </p:spPr>
          <p:txBody>
            <a:bodyPr wrap="square" rtlCol="0">
              <a:spAutoFit/>
            </a:bodyPr>
            <a:lstStyle/>
            <a:p>
              <a:pPr algn="ctr"/>
              <a:r>
                <a:rPr lang="zh-CN" altLang="en-US" sz="2400" b="1" dirty="0" smtClean="0">
                  <a:latin typeface="微软雅黑" pitchFamily="34" charset="-122"/>
                  <a:ea typeface="微软雅黑" pitchFamily="34" charset="-122"/>
                </a:rPr>
                <a:t>可靠性高结构灵活</a:t>
              </a:r>
              <a:endParaRPr lang="zh-CN" altLang="en-US" sz="2400" b="1" dirty="0">
                <a:latin typeface="微软雅黑" pitchFamily="34" charset="-122"/>
                <a:ea typeface="微软雅黑" pitchFamily="34" charset="-122"/>
              </a:endParaRPr>
            </a:p>
          </p:txBody>
        </p:sp>
      </p:grpSp>
      <p:grpSp>
        <p:nvGrpSpPr>
          <p:cNvPr id="17" name="组合 16"/>
          <p:cNvGrpSpPr/>
          <p:nvPr/>
        </p:nvGrpSpPr>
        <p:grpSpPr>
          <a:xfrm>
            <a:off x="8824228" y="1758822"/>
            <a:ext cx="2262885" cy="2263704"/>
            <a:chOff x="1278794" y="3334906"/>
            <a:chExt cx="914014" cy="914014"/>
          </a:xfrm>
        </p:grpSpPr>
        <p:grpSp>
          <p:nvGrpSpPr>
            <p:cNvPr id="18" name="组合 1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1" name="椭圆 2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9" name="TextBox 18"/>
            <p:cNvSpPr txBox="1"/>
            <p:nvPr/>
          </p:nvSpPr>
          <p:spPr>
            <a:xfrm>
              <a:off x="1448900" y="3738812"/>
              <a:ext cx="571852" cy="186406"/>
            </a:xfrm>
            <a:prstGeom prst="rect">
              <a:avLst/>
            </a:prstGeom>
            <a:noFill/>
          </p:spPr>
          <p:txBody>
            <a:bodyPr wrap="none" rtlCol="0">
              <a:spAutoFit/>
            </a:bodyPr>
            <a:lstStyle/>
            <a:p>
              <a:pPr algn="ctr"/>
              <a:r>
                <a:rPr lang="zh-CN" altLang="en-US" sz="2400" b="1" dirty="0" smtClean="0">
                  <a:latin typeface="微软雅黑" pitchFamily="34" charset="-122"/>
                  <a:ea typeface="微软雅黑" pitchFamily="34" charset="-122"/>
                </a:rPr>
                <a:t>应用面广</a:t>
              </a:r>
              <a:endParaRPr lang="zh-CN" altLang="en-US" sz="2400" b="1" dirty="0">
                <a:latin typeface="微软雅黑" pitchFamily="34" charset="-122"/>
                <a:ea typeface="微软雅黑" pitchFamily="34" charset="-122"/>
              </a:endParaRPr>
            </a:p>
          </p:txBody>
        </p:sp>
      </p:grpSp>
      <p:sp>
        <p:nvSpPr>
          <p:cNvPr id="22" name="椭圆 21"/>
          <p:cNvSpPr/>
          <p:nvPr/>
        </p:nvSpPr>
        <p:spPr>
          <a:xfrm>
            <a:off x="1098894" y="1557586"/>
            <a:ext cx="860373" cy="860684"/>
          </a:xfrm>
          <a:prstGeom prst="ellipse">
            <a:avLst/>
          </a:prstGeom>
          <a:solidFill>
            <a:srgbClr val="0099A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8" tIns="60899" rIns="121798" bIns="60899" rtlCol="0" anchor="ctr"/>
          <a:lstStyle/>
          <a:p>
            <a:pPr algn="ctr"/>
            <a:endParaRPr lang="zh-CN" altLang="en-US" sz="2000" dirty="0"/>
          </a:p>
        </p:txBody>
      </p:sp>
      <p:sp>
        <p:nvSpPr>
          <p:cNvPr id="23" name="椭圆 22"/>
          <p:cNvSpPr/>
          <p:nvPr/>
        </p:nvSpPr>
        <p:spPr>
          <a:xfrm>
            <a:off x="3710425" y="1557586"/>
            <a:ext cx="860373" cy="860684"/>
          </a:xfrm>
          <a:prstGeom prst="ellipse">
            <a:avLst/>
          </a:prstGeom>
          <a:solidFill>
            <a:srgbClr val="F69F1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8" tIns="60899" rIns="121798" bIns="60899" rtlCol="0" anchor="ctr"/>
          <a:lstStyle/>
          <a:p>
            <a:pPr algn="ctr"/>
            <a:endParaRPr lang="zh-CN" altLang="en-US" sz="2000" dirty="0"/>
          </a:p>
        </p:txBody>
      </p:sp>
      <p:sp>
        <p:nvSpPr>
          <p:cNvPr id="24" name="椭圆 23"/>
          <p:cNvSpPr/>
          <p:nvPr/>
        </p:nvSpPr>
        <p:spPr>
          <a:xfrm>
            <a:off x="6346540" y="1566315"/>
            <a:ext cx="860373" cy="860684"/>
          </a:xfrm>
          <a:prstGeom prst="ellipse">
            <a:avLst/>
          </a:prstGeom>
          <a:solidFill>
            <a:srgbClr val="EA610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8" tIns="60899" rIns="121798" bIns="60899" rtlCol="0" anchor="ctr"/>
          <a:lstStyle/>
          <a:p>
            <a:pPr algn="ctr"/>
            <a:endParaRPr lang="zh-CN" altLang="en-US" sz="2000" dirty="0"/>
          </a:p>
        </p:txBody>
      </p:sp>
      <p:sp>
        <p:nvSpPr>
          <p:cNvPr id="25" name="椭圆 24"/>
          <p:cNvSpPr/>
          <p:nvPr/>
        </p:nvSpPr>
        <p:spPr>
          <a:xfrm>
            <a:off x="8941608" y="1566315"/>
            <a:ext cx="860373" cy="860684"/>
          </a:xfrm>
          <a:prstGeom prst="ellipse">
            <a:avLst/>
          </a:prstGeom>
          <a:solidFill>
            <a:srgbClr val="EA5E66"/>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798" tIns="60899" rIns="121798" bIns="60899" rtlCol="0" anchor="ctr"/>
          <a:lstStyle/>
          <a:p>
            <a:pPr algn="ctr"/>
            <a:endParaRPr lang="zh-CN" altLang="en-US" sz="2000" dirty="0"/>
          </a:p>
        </p:txBody>
      </p:sp>
      <p:sp>
        <p:nvSpPr>
          <p:cNvPr id="26" name="Freeform 34"/>
          <p:cNvSpPr>
            <a:spLocks noEditPoints="1"/>
          </p:cNvSpPr>
          <p:nvPr/>
        </p:nvSpPr>
        <p:spPr bwMode="auto">
          <a:xfrm>
            <a:off x="1334267" y="1758821"/>
            <a:ext cx="445618" cy="457512"/>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a:extLst/>
        </p:spPr>
        <p:txBody>
          <a:bodyPr vert="horz" wrap="square" lIns="121798" tIns="60899" rIns="121798" bIns="60899" numCol="1" anchor="t" anchorCtr="0" compatLnSpc="1">
            <a:prstTxWarp prst="textNoShape">
              <a:avLst/>
            </a:prstTxWarp>
          </a:bodyPr>
          <a:lstStyle/>
          <a:p>
            <a:endParaRPr lang="zh-CN" altLang="en-US" sz="2000"/>
          </a:p>
        </p:txBody>
      </p:sp>
      <p:sp>
        <p:nvSpPr>
          <p:cNvPr id="27" name="Freeform 26"/>
          <p:cNvSpPr>
            <a:spLocks noEditPoints="1"/>
          </p:cNvSpPr>
          <p:nvPr/>
        </p:nvSpPr>
        <p:spPr bwMode="auto">
          <a:xfrm>
            <a:off x="3936778" y="1786493"/>
            <a:ext cx="407664" cy="402869"/>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a:extLst/>
        </p:spPr>
        <p:txBody>
          <a:bodyPr vert="horz" wrap="square" lIns="121798" tIns="60899" rIns="121798" bIns="60899" numCol="1" anchor="t" anchorCtr="0" compatLnSpc="1">
            <a:prstTxWarp prst="textNoShape">
              <a:avLst/>
            </a:prstTxWarp>
          </a:bodyPr>
          <a:lstStyle/>
          <a:p>
            <a:endParaRPr lang="zh-CN" altLang="en-US" sz="2000"/>
          </a:p>
        </p:txBody>
      </p:sp>
      <p:sp>
        <p:nvSpPr>
          <p:cNvPr id="28" name="Freeform 35"/>
          <p:cNvSpPr>
            <a:spLocks noEditPoints="1"/>
          </p:cNvSpPr>
          <p:nvPr/>
        </p:nvSpPr>
        <p:spPr bwMode="auto">
          <a:xfrm>
            <a:off x="9193182" y="1808227"/>
            <a:ext cx="392036" cy="424150"/>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a:extLst/>
        </p:spPr>
        <p:txBody>
          <a:bodyPr vert="horz" wrap="square" lIns="121798" tIns="60899" rIns="121798" bIns="60899" numCol="1" anchor="t" anchorCtr="0" compatLnSpc="1">
            <a:prstTxWarp prst="textNoShape">
              <a:avLst/>
            </a:prstTxWarp>
          </a:bodyPr>
          <a:lstStyle/>
          <a:p>
            <a:endParaRPr lang="zh-CN" altLang="en-US" sz="2000"/>
          </a:p>
        </p:txBody>
      </p:sp>
      <p:sp>
        <p:nvSpPr>
          <p:cNvPr id="29" name="Freeform 20"/>
          <p:cNvSpPr>
            <a:spLocks noEditPoints="1"/>
          </p:cNvSpPr>
          <p:nvPr/>
        </p:nvSpPr>
        <p:spPr bwMode="auto">
          <a:xfrm>
            <a:off x="6599138" y="1749652"/>
            <a:ext cx="383502" cy="482725"/>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a:extLst/>
        </p:spPr>
        <p:txBody>
          <a:bodyPr vert="horz" wrap="square" lIns="121798" tIns="60899" rIns="121798" bIns="60899" numCol="1" anchor="t" anchorCtr="0" compatLnSpc="1">
            <a:prstTxWarp prst="textNoShape">
              <a:avLst/>
            </a:prstTxWarp>
          </a:bodyPr>
          <a:lstStyle/>
          <a:p>
            <a:endParaRPr lang="zh-CN" altLang="en-US" sz="2000"/>
          </a:p>
        </p:txBody>
      </p:sp>
      <p:sp>
        <p:nvSpPr>
          <p:cNvPr id="37" name="TextBox 36"/>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38" name="TextBox 37"/>
          <p:cNvSpPr txBox="1"/>
          <p:nvPr/>
        </p:nvSpPr>
        <p:spPr>
          <a:xfrm>
            <a:off x="1319026" y="439873"/>
            <a:ext cx="2903972"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微型计算机的特点</a:t>
            </a:r>
            <a:endParaRPr lang="zh-CN" altLang="en-US" sz="2700" b="1" dirty="0">
              <a:solidFill>
                <a:schemeClr val="tx1">
                  <a:lumMod val="65000"/>
                  <a:lumOff val="35000"/>
                </a:schemeClr>
              </a:solidFill>
              <a:latin typeface="微软雅黑"/>
              <a:ea typeface="微软雅黑"/>
            </a:endParaRPr>
          </a:p>
        </p:txBody>
      </p:sp>
      <p:pic>
        <p:nvPicPr>
          <p:cNvPr id="39" name="Picture 3" descr="C:\Users\Administrator\Desktop\微立体创业计划\005.png"/>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0" name="Picture 4" descr="C:\Users\Administrator\Desktop\微立体创业计划\00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891040"/>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14:bounceEnd="50000">
                                          <p:cBhvr additive="base">
                                            <p:cTn id="7" dur="1200" fill="hold"/>
                                            <p:tgtEl>
                                              <p:spTgt spid="39"/>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3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14:bounceEnd="50000">
                                          <p:cBhvr additive="base">
                                            <p:cTn id="11" dur="1200" fill="hold"/>
                                            <p:tgtEl>
                                              <p:spTgt spid="40"/>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40"/>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700"/>
                                </p:stCondLst>
                                <p:childTnLst>
                                  <p:par>
                                    <p:cTn id="18" presetID="2" presetClass="entr" presetSubtype="4" fill="hold" nodeType="afterEffect" p14:presetBounceEnd="44000">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14:bounceEnd="44000">
                                          <p:cBhvr additive="base">
                                            <p:cTn id="20" dur="500" fill="hold"/>
                                            <p:tgtEl>
                                              <p:spTgt spid="2"/>
                                            </p:tgtEl>
                                            <p:attrNameLst>
                                              <p:attrName>ppt_x</p:attrName>
                                            </p:attrNameLst>
                                          </p:cBhvr>
                                          <p:tavLst>
                                            <p:tav tm="0">
                                              <p:val>
                                                <p:strVal val="#ppt_x"/>
                                              </p:val>
                                            </p:tav>
                                            <p:tav tm="100000">
                                              <p:val>
                                                <p:strVal val="#ppt_x"/>
                                              </p:val>
                                            </p:tav>
                                          </p:tavLst>
                                        </p:anim>
                                        <p:anim calcmode="lin" valueType="num" p14:bounceEnd="44000">
                                          <p:cBhvr additive="base">
                                            <p:cTn id="21" dur="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14:presetBounceEnd="44000">
                                      <p:stCondLst>
                                        <p:cond delay="100"/>
                                      </p:stCondLst>
                                      <p:childTnLst>
                                        <p:set>
                                          <p:cBhvr>
                                            <p:cTn id="23" dur="1" fill="hold">
                                              <p:stCondLst>
                                                <p:cond delay="0"/>
                                              </p:stCondLst>
                                            </p:cTn>
                                            <p:tgtEl>
                                              <p:spTgt spid="7"/>
                                            </p:tgtEl>
                                            <p:attrNameLst>
                                              <p:attrName>style.visibility</p:attrName>
                                            </p:attrNameLst>
                                          </p:cBhvr>
                                          <p:to>
                                            <p:strVal val="visible"/>
                                          </p:to>
                                        </p:set>
                                        <p:anim calcmode="lin" valueType="num" p14:bounceEnd="44000">
                                          <p:cBhvr additive="base">
                                            <p:cTn id="24" dur="500" fill="hold"/>
                                            <p:tgtEl>
                                              <p:spTgt spid="7"/>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14:presetBounceEnd="44000">
                                      <p:stCondLst>
                                        <p:cond delay="200"/>
                                      </p:stCondLst>
                                      <p:childTnLst>
                                        <p:set>
                                          <p:cBhvr>
                                            <p:cTn id="27" dur="1" fill="hold">
                                              <p:stCondLst>
                                                <p:cond delay="0"/>
                                              </p:stCondLst>
                                            </p:cTn>
                                            <p:tgtEl>
                                              <p:spTgt spid="12"/>
                                            </p:tgtEl>
                                            <p:attrNameLst>
                                              <p:attrName>style.visibility</p:attrName>
                                            </p:attrNameLst>
                                          </p:cBhvr>
                                          <p:to>
                                            <p:strVal val="visible"/>
                                          </p:to>
                                        </p:set>
                                        <p:anim calcmode="lin" valueType="num" p14:bounceEnd="44000">
                                          <p:cBhvr additive="base">
                                            <p:cTn id="28" dur="500" fill="hold"/>
                                            <p:tgtEl>
                                              <p:spTgt spid="12"/>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14:presetBounceEnd="44000">
                                      <p:stCondLst>
                                        <p:cond delay="300"/>
                                      </p:stCondLst>
                                      <p:childTnLst>
                                        <p:set>
                                          <p:cBhvr>
                                            <p:cTn id="31" dur="1" fill="hold">
                                              <p:stCondLst>
                                                <p:cond delay="0"/>
                                              </p:stCondLst>
                                            </p:cTn>
                                            <p:tgtEl>
                                              <p:spTgt spid="17"/>
                                            </p:tgtEl>
                                            <p:attrNameLst>
                                              <p:attrName>style.visibility</p:attrName>
                                            </p:attrNameLst>
                                          </p:cBhvr>
                                          <p:to>
                                            <p:strVal val="visible"/>
                                          </p:to>
                                        </p:set>
                                        <p:anim calcmode="lin" valueType="num" p14:bounceEnd="44000">
                                          <p:cBhvr additive="base">
                                            <p:cTn id="32" dur="500" fill="hold"/>
                                            <p:tgtEl>
                                              <p:spTgt spid="17"/>
                                            </p:tgtEl>
                                            <p:attrNameLst>
                                              <p:attrName>ppt_x</p:attrName>
                                            </p:attrNameLst>
                                          </p:cBhvr>
                                          <p:tavLst>
                                            <p:tav tm="0">
                                              <p:val>
                                                <p:strVal val="#ppt_x"/>
                                              </p:val>
                                            </p:tav>
                                            <p:tav tm="100000">
                                              <p:val>
                                                <p:strVal val="#ppt_x"/>
                                              </p:val>
                                            </p:tav>
                                          </p:tavLst>
                                        </p:anim>
                                        <p:anim calcmode="lin" valueType="num" p14:bounceEnd="44000">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 presetClass="entr" presetSubtype="4" fill="hold" grpId="0" nodeType="afterEffect" p14:presetBounceEnd="44000">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14:bounceEnd="44000">
                                          <p:cBhvr additive="base">
                                            <p:cTn id="37" dur="500" fill="hold"/>
                                            <p:tgtEl>
                                              <p:spTgt spid="22"/>
                                            </p:tgtEl>
                                            <p:attrNameLst>
                                              <p:attrName>ppt_x</p:attrName>
                                            </p:attrNameLst>
                                          </p:cBhvr>
                                          <p:tavLst>
                                            <p:tav tm="0">
                                              <p:val>
                                                <p:strVal val="#ppt_x"/>
                                              </p:val>
                                            </p:tav>
                                            <p:tav tm="100000">
                                              <p:val>
                                                <p:strVal val="#ppt_x"/>
                                              </p:val>
                                            </p:tav>
                                          </p:tavLst>
                                        </p:anim>
                                        <p:anim calcmode="lin" valueType="num" p14:bounceEnd="44000">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14:presetBounceEnd="44000">
                                      <p:stCondLst>
                                        <p:cond delay="100"/>
                                      </p:stCondLst>
                                      <p:childTnLst>
                                        <p:set>
                                          <p:cBhvr>
                                            <p:cTn id="40" dur="1" fill="hold">
                                              <p:stCondLst>
                                                <p:cond delay="0"/>
                                              </p:stCondLst>
                                            </p:cTn>
                                            <p:tgtEl>
                                              <p:spTgt spid="23"/>
                                            </p:tgtEl>
                                            <p:attrNameLst>
                                              <p:attrName>style.visibility</p:attrName>
                                            </p:attrNameLst>
                                          </p:cBhvr>
                                          <p:to>
                                            <p:strVal val="visible"/>
                                          </p:to>
                                        </p:set>
                                        <p:anim calcmode="lin" valueType="num" p14:bounceEnd="44000">
                                          <p:cBhvr additive="base">
                                            <p:cTn id="41" dur="500" fill="hold"/>
                                            <p:tgtEl>
                                              <p:spTgt spid="23"/>
                                            </p:tgtEl>
                                            <p:attrNameLst>
                                              <p:attrName>ppt_x</p:attrName>
                                            </p:attrNameLst>
                                          </p:cBhvr>
                                          <p:tavLst>
                                            <p:tav tm="0">
                                              <p:val>
                                                <p:strVal val="#ppt_x"/>
                                              </p:val>
                                            </p:tav>
                                            <p:tav tm="100000">
                                              <p:val>
                                                <p:strVal val="#ppt_x"/>
                                              </p:val>
                                            </p:tav>
                                          </p:tavLst>
                                        </p:anim>
                                        <p:anim calcmode="lin" valueType="num" p14:bounceEnd="44000">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44000">
                                      <p:stCondLst>
                                        <p:cond delay="200"/>
                                      </p:stCondLst>
                                      <p:childTnLst>
                                        <p:set>
                                          <p:cBhvr>
                                            <p:cTn id="44" dur="1" fill="hold">
                                              <p:stCondLst>
                                                <p:cond delay="0"/>
                                              </p:stCondLst>
                                            </p:cTn>
                                            <p:tgtEl>
                                              <p:spTgt spid="24"/>
                                            </p:tgtEl>
                                            <p:attrNameLst>
                                              <p:attrName>style.visibility</p:attrName>
                                            </p:attrNameLst>
                                          </p:cBhvr>
                                          <p:to>
                                            <p:strVal val="visible"/>
                                          </p:to>
                                        </p:set>
                                        <p:anim calcmode="lin" valueType="num" p14:bounceEnd="44000">
                                          <p:cBhvr additive="base">
                                            <p:cTn id="45" dur="500" fill="hold"/>
                                            <p:tgtEl>
                                              <p:spTgt spid="24"/>
                                            </p:tgtEl>
                                            <p:attrNameLst>
                                              <p:attrName>ppt_x</p:attrName>
                                            </p:attrNameLst>
                                          </p:cBhvr>
                                          <p:tavLst>
                                            <p:tav tm="0">
                                              <p:val>
                                                <p:strVal val="#ppt_x"/>
                                              </p:val>
                                            </p:tav>
                                            <p:tav tm="100000">
                                              <p:val>
                                                <p:strVal val="#ppt_x"/>
                                              </p:val>
                                            </p:tav>
                                          </p:tavLst>
                                        </p:anim>
                                        <p:anim calcmode="lin" valueType="num" p14:bounceEnd="44000">
                                          <p:cBhvr additive="base">
                                            <p:cTn id="46" dur="5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44000">
                                      <p:stCondLst>
                                        <p:cond delay="300"/>
                                      </p:stCondLst>
                                      <p:childTnLst>
                                        <p:set>
                                          <p:cBhvr>
                                            <p:cTn id="48" dur="1" fill="hold">
                                              <p:stCondLst>
                                                <p:cond delay="0"/>
                                              </p:stCondLst>
                                            </p:cTn>
                                            <p:tgtEl>
                                              <p:spTgt spid="25"/>
                                            </p:tgtEl>
                                            <p:attrNameLst>
                                              <p:attrName>style.visibility</p:attrName>
                                            </p:attrNameLst>
                                          </p:cBhvr>
                                          <p:to>
                                            <p:strVal val="visible"/>
                                          </p:to>
                                        </p:set>
                                        <p:anim calcmode="lin" valueType="num" p14:bounceEnd="44000">
                                          <p:cBhvr additive="base">
                                            <p:cTn id="49" dur="500" fill="hold"/>
                                            <p:tgtEl>
                                              <p:spTgt spid="25"/>
                                            </p:tgtEl>
                                            <p:attrNameLst>
                                              <p:attrName>ppt_x</p:attrName>
                                            </p:attrNameLst>
                                          </p:cBhvr>
                                          <p:tavLst>
                                            <p:tav tm="0">
                                              <p:val>
                                                <p:strVal val="#ppt_x"/>
                                              </p:val>
                                            </p:tav>
                                            <p:tav tm="100000">
                                              <p:val>
                                                <p:strVal val="#ppt_x"/>
                                              </p:val>
                                            </p:tav>
                                          </p:tavLst>
                                        </p:anim>
                                        <p:anim calcmode="lin" valueType="num" p14:bounceEnd="44000">
                                          <p:cBhvr additive="base">
                                            <p:cTn id="50" dur="500" fill="hold"/>
                                            <p:tgtEl>
                                              <p:spTgt spid="25"/>
                                            </p:tgtEl>
                                            <p:attrNameLst>
                                              <p:attrName>ppt_y</p:attrName>
                                            </p:attrNameLst>
                                          </p:cBhvr>
                                          <p:tavLst>
                                            <p:tav tm="0">
                                              <p:val>
                                                <p:strVal val="1+#ppt_h/2"/>
                                              </p:val>
                                            </p:tav>
                                            <p:tav tm="100000">
                                              <p:val>
                                                <p:strVal val="#ppt_y"/>
                                              </p:val>
                                            </p:tav>
                                          </p:tavLst>
                                        </p:anim>
                                      </p:childTnLst>
                                    </p:cTn>
                                  </p:par>
                                  <p:par>
                                    <p:cTn id="51" presetID="31" presetClass="entr" presetSubtype="0" fill="hold" grpId="0" nodeType="withEffect">
                                      <p:stCondLst>
                                        <p:cond delay="400"/>
                                      </p:stCondLst>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fltVal val="0"/>
                                              </p:val>
                                            </p:tav>
                                            <p:tav tm="100000">
                                              <p:val>
                                                <p:strVal val="#ppt_w"/>
                                              </p:val>
                                            </p:tav>
                                          </p:tavLst>
                                        </p:anim>
                                        <p:anim calcmode="lin" valueType="num">
                                          <p:cBhvr>
                                            <p:cTn id="54" dur="500" fill="hold"/>
                                            <p:tgtEl>
                                              <p:spTgt spid="26"/>
                                            </p:tgtEl>
                                            <p:attrNameLst>
                                              <p:attrName>ppt_h</p:attrName>
                                            </p:attrNameLst>
                                          </p:cBhvr>
                                          <p:tavLst>
                                            <p:tav tm="0">
                                              <p:val>
                                                <p:fltVal val="0"/>
                                              </p:val>
                                            </p:tav>
                                            <p:tav tm="100000">
                                              <p:val>
                                                <p:strVal val="#ppt_h"/>
                                              </p:val>
                                            </p:tav>
                                          </p:tavLst>
                                        </p:anim>
                                        <p:anim calcmode="lin" valueType="num">
                                          <p:cBhvr>
                                            <p:cTn id="55" dur="500" fill="hold"/>
                                            <p:tgtEl>
                                              <p:spTgt spid="26"/>
                                            </p:tgtEl>
                                            <p:attrNameLst>
                                              <p:attrName>style.rotation</p:attrName>
                                            </p:attrNameLst>
                                          </p:cBhvr>
                                          <p:tavLst>
                                            <p:tav tm="0">
                                              <p:val>
                                                <p:fltVal val="90"/>
                                              </p:val>
                                            </p:tav>
                                            <p:tav tm="100000">
                                              <p:val>
                                                <p:fltVal val="0"/>
                                              </p:val>
                                            </p:tav>
                                          </p:tavLst>
                                        </p:anim>
                                        <p:animEffect transition="in" filter="fade">
                                          <p:cBhvr>
                                            <p:cTn id="56" dur="500"/>
                                            <p:tgtEl>
                                              <p:spTgt spid="26"/>
                                            </p:tgtEl>
                                          </p:cBhvr>
                                        </p:animEffect>
                                      </p:childTnLst>
                                    </p:cTn>
                                  </p:par>
                                  <p:par>
                                    <p:cTn id="57" presetID="31" presetClass="entr" presetSubtype="0" fill="hold" grpId="0" nodeType="withEffect">
                                      <p:stCondLst>
                                        <p:cond delay="50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 calcmode="lin" valueType="num">
                                          <p:cBhvr>
                                            <p:cTn id="61" dur="500" fill="hold"/>
                                            <p:tgtEl>
                                              <p:spTgt spid="27"/>
                                            </p:tgtEl>
                                            <p:attrNameLst>
                                              <p:attrName>style.rotation</p:attrName>
                                            </p:attrNameLst>
                                          </p:cBhvr>
                                          <p:tavLst>
                                            <p:tav tm="0">
                                              <p:val>
                                                <p:fltVal val="90"/>
                                              </p:val>
                                            </p:tav>
                                            <p:tav tm="100000">
                                              <p:val>
                                                <p:fltVal val="0"/>
                                              </p:val>
                                            </p:tav>
                                          </p:tavLst>
                                        </p:anim>
                                        <p:animEffect transition="in" filter="fade">
                                          <p:cBhvr>
                                            <p:cTn id="62" dur="500"/>
                                            <p:tgtEl>
                                              <p:spTgt spid="27"/>
                                            </p:tgtEl>
                                          </p:cBhvr>
                                        </p:animEffect>
                                      </p:childTnLst>
                                    </p:cTn>
                                  </p:par>
                                  <p:par>
                                    <p:cTn id="63" presetID="31" presetClass="entr" presetSubtype="0" fill="hold" grpId="0" nodeType="withEffect">
                                      <p:stCondLst>
                                        <p:cond delay="60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 calcmode="lin" valueType="num">
                                          <p:cBhvr>
                                            <p:cTn id="67" dur="500" fill="hold"/>
                                            <p:tgtEl>
                                              <p:spTgt spid="29"/>
                                            </p:tgtEl>
                                            <p:attrNameLst>
                                              <p:attrName>style.rotation</p:attrName>
                                            </p:attrNameLst>
                                          </p:cBhvr>
                                          <p:tavLst>
                                            <p:tav tm="0">
                                              <p:val>
                                                <p:fltVal val="90"/>
                                              </p:val>
                                            </p:tav>
                                            <p:tav tm="100000">
                                              <p:val>
                                                <p:fltVal val="0"/>
                                              </p:val>
                                            </p:tav>
                                          </p:tavLst>
                                        </p:anim>
                                        <p:animEffect transition="in" filter="fade">
                                          <p:cBhvr>
                                            <p:cTn id="68" dur="500"/>
                                            <p:tgtEl>
                                              <p:spTgt spid="29"/>
                                            </p:tgtEl>
                                          </p:cBhvr>
                                        </p:animEffect>
                                      </p:childTnLst>
                                    </p:cTn>
                                  </p:par>
                                  <p:par>
                                    <p:cTn id="69" presetID="31" presetClass="entr" presetSubtype="0" fill="hold" grpId="0" nodeType="withEffect">
                                      <p:stCondLst>
                                        <p:cond delay="7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 calcmode="lin" valueType="num">
                                          <p:cBhvr>
                                            <p:cTn id="73" dur="500" fill="hold"/>
                                            <p:tgtEl>
                                              <p:spTgt spid="28"/>
                                            </p:tgtEl>
                                            <p:attrNameLst>
                                              <p:attrName>style.rotation</p:attrName>
                                            </p:attrNameLst>
                                          </p:cBhvr>
                                          <p:tavLst>
                                            <p:tav tm="0">
                                              <p:val>
                                                <p:fltVal val="90"/>
                                              </p:val>
                                            </p:tav>
                                            <p:tav tm="100000">
                                              <p:val>
                                                <p:fltVal val="0"/>
                                              </p:val>
                                            </p:tav>
                                          </p:tavLst>
                                        </p:anim>
                                        <p:animEffect transition="in" filter="fade">
                                          <p:cBhvr>
                                            <p:cTn id="74" dur="500"/>
                                            <p:tgtEl>
                                              <p:spTgt spid="28"/>
                                            </p:tgtEl>
                                          </p:cBhvr>
                                        </p:animEffect>
                                      </p:childTnLst>
                                    </p:cTn>
                                  </p:par>
                                </p:childTnLst>
                              </p:cTn>
                            </p:par>
                            <p:par>
                              <p:cTn id="75" fill="hold">
                                <p:stCondLst>
                                  <p:cond delay="3700"/>
                                </p:stCondLst>
                                <p:childTnLst>
                                  <p:par>
                                    <p:cTn id="76" presetID="22" presetClass="entr" presetSubtype="8"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left)">
                                          <p:cBhvr>
                                            <p:cTn id="78" dur="1000"/>
                                            <p:tgtEl>
                                              <p:spTgt spid="35"/>
                                            </p:tgtEl>
                                          </p:cBhvr>
                                        </p:animEffect>
                                      </p:childTnLst>
                                    </p:cTn>
                                  </p:par>
                                </p:childTnLst>
                              </p:cTn>
                            </p:par>
                            <p:par>
                              <p:cTn id="79" fill="hold">
                                <p:stCondLst>
                                  <p:cond delay="4700"/>
                                </p:stCondLst>
                                <p:childTnLst>
                                  <p:par>
                                    <p:cTn id="80" presetID="22" presetClass="entr" presetSubtype="2"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right)">
                                          <p:cBhvr>
                                            <p:cTn id="82" dur="500"/>
                                            <p:tgtEl>
                                              <p:spTgt spid="30"/>
                                            </p:tgtEl>
                                          </p:cBhvr>
                                        </p:animEffect>
                                      </p:childTnLst>
                                    </p:cTn>
                                  </p:par>
                                  <p:par>
                                    <p:cTn id="83" presetID="22" presetClass="entr" presetSubtype="2" fill="hold" grpId="0" nodeType="withEffect">
                                      <p:stCondLst>
                                        <p:cond delay="200"/>
                                      </p:stCondLst>
                                      <p:childTnLst>
                                        <p:set>
                                          <p:cBhvr>
                                            <p:cTn id="84" dur="1" fill="hold">
                                              <p:stCondLst>
                                                <p:cond delay="0"/>
                                              </p:stCondLst>
                                            </p:cTn>
                                            <p:tgtEl>
                                              <p:spTgt spid="32"/>
                                            </p:tgtEl>
                                            <p:attrNameLst>
                                              <p:attrName>style.visibility</p:attrName>
                                            </p:attrNameLst>
                                          </p:cBhvr>
                                          <p:to>
                                            <p:strVal val="visible"/>
                                          </p:to>
                                        </p:set>
                                        <p:animEffect transition="in" filter="wipe(right)">
                                          <p:cBhvr>
                                            <p:cTn id="85" dur="500"/>
                                            <p:tgtEl>
                                              <p:spTgt spid="32"/>
                                            </p:tgtEl>
                                          </p:cBhvr>
                                        </p:animEffect>
                                      </p:childTnLst>
                                    </p:cTn>
                                  </p:par>
                                  <p:par>
                                    <p:cTn id="86" presetID="22" presetClass="entr" presetSubtype="2" fill="hold" grpId="0" nodeType="withEffect">
                                      <p:stCondLst>
                                        <p:cond delay="400"/>
                                      </p:stCondLst>
                                      <p:childTnLst>
                                        <p:set>
                                          <p:cBhvr>
                                            <p:cTn id="87" dur="1" fill="hold">
                                              <p:stCondLst>
                                                <p:cond delay="0"/>
                                              </p:stCondLst>
                                            </p:cTn>
                                            <p:tgtEl>
                                              <p:spTgt spid="33"/>
                                            </p:tgtEl>
                                            <p:attrNameLst>
                                              <p:attrName>style.visibility</p:attrName>
                                            </p:attrNameLst>
                                          </p:cBhvr>
                                          <p:to>
                                            <p:strVal val="visible"/>
                                          </p:to>
                                        </p:set>
                                        <p:animEffect transition="in" filter="wipe(right)">
                                          <p:cBhvr>
                                            <p:cTn id="88" dur="500"/>
                                            <p:tgtEl>
                                              <p:spTgt spid="33"/>
                                            </p:tgtEl>
                                          </p:cBhvr>
                                        </p:animEffect>
                                      </p:childTnLst>
                                    </p:cTn>
                                  </p:par>
                                  <p:par>
                                    <p:cTn id="89" presetID="22" presetClass="entr" presetSubtype="2" fill="hold" grpId="0" nodeType="withEffect">
                                      <p:stCondLst>
                                        <p:cond delay="600"/>
                                      </p:stCondLst>
                                      <p:childTnLst>
                                        <p:set>
                                          <p:cBhvr>
                                            <p:cTn id="90" dur="1" fill="hold">
                                              <p:stCondLst>
                                                <p:cond delay="0"/>
                                              </p:stCondLst>
                                            </p:cTn>
                                            <p:tgtEl>
                                              <p:spTgt spid="34"/>
                                            </p:tgtEl>
                                            <p:attrNameLst>
                                              <p:attrName>style.visibility</p:attrName>
                                            </p:attrNameLst>
                                          </p:cBhvr>
                                          <p:to>
                                            <p:strVal val="visible"/>
                                          </p:to>
                                        </p:set>
                                        <p:animEffect transition="in" filter="wipe(right)">
                                          <p:cBhvr>
                                            <p:cTn id="91" dur="500"/>
                                            <p:tgtEl>
                                              <p:spTgt spid="34"/>
                                            </p:tgtEl>
                                          </p:cBhvr>
                                        </p:animEffect>
                                      </p:childTnLst>
                                    </p:cTn>
                                  </p:par>
                                </p:childTnLst>
                              </p:cTn>
                            </p:par>
                            <p:par>
                              <p:cTn id="92" fill="hold">
                                <p:stCondLst>
                                  <p:cond delay="5800"/>
                                </p:stCondLst>
                                <p:childTnLst>
                                  <p:par>
                                    <p:cTn id="93" presetID="10" presetClass="entr" presetSubtype="0" fill="hold" grpId="0" nodeType="after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P spid="34" grpId="0"/>
          <p:bldP spid="35" grpId="0" animBg="1"/>
          <p:bldP spid="22" grpId="0" animBg="1"/>
          <p:bldP spid="23" grpId="0" animBg="1"/>
          <p:bldP spid="24" grpId="0" animBg="1"/>
          <p:bldP spid="25" grpId="0" animBg="1"/>
          <p:bldP spid="26" grpId="0" animBg="1"/>
          <p:bldP spid="27" grpId="0" animBg="1"/>
          <p:bldP spid="28" grpId="0" animBg="1"/>
          <p:bldP spid="29" grpId="0" animBg="1"/>
          <p:bldP spid="37" grpId="0"/>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1200" fill="hold"/>
                                            <p:tgtEl>
                                              <p:spTgt spid="39"/>
                                            </p:tgtEl>
                                            <p:attrNameLst>
                                              <p:attrName>ppt_x</p:attrName>
                                            </p:attrNameLst>
                                          </p:cBhvr>
                                          <p:tavLst>
                                            <p:tav tm="0">
                                              <p:val>
                                                <p:strVal val="0-#ppt_w/2"/>
                                              </p:val>
                                            </p:tav>
                                            <p:tav tm="100000">
                                              <p:val>
                                                <p:strVal val="#ppt_x"/>
                                              </p:val>
                                            </p:tav>
                                          </p:tavLst>
                                        </p:anim>
                                        <p:anim calcmode="lin" valueType="num">
                                          <p:cBhvr additive="base">
                                            <p:cTn id="8" dur="1200" fill="hold"/>
                                            <p:tgtEl>
                                              <p:spTgt spid="3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1200" fill="hold"/>
                                            <p:tgtEl>
                                              <p:spTgt spid="40"/>
                                            </p:tgtEl>
                                            <p:attrNameLst>
                                              <p:attrName>ppt_x</p:attrName>
                                            </p:attrNameLst>
                                          </p:cBhvr>
                                          <p:tavLst>
                                            <p:tav tm="0">
                                              <p:val>
                                                <p:strVal val="#ppt_x"/>
                                              </p:val>
                                            </p:tav>
                                            <p:tav tm="100000">
                                              <p:val>
                                                <p:strVal val="#ppt_x"/>
                                              </p:val>
                                            </p:tav>
                                          </p:tavLst>
                                        </p:anim>
                                        <p:anim calcmode="lin" valueType="num">
                                          <p:cBhvr additive="base">
                                            <p:cTn id="12" dur="1200" fill="hold"/>
                                            <p:tgtEl>
                                              <p:spTgt spid="40"/>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700"/>
                                </p:stCondLst>
                                <p:childTnLst>
                                  <p:par>
                                    <p:cTn id="18" presetID="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1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2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30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 presetClass="entr" presetSubtype="4"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10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20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30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par>
                                    <p:cTn id="51" presetID="31" presetClass="entr" presetSubtype="0" fill="hold" grpId="0" nodeType="withEffect">
                                      <p:stCondLst>
                                        <p:cond delay="400"/>
                                      </p:stCondLst>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fltVal val="0"/>
                                              </p:val>
                                            </p:tav>
                                            <p:tav tm="100000">
                                              <p:val>
                                                <p:strVal val="#ppt_w"/>
                                              </p:val>
                                            </p:tav>
                                          </p:tavLst>
                                        </p:anim>
                                        <p:anim calcmode="lin" valueType="num">
                                          <p:cBhvr>
                                            <p:cTn id="54" dur="500" fill="hold"/>
                                            <p:tgtEl>
                                              <p:spTgt spid="26"/>
                                            </p:tgtEl>
                                            <p:attrNameLst>
                                              <p:attrName>ppt_h</p:attrName>
                                            </p:attrNameLst>
                                          </p:cBhvr>
                                          <p:tavLst>
                                            <p:tav tm="0">
                                              <p:val>
                                                <p:fltVal val="0"/>
                                              </p:val>
                                            </p:tav>
                                            <p:tav tm="100000">
                                              <p:val>
                                                <p:strVal val="#ppt_h"/>
                                              </p:val>
                                            </p:tav>
                                          </p:tavLst>
                                        </p:anim>
                                        <p:anim calcmode="lin" valueType="num">
                                          <p:cBhvr>
                                            <p:cTn id="55" dur="500" fill="hold"/>
                                            <p:tgtEl>
                                              <p:spTgt spid="26"/>
                                            </p:tgtEl>
                                            <p:attrNameLst>
                                              <p:attrName>style.rotation</p:attrName>
                                            </p:attrNameLst>
                                          </p:cBhvr>
                                          <p:tavLst>
                                            <p:tav tm="0">
                                              <p:val>
                                                <p:fltVal val="90"/>
                                              </p:val>
                                            </p:tav>
                                            <p:tav tm="100000">
                                              <p:val>
                                                <p:fltVal val="0"/>
                                              </p:val>
                                            </p:tav>
                                          </p:tavLst>
                                        </p:anim>
                                        <p:animEffect transition="in" filter="fade">
                                          <p:cBhvr>
                                            <p:cTn id="56" dur="500"/>
                                            <p:tgtEl>
                                              <p:spTgt spid="26"/>
                                            </p:tgtEl>
                                          </p:cBhvr>
                                        </p:animEffect>
                                      </p:childTnLst>
                                    </p:cTn>
                                  </p:par>
                                  <p:par>
                                    <p:cTn id="57" presetID="31" presetClass="entr" presetSubtype="0" fill="hold" grpId="0" nodeType="withEffect">
                                      <p:stCondLst>
                                        <p:cond delay="50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 calcmode="lin" valueType="num">
                                          <p:cBhvr>
                                            <p:cTn id="61" dur="500" fill="hold"/>
                                            <p:tgtEl>
                                              <p:spTgt spid="27"/>
                                            </p:tgtEl>
                                            <p:attrNameLst>
                                              <p:attrName>style.rotation</p:attrName>
                                            </p:attrNameLst>
                                          </p:cBhvr>
                                          <p:tavLst>
                                            <p:tav tm="0">
                                              <p:val>
                                                <p:fltVal val="90"/>
                                              </p:val>
                                            </p:tav>
                                            <p:tav tm="100000">
                                              <p:val>
                                                <p:fltVal val="0"/>
                                              </p:val>
                                            </p:tav>
                                          </p:tavLst>
                                        </p:anim>
                                        <p:animEffect transition="in" filter="fade">
                                          <p:cBhvr>
                                            <p:cTn id="62" dur="500"/>
                                            <p:tgtEl>
                                              <p:spTgt spid="27"/>
                                            </p:tgtEl>
                                          </p:cBhvr>
                                        </p:animEffect>
                                      </p:childTnLst>
                                    </p:cTn>
                                  </p:par>
                                  <p:par>
                                    <p:cTn id="63" presetID="31" presetClass="entr" presetSubtype="0" fill="hold" grpId="0" nodeType="withEffect">
                                      <p:stCondLst>
                                        <p:cond delay="60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 calcmode="lin" valueType="num">
                                          <p:cBhvr>
                                            <p:cTn id="67" dur="500" fill="hold"/>
                                            <p:tgtEl>
                                              <p:spTgt spid="29"/>
                                            </p:tgtEl>
                                            <p:attrNameLst>
                                              <p:attrName>style.rotation</p:attrName>
                                            </p:attrNameLst>
                                          </p:cBhvr>
                                          <p:tavLst>
                                            <p:tav tm="0">
                                              <p:val>
                                                <p:fltVal val="90"/>
                                              </p:val>
                                            </p:tav>
                                            <p:tav tm="100000">
                                              <p:val>
                                                <p:fltVal val="0"/>
                                              </p:val>
                                            </p:tav>
                                          </p:tavLst>
                                        </p:anim>
                                        <p:animEffect transition="in" filter="fade">
                                          <p:cBhvr>
                                            <p:cTn id="68" dur="500"/>
                                            <p:tgtEl>
                                              <p:spTgt spid="29"/>
                                            </p:tgtEl>
                                          </p:cBhvr>
                                        </p:animEffect>
                                      </p:childTnLst>
                                    </p:cTn>
                                  </p:par>
                                  <p:par>
                                    <p:cTn id="69" presetID="31" presetClass="entr" presetSubtype="0" fill="hold" grpId="0" nodeType="withEffect">
                                      <p:stCondLst>
                                        <p:cond delay="7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 calcmode="lin" valueType="num">
                                          <p:cBhvr>
                                            <p:cTn id="73" dur="500" fill="hold"/>
                                            <p:tgtEl>
                                              <p:spTgt spid="28"/>
                                            </p:tgtEl>
                                            <p:attrNameLst>
                                              <p:attrName>style.rotation</p:attrName>
                                            </p:attrNameLst>
                                          </p:cBhvr>
                                          <p:tavLst>
                                            <p:tav tm="0">
                                              <p:val>
                                                <p:fltVal val="90"/>
                                              </p:val>
                                            </p:tav>
                                            <p:tav tm="100000">
                                              <p:val>
                                                <p:fltVal val="0"/>
                                              </p:val>
                                            </p:tav>
                                          </p:tavLst>
                                        </p:anim>
                                        <p:animEffect transition="in" filter="fade">
                                          <p:cBhvr>
                                            <p:cTn id="74" dur="500"/>
                                            <p:tgtEl>
                                              <p:spTgt spid="28"/>
                                            </p:tgtEl>
                                          </p:cBhvr>
                                        </p:animEffect>
                                      </p:childTnLst>
                                    </p:cTn>
                                  </p:par>
                                </p:childTnLst>
                              </p:cTn>
                            </p:par>
                            <p:par>
                              <p:cTn id="75" fill="hold">
                                <p:stCondLst>
                                  <p:cond delay="3700"/>
                                </p:stCondLst>
                                <p:childTnLst>
                                  <p:par>
                                    <p:cTn id="76" presetID="22" presetClass="entr" presetSubtype="8"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left)">
                                          <p:cBhvr>
                                            <p:cTn id="78" dur="1000"/>
                                            <p:tgtEl>
                                              <p:spTgt spid="35"/>
                                            </p:tgtEl>
                                          </p:cBhvr>
                                        </p:animEffect>
                                      </p:childTnLst>
                                    </p:cTn>
                                  </p:par>
                                </p:childTnLst>
                              </p:cTn>
                            </p:par>
                            <p:par>
                              <p:cTn id="79" fill="hold">
                                <p:stCondLst>
                                  <p:cond delay="4700"/>
                                </p:stCondLst>
                                <p:childTnLst>
                                  <p:par>
                                    <p:cTn id="80" presetID="22" presetClass="entr" presetSubtype="2"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right)">
                                          <p:cBhvr>
                                            <p:cTn id="82" dur="500"/>
                                            <p:tgtEl>
                                              <p:spTgt spid="30"/>
                                            </p:tgtEl>
                                          </p:cBhvr>
                                        </p:animEffect>
                                      </p:childTnLst>
                                    </p:cTn>
                                  </p:par>
                                  <p:par>
                                    <p:cTn id="83" presetID="22" presetClass="entr" presetSubtype="2" fill="hold" grpId="0" nodeType="withEffect">
                                      <p:stCondLst>
                                        <p:cond delay="200"/>
                                      </p:stCondLst>
                                      <p:childTnLst>
                                        <p:set>
                                          <p:cBhvr>
                                            <p:cTn id="84" dur="1" fill="hold">
                                              <p:stCondLst>
                                                <p:cond delay="0"/>
                                              </p:stCondLst>
                                            </p:cTn>
                                            <p:tgtEl>
                                              <p:spTgt spid="32"/>
                                            </p:tgtEl>
                                            <p:attrNameLst>
                                              <p:attrName>style.visibility</p:attrName>
                                            </p:attrNameLst>
                                          </p:cBhvr>
                                          <p:to>
                                            <p:strVal val="visible"/>
                                          </p:to>
                                        </p:set>
                                        <p:animEffect transition="in" filter="wipe(right)">
                                          <p:cBhvr>
                                            <p:cTn id="85" dur="500"/>
                                            <p:tgtEl>
                                              <p:spTgt spid="32"/>
                                            </p:tgtEl>
                                          </p:cBhvr>
                                        </p:animEffect>
                                      </p:childTnLst>
                                    </p:cTn>
                                  </p:par>
                                  <p:par>
                                    <p:cTn id="86" presetID="22" presetClass="entr" presetSubtype="2" fill="hold" grpId="0" nodeType="withEffect">
                                      <p:stCondLst>
                                        <p:cond delay="400"/>
                                      </p:stCondLst>
                                      <p:childTnLst>
                                        <p:set>
                                          <p:cBhvr>
                                            <p:cTn id="87" dur="1" fill="hold">
                                              <p:stCondLst>
                                                <p:cond delay="0"/>
                                              </p:stCondLst>
                                            </p:cTn>
                                            <p:tgtEl>
                                              <p:spTgt spid="33"/>
                                            </p:tgtEl>
                                            <p:attrNameLst>
                                              <p:attrName>style.visibility</p:attrName>
                                            </p:attrNameLst>
                                          </p:cBhvr>
                                          <p:to>
                                            <p:strVal val="visible"/>
                                          </p:to>
                                        </p:set>
                                        <p:animEffect transition="in" filter="wipe(right)">
                                          <p:cBhvr>
                                            <p:cTn id="88" dur="500"/>
                                            <p:tgtEl>
                                              <p:spTgt spid="33"/>
                                            </p:tgtEl>
                                          </p:cBhvr>
                                        </p:animEffect>
                                      </p:childTnLst>
                                    </p:cTn>
                                  </p:par>
                                  <p:par>
                                    <p:cTn id="89" presetID="22" presetClass="entr" presetSubtype="2" fill="hold" grpId="0" nodeType="withEffect">
                                      <p:stCondLst>
                                        <p:cond delay="600"/>
                                      </p:stCondLst>
                                      <p:childTnLst>
                                        <p:set>
                                          <p:cBhvr>
                                            <p:cTn id="90" dur="1" fill="hold">
                                              <p:stCondLst>
                                                <p:cond delay="0"/>
                                              </p:stCondLst>
                                            </p:cTn>
                                            <p:tgtEl>
                                              <p:spTgt spid="34"/>
                                            </p:tgtEl>
                                            <p:attrNameLst>
                                              <p:attrName>style.visibility</p:attrName>
                                            </p:attrNameLst>
                                          </p:cBhvr>
                                          <p:to>
                                            <p:strVal val="visible"/>
                                          </p:to>
                                        </p:set>
                                        <p:animEffect transition="in" filter="wipe(right)">
                                          <p:cBhvr>
                                            <p:cTn id="91" dur="500"/>
                                            <p:tgtEl>
                                              <p:spTgt spid="34"/>
                                            </p:tgtEl>
                                          </p:cBhvr>
                                        </p:animEffect>
                                      </p:childTnLst>
                                    </p:cTn>
                                  </p:par>
                                </p:childTnLst>
                              </p:cTn>
                            </p:par>
                            <p:par>
                              <p:cTn id="92" fill="hold">
                                <p:stCondLst>
                                  <p:cond delay="5800"/>
                                </p:stCondLst>
                                <p:childTnLst>
                                  <p:par>
                                    <p:cTn id="93" presetID="10" presetClass="entr" presetSubtype="0" fill="hold" grpId="0" nodeType="after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P spid="34" grpId="0"/>
          <p:bldP spid="35" grpId="0" animBg="1"/>
          <p:bldP spid="22" grpId="0" animBg="1"/>
          <p:bldP spid="23" grpId="0" animBg="1"/>
          <p:bldP spid="24" grpId="0" animBg="1"/>
          <p:bldP spid="25" grpId="0" animBg="1"/>
          <p:bldP spid="26" grpId="0" animBg="1"/>
          <p:bldP spid="27" grpId="0" animBg="1"/>
          <p:bldP spid="28" grpId="0" animBg="1"/>
          <p:bldP spid="29" grpId="0" animBg="1"/>
          <p:bldP spid="37" grpId="0"/>
          <p:bldP spid="38"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13"/>
          <p:cNvGrpSpPr>
            <a:grpSpLocks/>
          </p:cNvGrpSpPr>
          <p:nvPr/>
        </p:nvGrpSpPr>
        <p:grpSpPr bwMode="auto">
          <a:xfrm>
            <a:off x="1377950" y="1528989"/>
            <a:ext cx="3678238" cy="505468"/>
            <a:chOff x="0" y="0"/>
            <a:chExt cx="3240360" cy="346442"/>
          </a:xfrm>
          <a:gradFill flip="none" rotWithShape="1">
            <a:gsLst>
              <a:gs pos="0">
                <a:schemeClr val="bg1">
                  <a:lumMod val="85000"/>
                </a:schemeClr>
              </a:gs>
              <a:gs pos="100000">
                <a:schemeClr val="bg1"/>
              </a:gs>
            </a:gsLst>
            <a:lin ang="2700000" scaled="1"/>
            <a:tileRect/>
          </a:gradFill>
          <a:effectLst>
            <a:outerShdw blurRad="190500" dist="127000" dir="8040000" algn="ctr" rotWithShape="0">
              <a:srgbClr val="000000">
                <a:alpha val="43137"/>
              </a:srgbClr>
            </a:outerShdw>
          </a:effectLst>
        </p:grpSpPr>
        <p:sp>
          <p:nvSpPr>
            <p:cNvPr id="28" name="矩形 14"/>
            <p:cNvSpPr>
              <a:spLocks noChangeArrowheads="1"/>
            </p:cNvSpPr>
            <p:nvPr/>
          </p:nvSpPr>
          <p:spPr bwMode="auto">
            <a:xfrm>
              <a:off x="0" y="1900"/>
              <a:ext cx="3240360" cy="326896"/>
            </a:xfrm>
            <a:prstGeom prst="rect">
              <a:avLst/>
            </a:prstGeom>
            <a:grpFill/>
            <a:ln w="12700">
              <a:gradFill flip="none" rotWithShape="1">
                <a:gsLst>
                  <a:gs pos="0">
                    <a:schemeClr val="bg1"/>
                  </a:gs>
                  <a:gs pos="100000">
                    <a:schemeClr val="bg1">
                      <a:lumMod val="85000"/>
                    </a:schemeClr>
                  </a:gs>
                </a:gsLst>
                <a:lin ang="2700000" scaled="1"/>
                <a:tileRect/>
              </a:gradFill>
              <a:bevel/>
              <a:headEnd/>
              <a:tailEnd/>
            </a:ln>
            <a:extLst/>
          </p:spPr>
          <p:txBody>
            <a:bodyPr anchor="ctr"/>
            <a:lstStyle/>
            <a:p>
              <a:pPr algn="ctr"/>
              <a:endParaRPr lang="zh-CN" altLang="zh-CN" sz="2400" b="1">
                <a:latin typeface="微软雅黑" pitchFamily="34" charset="-122"/>
                <a:ea typeface="微软雅黑" pitchFamily="34" charset="-122"/>
                <a:sym typeface="宋体" pitchFamily="2" charset="-122"/>
              </a:endParaRPr>
            </a:p>
          </p:txBody>
        </p:sp>
        <p:sp>
          <p:nvSpPr>
            <p:cNvPr id="29" name="文本框 11"/>
            <p:cNvSpPr>
              <a:spLocks noChangeArrowheads="1"/>
            </p:cNvSpPr>
            <p:nvPr/>
          </p:nvSpPr>
          <p:spPr bwMode="auto">
            <a:xfrm>
              <a:off x="72008" y="0"/>
              <a:ext cx="2278116" cy="346442"/>
            </a:xfrm>
            <a:prstGeom prst="rect">
              <a:avLst/>
            </a:prstGeom>
            <a:noFill/>
            <a:ln w="9525">
              <a:noFill/>
              <a:miter lim="800000"/>
              <a:headEnd/>
              <a:tailEnd/>
            </a:ln>
            <a:extLst/>
          </p:spPr>
          <p:txBody>
            <a:bodyPr wrap="none">
              <a:spAutoFit/>
            </a:bodyPr>
            <a:lstStyle/>
            <a:p>
              <a:r>
                <a:rPr lang="en-US" altLang="zh-CN" sz="2400" b="1" dirty="0">
                  <a:solidFill>
                    <a:srgbClr val="EA5E66"/>
                  </a:solidFill>
                  <a:latin typeface="微软雅黑" pitchFamily="34" charset="-122"/>
                  <a:ea typeface="微软雅黑" pitchFamily="34" charset="-122"/>
                  <a:sym typeface="方正兰亭黑_GBK" pitchFamily="2" charset="-122"/>
                </a:rPr>
                <a:t>1    </a:t>
              </a:r>
              <a:r>
                <a:rPr lang="zh-CN" altLang="en-US" sz="2400" b="1" dirty="0" smtClean="0">
                  <a:solidFill>
                    <a:srgbClr val="EA5E66"/>
                  </a:solidFill>
                  <a:latin typeface="微软雅黑" pitchFamily="34" charset="-122"/>
                  <a:ea typeface="微软雅黑" pitchFamily="34" charset="-122"/>
                  <a:sym typeface="方正兰亭黑_GBK" pitchFamily="2" charset="-122"/>
                </a:rPr>
                <a:t>按</a:t>
              </a:r>
              <a:r>
                <a:rPr lang="zh-CN" altLang="en-US" sz="2400" b="1" dirty="0">
                  <a:solidFill>
                    <a:srgbClr val="EA5E66"/>
                  </a:solidFill>
                  <a:latin typeface="微软雅黑" pitchFamily="34" charset="-122"/>
                  <a:ea typeface="微软雅黑" pitchFamily="34" charset="-122"/>
                  <a:sym typeface="方正兰亭黑_GBK" pitchFamily="2" charset="-122"/>
                </a:rPr>
                <a:t>机器</a:t>
              </a:r>
              <a:r>
                <a:rPr lang="zh-CN" altLang="en-US" sz="2400" b="1" dirty="0" smtClean="0">
                  <a:solidFill>
                    <a:srgbClr val="EA5E66"/>
                  </a:solidFill>
                  <a:latin typeface="微软雅黑" pitchFamily="34" charset="-122"/>
                  <a:ea typeface="微软雅黑" pitchFamily="34" charset="-122"/>
                  <a:sym typeface="方正兰亭黑_GBK" pitchFamily="2" charset="-122"/>
                </a:rPr>
                <a:t>组成分</a:t>
              </a:r>
              <a:endParaRPr lang="zh-CN" altLang="en-US" sz="2400" b="1" dirty="0">
                <a:solidFill>
                  <a:srgbClr val="EA5E66"/>
                </a:solidFill>
                <a:latin typeface="微软雅黑" pitchFamily="34" charset="-122"/>
                <a:ea typeface="微软雅黑" pitchFamily="34" charset="-122"/>
                <a:sym typeface="方正兰亭黑_GBK" pitchFamily="2" charset="-122"/>
              </a:endParaRPr>
            </a:p>
          </p:txBody>
        </p:sp>
      </p:grpSp>
      <p:sp>
        <p:nvSpPr>
          <p:cNvPr id="30" name="矩形 17"/>
          <p:cNvSpPr>
            <a:spLocks noChangeArrowheads="1"/>
          </p:cNvSpPr>
          <p:nvPr/>
        </p:nvSpPr>
        <p:spPr bwMode="auto">
          <a:xfrm>
            <a:off x="1459689" y="2358897"/>
            <a:ext cx="3878263"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buFont typeface="Wingdings" panose="05000000000000000000" pitchFamily="2" charset="2"/>
              <a:buChar char="ü"/>
            </a:pPr>
            <a:r>
              <a:rPr lang="zh-CN" altLang="en-US" sz="2200" dirty="0" smtClean="0">
                <a:latin typeface="微软雅黑" pitchFamily="34" charset="-122"/>
                <a:ea typeface="微软雅黑" pitchFamily="34" charset="-122"/>
                <a:sym typeface="方正兰亭黑_GBK" pitchFamily="2" charset="-122"/>
              </a:rPr>
              <a:t>位</a:t>
            </a:r>
            <a:r>
              <a:rPr lang="zh-CN" altLang="en-US" sz="2200" dirty="0">
                <a:latin typeface="微软雅黑" pitchFamily="34" charset="-122"/>
                <a:ea typeface="微软雅黑" pitchFamily="34" charset="-122"/>
                <a:sym typeface="方正兰亭黑_GBK" pitchFamily="2" charset="-122"/>
              </a:rPr>
              <a:t>片式</a:t>
            </a:r>
          </a:p>
          <a:p>
            <a:pPr marL="342900" indent="-342900">
              <a:lnSpc>
                <a:spcPct val="150000"/>
              </a:lnSpc>
              <a:buFont typeface="Wingdings" panose="05000000000000000000" pitchFamily="2" charset="2"/>
              <a:buChar char="ü"/>
            </a:pPr>
            <a:r>
              <a:rPr lang="zh-CN" altLang="en-US" sz="2200" dirty="0" smtClean="0">
                <a:latin typeface="微软雅黑" pitchFamily="34" charset="-122"/>
                <a:ea typeface="微软雅黑" pitchFamily="34" charset="-122"/>
                <a:sym typeface="方正兰亭黑_GBK" pitchFamily="2" charset="-122"/>
              </a:rPr>
              <a:t>单</a:t>
            </a:r>
            <a:r>
              <a:rPr lang="zh-CN" altLang="en-US" sz="2200" dirty="0">
                <a:latin typeface="微软雅黑" pitchFamily="34" charset="-122"/>
                <a:ea typeface="微软雅黑" pitchFamily="34" charset="-122"/>
                <a:sym typeface="方正兰亭黑_GBK" pitchFamily="2" charset="-122"/>
              </a:rPr>
              <a:t>片式</a:t>
            </a:r>
          </a:p>
          <a:p>
            <a:pPr marL="342900" indent="-342900">
              <a:lnSpc>
                <a:spcPct val="150000"/>
              </a:lnSpc>
              <a:buFont typeface="Wingdings" panose="05000000000000000000" pitchFamily="2" charset="2"/>
              <a:buChar char="ü"/>
            </a:pPr>
            <a:r>
              <a:rPr lang="zh-CN" altLang="en-US" sz="2200" dirty="0" smtClean="0">
                <a:latin typeface="微软雅黑" pitchFamily="34" charset="-122"/>
                <a:ea typeface="微软雅黑" pitchFamily="34" charset="-122"/>
                <a:sym typeface="方正兰亭黑_GBK" pitchFamily="2" charset="-122"/>
              </a:rPr>
              <a:t>多</a:t>
            </a:r>
            <a:r>
              <a:rPr lang="zh-CN" altLang="en-US" sz="2200" dirty="0">
                <a:latin typeface="微软雅黑" pitchFamily="34" charset="-122"/>
                <a:ea typeface="微软雅黑" pitchFamily="34" charset="-122"/>
                <a:sym typeface="方正兰亭黑_GBK" pitchFamily="2" charset="-122"/>
              </a:rPr>
              <a:t>片式</a:t>
            </a:r>
          </a:p>
        </p:txBody>
      </p:sp>
      <p:grpSp>
        <p:nvGrpSpPr>
          <p:cNvPr id="35" name="组合 22"/>
          <p:cNvGrpSpPr>
            <a:grpSpLocks/>
          </p:cNvGrpSpPr>
          <p:nvPr/>
        </p:nvGrpSpPr>
        <p:grpSpPr bwMode="auto">
          <a:xfrm>
            <a:off x="1377950" y="4139056"/>
            <a:ext cx="3678238" cy="461665"/>
            <a:chOff x="0" y="0"/>
            <a:chExt cx="3240360" cy="346442"/>
          </a:xfrm>
          <a:gradFill flip="none" rotWithShape="1">
            <a:gsLst>
              <a:gs pos="0">
                <a:schemeClr val="bg1">
                  <a:lumMod val="85000"/>
                </a:schemeClr>
              </a:gs>
              <a:gs pos="100000">
                <a:schemeClr val="bg1"/>
              </a:gs>
            </a:gsLst>
            <a:lin ang="2700000" scaled="1"/>
            <a:tileRect/>
          </a:gradFill>
          <a:effectLst>
            <a:outerShdw blurRad="190500" dist="127000" dir="8040000" algn="ctr" rotWithShape="0">
              <a:srgbClr val="000000">
                <a:alpha val="43137"/>
              </a:srgbClr>
            </a:outerShdw>
          </a:effectLst>
        </p:grpSpPr>
        <p:sp>
          <p:nvSpPr>
            <p:cNvPr id="36" name="矩形 23"/>
            <p:cNvSpPr>
              <a:spLocks noChangeArrowheads="1"/>
            </p:cNvSpPr>
            <p:nvPr/>
          </p:nvSpPr>
          <p:spPr bwMode="auto">
            <a:xfrm>
              <a:off x="0" y="1900"/>
              <a:ext cx="3240360" cy="326896"/>
            </a:xfrm>
            <a:prstGeom prst="rect">
              <a:avLst/>
            </a:prstGeom>
            <a:grpFill/>
            <a:ln w="12700">
              <a:gradFill flip="none" rotWithShape="1">
                <a:gsLst>
                  <a:gs pos="0">
                    <a:schemeClr val="bg1"/>
                  </a:gs>
                  <a:gs pos="100000">
                    <a:schemeClr val="bg1">
                      <a:lumMod val="85000"/>
                    </a:schemeClr>
                  </a:gs>
                </a:gsLst>
                <a:lin ang="2700000" scaled="1"/>
                <a:tileRect/>
              </a:gradFill>
              <a:bevel/>
              <a:headEnd/>
              <a:tailEnd/>
            </a:ln>
            <a:extLst/>
          </p:spPr>
          <p:txBody>
            <a:bodyPr anchor="ctr"/>
            <a:lstStyle/>
            <a:p>
              <a:pPr algn="ctr"/>
              <a:endParaRPr lang="zh-CN" altLang="zh-CN" sz="2400" b="1">
                <a:latin typeface="微软雅黑" pitchFamily="34" charset="-122"/>
                <a:ea typeface="微软雅黑" pitchFamily="34" charset="-122"/>
                <a:sym typeface="宋体" pitchFamily="2" charset="-122"/>
              </a:endParaRPr>
            </a:p>
          </p:txBody>
        </p:sp>
        <p:sp>
          <p:nvSpPr>
            <p:cNvPr id="37" name="文本框 11"/>
            <p:cNvSpPr>
              <a:spLocks noChangeArrowheads="1"/>
            </p:cNvSpPr>
            <p:nvPr/>
          </p:nvSpPr>
          <p:spPr bwMode="auto">
            <a:xfrm>
              <a:off x="72008" y="0"/>
              <a:ext cx="2197624" cy="346442"/>
            </a:xfrm>
            <a:prstGeom prst="rect">
              <a:avLst/>
            </a:prstGeom>
            <a:noFill/>
            <a:ln w="9525">
              <a:noFill/>
              <a:miter lim="800000"/>
              <a:headEnd/>
              <a:tailEnd/>
            </a:ln>
            <a:extLst/>
          </p:spPr>
          <p:txBody>
            <a:bodyPr wrap="none">
              <a:spAutoFit/>
            </a:bodyPr>
            <a:lstStyle/>
            <a:p>
              <a:r>
                <a:rPr lang="en-US" altLang="zh-CN" sz="2400" b="1" dirty="0" smtClean="0">
                  <a:solidFill>
                    <a:srgbClr val="0099A9"/>
                  </a:solidFill>
                  <a:latin typeface="微软雅黑" pitchFamily="34" charset="-122"/>
                  <a:ea typeface="微软雅黑" pitchFamily="34" charset="-122"/>
                  <a:sym typeface="方正兰亭黑_GBK" pitchFamily="2" charset="-122"/>
                </a:rPr>
                <a:t>2   </a:t>
              </a:r>
              <a:r>
                <a:rPr lang="zh-CN" altLang="en-US" sz="2400" b="1" dirty="0" smtClean="0">
                  <a:solidFill>
                    <a:srgbClr val="0099A9"/>
                  </a:solidFill>
                  <a:latin typeface="微软雅黑" pitchFamily="34" charset="-122"/>
                  <a:ea typeface="微软雅黑" pitchFamily="34" charset="-122"/>
                  <a:sym typeface="方正兰亭黑_GBK" pitchFamily="2" charset="-122"/>
                </a:rPr>
                <a:t>按</a:t>
              </a:r>
              <a:r>
                <a:rPr lang="zh-CN" altLang="en-US" sz="2400" b="1" dirty="0">
                  <a:solidFill>
                    <a:srgbClr val="0099A9"/>
                  </a:solidFill>
                  <a:latin typeface="微软雅黑" pitchFamily="34" charset="-122"/>
                  <a:ea typeface="微软雅黑" pitchFamily="34" charset="-122"/>
                  <a:sym typeface="方正兰亭黑_GBK" pitchFamily="2" charset="-122"/>
                </a:rPr>
                <a:t>制造</a:t>
              </a:r>
              <a:r>
                <a:rPr lang="zh-CN" altLang="en-US" sz="2400" b="1" dirty="0" smtClean="0">
                  <a:solidFill>
                    <a:srgbClr val="0099A9"/>
                  </a:solidFill>
                  <a:latin typeface="微软雅黑" pitchFamily="34" charset="-122"/>
                  <a:ea typeface="微软雅黑" pitchFamily="34" charset="-122"/>
                  <a:sym typeface="方正兰亭黑_GBK" pitchFamily="2" charset="-122"/>
                </a:rPr>
                <a:t>工艺分</a:t>
              </a:r>
              <a:endParaRPr lang="zh-CN" altLang="en-US" sz="2400" b="1" dirty="0">
                <a:solidFill>
                  <a:srgbClr val="0099A9"/>
                </a:solidFill>
                <a:latin typeface="微软雅黑" pitchFamily="34" charset="-122"/>
                <a:ea typeface="微软雅黑" pitchFamily="34" charset="-122"/>
                <a:sym typeface="方正兰亭黑_GBK" pitchFamily="2" charset="-122"/>
              </a:endParaRPr>
            </a:p>
          </p:txBody>
        </p:sp>
      </p:grpSp>
      <p:pic>
        <p:nvPicPr>
          <p:cNvPr id="39" name="图片 26"/>
          <p:cNvPicPr>
            <a:picLocks noChangeAspect="1" noChangeArrowheads="1"/>
          </p:cNvPicPr>
          <p:nvPr/>
        </p:nvPicPr>
        <p:blipFill>
          <a:blip r:embed="rId3"/>
          <a:srcRect/>
          <a:stretch>
            <a:fillRect/>
          </a:stretch>
        </p:blipFill>
        <p:spPr bwMode="auto">
          <a:xfrm>
            <a:off x="5879182" y="1304925"/>
            <a:ext cx="5427662" cy="43926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17" name="TextBox 16"/>
          <p:cNvSpPr txBox="1"/>
          <p:nvPr/>
        </p:nvSpPr>
        <p:spPr>
          <a:xfrm>
            <a:off x="1319026" y="439873"/>
            <a:ext cx="2687948"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微型计算机分类</a:t>
            </a:r>
            <a:endParaRPr lang="zh-CN" altLang="en-US" sz="2700" b="1" dirty="0">
              <a:solidFill>
                <a:schemeClr val="tx1">
                  <a:lumMod val="65000"/>
                  <a:lumOff val="35000"/>
                </a:schemeClr>
              </a:solidFill>
              <a:latin typeface="微软雅黑"/>
              <a:ea typeface="微软雅黑"/>
            </a:endParaRPr>
          </a:p>
        </p:txBody>
      </p:sp>
      <p:pic>
        <p:nvPicPr>
          <p:cNvPr id="18" name="Picture 3" descr="C:\Users\Administrator\Desktop\微立体创业计划\005.png"/>
          <p:cNvPicPr>
            <a:picLocks noChangeAspect="1" noChangeArrowheads="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9" name="Picture 4" descr="C:\Users\Administrator\Desktop\微立体创业计划\00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26" name="矩形 17"/>
          <p:cNvSpPr>
            <a:spLocks noChangeArrowheads="1"/>
          </p:cNvSpPr>
          <p:nvPr/>
        </p:nvSpPr>
        <p:spPr bwMode="auto">
          <a:xfrm>
            <a:off x="1319026" y="4889623"/>
            <a:ext cx="3878263"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buFont typeface="Wingdings" panose="05000000000000000000" pitchFamily="2" charset="2"/>
              <a:buChar char="ü"/>
            </a:pPr>
            <a:r>
              <a:rPr lang="en-US" altLang="zh-CN" sz="2200" dirty="0">
                <a:latin typeface="微软雅黑" pitchFamily="34" charset="-122"/>
                <a:ea typeface="微软雅黑" pitchFamily="34" charset="-122"/>
                <a:sym typeface="方正兰亭黑_GBK" pitchFamily="2" charset="-122"/>
              </a:rPr>
              <a:t>1.MOS (metal oxide semiconductor)</a:t>
            </a:r>
            <a:r>
              <a:rPr lang="zh-CN" altLang="en-US" sz="2200" dirty="0">
                <a:latin typeface="微软雅黑" pitchFamily="34" charset="-122"/>
                <a:ea typeface="微软雅黑" pitchFamily="34" charset="-122"/>
                <a:sym typeface="方正兰亭黑_GBK" pitchFamily="2" charset="-122"/>
              </a:rPr>
              <a:t>型</a:t>
            </a:r>
          </a:p>
          <a:p>
            <a:pPr marL="342900" indent="-342900">
              <a:lnSpc>
                <a:spcPct val="150000"/>
              </a:lnSpc>
              <a:buFont typeface="Wingdings" panose="05000000000000000000" pitchFamily="2" charset="2"/>
              <a:buChar char="ü"/>
            </a:pPr>
            <a:r>
              <a:rPr lang="zh-CN" altLang="en-US" sz="2200" dirty="0" smtClean="0">
                <a:latin typeface="微软雅黑" pitchFamily="34" charset="-122"/>
                <a:ea typeface="微软雅黑" pitchFamily="34" charset="-122"/>
                <a:sym typeface="方正兰亭黑_GBK" pitchFamily="2" charset="-122"/>
              </a:rPr>
              <a:t>双</a:t>
            </a:r>
            <a:r>
              <a:rPr lang="zh-CN" altLang="en-US" sz="2200" dirty="0">
                <a:latin typeface="微软雅黑" pitchFamily="34" charset="-122"/>
                <a:ea typeface="微软雅黑" pitchFamily="34" charset="-122"/>
                <a:sym typeface="方正兰亭黑_GBK" pitchFamily="2" charset="-122"/>
              </a:rPr>
              <a:t>极型</a:t>
            </a:r>
            <a:r>
              <a:rPr lang="en-US" altLang="zh-CN" sz="2200" dirty="0" smtClean="0">
                <a:latin typeface="微软雅黑" pitchFamily="34" charset="-122"/>
                <a:ea typeface="微软雅黑" pitchFamily="34" charset="-122"/>
                <a:sym typeface="方正兰亭黑_GBK" pitchFamily="2" charset="-122"/>
              </a:rPr>
              <a:t>TTL</a:t>
            </a:r>
            <a:endParaRPr lang="zh-CN" altLang="en-US" sz="2200" dirty="0">
              <a:latin typeface="微软雅黑" pitchFamily="34" charset="-122"/>
              <a:ea typeface="微软雅黑" pitchFamily="34" charset="-122"/>
              <a:sym typeface="方正兰亭黑_GBK" pitchFamily="2" charset="-122"/>
            </a:endParaRPr>
          </a:p>
        </p:txBody>
      </p:sp>
    </p:spTree>
    <p:extLst>
      <p:ext uri="{BB962C8B-B14F-4D97-AF65-F5344CB8AC3E}">
        <p14:creationId xmlns:p14="http://schemas.microsoft.com/office/powerpoint/2010/main" val="476952291"/>
      </p:ext>
    </p:extLst>
  </p:cSld>
  <p:clrMapOvr>
    <a:masterClrMapping/>
  </p:clrMapOvr>
  <mc:AlternateContent xmlns:mc="http://schemas.openxmlformats.org/markup-compatibility/2006" xmlns:p14="http://schemas.microsoft.com/office/powerpoint/2010/main">
    <mc:Choice Requires="p14">
      <p:transition spd="slow" p14:dur="1400" advClick="0">
        <p14:doors dir="vert"/>
      </p:transition>
    </mc:Choice>
    <mc:Fallback xmlns="">
      <p:transition spd="slow" advClick="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50000">
                                          <p:cBhvr additive="base">
                                            <p:cTn id="7" dur="1200" fill="hold"/>
                                            <p:tgtEl>
                                              <p:spTgt spid="18"/>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50000">
                                          <p:cBhvr additive="base">
                                            <p:cTn id="11" dur="12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1700"/>
                                </p:stCondLst>
                                <p:childTnLst>
                                  <p:par>
                                    <p:cTn id="18" presetID="2" presetClass="entr" presetSubtype="8"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750" fill="hold"/>
                                            <p:tgtEl>
                                              <p:spTgt spid="39"/>
                                            </p:tgtEl>
                                            <p:attrNameLst>
                                              <p:attrName>ppt_x</p:attrName>
                                            </p:attrNameLst>
                                          </p:cBhvr>
                                          <p:tavLst>
                                            <p:tav tm="0">
                                              <p:val>
                                                <p:strVal val="0-#ppt_w/2"/>
                                              </p:val>
                                            </p:tav>
                                            <p:tav tm="100000">
                                              <p:val>
                                                <p:strVal val="#ppt_x"/>
                                              </p:val>
                                            </p:tav>
                                          </p:tavLst>
                                        </p:anim>
                                        <p:anim calcmode="lin" valueType="num">
                                          <p:cBhvr>
                                            <p:cTn id="21" dur="750" fill="hold"/>
                                            <p:tgtEl>
                                              <p:spTgt spid="3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750" fill="hold"/>
                                            <p:tgtEl>
                                              <p:spTgt spid="27"/>
                                            </p:tgtEl>
                                            <p:attrNameLst>
                                              <p:attrName>ppt_x</p:attrName>
                                            </p:attrNameLst>
                                          </p:cBhvr>
                                          <p:tavLst>
                                            <p:tav tm="0">
                                              <p:val>
                                                <p:strVal val="1+#ppt_w/2"/>
                                              </p:val>
                                            </p:tav>
                                            <p:tav tm="100000">
                                              <p:val>
                                                <p:strVal val="#ppt_x"/>
                                              </p:val>
                                            </p:tav>
                                          </p:tavLst>
                                        </p:anim>
                                        <p:anim calcmode="lin" valueType="num">
                                          <p:cBhvr>
                                            <p:cTn id="25" dur="750" fill="hold"/>
                                            <p:tgtEl>
                                              <p:spTgt spid="27"/>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750" fill="hold"/>
                                            <p:tgtEl>
                                              <p:spTgt spid="35"/>
                                            </p:tgtEl>
                                            <p:attrNameLst>
                                              <p:attrName>ppt_x</p:attrName>
                                            </p:attrNameLst>
                                          </p:cBhvr>
                                          <p:tavLst>
                                            <p:tav tm="0">
                                              <p:val>
                                                <p:strVal val="1+#ppt_w/2"/>
                                              </p:val>
                                            </p:tav>
                                            <p:tav tm="100000">
                                              <p:val>
                                                <p:strVal val="#ppt_x"/>
                                              </p:val>
                                            </p:tav>
                                          </p:tavLst>
                                        </p:anim>
                                        <p:anim calcmode="lin" valueType="num">
                                          <p:cBhvr>
                                            <p:cTn id="29" dur="750" fill="hold"/>
                                            <p:tgtEl>
                                              <p:spTgt spid="35"/>
                                            </p:tgtEl>
                                            <p:attrNameLst>
                                              <p:attrName>ppt_y</p:attrName>
                                            </p:attrNameLst>
                                          </p:cBhvr>
                                          <p:tavLst>
                                            <p:tav tm="0">
                                              <p:val>
                                                <p:strVal val="#ppt_y"/>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par>
                              <p:cTn id="34" fill="hold">
                                <p:stCondLst>
                                  <p:cond delay="295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3450"/>
                                </p:stCondLst>
                                <p:childTnLst>
                                  <p:par>
                                    <p:cTn id="39" presetID="22" presetClass="entr" presetSubtype="8"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6" grpId="0"/>
          <p:bldP spid="17"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200" fill="hold"/>
                                            <p:tgtEl>
                                              <p:spTgt spid="18"/>
                                            </p:tgtEl>
                                            <p:attrNameLst>
                                              <p:attrName>ppt_x</p:attrName>
                                            </p:attrNameLst>
                                          </p:cBhvr>
                                          <p:tavLst>
                                            <p:tav tm="0">
                                              <p:val>
                                                <p:strVal val="0-#ppt_w/2"/>
                                              </p:val>
                                            </p:tav>
                                            <p:tav tm="100000">
                                              <p:val>
                                                <p:strVal val="#ppt_x"/>
                                              </p:val>
                                            </p:tav>
                                          </p:tavLst>
                                        </p:anim>
                                        <p:anim calcmode="lin" valueType="num">
                                          <p:cBhvr additive="base">
                                            <p:cTn id="8" dur="120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200" fill="hold"/>
                                            <p:tgtEl>
                                              <p:spTgt spid="19"/>
                                            </p:tgtEl>
                                            <p:attrNameLst>
                                              <p:attrName>ppt_x</p:attrName>
                                            </p:attrNameLst>
                                          </p:cBhvr>
                                          <p:tavLst>
                                            <p:tav tm="0">
                                              <p:val>
                                                <p:strVal val="#ppt_x"/>
                                              </p:val>
                                            </p:tav>
                                            <p:tav tm="100000">
                                              <p:val>
                                                <p:strVal val="#ppt_x"/>
                                              </p:val>
                                            </p:tav>
                                          </p:tavLst>
                                        </p:anim>
                                        <p:anim calcmode="lin" valueType="num">
                                          <p:cBhvr additive="base">
                                            <p:cTn id="12" dur="12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1700"/>
                                </p:stCondLst>
                                <p:childTnLst>
                                  <p:par>
                                    <p:cTn id="18" presetID="2" presetClass="entr" presetSubtype="8"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750" fill="hold"/>
                                            <p:tgtEl>
                                              <p:spTgt spid="39"/>
                                            </p:tgtEl>
                                            <p:attrNameLst>
                                              <p:attrName>ppt_x</p:attrName>
                                            </p:attrNameLst>
                                          </p:cBhvr>
                                          <p:tavLst>
                                            <p:tav tm="0">
                                              <p:val>
                                                <p:strVal val="0-#ppt_w/2"/>
                                              </p:val>
                                            </p:tav>
                                            <p:tav tm="100000">
                                              <p:val>
                                                <p:strVal val="#ppt_x"/>
                                              </p:val>
                                            </p:tav>
                                          </p:tavLst>
                                        </p:anim>
                                        <p:anim calcmode="lin" valueType="num">
                                          <p:cBhvr>
                                            <p:cTn id="21" dur="750" fill="hold"/>
                                            <p:tgtEl>
                                              <p:spTgt spid="3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750" fill="hold"/>
                                            <p:tgtEl>
                                              <p:spTgt spid="27"/>
                                            </p:tgtEl>
                                            <p:attrNameLst>
                                              <p:attrName>ppt_x</p:attrName>
                                            </p:attrNameLst>
                                          </p:cBhvr>
                                          <p:tavLst>
                                            <p:tav tm="0">
                                              <p:val>
                                                <p:strVal val="1+#ppt_w/2"/>
                                              </p:val>
                                            </p:tav>
                                            <p:tav tm="100000">
                                              <p:val>
                                                <p:strVal val="#ppt_x"/>
                                              </p:val>
                                            </p:tav>
                                          </p:tavLst>
                                        </p:anim>
                                        <p:anim calcmode="lin" valueType="num">
                                          <p:cBhvr>
                                            <p:cTn id="25" dur="750" fill="hold"/>
                                            <p:tgtEl>
                                              <p:spTgt spid="27"/>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750" fill="hold"/>
                                            <p:tgtEl>
                                              <p:spTgt spid="35"/>
                                            </p:tgtEl>
                                            <p:attrNameLst>
                                              <p:attrName>ppt_x</p:attrName>
                                            </p:attrNameLst>
                                          </p:cBhvr>
                                          <p:tavLst>
                                            <p:tav tm="0">
                                              <p:val>
                                                <p:strVal val="1+#ppt_w/2"/>
                                              </p:val>
                                            </p:tav>
                                            <p:tav tm="100000">
                                              <p:val>
                                                <p:strVal val="#ppt_x"/>
                                              </p:val>
                                            </p:tav>
                                          </p:tavLst>
                                        </p:anim>
                                        <p:anim calcmode="lin" valueType="num">
                                          <p:cBhvr>
                                            <p:cTn id="29" dur="750" fill="hold"/>
                                            <p:tgtEl>
                                              <p:spTgt spid="35"/>
                                            </p:tgtEl>
                                            <p:attrNameLst>
                                              <p:attrName>ppt_y</p:attrName>
                                            </p:attrNameLst>
                                          </p:cBhvr>
                                          <p:tavLst>
                                            <p:tav tm="0">
                                              <p:val>
                                                <p:strVal val="#ppt_y"/>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par>
                              <p:cTn id="34" fill="hold">
                                <p:stCondLst>
                                  <p:cond delay="295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3450"/>
                                </p:stCondLst>
                                <p:childTnLst>
                                  <p:par>
                                    <p:cTn id="39" presetID="22" presetClass="entr" presetSubtype="8"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6" grpId="0"/>
          <p:bldP spid="17" grpId="0"/>
          <p:bldP spid="2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grpSp>
        <p:nvGrpSpPr>
          <p:cNvPr id="33" name="组合 32"/>
          <p:cNvGrpSpPr/>
          <p:nvPr/>
        </p:nvGrpSpPr>
        <p:grpSpPr>
          <a:xfrm>
            <a:off x="6196776" y="1562863"/>
            <a:ext cx="4343307" cy="1034266"/>
            <a:chOff x="4304043" y="1286668"/>
            <a:chExt cx="3837944" cy="2757793"/>
          </a:xfrm>
          <a:effectLst>
            <a:outerShdw blurRad="381000" dist="254000" dir="8100000" algn="tr" rotWithShape="0">
              <a:prstClr val="black">
                <a:alpha val="40000"/>
              </a:prstClr>
            </a:outerShdw>
          </a:effectLst>
        </p:grpSpPr>
        <p:sp>
          <p:nvSpPr>
            <p:cNvPr id="34" name="圆角矩形 3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圆角矩形 34"/>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6" name="组合 35"/>
          <p:cNvGrpSpPr/>
          <p:nvPr/>
        </p:nvGrpSpPr>
        <p:grpSpPr>
          <a:xfrm>
            <a:off x="3404823" y="2487719"/>
            <a:ext cx="1340530" cy="2390632"/>
            <a:chOff x="2210594" y="1810545"/>
            <a:chExt cx="1005703" cy="1981199"/>
          </a:xfrm>
        </p:grpSpPr>
        <p:cxnSp>
          <p:nvCxnSpPr>
            <p:cNvPr id="37" name="直接连接符 36"/>
            <p:cNvCxnSpPr/>
            <p:nvPr/>
          </p:nvCxnSpPr>
          <p:spPr>
            <a:xfrm>
              <a:off x="2210594" y="3160810"/>
              <a:ext cx="1005703" cy="630934"/>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2346670" y="2801144"/>
              <a:ext cx="777103" cy="1"/>
            </a:xfrm>
            <a:prstGeom prst="line">
              <a:avLst/>
            </a:prstGeom>
            <a:ln w="28575">
              <a:solidFill>
                <a:srgbClr val="F69F1E"/>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2210594" y="1810545"/>
              <a:ext cx="943881" cy="581419"/>
            </a:xfrm>
            <a:prstGeom prst="line">
              <a:avLst/>
            </a:prstGeom>
            <a:ln w="28575">
              <a:solidFill>
                <a:srgbClr val="EA5E66"/>
              </a:solidFill>
              <a:prstDash val="dash"/>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1575601" y="2645773"/>
            <a:ext cx="2268761" cy="2053835"/>
            <a:chOff x="304800" y="673100"/>
            <a:chExt cx="4000500" cy="4000500"/>
          </a:xfrm>
          <a:effectLst>
            <a:outerShdw blurRad="444500" dist="254000" dir="8100000" algn="tr" rotWithShape="0">
              <a:prstClr val="black">
                <a:alpha val="50000"/>
              </a:prstClr>
            </a:outerShdw>
          </a:effectLst>
        </p:grpSpPr>
        <p:sp>
          <p:nvSpPr>
            <p:cNvPr id="41" name="同心圆 1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18895" fontAlgn="auto">
                <a:spcBef>
                  <a:spcPts val="0"/>
                </a:spcBef>
                <a:spcAft>
                  <a:spcPts val="0"/>
                </a:spcAft>
                <a:defRPr/>
              </a:pPr>
              <a:endParaRPr lang="zh-CN" altLang="en-US" sz="2400" b="0" kern="0">
                <a:latin typeface="Calibri"/>
                <a:ea typeface="宋体"/>
              </a:endParaRPr>
            </a:p>
          </p:txBody>
        </p:sp>
        <p:sp>
          <p:nvSpPr>
            <p:cNvPr id="42" name="椭圆 19"/>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18895" fontAlgn="auto">
                <a:spcBef>
                  <a:spcPts val="0"/>
                </a:spcBef>
                <a:spcAft>
                  <a:spcPts val="0"/>
                </a:spcAft>
                <a:defRPr/>
              </a:pPr>
              <a:endParaRPr lang="zh-CN" altLang="en-US" sz="2400" b="0" kern="0">
                <a:latin typeface="Calibri"/>
                <a:ea typeface="宋体"/>
              </a:endParaRPr>
            </a:p>
          </p:txBody>
        </p:sp>
      </p:grpSp>
      <p:grpSp>
        <p:nvGrpSpPr>
          <p:cNvPr id="43" name="组合 42"/>
          <p:cNvGrpSpPr/>
          <p:nvPr/>
        </p:nvGrpSpPr>
        <p:grpSpPr>
          <a:xfrm>
            <a:off x="4514281" y="1414319"/>
            <a:ext cx="1545752" cy="1384133"/>
            <a:chOff x="304800" y="673100"/>
            <a:chExt cx="4000500" cy="4000500"/>
          </a:xfrm>
          <a:effectLst>
            <a:outerShdw blurRad="444500" dist="254000" dir="8100000" algn="tr" rotWithShape="0">
              <a:prstClr val="black">
                <a:alpha val="50000"/>
              </a:prstClr>
            </a:outerShdw>
          </a:effectLst>
        </p:grpSpPr>
        <p:sp>
          <p:nvSpPr>
            <p:cNvPr id="44" name="同心圆 2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18895" fontAlgn="auto">
                <a:spcBef>
                  <a:spcPts val="0"/>
                </a:spcBef>
                <a:spcAft>
                  <a:spcPts val="0"/>
                </a:spcAft>
                <a:defRPr/>
              </a:pPr>
              <a:endParaRPr lang="zh-CN" altLang="en-US" sz="2400" b="1" kern="0">
                <a:solidFill>
                  <a:srgbClr val="EA5E66"/>
                </a:solidFill>
                <a:latin typeface="微软雅黑" pitchFamily="34" charset="-122"/>
                <a:ea typeface="微软雅黑" pitchFamily="34" charset="-122"/>
              </a:endParaRPr>
            </a:p>
          </p:txBody>
        </p:sp>
        <p:sp>
          <p:nvSpPr>
            <p:cNvPr id="45" name="椭圆 2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18895" fontAlgn="auto">
                <a:spcBef>
                  <a:spcPts val="0"/>
                </a:spcBef>
                <a:spcAft>
                  <a:spcPts val="0"/>
                </a:spcAft>
                <a:defRPr/>
              </a:pPr>
              <a:endParaRPr lang="zh-CN" altLang="en-US" sz="2400" b="1" kern="0">
                <a:solidFill>
                  <a:srgbClr val="EA5E66"/>
                </a:solidFill>
                <a:latin typeface="微软雅黑" pitchFamily="34" charset="-122"/>
                <a:ea typeface="微软雅黑" pitchFamily="34" charset="-122"/>
              </a:endParaRPr>
            </a:p>
          </p:txBody>
        </p:sp>
      </p:grpSp>
      <p:grpSp>
        <p:nvGrpSpPr>
          <p:cNvPr id="46" name="组合 45"/>
          <p:cNvGrpSpPr/>
          <p:nvPr/>
        </p:nvGrpSpPr>
        <p:grpSpPr>
          <a:xfrm>
            <a:off x="4550356" y="3045428"/>
            <a:ext cx="1475939" cy="1299751"/>
            <a:chOff x="304800" y="673100"/>
            <a:chExt cx="4000500" cy="4000500"/>
          </a:xfrm>
          <a:effectLst>
            <a:outerShdw blurRad="444500" dist="254000" dir="8100000" algn="tr" rotWithShape="0">
              <a:prstClr val="black">
                <a:alpha val="50000"/>
              </a:prstClr>
            </a:outerShdw>
          </a:effectLst>
        </p:grpSpPr>
        <p:sp>
          <p:nvSpPr>
            <p:cNvPr id="47" name="同心圆 2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18895" fontAlgn="auto">
                <a:spcBef>
                  <a:spcPts val="0"/>
                </a:spcBef>
                <a:spcAft>
                  <a:spcPts val="0"/>
                </a:spcAft>
                <a:defRPr/>
              </a:pPr>
              <a:endParaRPr lang="zh-CN" altLang="en-US" sz="2400" b="1" kern="0">
                <a:latin typeface="微软雅黑" pitchFamily="34" charset="-122"/>
                <a:ea typeface="微软雅黑" pitchFamily="34" charset="-122"/>
              </a:endParaRPr>
            </a:p>
          </p:txBody>
        </p:sp>
        <p:sp>
          <p:nvSpPr>
            <p:cNvPr id="48" name="椭圆 2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18895" fontAlgn="auto">
                <a:spcBef>
                  <a:spcPts val="0"/>
                </a:spcBef>
                <a:spcAft>
                  <a:spcPts val="0"/>
                </a:spcAft>
                <a:defRPr/>
              </a:pPr>
              <a:endParaRPr lang="zh-CN" altLang="en-US" sz="2400" b="1" kern="0">
                <a:latin typeface="微软雅黑" pitchFamily="34" charset="-122"/>
                <a:ea typeface="微软雅黑" pitchFamily="34" charset="-122"/>
              </a:endParaRPr>
            </a:p>
          </p:txBody>
        </p:sp>
      </p:grpSp>
      <p:grpSp>
        <p:nvGrpSpPr>
          <p:cNvPr id="50" name="组合 49"/>
          <p:cNvGrpSpPr/>
          <p:nvPr/>
        </p:nvGrpSpPr>
        <p:grpSpPr>
          <a:xfrm>
            <a:off x="4500350" y="4511937"/>
            <a:ext cx="1590870" cy="1381877"/>
            <a:chOff x="304800" y="673100"/>
            <a:chExt cx="4000500" cy="4000500"/>
          </a:xfrm>
          <a:effectLst>
            <a:outerShdw blurRad="444500" dist="254000" dir="8100000" algn="tr" rotWithShape="0">
              <a:prstClr val="black">
                <a:alpha val="50000"/>
              </a:prstClr>
            </a:outerShdw>
          </a:effectLst>
        </p:grpSpPr>
        <p:sp>
          <p:nvSpPr>
            <p:cNvPr id="51" name="同心圆 2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218895" fontAlgn="auto">
                <a:spcBef>
                  <a:spcPts val="0"/>
                </a:spcBef>
                <a:spcAft>
                  <a:spcPts val="0"/>
                </a:spcAft>
                <a:defRPr/>
              </a:pPr>
              <a:endParaRPr lang="zh-CN" altLang="en-US" sz="2400" b="1" kern="0">
                <a:latin typeface="微软雅黑" pitchFamily="34" charset="-122"/>
                <a:ea typeface="微软雅黑" pitchFamily="34" charset="-122"/>
              </a:endParaRPr>
            </a:p>
          </p:txBody>
        </p:sp>
        <p:sp>
          <p:nvSpPr>
            <p:cNvPr id="52" name="椭圆 28"/>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218895" fontAlgn="auto">
                <a:spcBef>
                  <a:spcPts val="0"/>
                </a:spcBef>
                <a:spcAft>
                  <a:spcPts val="0"/>
                </a:spcAft>
                <a:defRPr/>
              </a:pPr>
              <a:endParaRPr lang="zh-CN" altLang="en-US" sz="2400" b="1" kern="0">
                <a:latin typeface="微软雅黑" pitchFamily="34" charset="-122"/>
                <a:ea typeface="微软雅黑" pitchFamily="34" charset="-122"/>
              </a:endParaRPr>
            </a:p>
          </p:txBody>
        </p:sp>
      </p:grpSp>
      <p:sp>
        <p:nvSpPr>
          <p:cNvPr id="53" name="文本框 37"/>
          <p:cNvSpPr>
            <a:spLocks noChangeArrowheads="1"/>
          </p:cNvSpPr>
          <p:nvPr/>
        </p:nvSpPr>
        <p:spPr bwMode="auto">
          <a:xfrm>
            <a:off x="1695006" y="3344169"/>
            <a:ext cx="2041524" cy="661689"/>
          </a:xfrm>
          <a:prstGeom prst="rect">
            <a:avLst/>
          </a:prstGeom>
          <a:noFill/>
          <a:ln>
            <a:noFill/>
          </a:ln>
          <a:effectLst>
            <a:innerShdw blurRad="63500" dist="50800" dir="16200000">
              <a:prstClr val="black">
                <a:alpha val="50000"/>
              </a:prstClr>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0" tIns="60945" rIns="121890" bIns="6094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3500" b="1" dirty="0" smtClean="0">
                <a:solidFill>
                  <a:srgbClr val="EA6103"/>
                </a:solidFill>
                <a:sym typeface="微软雅黑" pitchFamily="34" charset="-122"/>
              </a:rPr>
              <a:t>三者关系</a:t>
            </a:r>
            <a:endParaRPr lang="zh-CN" altLang="en-US" sz="3500" b="1" dirty="0">
              <a:solidFill>
                <a:srgbClr val="EA6103"/>
              </a:solidFill>
              <a:sym typeface="微软雅黑" pitchFamily="34" charset="-122"/>
            </a:endParaRPr>
          </a:p>
        </p:txBody>
      </p:sp>
      <p:sp>
        <p:nvSpPr>
          <p:cNvPr id="54" name="文本框 37"/>
          <p:cNvSpPr>
            <a:spLocks noChangeArrowheads="1"/>
          </p:cNvSpPr>
          <p:nvPr/>
        </p:nvSpPr>
        <p:spPr bwMode="auto">
          <a:xfrm>
            <a:off x="4542560" y="1900464"/>
            <a:ext cx="1477268" cy="4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0" tIns="60945" rIns="121890" bIns="6094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400" b="1" dirty="0">
                <a:solidFill>
                  <a:srgbClr val="EA5E66"/>
                </a:solidFill>
                <a:sym typeface="微软雅黑" pitchFamily="34" charset="-122"/>
              </a:rPr>
              <a:t>微处理器</a:t>
            </a:r>
          </a:p>
        </p:txBody>
      </p:sp>
      <p:sp>
        <p:nvSpPr>
          <p:cNvPr id="55" name="文本框 37"/>
          <p:cNvSpPr>
            <a:spLocks noChangeArrowheads="1"/>
          </p:cNvSpPr>
          <p:nvPr/>
        </p:nvSpPr>
        <p:spPr bwMode="auto">
          <a:xfrm>
            <a:off x="4695162" y="3296691"/>
            <a:ext cx="1216201" cy="86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0" tIns="60945" rIns="121890" bIns="6094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400" b="1" dirty="0" smtClean="0">
                <a:solidFill>
                  <a:srgbClr val="0099A9"/>
                </a:solidFill>
                <a:sym typeface="微软雅黑" pitchFamily="34" charset="-122"/>
              </a:rPr>
              <a:t>微型计算机</a:t>
            </a:r>
            <a:endParaRPr lang="zh-CN" altLang="en-US" sz="2400" b="1" dirty="0">
              <a:solidFill>
                <a:srgbClr val="0099A9"/>
              </a:solidFill>
              <a:sym typeface="微软雅黑" pitchFamily="34" charset="-122"/>
            </a:endParaRPr>
          </a:p>
        </p:txBody>
      </p:sp>
      <p:sp>
        <p:nvSpPr>
          <p:cNvPr id="56" name="文本框 37"/>
          <p:cNvSpPr>
            <a:spLocks noChangeArrowheads="1"/>
          </p:cNvSpPr>
          <p:nvPr/>
        </p:nvSpPr>
        <p:spPr bwMode="auto">
          <a:xfrm>
            <a:off x="4571081" y="4842042"/>
            <a:ext cx="1487004" cy="86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0" tIns="60945" rIns="121890" bIns="6094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400" b="1" dirty="0" smtClean="0">
                <a:solidFill>
                  <a:srgbClr val="F69F1E"/>
                </a:solidFill>
                <a:sym typeface="微软雅黑" pitchFamily="34" charset="-122"/>
              </a:rPr>
              <a:t>微型计算机系统</a:t>
            </a:r>
            <a:endParaRPr lang="zh-CN" altLang="en-US" sz="2400" b="1" dirty="0">
              <a:solidFill>
                <a:srgbClr val="F69F1E"/>
              </a:solidFill>
              <a:sym typeface="微软雅黑" pitchFamily="34" charset="-122"/>
            </a:endParaRPr>
          </a:p>
        </p:txBody>
      </p:sp>
      <p:sp>
        <p:nvSpPr>
          <p:cNvPr id="57" name="文本1"/>
          <p:cNvSpPr>
            <a:spLocks noChangeArrowheads="1"/>
          </p:cNvSpPr>
          <p:nvPr/>
        </p:nvSpPr>
        <p:spPr bwMode="gray">
          <a:xfrm>
            <a:off x="6375748" y="1537092"/>
            <a:ext cx="4128531" cy="1076074"/>
          </a:xfrm>
          <a:prstGeom prst="roundRect">
            <a:avLst>
              <a:gd name="adj" fmla="val 11505"/>
            </a:avLst>
          </a:prstGeom>
          <a:noFill/>
          <a:ln w="28575" cap="flat" cmpd="sng" algn="ctr">
            <a:noFill/>
            <a:prstDash val="solid"/>
          </a:ln>
          <a:effectLst/>
          <a:extLst/>
        </p:spPr>
        <p:txBody>
          <a:bodyPr lIns="91429" tIns="45715" rIns="91429" bIns="4571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895">
              <a:lnSpc>
                <a:spcPct val="120000"/>
              </a:lnSpc>
              <a:defRPr/>
            </a:pPr>
            <a:r>
              <a:rPr lang="zh-CN" altLang="en-US" sz="2000" dirty="0">
                <a:latin typeface="微软雅黑" pitchFamily="34" charset="-122"/>
                <a:ea typeface="微软雅黑" pitchFamily="34" charset="-122"/>
              </a:rPr>
              <a:t>微处理器是微型计算机的核心组成</a:t>
            </a:r>
            <a:r>
              <a:rPr lang="zh-CN" altLang="en-US" sz="2000" dirty="0" smtClean="0">
                <a:latin typeface="微软雅黑" pitchFamily="34" charset="-122"/>
                <a:ea typeface="微软雅黑" pitchFamily="34" charset="-122"/>
              </a:rPr>
              <a:t>部件</a:t>
            </a:r>
          </a:p>
        </p:txBody>
      </p:sp>
      <p:grpSp>
        <p:nvGrpSpPr>
          <p:cNvPr id="58" name="组合 57"/>
          <p:cNvGrpSpPr/>
          <p:nvPr/>
        </p:nvGrpSpPr>
        <p:grpSpPr>
          <a:xfrm>
            <a:off x="6196776" y="3116903"/>
            <a:ext cx="4343307" cy="1034266"/>
            <a:chOff x="4304043" y="1286668"/>
            <a:chExt cx="3837944" cy="2757793"/>
          </a:xfrm>
          <a:effectLst>
            <a:outerShdw blurRad="381000" dist="254000" dir="8100000" algn="tr" rotWithShape="0">
              <a:prstClr val="black">
                <a:alpha val="40000"/>
              </a:prstClr>
            </a:outerShdw>
          </a:effectLst>
        </p:grpSpPr>
        <p:sp>
          <p:nvSpPr>
            <p:cNvPr id="59" name="圆角矩形 5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圆角矩形 59"/>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1" name="文本1"/>
          <p:cNvSpPr>
            <a:spLocks noChangeArrowheads="1"/>
          </p:cNvSpPr>
          <p:nvPr/>
        </p:nvSpPr>
        <p:spPr bwMode="gray">
          <a:xfrm>
            <a:off x="6375748" y="3091132"/>
            <a:ext cx="4128531" cy="1076074"/>
          </a:xfrm>
          <a:prstGeom prst="roundRect">
            <a:avLst>
              <a:gd name="adj" fmla="val 11505"/>
            </a:avLst>
          </a:prstGeom>
          <a:noFill/>
          <a:ln w="28575" cap="flat" cmpd="sng" algn="ctr">
            <a:noFill/>
            <a:prstDash val="solid"/>
          </a:ln>
          <a:effectLst/>
          <a:extLst/>
        </p:spPr>
        <p:txBody>
          <a:bodyPr lIns="91429" tIns="45715" rIns="91429" bIns="4571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895">
              <a:lnSpc>
                <a:spcPct val="120000"/>
              </a:lnSpc>
              <a:defRPr/>
            </a:pPr>
            <a:r>
              <a:rPr lang="zh-CN" altLang="en-US" sz="2000" dirty="0">
                <a:latin typeface="微软雅黑" pitchFamily="34" charset="-122"/>
                <a:ea typeface="微软雅黑" pitchFamily="34" charset="-122"/>
              </a:rPr>
              <a:t>微处理器配上存储器、系统总线、输入</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输出接口电路等组成</a:t>
            </a:r>
            <a:r>
              <a:rPr lang="zh-CN" altLang="en-US" sz="2000" dirty="0" smtClean="0">
                <a:latin typeface="微软雅黑" pitchFamily="34" charset="-122"/>
                <a:ea typeface="微软雅黑" pitchFamily="34" charset="-122"/>
              </a:rPr>
              <a:t>微型计算机</a:t>
            </a:r>
            <a:endParaRPr lang="zh-CN" altLang="en-US" sz="2000" dirty="0">
              <a:latin typeface="微软雅黑" pitchFamily="34" charset="-122"/>
              <a:ea typeface="微软雅黑" pitchFamily="34" charset="-122"/>
            </a:endParaRPr>
          </a:p>
        </p:txBody>
      </p:sp>
      <p:grpSp>
        <p:nvGrpSpPr>
          <p:cNvPr id="62" name="组合 61"/>
          <p:cNvGrpSpPr/>
          <p:nvPr/>
        </p:nvGrpSpPr>
        <p:grpSpPr>
          <a:xfrm>
            <a:off x="6196776" y="4636025"/>
            <a:ext cx="4343307" cy="1034266"/>
            <a:chOff x="4304043" y="1286668"/>
            <a:chExt cx="3837944" cy="2757793"/>
          </a:xfrm>
          <a:effectLst>
            <a:outerShdw blurRad="381000" dist="254000" dir="8100000" algn="tr" rotWithShape="0">
              <a:prstClr val="black">
                <a:alpha val="40000"/>
              </a:prstClr>
            </a:outerShdw>
          </a:effectLst>
        </p:grpSpPr>
        <p:sp>
          <p:nvSpPr>
            <p:cNvPr id="63" name="圆角矩形 6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圆角矩形 63"/>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65" name="文本1"/>
          <p:cNvSpPr>
            <a:spLocks noChangeArrowheads="1"/>
          </p:cNvSpPr>
          <p:nvPr/>
        </p:nvSpPr>
        <p:spPr bwMode="gray">
          <a:xfrm>
            <a:off x="6375748" y="4610255"/>
            <a:ext cx="4128531" cy="1076074"/>
          </a:xfrm>
          <a:prstGeom prst="roundRect">
            <a:avLst>
              <a:gd name="adj" fmla="val 11505"/>
            </a:avLst>
          </a:prstGeom>
          <a:noFill/>
          <a:ln w="28575" cap="flat" cmpd="sng" algn="ctr">
            <a:noFill/>
            <a:prstDash val="solid"/>
          </a:ln>
          <a:effectLst/>
          <a:extLst/>
        </p:spPr>
        <p:txBody>
          <a:bodyPr lIns="91429" tIns="45715" rIns="91429" bIns="4571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895">
              <a:lnSpc>
                <a:spcPct val="120000"/>
              </a:lnSpc>
              <a:defRPr/>
            </a:pPr>
            <a:r>
              <a:rPr lang="zh-CN" altLang="en-US" sz="2000" dirty="0">
                <a:latin typeface="微软雅黑" pitchFamily="34" charset="-122"/>
                <a:ea typeface="微软雅黑" pitchFamily="34" charset="-122"/>
              </a:rPr>
              <a:t>微型计算机配上相应的外围设备、软件、辅助电路等组成微型计算机</a:t>
            </a:r>
            <a:r>
              <a:rPr lang="zh-CN" altLang="en-US" sz="2000" dirty="0" smtClean="0">
                <a:latin typeface="微软雅黑" pitchFamily="34" charset="-122"/>
                <a:ea typeface="微软雅黑" pitchFamily="34" charset="-122"/>
              </a:rPr>
              <a:t>系统</a:t>
            </a:r>
            <a:endParaRPr lang="zh-CN" altLang="en-US" sz="2000" dirty="0">
              <a:latin typeface="微软雅黑" pitchFamily="34" charset="-122"/>
              <a:ea typeface="微软雅黑" pitchFamily="34" charset="-122"/>
            </a:endParaRPr>
          </a:p>
        </p:txBody>
      </p:sp>
      <p:sp>
        <p:nvSpPr>
          <p:cNvPr id="66" name="TextBox 65"/>
          <p:cNvSpPr txBox="1"/>
          <p:nvPr/>
        </p:nvSpPr>
        <p:spPr>
          <a:xfrm>
            <a:off x="1319026" y="439873"/>
            <a:ext cx="6576380"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微处理器、微型计算机和微型计算机</a:t>
            </a:r>
            <a:r>
              <a:rPr lang="zh-CN" altLang="en-US" sz="2700" b="1" dirty="0" smtClean="0">
                <a:solidFill>
                  <a:schemeClr val="tx1">
                    <a:lumMod val="65000"/>
                    <a:lumOff val="35000"/>
                  </a:schemeClr>
                </a:solidFill>
                <a:latin typeface="微软雅黑"/>
                <a:ea typeface="微软雅黑"/>
              </a:rPr>
              <a:t>系统</a:t>
            </a:r>
            <a:endParaRPr lang="zh-CN" altLang="en-US" sz="2700" b="1" dirty="0">
              <a:solidFill>
                <a:schemeClr val="tx1">
                  <a:lumMod val="65000"/>
                  <a:lumOff val="35000"/>
                </a:schemeClr>
              </a:solidFill>
              <a:latin typeface="微软雅黑"/>
              <a:ea typeface="微软雅黑"/>
            </a:endParaRPr>
          </a:p>
        </p:txBody>
      </p:sp>
      <p:pic>
        <p:nvPicPr>
          <p:cNvPr id="67" name="Picture 3" descr="C:\Users\Administrator\Desktop\微立体创业计划\005.png"/>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8" name="Picture 4" descr="C:\Users\Administrator\Desktop\微立体创业计划\00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459164"/>
      </p:ext>
    </p:extLst>
  </p:cSld>
  <p:clrMapOvr>
    <a:masterClrMapping/>
  </p:clrMapOvr>
  <mc:AlternateContent xmlns:mc="http://schemas.openxmlformats.org/markup-compatibility/2006" xmlns:p14="http://schemas.microsoft.com/office/powerpoint/2010/main">
    <mc:Choice Requires="p14">
      <p:transition spd="slow" p14:dur="1400" advClick="0">
        <p14:doors dir="vert"/>
      </p:transition>
    </mc:Choice>
    <mc:Fallback xmlns="">
      <p:transition spd="slow" advClick="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14:bounceEnd="50000">
                                          <p:cBhvr additive="base">
                                            <p:cTn id="7" dur="1200" fill="hold"/>
                                            <p:tgtEl>
                                              <p:spTgt spid="67"/>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6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14:bounceEnd="50000">
                                          <p:cBhvr additive="base">
                                            <p:cTn id="11" dur="1200" fill="hold"/>
                                            <p:tgtEl>
                                              <p:spTgt spid="68"/>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500"/>
                                            <p:tgtEl>
                                              <p:spTgt spid="66"/>
                                            </p:tgtEl>
                                          </p:cBhvr>
                                        </p:animEffect>
                                      </p:childTnLst>
                                    </p:cTn>
                                  </p:par>
                                </p:childTnLst>
                              </p:cTn>
                            </p:par>
                            <p:par>
                              <p:cTn id="17" fill="hold">
                                <p:stCondLst>
                                  <p:cond delay="1700"/>
                                </p:stCondLst>
                                <p:childTnLst>
                                  <p:par>
                                    <p:cTn id="18" presetID="10" presetClass="entr" presetSubtype="0"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childTnLst>
                              </p:cTn>
                            </p:par>
                            <p:par>
                              <p:cTn id="21" fill="hold">
                                <p:stCondLst>
                                  <p:cond delay="2200"/>
                                </p:stCondLst>
                                <p:childTnLst>
                                  <p:par>
                                    <p:cTn id="22" presetID="2" presetClass="entr" presetSubtype="8"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par>
                                    <p:cTn id="26" presetID="2" presetClass="entr" presetSubtype="3"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additive="base">
                                            <p:cTn id="28" dur="500" fill="hold"/>
                                            <p:tgtEl>
                                              <p:spTgt spid="43"/>
                                            </p:tgtEl>
                                            <p:attrNameLst>
                                              <p:attrName>ppt_x</p:attrName>
                                            </p:attrNameLst>
                                          </p:cBhvr>
                                          <p:tavLst>
                                            <p:tav tm="0">
                                              <p:val>
                                                <p:strVal val="1+#ppt_w/2"/>
                                              </p:val>
                                            </p:tav>
                                            <p:tav tm="100000">
                                              <p:val>
                                                <p:strVal val="#ppt_x"/>
                                              </p:val>
                                            </p:tav>
                                          </p:tavLst>
                                        </p:anim>
                                        <p:anim calcmode="lin" valueType="num">
                                          <p:cBhvr additive="base">
                                            <p:cTn id="29" dur="500" fill="hold"/>
                                            <p:tgtEl>
                                              <p:spTgt spid="43"/>
                                            </p:tgtEl>
                                            <p:attrNameLst>
                                              <p:attrName>ppt_y</p:attrName>
                                            </p:attrNameLst>
                                          </p:cBhvr>
                                          <p:tavLst>
                                            <p:tav tm="0">
                                              <p:val>
                                                <p:strVal val="0-#ppt_h/2"/>
                                              </p:val>
                                            </p:tav>
                                            <p:tav tm="100000">
                                              <p:val>
                                                <p:strVal val="#ppt_y"/>
                                              </p:val>
                                            </p:tav>
                                          </p:tavLst>
                                        </p:anim>
                                      </p:childTnLst>
                                    </p:cTn>
                                  </p:par>
                                  <p:par>
                                    <p:cTn id="30" presetID="2" presetClass="entr" presetSubtype="2" fill="hold" nodeType="withEffect">
                                      <p:stCondLst>
                                        <p:cond delay="200"/>
                                      </p:stCondLst>
                                      <p:childTnLst>
                                        <p:set>
                                          <p:cBhvr>
                                            <p:cTn id="31" dur="1" fill="hold">
                                              <p:stCondLst>
                                                <p:cond delay="0"/>
                                              </p:stCondLst>
                                            </p:cTn>
                                            <p:tgtEl>
                                              <p:spTgt spid="46"/>
                                            </p:tgtEl>
                                            <p:attrNameLst>
                                              <p:attrName>style.visibility</p:attrName>
                                            </p:attrNameLst>
                                          </p:cBhvr>
                                          <p:to>
                                            <p:strVal val="visible"/>
                                          </p:to>
                                        </p:set>
                                        <p:anim calcmode="lin" valueType="num">
                                          <p:cBhvr additive="base">
                                            <p:cTn id="32" dur="500" fill="hold"/>
                                            <p:tgtEl>
                                              <p:spTgt spid="46"/>
                                            </p:tgtEl>
                                            <p:attrNameLst>
                                              <p:attrName>ppt_x</p:attrName>
                                            </p:attrNameLst>
                                          </p:cBhvr>
                                          <p:tavLst>
                                            <p:tav tm="0">
                                              <p:val>
                                                <p:strVal val="1+#ppt_w/2"/>
                                              </p:val>
                                            </p:tav>
                                            <p:tav tm="100000">
                                              <p:val>
                                                <p:strVal val="#ppt_x"/>
                                              </p:val>
                                            </p:tav>
                                          </p:tavLst>
                                        </p:anim>
                                        <p:anim calcmode="lin" valueType="num">
                                          <p:cBhvr additive="base">
                                            <p:cTn id="33" dur="500" fill="hold"/>
                                            <p:tgtEl>
                                              <p:spTgt spid="46"/>
                                            </p:tgtEl>
                                            <p:attrNameLst>
                                              <p:attrName>ppt_y</p:attrName>
                                            </p:attrNameLst>
                                          </p:cBhvr>
                                          <p:tavLst>
                                            <p:tav tm="0">
                                              <p:val>
                                                <p:strVal val="#ppt_y"/>
                                              </p:val>
                                            </p:tav>
                                            <p:tav tm="100000">
                                              <p:val>
                                                <p:strVal val="#ppt_y"/>
                                              </p:val>
                                            </p:tav>
                                          </p:tavLst>
                                        </p:anim>
                                      </p:childTnLst>
                                    </p:cTn>
                                  </p:par>
                                  <p:par>
                                    <p:cTn id="34" presetID="2" presetClass="entr" presetSubtype="6" fill="hold" nodeType="withEffect">
                                      <p:stCondLst>
                                        <p:cond delay="400"/>
                                      </p:stCondLst>
                                      <p:childTnLst>
                                        <p:set>
                                          <p:cBhvr>
                                            <p:cTn id="35" dur="1" fill="hold">
                                              <p:stCondLst>
                                                <p:cond delay="0"/>
                                              </p:stCondLst>
                                            </p:cTn>
                                            <p:tgtEl>
                                              <p:spTgt spid="50"/>
                                            </p:tgtEl>
                                            <p:attrNameLst>
                                              <p:attrName>style.visibility</p:attrName>
                                            </p:attrNameLst>
                                          </p:cBhvr>
                                          <p:to>
                                            <p:strVal val="visible"/>
                                          </p:to>
                                        </p:set>
                                        <p:anim calcmode="lin" valueType="num">
                                          <p:cBhvr additive="base">
                                            <p:cTn id="36" dur="500" fill="hold"/>
                                            <p:tgtEl>
                                              <p:spTgt spid="50"/>
                                            </p:tgtEl>
                                            <p:attrNameLst>
                                              <p:attrName>ppt_x</p:attrName>
                                            </p:attrNameLst>
                                          </p:cBhvr>
                                          <p:tavLst>
                                            <p:tav tm="0">
                                              <p:val>
                                                <p:strVal val="1+#ppt_w/2"/>
                                              </p:val>
                                            </p:tav>
                                            <p:tav tm="100000">
                                              <p:val>
                                                <p:strVal val="#ppt_x"/>
                                              </p:val>
                                            </p:tav>
                                          </p:tavLst>
                                        </p:anim>
                                        <p:anim calcmode="lin" valueType="num">
                                          <p:cBhvr additive="base">
                                            <p:cTn id="37" dur="500" fill="hold"/>
                                            <p:tgtEl>
                                              <p:spTgt spid="50"/>
                                            </p:tgtEl>
                                            <p:attrNameLst>
                                              <p:attrName>ppt_y</p:attrName>
                                            </p:attrNameLst>
                                          </p:cBhvr>
                                          <p:tavLst>
                                            <p:tav tm="0">
                                              <p:val>
                                                <p:strVal val="1+#ppt_h/2"/>
                                              </p:val>
                                            </p:tav>
                                            <p:tav tm="100000">
                                              <p:val>
                                                <p:strVal val="#ppt_y"/>
                                              </p:val>
                                            </p:tav>
                                          </p:tavLst>
                                        </p:anim>
                                      </p:childTnLst>
                                    </p:cTn>
                                  </p:par>
                                </p:childTnLst>
                              </p:cTn>
                            </p:par>
                            <p:par>
                              <p:cTn id="38" fill="hold">
                                <p:stCondLst>
                                  <p:cond delay="3100"/>
                                </p:stCondLst>
                                <p:childTnLst>
                                  <p:par>
                                    <p:cTn id="39" presetID="22" presetClass="entr" presetSubtype="8" fill="hold"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par>
                              <p:cTn id="42" fill="hold">
                                <p:stCondLst>
                                  <p:cond delay="3600"/>
                                </p:stCondLst>
                                <p:childTnLst>
                                  <p:par>
                                    <p:cTn id="43" presetID="53" presetClass="entr" presetSubtype="16"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p:cTn id="45" dur="500" fill="hold"/>
                                            <p:tgtEl>
                                              <p:spTgt spid="53"/>
                                            </p:tgtEl>
                                            <p:attrNameLst>
                                              <p:attrName>ppt_w</p:attrName>
                                            </p:attrNameLst>
                                          </p:cBhvr>
                                          <p:tavLst>
                                            <p:tav tm="0">
                                              <p:val>
                                                <p:fltVal val="0"/>
                                              </p:val>
                                            </p:tav>
                                            <p:tav tm="100000">
                                              <p:val>
                                                <p:strVal val="#ppt_w"/>
                                              </p:val>
                                            </p:tav>
                                          </p:tavLst>
                                        </p:anim>
                                        <p:anim calcmode="lin" valueType="num">
                                          <p:cBhvr>
                                            <p:cTn id="46" dur="500" fill="hold"/>
                                            <p:tgtEl>
                                              <p:spTgt spid="53"/>
                                            </p:tgtEl>
                                            <p:attrNameLst>
                                              <p:attrName>ppt_h</p:attrName>
                                            </p:attrNameLst>
                                          </p:cBhvr>
                                          <p:tavLst>
                                            <p:tav tm="0">
                                              <p:val>
                                                <p:fltVal val="0"/>
                                              </p:val>
                                            </p:tav>
                                            <p:tav tm="100000">
                                              <p:val>
                                                <p:strVal val="#ppt_h"/>
                                              </p:val>
                                            </p:tav>
                                          </p:tavLst>
                                        </p:anim>
                                        <p:animEffect transition="in" filter="fade">
                                          <p:cBhvr>
                                            <p:cTn id="47" dur="500"/>
                                            <p:tgtEl>
                                              <p:spTgt spid="5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p:cTn id="51" dur="500" fill="hold"/>
                                            <p:tgtEl>
                                              <p:spTgt spid="54"/>
                                            </p:tgtEl>
                                            <p:attrNameLst>
                                              <p:attrName>ppt_w</p:attrName>
                                            </p:attrNameLst>
                                          </p:cBhvr>
                                          <p:tavLst>
                                            <p:tav tm="0">
                                              <p:val>
                                                <p:fltVal val="0"/>
                                              </p:val>
                                            </p:tav>
                                            <p:tav tm="100000">
                                              <p:val>
                                                <p:strVal val="#ppt_w"/>
                                              </p:val>
                                            </p:tav>
                                          </p:tavLst>
                                        </p:anim>
                                        <p:anim calcmode="lin" valueType="num">
                                          <p:cBhvr>
                                            <p:cTn id="52" dur="500" fill="hold"/>
                                            <p:tgtEl>
                                              <p:spTgt spid="54"/>
                                            </p:tgtEl>
                                            <p:attrNameLst>
                                              <p:attrName>ppt_h</p:attrName>
                                            </p:attrNameLst>
                                          </p:cBhvr>
                                          <p:tavLst>
                                            <p:tav tm="0">
                                              <p:val>
                                                <p:fltVal val="0"/>
                                              </p:val>
                                            </p:tav>
                                            <p:tav tm="100000">
                                              <p:val>
                                                <p:strVal val="#ppt_h"/>
                                              </p:val>
                                            </p:tav>
                                          </p:tavLst>
                                        </p:anim>
                                        <p:animEffect transition="in" filter="fade">
                                          <p:cBhvr>
                                            <p:cTn id="53" dur="500"/>
                                            <p:tgtEl>
                                              <p:spTgt spid="54"/>
                                            </p:tgtEl>
                                          </p:cBhvr>
                                        </p:animEffect>
                                      </p:childTnLst>
                                    </p:cTn>
                                  </p:par>
                                </p:childTnLst>
                              </p:cTn>
                            </p:par>
                            <p:par>
                              <p:cTn id="54" fill="hold">
                                <p:stCondLst>
                                  <p:cond delay="4600"/>
                                </p:stCondLst>
                                <p:childTnLst>
                                  <p:par>
                                    <p:cTn id="55" presetID="53" presetClass="entr" presetSubtype="16"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par>
                              <p:cTn id="60" fill="hold">
                                <p:stCondLst>
                                  <p:cond delay="5100"/>
                                </p:stCondLst>
                                <p:childTnLst>
                                  <p:par>
                                    <p:cTn id="61" presetID="53" presetClass="entr" presetSubtype="16" fill="hold" grpId="0" nodeType="after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p:cTn id="63" dur="500" fill="hold"/>
                                            <p:tgtEl>
                                              <p:spTgt spid="56"/>
                                            </p:tgtEl>
                                            <p:attrNameLst>
                                              <p:attrName>ppt_w</p:attrName>
                                            </p:attrNameLst>
                                          </p:cBhvr>
                                          <p:tavLst>
                                            <p:tav tm="0">
                                              <p:val>
                                                <p:fltVal val="0"/>
                                              </p:val>
                                            </p:tav>
                                            <p:tav tm="100000">
                                              <p:val>
                                                <p:strVal val="#ppt_w"/>
                                              </p:val>
                                            </p:tav>
                                          </p:tavLst>
                                        </p:anim>
                                        <p:anim calcmode="lin" valueType="num">
                                          <p:cBhvr>
                                            <p:cTn id="64" dur="500" fill="hold"/>
                                            <p:tgtEl>
                                              <p:spTgt spid="56"/>
                                            </p:tgtEl>
                                            <p:attrNameLst>
                                              <p:attrName>ppt_h</p:attrName>
                                            </p:attrNameLst>
                                          </p:cBhvr>
                                          <p:tavLst>
                                            <p:tav tm="0">
                                              <p:val>
                                                <p:fltVal val="0"/>
                                              </p:val>
                                            </p:tav>
                                            <p:tav tm="100000">
                                              <p:val>
                                                <p:strVal val="#ppt_h"/>
                                              </p:val>
                                            </p:tav>
                                          </p:tavLst>
                                        </p:anim>
                                        <p:animEffect transition="in" filter="fade">
                                          <p:cBhvr>
                                            <p:cTn id="65" dur="500"/>
                                            <p:tgtEl>
                                              <p:spTgt spid="56"/>
                                            </p:tgtEl>
                                          </p:cBhvr>
                                        </p:animEffect>
                                      </p:childTnLst>
                                    </p:cTn>
                                  </p:par>
                                </p:childTnLst>
                              </p:cTn>
                            </p:par>
                            <p:par>
                              <p:cTn id="66" fill="hold">
                                <p:stCondLst>
                                  <p:cond delay="5600"/>
                                </p:stCondLst>
                                <p:childTnLst>
                                  <p:par>
                                    <p:cTn id="67" presetID="42" presetClass="entr" presetSubtype="0" fill="hold"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anim calcmode="lin" valueType="num">
                                          <p:cBhvr>
                                            <p:cTn id="70" dur="500" fill="hold"/>
                                            <p:tgtEl>
                                              <p:spTgt spid="33"/>
                                            </p:tgtEl>
                                            <p:attrNameLst>
                                              <p:attrName>ppt_x</p:attrName>
                                            </p:attrNameLst>
                                          </p:cBhvr>
                                          <p:tavLst>
                                            <p:tav tm="0">
                                              <p:val>
                                                <p:strVal val="#ppt_x"/>
                                              </p:val>
                                            </p:tav>
                                            <p:tav tm="100000">
                                              <p:val>
                                                <p:strVal val="#ppt_x"/>
                                              </p:val>
                                            </p:tav>
                                          </p:tavLst>
                                        </p:anim>
                                        <p:anim calcmode="lin" valueType="num">
                                          <p:cBhvr>
                                            <p:cTn id="71" dur="500" fill="hold"/>
                                            <p:tgtEl>
                                              <p:spTgt spid="33"/>
                                            </p:tgtEl>
                                            <p:attrNameLst>
                                              <p:attrName>ppt_y</p:attrName>
                                            </p:attrNameLst>
                                          </p:cBhvr>
                                          <p:tavLst>
                                            <p:tav tm="0">
                                              <p:val>
                                                <p:strVal val="#ppt_y+.1"/>
                                              </p:val>
                                            </p:tav>
                                            <p:tav tm="100000">
                                              <p:val>
                                                <p:strVal val="#ppt_y"/>
                                              </p:val>
                                            </p:tav>
                                          </p:tavLst>
                                        </p:anim>
                                      </p:childTnLst>
                                    </p:cTn>
                                  </p:par>
                                </p:childTnLst>
                              </p:cTn>
                            </p:par>
                            <p:par>
                              <p:cTn id="72" fill="hold">
                                <p:stCondLst>
                                  <p:cond delay="6100"/>
                                </p:stCondLst>
                                <p:childTnLst>
                                  <p:par>
                                    <p:cTn id="73" presetID="22" presetClass="entr" presetSubtype="8"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left)">
                                          <p:cBhvr>
                                            <p:cTn id="75" dur="500"/>
                                            <p:tgtEl>
                                              <p:spTgt spid="57"/>
                                            </p:tgtEl>
                                          </p:cBhvr>
                                        </p:animEffect>
                                      </p:childTnLst>
                                    </p:cTn>
                                  </p:par>
                                </p:childTnLst>
                              </p:cTn>
                            </p:par>
                            <p:par>
                              <p:cTn id="76" fill="hold">
                                <p:stCondLst>
                                  <p:cond delay="6600"/>
                                </p:stCondLst>
                                <p:childTnLst>
                                  <p:par>
                                    <p:cTn id="77" presetID="42" presetClass="entr" presetSubtype="0" fill="hold"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anim calcmode="lin" valueType="num">
                                          <p:cBhvr>
                                            <p:cTn id="80" dur="500" fill="hold"/>
                                            <p:tgtEl>
                                              <p:spTgt spid="58"/>
                                            </p:tgtEl>
                                            <p:attrNameLst>
                                              <p:attrName>ppt_x</p:attrName>
                                            </p:attrNameLst>
                                          </p:cBhvr>
                                          <p:tavLst>
                                            <p:tav tm="0">
                                              <p:val>
                                                <p:strVal val="#ppt_x"/>
                                              </p:val>
                                            </p:tav>
                                            <p:tav tm="100000">
                                              <p:val>
                                                <p:strVal val="#ppt_x"/>
                                              </p:val>
                                            </p:tav>
                                          </p:tavLst>
                                        </p:anim>
                                        <p:anim calcmode="lin" valueType="num">
                                          <p:cBhvr>
                                            <p:cTn id="81" dur="500" fill="hold"/>
                                            <p:tgtEl>
                                              <p:spTgt spid="58"/>
                                            </p:tgtEl>
                                            <p:attrNameLst>
                                              <p:attrName>ppt_y</p:attrName>
                                            </p:attrNameLst>
                                          </p:cBhvr>
                                          <p:tavLst>
                                            <p:tav tm="0">
                                              <p:val>
                                                <p:strVal val="#ppt_y+.1"/>
                                              </p:val>
                                            </p:tav>
                                            <p:tav tm="100000">
                                              <p:val>
                                                <p:strVal val="#ppt_y"/>
                                              </p:val>
                                            </p:tav>
                                          </p:tavLst>
                                        </p:anim>
                                      </p:childTnLst>
                                    </p:cTn>
                                  </p:par>
                                </p:childTnLst>
                              </p:cTn>
                            </p:par>
                            <p:par>
                              <p:cTn id="82" fill="hold">
                                <p:stCondLst>
                                  <p:cond delay="7100"/>
                                </p:stCondLst>
                                <p:childTnLst>
                                  <p:par>
                                    <p:cTn id="83" presetID="22" presetClass="entr" presetSubtype="8" fill="hold" grpId="0" nodeType="after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wipe(left)">
                                          <p:cBhvr>
                                            <p:cTn id="85" dur="500"/>
                                            <p:tgtEl>
                                              <p:spTgt spid="61"/>
                                            </p:tgtEl>
                                          </p:cBhvr>
                                        </p:animEffect>
                                      </p:childTnLst>
                                    </p:cTn>
                                  </p:par>
                                </p:childTnLst>
                              </p:cTn>
                            </p:par>
                            <p:par>
                              <p:cTn id="86" fill="hold">
                                <p:stCondLst>
                                  <p:cond delay="7600"/>
                                </p:stCondLst>
                                <p:childTnLst>
                                  <p:par>
                                    <p:cTn id="87" presetID="42" presetClass="entr" presetSubtype="0" fill="hold" nodeType="after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fade">
                                          <p:cBhvr>
                                            <p:cTn id="89" dur="500"/>
                                            <p:tgtEl>
                                              <p:spTgt spid="62"/>
                                            </p:tgtEl>
                                          </p:cBhvr>
                                        </p:animEffect>
                                        <p:anim calcmode="lin" valueType="num">
                                          <p:cBhvr>
                                            <p:cTn id="90" dur="500" fill="hold"/>
                                            <p:tgtEl>
                                              <p:spTgt spid="62"/>
                                            </p:tgtEl>
                                            <p:attrNameLst>
                                              <p:attrName>ppt_x</p:attrName>
                                            </p:attrNameLst>
                                          </p:cBhvr>
                                          <p:tavLst>
                                            <p:tav tm="0">
                                              <p:val>
                                                <p:strVal val="#ppt_x"/>
                                              </p:val>
                                            </p:tav>
                                            <p:tav tm="100000">
                                              <p:val>
                                                <p:strVal val="#ppt_x"/>
                                              </p:val>
                                            </p:tav>
                                          </p:tavLst>
                                        </p:anim>
                                        <p:anim calcmode="lin" valueType="num">
                                          <p:cBhvr>
                                            <p:cTn id="91" dur="500" fill="hold"/>
                                            <p:tgtEl>
                                              <p:spTgt spid="62"/>
                                            </p:tgtEl>
                                            <p:attrNameLst>
                                              <p:attrName>ppt_y</p:attrName>
                                            </p:attrNameLst>
                                          </p:cBhvr>
                                          <p:tavLst>
                                            <p:tav tm="0">
                                              <p:val>
                                                <p:strVal val="#ppt_y+.1"/>
                                              </p:val>
                                            </p:tav>
                                            <p:tav tm="100000">
                                              <p:val>
                                                <p:strVal val="#ppt_y"/>
                                              </p:val>
                                            </p:tav>
                                          </p:tavLst>
                                        </p:anim>
                                      </p:childTnLst>
                                    </p:cTn>
                                  </p:par>
                                </p:childTnLst>
                              </p:cTn>
                            </p:par>
                            <p:par>
                              <p:cTn id="92" fill="hold">
                                <p:stCondLst>
                                  <p:cond delay="8100"/>
                                </p:stCondLst>
                                <p:childTnLst>
                                  <p:par>
                                    <p:cTn id="93" presetID="22" presetClass="entr" presetSubtype="8" fill="hold" grpId="0" nodeType="afterEffect">
                                      <p:stCondLst>
                                        <p:cond delay="0"/>
                                      </p:stCondLst>
                                      <p:childTnLst>
                                        <p:set>
                                          <p:cBhvr>
                                            <p:cTn id="94" dur="1" fill="hold">
                                              <p:stCondLst>
                                                <p:cond delay="0"/>
                                              </p:stCondLst>
                                            </p:cTn>
                                            <p:tgtEl>
                                              <p:spTgt spid="65"/>
                                            </p:tgtEl>
                                            <p:attrNameLst>
                                              <p:attrName>style.visibility</p:attrName>
                                            </p:attrNameLst>
                                          </p:cBhvr>
                                          <p:to>
                                            <p:strVal val="visible"/>
                                          </p:to>
                                        </p:set>
                                        <p:animEffect transition="in" filter="wipe(left)">
                                          <p:cBhvr>
                                            <p:cTn id="9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3" grpId="0"/>
          <p:bldP spid="54" grpId="0"/>
          <p:bldP spid="55" grpId="0"/>
          <p:bldP spid="56" grpId="0"/>
          <p:bldP spid="57" grpId="0"/>
          <p:bldP spid="61" grpId="0"/>
          <p:bldP spid="65" grpId="0"/>
          <p:bldP spid="6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1200" fill="hold"/>
                                            <p:tgtEl>
                                              <p:spTgt spid="67"/>
                                            </p:tgtEl>
                                            <p:attrNameLst>
                                              <p:attrName>ppt_x</p:attrName>
                                            </p:attrNameLst>
                                          </p:cBhvr>
                                          <p:tavLst>
                                            <p:tav tm="0">
                                              <p:val>
                                                <p:strVal val="0-#ppt_w/2"/>
                                              </p:val>
                                            </p:tav>
                                            <p:tav tm="100000">
                                              <p:val>
                                                <p:strVal val="#ppt_x"/>
                                              </p:val>
                                            </p:tav>
                                          </p:tavLst>
                                        </p:anim>
                                        <p:anim calcmode="lin" valueType="num">
                                          <p:cBhvr additive="base">
                                            <p:cTn id="8" dur="1200" fill="hold"/>
                                            <p:tgtEl>
                                              <p:spTgt spid="6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1200" fill="hold"/>
                                            <p:tgtEl>
                                              <p:spTgt spid="68"/>
                                            </p:tgtEl>
                                            <p:attrNameLst>
                                              <p:attrName>ppt_x</p:attrName>
                                            </p:attrNameLst>
                                          </p:cBhvr>
                                          <p:tavLst>
                                            <p:tav tm="0">
                                              <p:val>
                                                <p:strVal val="#ppt_x"/>
                                              </p:val>
                                            </p:tav>
                                            <p:tav tm="100000">
                                              <p:val>
                                                <p:strVal val="#ppt_x"/>
                                              </p:val>
                                            </p:tav>
                                          </p:tavLst>
                                        </p:anim>
                                        <p:anim calcmode="lin" valueType="num">
                                          <p:cBhvr additive="base">
                                            <p:cTn id="12" dur="1200" fill="hold"/>
                                            <p:tgtEl>
                                              <p:spTgt spid="6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500"/>
                                            <p:tgtEl>
                                              <p:spTgt spid="66"/>
                                            </p:tgtEl>
                                          </p:cBhvr>
                                        </p:animEffect>
                                      </p:childTnLst>
                                    </p:cTn>
                                  </p:par>
                                </p:childTnLst>
                              </p:cTn>
                            </p:par>
                            <p:par>
                              <p:cTn id="17" fill="hold">
                                <p:stCondLst>
                                  <p:cond delay="1700"/>
                                </p:stCondLst>
                                <p:childTnLst>
                                  <p:par>
                                    <p:cTn id="18" presetID="10" presetClass="entr" presetSubtype="0"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childTnLst>
                              </p:cTn>
                            </p:par>
                            <p:par>
                              <p:cTn id="21" fill="hold">
                                <p:stCondLst>
                                  <p:cond delay="2200"/>
                                </p:stCondLst>
                                <p:childTnLst>
                                  <p:par>
                                    <p:cTn id="22" presetID="2" presetClass="entr" presetSubtype="8"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par>
                                    <p:cTn id="26" presetID="2" presetClass="entr" presetSubtype="3"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additive="base">
                                            <p:cTn id="28" dur="500" fill="hold"/>
                                            <p:tgtEl>
                                              <p:spTgt spid="43"/>
                                            </p:tgtEl>
                                            <p:attrNameLst>
                                              <p:attrName>ppt_x</p:attrName>
                                            </p:attrNameLst>
                                          </p:cBhvr>
                                          <p:tavLst>
                                            <p:tav tm="0">
                                              <p:val>
                                                <p:strVal val="1+#ppt_w/2"/>
                                              </p:val>
                                            </p:tav>
                                            <p:tav tm="100000">
                                              <p:val>
                                                <p:strVal val="#ppt_x"/>
                                              </p:val>
                                            </p:tav>
                                          </p:tavLst>
                                        </p:anim>
                                        <p:anim calcmode="lin" valueType="num">
                                          <p:cBhvr additive="base">
                                            <p:cTn id="29" dur="500" fill="hold"/>
                                            <p:tgtEl>
                                              <p:spTgt spid="43"/>
                                            </p:tgtEl>
                                            <p:attrNameLst>
                                              <p:attrName>ppt_y</p:attrName>
                                            </p:attrNameLst>
                                          </p:cBhvr>
                                          <p:tavLst>
                                            <p:tav tm="0">
                                              <p:val>
                                                <p:strVal val="0-#ppt_h/2"/>
                                              </p:val>
                                            </p:tav>
                                            <p:tav tm="100000">
                                              <p:val>
                                                <p:strVal val="#ppt_y"/>
                                              </p:val>
                                            </p:tav>
                                          </p:tavLst>
                                        </p:anim>
                                      </p:childTnLst>
                                    </p:cTn>
                                  </p:par>
                                  <p:par>
                                    <p:cTn id="30" presetID="2" presetClass="entr" presetSubtype="2" fill="hold" nodeType="withEffect">
                                      <p:stCondLst>
                                        <p:cond delay="200"/>
                                      </p:stCondLst>
                                      <p:childTnLst>
                                        <p:set>
                                          <p:cBhvr>
                                            <p:cTn id="31" dur="1" fill="hold">
                                              <p:stCondLst>
                                                <p:cond delay="0"/>
                                              </p:stCondLst>
                                            </p:cTn>
                                            <p:tgtEl>
                                              <p:spTgt spid="46"/>
                                            </p:tgtEl>
                                            <p:attrNameLst>
                                              <p:attrName>style.visibility</p:attrName>
                                            </p:attrNameLst>
                                          </p:cBhvr>
                                          <p:to>
                                            <p:strVal val="visible"/>
                                          </p:to>
                                        </p:set>
                                        <p:anim calcmode="lin" valueType="num">
                                          <p:cBhvr additive="base">
                                            <p:cTn id="32" dur="500" fill="hold"/>
                                            <p:tgtEl>
                                              <p:spTgt spid="46"/>
                                            </p:tgtEl>
                                            <p:attrNameLst>
                                              <p:attrName>ppt_x</p:attrName>
                                            </p:attrNameLst>
                                          </p:cBhvr>
                                          <p:tavLst>
                                            <p:tav tm="0">
                                              <p:val>
                                                <p:strVal val="1+#ppt_w/2"/>
                                              </p:val>
                                            </p:tav>
                                            <p:tav tm="100000">
                                              <p:val>
                                                <p:strVal val="#ppt_x"/>
                                              </p:val>
                                            </p:tav>
                                          </p:tavLst>
                                        </p:anim>
                                        <p:anim calcmode="lin" valueType="num">
                                          <p:cBhvr additive="base">
                                            <p:cTn id="33" dur="500" fill="hold"/>
                                            <p:tgtEl>
                                              <p:spTgt spid="46"/>
                                            </p:tgtEl>
                                            <p:attrNameLst>
                                              <p:attrName>ppt_y</p:attrName>
                                            </p:attrNameLst>
                                          </p:cBhvr>
                                          <p:tavLst>
                                            <p:tav tm="0">
                                              <p:val>
                                                <p:strVal val="#ppt_y"/>
                                              </p:val>
                                            </p:tav>
                                            <p:tav tm="100000">
                                              <p:val>
                                                <p:strVal val="#ppt_y"/>
                                              </p:val>
                                            </p:tav>
                                          </p:tavLst>
                                        </p:anim>
                                      </p:childTnLst>
                                    </p:cTn>
                                  </p:par>
                                  <p:par>
                                    <p:cTn id="34" presetID="2" presetClass="entr" presetSubtype="6" fill="hold" nodeType="withEffect">
                                      <p:stCondLst>
                                        <p:cond delay="400"/>
                                      </p:stCondLst>
                                      <p:childTnLst>
                                        <p:set>
                                          <p:cBhvr>
                                            <p:cTn id="35" dur="1" fill="hold">
                                              <p:stCondLst>
                                                <p:cond delay="0"/>
                                              </p:stCondLst>
                                            </p:cTn>
                                            <p:tgtEl>
                                              <p:spTgt spid="50"/>
                                            </p:tgtEl>
                                            <p:attrNameLst>
                                              <p:attrName>style.visibility</p:attrName>
                                            </p:attrNameLst>
                                          </p:cBhvr>
                                          <p:to>
                                            <p:strVal val="visible"/>
                                          </p:to>
                                        </p:set>
                                        <p:anim calcmode="lin" valueType="num">
                                          <p:cBhvr additive="base">
                                            <p:cTn id="36" dur="500" fill="hold"/>
                                            <p:tgtEl>
                                              <p:spTgt spid="50"/>
                                            </p:tgtEl>
                                            <p:attrNameLst>
                                              <p:attrName>ppt_x</p:attrName>
                                            </p:attrNameLst>
                                          </p:cBhvr>
                                          <p:tavLst>
                                            <p:tav tm="0">
                                              <p:val>
                                                <p:strVal val="1+#ppt_w/2"/>
                                              </p:val>
                                            </p:tav>
                                            <p:tav tm="100000">
                                              <p:val>
                                                <p:strVal val="#ppt_x"/>
                                              </p:val>
                                            </p:tav>
                                          </p:tavLst>
                                        </p:anim>
                                        <p:anim calcmode="lin" valueType="num">
                                          <p:cBhvr additive="base">
                                            <p:cTn id="37" dur="500" fill="hold"/>
                                            <p:tgtEl>
                                              <p:spTgt spid="50"/>
                                            </p:tgtEl>
                                            <p:attrNameLst>
                                              <p:attrName>ppt_y</p:attrName>
                                            </p:attrNameLst>
                                          </p:cBhvr>
                                          <p:tavLst>
                                            <p:tav tm="0">
                                              <p:val>
                                                <p:strVal val="1+#ppt_h/2"/>
                                              </p:val>
                                            </p:tav>
                                            <p:tav tm="100000">
                                              <p:val>
                                                <p:strVal val="#ppt_y"/>
                                              </p:val>
                                            </p:tav>
                                          </p:tavLst>
                                        </p:anim>
                                      </p:childTnLst>
                                    </p:cTn>
                                  </p:par>
                                </p:childTnLst>
                              </p:cTn>
                            </p:par>
                            <p:par>
                              <p:cTn id="38" fill="hold">
                                <p:stCondLst>
                                  <p:cond delay="3100"/>
                                </p:stCondLst>
                                <p:childTnLst>
                                  <p:par>
                                    <p:cTn id="39" presetID="22" presetClass="entr" presetSubtype="8" fill="hold"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par>
                              <p:cTn id="42" fill="hold">
                                <p:stCondLst>
                                  <p:cond delay="3600"/>
                                </p:stCondLst>
                                <p:childTnLst>
                                  <p:par>
                                    <p:cTn id="43" presetID="53" presetClass="entr" presetSubtype="16"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p:cTn id="45" dur="500" fill="hold"/>
                                            <p:tgtEl>
                                              <p:spTgt spid="53"/>
                                            </p:tgtEl>
                                            <p:attrNameLst>
                                              <p:attrName>ppt_w</p:attrName>
                                            </p:attrNameLst>
                                          </p:cBhvr>
                                          <p:tavLst>
                                            <p:tav tm="0">
                                              <p:val>
                                                <p:fltVal val="0"/>
                                              </p:val>
                                            </p:tav>
                                            <p:tav tm="100000">
                                              <p:val>
                                                <p:strVal val="#ppt_w"/>
                                              </p:val>
                                            </p:tav>
                                          </p:tavLst>
                                        </p:anim>
                                        <p:anim calcmode="lin" valueType="num">
                                          <p:cBhvr>
                                            <p:cTn id="46" dur="500" fill="hold"/>
                                            <p:tgtEl>
                                              <p:spTgt spid="53"/>
                                            </p:tgtEl>
                                            <p:attrNameLst>
                                              <p:attrName>ppt_h</p:attrName>
                                            </p:attrNameLst>
                                          </p:cBhvr>
                                          <p:tavLst>
                                            <p:tav tm="0">
                                              <p:val>
                                                <p:fltVal val="0"/>
                                              </p:val>
                                            </p:tav>
                                            <p:tav tm="100000">
                                              <p:val>
                                                <p:strVal val="#ppt_h"/>
                                              </p:val>
                                            </p:tav>
                                          </p:tavLst>
                                        </p:anim>
                                        <p:animEffect transition="in" filter="fade">
                                          <p:cBhvr>
                                            <p:cTn id="47" dur="500"/>
                                            <p:tgtEl>
                                              <p:spTgt spid="5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p:cTn id="51" dur="500" fill="hold"/>
                                            <p:tgtEl>
                                              <p:spTgt spid="54"/>
                                            </p:tgtEl>
                                            <p:attrNameLst>
                                              <p:attrName>ppt_w</p:attrName>
                                            </p:attrNameLst>
                                          </p:cBhvr>
                                          <p:tavLst>
                                            <p:tav tm="0">
                                              <p:val>
                                                <p:fltVal val="0"/>
                                              </p:val>
                                            </p:tav>
                                            <p:tav tm="100000">
                                              <p:val>
                                                <p:strVal val="#ppt_w"/>
                                              </p:val>
                                            </p:tav>
                                          </p:tavLst>
                                        </p:anim>
                                        <p:anim calcmode="lin" valueType="num">
                                          <p:cBhvr>
                                            <p:cTn id="52" dur="500" fill="hold"/>
                                            <p:tgtEl>
                                              <p:spTgt spid="54"/>
                                            </p:tgtEl>
                                            <p:attrNameLst>
                                              <p:attrName>ppt_h</p:attrName>
                                            </p:attrNameLst>
                                          </p:cBhvr>
                                          <p:tavLst>
                                            <p:tav tm="0">
                                              <p:val>
                                                <p:fltVal val="0"/>
                                              </p:val>
                                            </p:tav>
                                            <p:tav tm="100000">
                                              <p:val>
                                                <p:strVal val="#ppt_h"/>
                                              </p:val>
                                            </p:tav>
                                          </p:tavLst>
                                        </p:anim>
                                        <p:animEffect transition="in" filter="fade">
                                          <p:cBhvr>
                                            <p:cTn id="53" dur="500"/>
                                            <p:tgtEl>
                                              <p:spTgt spid="54"/>
                                            </p:tgtEl>
                                          </p:cBhvr>
                                        </p:animEffect>
                                      </p:childTnLst>
                                    </p:cTn>
                                  </p:par>
                                </p:childTnLst>
                              </p:cTn>
                            </p:par>
                            <p:par>
                              <p:cTn id="54" fill="hold">
                                <p:stCondLst>
                                  <p:cond delay="4600"/>
                                </p:stCondLst>
                                <p:childTnLst>
                                  <p:par>
                                    <p:cTn id="55" presetID="53" presetClass="entr" presetSubtype="16"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par>
                              <p:cTn id="60" fill="hold">
                                <p:stCondLst>
                                  <p:cond delay="5100"/>
                                </p:stCondLst>
                                <p:childTnLst>
                                  <p:par>
                                    <p:cTn id="61" presetID="53" presetClass="entr" presetSubtype="16" fill="hold" grpId="0" nodeType="after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p:cTn id="63" dur="500" fill="hold"/>
                                            <p:tgtEl>
                                              <p:spTgt spid="56"/>
                                            </p:tgtEl>
                                            <p:attrNameLst>
                                              <p:attrName>ppt_w</p:attrName>
                                            </p:attrNameLst>
                                          </p:cBhvr>
                                          <p:tavLst>
                                            <p:tav tm="0">
                                              <p:val>
                                                <p:fltVal val="0"/>
                                              </p:val>
                                            </p:tav>
                                            <p:tav tm="100000">
                                              <p:val>
                                                <p:strVal val="#ppt_w"/>
                                              </p:val>
                                            </p:tav>
                                          </p:tavLst>
                                        </p:anim>
                                        <p:anim calcmode="lin" valueType="num">
                                          <p:cBhvr>
                                            <p:cTn id="64" dur="500" fill="hold"/>
                                            <p:tgtEl>
                                              <p:spTgt spid="56"/>
                                            </p:tgtEl>
                                            <p:attrNameLst>
                                              <p:attrName>ppt_h</p:attrName>
                                            </p:attrNameLst>
                                          </p:cBhvr>
                                          <p:tavLst>
                                            <p:tav tm="0">
                                              <p:val>
                                                <p:fltVal val="0"/>
                                              </p:val>
                                            </p:tav>
                                            <p:tav tm="100000">
                                              <p:val>
                                                <p:strVal val="#ppt_h"/>
                                              </p:val>
                                            </p:tav>
                                          </p:tavLst>
                                        </p:anim>
                                        <p:animEffect transition="in" filter="fade">
                                          <p:cBhvr>
                                            <p:cTn id="65" dur="500"/>
                                            <p:tgtEl>
                                              <p:spTgt spid="56"/>
                                            </p:tgtEl>
                                          </p:cBhvr>
                                        </p:animEffect>
                                      </p:childTnLst>
                                    </p:cTn>
                                  </p:par>
                                </p:childTnLst>
                              </p:cTn>
                            </p:par>
                            <p:par>
                              <p:cTn id="66" fill="hold">
                                <p:stCondLst>
                                  <p:cond delay="5600"/>
                                </p:stCondLst>
                                <p:childTnLst>
                                  <p:par>
                                    <p:cTn id="67" presetID="42" presetClass="entr" presetSubtype="0" fill="hold"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anim calcmode="lin" valueType="num">
                                          <p:cBhvr>
                                            <p:cTn id="70" dur="500" fill="hold"/>
                                            <p:tgtEl>
                                              <p:spTgt spid="33"/>
                                            </p:tgtEl>
                                            <p:attrNameLst>
                                              <p:attrName>ppt_x</p:attrName>
                                            </p:attrNameLst>
                                          </p:cBhvr>
                                          <p:tavLst>
                                            <p:tav tm="0">
                                              <p:val>
                                                <p:strVal val="#ppt_x"/>
                                              </p:val>
                                            </p:tav>
                                            <p:tav tm="100000">
                                              <p:val>
                                                <p:strVal val="#ppt_x"/>
                                              </p:val>
                                            </p:tav>
                                          </p:tavLst>
                                        </p:anim>
                                        <p:anim calcmode="lin" valueType="num">
                                          <p:cBhvr>
                                            <p:cTn id="71" dur="500" fill="hold"/>
                                            <p:tgtEl>
                                              <p:spTgt spid="33"/>
                                            </p:tgtEl>
                                            <p:attrNameLst>
                                              <p:attrName>ppt_y</p:attrName>
                                            </p:attrNameLst>
                                          </p:cBhvr>
                                          <p:tavLst>
                                            <p:tav tm="0">
                                              <p:val>
                                                <p:strVal val="#ppt_y+.1"/>
                                              </p:val>
                                            </p:tav>
                                            <p:tav tm="100000">
                                              <p:val>
                                                <p:strVal val="#ppt_y"/>
                                              </p:val>
                                            </p:tav>
                                          </p:tavLst>
                                        </p:anim>
                                      </p:childTnLst>
                                    </p:cTn>
                                  </p:par>
                                </p:childTnLst>
                              </p:cTn>
                            </p:par>
                            <p:par>
                              <p:cTn id="72" fill="hold">
                                <p:stCondLst>
                                  <p:cond delay="6100"/>
                                </p:stCondLst>
                                <p:childTnLst>
                                  <p:par>
                                    <p:cTn id="73" presetID="22" presetClass="entr" presetSubtype="8"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left)">
                                          <p:cBhvr>
                                            <p:cTn id="75" dur="500"/>
                                            <p:tgtEl>
                                              <p:spTgt spid="57"/>
                                            </p:tgtEl>
                                          </p:cBhvr>
                                        </p:animEffect>
                                      </p:childTnLst>
                                    </p:cTn>
                                  </p:par>
                                </p:childTnLst>
                              </p:cTn>
                            </p:par>
                            <p:par>
                              <p:cTn id="76" fill="hold">
                                <p:stCondLst>
                                  <p:cond delay="6600"/>
                                </p:stCondLst>
                                <p:childTnLst>
                                  <p:par>
                                    <p:cTn id="77" presetID="42" presetClass="entr" presetSubtype="0" fill="hold"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anim calcmode="lin" valueType="num">
                                          <p:cBhvr>
                                            <p:cTn id="80" dur="500" fill="hold"/>
                                            <p:tgtEl>
                                              <p:spTgt spid="58"/>
                                            </p:tgtEl>
                                            <p:attrNameLst>
                                              <p:attrName>ppt_x</p:attrName>
                                            </p:attrNameLst>
                                          </p:cBhvr>
                                          <p:tavLst>
                                            <p:tav tm="0">
                                              <p:val>
                                                <p:strVal val="#ppt_x"/>
                                              </p:val>
                                            </p:tav>
                                            <p:tav tm="100000">
                                              <p:val>
                                                <p:strVal val="#ppt_x"/>
                                              </p:val>
                                            </p:tav>
                                          </p:tavLst>
                                        </p:anim>
                                        <p:anim calcmode="lin" valueType="num">
                                          <p:cBhvr>
                                            <p:cTn id="81" dur="500" fill="hold"/>
                                            <p:tgtEl>
                                              <p:spTgt spid="58"/>
                                            </p:tgtEl>
                                            <p:attrNameLst>
                                              <p:attrName>ppt_y</p:attrName>
                                            </p:attrNameLst>
                                          </p:cBhvr>
                                          <p:tavLst>
                                            <p:tav tm="0">
                                              <p:val>
                                                <p:strVal val="#ppt_y+.1"/>
                                              </p:val>
                                            </p:tav>
                                            <p:tav tm="100000">
                                              <p:val>
                                                <p:strVal val="#ppt_y"/>
                                              </p:val>
                                            </p:tav>
                                          </p:tavLst>
                                        </p:anim>
                                      </p:childTnLst>
                                    </p:cTn>
                                  </p:par>
                                </p:childTnLst>
                              </p:cTn>
                            </p:par>
                            <p:par>
                              <p:cTn id="82" fill="hold">
                                <p:stCondLst>
                                  <p:cond delay="7100"/>
                                </p:stCondLst>
                                <p:childTnLst>
                                  <p:par>
                                    <p:cTn id="83" presetID="22" presetClass="entr" presetSubtype="8" fill="hold" grpId="0" nodeType="after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wipe(left)">
                                          <p:cBhvr>
                                            <p:cTn id="85" dur="500"/>
                                            <p:tgtEl>
                                              <p:spTgt spid="61"/>
                                            </p:tgtEl>
                                          </p:cBhvr>
                                        </p:animEffect>
                                      </p:childTnLst>
                                    </p:cTn>
                                  </p:par>
                                </p:childTnLst>
                              </p:cTn>
                            </p:par>
                            <p:par>
                              <p:cTn id="86" fill="hold">
                                <p:stCondLst>
                                  <p:cond delay="7600"/>
                                </p:stCondLst>
                                <p:childTnLst>
                                  <p:par>
                                    <p:cTn id="87" presetID="42" presetClass="entr" presetSubtype="0" fill="hold" nodeType="after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fade">
                                          <p:cBhvr>
                                            <p:cTn id="89" dur="500"/>
                                            <p:tgtEl>
                                              <p:spTgt spid="62"/>
                                            </p:tgtEl>
                                          </p:cBhvr>
                                        </p:animEffect>
                                        <p:anim calcmode="lin" valueType="num">
                                          <p:cBhvr>
                                            <p:cTn id="90" dur="500" fill="hold"/>
                                            <p:tgtEl>
                                              <p:spTgt spid="62"/>
                                            </p:tgtEl>
                                            <p:attrNameLst>
                                              <p:attrName>ppt_x</p:attrName>
                                            </p:attrNameLst>
                                          </p:cBhvr>
                                          <p:tavLst>
                                            <p:tav tm="0">
                                              <p:val>
                                                <p:strVal val="#ppt_x"/>
                                              </p:val>
                                            </p:tav>
                                            <p:tav tm="100000">
                                              <p:val>
                                                <p:strVal val="#ppt_x"/>
                                              </p:val>
                                            </p:tav>
                                          </p:tavLst>
                                        </p:anim>
                                        <p:anim calcmode="lin" valueType="num">
                                          <p:cBhvr>
                                            <p:cTn id="91" dur="500" fill="hold"/>
                                            <p:tgtEl>
                                              <p:spTgt spid="62"/>
                                            </p:tgtEl>
                                            <p:attrNameLst>
                                              <p:attrName>ppt_y</p:attrName>
                                            </p:attrNameLst>
                                          </p:cBhvr>
                                          <p:tavLst>
                                            <p:tav tm="0">
                                              <p:val>
                                                <p:strVal val="#ppt_y+.1"/>
                                              </p:val>
                                            </p:tav>
                                            <p:tav tm="100000">
                                              <p:val>
                                                <p:strVal val="#ppt_y"/>
                                              </p:val>
                                            </p:tav>
                                          </p:tavLst>
                                        </p:anim>
                                      </p:childTnLst>
                                    </p:cTn>
                                  </p:par>
                                </p:childTnLst>
                              </p:cTn>
                            </p:par>
                            <p:par>
                              <p:cTn id="92" fill="hold">
                                <p:stCondLst>
                                  <p:cond delay="8100"/>
                                </p:stCondLst>
                                <p:childTnLst>
                                  <p:par>
                                    <p:cTn id="93" presetID="22" presetClass="entr" presetSubtype="8" fill="hold" grpId="0" nodeType="afterEffect">
                                      <p:stCondLst>
                                        <p:cond delay="0"/>
                                      </p:stCondLst>
                                      <p:childTnLst>
                                        <p:set>
                                          <p:cBhvr>
                                            <p:cTn id="94" dur="1" fill="hold">
                                              <p:stCondLst>
                                                <p:cond delay="0"/>
                                              </p:stCondLst>
                                            </p:cTn>
                                            <p:tgtEl>
                                              <p:spTgt spid="65"/>
                                            </p:tgtEl>
                                            <p:attrNameLst>
                                              <p:attrName>style.visibility</p:attrName>
                                            </p:attrNameLst>
                                          </p:cBhvr>
                                          <p:to>
                                            <p:strVal val="visible"/>
                                          </p:to>
                                        </p:set>
                                        <p:animEffect transition="in" filter="wipe(left)">
                                          <p:cBhvr>
                                            <p:cTn id="9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3" grpId="0"/>
          <p:bldP spid="54" grpId="0"/>
          <p:bldP spid="55" grpId="0"/>
          <p:bldP spid="56" grpId="0"/>
          <p:bldP spid="57" grpId="0"/>
          <p:bldP spid="61" grpId="0"/>
          <p:bldP spid="65" grpId="0"/>
          <p:bldP spid="6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072962" y="2637706"/>
            <a:ext cx="596447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smtClean="0">
                <a:solidFill>
                  <a:schemeClr val="accent6"/>
                </a:solidFill>
                <a:latin typeface="Arial"/>
                <a:ea typeface="微软雅黑"/>
              </a:rPr>
              <a:t>微处理器的产生和发展</a:t>
            </a:r>
            <a:endParaRPr lang="zh-CN" altLang="en-US" sz="60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02</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6" name="组合 55"/>
          <p:cNvGrpSpPr/>
          <p:nvPr/>
        </p:nvGrpSpPr>
        <p:grpSpPr>
          <a:xfrm>
            <a:off x="2588145" y="2356669"/>
            <a:ext cx="1331343" cy="1438559"/>
            <a:chOff x="2782033" y="2877344"/>
            <a:chExt cx="571561" cy="617451"/>
          </a:xfrm>
          <a:solidFill>
            <a:schemeClr val="accent6"/>
          </a:solidFill>
        </p:grpSpPr>
        <p:sp>
          <p:nvSpPr>
            <p:cNvPr id="57"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sp>
          <p:nvSpPr>
            <p:cNvPr id="58"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816032922"/>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燕尾形 54"/>
          <p:cNvSpPr/>
          <p:nvPr/>
        </p:nvSpPr>
        <p:spPr>
          <a:xfrm>
            <a:off x="1199300" y="3308098"/>
            <a:ext cx="1089189" cy="1183905"/>
          </a:xfrm>
          <a:prstGeom prst="chevron">
            <a:avLst>
              <a:gd name="adj" fmla="val 54429"/>
            </a:avLst>
          </a:prstGeom>
          <a:solidFill>
            <a:srgbClr val="EA610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5" tIns="60953" rIns="121905" bIns="60953" anchor="ctr"/>
          <a:lstStyle/>
          <a:p>
            <a:pPr algn="ctr" defTabSz="1219079" fontAlgn="auto">
              <a:spcBef>
                <a:spcPts val="0"/>
              </a:spcBef>
              <a:spcAft>
                <a:spcPts val="0"/>
              </a:spcAft>
              <a:defRPr/>
            </a:pPr>
            <a:endParaRPr lang="zh-CN" altLang="en-US" sz="3300">
              <a:latin typeface="微软雅黑" pitchFamily="34" charset="-122"/>
              <a:ea typeface="微软雅黑" pitchFamily="34" charset="-122"/>
            </a:endParaRPr>
          </a:p>
        </p:txBody>
      </p:sp>
      <p:sp>
        <p:nvSpPr>
          <p:cNvPr id="63" name="燕尾形 62"/>
          <p:cNvSpPr/>
          <p:nvPr/>
        </p:nvSpPr>
        <p:spPr>
          <a:xfrm>
            <a:off x="2159282" y="3308098"/>
            <a:ext cx="1090814" cy="1183905"/>
          </a:xfrm>
          <a:prstGeom prst="chevron">
            <a:avLst>
              <a:gd name="adj" fmla="val 54429"/>
            </a:avLst>
          </a:prstGeom>
          <a:solidFill>
            <a:srgbClr val="EF932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5" tIns="60953" rIns="121905" bIns="60953" anchor="ctr"/>
          <a:lstStyle/>
          <a:p>
            <a:pPr algn="ctr" defTabSz="1219079" fontAlgn="auto">
              <a:spcBef>
                <a:spcPts val="0"/>
              </a:spcBef>
              <a:spcAft>
                <a:spcPts val="0"/>
              </a:spcAft>
              <a:defRPr/>
            </a:pPr>
            <a:endParaRPr lang="zh-CN" altLang="en-US" sz="3300">
              <a:latin typeface="微软雅黑" pitchFamily="34" charset="-122"/>
              <a:ea typeface="微软雅黑" pitchFamily="34" charset="-122"/>
            </a:endParaRPr>
          </a:p>
        </p:txBody>
      </p:sp>
      <p:sp>
        <p:nvSpPr>
          <p:cNvPr id="64" name="燕尾形 63"/>
          <p:cNvSpPr/>
          <p:nvPr/>
        </p:nvSpPr>
        <p:spPr>
          <a:xfrm>
            <a:off x="3119264" y="3308098"/>
            <a:ext cx="1090814" cy="1183905"/>
          </a:xfrm>
          <a:prstGeom prst="chevron">
            <a:avLst>
              <a:gd name="adj" fmla="val 54429"/>
            </a:avLst>
          </a:prstGeom>
          <a:solidFill>
            <a:srgbClr val="EA5E6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5" tIns="60953" rIns="121905" bIns="60953" anchor="ctr"/>
          <a:lstStyle/>
          <a:p>
            <a:pPr algn="ctr" defTabSz="1219079" fontAlgn="auto">
              <a:spcBef>
                <a:spcPts val="0"/>
              </a:spcBef>
              <a:spcAft>
                <a:spcPts val="0"/>
              </a:spcAft>
              <a:defRPr/>
            </a:pPr>
            <a:endParaRPr lang="zh-CN" altLang="en-US" sz="3300">
              <a:latin typeface="微软雅黑" pitchFamily="34" charset="-122"/>
              <a:ea typeface="微软雅黑" pitchFamily="34" charset="-122"/>
            </a:endParaRPr>
          </a:p>
        </p:txBody>
      </p:sp>
      <p:sp>
        <p:nvSpPr>
          <p:cNvPr id="65" name="燕尾形 64"/>
          <p:cNvSpPr/>
          <p:nvPr/>
        </p:nvSpPr>
        <p:spPr>
          <a:xfrm>
            <a:off x="4044411" y="3308098"/>
            <a:ext cx="1090814" cy="1183905"/>
          </a:xfrm>
          <a:prstGeom prst="chevron">
            <a:avLst>
              <a:gd name="adj" fmla="val 54429"/>
            </a:avLst>
          </a:prstGeom>
          <a:solidFill>
            <a:srgbClr val="0099A9"/>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5" tIns="60953" rIns="121905" bIns="60953" anchor="ctr"/>
          <a:lstStyle/>
          <a:p>
            <a:pPr algn="ctr" defTabSz="1219079" fontAlgn="auto">
              <a:spcBef>
                <a:spcPts val="0"/>
              </a:spcBef>
              <a:spcAft>
                <a:spcPts val="0"/>
              </a:spcAft>
              <a:defRPr/>
            </a:pPr>
            <a:endParaRPr lang="zh-CN" altLang="en-US" sz="3300">
              <a:latin typeface="微软雅黑" pitchFamily="34" charset="-122"/>
              <a:ea typeface="微软雅黑" pitchFamily="34" charset="-122"/>
            </a:endParaRPr>
          </a:p>
        </p:txBody>
      </p:sp>
      <p:cxnSp>
        <p:nvCxnSpPr>
          <p:cNvPr id="67" name="直接连接符 66"/>
          <p:cNvCxnSpPr/>
          <p:nvPr/>
        </p:nvCxnSpPr>
        <p:spPr>
          <a:xfrm>
            <a:off x="3388639" y="3083670"/>
            <a:ext cx="18619" cy="211725"/>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1487294" y="2085334"/>
            <a:ext cx="0" cy="1214296"/>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5852381" y="4516134"/>
            <a:ext cx="11666" cy="1173527"/>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2350790" y="4472865"/>
            <a:ext cx="488" cy="183867"/>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
        <p:nvSpPr>
          <p:cNvPr id="71" name="五边形 70"/>
          <p:cNvSpPr/>
          <p:nvPr/>
        </p:nvSpPr>
        <p:spPr>
          <a:xfrm>
            <a:off x="-6588" y="3307701"/>
            <a:ext cx="10896410" cy="1190585"/>
          </a:xfrm>
          <a:prstGeom prst="homePlate">
            <a:avLst>
              <a:gd name="adj" fmla="val 47961"/>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121905" tIns="60953" rIns="121905" bIns="60953" anchor="ctr"/>
          <a:lstStyle/>
          <a:p>
            <a:pPr algn="ctr" defTabSz="1219079" fontAlgn="auto">
              <a:spcBef>
                <a:spcPts val="0"/>
              </a:spcBef>
              <a:spcAft>
                <a:spcPts val="0"/>
              </a:spcAft>
              <a:defRPr/>
            </a:pPr>
            <a:endParaRPr lang="zh-CN" altLang="en-US" sz="3300"/>
          </a:p>
        </p:txBody>
      </p:sp>
      <p:grpSp>
        <p:nvGrpSpPr>
          <p:cNvPr id="73" name="组合 72"/>
          <p:cNvGrpSpPr/>
          <p:nvPr/>
        </p:nvGrpSpPr>
        <p:grpSpPr>
          <a:xfrm>
            <a:off x="1161213" y="1195173"/>
            <a:ext cx="4573953" cy="831457"/>
            <a:chOff x="814328" y="3219334"/>
            <a:chExt cx="2266827" cy="436695"/>
          </a:xfrm>
        </p:grpSpPr>
        <p:grpSp>
          <p:nvGrpSpPr>
            <p:cNvPr id="74" name="组合 73"/>
            <p:cNvGrpSpPr/>
            <p:nvPr/>
          </p:nvGrpSpPr>
          <p:grpSpPr>
            <a:xfrm>
              <a:off x="814328" y="3219334"/>
              <a:ext cx="2266827" cy="432536"/>
              <a:chOff x="2173927" y="3285519"/>
              <a:chExt cx="2876394" cy="548848"/>
            </a:xfrm>
          </p:grpSpPr>
          <p:grpSp>
            <p:nvGrpSpPr>
              <p:cNvPr id="76" name="组合 75"/>
              <p:cNvGrpSpPr/>
              <p:nvPr/>
            </p:nvGrpSpPr>
            <p:grpSpPr>
              <a:xfrm>
                <a:off x="2173927" y="3285519"/>
                <a:ext cx="2876394" cy="548848"/>
                <a:chOff x="4304043" y="1286668"/>
                <a:chExt cx="6414044" cy="2757793"/>
              </a:xfrm>
              <a:effectLst>
                <a:outerShdw blurRad="381000" dist="254000" dir="8100000" algn="tr" rotWithShape="0">
                  <a:prstClr val="black">
                    <a:alpha val="40000"/>
                  </a:prstClr>
                </a:outerShdw>
              </a:effectLst>
            </p:grpSpPr>
            <p:sp>
              <p:nvSpPr>
                <p:cNvPr id="78" name="圆角矩形 77"/>
                <p:cNvSpPr/>
                <p:nvPr/>
              </p:nvSpPr>
              <p:spPr>
                <a:xfrm>
                  <a:off x="4304043" y="1286668"/>
                  <a:ext cx="64140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9" name="圆角矩形 78"/>
                <p:cNvSpPr/>
                <p:nvPr/>
              </p:nvSpPr>
              <p:spPr>
                <a:xfrm>
                  <a:off x="4351923" y="1373339"/>
                  <a:ext cx="6323887"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77" name="椭圆 76"/>
              <p:cNvSpPr/>
              <p:nvPr/>
            </p:nvSpPr>
            <p:spPr>
              <a:xfrm>
                <a:off x="2270357" y="3351544"/>
                <a:ext cx="394740" cy="394741"/>
              </a:xfrm>
              <a:prstGeom prst="ellipse">
                <a:avLst/>
              </a:prstGeom>
              <a:solidFill>
                <a:srgbClr val="EA6103"/>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itchFamily="34" charset="-122"/>
                    <a:ea typeface="微软雅黑" pitchFamily="34" charset="-122"/>
                  </a:rPr>
                  <a:t>1</a:t>
                </a:r>
                <a:endParaRPr lang="zh-CN" altLang="en-US" dirty="0">
                  <a:solidFill>
                    <a:schemeClr val="bg1"/>
                  </a:solidFill>
                  <a:latin typeface="微软雅黑" pitchFamily="34" charset="-122"/>
                  <a:ea typeface="微软雅黑" pitchFamily="34" charset="-122"/>
                </a:endParaRPr>
              </a:p>
            </p:txBody>
          </p:sp>
        </p:grpSp>
        <p:sp>
          <p:nvSpPr>
            <p:cNvPr id="75" name="TextBox 74"/>
            <p:cNvSpPr txBox="1"/>
            <p:nvPr/>
          </p:nvSpPr>
          <p:spPr>
            <a:xfrm>
              <a:off x="1241490" y="3243823"/>
              <a:ext cx="1793340" cy="41220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700" dirty="0">
                  <a:solidFill>
                    <a:schemeClr val="tx1">
                      <a:lumMod val="65000"/>
                      <a:lumOff val="35000"/>
                    </a:schemeClr>
                  </a:solidFill>
                </a:rPr>
                <a:t>第一代（</a:t>
              </a:r>
              <a:r>
                <a:rPr lang="en-US" altLang="zh-CN" sz="1700" dirty="0">
                  <a:solidFill>
                    <a:schemeClr val="tx1">
                      <a:lumMod val="65000"/>
                      <a:lumOff val="35000"/>
                    </a:schemeClr>
                  </a:solidFill>
                </a:rPr>
                <a:t>1971~1973)</a:t>
              </a:r>
              <a:r>
                <a:rPr lang="zh-CN" altLang="en-US" sz="1700" dirty="0">
                  <a:solidFill>
                    <a:schemeClr val="tx1">
                      <a:lumMod val="65000"/>
                      <a:lumOff val="35000"/>
                    </a:schemeClr>
                  </a:solidFill>
                </a:rPr>
                <a:t>，</a:t>
              </a:r>
              <a:r>
                <a:rPr lang="en-US" altLang="zh-CN" sz="1700" dirty="0">
                  <a:solidFill>
                    <a:schemeClr val="tx1">
                      <a:lumMod val="65000"/>
                      <a:lumOff val="35000"/>
                    </a:schemeClr>
                  </a:solidFill>
                </a:rPr>
                <a:t>4</a:t>
              </a:r>
              <a:r>
                <a:rPr lang="zh-CN" altLang="en-US" sz="1700" dirty="0">
                  <a:solidFill>
                    <a:schemeClr val="tx1">
                      <a:lumMod val="65000"/>
                      <a:lumOff val="35000"/>
                    </a:schemeClr>
                  </a:solidFill>
                </a:rPr>
                <a:t>位和低档</a:t>
              </a:r>
              <a:r>
                <a:rPr lang="en-US" altLang="zh-CN" sz="1700" dirty="0">
                  <a:solidFill>
                    <a:schemeClr val="tx1">
                      <a:lumMod val="65000"/>
                      <a:lumOff val="35000"/>
                    </a:schemeClr>
                  </a:solidFill>
                </a:rPr>
                <a:t>8</a:t>
              </a:r>
              <a:r>
                <a:rPr lang="zh-CN" altLang="en-US" sz="1700" dirty="0">
                  <a:solidFill>
                    <a:schemeClr val="tx1">
                      <a:lumMod val="65000"/>
                      <a:lumOff val="35000"/>
                    </a:schemeClr>
                  </a:solidFill>
                </a:rPr>
                <a:t>位，</a:t>
              </a:r>
              <a:r>
                <a:rPr lang="en-US" altLang="zh-CN" sz="1700" dirty="0">
                  <a:solidFill>
                    <a:schemeClr val="tx1">
                      <a:lumMod val="65000"/>
                      <a:lumOff val="35000"/>
                    </a:schemeClr>
                  </a:solidFill>
                </a:rPr>
                <a:t>Intel 4004/8008</a:t>
              </a:r>
              <a:r>
                <a:rPr lang="zh-CN" altLang="en-US" sz="1700" dirty="0">
                  <a:solidFill>
                    <a:schemeClr val="tx1">
                      <a:lumMod val="65000"/>
                      <a:lumOff val="35000"/>
                    </a:schemeClr>
                  </a:solidFill>
                </a:rPr>
                <a:t>主要用于计算机、家用电器和简单控制</a:t>
              </a:r>
            </a:p>
          </p:txBody>
        </p:sp>
      </p:grpSp>
      <p:grpSp>
        <p:nvGrpSpPr>
          <p:cNvPr id="80" name="组合 79"/>
          <p:cNvGrpSpPr/>
          <p:nvPr/>
        </p:nvGrpSpPr>
        <p:grpSpPr>
          <a:xfrm>
            <a:off x="1942256" y="4746348"/>
            <a:ext cx="4456863" cy="1533836"/>
            <a:chOff x="814325" y="3219334"/>
            <a:chExt cx="2266826" cy="876526"/>
          </a:xfrm>
        </p:grpSpPr>
        <p:grpSp>
          <p:nvGrpSpPr>
            <p:cNvPr id="81" name="组合 80"/>
            <p:cNvGrpSpPr/>
            <p:nvPr/>
          </p:nvGrpSpPr>
          <p:grpSpPr>
            <a:xfrm>
              <a:off x="814325" y="3219334"/>
              <a:ext cx="2266826" cy="432536"/>
              <a:chOff x="2173923" y="3285519"/>
              <a:chExt cx="2876392" cy="548848"/>
            </a:xfrm>
          </p:grpSpPr>
          <p:grpSp>
            <p:nvGrpSpPr>
              <p:cNvPr id="83" name="组合 82"/>
              <p:cNvGrpSpPr/>
              <p:nvPr/>
            </p:nvGrpSpPr>
            <p:grpSpPr>
              <a:xfrm>
                <a:off x="2173923" y="3285519"/>
                <a:ext cx="2876392" cy="548848"/>
                <a:chOff x="4304035" y="1286668"/>
                <a:chExt cx="6414035" cy="2757793"/>
              </a:xfrm>
              <a:effectLst>
                <a:outerShdw blurRad="381000" dist="254000" dir="8100000" algn="tr" rotWithShape="0">
                  <a:prstClr val="black">
                    <a:alpha val="40000"/>
                  </a:prstClr>
                </a:outerShdw>
              </a:effectLst>
            </p:grpSpPr>
            <p:sp>
              <p:nvSpPr>
                <p:cNvPr id="85" name="圆角矩形 84"/>
                <p:cNvSpPr/>
                <p:nvPr/>
              </p:nvSpPr>
              <p:spPr>
                <a:xfrm>
                  <a:off x="4304035" y="1286668"/>
                  <a:ext cx="641403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6" name="圆角矩形 85"/>
                <p:cNvSpPr/>
                <p:nvPr/>
              </p:nvSpPr>
              <p:spPr>
                <a:xfrm>
                  <a:off x="4351922" y="1373339"/>
                  <a:ext cx="632387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84" name="椭圆 83"/>
              <p:cNvSpPr/>
              <p:nvPr/>
            </p:nvSpPr>
            <p:spPr>
              <a:xfrm>
                <a:off x="2288027" y="3372244"/>
                <a:ext cx="392760" cy="392761"/>
              </a:xfrm>
              <a:prstGeom prst="ellipse">
                <a:avLst/>
              </a:prstGeom>
              <a:solidFill>
                <a:srgbClr val="EF9322"/>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itchFamily="34" charset="-122"/>
                    <a:ea typeface="微软雅黑" pitchFamily="34" charset="-122"/>
                  </a:rPr>
                  <a:t>2</a:t>
                </a:r>
                <a:endParaRPr lang="zh-CN" altLang="en-US" dirty="0">
                  <a:solidFill>
                    <a:schemeClr val="bg1"/>
                  </a:solidFill>
                  <a:latin typeface="微软雅黑" pitchFamily="34" charset="-122"/>
                  <a:ea typeface="微软雅黑" pitchFamily="34" charset="-122"/>
                </a:endParaRPr>
              </a:p>
            </p:txBody>
          </p:sp>
        </p:grpSp>
        <p:sp>
          <p:nvSpPr>
            <p:cNvPr id="82" name="TextBox 81"/>
            <p:cNvSpPr txBox="1"/>
            <p:nvPr/>
          </p:nvSpPr>
          <p:spPr>
            <a:xfrm>
              <a:off x="1249617" y="3331792"/>
              <a:ext cx="1808518" cy="76406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700" dirty="0">
                  <a:solidFill>
                    <a:schemeClr val="tx1">
                      <a:lumMod val="65000"/>
                      <a:lumOff val="35000"/>
                    </a:schemeClr>
                  </a:solidFill>
                </a:rPr>
                <a:t>第二代（</a:t>
              </a:r>
              <a:r>
                <a:rPr lang="en-US" altLang="zh-CN" sz="1700" dirty="0">
                  <a:solidFill>
                    <a:schemeClr val="tx1">
                      <a:lumMod val="65000"/>
                      <a:lumOff val="35000"/>
                    </a:schemeClr>
                  </a:solidFill>
                </a:rPr>
                <a:t>1973~1978)</a:t>
              </a:r>
              <a:r>
                <a:rPr lang="zh-CN" altLang="en-US" sz="1700" dirty="0">
                  <a:solidFill>
                    <a:schemeClr val="tx1">
                      <a:lumMod val="65000"/>
                      <a:lumOff val="35000"/>
                    </a:schemeClr>
                  </a:solidFill>
                </a:rPr>
                <a:t>，</a:t>
              </a:r>
              <a:r>
                <a:rPr lang="en-US" altLang="zh-CN" sz="1700" dirty="0">
                  <a:solidFill>
                    <a:schemeClr val="tx1">
                      <a:lumMod val="65000"/>
                      <a:lumOff val="35000"/>
                    </a:schemeClr>
                  </a:solidFill>
                </a:rPr>
                <a:t>8</a:t>
              </a:r>
              <a:r>
                <a:rPr lang="zh-CN" altLang="en-US" sz="1700" dirty="0">
                  <a:solidFill>
                    <a:schemeClr val="tx1">
                      <a:lumMod val="65000"/>
                      <a:lumOff val="35000"/>
                    </a:schemeClr>
                  </a:solidFill>
                </a:rPr>
                <a:t>位，</a:t>
              </a:r>
              <a:r>
                <a:rPr lang="en-US" altLang="zh-CN" sz="1700" dirty="0">
                  <a:solidFill>
                    <a:schemeClr val="tx1">
                      <a:lumMod val="65000"/>
                      <a:lumOff val="35000"/>
                    </a:schemeClr>
                  </a:solidFill>
                </a:rPr>
                <a:t>Intel 8080, Motorola MC6800</a:t>
              </a:r>
              <a:r>
                <a:rPr lang="zh-CN" altLang="en-US" sz="1700" dirty="0">
                  <a:solidFill>
                    <a:schemeClr val="tx1">
                      <a:lumMod val="65000"/>
                      <a:lumOff val="35000"/>
                    </a:schemeClr>
                  </a:solidFill>
                </a:rPr>
                <a:t>，</a:t>
              </a:r>
              <a:r>
                <a:rPr lang="en-US" altLang="zh-CN" sz="1700" dirty="0">
                  <a:solidFill>
                    <a:schemeClr val="tx1">
                      <a:lumMod val="65000"/>
                      <a:lumOff val="35000"/>
                    </a:schemeClr>
                  </a:solidFill>
                </a:rPr>
                <a:t>Z80</a:t>
              </a:r>
            </a:p>
          </p:txBody>
        </p:sp>
      </p:grpSp>
      <p:grpSp>
        <p:nvGrpSpPr>
          <p:cNvPr id="87" name="组合 86"/>
          <p:cNvGrpSpPr/>
          <p:nvPr/>
        </p:nvGrpSpPr>
        <p:grpSpPr>
          <a:xfrm>
            <a:off x="2784994" y="2144361"/>
            <a:ext cx="4704134" cy="1276136"/>
            <a:chOff x="814328" y="3219332"/>
            <a:chExt cx="2266829" cy="759691"/>
          </a:xfrm>
        </p:grpSpPr>
        <p:grpSp>
          <p:nvGrpSpPr>
            <p:cNvPr id="88" name="组合 87"/>
            <p:cNvGrpSpPr/>
            <p:nvPr/>
          </p:nvGrpSpPr>
          <p:grpSpPr>
            <a:xfrm>
              <a:off x="814328" y="3219332"/>
              <a:ext cx="2266829" cy="544870"/>
              <a:chOff x="2173927" y="3285519"/>
              <a:chExt cx="2876396" cy="691390"/>
            </a:xfrm>
          </p:grpSpPr>
          <p:grpSp>
            <p:nvGrpSpPr>
              <p:cNvPr id="90" name="组合 89"/>
              <p:cNvGrpSpPr/>
              <p:nvPr/>
            </p:nvGrpSpPr>
            <p:grpSpPr>
              <a:xfrm>
                <a:off x="2173927" y="3285519"/>
                <a:ext cx="2876396" cy="691390"/>
                <a:chOff x="4304043" y="1286668"/>
                <a:chExt cx="6414045" cy="3474025"/>
              </a:xfrm>
              <a:effectLst>
                <a:outerShdw blurRad="381000" dist="254000" dir="8100000" algn="tr" rotWithShape="0">
                  <a:prstClr val="black">
                    <a:alpha val="40000"/>
                  </a:prstClr>
                </a:outerShdw>
              </a:effectLst>
            </p:grpSpPr>
            <p:sp>
              <p:nvSpPr>
                <p:cNvPr id="92" name="圆角矩形 91"/>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93" name="圆角矩形 92"/>
                <p:cNvSpPr/>
                <p:nvPr/>
              </p:nvSpPr>
              <p:spPr>
                <a:xfrm>
                  <a:off x="4308592" y="1627676"/>
                  <a:ext cx="6404946" cy="3133017"/>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91" name="椭圆 90"/>
              <p:cNvSpPr>
                <a:spLocks/>
              </p:cNvSpPr>
              <p:nvPr/>
            </p:nvSpPr>
            <p:spPr>
              <a:xfrm>
                <a:off x="2236122" y="3376090"/>
                <a:ext cx="351697" cy="392761"/>
              </a:xfrm>
              <a:prstGeom prst="ellipse">
                <a:avLst/>
              </a:prstGeom>
              <a:solidFill>
                <a:srgbClr val="EA5E66"/>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itchFamily="34" charset="-122"/>
                    <a:ea typeface="微软雅黑" pitchFamily="34" charset="-122"/>
                  </a:rPr>
                  <a:t>3</a:t>
                </a:r>
                <a:endParaRPr lang="zh-CN" altLang="en-US" dirty="0">
                  <a:solidFill>
                    <a:schemeClr val="bg1"/>
                  </a:solidFill>
                  <a:latin typeface="微软雅黑" pitchFamily="34" charset="-122"/>
                  <a:ea typeface="微软雅黑" pitchFamily="34" charset="-122"/>
                </a:endParaRPr>
              </a:p>
            </p:txBody>
          </p:sp>
        </p:grpSp>
        <p:sp>
          <p:nvSpPr>
            <p:cNvPr id="89" name="TextBox 88"/>
            <p:cNvSpPr txBox="1"/>
            <p:nvPr/>
          </p:nvSpPr>
          <p:spPr>
            <a:xfrm>
              <a:off x="1183671" y="3331793"/>
              <a:ext cx="1847692" cy="64723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700" dirty="0">
                  <a:solidFill>
                    <a:schemeClr val="tx1">
                      <a:lumMod val="65000"/>
                      <a:lumOff val="35000"/>
                    </a:schemeClr>
                  </a:solidFill>
                </a:rPr>
                <a:t>第三代（</a:t>
              </a:r>
              <a:r>
                <a:rPr lang="en-US" altLang="zh-CN" sz="1700" dirty="0">
                  <a:solidFill>
                    <a:schemeClr val="tx1">
                      <a:lumMod val="65000"/>
                      <a:lumOff val="35000"/>
                    </a:schemeClr>
                  </a:solidFill>
                </a:rPr>
                <a:t>1978~1984</a:t>
              </a:r>
              <a:r>
                <a:rPr lang="zh-CN" altLang="en-US" sz="1700" dirty="0">
                  <a:solidFill>
                    <a:schemeClr val="tx1">
                      <a:lumMod val="65000"/>
                      <a:lumOff val="35000"/>
                    </a:schemeClr>
                  </a:solidFill>
                </a:rPr>
                <a:t>），</a:t>
              </a:r>
              <a:r>
                <a:rPr lang="en-US" altLang="zh-CN" sz="1700" dirty="0">
                  <a:solidFill>
                    <a:schemeClr val="tx1">
                      <a:lumMod val="65000"/>
                      <a:lumOff val="35000"/>
                    </a:schemeClr>
                  </a:solidFill>
                </a:rPr>
                <a:t>16</a:t>
              </a:r>
              <a:r>
                <a:rPr lang="zh-CN" altLang="en-US" sz="1700" dirty="0">
                  <a:solidFill>
                    <a:schemeClr val="tx1">
                      <a:lumMod val="65000"/>
                      <a:lumOff val="35000"/>
                    </a:schemeClr>
                  </a:solidFill>
                </a:rPr>
                <a:t>位， </a:t>
              </a:r>
              <a:r>
                <a:rPr lang="en-US" altLang="zh-CN" sz="1700" dirty="0">
                  <a:solidFill>
                    <a:schemeClr val="tx1">
                      <a:lumMod val="65000"/>
                      <a:lumOff val="35000"/>
                    </a:schemeClr>
                  </a:solidFill>
                </a:rPr>
                <a:t>Intel 8086, Motorola MC68000IBM</a:t>
              </a:r>
              <a:r>
                <a:rPr lang="zh-CN" altLang="en-US" sz="1700" dirty="0">
                  <a:solidFill>
                    <a:schemeClr val="tx1">
                      <a:lumMod val="65000"/>
                      <a:lumOff val="35000"/>
                    </a:schemeClr>
                  </a:solidFill>
                </a:rPr>
                <a:t>首先用</a:t>
              </a:r>
              <a:r>
                <a:rPr lang="en-US" altLang="zh-CN" sz="1700" dirty="0">
                  <a:solidFill>
                    <a:schemeClr val="tx1">
                      <a:lumMod val="65000"/>
                      <a:lumOff val="35000"/>
                    </a:schemeClr>
                  </a:solidFill>
                </a:rPr>
                <a:t>Intel</a:t>
              </a:r>
              <a:r>
                <a:rPr lang="zh-CN" altLang="en-US" sz="1700" dirty="0">
                  <a:solidFill>
                    <a:schemeClr val="tx1">
                      <a:lumMod val="65000"/>
                      <a:lumOff val="35000"/>
                    </a:schemeClr>
                  </a:solidFill>
                </a:rPr>
                <a:t>的芯片组成个人计算机</a:t>
              </a:r>
              <a:r>
                <a:rPr lang="en-US" altLang="zh-CN" sz="1700" dirty="0">
                  <a:solidFill>
                    <a:schemeClr val="tx1">
                      <a:lumMod val="65000"/>
                      <a:lumOff val="35000"/>
                    </a:schemeClr>
                  </a:solidFill>
                </a:rPr>
                <a:t>PC</a:t>
              </a:r>
            </a:p>
          </p:txBody>
        </p:sp>
      </p:grpSp>
      <p:grpSp>
        <p:nvGrpSpPr>
          <p:cNvPr id="94" name="组合 93"/>
          <p:cNvGrpSpPr/>
          <p:nvPr/>
        </p:nvGrpSpPr>
        <p:grpSpPr>
          <a:xfrm>
            <a:off x="5303118" y="5699540"/>
            <a:ext cx="6192422" cy="2192848"/>
            <a:chOff x="814328" y="3174330"/>
            <a:chExt cx="2266827" cy="1149397"/>
          </a:xfrm>
        </p:grpSpPr>
        <p:grpSp>
          <p:nvGrpSpPr>
            <p:cNvPr id="95" name="组合 94"/>
            <p:cNvGrpSpPr/>
            <p:nvPr/>
          </p:nvGrpSpPr>
          <p:grpSpPr>
            <a:xfrm>
              <a:off x="814328" y="3174330"/>
              <a:ext cx="2266827" cy="477539"/>
              <a:chOff x="2173927" y="3228414"/>
              <a:chExt cx="2876395" cy="605953"/>
            </a:xfrm>
          </p:grpSpPr>
          <p:grpSp>
            <p:nvGrpSpPr>
              <p:cNvPr id="97" name="组合 96"/>
              <p:cNvGrpSpPr/>
              <p:nvPr/>
            </p:nvGrpSpPr>
            <p:grpSpPr>
              <a:xfrm>
                <a:off x="2173927" y="3228414"/>
                <a:ext cx="2876395" cy="605953"/>
                <a:chOff x="4304043" y="999734"/>
                <a:chExt cx="6414045" cy="3044727"/>
              </a:xfrm>
              <a:effectLst>
                <a:outerShdw blurRad="381000" dist="254000" dir="8100000" algn="tr" rotWithShape="0">
                  <a:prstClr val="black">
                    <a:alpha val="40000"/>
                  </a:prstClr>
                </a:outerShdw>
              </a:effectLst>
            </p:grpSpPr>
            <p:sp>
              <p:nvSpPr>
                <p:cNvPr id="99" name="圆角矩形 98"/>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00" name="圆角矩形 99"/>
                <p:cNvSpPr/>
                <p:nvPr/>
              </p:nvSpPr>
              <p:spPr>
                <a:xfrm>
                  <a:off x="4335683" y="999734"/>
                  <a:ext cx="6345817" cy="3044727"/>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98" name="椭圆 97"/>
              <p:cNvSpPr/>
              <p:nvPr/>
            </p:nvSpPr>
            <p:spPr>
              <a:xfrm>
                <a:off x="2279815" y="3299869"/>
                <a:ext cx="309330" cy="392761"/>
              </a:xfrm>
              <a:prstGeom prst="ellipse">
                <a:avLst/>
              </a:prstGeom>
              <a:solidFill>
                <a:srgbClr val="0099A9"/>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itchFamily="34" charset="-122"/>
                    <a:ea typeface="微软雅黑" pitchFamily="34" charset="-122"/>
                  </a:rPr>
                  <a:t>4</a:t>
                </a:r>
                <a:endParaRPr lang="zh-CN" altLang="en-US" dirty="0">
                  <a:solidFill>
                    <a:schemeClr val="bg1"/>
                  </a:solidFill>
                  <a:latin typeface="微软雅黑" pitchFamily="34" charset="-122"/>
                  <a:ea typeface="微软雅黑" pitchFamily="34" charset="-122"/>
                </a:endParaRPr>
              </a:p>
            </p:txBody>
          </p:sp>
        </p:grpSp>
        <p:sp>
          <p:nvSpPr>
            <p:cNvPr id="96" name="TextBox 95"/>
            <p:cNvSpPr txBox="1"/>
            <p:nvPr/>
          </p:nvSpPr>
          <p:spPr>
            <a:xfrm>
              <a:off x="1141553" y="3177625"/>
              <a:ext cx="1926671" cy="1146102"/>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700" dirty="0">
                  <a:solidFill>
                    <a:schemeClr val="tx1">
                      <a:lumMod val="65000"/>
                      <a:lumOff val="35000"/>
                    </a:schemeClr>
                  </a:solidFill>
                </a:rPr>
                <a:t>第四代（</a:t>
              </a:r>
              <a:r>
                <a:rPr lang="en-US" altLang="zh-CN" sz="1700" dirty="0">
                  <a:solidFill>
                    <a:schemeClr val="tx1">
                      <a:lumMod val="65000"/>
                      <a:lumOff val="35000"/>
                    </a:schemeClr>
                  </a:solidFill>
                </a:rPr>
                <a:t>1985</a:t>
              </a:r>
              <a:r>
                <a:rPr lang="zh-CN" altLang="en-US" sz="1700" dirty="0">
                  <a:solidFill>
                    <a:schemeClr val="tx1">
                      <a:lumMod val="65000"/>
                      <a:lumOff val="35000"/>
                    </a:schemeClr>
                  </a:solidFill>
                </a:rPr>
                <a:t>年</a:t>
              </a:r>
              <a:r>
                <a:rPr lang="en-US" altLang="zh-CN" sz="1700" dirty="0">
                  <a:solidFill>
                    <a:schemeClr val="tx1">
                      <a:lumMod val="65000"/>
                      <a:lumOff val="35000"/>
                    </a:schemeClr>
                  </a:solidFill>
                </a:rPr>
                <a:t>~1992</a:t>
              </a:r>
              <a:r>
                <a:rPr lang="zh-CN" altLang="en-US" sz="1700" dirty="0">
                  <a:solidFill>
                    <a:schemeClr val="tx1">
                      <a:lumMod val="65000"/>
                      <a:lumOff val="35000"/>
                    </a:schemeClr>
                  </a:solidFill>
                </a:rPr>
                <a:t>年），</a:t>
              </a:r>
              <a:r>
                <a:rPr lang="en-US" altLang="zh-CN" sz="1700" dirty="0">
                  <a:solidFill>
                    <a:schemeClr val="tx1">
                      <a:lumMod val="65000"/>
                      <a:lumOff val="35000"/>
                    </a:schemeClr>
                  </a:solidFill>
                </a:rPr>
                <a:t>32</a:t>
              </a:r>
              <a:r>
                <a:rPr lang="zh-CN" altLang="en-US" sz="1700" dirty="0">
                  <a:solidFill>
                    <a:schemeClr val="tx1">
                      <a:lumMod val="65000"/>
                      <a:lumOff val="35000"/>
                    </a:schemeClr>
                  </a:solidFill>
                </a:rPr>
                <a:t>位</a:t>
              </a:r>
              <a:r>
                <a:rPr lang="en-US" altLang="zh-CN" sz="1700" dirty="0">
                  <a:solidFill>
                    <a:schemeClr val="tx1">
                      <a:lumMod val="65000"/>
                      <a:lumOff val="35000"/>
                    </a:schemeClr>
                  </a:solidFill>
                </a:rPr>
                <a:t>, 80286 /80386/8048680386</a:t>
              </a:r>
              <a:r>
                <a:rPr lang="zh-CN" altLang="en-US" sz="1700" dirty="0">
                  <a:solidFill>
                    <a:schemeClr val="tx1">
                      <a:lumMod val="65000"/>
                      <a:lumOff val="35000"/>
                    </a:schemeClr>
                  </a:solidFill>
                </a:rPr>
                <a:t>是</a:t>
              </a:r>
              <a:r>
                <a:rPr lang="en-US" altLang="zh-CN" sz="1700" dirty="0">
                  <a:solidFill>
                    <a:schemeClr val="tx1">
                      <a:lumMod val="65000"/>
                      <a:lumOff val="35000"/>
                    </a:schemeClr>
                  </a:solidFill>
                </a:rPr>
                <a:t>intel</a:t>
              </a:r>
              <a:r>
                <a:rPr lang="zh-CN" altLang="en-US" sz="1700" dirty="0">
                  <a:solidFill>
                    <a:schemeClr val="tx1">
                      <a:lumMod val="65000"/>
                      <a:lumOff val="35000"/>
                    </a:schemeClr>
                  </a:solidFill>
                </a:rPr>
                <a:t>的第一个</a:t>
              </a:r>
              <a:r>
                <a:rPr lang="en-US" altLang="zh-CN" sz="1700" dirty="0">
                  <a:solidFill>
                    <a:schemeClr val="tx1">
                      <a:lumMod val="65000"/>
                      <a:lumOff val="35000"/>
                    </a:schemeClr>
                  </a:solidFill>
                </a:rPr>
                <a:t>32CPU</a:t>
              </a:r>
              <a:r>
                <a:rPr lang="zh-CN" altLang="en-US" sz="1700" dirty="0">
                  <a:solidFill>
                    <a:schemeClr val="tx1">
                      <a:lumMod val="65000"/>
                      <a:lumOff val="35000"/>
                    </a:schemeClr>
                  </a:solidFill>
                </a:rPr>
                <a:t>，</a:t>
              </a:r>
              <a:r>
                <a:rPr lang="en-US" altLang="zh-CN" sz="1700" dirty="0">
                  <a:solidFill>
                    <a:schemeClr val="tx1">
                      <a:lumMod val="65000"/>
                      <a:lumOff val="35000"/>
                    </a:schemeClr>
                  </a:solidFill>
                </a:rPr>
                <a:t>80486CPU</a:t>
              </a:r>
              <a:r>
                <a:rPr lang="zh-CN" altLang="en-US" sz="1700" dirty="0">
                  <a:solidFill>
                    <a:schemeClr val="tx1">
                      <a:lumMod val="65000"/>
                      <a:lumOff val="35000"/>
                    </a:schemeClr>
                  </a:solidFill>
                </a:rPr>
                <a:t>内部集成了浮点运算</a:t>
              </a:r>
              <a:r>
                <a:rPr lang="zh-CN" altLang="en-US" sz="1700" dirty="0" smtClean="0">
                  <a:solidFill>
                    <a:schemeClr val="tx1">
                      <a:lumMod val="65000"/>
                      <a:lumOff val="35000"/>
                    </a:schemeClr>
                  </a:solidFill>
                </a:rPr>
                <a:t>部件</a:t>
              </a:r>
              <a:endParaRPr lang="zh-CN" altLang="en-US" sz="1700" dirty="0">
                <a:solidFill>
                  <a:schemeClr val="tx1">
                    <a:lumMod val="65000"/>
                    <a:lumOff val="35000"/>
                  </a:schemeClr>
                </a:solidFill>
              </a:endParaRPr>
            </a:p>
          </p:txBody>
        </p:sp>
      </p:grpSp>
      <p:grpSp>
        <p:nvGrpSpPr>
          <p:cNvPr id="101" name="组合 100"/>
          <p:cNvGrpSpPr>
            <a:grpSpLocks noChangeAspect="1"/>
          </p:cNvGrpSpPr>
          <p:nvPr/>
        </p:nvGrpSpPr>
        <p:grpSpPr>
          <a:xfrm>
            <a:off x="8083341" y="2665345"/>
            <a:ext cx="2264906" cy="2161576"/>
            <a:chOff x="3197225" y="3458369"/>
            <a:chExt cx="533400" cy="487363"/>
          </a:xfrm>
          <a:solidFill>
            <a:schemeClr val="tx1"/>
          </a:solidFill>
        </p:grpSpPr>
        <p:sp>
          <p:nvSpPr>
            <p:cNvPr id="102" name="Oval 312"/>
            <p:cNvSpPr>
              <a:spLocks noChangeArrowheads="1"/>
            </p:cNvSpPr>
            <p:nvPr/>
          </p:nvSpPr>
          <p:spPr bwMode="auto">
            <a:xfrm>
              <a:off x="3568700" y="3458369"/>
              <a:ext cx="93663" cy="88900"/>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9" fontAlgn="auto">
                <a:spcBef>
                  <a:spcPts val="0"/>
                </a:spcBef>
                <a:spcAft>
                  <a:spcPts val="0"/>
                </a:spcAft>
                <a:defRPr/>
              </a:pPr>
              <a:endParaRPr lang="zh-CN" altLang="en-US" sz="3300">
                <a:latin typeface="微软雅黑" pitchFamily="34" charset="-122"/>
                <a:ea typeface="微软雅黑" pitchFamily="34" charset="-122"/>
              </a:endParaRPr>
            </a:p>
          </p:txBody>
        </p:sp>
        <p:sp>
          <p:nvSpPr>
            <p:cNvPr id="103" name="Freeform 313"/>
            <p:cNvSpPr>
              <a:spLocks/>
            </p:cNvSpPr>
            <p:nvPr/>
          </p:nvSpPr>
          <p:spPr bwMode="auto">
            <a:xfrm>
              <a:off x="3197225"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9" fontAlgn="auto">
                <a:spcBef>
                  <a:spcPts val="0"/>
                </a:spcBef>
                <a:spcAft>
                  <a:spcPts val="0"/>
                </a:spcAft>
                <a:defRPr/>
              </a:pPr>
              <a:endParaRPr lang="zh-CN" altLang="en-US" sz="3300">
                <a:latin typeface="微软雅黑" pitchFamily="34" charset="-122"/>
                <a:ea typeface="微软雅黑" pitchFamily="34" charset="-122"/>
              </a:endParaRPr>
            </a:p>
          </p:txBody>
        </p:sp>
      </p:grpSp>
      <p:sp>
        <p:nvSpPr>
          <p:cNvPr id="105" name="TextBox 104"/>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47" name="TextBox 46"/>
          <p:cNvSpPr txBox="1"/>
          <p:nvPr/>
        </p:nvSpPr>
        <p:spPr>
          <a:xfrm>
            <a:off x="1319026" y="439873"/>
            <a:ext cx="1800238"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按年代发展</a:t>
            </a:r>
            <a:endParaRPr lang="zh-CN" altLang="en-US" sz="2700" b="1" dirty="0">
              <a:solidFill>
                <a:schemeClr val="tx1">
                  <a:lumMod val="65000"/>
                  <a:lumOff val="35000"/>
                </a:schemeClr>
              </a:solidFill>
              <a:latin typeface="微软雅黑"/>
              <a:ea typeface="微软雅黑"/>
            </a:endParaRPr>
          </a:p>
        </p:txBody>
      </p:sp>
      <p:pic>
        <p:nvPicPr>
          <p:cNvPr id="48" name="Picture 3" descr="C:\Users\Administrator\Desktop\微立体创业计划\005.png"/>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9" name="Picture 4" descr="C:\Users\Administrator\Desktop\微立体创业计划\00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50" name="燕尾形 49"/>
          <p:cNvSpPr/>
          <p:nvPr/>
        </p:nvSpPr>
        <p:spPr>
          <a:xfrm>
            <a:off x="5004392" y="3285778"/>
            <a:ext cx="1090814" cy="1183905"/>
          </a:xfrm>
          <a:prstGeom prst="chevron">
            <a:avLst>
              <a:gd name="adj" fmla="val 54429"/>
            </a:avLst>
          </a:prstGeom>
          <a:solidFill>
            <a:srgbClr val="EF932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5" tIns="60953" rIns="121905" bIns="60953" anchor="ctr"/>
          <a:lstStyle/>
          <a:p>
            <a:pPr algn="ctr" defTabSz="1219079" fontAlgn="auto">
              <a:spcBef>
                <a:spcPts val="0"/>
              </a:spcBef>
              <a:spcAft>
                <a:spcPts val="0"/>
              </a:spcAft>
              <a:defRPr/>
            </a:pPr>
            <a:endParaRPr lang="zh-CN" altLang="en-US" sz="3300">
              <a:latin typeface="微软雅黑" pitchFamily="34" charset="-122"/>
              <a:ea typeface="微软雅黑" pitchFamily="34" charset="-122"/>
            </a:endParaRPr>
          </a:p>
        </p:txBody>
      </p:sp>
      <p:sp>
        <p:nvSpPr>
          <p:cNvPr id="51" name="燕尾形 50"/>
          <p:cNvSpPr/>
          <p:nvPr/>
        </p:nvSpPr>
        <p:spPr>
          <a:xfrm>
            <a:off x="5951190" y="3285778"/>
            <a:ext cx="1090814" cy="1183905"/>
          </a:xfrm>
          <a:prstGeom prst="chevron">
            <a:avLst>
              <a:gd name="adj" fmla="val 54429"/>
            </a:avLst>
          </a:prstGeom>
          <a:solidFill>
            <a:srgbClr val="EA5E6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5" tIns="60953" rIns="121905" bIns="60953" anchor="ctr"/>
          <a:lstStyle/>
          <a:p>
            <a:pPr algn="ctr" defTabSz="1219079" fontAlgn="auto">
              <a:spcBef>
                <a:spcPts val="0"/>
              </a:spcBef>
              <a:spcAft>
                <a:spcPts val="0"/>
              </a:spcAft>
              <a:defRPr/>
            </a:pPr>
            <a:endParaRPr lang="zh-CN" altLang="en-US" sz="3300">
              <a:latin typeface="微软雅黑" pitchFamily="34" charset="-122"/>
              <a:ea typeface="微软雅黑" pitchFamily="34" charset="-122"/>
            </a:endParaRPr>
          </a:p>
        </p:txBody>
      </p:sp>
      <p:sp>
        <p:nvSpPr>
          <p:cNvPr id="52" name="燕尾形 51"/>
          <p:cNvSpPr/>
          <p:nvPr/>
        </p:nvSpPr>
        <p:spPr>
          <a:xfrm>
            <a:off x="6887294" y="3285778"/>
            <a:ext cx="1090814" cy="1183905"/>
          </a:xfrm>
          <a:prstGeom prst="chevron">
            <a:avLst>
              <a:gd name="adj" fmla="val 54429"/>
            </a:avLst>
          </a:prstGeom>
          <a:solidFill>
            <a:srgbClr val="0099A9"/>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5" tIns="60953" rIns="121905" bIns="60953" anchor="ctr"/>
          <a:lstStyle/>
          <a:p>
            <a:pPr algn="ctr" defTabSz="1219079" fontAlgn="auto">
              <a:spcBef>
                <a:spcPts val="0"/>
              </a:spcBef>
              <a:spcAft>
                <a:spcPts val="0"/>
              </a:spcAft>
              <a:defRPr/>
            </a:pPr>
            <a:endParaRPr lang="zh-CN" altLang="en-US" sz="3300">
              <a:latin typeface="微软雅黑" pitchFamily="34" charset="-122"/>
              <a:ea typeface="微软雅黑" pitchFamily="34" charset="-122"/>
            </a:endParaRPr>
          </a:p>
        </p:txBody>
      </p:sp>
      <p:grpSp>
        <p:nvGrpSpPr>
          <p:cNvPr id="53" name="组合 52"/>
          <p:cNvGrpSpPr/>
          <p:nvPr/>
        </p:nvGrpSpPr>
        <p:grpSpPr>
          <a:xfrm>
            <a:off x="7679382" y="1535082"/>
            <a:ext cx="4078832" cy="705628"/>
            <a:chOff x="814328" y="3219334"/>
            <a:chExt cx="2517696" cy="432536"/>
          </a:xfrm>
        </p:grpSpPr>
        <p:grpSp>
          <p:nvGrpSpPr>
            <p:cNvPr id="54" name="组合 53"/>
            <p:cNvGrpSpPr/>
            <p:nvPr/>
          </p:nvGrpSpPr>
          <p:grpSpPr>
            <a:xfrm>
              <a:off x="814328" y="3219334"/>
              <a:ext cx="2266827" cy="432536"/>
              <a:chOff x="2173927" y="3285519"/>
              <a:chExt cx="2876394" cy="548848"/>
            </a:xfrm>
          </p:grpSpPr>
          <p:grpSp>
            <p:nvGrpSpPr>
              <p:cNvPr id="57" name="组合 56"/>
              <p:cNvGrpSpPr/>
              <p:nvPr/>
            </p:nvGrpSpPr>
            <p:grpSpPr>
              <a:xfrm>
                <a:off x="2173927" y="3285519"/>
                <a:ext cx="2876394" cy="548848"/>
                <a:chOff x="4304043" y="1286668"/>
                <a:chExt cx="6414044" cy="2757793"/>
              </a:xfrm>
              <a:effectLst>
                <a:outerShdw blurRad="381000" dist="254000" dir="8100000" algn="tr" rotWithShape="0">
                  <a:prstClr val="black">
                    <a:alpha val="40000"/>
                  </a:prstClr>
                </a:outerShdw>
              </a:effectLst>
            </p:grpSpPr>
            <p:sp>
              <p:nvSpPr>
                <p:cNvPr id="59" name="圆角矩形 58"/>
                <p:cNvSpPr/>
                <p:nvPr/>
              </p:nvSpPr>
              <p:spPr>
                <a:xfrm>
                  <a:off x="4304043" y="1286668"/>
                  <a:ext cx="64140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0" name="圆角矩形 59"/>
                <p:cNvSpPr/>
                <p:nvPr/>
              </p:nvSpPr>
              <p:spPr>
                <a:xfrm>
                  <a:off x="4351923" y="1373339"/>
                  <a:ext cx="6323887"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58" name="椭圆 57"/>
              <p:cNvSpPr/>
              <p:nvPr/>
            </p:nvSpPr>
            <p:spPr>
              <a:xfrm>
                <a:off x="2270357" y="3351544"/>
                <a:ext cx="394740" cy="394741"/>
              </a:xfrm>
              <a:prstGeom prst="ellipse">
                <a:avLst/>
              </a:prstGeom>
              <a:solidFill>
                <a:srgbClr val="EA6103"/>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itchFamily="34" charset="-122"/>
                    <a:ea typeface="微软雅黑" pitchFamily="34" charset="-122"/>
                  </a:rPr>
                  <a:t>5</a:t>
                </a:r>
                <a:endParaRPr lang="zh-CN" altLang="en-US" dirty="0">
                  <a:solidFill>
                    <a:schemeClr val="bg1"/>
                  </a:solidFill>
                  <a:latin typeface="微软雅黑" pitchFamily="34" charset="-122"/>
                  <a:ea typeface="微软雅黑" pitchFamily="34" charset="-122"/>
                </a:endParaRPr>
              </a:p>
            </p:txBody>
          </p:sp>
        </p:grpSp>
        <p:sp>
          <p:nvSpPr>
            <p:cNvPr id="56" name="TextBox 74"/>
            <p:cNvSpPr txBox="1"/>
            <p:nvPr/>
          </p:nvSpPr>
          <p:spPr>
            <a:xfrm>
              <a:off x="1139540" y="3319207"/>
              <a:ext cx="2192484" cy="320723"/>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700" dirty="0">
                  <a:solidFill>
                    <a:schemeClr val="tx1">
                      <a:lumMod val="65000"/>
                      <a:lumOff val="35000"/>
                    </a:schemeClr>
                  </a:solidFill>
                </a:rPr>
                <a:t>第五代（</a:t>
              </a:r>
              <a:r>
                <a:rPr lang="en-US" altLang="zh-CN" sz="1700" dirty="0">
                  <a:solidFill>
                    <a:schemeClr val="tx1">
                      <a:lumMod val="65000"/>
                      <a:lumOff val="35000"/>
                    </a:schemeClr>
                  </a:solidFill>
                </a:rPr>
                <a:t>1993</a:t>
              </a:r>
              <a:r>
                <a:rPr lang="zh-CN" altLang="en-US" sz="1700" dirty="0">
                  <a:solidFill>
                    <a:schemeClr val="tx1">
                      <a:lumMod val="65000"/>
                      <a:lumOff val="35000"/>
                    </a:schemeClr>
                  </a:solidFill>
                </a:rPr>
                <a:t>年以后）</a:t>
              </a:r>
              <a:r>
                <a:rPr lang="en-US" altLang="zh-CN" sz="1700" dirty="0">
                  <a:solidFill>
                    <a:schemeClr val="tx1">
                      <a:lumMod val="65000"/>
                      <a:lumOff val="35000"/>
                    </a:schemeClr>
                  </a:solidFill>
                </a:rPr>
                <a:t>32/64</a:t>
              </a:r>
              <a:r>
                <a:rPr lang="zh-CN" altLang="en-US" sz="1700" dirty="0">
                  <a:solidFill>
                    <a:schemeClr val="tx1">
                      <a:lumMod val="65000"/>
                      <a:lumOff val="35000"/>
                    </a:schemeClr>
                  </a:solidFill>
                </a:rPr>
                <a:t>位，</a:t>
              </a:r>
              <a:r>
                <a:rPr lang="en-US" altLang="zh-CN" sz="1700" dirty="0" err="1">
                  <a:solidFill>
                    <a:schemeClr val="tx1">
                      <a:lumMod val="65000"/>
                      <a:lumOff val="35000"/>
                    </a:schemeClr>
                  </a:solidFill>
                </a:rPr>
                <a:t>pentium</a:t>
              </a:r>
              <a:r>
                <a:rPr lang="en-US" altLang="zh-CN" sz="1700" dirty="0">
                  <a:solidFill>
                    <a:schemeClr val="tx1">
                      <a:lumMod val="65000"/>
                      <a:lumOff val="35000"/>
                    </a:schemeClr>
                  </a:solidFill>
                </a:rPr>
                <a:t> </a:t>
              </a:r>
              <a:r>
                <a:rPr lang="en-US" altLang="zh-CN" sz="1700" dirty="0" smtClean="0">
                  <a:solidFill>
                    <a:schemeClr val="tx1">
                      <a:lumMod val="65000"/>
                      <a:lumOff val="35000"/>
                    </a:schemeClr>
                  </a:solidFill>
                </a:rPr>
                <a:t>II/III/IV</a:t>
              </a:r>
              <a:endParaRPr lang="en-US" altLang="zh-CN" sz="1700" dirty="0">
                <a:solidFill>
                  <a:schemeClr val="tx1">
                    <a:lumMod val="65000"/>
                    <a:lumOff val="35000"/>
                  </a:schemeClr>
                </a:solidFill>
              </a:endParaRPr>
            </a:p>
          </p:txBody>
        </p:sp>
      </p:grpSp>
      <p:cxnSp>
        <p:nvCxnSpPr>
          <p:cNvPr id="61" name="直接连接符 60"/>
          <p:cNvCxnSpPr/>
          <p:nvPr/>
        </p:nvCxnSpPr>
        <p:spPr>
          <a:xfrm>
            <a:off x="8070686" y="2301187"/>
            <a:ext cx="0" cy="1006514"/>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797011"/>
      </p:ext>
    </p:extLst>
  </p:cSld>
  <p:clrMapOvr>
    <a:masterClrMapping/>
  </p:clrMapOvr>
  <mc:AlternateContent xmlns:mc="http://schemas.openxmlformats.org/markup-compatibility/2006" xmlns:p14="http://schemas.microsoft.com/office/powerpoint/2010/main">
    <mc:Choice Requires="p14">
      <p:transition spd="slow" p14:dur="1600" advClick="0">
        <p14:gallery dir="r"/>
      </p:transition>
    </mc:Choice>
    <mc:Fallback xmlns="">
      <p:transition spd="slow" advClick="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50000">
                                          <p:cBhvr additive="base">
                                            <p:cTn id="7" dur="1200" fill="hold"/>
                                            <p:tgtEl>
                                              <p:spTgt spid="48"/>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14:bounceEnd="50000">
                                          <p:cBhvr additive="base">
                                            <p:cTn id="11" dur="1200" fill="hold"/>
                                            <p:tgtEl>
                                              <p:spTgt spid="49"/>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49"/>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left)">
                                          <p:cBhvr>
                                            <p:cTn id="16" dur="500"/>
                                            <p:tgtEl>
                                              <p:spTgt spid="47"/>
                                            </p:tgtEl>
                                          </p:cBhvr>
                                        </p:animEffect>
                                      </p:childTnLst>
                                    </p:cTn>
                                  </p:par>
                                </p:childTnLst>
                              </p:cTn>
                            </p:par>
                            <p:par>
                              <p:cTn id="17" fill="hold">
                                <p:stCondLst>
                                  <p:cond delay="1700"/>
                                </p:stCondLst>
                                <p:childTnLst>
                                  <p:par>
                                    <p:cTn id="18" presetID="2" presetClass="entr" presetSubtype="8"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additive="base">
                                            <p:cTn id="20" dur="400" fill="hold"/>
                                            <p:tgtEl>
                                              <p:spTgt spid="71"/>
                                            </p:tgtEl>
                                            <p:attrNameLst>
                                              <p:attrName>ppt_x</p:attrName>
                                            </p:attrNameLst>
                                          </p:cBhvr>
                                          <p:tavLst>
                                            <p:tav tm="0">
                                              <p:val>
                                                <p:strVal val="0-#ppt_w/2"/>
                                              </p:val>
                                            </p:tav>
                                            <p:tav tm="100000">
                                              <p:val>
                                                <p:strVal val="#ppt_x"/>
                                              </p:val>
                                            </p:tav>
                                          </p:tavLst>
                                        </p:anim>
                                        <p:anim calcmode="lin" valueType="num">
                                          <p:cBhvr additive="base">
                                            <p:cTn id="21" dur="400" fill="hold"/>
                                            <p:tgtEl>
                                              <p:spTgt spid="71"/>
                                            </p:tgtEl>
                                            <p:attrNameLst>
                                              <p:attrName>ppt_y</p:attrName>
                                            </p:attrNameLst>
                                          </p:cBhvr>
                                          <p:tavLst>
                                            <p:tav tm="0">
                                              <p:val>
                                                <p:strVal val="#ppt_y"/>
                                              </p:val>
                                            </p:tav>
                                            <p:tav tm="100000">
                                              <p:val>
                                                <p:strVal val="#ppt_y"/>
                                              </p:val>
                                            </p:tav>
                                          </p:tavLst>
                                        </p:anim>
                                      </p:childTnLst>
                                    </p:cTn>
                                  </p:par>
                                </p:childTnLst>
                              </p:cTn>
                            </p:par>
                            <p:par>
                              <p:cTn id="22" fill="hold">
                                <p:stCondLst>
                                  <p:cond delay="2100"/>
                                </p:stCondLst>
                                <p:childTnLst>
                                  <p:par>
                                    <p:cTn id="23" presetID="2" presetClass="entr" presetSubtype="8" fill="hold" nodeType="after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additive="base">
                                            <p:cTn id="25" dur="400" fill="hold"/>
                                            <p:tgtEl>
                                              <p:spTgt spid="101"/>
                                            </p:tgtEl>
                                            <p:attrNameLst>
                                              <p:attrName>ppt_x</p:attrName>
                                            </p:attrNameLst>
                                          </p:cBhvr>
                                          <p:tavLst>
                                            <p:tav tm="0">
                                              <p:val>
                                                <p:strVal val="0-#ppt_w/2"/>
                                              </p:val>
                                            </p:tav>
                                            <p:tav tm="100000">
                                              <p:val>
                                                <p:strVal val="#ppt_x"/>
                                              </p:val>
                                            </p:tav>
                                          </p:tavLst>
                                        </p:anim>
                                        <p:anim calcmode="lin" valueType="num">
                                          <p:cBhvr additive="base">
                                            <p:cTn id="26" dur="400" fill="hold"/>
                                            <p:tgtEl>
                                              <p:spTgt spid="101"/>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2" presetClass="entr" presetSubtype="8" fill="hold" grpId="0" nodeType="afterEffect">
                                      <p:stCondLst>
                                        <p:cond delay="0"/>
                                      </p:stCondLst>
                                      <p:childTnLst>
                                        <p:set>
                                          <p:cBhvr>
                                            <p:cTn id="29" dur="1" fill="hold">
                                              <p:stCondLst>
                                                <p:cond delay="0"/>
                                              </p:stCondLst>
                                            </p:cTn>
                                            <p:tgtEl>
                                              <p:spTgt spid="55"/>
                                            </p:tgtEl>
                                            <p:attrNameLst>
                                              <p:attrName>style.visibility</p:attrName>
                                            </p:attrNameLst>
                                          </p:cBhvr>
                                          <p:to>
                                            <p:strVal val="visible"/>
                                          </p:to>
                                        </p:set>
                                        <p:anim calcmode="lin" valueType="num">
                                          <p:cBhvr additive="base">
                                            <p:cTn id="30" dur="400"/>
                                            <p:tgtEl>
                                              <p:spTgt spid="55"/>
                                            </p:tgtEl>
                                            <p:attrNameLst>
                                              <p:attrName>ppt_x</p:attrName>
                                            </p:attrNameLst>
                                          </p:cBhvr>
                                          <p:tavLst>
                                            <p:tav tm="0">
                                              <p:val>
                                                <p:strVal val="#ppt_x-#ppt_w*1.125000"/>
                                              </p:val>
                                            </p:tav>
                                            <p:tav tm="100000">
                                              <p:val>
                                                <p:strVal val="#ppt_x"/>
                                              </p:val>
                                            </p:tav>
                                          </p:tavLst>
                                        </p:anim>
                                        <p:animEffect transition="in" filter="wipe(right)">
                                          <p:cBhvr>
                                            <p:cTn id="31" dur="400"/>
                                            <p:tgtEl>
                                              <p:spTgt spid="55"/>
                                            </p:tgtEl>
                                          </p:cBhvr>
                                        </p:animEffect>
                                      </p:childTnLst>
                                    </p:cTn>
                                  </p:par>
                                </p:childTnLst>
                              </p:cTn>
                            </p:par>
                            <p:par>
                              <p:cTn id="32" fill="hold">
                                <p:stCondLst>
                                  <p:cond delay="2900"/>
                                </p:stCondLst>
                                <p:childTnLst>
                                  <p:par>
                                    <p:cTn id="33" presetID="12" presetClass="entr" presetSubtype="4"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400"/>
                                            <p:tgtEl>
                                              <p:spTgt spid="68"/>
                                            </p:tgtEl>
                                            <p:attrNameLst>
                                              <p:attrName>ppt_y</p:attrName>
                                            </p:attrNameLst>
                                          </p:cBhvr>
                                          <p:tavLst>
                                            <p:tav tm="0">
                                              <p:val>
                                                <p:strVal val="#ppt_y+#ppt_h*1.125000"/>
                                              </p:val>
                                            </p:tav>
                                            <p:tav tm="100000">
                                              <p:val>
                                                <p:strVal val="#ppt_y"/>
                                              </p:val>
                                            </p:tav>
                                          </p:tavLst>
                                        </p:anim>
                                        <p:animEffect transition="in" filter="wipe(up)">
                                          <p:cBhvr>
                                            <p:cTn id="36" dur="400"/>
                                            <p:tgtEl>
                                              <p:spTgt spid="68"/>
                                            </p:tgtEl>
                                          </p:cBhvr>
                                        </p:animEffect>
                                      </p:childTnLst>
                                    </p:cTn>
                                  </p:par>
                                </p:childTnLst>
                              </p:cTn>
                            </p:par>
                            <p:par>
                              <p:cTn id="37" fill="hold">
                                <p:stCondLst>
                                  <p:cond delay="3300"/>
                                </p:stCondLst>
                                <p:childTnLst>
                                  <p:par>
                                    <p:cTn id="38" presetID="53" presetClass="entr" presetSubtype="16" fill="hold" nodeType="afterEffect">
                                      <p:stCondLst>
                                        <p:cond delay="0"/>
                                      </p:stCondLst>
                                      <p:childTnLst>
                                        <p:set>
                                          <p:cBhvr>
                                            <p:cTn id="39" dur="1" fill="hold">
                                              <p:stCondLst>
                                                <p:cond delay="0"/>
                                              </p:stCondLst>
                                            </p:cTn>
                                            <p:tgtEl>
                                              <p:spTgt spid="73"/>
                                            </p:tgtEl>
                                            <p:attrNameLst>
                                              <p:attrName>style.visibility</p:attrName>
                                            </p:attrNameLst>
                                          </p:cBhvr>
                                          <p:to>
                                            <p:strVal val="visible"/>
                                          </p:to>
                                        </p:set>
                                        <p:anim calcmode="lin" valueType="num">
                                          <p:cBhvr>
                                            <p:cTn id="40" dur="500" fill="hold"/>
                                            <p:tgtEl>
                                              <p:spTgt spid="73"/>
                                            </p:tgtEl>
                                            <p:attrNameLst>
                                              <p:attrName>ppt_w</p:attrName>
                                            </p:attrNameLst>
                                          </p:cBhvr>
                                          <p:tavLst>
                                            <p:tav tm="0">
                                              <p:val>
                                                <p:fltVal val="0"/>
                                              </p:val>
                                            </p:tav>
                                            <p:tav tm="100000">
                                              <p:val>
                                                <p:strVal val="#ppt_w"/>
                                              </p:val>
                                            </p:tav>
                                          </p:tavLst>
                                        </p:anim>
                                        <p:anim calcmode="lin" valueType="num">
                                          <p:cBhvr>
                                            <p:cTn id="41" dur="500" fill="hold"/>
                                            <p:tgtEl>
                                              <p:spTgt spid="73"/>
                                            </p:tgtEl>
                                            <p:attrNameLst>
                                              <p:attrName>ppt_h</p:attrName>
                                            </p:attrNameLst>
                                          </p:cBhvr>
                                          <p:tavLst>
                                            <p:tav tm="0">
                                              <p:val>
                                                <p:fltVal val="0"/>
                                              </p:val>
                                            </p:tav>
                                            <p:tav tm="100000">
                                              <p:val>
                                                <p:strVal val="#ppt_h"/>
                                              </p:val>
                                            </p:tav>
                                          </p:tavLst>
                                        </p:anim>
                                        <p:animEffect transition="in" filter="fade">
                                          <p:cBhvr>
                                            <p:cTn id="42" dur="500"/>
                                            <p:tgtEl>
                                              <p:spTgt spid="73"/>
                                            </p:tgtEl>
                                          </p:cBhvr>
                                        </p:animEffect>
                                      </p:childTnLst>
                                    </p:cTn>
                                  </p:par>
                                </p:childTnLst>
                              </p:cTn>
                            </p:par>
                            <p:par>
                              <p:cTn id="43" fill="hold">
                                <p:stCondLst>
                                  <p:cond delay="3800"/>
                                </p:stCondLst>
                                <p:childTnLst>
                                  <p:par>
                                    <p:cTn id="44" presetID="12" presetClass="entr" presetSubtype="8" fill="hold" grpId="0" nodeType="after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400"/>
                                            <p:tgtEl>
                                              <p:spTgt spid="63"/>
                                            </p:tgtEl>
                                            <p:attrNameLst>
                                              <p:attrName>ppt_x</p:attrName>
                                            </p:attrNameLst>
                                          </p:cBhvr>
                                          <p:tavLst>
                                            <p:tav tm="0">
                                              <p:val>
                                                <p:strVal val="#ppt_x-#ppt_w*1.125000"/>
                                              </p:val>
                                            </p:tav>
                                            <p:tav tm="100000">
                                              <p:val>
                                                <p:strVal val="#ppt_x"/>
                                              </p:val>
                                            </p:tav>
                                          </p:tavLst>
                                        </p:anim>
                                        <p:animEffect transition="in" filter="wipe(right)">
                                          <p:cBhvr>
                                            <p:cTn id="47" dur="400"/>
                                            <p:tgtEl>
                                              <p:spTgt spid="63"/>
                                            </p:tgtEl>
                                          </p:cBhvr>
                                        </p:animEffect>
                                      </p:childTnLst>
                                    </p:cTn>
                                  </p:par>
                                </p:childTnLst>
                              </p:cTn>
                            </p:par>
                            <p:par>
                              <p:cTn id="48" fill="hold">
                                <p:stCondLst>
                                  <p:cond delay="4200"/>
                                </p:stCondLst>
                                <p:childTnLst>
                                  <p:par>
                                    <p:cTn id="49" presetID="12" presetClass="entr" presetSubtype="1" fill="hold" nodeType="after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400"/>
                                            <p:tgtEl>
                                              <p:spTgt spid="70"/>
                                            </p:tgtEl>
                                            <p:attrNameLst>
                                              <p:attrName>ppt_y</p:attrName>
                                            </p:attrNameLst>
                                          </p:cBhvr>
                                          <p:tavLst>
                                            <p:tav tm="0">
                                              <p:val>
                                                <p:strVal val="#ppt_y-#ppt_h*1.125000"/>
                                              </p:val>
                                            </p:tav>
                                            <p:tav tm="100000">
                                              <p:val>
                                                <p:strVal val="#ppt_y"/>
                                              </p:val>
                                            </p:tav>
                                          </p:tavLst>
                                        </p:anim>
                                        <p:animEffect transition="in" filter="wipe(down)">
                                          <p:cBhvr>
                                            <p:cTn id="52" dur="400"/>
                                            <p:tgtEl>
                                              <p:spTgt spid="70"/>
                                            </p:tgtEl>
                                          </p:cBhvr>
                                        </p:animEffect>
                                      </p:childTnLst>
                                    </p:cTn>
                                  </p:par>
                                </p:childTnLst>
                              </p:cTn>
                            </p:par>
                            <p:par>
                              <p:cTn id="53" fill="hold">
                                <p:stCondLst>
                                  <p:cond delay="4600"/>
                                </p:stCondLst>
                                <p:childTnLst>
                                  <p:par>
                                    <p:cTn id="54" presetID="53" presetClass="entr" presetSubtype="16" fill="hold" nodeType="afterEffect">
                                      <p:stCondLst>
                                        <p:cond delay="0"/>
                                      </p:stCondLst>
                                      <p:childTnLst>
                                        <p:set>
                                          <p:cBhvr>
                                            <p:cTn id="55" dur="1" fill="hold">
                                              <p:stCondLst>
                                                <p:cond delay="0"/>
                                              </p:stCondLst>
                                            </p:cTn>
                                            <p:tgtEl>
                                              <p:spTgt spid="80"/>
                                            </p:tgtEl>
                                            <p:attrNameLst>
                                              <p:attrName>style.visibility</p:attrName>
                                            </p:attrNameLst>
                                          </p:cBhvr>
                                          <p:to>
                                            <p:strVal val="visible"/>
                                          </p:to>
                                        </p:set>
                                        <p:anim calcmode="lin" valueType="num">
                                          <p:cBhvr>
                                            <p:cTn id="56" dur="500" fill="hold"/>
                                            <p:tgtEl>
                                              <p:spTgt spid="80"/>
                                            </p:tgtEl>
                                            <p:attrNameLst>
                                              <p:attrName>ppt_w</p:attrName>
                                            </p:attrNameLst>
                                          </p:cBhvr>
                                          <p:tavLst>
                                            <p:tav tm="0">
                                              <p:val>
                                                <p:fltVal val="0"/>
                                              </p:val>
                                            </p:tav>
                                            <p:tav tm="100000">
                                              <p:val>
                                                <p:strVal val="#ppt_w"/>
                                              </p:val>
                                            </p:tav>
                                          </p:tavLst>
                                        </p:anim>
                                        <p:anim calcmode="lin" valueType="num">
                                          <p:cBhvr>
                                            <p:cTn id="57" dur="500" fill="hold"/>
                                            <p:tgtEl>
                                              <p:spTgt spid="80"/>
                                            </p:tgtEl>
                                            <p:attrNameLst>
                                              <p:attrName>ppt_h</p:attrName>
                                            </p:attrNameLst>
                                          </p:cBhvr>
                                          <p:tavLst>
                                            <p:tav tm="0">
                                              <p:val>
                                                <p:fltVal val="0"/>
                                              </p:val>
                                            </p:tav>
                                            <p:tav tm="100000">
                                              <p:val>
                                                <p:strVal val="#ppt_h"/>
                                              </p:val>
                                            </p:tav>
                                          </p:tavLst>
                                        </p:anim>
                                        <p:animEffect transition="in" filter="fade">
                                          <p:cBhvr>
                                            <p:cTn id="58" dur="500"/>
                                            <p:tgtEl>
                                              <p:spTgt spid="80"/>
                                            </p:tgtEl>
                                          </p:cBhvr>
                                        </p:animEffect>
                                      </p:childTnLst>
                                    </p:cTn>
                                  </p:par>
                                </p:childTnLst>
                              </p:cTn>
                            </p:par>
                            <p:par>
                              <p:cTn id="59" fill="hold">
                                <p:stCondLst>
                                  <p:cond delay="5100"/>
                                </p:stCondLst>
                                <p:childTnLst>
                                  <p:par>
                                    <p:cTn id="60" presetID="12" presetClass="entr" presetSubtype="8" fill="hold" grpId="0" nodeType="afterEffect">
                                      <p:stCondLst>
                                        <p:cond delay="0"/>
                                      </p:stCondLst>
                                      <p:childTnLst>
                                        <p:set>
                                          <p:cBhvr>
                                            <p:cTn id="61" dur="1" fill="hold">
                                              <p:stCondLst>
                                                <p:cond delay="0"/>
                                              </p:stCondLst>
                                            </p:cTn>
                                            <p:tgtEl>
                                              <p:spTgt spid="64"/>
                                            </p:tgtEl>
                                            <p:attrNameLst>
                                              <p:attrName>style.visibility</p:attrName>
                                            </p:attrNameLst>
                                          </p:cBhvr>
                                          <p:to>
                                            <p:strVal val="visible"/>
                                          </p:to>
                                        </p:set>
                                        <p:anim calcmode="lin" valueType="num">
                                          <p:cBhvr additive="base">
                                            <p:cTn id="62" dur="400"/>
                                            <p:tgtEl>
                                              <p:spTgt spid="64"/>
                                            </p:tgtEl>
                                            <p:attrNameLst>
                                              <p:attrName>ppt_x</p:attrName>
                                            </p:attrNameLst>
                                          </p:cBhvr>
                                          <p:tavLst>
                                            <p:tav tm="0">
                                              <p:val>
                                                <p:strVal val="#ppt_x-#ppt_w*1.125000"/>
                                              </p:val>
                                            </p:tav>
                                            <p:tav tm="100000">
                                              <p:val>
                                                <p:strVal val="#ppt_x"/>
                                              </p:val>
                                            </p:tav>
                                          </p:tavLst>
                                        </p:anim>
                                        <p:animEffect transition="in" filter="wipe(right)">
                                          <p:cBhvr>
                                            <p:cTn id="63" dur="400"/>
                                            <p:tgtEl>
                                              <p:spTgt spid="64"/>
                                            </p:tgtEl>
                                          </p:cBhvr>
                                        </p:animEffect>
                                      </p:childTnLst>
                                    </p:cTn>
                                  </p:par>
                                </p:childTnLst>
                              </p:cTn>
                            </p:par>
                            <p:par>
                              <p:cTn id="64" fill="hold">
                                <p:stCondLst>
                                  <p:cond delay="5500"/>
                                </p:stCondLst>
                                <p:childTnLst>
                                  <p:par>
                                    <p:cTn id="65" presetID="12" presetClass="entr" presetSubtype="4"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anim calcmode="lin" valueType="num">
                                          <p:cBhvr additive="base">
                                            <p:cTn id="67" dur="400"/>
                                            <p:tgtEl>
                                              <p:spTgt spid="67"/>
                                            </p:tgtEl>
                                            <p:attrNameLst>
                                              <p:attrName>ppt_y</p:attrName>
                                            </p:attrNameLst>
                                          </p:cBhvr>
                                          <p:tavLst>
                                            <p:tav tm="0">
                                              <p:val>
                                                <p:strVal val="#ppt_y+#ppt_h*1.125000"/>
                                              </p:val>
                                            </p:tav>
                                            <p:tav tm="100000">
                                              <p:val>
                                                <p:strVal val="#ppt_y"/>
                                              </p:val>
                                            </p:tav>
                                          </p:tavLst>
                                        </p:anim>
                                        <p:animEffect transition="in" filter="wipe(up)">
                                          <p:cBhvr>
                                            <p:cTn id="68" dur="400"/>
                                            <p:tgtEl>
                                              <p:spTgt spid="67"/>
                                            </p:tgtEl>
                                          </p:cBhvr>
                                        </p:animEffect>
                                      </p:childTnLst>
                                    </p:cTn>
                                  </p:par>
                                </p:childTnLst>
                              </p:cTn>
                            </p:par>
                            <p:par>
                              <p:cTn id="69" fill="hold">
                                <p:stCondLst>
                                  <p:cond delay="5900"/>
                                </p:stCondLst>
                                <p:childTnLst>
                                  <p:par>
                                    <p:cTn id="70" presetID="53" presetClass="entr" presetSubtype="16" fill="hold" nodeType="afterEffect">
                                      <p:stCondLst>
                                        <p:cond delay="0"/>
                                      </p:stCondLst>
                                      <p:childTnLst>
                                        <p:set>
                                          <p:cBhvr>
                                            <p:cTn id="71" dur="1" fill="hold">
                                              <p:stCondLst>
                                                <p:cond delay="0"/>
                                              </p:stCondLst>
                                            </p:cTn>
                                            <p:tgtEl>
                                              <p:spTgt spid="87"/>
                                            </p:tgtEl>
                                            <p:attrNameLst>
                                              <p:attrName>style.visibility</p:attrName>
                                            </p:attrNameLst>
                                          </p:cBhvr>
                                          <p:to>
                                            <p:strVal val="visible"/>
                                          </p:to>
                                        </p:set>
                                        <p:anim calcmode="lin" valueType="num">
                                          <p:cBhvr>
                                            <p:cTn id="72" dur="500" fill="hold"/>
                                            <p:tgtEl>
                                              <p:spTgt spid="87"/>
                                            </p:tgtEl>
                                            <p:attrNameLst>
                                              <p:attrName>ppt_w</p:attrName>
                                            </p:attrNameLst>
                                          </p:cBhvr>
                                          <p:tavLst>
                                            <p:tav tm="0">
                                              <p:val>
                                                <p:fltVal val="0"/>
                                              </p:val>
                                            </p:tav>
                                            <p:tav tm="100000">
                                              <p:val>
                                                <p:strVal val="#ppt_w"/>
                                              </p:val>
                                            </p:tav>
                                          </p:tavLst>
                                        </p:anim>
                                        <p:anim calcmode="lin" valueType="num">
                                          <p:cBhvr>
                                            <p:cTn id="73" dur="500" fill="hold"/>
                                            <p:tgtEl>
                                              <p:spTgt spid="87"/>
                                            </p:tgtEl>
                                            <p:attrNameLst>
                                              <p:attrName>ppt_h</p:attrName>
                                            </p:attrNameLst>
                                          </p:cBhvr>
                                          <p:tavLst>
                                            <p:tav tm="0">
                                              <p:val>
                                                <p:fltVal val="0"/>
                                              </p:val>
                                            </p:tav>
                                            <p:tav tm="100000">
                                              <p:val>
                                                <p:strVal val="#ppt_h"/>
                                              </p:val>
                                            </p:tav>
                                          </p:tavLst>
                                        </p:anim>
                                        <p:animEffect transition="in" filter="fade">
                                          <p:cBhvr>
                                            <p:cTn id="74" dur="500"/>
                                            <p:tgtEl>
                                              <p:spTgt spid="87"/>
                                            </p:tgtEl>
                                          </p:cBhvr>
                                        </p:animEffect>
                                      </p:childTnLst>
                                    </p:cTn>
                                  </p:par>
                                </p:childTnLst>
                              </p:cTn>
                            </p:par>
                            <p:par>
                              <p:cTn id="75" fill="hold">
                                <p:stCondLst>
                                  <p:cond delay="6400"/>
                                </p:stCondLst>
                                <p:childTnLst>
                                  <p:par>
                                    <p:cTn id="76" presetID="12" presetClass="entr" presetSubtype="8" fill="hold" grpId="0" nodeType="afterEffect">
                                      <p:stCondLst>
                                        <p:cond delay="0"/>
                                      </p:stCondLst>
                                      <p:childTnLst>
                                        <p:set>
                                          <p:cBhvr>
                                            <p:cTn id="77" dur="1" fill="hold">
                                              <p:stCondLst>
                                                <p:cond delay="0"/>
                                              </p:stCondLst>
                                            </p:cTn>
                                            <p:tgtEl>
                                              <p:spTgt spid="65"/>
                                            </p:tgtEl>
                                            <p:attrNameLst>
                                              <p:attrName>style.visibility</p:attrName>
                                            </p:attrNameLst>
                                          </p:cBhvr>
                                          <p:to>
                                            <p:strVal val="visible"/>
                                          </p:to>
                                        </p:set>
                                        <p:anim calcmode="lin" valueType="num">
                                          <p:cBhvr additive="base">
                                            <p:cTn id="78" dur="400"/>
                                            <p:tgtEl>
                                              <p:spTgt spid="65"/>
                                            </p:tgtEl>
                                            <p:attrNameLst>
                                              <p:attrName>ppt_x</p:attrName>
                                            </p:attrNameLst>
                                          </p:cBhvr>
                                          <p:tavLst>
                                            <p:tav tm="0">
                                              <p:val>
                                                <p:strVal val="#ppt_x-#ppt_w*1.125000"/>
                                              </p:val>
                                            </p:tav>
                                            <p:tav tm="100000">
                                              <p:val>
                                                <p:strVal val="#ppt_x"/>
                                              </p:val>
                                            </p:tav>
                                          </p:tavLst>
                                        </p:anim>
                                        <p:animEffect transition="in" filter="wipe(right)">
                                          <p:cBhvr>
                                            <p:cTn id="79" dur="400"/>
                                            <p:tgtEl>
                                              <p:spTgt spid="65"/>
                                            </p:tgtEl>
                                          </p:cBhvr>
                                        </p:animEffect>
                                      </p:childTnLst>
                                    </p:cTn>
                                  </p:par>
                                </p:childTnLst>
                              </p:cTn>
                            </p:par>
                            <p:par>
                              <p:cTn id="80" fill="hold">
                                <p:stCondLst>
                                  <p:cond delay="6800"/>
                                </p:stCondLst>
                                <p:childTnLst>
                                  <p:par>
                                    <p:cTn id="81" presetID="12" presetClass="entr" presetSubtype="1" fill="hold" nodeType="afterEffect">
                                      <p:stCondLst>
                                        <p:cond delay="0"/>
                                      </p:stCondLst>
                                      <p:childTnLst>
                                        <p:set>
                                          <p:cBhvr>
                                            <p:cTn id="82" dur="1" fill="hold">
                                              <p:stCondLst>
                                                <p:cond delay="0"/>
                                              </p:stCondLst>
                                            </p:cTn>
                                            <p:tgtEl>
                                              <p:spTgt spid="69"/>
                                            </p:tgtEl>
                                            <p:attrNameLst>
                                              <p:attrName>style.visibility</p:attrName>
                                            </p:attrNameLst>
                                          </p:cBhvr>
                                          <p:to>
                                            <p:strVal val="visible"/>
                                          </p:to>
                                        </p:set>
                                        <p:anim calcmode="lin" valueType="num">
                                          <p:cBhvr additive="base">
                                            <p:cTn id="83" dur="400"/>
                                            <p:tgtEl>
                                              <p:spTgt spid="69"/>
                                            </p:tgtEl>
                                            <p:attrNameLst>
                                              <p:attrName>ppt_y</p:attrName>
                                            </p:attrNameLst>
                                          </p:cBhvr>
                                          <p:tavLst>
                                            <p:tav tm="0">
                                              <p:val>
                                                <p:strVal val="#ppt_y-#ppt_h*1.125000"/>
                                              </p:val>
                                            </p:tav>
                                            <p:tav tm="100000">
                                              <p:val>
                                                <p:strVal val="#ppt_y"/>
                                              </p:val>
                                            </p:tav>
                                          </p:tavLst>
                                        </p:anim>
                                        <p:animEffect transition="in" filter="wipe(down)">
                                          <p:cBhvr>
                                            <p:cTn id="84" dur="400"/>
                                            <p:tgtEl>
                                              <p:spTgt spid="69"/>
                                            </p:tgtEl>
                                          </p:cBhvr>
                                        </p:animEffect>
                                      </p:childTnLst>
                                    </p:cTn>
                                  </p:par>
                                </p:childTnLst>
                              </p:cTn>
                            </p:par>
                            <p:par>
                              <p:cTn id="85" fill="hold">
                                <p:stCondLst>
                                  <p:cond delay="7200"/>
                                </p:stCondLst>
                                <p:childTnLst>
                                  <p:par>
                                    <p:cTn id="86" presetID="53" presetClass="entr" presetSubtype="16" fill="hold" nodeType="afterEffect">
                                      <p:stCondLst>
                                        <p:cond delay="0"/>
                                      </p:stCondLst>
                                      <p:childTnLst>
                                        <p:set>
                                          <p:cBhvr>
                                            <p:cTn id="87" dur="1" fill="hold">
                                              <p:stCondLst>
                                                <p:cond delay="0"/>
                                              </p:stCondLst>
                                            </p:cTn>
                                            <p:tgtEl>
                                              <p:spTgt spid="94"/>
                                            </p:tgtEl>
                                            <p:attrNameLst>
                                              <p:attrName>style.visibility</p:attrName>
                                            </p:attrNameLst>
                                          </p:cBhvr>
                                          <p:to>
                                            <p:strVal val="visible"/>
                                          </p:to>
                                        </p:set>
                                        <p:anim calcmode="lin" valueType="num">
                                          <p:cBhvr>
                                            <p:cTn id="88" dur="500" fill="hold"/>
                                            <p:tgtEl>
                                              <p:spTgt spid="94"/>
                                            </p:tgtEl>
                                            <p:attrNameLst>
                                              <p:attrName>ppt_w</p:attrName>
                                            </p:attrNameLst>
                                          </p:cBhvr>
                                          <p:tavLst>
                                            <p:tav tm="0">
                                              <p:val>
                                                <p:fltVal val="0"/>
                                              </p:val>
                                            </p:tav>
                                            <p:tav tm="100000">
                                              <p:val>
                                                <p:strVal val="#ppt_w"/>
                                              </p:val>
                                            </p:tav>
                                          </p:tavLst>
                                        </p:anim>
                                        <p:anim calcmode="lin" valueType="num">
                                          <p:cBhvr>
                                            <p:cTn id="89" dur="500" fill="hold"/>
                                            <p:tgtEl>
                                              <p:spTgt spid="94"/>
                                            </p:tgtEl>
                                            <p:attrNameLst>
                                              <p:attrName>ppt_h</p:attrName>
                                            </p:attrNameLst>
                                          </p:cBhvr>
                                          <p:tavLst>
                                            <p:tav tm="0">
                                              <p:val>
                                                <p:fltVal val="0"/>
                                              </p:val>
                                            </p:tav>
                                            <p:tav tm="100000">
                                              <p:val>
                                                <p:strVal val="#ppt_h"/>
                                              </p:val>
                                            </p:tav>
                                          </p:tavLst>
                                        </p:anim>
                                        <p:animEffect transition="in" filter="fade">
                                          <p:cBhvr>
                                            <p:cTn id="90" dur="500"/>
                                            <p:tgtEl>
                                              <p:spTgt spid="94"/>
                                            </p:tgtEl>
                                          </p:cBhvr>
                                        </p:animEffect>
                                      </p:childTnLst>
                                    </p:cTn>
                                  </p:par>
                                </p:childTnLst>
                              </p:cTn>
                            </p:par>
                            <p:par>
                              <p:cTn id="91" fill="hold">
                                <p:stCondLst>
                                  <p:cond delay="7700"/>
                                </p:stCondLst>
                                <p:childTnLst>
                                  <p:par>
                                    <p:cTn id="92" presetID="10" presetClass="entr" presetSubtype="0" fill="hold" grpId="0" nodeType="afterEffect">
                                      <p:stCondLst>
                                        <p:cond delay="0"/>
                                      </p:stCondLst>
                                      <p:childTnLst>
                                        <p:set>
                                          <p:cBhvr>
                                            <p:cTn id="93" dur="1" fill="hold">
                                              <p:stCondLst>
                                                <p:cond delay="0"/>
                                              </p:stCondLst>
                                            </p:cTn>
                                            <p:tgtEl>
                                              <p:spTgt spid="105"/>
                                            </p:tgtEl>
                                            <p:attrNameLst>
                                              <p:attrName>style.visibility</p:attrName>
                                            </p:attrNameLst>
                                          </p:cBhvr>
                                          <p:to>
                                            <p:strVal val="visible"/>
                                          </p:to>
                                        </p:set>
                                        <p:animEffect transition="in" filter="fade">
                                          <p:cBhvr>
                                            <p:cTn id="94" dur="500"/>
                                            <p:tgtEl>
                                              <p:spTgt spid="105"/>
                                            </p:tgtEl>
                                          </p:cBhvr>
                                        </p:animEffect>
                                      </p:childTnLst>
                                    </p:cTn>
                                  </p:par>
                                </p:childTnLst>
                              </p:cTn>
                            </p:par>
                            <p:par>
                              <p:cTn id="95" fill="hold">
                                <p:stCondLst>
                                  <p:cond delay="8200"/>
                                </p:stCondLst>
                                <p:childTnLst>
                                  <p:par>
                                    <p:cTn id="96" presetID="12" presetClass="entr" presetSubtype="8" fill="hold" grpId="0" nodeType="afterEffect">
                                      <p:stCondLst>
                                        <p:cond delay="0"/>
                                      </p:stCondLst>
                                      <p:childTnLst>
                                        <p:set>
                                          <p:cBhvr>
                                            <p:cTn id="97" dur="1" fill="hold">
                                              <p:stCondLst>
                                                <p:cond delay="0"/>
                                              </p:stCondLst>
                                            </p:cTn>
                                            <p:tgtEl>
                                              <p:spTgt spid="50"/>
                                            </p:tgtEl>
                                            <p:attrNameLst>
                                              <p:attrName>style.visibility</p:attrName>
                                            </p:attrNameLst>
                                          </p:cBhvr>
                                          <p:to>
                                            <p:strVal val="visible"/>
                                          </p:to>
                                        </p:set>
                                        <p:anim calcmode="lin" valueType="num">
                                          <p:cBhvr additive="base">
                                            <p:cTn id="98" dur="400"/>
                                            <p:tgtEl>
                                              <p:spTgt spid="50"/>
                                            </p:tgtEl>
                                            <p:attrNameLst>
                                              <p:attrName>ppt_x</p:attrName>
                                            </p:attrNameLst>
                                          </p:cBhvr>
                                          <p:tavLst>
                                            <p:tav tm="0">
                                              <p:val>
                                                <p:strVal val="#ppt_x-#ppt_w*1.125000"/>
                                              </p:val>
                                            </p:tav>
                                            <p:tav tm="100000">
                                              <p:val>
                                                <p:strVal val="#ppt_x"/>
                                              </p:val>
                                            </p:tav>
                                          </p:tavLst>
                                        </p:anim>
                                        <p:animEffect transition="in" filter="wipe(right)">
                                          <p:cBhvr>
                                            <p:cTn id="99" dur="400"/>
                                            <p:tgtEl>
                                              <p:spTgt spid="50"/>
                                            </p:tgtEl>
                                          </p:cBhvr>
                                        </p:animEffect>
                                      </p:childTnLst>
                                    </p:cTn>
                                  </p:par>
                                </p:childTnLst>
                              </p:cTn>
                            </p:par>
                            <p:par>
                              <p:cTn id="100" fill="hold">
                                <p:stCondLst>
                                  <p:cond delay="8600"/>
                                </p:stCondLst>
                                <p:childTnLst>
                                  <p:par>
                                    <p:cTn id="101" presetID="12" presetClass="entr" presetSubtype="8"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anim calcmode="lin" valueType="num">
                                          <p:cBhvr additive="base">
                                            <p:cTn id="103" dur="400"/>
                                            <p:tgtEl>
                                              <p:spTgt spid="51"/>
                                            </p:tgtEl>
                                            <p:attrNameLst>
                                              <p:attrName>ppt_x</p:attrName>
                                            </p:attrNameLst>
                                          </p:cBhvr>
                                          <p:tavLst>
                                            <p:tav tm="0">
                                              <p:val>
                                                <p:strVal val="#ppt_x-#ppt_w*1.125000"/>
                                              </p:val>
                                            </p:tav>
                                            <p:tav tm="100000">
                                              <p:val>
                                                <p:strVal val="#ppt_x"/>
                                              </p:val>
                                            </p:tav>
                                          </p:tavLst>
                                        </p:anim>
                                        <p:animEffect transition="in" filter="wipe(right)">
                                          <p:cBhvr>
                                            <p:cTn id="104" dur="400"/>
                                            <p:tgtEl>
                                              <p:spTgt spid="51"/>
                                            </p:tgtEl>
                                          </p:cBhvr>
                                        </p:animEffect>
                                      </p:childTnLst>
                                    </p:cTn>
                                  </p:par>
                                </p:childTnLst>
                              </p:cTn>
                            </p:par>
                            <p:par>
                              <p:cTn id="105" fill="hold">
                                <p:stCondLst>
                                  <p:cond delay="9000"/>
                                </p:stCondLst>
                                <p:childTnLst>
                                  <p:par>
                                    <p:cTn id="106" presetID="12" presetClass="entr" presetSubtype="8" fill="hold" grpId="0" nodeType="afterEffect">
                                      <p:stCondLst>
                                        <p:cond delay="0"/>
                                      </p:stCondLst>
                                      <p:childTnLst>
                                        <p:set>
                                          <p:cBhvr>
                                            <p:cTn id="107" dur="1" fill="hold">
                                              <p:stCondLst>
                                                <p:cond delay="0"/>
                                              </p:stCondLst>
                                            </p:cTn>
                                            <p:tgtEl>
                                              <p:spTgt spid="52"/>
                                            </p:tgtEl>
                                            <p:attrNameLst>
                                              <p:attrName>style.visibility</p:attrName>
                                            </p:attrNameLst>
                                          </p:cBhvr>
                                          <p:to>
                                            <p:strVal val="visible"/>
                                          </p:to>
                                        </p:set>
                                        <p:anim calcmode="lin" valueType="num">
                                          <p:cBhvr additive="base">
                                            <p:cTn id="108" dur="400"/>
                                            <p:tgtEl>
                                              <p:spTgt spid="52"/>
                                            </p:tgtEl>
                                            <p:attrNameLst>
                                              <p:attrName>ppt_x</p:attrName>
                                            </p:attrNameLst>
                                          </p:cBhvr>
                                          <p:tavLst>
                                            <p:tav tm="0">
                                              <p:val>
                                                <p:strVal val="#ppt_x-#ppt_w*1.125000"/>
                                              </p:val>
                                            </p:tav>
                                            <p:tav tm="100000">
                                              <p:val>
                                                <p:strVal val="#ppt_x"/>
                                              </p:val>
                                            </p:tav>
                                          </p:tavLst>
                                        </p:anim>
                                        <p:animEffect transition="in" filter="wipe(right)">
                                          <p:cBhvr>
                                            <p:cTn id="109" dur="400"/>
                                            <p:tgtEl>
                                              <p:spTgt spid="52"/>
                                            </p:tgtEl>
                                          </p:cBhvr>
                                        </p:animEffect>
                                      </p:childTnLst>
                                    </p:cTn>
                                  </p:par>
                                </p:childTnLst>
                              </p:cTn>
                            </p:par>
                            <p:par>
                              <p:cTn id="110" fill="hold">
                                <p:stCondLst>
                                  <p:cond delay="9400"/>
                                </p:stCondLst>
                                <p:childTnLst>
                                  <p:par>
                                    <p:cTn id="111" presetID="53" presetClass="entr" presetSubtype="16" fill="hold" nodeType="afterEffect">
                                      <p:stCondLst>
                                        <p:cond delay="0"/>
                                      </p:stCondLst>
                                      <p:childTnLst>
                                        <p:set>
                                          <p:cBhvr>
                                            <p:cTn id="112" dur="1" fill="hold">
                                              <p:stCondLst>
                                                <p:cond delay="0"/>
                                              </p:stCondLst>
                                            </p:cTn>
                                            <p:tgtEl>
                                              <p:spTgt spid="53"/>
                                            </p:tgtEl>
                                            <p:attrNameLst>
                                              <p:attrName>style.visibility</p:attrName>
                                            </p:attrNameLst>
                                          </p:cBhvr>
                                          <p:to>
                                            <p:strVal val="visible"/>
                                          </p:to>
                                        </p:set>
                                        <p:anim calcmode="lin" valueType="num">
                                          <p:cBhvr>
                                            <p:cTn id="113" dur="500" fill="hold"/>
                                            <p:tgtEl>
                                              <p:spTgt spid="53"/>
                                            </p:tgtEl>
                                            <p:attrNameLst>
                                              <p:attrName>ppt_w</p:attrName>
                                            </p:attrNameLst>
                                          </p:cBhvr>
                                          <p:tavLst>
                                            <p:tav tm="0">
                                              <p:val>
                                                <p:fltVal val="0"/>
                                              </p:val>
                                            </p:tav>
                                            <p:tav tm="100000">
                                              <p:val>
                                                <p:strVal val="#ppt_w"/>
                                              </p:val>
                                            </p:tav>
                                          </p:tavLst>
                                        </p:anim>
                                        <p:anim calcmode="lin" valueType="num">
                                          <p:cBhvr>
                                            <p:cTn id="114" dur="500" fill="hold"/>
                                            <p:tgtEl>
                                              <p:spTgt spid="53"/>
                                            </p:tgtEl>
                                            <p:attrNameLst>
                                              <p:attrName>ppt_h</p:attrName>
                                            </p:attrNameLst>
                                          </p:cBhvr>
                                          <p:tavLst>
                                            <p:tav tm="0">
                                              <p:val>
                                                <p:fltVal val="0"/>
                                              </p:val>
                                            </p:tav>
                                            <p:tav tm="100000">
                                              <p:val>
                                                <p:strVal val="#ppt_h"/>
                                              </p:val>
                                            </p:tav>
                                          </p:tavLst>
                                        </p:anim>
                                        <p:animEffect transition="in" filter="fade">
                                          <p:cBhvr>
                                            <p:cTn id="115" dur="500"/>
                                            <p:tgtEl>
                                              <p:spTgt spid="53"/>
                                            </p:tgtEl>
                                          </p:cBhvr>
                                        </p:animEffect>
                                      </p:childTnLst>
                                    </p:cTn>
                                  </p:par>
                                </p:childTnLst>
                              </p:cTn>
                            </p:par>
                            <p:par>
                              <p:cTn id="116" fill="hold">
                                <p:stCondLst>
                                  <p:cond delay="9900"/>
                                </p:stCondLst>
                                <p:childTnLst>
                                  <p:par>
                                    <p:cTn id="117" presetID="12" presetClass="entr" presetSubtype="4" fill="hold" nodeType="afterEffect">
                                      <p:stCondLst>
                                        <p:cond delay="0"/>
                                      </p:stCondLst>
                                      <p:childTnLst>
                                        <p:set>
                                          <p:cBhvr>
                                            <p:cTn id="118" dur="1" fill="hold">
                                              <p:stCondLst>
                                                <p:cond delay="0"/>
                                              </p:stCondLst>
                                            </p:cTn>
                                            <p:tgtEl>
                                              <p:spTgt spid="61"/>
                                            </p:tgtEl>
                                            <p:attrNameLst>
                                              <p:attrName>style.visibility</p:attrName>
                                            </p:attrNameLst>
                                          </p:cBhvr>
                                          <p:to>
                                            <p:strVal val="visible"/>
                                          </p:to>
                                        </p:set>
                                        <p:anim calcmode="lin" valueType="num">
                                          <p:cBhvr additive="base">
                                            <p:cTn id="119" dur="400"/>
                                            <p:tgtEl>
                                              <p:spTgt spid="61"/>
                                            </p:tgtEl>
                                            <p:attrNameLst>
                                              <p:attrName>ppt_y</p:attrName>
                                            </p:attrNameLst>
                                          </p:cBhvr>
                                          <p:tavLst>
                                            <p:tav tm="0">
                                              <p:val>
                                                <p:strVal val="#ppt_y+#ppt_h*1.125000"/>
                                              </p:val>
                                            </p:tav>
                                            <p:tav tm="100000">
                                              <p:val>
                                                <p:strVal val="#ppt_y"/>
                                              </p:val>
                                            </p:tav>
                                          </p:tavLst>
                                        </p:anim>
                                        <p:animEffect transition="in" filter="wipe(up)">
                                          <p:cBhvr>
                                            <p:cTn id="120" dur="4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3" grpId="0" animBg="1"/>
          <p:bldP spid="64" grpId="0" animBg="1"/>
          <p:bldP spid="65" grpId="0" animBg="1"/>
          <p:bldP spid="71" grpId="0" animBg="1"/>
          <p:bldP spid="105" grpId="0"/>
          <p:bldP spid="47" grpId="0"/>
          <p:bldP spid="50" grpId="0" animBg="1"/>
          <p:bldP spid="51" grpId="0" animBg="1"/>
          <p:bldP spid="5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1200" fill="hold"/>
                                            <p:tgtEl>
                                              <p:spTgt spid="48"/>
                                            </p:tgtEl>
                                            <p:attrNameLst>
                                              <p:attrName>ppt_x</p:attrName>
                                            </p:attrNameLst>
                                          </p:cBhvr>
                                          <p:tavLst>
                                            <p:tav tm="0">
                                              <p:val>
                                                <p:strVal val="0-#ppt_w/2"/>
                                              </p:val>
                                            </p:tav>
                                            <p:tav tm="100000">
                                              <p:val>
                                                <p:strVal val="#ppt_x"/>
                                              </p:val>
                                            </p:tav>
                                          </p:tavLst>
                                        </p:anim>
                                        <p:anim calcmode="lin" valueType="num">
                                          <p:cBhvr additive="base">
                                            <p:cTn id="8" dur="120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1200" fill="hold"/>
                                            <p:tgtEl>
                                              <p:spTgt spid="49"/>
                                            </p:tgtEl>
                                            <p:attrNameLst>
                                              <p:attrName>ppt_x</p:attrName>
                                            </p:attrNameLst>
                                          </p:cBhvr>
                                          <p:tavLst>
                                            <p:tav tm="0">
                                              <p:val>
                                                <p:strVal val="#ppt_x"/>
                                              </p:val>
                                            </p:tav>
                                            <p:tav tm="100000">
                                              <p:val>
                                                <p:strVal val="#ppt_x"/>
                                              </p:val>
                                            </p:tav>
                                          </p:tavLst>
                                        </p:anim>
                                        <p:anim calcmode="lin" valueType="num">
                                          <p:cBhvr additive="base">
                                            <p:cTn id="12" dur="1200" fill="hold"/>
                                            <p:tgtEl>
                                              <p:spTgt spid="49"/>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left)">
                                          <p:cBhvr>
                                            <p:cTn id="16" dur="500"/>
                                            <p:tgtEl>
                                              <p:spTgt spid="47"/>
                                            </p:tgtEl>
                                          </p:cBhvr>
                                        </p:animEffect>
                                      </p:childTnLst>
                                    </p:cTn>
                                  </p:par>
                                </p:childTnLst>
                              </p:cTn>
                            </p:par>
                            <p:par>
                              <p:cTn id="17" fill="hold">
                                <p:stCondLst>
                                  <p:cond delay="1700"/>
                                </p:stCondLst>
                                <p:childTnLst>
                                  <p:par>
                                    <p:cTn id="18" presetID="2" presetClass="entr" presetSubtype="8"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additive="base">
                                            <p:cTn id="20" dur="400" fill="hold"/>
                                            <p:tgtEl>
                                              <p:spTgt spid="71"/>
                                            </p:tgtEl>
                                            <p:attrNameLst>
                                              <p:attrName>ppt_x</p:attrName>
                                            </p:attrNameLst>
                                          </p:cBhvr>
                                          <p:tavLst>
                                            <p:tav tm="0">
                                              <p:val>
                                                <p:strVal val="0-#ppt_w/2"/>
                                              </p:val>
                                            </p:tav>
                                            <p:tav tm="100000">
                                              <p:val>
                                                <p:strVal val="#ppt_x"/>
                                              </p:val>
                                            </p:tav>
                                          </p:tavLst>
                                        </p:anim>
                                        <p:anim calcmode="lin" valueType="num">
                                          <p:cBhvr additive="base">
                                            <p:cTn id="21" dur="400" fill="hold"/>
                                            <p:tgtEl>
                                              <p:spTgt spid="71"/>
                                            </p:tgtEl>
                                            <p:attrNameLst>
                                              <p:attrName>ppt_y</p:attrName>
                                            </p:attrNameLst>
                                          </p:cBhvr>
                                          <p:tavLst>
                                            <p:tav tm="0">
                                              <p:val>
                                                <p:strVal val="#ppt_y"/>
                                              </p:val>
                                            </p:tav>
                                            <p:tav tm="100000">
                                              <p:val>
                                                <p:strVal val="#ppt_y"/>
                                              </p:val>
                                            </p:tav>
                                          </p:tavLst>
                                        </p:anim>
                                      </p:childTnLst>
                                    </p:cTn>
                                  </p:par>
                                </p:childTnLst>
                              </p:cTn>
                            </p:par>
                            <p:par>
                              <p:cTn id="22" fill="hold">
                                <p:stCondLst>
                                  <p:cond delay="2100"/>
                                </p:stCondLst>
                                <p:childTnLst>
                                  <p:par>
                                    <p:cTn id="23" presetID="2" presetClass="entr" presetSubtype="8" fill="hold" nodeType="after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additive="base">
                                            <p:cTn id="25" dur="400" fill="hold"/>
                                            <p:tgtEl>
                                              <p:spTgt spid="101"/>
                                            </p:tgtEl>
                                            <p:attrNameLst>
                                              <p:attrName>ppt_x</p:attrName>
                                            </p:attrNameLst>
                                          </p:cBhvr>
                                          <p:tavLst>
                                            <p:tav tm="0">
                                              <p:val>
                                                <p:strVal val="0-#ppt_w/2"/>
                                              </p:val>
                                            </p:tav>
                                            <p:tav tm="100000">
                                              <p:val>
                                                <p:strVal val="#ppt_x"/>
                                              </p:val>
                                            </p:tav>
                                          </p:tavLst>
                                        </p:anim>
                                        <p:anim calcmode="lin" valueType="num">
                                          <p:cBhvr additive="base">
                                            <p:cTn id="26" dur="400" fill="hold"/>
                                            <p:tgtEl>
                                              <p:spTgt spid="101"/>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2" presetClass="entr" presetSubtype="8" fill="hold" grpId="0" nodeType="afterEffect">
                                      <p:stCondLst>
                                        <p:cond delay="0"/>
                                      </p:stCondLst>
                                      <p:childTnLst>
                                        <p:set>
                                          <p:cBhvr>
                                            <p:cTn id="29" dur="1" fill="hold">
                                              <p:stCondLst>
                                                <p:cond delay="0"/>
                                              </p:stCondLst>
                                            </p:cTn>
                                            <p:tgtEl>
                                              <p:spTgt spid="55"/>
                                            </p:tgtEl>
                                            <p:attrNameLst>
                                              <p:attrName>style.visibility</p:attrName>
                                            </p:attrNameLst>
                                          </p:cBhvr>
                                          <p:to>
                                            <p:strVal val="visible"/>
                                          </p:to>
                                        </p:set>
                                        <p:anim calcmode="lin" valueType="num">
                                          <p:cBhvr additive="base">
                                            <p:cTn id="30" dur="400"/>
                                            <p:tgtEl>
                                              <p:spTgt spid="55"/>
                                            </p:tgtEl>
                                            <p:attrNameLst>
                                              <p:attrName>ppt_x</p:attrName>
                                            </p:attrNameLst>
                                          </p:cBhvr>
                                          <p:tavLst>
                                            <p:tav tm="0">
                                              <p:val>
                                                <p:strVal val="#ppt_x-#ppt_w*1.125000"/>
                                              </p:val>
                                            </p:tav>
                                            <p:tav tm="100000">
                                              <p:val>
                                                <p:strVal val="#ppt_x"/>
                                              </p:val>
                                            </p:tav>
                                          </p:tavLst>
                                        </p:anim>
                                        <p:animEffect transition="in" filter="wipe(right)">
                                          <p:cBhvr>
                                            <p:cTn id="31" dur="400"/>
                                            <p:tgtEl>
                                              <p:spTgt spid="55"/>
                                            </p:tgtEl>
                                          </p:cBhvr>
                                        </p:animEffect>
                                      </p:childTnLst>
                                    </p:cTn>
                                  </p:par>
                                </p:childTnLst>
                              </p:cTn>
                            </p:par>
                            <p:par>
                              <p:cTn id="32" fill="hold">
                                <p:stCondLst>
                                  <p:cond delay="2900"/>
                                </p:stCondLst>
                                <p:childTnLst>
                                  <p:par>
                                    <p:cTn id="33" presetID="12" presetClass="entr" presetSubtype="4"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400"/>
                                            <p:tgtEl>
                                              <p:spTgt spid="68"/>
                                            </p:tgtEl>
                                            <p:attrNameLst>
                                              <p:attrName>ppt_y</p:attrName>
                                            </p:attrNameLst>
                                          </p:cBhvr>
                                          <p:tavLst>
                                            <p:tav tm="0">
                                              <p:val>
                                                <p:strVal val="#ppt_y+#ppt_h*1.125000"/>
                                              </p:val>
                                            </p:tav>
                                            <p:tav tm="100000">
                                              <p:val>
                                                <p:strVal val="#ppt_y"/>
                                              </p:val>
                                            </p:tav>
                                          </p:tavLst>
                                        </p:anim>
                                        <p:animEffect transition="in" filter="wipe(up)">
                                          <p:cBhvr>
                                            <p:cTn id="36" dur="400"/>
                                            <p:tgtEl>
                                              <p:spTgt spid="68"/>
                                            </p:tgtEl>
                                          </p:cBhvr>
                                        </p:animEffect>
                                      </p:childTnLst>
                                    </p:cTn>
                                  </p:par>
                                </p:childTnLst>
                              </p:cTn>
                            </p:par>
                            <p:par>
                              <p:cTn id="37" fill="hold">
                                <p:stCondLst>
                                  <p:cond delay="3300"/>
                                </p:stCondLst>
                                <p:childTnLst>
                                  <p:par>
                                    <p:cTn id="38" presetID="53" presetClass="entr" presetSubtype="16" fill="hold" nodeType="afterEffect">
                                      <p:stCondLst>
                                        <p:cond delay="0"/>
                                      </p:stCondLst>
                                      <p:childTnLst>
                                        <p:set>
                                          <p:cBhvr>
                                            <p:cTn id="39" dur="1" fill="hold">
                                              <p:stCondLst>
                                                <p:cond delay="0"/>
                                              </p:stCondLst>
                                            </p:cTn>
                                            <p:tgtEl>
                                              <p:spTgt spid="73"/>
                                            </p:tgtEl>
                                            <p:attrNameLst>
                                              <p:attrName>style.visibility</p:attrName>
                                            </p:attrNameLst>
                                          </p:cBhvr>
                                          <p:to>
                                            <p:strVal val="visible"/>
                                          </p:to>
                                        </p:set>
                                        <p:anim calcmode="lin" valueType="num">
                                          <p:cBhvr>
                                            <p:cTn id="40" dur="500" fill="hold"/>
                                            <p:tgtEl>
                                              <p:spTgt spid="73"/>
                                            </p:tgtEl>
                                            <p:attrNameLst>
                                              <p:attrName>ppt_w</p:attrName>
                                            </p:attrNameLst>
                                          </p:cBhvr>
                                          <p:tavLst>
                                            <p:tav tm="0">
                                              <p:val>
                                                <p:fltVal val="0"/>
                                              </p:val>
                                            </p:tav>
                                            <p:tav tm="100000">
                                              <p:val>
                                                <p:strVal val="#ppt_w"/>
                                              </p:val>
                                            </p:tav>
                                          </p:tavLst>
                                        </p:anim>
                                        <p:anim calcmode="lin" valueType="num">
                                          <p:cBhvr>
                                            <p:cTn id="41" dur="500" fill="hold"/>
                                            <p:tgtEl>
                                              <p:spTgt spid="73"/>
                                            </p:tgtEl>
                                            <p:attrNameLst>
                                              <p:attrName>ppt_h</p:attrName>
                                            </p:attrNameLst>
                                          </p:cBhvr>
                                          <p:tavLst>
                                            <p:tav tm="0">
                                              <p:val>
                                                <p:fltVal val="0"/>
                                              </p:val>
                                            </p:tav>
                                            <p:tav tm="100000">
                                              <p:val>
                                                <p:strVal val="#ppt_h"/>
                                              </p:val>
                                            </p:tav>
                                          </p:tavLst>
                                        </p:anim>
                                        <p:animEffect transition="in" filter="fade">
                                          <p:cBhvr>
                                            <p:cTn id="42" dur="500"/>
                                            <p:tgtEl>
                                              <p:spTgt spid="73"/>
                                            </p:tgtEl>
                                          </p:cBhvr>
                                        </p:animEffect>
                                      </p:childTnLst>
                                    </p:cTn>
                                  </p:par>
                                </p:childTnLst>
                              </p:cTn>
                            </p:par>
                            <p:par>
                              <p:cTn id="43" fill="hold">
                                <p:stCondLst>
                                  <p:cond delay="3800"/>
                                </p:stCondLst>
                                <p:childTnLst>
                                  <p:par>
                                    <p:cTn id="44" presetID="12" presetClass="entr" presetSubtype="8" fill="hold" grpId="0" nodeType="after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400"/>
                                            <p:tgtEl>
                                              <p:spTgt spid="63"/>
                                            </p:tgtEl>
                                            <p:attrNameLst>
                                              <p:attrName>ppt_x</p:attrName>
                                            </p:attrNameLst>
                                          </p:cBhvr>
                                          <p:tavLst>
                                            <p:tav tm="0">
                                              <p:val>
                                                <p:strVal val="#ppt_x-#ppt_w*1.125000"/>
                                              </p:val>
                                            </p:tav>
                                            <p:tav tm="100000">
                                              <p:val>
                                                <p:strVal val="#ppt_x"/>
                                              </p:val>
                                            </p:tav>
                                          </p:tavLst>
                                        </p:anim>
                                        <p:animEffect transition="in" filter="wipe(right)">
                                          <p:cBhvr>
                                            <p:cTn id="47" dur="400"/>
                                            <p:tgtEl>
                                              <p:spTgt spid="63"/>
                                            </p:tgtEl>
                                          </p:cBhvr>
                                        </p:animEffect>
                                      </p:childTnLst>
                                    </p:cTn>
                                  </p:par>
                                </p:childTnLst>
                              </p:cTn>
                            </p:par>
                            <p:par>
                              <p:cTn id="48" fill="hold">
                                <p:stCondLst>
                                  <p:cond delay="4200"/>
                                </p:stCondLst>
                                <p:childTnLst>
                                  <p:par>
                                    <p:cTn id="49" presetID="12" presetClass="entr" presetSubtype="1" fill="hold" nodeType="after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400"/>
                                            <p:tgtEl>
                                              <p:spTgt spid="70"/>
                                            </p:tgtEl>
                                            <p:attrNameLst>
                                              <p:attrName>ppt_y</p:attrName>
                                            </p:attrNameLst>
                                          </p:cBhvr>
                                          <p:tavLst>
                                            <p:tav tm="0">
                                              <p:val>
                                                <p:strVal val="#ppt_y-#ppt_h*1.125000"/>
                                              </p:val>
                                            </p:tav>
                                            <p:tav tm="100000">
                                              <p:val>
                                                <p:strVal val="#ppt_y"/>
                                              </p:val>
                                            </p:tav>
                                          </p:tavLst>
                                        </p:anim>
                                        <p:animEffect transition="in" filter="wipe(down)">
                                          <p:cBhvr>
                                            <p:cTn id="52" dur="400"/>
                                            <p:tgtEl>
                                              <p:spTgt spid="70"/>
                                            </p:tgtEl>
                                          </p:cBhvr>
                                        </p:animEffect>
                                      </p:childTnLst>
                                    </p:cTn>
                                  </p:par>
                                </p:childTnLst>
                              </p:cTn>
                            </p:par>
                            <p:par>
                              <p:cTn id="53" fill="hold">
                                <p:stCondLst>
                                  <p:cond delay="4600"/>
                                </p:stCondLst>
                                <p:childTnLst>
                                  <p:par>
                                    <p:cTn id="54" presetID="53" presetClass="entr" presetSubtype="16" fill="hold" nodeType="afterEffect">
                                      <p:stCondLst>
                                        <p:cond delay="0"/>
                                      </p:stCondLst>
                                      <p:childTnLst>
                                        <p:set>
                                          <p:cBhvr>
                                            <p:cTn id="55" dur="1" fill="hold">
                                              <p:stCondLst>
                                                <p:cond delay="0"/>
                                              </p:stCondLst>
                                            </p:cTn>
                                            <p:tgtEl>
                                              <p:spTgt spid="80"/>
                                            </p:tgtEl>
                                            <p:attrNameLst>
                                              <p:attrName>style.visibility</p:attrName>
                                            </p:attrNameLst>
                                          </p:cBhvr>
                                          <p:to>
                                            <p:strVal val="visible"/>
                                          </p:to>
                                        </p:set>
                                        <p:anim calcmode="lin" valueType="num">
                                          <p:cBhvr>
                                            <p:cTn id="56" dur="500" fill="hold"/>
                                            <p:tgtEl>
                                              <p:spTgt spid="80"/>
                                            </p:tgtEl>
                                            <p:attrNameLst>
                                              <p:attrName>ppt_w</p:attrName>
                                            </p:attrNameLst>
                                          </p:cBhvr>
                                          <p:tavLst>
                                            <p:tav tm="0">
                                              <p:val>
                                                <p:fltVal val="0"/>
                                              </p:val>
                                            </p:tav>
                                            <p:tav tm="100000">
                                              <p:val>
                                                <p:strVal val="#ppt_w"/>
                                              </p:val>
                                            </p:tav>
                                          </p:tavLst>
                                        </p:anim>
                                        <p:anim calcmode="lin" valueType="num">
                                          <p:cBhvr>
                                            <p:cTn id="57" dur="500" fill="hold"/>
                                            <p:tgtEl>
                                              <p:spTgt spid="80"/>
                                            </p:tgtEl>
                                            <p:attrNameLst>
                                              <p:attrName>ppt_h</p:attrName>
                                            </p:attrNameLst>
                                          </p:cBhvr>
                                          <p:tavLst>
                                            <p:tav tm="0">
                                              <p:val>
                                                <p:fltVal val="0"/>
                                              </p:val>
                                            </p:tav>
                                            <p:tav tm="100000">
                                              <p:val>
                                                <p:strVal val="#ppt_h"/>
                                              </p:val>
                                            </p:tav>
                                          </p:tavLst>
                                        </p:anim>
                                        <p:animEffect transition="in" filter="fade">
                                          <p:cBhvr>
                                            <p:cTn id="58" dur="500"/>
                                            <p:tgtEl>
                                              <p:spTgt spid="80"/>
                                            </p:tgtEl>
                                          </p:cBhvr>
                                        </p:animEffect>
                                      </p:childTnLst>
                                    </p:cTn>
                                  </p:par>
                                </p:childTnLst>
                              </p:cTn>
                            </p:par>
                            <p:par>
                              <p:cTn id="59" fill="hold">
                                <p:stCondLst>
                                  <p:cond delay="5100"/>
                                </p:stCondLst>
                                <p:childTnLst>
                                  <p:par>
                                    <p:cTn id="60" presetID="12" presetClass="entr" presetSubtype="8" fill="hold" grpId="0" nodeType="afterEffect">
                                      <p:stCondLst>
                                        <p:cond delay="0"/>
                                      </p:stCondLst>
                                      <p:childTnLst>
                                        <p:set>
                                          <p:cBhvr>
                                            <p:cTn id="61" dur="1" fill="hold">
                                              <p:stCondLst>
                                                <p:cond delay="0"/>
                                              </p:stCondLst>
                                            </p:cTn>
                                            <p:tgtEl>
                                              <p:spTgt spid="64"/>
                                            </p:tgtEl>
                                            <p:attrNameLst>
                                              <p:attrName>style.visibility</p:attrName>
                                            </p:attrNameLst>
                                          </p:cBhvr>
                                          <p:to>
                                            <p:strVal val="visible"/>
                                          </p:to>
                                        </p:set>
                                        <p:anim calcmode="lin" valueType="num">
                                          <p:cBhvr additive="base">
                                            <p:cTn id="62" dur="400"/>
                                            <p:tgtEl>
                                              <p:spTgt spid="64"/>
                                            </p:tgtEl>
                                            <p:attrNameLst>
                                              <p:attrName>ppt_x</p:attrName>
                                            </p:attrNameLst>
                                          </p:cBhvr>
                                          <p:tavLst>
                                            <p:tav tm="0">
                                              <p:val>
                                                <p:strVal val="#ppt_x-#ppt_w*1.125000"/>
                                              </p:val>
                                            </p:tav>
                                            <p:tav tm="100000">
                                              <p:val>
                                                <p:strVal val="#ppt_x"/>
                                              </p:val>
                                            </p:tav>
                                          </p:tavLst>
                                        </p:anim>
                                        <p:animEffect transition="in" filter="wipe(right)">
                                          <p:cBhvr>
                                            <p:cTn id="63" dur="400"/>
                                            <p:tgtEl>
                                              <p:spTgt spid="64"/>
                                            </p:tgtEl>
                                          </p:cBhvr>
                                        </p:animEffect>
                                      </p:childTnLst>
                                    </p:cTn>
                                  </p:par>
                                </p:childTnLst>
                              </p:cTn>
                            </p:par>
                            <p:par>
                              <p:cTn id="64" fill="hold">
                                <p:stCondLst>
                                  <p:cond delay="5500"/>
                                </p:stCondLst>
                                <p:childTnLst>
                                  <p:par>
                                    <p:cTn id="65" presetID="12" presetClass="entr" presetSubtype="4"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anim calcmode="lin" valueType="num">
                                          <p:cBhvr additive="base">
                                            <p:cTn id="67" dur="400"/>
                                            <p:tgtEl>
                                              <p:spTgt spid="67"/>
                                            </p:tgtEl>
                                            <p:attrNameLst>
                                              <p:attrName>ppt_y</p:attrName>
                                            </p:attrNameLst>
                                          </p:cBhvr>
                                          <p:tavLst>
                                            <p:tav tm="0">
                                              <p:val>
                                                <p:strVal val="#ppt_y+#ppt_h*1.125000"/>
                                              </p:val>
                                            </p:tav>
                                            <p:tav tm="100000">
                                              <p:val>
                                                <p:strVal val="#ppt_y"/>
                                              </p:val>
                                            </p:tav>
                                          </p:tavLst>
                                        </p:anim>
                                        <p:animEffect transition="in" filter="wipe(up)">
                                          <p:cBhvr>
                                            <p:cTn id="68" dur="400"/>
                                            <p:tgtEl>
                                              <p:spTgt spid="67"/>
                                            </p:tgtEl>
                                          </p:cBhvr>
                                        </p:animEffect>
                                      </p:childTnLst>
                                    </p:cTn>
                                  </p:par>
                                </p:childTnLst>
                              </p:cTn>
                            </p:par>
                            <p:par>
                              <p:cTn id="69" fill="hold">
                                <p:stCondLst>
                                  <p:cond delay="5900"/>
                                </p:stCondLst>
                                <p:childTnLst>
                                  <p:par>
                                    <p:cTn id="70" presetID="53" presetClass="entr" presetSubtype="16" fill="hold" nodeType="afterEffect">
                                      <p:stCondLst>
                                        <p:cond delay="0"/>
                                      </p:stCondLst>
                                      <p:childTnLst>
                                        <p:set>
                                          <p:cBhvr>
                                            <p:cTn id="71" dur="1" fill="hold">
                                              <p:stCondLst>
                                                <p:cond delay="0"/>
                                              </p:stCondLst>
                                            </p:cTn>
                                            <p:tgtEl>
                                              <p:spTgt spid="87"/>
                                            </p:tgtEl>
                                            <p:attrNameLst>
                                              <p:attrName>style.visibility</p:attrName>
                                            </p:attrNameLst>
                                          </p:cBhvr>
                                          <p:to>
                                            <p:strVal val="visible"/>
                                          </p:to>
                                        </p:set>
                                        <p:anim calcmode="lin" valueType="num">
                                          <p:cBhvr>
                                            <p:cTn id="72" dur="500" fill="hold"/>
                                            <p:tgtEl>
                                              <p:spTgt spid="87"/>
                                            </p:tgtEl>
                                            <p:attrNameLst>
                                              <p:attrName>ppt_w</p:attrName>
                                            </p:attrNameLst>
                                          </p:cBhvr>
                                          <p:tavLst>
                                            <p:tav tm="0">
                                              <p:val>
                                                <p:fltVal val="0"/>
                                              </p:val>
                                            </p:tav>
                                            <p:tav tm="100000">
                                              <p:val>
                                                <p:strVal val="#ppt_w"/>
                                              </p:val>
                                            </p:tav>
                                          </p:tavLst>
                                        </p:anim>
                                        <p:anim calcmode="lin" valueType="num">
                                          <p:cBhvr>
                                            <p:cTn id="73" dur="500" fill="hold"/>
                                            <p:tgtEl>
                                              <p:spTgt spid="87"/>
                                            </p:tgtEl>
                                            <p:attrNameLst>
                                              <p:attrName>ppt_h</p:attrName>
                                            </p:attrNameLst>
                                          </p:cBhvr>
                                          <p:tavLst>
                                            <p:tav tm="0">
                                              <p:val>
                                                <p:fltVal val="0"/>
                                              </p:val>
                                            </p:tav>
                                            <p:tav tm="100000">
                                              <p:val>
                                                <p:strVal val="#ppt_h"/>
                                              </p:val>
                                            </p:tav>
                                          </p:tavLst>
                                        </p:anim>
                                        <p:animEffect transition="in" filter="fade">
                                          <p:cBhvr>
                                            <p:cTn id="74" dur="500"/>
                                            <p:tgtEl>
                                              <p:spTgt spid="87"/>
                                            </p:tgtEl>
                                          </p:cBhvr>
                                        </p:animEffect>
                                      </p:childTnLst>
                                    </p:cTn>
                                  </p:par>
                                </p:childTnLst>
                              </p:cTn>
                            </p:par>
                            <p:par>
                              <p:cTn id="75" fill="hold">
                                <p:stCondLst>
                                  <p:cond delay="6400"/>
                                </p:stCondLst>
                                <p:childTnLst>
                                  <p:par>
                                    <p:cTn id="76" presetID="12" presetClass="entr" presetSubtype="8" fill="hold" grpId="0" nodeType="afterEffect">
                                      <p:stCondLst>
                                        <p:cond delay="0"/>
                                      </p:stCondLst>
                                      <p:childTnLst>
                                        <p:set>
                                          <p:cBhvr>
                                            <p:cTn id="77" dur="1" fill="hold">
                                              <p:stCondLst>
                                                <p:cond delay="0"/>
                                              </p:stCondLst>
                                            </p:cTn>
                                            <p:tgtEl>
                                              <p:spTgt spid="65"/>
                                            </p:tgtEl>
                                            <p:attrNameLst>
                                              <p:attrName>style.visibility</p:attrName>
                                            </p:attrNameLst>
                                          </p:cBhvr>
                                          <p:to>
                                            <p:strVal val="visible"/>
                                          </p:to>
                                        </p:set>
                                        <p:anim calcmode="lin" valueType="num">
                                          <p:cBhvr additive="base">
                                            <p:cTn id="78" dur="400"/>
                                            <p:tgtEl>
                                              <p:spTgt spid="65"/>
                                            </p:tgtEl>
                                            <p:attrNameLst>
                                              <p:attrName>ppt_x</p:attrName>
                                            </p:attrNameLst>
                                          </p:cBhvr>
                                          <p:tavLst>
                                            <p:tav tm="0">
                                              <p:val>
                                                <p:strVal val="#ppt_x-#ppt_w*1.125000"/>
                                              </p:val>
                                            </p:tav>
                                            <p:tav tm="100000">
                                              <p:val>
                                                <p:strVal val="#ppt_x"/>
                                              </p:val>
                                            </p:tav>
                                          </p:tavLst>
                                        </p:anim>
                                        <p:animEffect transition="in" filter="wipe(right)">
                                          <p:cBhvr>
                                            <p:cTn id="79" dur="400"/>
                                            <p:tgtEl>
                                              <p:spTgt spid="65"/>
                                            </p:tgtEl>
                                          </p:cBhvr>
                                        </p:animEffect>
                                      </p:childTnLst>
                                    </p:cTn>
                                  </p:par>
                                </p:childTnLst>
                              </p:cTn>
                            </p:par>
                            <p:par>
                              <p:cTn id="80" fill="hold">
                                <p:stCondLst>
                                  <p:cond delay="6800"/>
                                </p:stCondLst>
                                <p:childTnLst>
                                  <p:par>
                                    <p:cTn id="81" presetID="12" presetClass="entr" presetSubtype="1" fill="hold" nodeType="afterEffect">
                                      <p:stCondLst>
                                        <p:cond delay="0"/>
                                      </p:stCondLst>
                                      <p:childTnLst>
                                        <p:set>
                                          <p:cBhvr>
                                            <p:cTn id="82" dur="1" fill="hold">
                                              <p:stCondLst>
                                                <p:cond delay="0"/>
                                              </p:stCondLst>
                                            </p:cTn>
                                            <p:tgtEl>
                                              <p:spTgt spid="69"/>
                                            </p:tgtEl>
                                            <p:attrNameLst>
                                              <p:attrName>style.visibility</p:attrName>
                                            </p:attrNameLst>
                                          </p:cBhvr>
                                          <p:to>
                                            <p:strVal val="visible"/>
                                          </p:to>
                                        </p:set>
                                        <p:anim calcmode="lin" valueType="num">
                                          <p:cBhvr additive="base">
                                            <p:cTn id="83" dur="400"/>
                                            <p:tgtEl>
                                              <p:spTgt spid="69"/>
                                            </p:tgtEl>
                                            <p:attrNameLst>
                                              <p:attrName>ppt_y</p:attrName>
                                            </p:attrNameLst>
                                          </p:cBhvr>
                                          <p:tavLst>
                                            <p:tav tm="0">
                                              <p:val>
                                                <p:strVal val="#ppt_y-#ppt_h*1.125000"/>
                                              </p:val>
                                            </p:tav>
                                            <p:tav tm="100000">
                                              <p:val>
                                                <p:strVal val="#ppt_y"/>
                                              </p:val>
                                            </p:tav>
                                          </p:tavLst>
                                        </p:anim>
                                        <p:animEffect transition="in" filter="wipe(down)">
                                          <p:cBhvr>
                                            <p:cTn id="84" dur="400"/>
                                            <p:tgtEl>
                                              <p:spTgt spid="69"/>
                                            </p:tgtEl>
                                          </p:cBhvr>
                                        </p:animEffect>
                                      </p:childTnLst>
                                    </p:cTn>
                                  </p:par>
                                </p:childTnLst>
                              </p:cTn>
                            </p:par>
                            <p:par>
                              <p:cTn id="85" fill="hold">
                                <p:stCondLst>
                                  <p:cond delay="7200"/>
                                </p:stCondLst>
                                <p:childTnLst>
                                  <p:par>
                                    <p:cTn id="86" presetID="53" presetClass="entr" presetSubtype="16" fill="hold" nodeType="afterEffect">
                                      <p:stCondLst>
                                        <p:cond delay="0"/>
                                      </p:stCondLst>
                                      <p:childTnLst>
                                        <p:set>
                                          <p:cBhvr>
                                            <p:cTn id="87" dur="1" fill="hold">
                                              <p:stCondLst>
                                                <p:cond delay="0"/>
                                              </p:stCondLst>
                                            </p:cTn>
                                            <p:tgtEl>
                                              <p:spTgt spid="94"/>
                                            </p:tgtEl>
                                            <p:attrNameLst>
                                              <p:attrName>style.visibility</p:attrName>
                                            </p:attrNameLst>
                                          </p:cBhvr>
                                          <p:to>
                                            <p:strVal val="visible"/>
                                          </p:to>
                                        </p:set>
                                        <p:anim calcmode="lin" valueType="num">
                                          <p:cBhvr>
                                            <p:cTn id="88" dur="500" fill="hold"/>
                                            <p:tgtEl>
                                              <p:spTgt spid="94"/>
                                            </p:tgtEl>
                                            <p:attrNameLst>
                                              <p:attrName>ppt_w</p:attrName>
                                            </p:attrNameLst>
                                          </p:cBhvr>
                                          <p:tavLst>
                                            <p:tav tm="0">
                                              <p:val>
                                                <p:fltVal val="0"/>
                                              </p:val>
                                            </p:tav>
                                            <p:tav tm="100000">
                                              <p:val>
                                                <p:strVal val="#ppt_w"/>
                                              </p:val>
                                            </p:tav>
                                          </p:tavLst>
                                        </p:anim>
                                        <p:anim calcmode="lin" valueType="num">
                                          <p:cBhvr>
                                            <p:cTn id="89" dur="500" fill="hold"/>
                                            <p:tgtEl>
                                              <p:spTgt spid="94"/>
                                            </p:tgtEl>
                                            <p:attrNameLst>
                                              <p:attrName>ppt_h</p:attrName>
                                            </p:attrNameLst>
                                          </p:cBhvr>
                                          <p:tavLst>
                                            <p:tav tm="0">
                                              <p:val>
                                                <p:fltVal val="0"/>
                                              </p:val>
                                            </p:tav>
                                            <p:tav tm="100000">
                                              <p:val>
                                                <p:strVal val="#ppt_h"/>
                                              </p:val>
                                            </p:tav>
                                          </p:tavLst>
                                        </p:anim>
                                        <p:animEffect transition="in" filter="fade">
                                          <p:cBhvr>
                                            <p:cTn id="90" dur="500"/>
                                            <p:tgtEl>
                                              <p:spTgt spid="94"/>
                                            </p:tgtEl>
                                          </p:cBhvr>
                                        </p:animEffect>
                                      </p:childTnLst>
                                    </p:cTn>
                                  </p:par>
                                </p:childTnLst>
                              </p:cTn>
                            </p:par>
                            <p:par>
                              <p:cTn id="91" fill="hold">
                                <p:stCondLst>
                                  <p:cond delay="7700"/>
                                </p:stCondLst>
                                <p:childTnLst>
                                  <p:par>
                                    <p:cTn id="92" presetID="10" presetClass="entr" presetSubtype="0" fill="hold" grpId="0" nodeType="afterEffect">
                                      <p:stCondLst>
                                        <p:cond delay="0"/>
                                      </p:stCondLst>
                                      <p:childTnLst>
                                        <p:set>
                                          <p:cBhvr>
                                            <p:cTn id="93" dur="1" fill="hold">
                                              <p:stCondLst>
                                                <p:cond delay="0"/>
                                              </p:stCondLst>
                                            </p:cTn>
                                            <p:tgtEl>
                                              <p:spTgt spid="105"/>
                                            </p:tgtEl>
                                            <p:attrNameLst>
                                              <p:attrName>style.visibility</p:attrName>
                                            </p:attrNameLst>
                                          </p:cBhvr>
                                          <p:to>
                                            <p:strVal val="visible"/>
                                          </p:to>
                                        </p:set>
                                        <p:animEffect transition="in" filter="fade">
                                          <p:cBhvr>
                                            <p:cTn id="94" dur="500"/>
                                            <p:tgtEl>
                                              <p:spTgt spid="105"/>
                                            </p:tgtEl>
                                          </p:cBhvr>
                                        </p:animEffect>
                                      </p:childTnLst>
                                    </p:cTn>
                                  </p:par>
                                </p:childTnLst>
                              </p:cTn>
                            </p:par>
                            <p:par>
                              <p:cTn id="95" fill="hold">
                                <p:stCondLst>
                                  <p:cond delay="8200"/>
                                </p:stCondLst>
                                <p:childTnLst>
                                  <p:par>
                                    <p:cTn id="96" presetID="12" presetClass="entr" presetSubtype="8" fill="hold" grpId="0" nodeType="afterEffect">
                                      <p:stCondLst>
                                        <p:cond delay="0"/>
                                      </p:stCondLst>
                                      <p:childTnLst>
                                        <p:set>
                                          <p:cBhvr>
                                            <p:cTn id="97" dur="1" fill="hold">
                                              <p:stCondLst>
                                                <p:cond delay="0"/>
                                              </p:stCondLst>
                                            </p:cTn>
                                            <p:tgtEl>
                                              <p:spTgt spid="50"/>
                                            </p:tgtEl>
                                            <p:attrNameLst>
                                              <p:attrName>style.visibility</p:attrName>
                                            </p:attrNameLst>
                                          </p:cBhvr>
                                          <p:to>
                                            <p:strVal val="visible"/>
                                          </p:to>
                                        </p:set>
                                        <p:anim calcmode="lin" valueType="num">
                                          <p:cBhvr additive="base">
                                            <p:cTn id="98" dur="400"/>
                                            <p:tgtEl>
                                              <p:spTgt spid="50"/>
                                            </p:tgtEl>
                                            <p:attrNameLst>
                                              <p:attrName>ppt_x</p:attrName>
                                            </p:attrNameLst>
                                          </p:cBhvr>
                                          <p:tavLst>
                                            <p:tav tm="0">
                                              <p:val>
                                                <p:strVal val="#ppt_x-#ppt_w*1.125000"/>
                                              </p:val>
                                            </p:tav>
                                            <p:tav tm="100000">
                                              <p:val>
                                                <p:strVal val="#ppt_x"/>
                                              </p:val>
                                            </p:tav>
                                          </p:tavLst>
                                        </p:anim>
                                        <p:animEffect transition="in" filter="wipe(right)">
                                          <p:cBhvr>
                                            <p:cTn id="99" dur="400"/>
                                            <p:tgtEl>
                                              <p:spTgt spid="50"/>
                                            </p:tgtEl>
                                          </p:cBhvr>
                                        </p:animEffect>
                                      </p:childTnLst>
                                    </p:cTn>
                                  </p:par>
                                </p:childTnLst>
                              </p:cTn>
                            </p:par>
                            <p:par>
                              <p:cTn id="100" fill="hold">
                                <p:stCondLst>
                                  <p:cond delay="8600"/>
                                </p:stCondLst>
                                <p:childTnLst>
                                  <p:par>
                                    <p:cTn id="101" presetID="12" presetClass="entr" presetSubtype="8"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anim calcmode="lin" valueType="num">
                                          <p:cBhvr additive="base">
                                            <p:cTn id="103" dur="400"/>
                                            <p:tgtEl>
                                              <p:spTgt spid="51"/>
                                            </p:tgtEl>
                                            <p:attrNameLst>
                                              <p:attrName>ppt_x</p:attrName>
                                            </p:attrNameLst>
                                          </p:cBhvr>
                                          <p:tavLst>
                                            <p:tav tm="0">
                                              <p:val>
                                                <p:strVal val="#ppt_x-#ppt_w*1.125000"/>
                                              </p:val>
                                            </p:tav>
                                            <p:tav tm="100000">
                                              <p:val>
                                                <p:strVal val="#ppt_x"/>
                                              </p:val>
                                            </p:tav>
                                          </p:tavLst>
                                        </p:anim>
                                        <p:animEffect transition="in" filter="wipe(right)">
                                          <p:cBhvr>
                                            <p:cTn id="104" dur="400"/>
                                            <p:tgtEl>
                                              <p:spTgt spid="51"/>
                                            </p:tgtEl>
                                          </p:cBhvr>
                                        </p:animEffect>
                                      </p:childTnLst>
                                    </p:cTn>
                                  </p:par>
                                </p:childTnLst>
                              </p:cTn>
                            </p:par>
                            <p:par>
                              <p:cTn id="105" fill="hold">
                                <p:stCondLst>
                                  <p:cond delay="9000"/>
                                </p:stCondLst>
                                <p:childTnLst>
                                  <p:par>
                                    <p:cTn id="106" presetID="12" presetClass="entr" presetSubtype="8" fill="hold" grpId="0" nodeType="afterEffect">
                                      <p:stCondLst>
                                        <p:cond delay="0"/>
                                      </p:stCondLst>
                                      <p:childTnLst>
                                        <p:set>
                                          <p:cBhvr>
                                            <p:cTn id="107" dur="1" fill="hold">
                                              <p:stCondLst>
                                                <p:cond delay="0"/>
                                              </p:stCondLst>
                                            </p:cTn>
                                            <p:tgtEl>
                                              <p:spTgt spid="52"/>
                                            </p:tgtEl>
                                            <p:attrNameLst>
                                              <p:attrName>style.visibility</p:attrName>
                                            </p:attrNameLst>
                                          </p:cBhvr>
                                          <p:to>
                                            <p:strVal val="visible"/>
                                          </p:to>
                                        </p:set>
                                        <p:anim calcmode="lin" valueType="num">
                                          <p:cBhvr additive="base">
                                            <p:cTn id="108" dur="400"/>
                                            <p:tgtEl>
                                              <p:spTgt spid="52"/>
                                            </p:tgtEl>
                                            <p:attrNameLst>
                                              <p:attrName>ppt_x</p:attrName>
                                            </p:attrNameLst>
                                          </p:cBhvr>
                                          <p:tavLst>
                                            <p:tav tm="0">
                                              <p:val>
                                                <p:strVal val="#ppt_x-#ppt_w*1.125000"/>
                                              </p:val>
                                            </p:tav>
                                            <p:tav tm="100000">
                                              <p:val>
                                                <p:strVal val="#ppt_x"/>
                                              </p:val>
                                            </p:tav>
                                          </p:tavLst>
                                        </p:anim>
                                        <p:animEffect transition="in" filter="wipe(right)">
                                          <p:cBhvr>
                                            <p:cTn id="109" dur="400"/>
                                            <p:tgtEl>
                                              <p:spTgt spid="52"/>
                                            </p:tgtEl>
                                          </p:cBhvr>
                                        </p:animEffect>
                                      </p:childTnLst>
                                    </p:cTn>
                                  </p:par>
                                </p:childTnLst>
                              </p:cTn>
                            </p:par>
                            <p:par>
                              <p:cTn id="110" fill="hold">
                                <p:stCondLst>
                                  <p:cond delay="9400"/>
                                </p:stCondLst>
                                <p:childTnLst>
                                  <p:par>
                                    <p:cTn id="111" presetID="53" presetClass="entr" presetSubtype="16" fill="hold" nodeType="afterEffect">
                                      <p:stCondLst>
                                        <p:cond delay="0"/>
                                      </p:stCondLst>
                                      <p:childTnLst>
                                        <p:set>
                                          <p:cBhvr>
                                            <p:cTn id="112" dur="1" fill="hold">
                                              <p:stCondLst>
                                                <p:cond delay="0"/>
                                              </p:stCondLst>
                                            </p:cTn>
                                            <p:tgtEl>
                                              <p:spTgt spid="53"/>
                                            </p:tgtEl>
                                            <p:attrNameLst>
                                              <p:attrName>style.visibility</p:attrName>
                                            </p:attrNameLst>
                                          </p:cBhvr>
                                          <p:to>
                                            <p:strVal val="visible"/>
                                          </p:to>
                                        </p:set>
                                        <p:anim calcmode="lin" valueType="num">
                                          <p:cBhvr>
                                            <p:cTn id="113" dur="500" fill="hold"/>
                                            <p:tgtEl>
                                              <p:spTgt spid="53"/>
                                            </p:tgtEl>
                                            <p:attrNameLst>
                                              <p:attrName>ppt_w</p:attrName>
                                            </p:attrNameLst>
                                          </p:cBhvr>
                                          <p:tavLst>
                                            <p:tav tm="0">
                                              <p:val>
                                                <p:fltVal val="0"/>
                                              </p:val>
                                            </p:tav>
                                            <p:tav tm="100000">
                                              <p:val>
                                                <p:strVal val="#ppt_w"/>
                                              </p:val>
                                            </p:tav>
                                          </p:tavLst>
                                        </p:anim>
                                        <p:anim calcmode="lin" valueType="num">
                                          <p:cBhvr>
                                            <p:cTn id="114" dur="500" fill="hold"/>
                                            <p:tgtEl>
                                              <p:spTgt spid="53"/>
                                            </p:tgtEl>
                                            <p:attrNameLst>
                                              <p:attrName>ppt_h</p:attrName>
                                            </p:attrNameLst>
                                          </p:cBhvr>
                                          <p:tavLst>
                                            <p:tav tm="0">
                                              <p:val>
                                                <p:fltVal val="0"/>
                                              </p:val>
                                            </p:tav>
                                            <p:tav tm="100000">
                                              <p:val>
                                                <p:strVal val="#ppt_h"/>
                                              </p:val>
                                            </p:tav>
                                          </p:tavLst>
                                        </p:anim>
                                        <p:animEffect transition="in" filter="fade">
                                          <p:cBhvr>
                                            <p:cTn id="115" dur="500"/>
                                            <p:tgtEl>
                                              <p:spTgt spid="53"/>
                                            </p:tgtEl>
                                          </p:cBhvr>
                                        </p:animEffect>
                                      </p:childTnLst>
                                    </p:cTn>
                                  </p:par>
                                </p:childTnLst>
                              </p:cTn>
                            </p:par>
                            <p:par>
                              <p:cTn id="116" fill="hold">
                                <p:stCondLst>
                                  <p:cond delay="9900"/>
                                </p:stCondLst>
                                <p:childTnLst>
                                  <p:par>
                                    <p:cTn id="117" presetID="12" presetClass="entr" presetSubtype="4" fill="hold" nodeType="afterEffect">
                                      <p:stCondLst>
                                        <p:cond delay="0"/>
                                      </p:stCondLst>
                                      <p:childTnLst>
                                        <p:set>
                                          <p:cBhvr>
                                            <p:cTn id="118" dur="1" fill="hold">
                                              <p:stCondLst>
                                                <p:cond delay="0"/>
                                              </p:stCondLst>
                                            </p:cTn>
                                            <p:tgtEl>
                                              <p:spTgt spid="61"/>
                                            </p:tgtEl>
                                            <p:attrNameLst>
                                              <p:attrName>style.visibility</p:attrName>
                                            </p:attrNameLst>
                                          </p:cBhvr>
                                          <p:to>
                                            <p:strVal val="visible"/>
                                          </p:to>
                                        </p:set>
                                        <p:anim calcmode="lin" valueType="num">
                                          <p:cBhvr additive="base">
                                            <p:cTn id="119" dur="400"/>
                                            <p:tgtEl>
                                              <p:spTgt spid="61"/>
                                            </p:tgtEl>
                                            <p:attrNameLst>
                                              <p:attrName>ppt_y</p:attrName>
                                            </p:attrNameLst>
                                          </p:cBhvr>
                                          <p:tavLst>
                                            <p:tav tm="0">
                                              <p:val>
                                                <p:strVal val="#ppt_y+#ppt_h*1.125000"/>
                                              </p:val>
                                            </p:tav>
                                            <p:tav tm="100000">
                                              <p:val>
                                                <p:strVal val="#ppt_y"/>
                                              </p:val>
                                            </p:tav>
                                          </p:tavLst>
                                        </p:anim>
                                        <p:animEffect transition="in" filter="wipe(up)">
                                          <p:cBhvr>
                                            <p:cTn id="120" dur="4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3" grpId="0" animBg="1"/>
          <p:bldP spid="64" grpId="0" animBg="1"/>
          <p:bldP spid="65" grpId="0" animBg="1"/>
          <p:bldP spid="71" grpId="0" animBg="1"/>
          <p:bldP spid="105" grpId="0"/>
          <p:bldP spid="47" grpId="0"/>
          <p:bldP spid="50" grpId="0" animBg="1"/>
          <p:bldP spid="51" grpId="0" animBg="1"/>
          <p:bldP spid="52"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10395</TotalTime>
  <Words>1361</Words>
  <Application>Microsoft Office PowerPoint</Application>
  <PresentationFormat>自定义</PresentationFormat>
  <Paragraphs>193</Paragraphs>
  <Slides>27</Slides>
  <Notes>12</Notes>
  <HiddenSlides>0</HiddenSlides>
  <MMClips>1</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8" baseType="lpstr">
      <vt:lpstr>方正兰亭黑_GBK</vt:lpstr>
      <vt:lpstr>黑体</vt:lpstr>
      <vt:lpstr>华文楷体</vt:lpstr>
      <vt:lpstr>宋体</vt:lpstr>
      <vt:lpstr>微软雅黑</vt:lpstr>
      <vt:lpstr>Arial</vt:lpstr>
      <vt:lpstr>Calibri</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计算机系统的组成 </vt:lpstr>
      <vt:lpstr>硬件系统 </vt:lpstr>
      <vt:lpstr>PowerPoint 演示文稿</vt:lpstr>
      <vt:lpstr>PowerPoint 演示文稿</vt:lpstr>
      <vt:lpstr>PowerPoint 演示文稿</vt:lpstr>
      <vt:lpstr>PowerPoint 演示文稿</vt:lpstr>
      <vt:lpstr>微型计算机的软件 </vt:lpstr>
      <vt:lpstr>微型计算机的软件 </vt:lpstr>
      <vt:lpstr>微型计算机的软件 </vt:lpstr>
      <vt:lpstr>微型计算机的软件 </vt:lpstr>
      <vt:lpstr>微型计算机的软件 </vt:lpstr>
      <vt:lpstr>微型计算机的软件 </vt:lpstr>
      <vt:lpstr>PowerPoint 演示文稿</vt:lpstr>
      <vt:lpstr>PowerPoint 演示文稿</vt:lpstr>
      <vt:lpstr>PowerPoint 演示文稿</vt:lpstr>
      <vt:lpstr>常用的几种微机系统总线技术 </vt:lpstr>
      <vt:lpstr>本章小结</vt:lpstr>
    </vt:vector>
  </TitlesOfParts>
  <Manager>hl81829782</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hl81829782</dc:creator>
  <cp:keywords>hl81829782</cp:keywords>
  <cp:lastModifiedBy>ying zhu</cp:lastModifiedBy>
  <cp:revision>887</cp:revision>
  <dcterms:created xsi:type="dcterms:W3CDTF">2015-04-24T01:01:13Z</dcterms:created>
  <dcterms:modified xsi:type="dcterms:W3CDTF">2017-08-26T04:41:37Z</dcterms:modified>
  <cp:category>hl81829782</cp:category>
  <cp:contentStatus>hl81829782</cp:contentStatus>
</cp:coreProperties>
</file>