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a" ContentType="audio/x-ms-wma"/>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69" r:id="rId2"/>
    <p:sldId id="558" r:id="rId3"/>
    <p:sldId id="559" r:id="rId4"/>
    <p:sldId id="576" r:id="rId5"/>
    <p:sldId id="630" r:id="rId6"/>
    <p:sldId id="631" r:id="rId7"/>
    <p:sldId id="578" r:id="rId8"/>
    <p:sldId id="579" r:id="rId9"/>
    <p:sldId id="580" r:id="rId10"/>
    <p:sldId id="581" r:id="rId11"/>
    <p:sldId id="582" r:id="rId12"/>
    <p:sldId id="583" r:id="rId13"/>
    <p:sldId id="584" r:id="rId14"/>
    <p:sldId id="585" r:id="rId15"/>
    <p:sldId id="586" r:id="rId16"/>
    <p:sldId id="587" r:id="rId17"/>
    <p:sldId id="588" r:id="rId18"/>
    <p:sldId id="632" r:id="rId19"/>
    <p:sldId id="589" r:id="rId20"/>
    <p:sldId id="590" r:id="rId21"/>
    <p:sldId id="591" r:id="rId22"/>
    <p:sldId id="592" r:id="rId23"/>
    <p:sldId id="593" r:id="rId24"/>
    <p:sldId id="594" r:id="rId25"/>
    <p:sldId id="595" r:id="rId26"/>
    <p:sldId id="596" r:id="rId27"/>
    <p:sldId id="597" r:id="rId28"/>
    <p:sldId id="598" r:id="rId29"/>
    <p:sldId id="599" r:id="rId30"/>
    <p:sldId id="600" r:id="rId31"/>
    <p:sldId id="601" r:id="rId32"/>
    <p:sldId id="602" r:id="rId33"/>
    <p:sldId id="603" r:id="rId34"/>
    <p:sldId id="604" r:id="rId35"/>
    <p:sldId id="633" r:id="rId36"/>
    <p:sldId id="605" r:id="rId37"/>
    <p:sldId id="606" r:id="rId38"/>
    <p:sldId id="607" r:id="rId39"/>
    <p:sldId id="608" r:id="rId40"/>
    <p:sldId id="609" r:id="rId41"/>
    <p:sldId id="610" r:id="rId42"/>
    <p:sldId id="611" r:id="rId43"/>
    <p:sldId id="612" r:id="rId44"/>
    <p:sldId id="613" r:id="rId45"/>
    <p:sldId id="614" r:id="rId46"/>
    <p:sldId id="615" r:id="rId47"/>
    <p:sldId id="616" r:id="rId48"/>
    <p:sldId id="617" r:id="rId49"/>
    <p:sldId id="618" r:id="rId50"/>
    <p:sldId id="619" r:id="rId51"/>
    <p:sldId id="620" r:id="rId52"/>
    <p:sldId id="621" r:id="rId53"/>
    <p:sldId id="622" r:id="rId54"/>
    <p:sldId id="623" r:id="rId55"/>
    <p:sldId id="624" r:id="rId56"/>
    <p:sldId id="625" r:id="rId57"/>
    <p:sldId id="626" r:id="rId58"/>
    <p:sldId id="627" r:id="rId59"/>
    <p:sldId id="628" r:id="rId60"/>
  </p:sldIdLst>
  <p:sldSz cx="12190413" cy="6859588"/>
  <p:notesSz cx="6858000" cy="9144000"/>
  <p:custDataLst>
    <p:tags r:id="rId62"/>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608990" algn="l" rtl="0" fontAlgn="base">
      <a:spcBef>
        <a:spcPct val="0"/>
      </a:spcBef>
      <a:spcAft>
        <a:spcPct val="0"/>
      </a:spcAft>
      <a:defRPr kern="1200">
        <a:solidFill>
          <a:schemeClr val="tx1"/>
        </a:solidFill>
        <a:latin typeface="Calibri" pitchFamily="34" charset="0"/>
        <a:ea typeface="宋体" charset="-122"/>
        <a:cs typeface="+mn-cs"/>
      </a:defRPr>
    </a:lvl2pPr>
    <a:lvl3pPr marL="1217981" algn="l" rtl="0" fontAlgn="base">
      <a:spcBef>
        <a:spcPct val="0"/>
      </a:spcBef>
      <a:spcAft>
        <a:spcPct val="0"/>
      </a:spcAft>
      <a:defRPr kern="1200">
        <a:solidFill>
          <a:schemeClr val="tx1"/>
        </a:solidFill>
        <a:latin typeface="Calibri" pitchFamily="34" charset="0"/>
        <a:ea typeface="宋体" charset="-122"/>
        <a:cs typeface="+mn-cs"/>
      </a:defRPr>
    </a:lvl3pPr>
    <a:lvl4pPr marL="1826971" algn="l" rtl="0" fontAlgn="base">
      <a:spcBef>
        <a:spcPct val="0"/>
      </a:spcBef>
      <a:spcAft>
        <a:spcPct val="0"/>
      </a:spcAft>
      <a:defRPr kern="1200">
        <a:solidFill>
          <a:schemeClr val="tx1"/>
        </a:solidFill>
        <a:latin typeface="Calibri" pitchFamily="34" charset="0"/>
        <a:ea typeface="宋体" charset="-122"/>
        <a:cs typeface="+mn-cs"/>
      </a:defRPr>
    </a:lvl4pPr>
    <a:lvl5pPr marL="2435962" algn="l" rtl="0" fontAlgn="base">
      <a:spcBef>
        <a:spcPct val="0"/>
      </a:spcBef>
      <a:spcAft>
        <a:spcPct val="0"/>
      </a:spcAft>
      <a:defRPr kern="1200">
        <a:solidFill>
          <a:schemeClr val="tx1"/>
        </a:solidFill>
        <a:latin typeface="Calibri" pitchFamily="34" charset="0"/>
        <a:ea typeface="宋体" charset="-122"/>
        <a:cs typeface="+mn-cs"/>
      </a:defRPr>
    </a:lvl5pPr>
    <a:lvl6pPr marL="3044952" algn="l" defTabSz="1217981" rtl="0" eaLnBrk="1" latinLnBrk="0" hangingPunct="1">
      <a:defRPr kern="1200">
        <a:solidFill>
          <a:schemeClr val="tx1"/>
        </a:solidFill>
        <a:latin typeface="Calibri" pitchFamily="34" charset="0"/>
        <a:ea typeface="宋体" charset="-122"/>
        <a:cs typeface="+mn-cs"/>
      </a:defRPr>
    </a:lvl6pPr>
    <a:lvl7pPr marL="3653942" algn="l" defTabSz="1217981" rtl="0" eaLnBrk="1" latinLnBrk="0" hangingPunct="1">
      <a:defRPr kern="1200">
        <a:solidFill>
          <a:schemeClr val="tx1"/>
        </a:solidFill>
        <a:latin typeface="Calibri" pitchFamily="34" charset="0"/>
        <a:ea typeface="宋体" charset="-122"/>
        <a:cs typeface="+mn-cs"/>
      </a:defRPr>
    </a:lvl7pPr>
    <a:lvl8pPr marL="4262933" algn="l" defTabSz="1217981" rtl="0" eaLnBrk="1" latinLnBrk="0" hangingPunct="1">
      <a:defRPr kern="1200">
        <a:solidFill>
          <a:schemeClr val="tx1"/>
        </a:solidFill>
        <a:latin typeface="Calibri" pitchFamily="34" charset="0"/>
        <a:ea typeface="宋体" charset="-122"/>
        <a:cs typeface="+mn-cs"/>
      </a:defRPr>
    </a:lvl8pPr>
    <a:lvl9pPr marL="4871923" algn="l" defTabSz="1217981"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D079"/>
    <a:srgbClr val="F6C370"/>
    <a:srgbClr val="F69F1E"/>
    <a:srgbClr val="0099A9"/>
    <a:srgbClr val="EA5E66"/>
    <a:srgbClr val="005DA2"/>
    <a:srgbClr val="EA6103"/>
    <a:srgbClr val="D43E01"/>
    <a:srgbClr val="E8E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4660"/>
  </p:normalViewPr>
  <p:slideViewPr>
    <p:cSldViewPr>
      <p:cViewPr varScale="1">
        <p:scale>
          <a:sx n="67" d="100"/>
          <a:sy n="67" d="100"/>
        </p:scale>
        <p:origin x="480" y="52"/>
      </p:cViewPr>
      <p:guideLst>
        <p:guide orient="horz" pos="2161"/>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2017/8/26</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1217981" rtl="0" eaLnBrk="1" latinLnBrk="0" hangingPunct="1">
      <a:defRPr sz="1600" kern="1200">
        <a:solidFill>
          <a:schemeClr val="tx1"/>
        </a:solidFill>
        <a:latin typeface="+mn-lt"/>
        <a:ea typeface="微软雅黑" pitchFamily="34" charset="-122"/>
        <a:cs typeface="+mn-cs"/>
      </a:defRPr>
    </a:lvl1pPr>
    <a:lvl2pPr marL="608990" algn="l" defTabSz="1217981" rtl="0" eaLnBrk="1" latinLnBrk="0" hangingPunct="1">
      <a:defRPr sz="1600" kern="1200">
        <a:solidFill>
          <a:schemeClr val="tx1"/>
        </a:solidFill>
        <a:latin typeface="+mn-lt"/>
        <a:ea typeface="微软雅黑" pitchFamily="34" charset="-122"/>
        <a:cs typeface="+mn-cs"/>
      </a:defRPr>
    </a:lvl2pPr>
    <a:lvl3pPr marL="1217981" algn="l" defTabSz="1217981" rtl="0" eaLnBrk="1" latinLnBrk="0" hangingPunct="1">
      <a:defRPr sz="1600" kern="1200">
        <a:solidFill>
          <a:schemeClr val="tx1"/>
        </a:solidFill>
        <a:latin typeface="+mn-lt"/>
        <a:ea typeface="微软雅黑" pitchFamily="34" charset="-122"/>
        <a:cs typeface="+mn-cs"/>
      </a:defRPr>
    </a:lvl3pPr>
    <a:lvl4pPr marL="1826971" algn="l" defTabSz="1217981" rtl="0" eaLnBrk="1" latinLnBrk="0" hangingPunct="1">
      <a:defRPr sz="1600" kern="1200">
        <a:solidFill>
          <a:schemeClr val="tx1"/>
        </a:solidFill>
        <a:latin typeface="+mn-lt"/>
        <a:ea typeface="微软雅黑" pitchFamily="34" charset="-122"/>
        <a:cs typeface="+mn-cs"/>
      </a:defRPr>
    </a:lvl4pPr>
    <a:lvl5pPr marL="2435962" algn="l" defTabSz="1217981" rtl="0" eaLnBrk="1" latinLnBrk="0" hangingPunct="1">
      <a:defRPr sz="1600" kern="1200">
        <a:solidFill>
          <a:schemeClr val="tx1"/>
        </a:solidFill>
        <a:latin typeface="+mn-lt"/>
        <a:ea typeface="微软雅黑" pitchFamily="34" charset="-122"/>
        <a:cs typeface="+mn-cs"/>
      </a:defRPr>
    </a:lvl5pPr>
    <a:lvl6pPr marL="3044952" algn="l" defTabSz="1217981" rtl="0" eaLnBrk="1" latinLnBrk="0" hangingPunct="1">
      <a:defRPr sz="1600" kern="1200">
        <a:solidFill>
          <a:schemeClr val="tx1"/>
        </a:solidFill>
        <a:latin typeface="+mn-lt"/>
        <a:ea typeface="+mn-ea"/>
        <a:cs typeface="+mn-cs"/>
      </a:defRPr>
    </a:lvl6pPr>
    <a:lvl7pPr marL="3653942" algn="l" defTabSz="1217981" rtl="0" eaLnBrk="1" latinLnBrk="0" hangingPunct="1">
      <a:defRPr sz="1600" kern="1200">
        <a:solidFill>
          <a:schemeClr val="tx1"/>
        </a:solidFill>
        <a:latin typeface="+mn-lt"/>
        <a:ea typeface="+mn-ea"/>
        <a:cs typeface="+mn-cs"/>
      </a:defRPr>
    </a:lvl7pPr>
    <a:lvl8pPr marL="4262933" algn="l" defTabSz="1217981" rtl="0" eaLnBrk="1" latinLnBrk="0" hangingPunct="1">
      <a:defRPr sz="1600" kern="1200">
        <a:solidFill>
          <a:schemeClr val="tx1"/>
        </a:solidFill>
        <a:latin typeface="+mn-lt"/>
        <a:ea typeface="+mn-ea"/>
        <a:cs typeface="+mn-cs"/>
      </a:defRPr>
    </a:lvl8pPr>
    <a:lvl9pPr marL="4871923" algn="l" defTabSz="121798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403476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311538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63503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18</a:t>
            </a:fld>
            <a:endParaRPr lang="zh-CN" altLang="en-US" dirty="0"/>
          </a:p>
        </p:txBody>
      </p:sp>
    </p:spTree>
    <p:extLst>
      <p:ext uri="{BB962C8B-B14F-4D97-AF65-F5344CB8AC3E}">
        <p14:creationId xmlns:p14="http://schemas.microsoft.com/office/powerpoint/2010/main" val="2918100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35</a:t>
            </a:fld>
            <a:endParaRPr lang="zh-CN" altLang="en-US" dirty="0"/>
          </a:p>
        </p:txBody>
      </p:sp>
    </p:spTree>
    <p:extLst>
      <p:ext uri="{BB962C8B-B14F-4D97-AF65-F5344CB8AC3E}">
        <p14:creationId xmlns:p14="http://schemas.microsoft.com/office/powerpoint/2010/main" val="590513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6348" y="152437"/>
            <a:ext cx="11276132" cy="56369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521" y="1152794"/>
            <a:ext cx="10971372" cy="524949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xfrm>
            <a:off x="7822182" y="6462623"/>
            <a:ext cx="3860298" cy="320749"/>
          </a:xfrm>
          <a:prstGeom prst="rect">
            <a:avLst/>
          </a:prstGeom>
          <a:ln/>
        </p:spPr>
        <p:txBody>
          <a:bodyPr/>
          <a:lstStyle>
            <a:lvl1pPr>
              <a:defRPr/>
            </a:lvl1pPr>
          </a:lstStyle>
          <a:p>
            <a:pPr>
              <a:defRPr/>
            </a:pPr>
            <a:r>
              <a:rPr lang="en-US" altLang="zh-CN"/>
              <a:t>NUIST</a:t>
            </a:r>
          </a:p>
        </p:txBody>
      </p:sp>
      <p:sp>
        <p:nvSpPr>
          <p:cNvPr id="5" name="Rectangle 6"/>
          <p:cNvSpPr>
            <a:spLocks noGrp="1" noChangeArrowheads="1"/>
          </p:cNvSpPr>
          <p:nvPr>
            <p:ph type="sldNum" sz="quarter" idx="11"/>
          </p:nvPr>
        </p:nvSpPr>
        <p:spPr>
          <a:xfrm>
            <a:off x="4672992" y="6462623"/>
            <a:ext cx="2844430" cy="320749"/>
          </a:xfrm>
          <a:prstGeom prst="rect">
            <a:avLst/>
          </a:prstGeom>
          <a:ln/>
        </p:spPr>
        <p:txBody>
          <a:bodyPr/>
          <a:lstStyle>
            <a:lvl1pPr>
              <a:defRPr/>
            </a:lvl1pPr>
          </a:lstStyle>
          <a:p>
            <a:pPr>
              <a:defRPr/>
            </a:pPr>
            <a:fld id="{6C31DB04-34C6-4E19-863E-1EA91390CDBD}" type="slidenum">
              <a:rPr lang="zh-CN" altLang="en-US"/>
              <a:pPr>
                <a:defRPr/>
              </a:pPr>
              <a:t>‹#›</a:t>
            </a:fld>
            <a:endParaRPr lang="en-US" altLang="zh-CN"/>
          </a:p>
        </p:txBody>
      </p:sp>
      <p:sp>
        <p:nvSpPr>
          <p:cNvPr id="6" name="Rectangle 4"/>
          <p:cNvSpPr>
            <a:spLocks noGrp="1" noChangeArrowheads="1"/>
          </p:cNvSpPr>
          <p:nvPr>
            <p:ph type="dt" sz="half" idx="12"/>
          </p:nvPr>
        </p:nvSpPr>
        <p:spPr>
          <a:xfrm>
            <a:off x="19049" y="838394"/>
            <a:ext cx="11276132" cy="228653"/>
          </a:xfrm>
          <a:prstGeom prst="rect">
            <a:avLst/>
          </a:prstGeom>
          <a:ln/>
        </p:spPr>
        <p:txBody>
          <a:bodyPr/>
          <a:lstStyle>
            <a:lvl1pPr>
              <a:defRPr/>
            </a:lvl1pPr>
          </a:lstStyle>
          <a:p>
            <a:pPr>
              <a:defRPr/>
            </a:pPr>
            <a:fld id="{CB071B8C-7E6A-463F-B563-583D95B4CF71}" type="datetime1">
              <a:rPr lang="zh-CN" altLang="en-US"/>
              <a:pPr>
                <a:defRPr/>
              </a:pPr>
              <a:t>2017/8/26</a:t>
            </a:fld>
            <a:endParaRPr lang="en-US" altLang="zh-CN"/>
          </a:p>
        </p:txBody>
      </p:sp>
    </p:spTree>
    <p:extLst>
      <p:ext uri="{BB962C8B-B14F-4D97-AF65-F5344CB8AC3E}">
        <p14:creationId xmlns:p14="http://schemas.microsoft.com/office/powerpoint/2010/main" val="4197443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414" y="0"/>
            <a:ext cx="12179586" cy="685958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6" r:id="rId2"/>
    <p:sldLayoutId id="2147483658" r:id="rId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rtl="0" fontAlgn="base">
        <a:spcBef>
          <a:spcPct val="0"/>
        </a:spcBef>
        <a:spcAft>
          <a:spcPct val="0"/>
        </a:spcAft>
        <a:defRPr sz="5900" kern="1200">
          <a:solidFill>
            <a:schemeClr val="tx1"/>
          </a:solidFill>
          <a:latin typeface="+mj-lt"/>
          <a:ea typeface="微软雅黑" pitchFamily="34" charset="-122"/>
          <a:cs typeface="+mj-cs"/>
        </a:defRPr>
      </a:lvl1pPr>
      <a:lvl2pPr algn="ctr" rtl="0" fontAlgn="base">
        <a:spcBef>
          <a:spcPct val="0"/>
        </a:spcBef>
        <a:spcAft>
          <a:spcPct val="0"/>
        </a:spcAft>
        <a:defRPr sz="5900">
          <a:solidFill>
            <a:schemeClr val="tx1"/>
          </a:solidFill>
          <a:latin typeface="Calibri" pitchFamily="34" charset="0"/>
          <a:ea typeface="宋体" charset="-122"/>
        </a:defRPr>
      </a:lvl2pPr>
      <a:lvl3pPr algn="ctr" rtl="0" fontAlgn="base">
        <a:spcBef>
          <a:spcPct val="0"/>
        </a:spcBef>
        <a:spcAft>
          <a:spcPct val="0"/>
        </a:spcAft>
        <a:defRPr sz="5900">
          <a:solidFill>
            <a:schemeClr val="tx1"/>
          </a:solidFill>
          <a:latin typeface="Calibri" pitchFamily="34" charset="0"/>
          <a:ea typeface="宋体" charset="-122"/>
        </a:defRPr>
      </a:lvl3pPr>
      <a:lvl4pPr algn="ctr" rtl="0" fontAlgn="base">
        <a:spcBef>
          <a:spcPct val="0"/>
        </a:spcBef>
        <a:spcAft>
          <a:spcPct val="0"/>
        </a:spcAft>
        <a:defRPr sz="5900">
          <a:solidFill>
            <a:schemeClr val="tx1"/>
          </a:solidFill>
          <a:latin typeface="Calibri" pitchFamily="34" charset="0"/>
          <a:ea typeface="宋体" charset="-122"/>
        </a:defRPr>
      </a:lvl4pPr>
      <a:lvl5pPr algn="ctr" rtl="0" fontAlgn="base">
        <a:spcBef>
          <a:spcPct val="0"/>
        </a:spcBef>
        <a:spcAft>
          <a:spcPct val="0"/>
        </a:spcAft>
        <a:defRPr sz="5900">
          <a:solidFill>
            <a:schemeClr val="tx1"/>
          </a:solidFill>
          <a:latin typeface="Calibri" pitchFamily="34" charset="0"/>
          <a:ea typeface="宋体" charset="-122"/>
        </a:defRPr>
      </a:lvl5pPr>
      <a:lvl6pPr marL="608990" algn="ctr" rtl="0" fontAlgn="base">
        <a:spcBef>
          <a:spcPct val="0"/>
        </a:spcBef>
        <a:spcAft>
          <a:spcPct val="0"/>
        </a:spcAft>
        <a:defRPr sz="5900">
          <a:solidFill>
            <a:schemeClr val="tx1"/>
          </a:solidFill>
          <a:latin typeface="Calibri" pitchFamily="34" charset="0"/>
          <a:ea typeface="宋体" charset="-122"/>
        </a:defRPr>
      </a:lvl6pPr>
      <a:lvl7pPr marL="1217981" algn="ctr" rtl="0" fontAlgn="base">
        <a:spcBef>
          <a:spcPct val="0"/>
        </a:spcBef>
        <a:spcAft>
          <a:spcPct val="0"/>
        </a:spcAft>
        <a:defRPr sz="5900">
          <a:solidFill>
            <a:schemeClr val="tx1"/>
          </a:solidFill>
          <a:latin typeface="Calibri" pitchFamily="34" charset="0"/>
          <a:ea typeface="宋体" charset="-122"/>
        </a:defRPr>
      </a:lvl7pPr>
      <a:lvl8pPr marL="1826971" algn="ctr" rtl="0" fontAlgn="base">
        <a:spcBef>
          <a:spcPct val="0"/>
        </a:spcBef>
        <a:spcAft>
          <a:spcPct val="0"/>
        </a:spcAft>
        <a:defRPr sz="5900">
          <a:solidFill>
            <a:schemeClr val="tx1"/>
          </a:solidFill>
          <a:latin typeface="Calibri" pitchFamily="34" charset="0"/>
          <a:ea typeface="宋体" charset="-122"/>
        </a:defRPr>
      </a:lvl8pPr>
      <a:lvl9pPr marL="2435962" algn="ctr" rtl="0" fontAlgn="base">
        <a:spcBef>
          <a:spcPct val="0"/>
        </a:spcBef>
        <a:spcAft>
          <a:spcPct val="0"/>
        </a:spcAft>
        <a:defRPr sz="5900">
          <a:solidFill>
            <a:schemeClr val="tx1"/>
          </a:solidFill>
          <a:latin typeface="Calibri" pitchFamily="34" charset="0"/>
          <a:ea typeface="宋体" charset="-122"/>
        </a:defRPr>
      </a:lvl9pPr>
    </p:titleStyle>
    <p:bodyStyle>
      <a:lvl1pPr marL="456743" indent="-456743" algn="l" rtl="0" fontAlgn="base">
        <a:spcBef>
          <a:spcPct val="20000"/>
        </a:spcBef>
        <a:spcAft>
          <a:spcPct val="0"/>
        </a:spcAft>
        <a:buFont typeface="Arial" charset="0"/>
        <a:buChar char="•"/>
        <a:defRPr sz="4300" kern="1200">
          <a:solidFill>
            <a:schemeClr val="tx1"/>
          </a:solidFill>
          <a:latin typeface="+mn-lt"/>
          <a:ea typeface="微软雅黑" pitchFamily="34" charset="-122"/>
          <a:cs typeface="+mn-cs"/>
        </a:defRPr>
      </a:lvl1pPr>
      <a:lvl2pPr marL="989609" indent="-380619" algn="l" rtl="0" fontAlgn="base">
        <a:spcBef>
          <a:spcPct val="20000"/>
        </a:spcBef>
        <a:spcAft>
          <a:spcPct val="0"/>
        </a:spcAft>
        <a:buFont typeface="Arial" charset="0"/>
        <a:buChar char="–"/>
        <a:defRPr sz="3700" kern="1200">
          <a:solidFill>
            <a:schemeClr val="tx1"/>
          </a:solidFill>
          <a:latin typeface="+mn-lt"/>
          <a:ea typeface="微软雅黑" pitchFamily="34" charset="-122"/>
          <a:cs typeface="+mn-cs"/>
        </a:defRPr>
      </a:lvl2pPr>
      <a:lvl3pPr marL="1522476" indent="-304495"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3pPr>
      <a:lvl4pPr marL="2131466"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4pPr>
      <a:lvl5pPr marL="2740457"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5pPr>
      <a:lvl6pPr marL="3349447"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843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742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641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7981" rtl="0" eaLnBrk="1" latinLnBrk="0" hangingPunct="1">
        <a:defRPr sz="2400" kern="1200">
          <a:solidFill>
            <a:schemeClr val="tx1"/>
          </a:solidFill>
          <a:latin typeface="+mn-lt"/>
          <a:ea typeface="+mn-ea"/>
          <a:cs typeface="+mn-cs"/>
        </a:defRPr>
      </a:lvl1pPr>
      <a:lvl2pPr marL="608990" algn="l" defTabSz="1217981" rtl="0" eaLnBrk="1" latinLnBrk="0" hangingPunct="1">
        <a:defRPr sz="2400" kern="1200">
          <a:solidFill>
            <a:schemeClr val="tx1"/>
          </a:solidFill>
          <a:latin typeface="+mn-lt"/>
          <a:ea typeface="+mn-ea"/>
          <a:cs typeface="+mn-cs"/>
        </a:defRPr>
      </a:lvl2pPr>
      <a:lvl3pPr marL="1217981" algn="l" defTabSz="1217981" rtl="0" eaLnBrk="1" latinLnBrk="0" hangingPunct="1">
        <a:defRPr sz="2400" kern="1200">
          <a:solidFill>
            <a:schemeClr val="tx1"/>
          </a:solidFill>
          <a:latin typeface="+mn-lt"/>
          <a:ea typeface="+mn-ea"/>
          <a:cs typeface="+mn-cs"/>
        </a:defRPr>
      </a:lvl3pPr>
      <a:lvl4pPr marL="1826971" algn="l" defTabSz="1217981" rtl="0" eaLnBrk="1" latinLnBrk="0" hangingPunct="1">
        <a:defRPr sz="2400" kern="1200">
          <a:solidFill>
            <a:schemeClr val="tx1"/>
          </a:solidFill>
          <a:latin typeface="+mn-lt"/>
          <a:ea typeface="+mn-ea"/>
          <a:cs typeface="+mn-cs"/>
        </a:defRPr>
      </a:lvl4pPr>
      <a:lvl5pPr marL="2435962" algn="l" defTabSz="1217981" rtl="0" eaLnBrk="1" latinLnBrk="0" hangingPunct="1">
        <a:defRPr sz="2400" kern="1200">
          <a:solidFill>
            <a:schemeClr val="tx1"/>
          </a:solidFill>
          <a:latin typeface="+mn-lt"/>
          <a:ea typeface="+mn-ea"/>
          <a:cs typeface="+mn-cs"/>
        </a:defRPr>
      </a:lvl5pPr>
      <a:lvl6pPr marL="3044952" algn="l" defTabSz="1217981" rtl="0" eaLnBrk="1" latinLnBrk="0" hangingPunct="1">
        <a:defRPr sz="2400" kern="1200">
          <a:solidFill>
            <a:schemeClr val="tx1"/>
          </a:solidFill>
          <a:latin typeface="+mn-lt"/>
          <a:ea typeface="+mn-ea"/>
          <a:cs typeface="+mn-cs"/>
        </a:defRPr>
      </a:lvl6pPr>
      <a:lvl7pPr marL="3653942" algn="l" defTabSz="1217981" rtl="0" eaLnBrk="1" latinLnBrk="0" hangingPunct="1">
        <a:defRPr sz="2400" kern="1200">
          <a:solidFill>
            <a:schemeClr val="tx1"/>
          </a:solidFill>
          <a:latin typeface="+mn-lt"/>
          <a:ea typeface="+mn-ea"/>
          <a:cs typeface="+mn-cs"/>
        </a:defRPr>
      </a:lvl7pPr>
      <a:lvl8pPr marL="4262933" algn="l" defTabSz="1217981" rtl="0" eaLnBrk="1" latinLnBrk="0" hangingPunct="1">
        <a:defRPr sz="2400" kern="1200">
          <a:solidFill>
            <a:schemeClr val="tx1"/>
          </a:solidFill>
          <a:latin typeface="+mn-lt"/>
          <a:ea typeface="+mn-ea"/>
          <a:cs typeface="+mn-cs"/>
        </a:defRPr>
      </a:lvl8pPr>
      <a:lvl9pPr marL="4871923" algn="l" defTabSz="121798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9.emf"/></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21.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2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2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8" Type="http://schemas.openxmlformats.org/officeDocument/2006/relationships/hyperlink" Target="http://baike.baidu.com/view/1217431.htm" TargetMode="External"/><Relationship Id="rId3" Type="http://schemas.microsoft.com/office/2007/relationships/hdphoto" Target="../media/hdphoto2.wdp"/><Relationship Id="rId7" Type="http://schemas.openxmlformats.org/officeDocument/2006/relationships/hyperlink" Target="http://baike.baidu.com/view/460899.htm" TargetMode="External"/><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hyperlink" Target="http://baike.baidu.com/view/147754.htm" TargetMode="External"/><Relationship Id="rId5" Type="http://schemas.openxmlformats.org/officeDocument/2006/relationships/hyperlink" Target="http://baike.baidu.com/view/1338431.htm" TargetMode="External"/><Relationship Id="rId4" Type="http://schemas.openxmlformats.org/officeDocument/2006/relationships/image" Target="../media/image8.png"/><Relationship Id="rId9" Type="http://schemas.openxmlformats.org/officeDocument/2006/relationships/hyperlink" Target="http://baike.baidu.com/view/10820488.ht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microsoft.com/office/2007/relationships/hdphoto" Target="../media/hdphoto2.wdp"/><Relationship Id="rId5" Type="http://schemas.openxmlformats.org/officeDocument/2006/relationships/image" Target="../media/image7.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35598" y="105072"/>
            <a:ext cx="6480720" cy="1440782"/>
            <a:chOff x="1126654" y="1094174"/>
            <a:chExt cx="9721080" cy="2161173"/>
          </a:xfrm>
        </p:grpSpPr>
        <p:sp>
          <p:nvSpPr>
            <p:cNvPr id="131" name="椭圆 13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2" name="椭圆 13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3" name="椭圆 13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4" name="椭圆 13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135" name="组合 134"/>
            <p:cNvGrpSpPr/>
            <p:nvPr/>
          </p:nvGrpSpPr>
          <p:grpSpPr>
            <a:xfrm>
              <a:off x="2583952" y="1311581"/>
              <a:ext cx="1806925" cy="1800729"/>
              <a:chOff x="3768359" y="1725446"/>
              <a:chExt cx="1930605" cy="1930605"/>
            </a:xfrm>
          </p:grpSpPr>
          <p:sp>
            <p:nvSpPr>
              <p:cNvPr id="13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7"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38" name="组合 137"/>
            <p:cNvGrpSpPr/>
            <p:nvPr/>
          </p:nvGrpSpPr>
          <p:grpSpPr>
            <a:xfrm>
              <a:off x="4310734" y="1311581"/>
              <a:ext cx="1806925" cy="1800729"/>
              <a:chOff x="3768359" y="1725446"/>
              <a:chExt cx="1930605" cy="1930605"/>
            </a:xfrm>
          </p:grpSpPr>
          <p:sp>
            <p:nvSpPr>
              <p:cNvPr id="1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0"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1" name="组合 140"/>
            <p:cNvGrpSpPr/>
            <p:nvPr/>
          </p:nvGrpSpPr>
          <p:grpSpPr>
            <a:xfrm>
              <a:off x="6059267" y="1311581"/>
              <a:ext cx="1806925" cy="1800729"/>
              <a:chOff x="3768359" y="1725446"/>
              <a:chExt cx="1930605" cy="1930605"/>
            </a:xfrm>
          </p:grpSpPr>
          <p:sp>
            <p:nvSpPr>
              <p:cNvPr id="14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3"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4" name="组合 143"/>
            <p:cNvGrpSpPr/>
            <p:nvPr/>
          </p:nvGrpSpPr>
          <p:grpSpPr>
            <a:xfrm>
              <a:off x="7800281" y="1311581"/>
              <a:ext cx="1806925" cy="1800729"/>
              <a:chOff x="3768359" y="1725446"/>
              <a:chExt cx="1930605" cy="1930605"/>
            </a:xfrm>
          </p:grpSpPr>
          <p:sp>
            <p:nvSpPr>
              <p:cNvPr id="1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6"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47" name="矩形 146"/>
            <p:cNvSpPr/>
            <p:nvPr/>
          </p:nvSpPr>
          <p:spPr>
            <a:xfrm>
              <a:off x="2865534"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汇</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8" name="矩形 147"/>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编</a:t>
              </a:r>
            </a:p>
          </p:txBody>
        </p:sp>
        <p:sp>
          <p:nvSpPr>
            <p:cNvPr id="149" name="矩形 148"/>
            <p:cNvSpPr/>
            <p:nvPr/>
          </p:nvSpPr>
          <p:spPr>
            <a:xfrm>
              <a:off x="636405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语</a:t>
              </a:r>
            </a:p>
          </p:txBody>
        </p:sp>
        <p:sp>
          <p:nvSpPr>
            <p:cNvPr id="150" name="矩形 149"/>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言</a:t>
              </a:r>
            </a:p>
          </p:txBody>
        </p:sp>
        <p:grpSp>
          <p:nvGrpSpPr>
            <p:cNvPr id="151" name="组合 150"/>
            <p:cNvGrpSpPr/>
            <p:nvPr/>
          </p:nvGrpSpPr>
          <p:grpSpPr>
            <a:xfrm>
              <a:off x="1989846" y="2144439"/>
              <a:ext cx="431636" cy="430156"/>
              <a:chOff x="3768359" y="1725446"/>
              <a:chExt cx="1930605" cy="1930605"/>
            </a:xfrm>
          </p:grpSpPr>
          <p:sp>
            <p:nvSpPr>
              <p:cNvPr id="15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3"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4" name="组合 153"/>
            <p:cNvGrpSpPr/>
            <p:nvPr/>
          </p:nvGrpSpPr>
          <p:grpSpPr>
            <a:xfrm>
              <a:off x="1567640" y="1952220"/>
              <a:ext cx="302034" cy="300998"/>
              <a:chOff x="3768359" y="1725446"/>
              <a:chExt cx="1930605" cy="1930605"/>
            </a:xfrm>
            <a:solidFill>
              <a:srgbClr val="EA5E66"/>
            </a:solidFill>
          </p:grpSpPr>
          <p:sp>
            <p:nvSpPr>
              <p:cNvPr id="1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7" name="组合 156"/>
            <p:cNvGrpSpPr/>
            <p:nvPr/>
          </p:nvGrpSpPr>
          <p:grpSpPr>
            <a:xfrm>
              <a:off x="4111234" y="1255401"/>
              <a:ext cx="216448" cy="215705"/>
              <a:chOff x="3768359" y="1725446"/>
              <a:chExt cx="1930605" cy="1930605"/>
            </a:xfrm>
          </p:grpSpPr>
          <p:sp>
            <p:nvSpPr>
              <p:cNvPr id="158"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9"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0" name="组合 159"/>
            <p:cNvGrpSpPr/>
            <p:nvPr/>
          </p:nvGrpSpPr>
          <p:grpSpPr>
            <a:xfrm>
              <a:off x="5930365" y="1197546"/>
              <a:ext cx="308857" cy="307798"/>
              <a:chOff x="3768359" y="1725446"/>
              <a:chExt cx="1930605" cy="1930605"/>
            </a:xfrm>
          </p:grpSpPr>
          <p:sp>
            <p:nvSpPr>
              <p:cNvPr id="1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3" name="组合 162"/>
            <p:cNvGrpSpPr/>
            <p:nvPr/>
          </p:nvGrpSpPr>
          <p:grpSpPr>
            <a:xfrm>
              <a:off x="5908250" y="2948141"/>
              <a:ext cx="266543" cy="265629"/>
              <a:chOff x="3768359" y="1725446"/>
              <a:chExt cx="1930605" cy="1930605"/>
            </a:xfrm>
          </p:grpSpPr>
          <p:sp>
            <p:nvSpPr>
              <p:cNvPr id="164"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5"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6" name="组合 165"/>
            <p:cNvGrpSpPr/>
            <p:nvPr/>
          </p:nvGrpSpPr>
          <p:grpSpPr>
            <a:xfrm>
              <a:off x="4222998" y="2925738"/>
              <a:ext cx="274210" cy="273270"/>
              <a:chOff x="3768359" y="1725446"/>
              <a:chExt cx="1930605" cy="1930605"/>
            </a:xfrm>
          </p:grpSpPr>
          <p:sp>
            <p:nvSpPr>
              <p:cNvPr id="16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9" name="组合 168"/>
            <p:cNvGrpSpPr/>
            <p:nvPr/>
          </p:nvGrpSpPr>
          <p:grpSpPr>
            <a:xfrm>
              <a:off x="7717128" y="1094174"/>
              <a:ext cx="270006" cy="269080"/>
              <a:chOff x="3768359" y="1725446"/>
              <a:chExt cx="1930605" cy="1930605"/>
            </a:xfrm>
          </p:grpSpPr>
          <p:sp>
            <p:nvSpPr>
              <p:cNvPr id="170"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1"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2" name="组合 171"/>
            <p:cNvGrpSpPr/>
            <p:nvPr/>
          </p:nvGrpSpPr>
          <p:grpSpPr>
            <a:xfrm>
              <a:off x="7823398" y="3017601"/>
              <a:ext cx="238564" cy="237746"/>
              <a:chOff x="3768359" y="1725446"/>
              <a:chExt cx="1930605" cy="1930605"/>
            </a:xfrm>
          </p:grpSpPr>
          <p:sp>
            <p:nvSpPr>
              <p:cNvPr id="17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5" name="组合 174"/>
            <p:cNvGrpSpPr/>
            <p:nvPr/>
          </p:nvGrpSpPr>
          <p:grpSpPr>
            <a:xfrm>
              <a:off x="9656300" y="2067768"/>
              <a:ext cx="431636" cy="430156"/>
              <a:chOff x="3768359" y="1725446"/>
              <a:chExt cx="1930605" cy="1930605"/>
            </a:xfrm>
          </p:grpSpPr>
          <p:sp>
            <p:nvSpPr>
              <p:cNvPr id="17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7"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8" name="组合 177"/>
            <p:cNvGrpSpPr/>
            <p:nvPr/>
          </p:nvGrpSpPr>
          <p:grpSpPr>
            <a:xfrm>
              <a:off x="10185717" y="1886048"/>
              <a:ext cx="302034" cy="300998"/>
              <a:chOff x="3768359" y="1725446"/>
              <a:chExt cx="1930605" cy="1930605"/>
            </a:xfrm>
          </p:grpSpPr>
          <p:sp>
            <p:nvSpPr>
              <p:cNvPr id="17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1" name="组合 180"/>
            <p:cNvGrpSpPr/>
            <p:nvPr/>
          </p:nvGrpSpPr>
          <p:grpSpPr>
            <a:xfrm>
              <a:off x="10631286" y="2145366"/>
              <a:ext cx="216448" cy="215705"/>
              <a:chOff x="3768359" y="1725446"/>
              <a:chExt cx="1930605" cy="1930605"/>
            </a:xfrm>
          </p:grpSpPr>
          <p:sp>
            <p:nvSpPr>
              <p:cNvPr id="18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3"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4" name="组合 183"/>
            <p:cNvGrpSpPr/>
            <p:nvPr/>
          </p:nvGrpSpPr>
          <p:grpSpPr>
            <a:xfrm>
              <a:off x="1126654" y="2104863"/>
              <a:ext cx="216448" cy="215705"/>
              <a:chOff x="3768359" y="1725446"/>
              <a:chExt cx="1930605" cy="1930605"/>
            </a:xfrm>
          </p:grpSpPr>
          <p:sp>
            <p:nvSpPr>
              <p:cNvPr id="18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87" name="圆角矩形 186"/>
          <p:cNvSpPr/>
          <p:nvPr/>
        </p:nvSpPr>
        <p:spPr>
          <a:xfrm>
            <a:off x="2659635" y="4142453"/>
            <a:ext cx="7252089" cy="67223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88" name="TextBox 187"/>
          <p:cNvSpPr txBox="1"/>
          <p:nvPr/>
        </p:nvSpPr>
        <p:spPr>
          <a:xfrm>
            <a:off x="3799467" y="4081829"/>
            <a:ext cx="4951028" cy="692493"/>
          </a:xfrm>
          <a:prstGeom prst="rect">
            <a:avLst/>
          </a:prstGeom>
          <a:noFill/>
        </p:spPr>
        <p:txBody>
          <a:bodyPr wrap="none" lIns="121917" tIns="60958" rIns="121917" bIns="60958" rtlCol="0">
            <a:spAutoFit/>
          </a:bodyPr>
          <a:lstStyle/>
          <a:p>
            <a:pPr algn="ctr"/>
            <a:r>
              <a:rPr lang="zh-CN" altLang="en-US" sz="3700" b="1" dirty="0">
                <a:solidFill>
                  <a:schemeClr val="tx1">
                    <a:lumMod val="65000"/>
                    <a:lumOff val="35000"/>
                  </a:schemeClr>
                </a:solidFill>
                <a:latin typeface="微软雅黑" pitchFamily="34" charset="-122"/>
                <a:ea typeface="微软雅黑" pitchFamily="34" charset="-122"/>
              </a:rPr>
              <a:t>第</a:t>
            </a:r>
            <a:r>
              <a:rPr lang="en-US" altLang="zh-CN" sz="3700" b="1" dirty="0">
                <a:solidFill>
                  <a:schemeClr val="tx1">
                    <a:lumMod val="65000"/>
                    <a:lumOff val="35000"/>
                  </a:schemeClr>
                </a:solidFill>
                <a:latin typeface="微软雅黑" pitchFamily="34" charset="-122"/>
                <a:ea typeface="微软雅黑" pitchFamily="34" charset="-122"/>
              </a:rPr>
              <a:t>10</a:t>
            </a:r>
            <a:r>
              <a:rPr lang="zh-CN" altLang="en-US" sz="3700" b="1" dirty="0">
                <a:solidFill>
                  <a:schemeClr val="tx1">
                    <a:lumMod val="65000"/>
                    <a:lumOff val="35000"/>
                  </a:schemeClr>
                </a:solidFill>
                <a:latin typeface="微软雅黑" pitchFamily="34" charset="-122"/>
                <a:ea typeface="微软雅黑" pitchFamily="34" charset="-122"/>
              </a:rPr>
              <a:t>章 高速串行总线</a:t>
            </a:r>
            <a:endParaRPr lang="zh-CN" altLang="en-US" sz="3700" b="1" dirty="0">
              <a:solidFill>
                <a:schemeClr val="tx1">
                  <a:lumMod val="65000"/>
                  <a:lumOff val="35000"/>
                </a:schemeClr>
              </a:solidFill>
              <a:latin typeface="微软雅黑" pitchFamily="34" charset="-122"/>
              <a:ea typeface="微软雅黑" pitchFamily="34" charset="-122"/>
            </a:endParaRPr>
          </a:p>
        </p:txBody>
      </p:sp>
      <p:grpSp>
        <p:nvGrpSpPr>
          <p:cNvPr id="189" name="组合 188"/>
          <p:cNvGrpSpPr/>
          <p:nvPr/>
        </p:nvGrpSpPr>
        <p:grpSpPr>
          <a:xfrm>
            <a:off x="2638222" y="4095400"/>
            <a:ext cx="959980" cy="766336"/>
            <a:chOff x="899592" y="2377261"/>
            <a:chExt cx="720079" cy="574619"/>
          </a:xfrm>
          <a:effectLst>
            <a:outerShdw blurRad="50800" dist="38100" dir="2700000" algn="tl" rotWithShape="0">
              <a:prstClr val="black">
                <a:alpha val="40000"/>
              </a:prstClr>
            </a:outerShdw>
          </a:effectLst>
        </p:grpSpPr>
        <p:sp>
          <p:nvSpPr>
            <p:cNvPr id="190" name="圆角矩形 189"/>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91" name="圆角矩形 190"/>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192" name="Picture 2" descr="C:\Users\Administrator\Desktop\手.png"/>
          <p:cNvPicPr>
            <a:picLocks noChangeAspect="1" noChangeArrowheads="1"/>
          </p:cNvPicPr>
          <p:nvPr/>
        </p:nvPicPr>
        <p:blipFill>
          <a:blip r:embed="rId5"/>
          <a:srcRect/>
          <a:stretch>
            <a:fillRect/>
          </a:stretch>
        </p:blipFill>
        <p:spPr bwMode="auto">
          <a:xfrm flipH="1">
            <a:off x="2397217" y="4220104"/>
            <a:ext cx="3945966" cy="3835979"/>
          </a:xfrm>
          <a:prstGeom prst="rect">
            <a:avLst/>
          </a:prstGeom>
          <a:noFill/>
        </p:spPr>
      </p:pic>
      <p:sp>
        <p:nvSpPr>
          <p:cNvPr id="193" name="TextBox 7"/>
          <p:cNvSpPr>
            <a:spLocks noChangeArrowheads="1"/>
          </p:cNvSpPr>
          <p:nvPr/>
        </p:nvSpPr>
        <p:spPr bwMode="auto">
          <a:xfrm>
            <a:off x="5287651" y="4967377"/>
            <a:ext cx="4107101" cy="646331"/>
          </a:xfrm>
          <a:prstGeom prst="rect">
            <a:avLst/>
          </a:prstGeom>
          <a:noFill/>
          <a:ln>
            <a:noFill/>
          </a:ln>
          <a:effectLst/>
          <a:extLst>
            <a:ext uri="{909E8E84-426E-40DD-AFC4-6F175D3DCCD1}">
              <a14:hiddenFill xmlns:a14="http://schemas.microsoft.com/office/drawing/2010/main">
                <a:solidFill>
                  <a:schemeClr val="bg2">
                    <a:alpha val="7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eaLnBrk="0" hangingPunct="0"/>
            <a:r>
              <a:rPr lang="zh-CN" altLang="en-US" sz="3600" b="1" dirty="0" smtClean="0">
                <a:solidFill>
                  <a:srgbClr val="006CB8"/>
                </a:solidFill>
                <a:latin typeface="微软雅黑" pitchFamily="34" charset="-122"/>
                <a:ea typeface="微软雅黑" pitchFamily="34" charset="-122"/>
                <a:sym typeface="微软雅黑" pitchFamily="34" charset="-122"/>
              </a:rPr>
              <a:t>主编：王让定 朱莹</a:t>
            </a:r>
            <a:endParaRPr lang="zh-CN" altLang="en-US" sz="3600" b="1" dirty="0">
              <a:solidFill>
                <a:srgbClr val="006CB8"/>
              </a:solidFill>
              <a:latin typeface="微软雅黑" pitchFamily="34" charset="-122"/>
              <a:ea typeface="微软雅黑" pitchFamily="34" charset="-122"/>
            </a:endParaRPr>
          </a:p>
        </p:txBody>
      </p:sp>
      <p:sp>
        <p:nvSpPr>
          <p:cNvPr id="194" name="TextBox 7"/>
          <p:cNvSpPr>
            <a:spLocks noChangeArrowheads="1"/>
          </p:cNvSpPr>
          <p:nvPr/>
        </p:nvSpPr>
        <p:spPr bwMode="auto">
          <a:xfrm>
            <a:off x="4915367" y="5653593"/>
            <a:ext cx="36020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800" dirty="0" smtClean="0">
                <a:solidFill>
                  <a:schemeClr val="tx1">
                    <a:lumMod val="75000"/>
                    <a:lumOff val="25000"/>
                  </a:schemeClr>
                </a:solidFill>
                <a:latin typeface="微软雅黑" pitchFamily="34" charset="-122"/>
                <a:ea typeface="微软雅黑" pitchFamily="34" charset="-122"/>
                <a:sym typeface="微软雅黑" pitchFamily="34" charset="-122"/>
              </a:rPr>
              <a:t>宁波大学信息学院</a:t>
            </a:r>
            <a:endParaRPr lang="zh-CN" altLang="en-US" sz="280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nvGrpSpPr>
          <p:cNvPr id="195" name="组合 194"/>
          <p:cNvGrpSpPr/>
          <p:nvPr/>
        </p:nvGrpSpPr>
        <p:grpSpPr>
          <a:xfrm>
            <a:off x="9551590" y="6238106"/>
            <a:ext cx="458374" cy="413425"/>
            <a:chOff x="4634991" y="2138335"/>
            <a:chExt cx="428348" cy="386204"/>
          </a:xfrm>
        </p:grpSpPr>
        <p:sp>
          <p:nvSpPr>
            <p:cNvPr id="196" name="Freeform 5"/>
            <p:cNvSpPr>
              <a:spLocks/>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197" name="KSO_Shape"/>
            <p:cNvSpPr>
              <a:spLocks/>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198" name="组合 197"/>
          <p:cNvGrpSpPr/>
          <p:nvPr/>
        </p:nvGrpSpPr>
        <p:grpSpPr>
          <a:xfrm>
            <a:off x="10030513" y="6238106"/>
            <a:ext cx="458374" cy="413425"/>
            <a:chOff x="5076056" y="2138335"/>
            <a:chExt cx="428348" cy="386204"/>
          </a:xfrm>
        </p:grpSpPr>
        <p:sp>
          <p:nvSpPr>
            <p:cNvPr id="199" name="Freeform 5"/>
            <p:cNvSpPr>
              <a:spLocks/>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0" name="KSO_Shape"/>
            <p:cNvSpPr>
              <a:spLocks/>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1" name="组合 200"/>
          <p:cNvGrpSpPr/>
          <p:nvPr/>
        </p:nvGrpSpPr>
        <p:grpSpPr>
          <a:xfrm>
            <a:off x="10509436" y="6238106"/>
            <a:ext cx="458374" cy="413425"/>
            <a:chOff x="5557128" y="2138335"/>
            <a:chExt cx="428348" cy="386204"/>
          </a:xfrm>
        </p:grpSpPr>
        <p:sp>
          <p:nvSpPr>
            <p:cNvPr id="202" name="Freeform 5"/>
            <p:cNvSpPr>
              <a:spLocks/>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3" name="KSO_Shape"/>
            <p:cNvSpPr>
              <a:spLocks/>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4" name="组合 203"/>
          <p:cNvGrpSpPr/>
          <p:nvPr/>
        </p:nvGrpSpPr>
        <p:grpSpPr>
          <a:xfrm>
            <a:off x="10988359" y="6238106"/>
            <a:ext cx="458374" cy="413425"/>
            <a:chOff x="6068610" y="2138335"/>
            <a:chExt cx="428348" cy="386204"/>
          </a:xfrm>
        </p:grpSpPr>
        <p:sp>
          <p:nvSpPr>
            <p:cNvPr id="205" name="Freeform 5"/>
            <p:cNvSpPr>
              <a:spLocks/>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6" name="KSO_Shape"/>
            <p:cNvSpPr>
              <a:spLocks/>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7" name="组合 206"/>
          <p:cNvGrpSpPr/>
          <p:nvPr/>
        </p:nvGrpSpPr>
        <p:grpSpPr>
          <a:xfrm>
            <a:off x="11467280" y="6238106"/>
            <a:ext cx="458374" cy="413425"/>
            <a:chOff x="6623914" y="2138335"/>
            <a:chExt cx="428348" cy="386204"/>
          </a:xfrm>
        </p:grpSpPr>
        <p:sp>
          <p:nvSpPr>
            <p:cNvPr id="208" name="Freeform 5"/>
            <p:cNvSpPr>
              <a:spLocks/>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9" name="KSO_Shape"/>
            <p:cNvSpPr>
              <a:spLocks/>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233" name="TextBox 232"/>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pic>
        <p:nvPicPr>
          <p:cNvPr id="9" name="05_He'S A Pirat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50735" y="-890686"/>
            <a:ext cx="609600" cy="609600"/>
          </a:xfrm>
          <a:prstGeom prst="rect">
            <a:avLst/>
          </a:prstGeom>
        </p:spPr>
      </p:pic>
      <p:grpSp>
        <p:nvGrpSpPr>
          <p:cNvPr id="310" name="组合 309"/>
          <p:cNvGrpSpPr/>
          <p:nvPr/>
        </p:nvGrpSpPr>
        <p:grpSpPr>
          <a:xfrm>
            <a:off x="5710219" y="2007007"/>
            <a:ext cx="6480720" cy="1440782"/>
            <a:chOff x="1126654" y="1094174"/>
            <a:chExt cx="9721080" cy="2161173"/>
          </a:xfrm>
        </p:grpSpPr>
        <p:sp>
          <p:nvSpPr>
            <p:cNvPr id="311" name="椭圆 31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2" name="椭圆 31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3" name="椭圆 31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4" name="椭圆 31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315" name="组合 314"/>
            <p:cNvGrpSpPr/>
            <p:nvPr/>
          </p:nvGrpSpPr>
          <p:grpSpPr>
            <a:xfrm>
              <a:off x="2583952" y="1311581"/>
              <a:ext cx="1806925" cy="1800729"/>
              <a:chOff x="3768359" y="1725446"/>
              <a:chExt cx="1930605" cy="1930605"/>
            </a:xfrm>
          </p:grpSpPr>
          <p:sp>
            <p:nvSpPr>
              <p:cNvPr id="36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6"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6" name="组合 315"/>
            <p:cNvGrpSpPr/>
            <p:nvPr/>
          </p:nvGrpSpPr>
          <p:grpSpPr>
            <a:xfrm>
              <a:off x="4310734" y="1311581"/>
              <a:ext cx="1806925" cy="1800729"/>
              <a:chOff x="3768359" y="1725446"/>
              <a:chExt cx="1930605" cy="1930605"/>
            </a:xfrm>
          </p:grpSpPr>
          <p:sp>
            <p:nvSpPr>
              <p:cNvPr id="36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4"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7" name="组合 316"/>
            <p:cNvGrpSpPr/>
            <p:nvPr/>
          </p:nvGrpSpPr>
          <p:grpSpPr>
            <a:xfrm>
              <a:off x="6059267" y="1311581"/>
              <a:ext cx="1806925" cy="1800729"/>
              <a:chOff x="3768359" y="1725446"/>
              <a:chExt cx="1930605" cy="1930605"/>
            </a:xfrm>
          </p:grpSpPr>
          <p:sp>
            <p:nvSpPr>
              <p:cNvPr id="3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2"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8" name="组合 317"/>
            <p:cNvGrpSpPr/>
            <p:nvPr/>
          </p:nvGrpSpPr>
          <p:grpSpPr>
            <a:xfrm>
              <a:off x="7800281" y="1311581"/>
              <a:ext cx="1806925" cy="1800729"/>
              <a:chOff x="3768359" y="1725446"/>
              <a:chExt cx="1930605" cy="1930605"/>
            </a:xfrm>
          </p:grpSpPr>
          <p:sp>
            <p:nvSpPr>
              <p:cNvPr id="35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0"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19" name="矩形 318"/>
            <p:cNvSpPr/>
            <p:nvPr/>
          </p:nvSpPr>
          <p:spPr>
            <a:xfrm>
              <a:off x="286553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接</a:t>
              </a:r>
            </a:p>
          </p:txBody>
        </p:sp>
        <p:sp>
          <p:nvSpPr>
            <p:cNvPr id="320" name="矩形 319"/>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口</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1" name="矩形 320"/>
            <p:cNvSpPr/>
            <p:nvPr/>
          </p:nvSpPr>
          <p:spPr>
            <a:xfrm>
              <a:off x="6364052"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技</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2" name="矩形 321"/>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术</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323" name="组合 322"/>
            <p:cNvGrpSpPr/>
            <p:nvPr/>
          </p:nvGrpSpPr>
          <p:grpSpPr>
            <a:xfrm>
              <a:off x="1989846" y="2144439"/>
              <a:ext cx="431636" cy="430156"/>
              <a:chOff x="3768359" y="1725446"/>
              <a:chExt cx="1930605" cy="1930605"/>
            </a:xfrm>
          </p:grpSpPr>
          <p:sp>
            <p:nvSpPr>
              <p:cNvPr id="35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8"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4" name="组合 323"/>
            <p:cNvGrpSpPr/>
            <p:nvPr/>
          </p:nvGrpSpPr>
          <p:grpSpPr>
            <a:xfrm>
              <a:off x="1567640" y="1952220"/>
              <a:ext cx="302034" cy="300998"/>
              <a:chOff x="3768359" y="1725446"/>
              <a:chExt cx="1930605" cy="1930605"/>
            </a:xfrm>
            <a:solidFill>
              <a:srgbClr val="EA5E66"/>
            </a:solidFill>
          </p:grpSpPr>
          <p:sp>
            <p:nvSpPr>
              <p:cNvPr id="3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5" name="组合 324"/>
            <p:cNvGrpSpPr/>
            <p:nvPr/>
          </p:nvGrpSpPr>
          <p:grpSpPr>
            <a:xfrm>
              <a:off x="4111234" y="1255401"/>
              <a:ext cx="216448" cy="215705"/>
              <a:chOff x="3768359" y="1725446"/>
              <a:chExt cx="1930605" cy="1930605"/>
            </a:xfrm>
          </p:grpSpPr>
          <p:sp>
            <p:nvSpPr>
              <p:cNvPr id="35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4"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6" name="组合 325"/>
            <p:cNvGrpSpPr/>
            <p:nvPr/>
          </p:nvGrpSpPr>
          <p:grpSpPr>
            <a:xfrm>
              <a:off x="5930365" y="1197546"/>
              <a:ext cx="308857" cy="307798"/>
              <a:chOff x="3768359" y="1725446"/>
              <a:chExt cx="1930605" cy="1930605"/>
            </a:xfrm>
          </p:grpSpPr>
          <p:sp>
            <p:nvSpPr>
              <p:cNvPr id="35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7" name="组合 326"/>
            <p:cNvGrpSpPr/>
            <p:nvPr/>
          </p:nvGrpSpPr>
          <p:grpSpPr>
            <a:xfrm>
              <a:off x="5908250" y="2948141"/>
              <a:ext cx="266543" cy="265629"/>
              <a:chOff x="3768359" y="1725446"/>
              <a:chExt cx="1930605" cy="1930605"/>
            </a:xfrm>
          </p:grpSpPr>
          <p:sp>
            <p:nvSpPr>
              <p:cNvPr id="34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0"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8" name="组合 327"/>
            <p:cNvGrpSpPr/>
            <p:nvPr/>
          </p:nvGrpSpPr>
          <p:grpSpPr>
            <a:xfrm>
              <a:off x="4222998" y="2925738"/>
              <a:ext cx="274210" cy="273270"/>
              <a:chOff x="3768359" y="1725446"/>
              <a:chExt cx="1930605" cy="1930605"/>
            </a:xfrm>
          </p:grpSpPr>
          <p:sp>
            <p:nvSpPr>
              <p:cNvPr id="34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9" name="组合 328"/>
            <p:cNvGrpSpPr/>
            <p:nvPr/>
          </p:nvGrpSpPr>
          <p:grpSpPr>
            <a:xfrm>
              <a:off x="7717128" y="1094174"/>
              <a:ext cx="270006" cy="269080"/>
              <a:chOff x="3768359" y="1725446"/>
              <a:chExt cx="1930605" cy="1930605"/>
            </a:xfrm>
          </p:grpSpPr>
          <p:sp>
            <p:nvSpPr>
              <p:cNvPr id="3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6"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0" name="组合 329"/>
            <p:cNvGrpSpPr/>
            <p:nvPr/>
          </p:nvGrpSpPr>
          <p:grpSpPr>
            <a:xfrm>
              <a:off x="7823398" y="3017601"/>
              <a:ext cx="238564" cy="237746"/>
              <a:chOff x="3768359" y="1725446"/>
              <a:chExt cx="1930605" cy="1930605"/>
            </a:xfrm>
          </p:grpSpPr>
          <p:sp>
            <p:nvSpPr>
              <p:cNvPr id="34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1" name="组合 330"/>
            <p:cNvGrpSpPr/>
            <p:nvPr/>
          </p:nvGrpSpPr>
          <p:grpSpPr>
            <a:xfrm>
              <a:off x="9656300" y="2067768"/>
              <a:ext cx="431636" cy="430156"/>
              <a:chOff x="3768359" y="1725446"/>
              <a:chExt cx="1930605" cy="1930605"/>
            </a:xfrm>
          </p:grpSpPr>
          <p:sp>
            <p:nvSpPr>
              <p:cNvPr id="34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2" name="组合 331"/>
            <p:cNvGrpSpPr/>
            <p:nvPr/>
          </p:nvGrpSpPr>
          <p:grpSpPr>
            <a:xfrm>
              <a:off x="10185717" y="1886048"/>
              <a:ext cx="302034" cy="300998"/>
              <a:chOff x="3768359" y="1725446"/>
              <a:chExt cx="1930605" cy="1930605"/>
            </a:xfrm>
          </p:grpSpPr>
          <p:sp>
            <p:nvSpPr>
              <p:cNvPr id="3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3" name="组合 332"/>
            <p:cNvGrpSpPr/>
            <p:nvPr/>
          </p:nvGrpSpPr>
          <p:grpSpPr>
            <a:xfrm>
              <a:off x="10631286" y="2145366"/>
              <a:ext cx="216448" cy="215705"/>
              <a:chOff x="3768359" y="1725446"/>
              <a:chExt cx="1930605" cy="1930605"/>
            </a:xfrm>
          </p:grpSpPr>
          <p:sp>
            <p:nvSpPr>
              <p:cNvPr id="33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8"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4" name="组合 333"/>
            <p:cNvGrpSpPr/>
            <p:nvPr/>
          </p:nvGrpSpPr>
          <p:grpSpPr>
            <a:xfrm>
              <a:off x="1126654" y="2104863"/>
              <a:ext cx="216448" cy="215705"/>
              <a:chOff x="3768359" y="1725446"/>
              <a:chExt cx="1930605" cy="1930605"/>
            </a:xfrm>
          </p:grpSpPr>
          <p:sp>
            <p:nvSpPr>
              <p:cNvPr id="33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367" name="六边形 366"/>
          <p:cNvSpPr/>
          <p:nvPr/>
        </p:nvSpPr>
        <p:spPr>
          <a:xfrm>
            <a:off x="5007148" y="1733312"/>
            <a:ext cx="1087757" cy="960892"/>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0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与</a:t>
            </a:r>
            <a:endParaRPr lang="zh-CN" altLang="en-US" sz="4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93889385"/>
      </p:ext>
    </p:extLst>
  </p:cSld>
  <p:clrMapOvr>
    <a:masterClrMapping/>
  </p:clrMapOvr>
  <mc:AlternateContent xmlns:mc="http://schemas.openxmlformats.org/markup-compatibility/2006" xmlns:p14="http://schemas.microsoft.com/office/powerpoint/2010/main">
    <mc:Choice Requires="p14">
      <p:transition spd="slow" p14:dur="3000" advClick="0">
        <p14:shre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fade">
                                      <p:cBhvr>
                                        <p:cTn id="10" dur="500"/>
                                        <p:tgtEl>
                                          <p:spTgt spid="187"/>
                                        </p:tgtEl>
                                      </p:cBhvr>
                                    </p:animEffect>
                                  </p:childTnLst>
                                </p:cTn>
                              </p:par>
                              <p:par>
                                <p:cTn id="11" presetID="10"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animEffect transition="in" filter="fade">
                                      <p:cBhvr>
                                        <p:cTn id="13" dur="500"/>
                                        <p:tgtEl>
                                          <p:spTgt spid="189"/>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63" presetClass="path" presetSubtype="0" accel="50000" decel="50000" fill="hold" nodeType="withEffect">
                                  <p:stCondLst>
                                    <p:cond delay="0"/>
                                  </p:stCondLst>
                                  <p:childTnLst>
                                    <p:animMotion origin="layout" path="M 4.44444E-6 -4.78691E-6 L 0.575 -4.78691E-6 " pathEditMode="relative" rAng="0" ptsTypes="AA">
                                      <p:cBhvr>
                                        <p:cTn id="18" dur="2000" fill="hold"/>
                                        <p:tgtEl>
                                          <p:spTgt spid="189"/>
                                        </p:tgtEl>
                                        <p:attrNameLst>
                                          <p:attrName>ppt_x</p:attrName>
                                          <p:attrName>ppt_y</p:attrName>
                                        </p:attrNameLst>
                                      </p:cBhvr>
                                      <p:rCtr x="28750" y="0"/>
                                    </p:animMotion>
                                  </p:childTnLst>
                                </p:cTn>
                              </p:par>
                              <p:par>
                                <p:cTn id="19" presetID="22" presetClass="entr" presetSubtype="8" fill="hold" grpId="0" nodeType="withEffect">
                                  <p:stCondLst>
                                    <p:cond delay="250"/>
                                  </p:stCondLst>
                                  <p:childTnLst>
                                    <p:set>
                                      <p:cBhvr>
                                        <p:cTn id="20" dur="1" fill="hold">
                                          <p:stCondLst>
                                            <p:cond delay="0"/>
                                          </p:stCondLst>
                                        </p:cTn>
                                        <p:tgtEl>
                                          <p:spTgt spid="188"/>
                                        </p:tgtEl>
                                        <p:attrNameLst>
                                          <p:attrName>style.visibility</p:attrName>
                                        </p:attrNameLst>
                                      </p:cBhvr>
                                      <p:to>
                                        <p:strVal val="visible"/>
                                      </p:to>
                                    </p:set>
                                    <p:animEffect transition="in" filter="wipe(left)">
                                      <p:cBhvr>
                                        <p:cTn id="21" dur="1750"/>
                                        <p:tgtEl>
                                          <p:spTgt spid="188"/>
                                        </p:tgtEl>
                                      </p:cBhvr>
                                    </p:animEffect>
                                  </p:childTnLst>
                                </p:cTn>
                              </p:par>
                              <p:par>
                                <p:cTn id="22" presetID="1" presetClass="entr" presetSubtype="0" fill="hold" nodeType="withEffect">
                                  <p:stCondLst>
                                    <p:cond delay="0"/>
                                  </p:stCondLst>
                                  <p:childTnLst>
                                    <p:set>
                                      <p:cBhvr>
                                        <p:cTn id="23" dur="1" fill="hold">
                                          <p:stCondLst>
                                            <p:cond delay="0"/>
                                          </p:stCondLst>
                                        </p:cTn>
                                        <p:tgtEl>
                                          <p:spTgt spid="192"/>
                                        </p:tgtEl>
                                        <p:attrNameLst>
                                          <p:attrName>style.visibility</p:attrName>
                                        </p:attrNameLst>
                                      </p:cBhvr>
                                      <p:to>
                                        <p:strVal val="visible"/>
                                      </p:to>
                                    </p:set>
                                  </p:childTnLst>
                                </p:cTn>
                              </p:par>
                              <p:par>
                                <p:cTn id="24" presetID="63" presetClass="path" presetSubtype="0" accel="50000" decel="50000" fill="hold" nodeType="withEffect">
                                  <p:stCondLst>
                                    <p:cond delay="0"/>
                                  </p:stCondLst>
                                  <p:childTnLst>
                                    <p:animMotion origin="layout" path="M -4.16667E-6 4.93827E-6 L 0.58351 4.93827E-6 " pathEditMode="relative" rAng="0" ptsTypes="AA">
                                      <p:cBhvr>
                                        <p:cTn id="25" dur="2000" fill="hold"/>
                                        <p:tgtEl>
                                          <p:spTgt spid="192"/>
                                        </p:tgtEl>
                                        <p:attrNameLst>
                                          <p:attrName>ppt_x</p:attrName>
                                          <p:attrName>ppt_y</p:attrName>
                                        </p:attrNameLst>
                                      </p:cBhvr>
                                      <p:rCtr x="29167" y="0"/>
                                    </p:animMotion>
                                  </p:childTnLst>
                                </p:cTn>
                              </p:par>
                            </p:childTnLst>
                          </p:cTn>
                        </p:par>
                        <p:par>
                          <p:cTn id="26" fill="hold">
                            <p:stCondLst>
                              <p:cond delay="2500"/>
                            </p:stCondLst>
                            <p:childTnLst>
                              <p:par>
                                <p:cTn id="27" presetID="42" presetClass="exit" presetSubtype="0" fill="hold" nodeType="afterEffect">
                                  <p:stCondLst>
                                    <p:cond delay="0"/>
                                  </p:stCondLst>
                                  <p:childTnLst>
                                    <p:animEffect transition="out" filter="fade">
                                      <p:cBhvr>
                                        <p:cTn id="28" dur="1000"/>
                                        <p:tgtEl>
                                          <p:spTgt spid="192"/>
                                        </p:tgtEl>
                                      </p:cBhvr>
                                    </p:animEffect>
                                    <p:anim calcmode="lin" valueType="num">
                                      <p:cBhvr>
                                        <p:cTn id="29" dur="1000"/>
                                        <p:tgtEl>
                                          <p:spTgt spid="192"/>
                                        </p:tgtEl>
                                        <p:attrNameLst>
                                          <p:attrName>ppt_x</p:attrName>
                                        </p:attrNameLst>
                                      </p:cBhvr>
                                      <p:tavLst>
                                        <p:tav tm="0">
                                          <p:val>
                                            <p:strVal val="ppt_x"/>
                                          </p:val>
                                        </p:tav>
                                        <p:tav tm="100000">
                                          <p:val>
                                            <p:strVal val="ppt_x"/>
                                          </p:val>
                                        </p:tav>
                                      </p:tavLst>
                                    </p:anim>
                                    <p:anim calcmode="lin" valueType="num">
                                      <p:cBhvr>
                                        <p:cTn id="30" dur="1000"/>
                                        <p:tgtEl>
                                          <p:spTgt spid="192"/>
                                        </p:tgtEl>
                                        <p:attrNameLst>
                                          <p:attrName>ppt_y</p:attrName>
                                        </p:attrNameLst>
                                      </p:cBhvr>
                                      <p:tavLst>
                                        <p:tav tm="0">
                                          <p:val>
                                            <p:strVal val="ppt_y"/>
                                          </p:val>
                                        </p:tav>
                                        <p:tav tm="100000">
                                          <p:val>
                                            <p:strVal val="ppt_y+.1"/>
                                          </p:val>
                                        </p:tav>
                                      </p:tavLst>
                                    </p:anim>
                                    <p:set>
                                      <p:cBhvr>
                                        <p:cTn id="31" dur="1" fill="hold">
                                          <p:stCondLst>
                                            <p:cond delay="999"/>
                                          </p:stCondLst>
                                        </p:cTn>
                                        <p:tgtEl>
                                          <p:spTgt spid="192"/>
                                        </p:tgtEl>
                                        <p:attrNameLst>
                                          <p:attrName>style.visibility</p:attrName>
                                        </p:attrNameLst>
                                      </p:cBhvr>
                                      <p:to>
                                        <p:strVal val="hidden"/>
                                      </p:to>
                                    </p:se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193"/>
                                        </p:tgtEl>
                                        <p:attrNameLst>
                                          <p:attrName>style.visibility</p:attrName>
                                        </p:attrNameLst>
                                      </p:cBhvr>
                                      <p:to>
                                        <p:strVal val="visible"/>
                                      </p:to>
                                    </p:set>
                                    <p:animEffect transition="in" filter="barn(inVertical)">
                                      <p:cBhvr>
                                        <p:cTn id="35" dur="500"/>
                                        <p:tgtEl>
                                          <p:spTgt spid="193"/>
                                        </p:tgtEl>
                                      </p:cBhvr>
                                    </p:animEffect>
                                  </p:childTnLst>
                                </p:cTn>
                              </p:par>
                            </p:childTnLst>
                          </p:cTn>
                        </p:par>
                        <p:par>
                          <p:cTn id="36" fill="hold">
                            <p:stCondLst>
                              <p:cond delay="4000"/>
                            </p:stCondLst>
                            <p:childTnLst>
                              <p:par>
                                <p:cTn id="37" presetID="52" presetClass="entr" presetSubtype="0" fill="hold" grpId="0" nodeType="afterEffect">
                                  <p:stCondLst>
                                    <p:cond delay="0"/>
                                  </p:stCondLst>
                                  <p:iterate type="lt">
                                    <p:tmPct val="10000"/>
                                  </p:iterate>
                                  <p:childTnLst>
                                    <p:set>
                                      <p:cBhvr>
                                        <p:cTn id="38" dur="1" fill="hold">
                                          <p:stCondLst>
                                            <p:cond delay="0"/>
                                          </p:stCondLst>
                                        </p:cTn>
                                        <p:tgtEl>
                                          <p:spTgt spid="194"/>
                                        </p:tgtEl>
                                        <p:attrNameLst>
                                          <p:attrName>style.visibility</p:attrName>
                                        </p:attrNameLst>
                                      </p:cBhvr>
                                      <p:to>
                                        <p:strVal val="visible"/>
                                      </p:to>
                                    </p:set>
                                    <p:animScale>
                                      <p:cBhvr>
                                        <p:cTn id="39" dur="500" decel="50000" fill="hold">
                                          <p:stCondLst>
                                            <p:cond delay="0"/>
                                          </p:stCondLst>
                                        </p:cTn>
                                        <p:tgtEl>
                                          <p:spTgt spid="19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194"/>
                                        </p:tgtEl>
                                        <p:attrNameLst>
                                          <p:attrName>ppt_x</p:attrName>
                                          <p:attrName>ppt_y</p:attrName>
                                        </p:attrNameLst>
                                      </p:cBhvr>
                                    </p:animMotion>
                                    <p:animEffect transition="in" filter="fade">
                                      <p:cBhvr>
                                        <p:cTn id="41" dur="500"/>
                                        <p:tgtEl>
                                          <p:spTgt spid="194"/>
                                        </p:tgtEl>
                                      </p:cBhvr>
                                    </p:animEffect>
                                  </p:childTnLst>
                                </p:cTn>
                              </p:par>
                            </p:childTnLst>
                          </p:cTn>
                        </p:par>
                        <p:par>
                          <p:cTn id="42" fill="hold">
                            <p:stCondLst>
                              <p:cond delay="4850"/>
                            </p:stCondLst>
                            <p:childTnLst>
                              <p:par>
                                <p:cTn id="43" presetID="2" presetClass="entr" presetSubtype="2" fill="hold" nodeType="afterEffect">
                                  <p:stCondLst>
                                    <p:cond delay="0"/>
                                  </p:stCondLst>
                                  <p:childTnLst>
                                    <p:set>
                                      <p:cBhvr>
                                        <p:cTn id="44" dur="1" fill="hold">
                                          <p:stCondLst>
                                            <p:cond delay="0"/>
                                          </p:stCondLst>
                                        </p:cTn>
                                        <p:tgtEl>
                                          <p:spTgt spid="207"/>
                                        </p:tgtEl>
                                        <p:attrNameLst>
                                          <p:attrName>style.visibility</p:attrName>
                                        </p:attrNameLst>
                                      </p:cBhvr>
                                      <p:to>
                                        <p:strVal val="visible"/>
                                      </p:to>
                                    </p:set>
                                    <p:anim calcmode="lin" valueType="num">
                                      <p:cBhvr additive="base">
                                        <p:cTn id="45" dur="500" fill="hold"/>
                                        <p:tgtEl>
                                          <p:spTgt spid="207"/>
                                        </p:tgtEl>
                                        <p:attrNameLst>
                                          <p:attrName>ppt_x</p:attrName>
                                        </p:attrNameLst>
                                      </p:cBhvr>
                                      <p:tavLst>
                                        <p:tav tm="0">
                                          <p:val>
                                            <p:strVal val="1+#ppt_w/2"/>
                                          </p:val>
                                        </p:tav>
                                        <p:tav tm="100000">
                                          <p:val>
                                            <p:strVal val="#ppt_x"/>
                                          </p:val>
                                        </p:tav>
                                      </p:tavLst>
                                    </p:anim>
                                    <p:anim calcmode="lin" valueType="num">
                                      <p:cBhvr additive="base">
                                        <p:cTn id="46" dur="500" fill="hold"/>
                                        <p:tgtEl>
                                          <p:spTgt spid="207"/>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200"/>
                                  </p:stCondLst>
                                  <p:childTnLst>
                                    <p:set>
                                      <p:cBhvr>
                                        <p:cTn id="48" dur="1" fill="hold">
                                          <p:stCondLst>
                                            <p:cond delay="0"/>
                                          </p:stCondLst>
                                        </p:cTn>
                                        <p:tgtEl>
                                          <p:spTgt spid="204"/>
                                        </p:tgtEl>
                                        <p:attrNameLst>
                                          <p:attrName>style.visibility</p:attrName>
                                        </p:attrNameLst>
                                      </p:cBhvr>
                                      <p:to>
                                        <p:strVal val="visible"/>
                                      </p:to>
                                    </p:set>
                                    <p:anim calcmode="lin" valueType="num">
                                      <p:cBhvr additive="base">
                                        <p:cTn id="49" dur="500" fill="hold"/>
                                        <p:tgtEl>
                                          <p:spTgt spid="204"/>
                                        </p:tgtEl>
                                        <p:attrNameLst>
                                          <p:attrName>ppt_x</p:attrName>
                                        </p:attrNameLst>
                                      </p:cBhvr>
                                      <p:tavLst>
                                        <p:tav tm="0">
                                          <p:val>
                                            <p:strVal val="1+#ppt_w/2"/>
                                          </p:val>
                                        </p:tav>
                                        <p:tav tm="100000">
                                          <p:val>
                                            <p:strVal val="#ppt_x"/>
                                          </p:val>
                                        </p:tav>
                                      </p:tavLst>
                                    </p:anim>
                                    <p:anim calcmode="lin" valueType="num">
                                      <p:cBhvr additive="base">
                                        <p:cTn id="50" dur="500" fill="hold"/>
                                        <p:tgtEl>
                                          <p:spTgt spid="20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400"/>
                                  </p:stCondLst>
                                  <p:childTnLst>
                                    <p:set>
                                      <p:cBhvr>
                                        <p:cTn id="52" dur="1" fill="hold">
                                          <p:stCondLst>
                                            <p:cond delay="0"/>
                                          </p:stCondLst>
                                        </p:cTn>
                                        <p:tgtEl>
                                          <p:spTgt spid="201"/>
                                        </p:tgtEl>
                                        <p:attrNameLst>
                                          <p:attrName>style.visibility</p:attrName>
                                        </p:attrNameLst>
                                      </p:cBhvr>
                                      <p:to>
                                        <p:strVal val="visible"/>
                                      </p:to>
                                    </p:set>
                                    <p:anim calcmode="lin" valueType="num">
                                      <p:cBhvr additive="base">
                                        <p:cTn id="53" dur="500" fill="hold"/>
                                        <p:tgtEl>
                                          <p:spTgt spid="201"/>
                                        </p:tgtEl>
                                        <p:attrNameLst>
                                          <p:attrName>ppt_x</p:attrName>
                                        </p:attrNameLst>
                                      </p:cBhvr>
                                      <p:tavLst>
                                        <p:tav tm="0">
                                          <p:val>
                                            <p:strVal val="1+#ppt_w/2"/>
                                          </p:val>
                                        </p:tav>
                                        <p:tav tm="100000">
                                          <p:val>
                                            <p:strVal val="#ppt_x"/>
                                          </p:val>
                                        </p:tav>
                                      </p:tavLst>
                                    </p:anim>
                                    <p:anim calcmode="lin" valueType="num">
                                      <p:cBhvr additive="base">
                                        <p:cTn id="54" dur="500" fill="hold"/>
                                        <p:tgtEl>
                                          <p:spTgt spid="201"/>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600"/>
                                  </p:stCondLst>
                                  <p:childTnLst>
                                    <p:set>
                                      <p:cBhvr>
                                        <p:cTn id="56" dur="1" fill="hold">
                                          <p:stCondLst>
                                            <p:cond delay="0"/>
                                          </p:stCondLst>
                                        </p:cTn>
                                        <p:tgtEl>
                                          <p:spTgt spid="198"/>
                                        </p:tgtEl>
                                        <p:attrNameLst>
                                          <p:attrName>style.visibility</p:attrName>
                                        </p:attrNameLst>
                                      </p:cBhvr>
                                      <p:to>
                                        <p:strVal val="visible"/>
                                      </p:to>
                                    </p:set>
                                    <p:anim calcmode="lin" valueType="num">
                                      <p:cBhvr additive="base">
                                        <p:cTn id="57" dur="500" fill="hold"/>
                                        <p:tgtEl>
                                          <p:spTgt spid="198"/>
                                        </p:tgtEl>
                                        <p:attrNameLst>
                                          <p:attrName>ppt_x</p:attrName>
                                        </p:attrNameLst>
                                      </p:cBhvr>
                                      <p:tavLst>
                                        <p:tav tm="0">
                                          <p:val>
                                            <p:strVal val="1+#ppt_w/2"/>
                                          </p:val>
                                        </p:tav>
                                        <p:tav tm="100000">
                                          <p:val>
                                            <p:strVal val="#ppt_x"/>
                                          </p:val>
                                        </p:tav>
                                      </p:tavLst>
                                    </p:anim>
                                    <p:anim calcmode="lin" valueType="num">
                                      <p:cBhvr additive="base">
                                        <p:cTn id="58" dur="500" fill="hold"/>
                                        <p:tgtEl>
                                          <p:spTgt spid="198"/>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80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fill="hold"/>
                                        <p:tgtEl>
                                          <p:spTgt spid="195"/>
                                        </p:tgtEl>
                                        <p:attrNameLst>
                                          <p:attrName>ppt_x</p:attrName>
                                        </p:attrNameLst>
                                      </p:cBhvr>
                                      <p:tavLst>
                                        <p:tav tm="0">
                                          <p:val>
                                            <p:strVal val="1+#ppt_w/2"/>
                                          </p:val>
                                        </p:tav>
                                        <p:tav tm="100000">
                                          <p:val>
                                            <p:strVal val="#ppt_x"/>
                                          </p:val>
                                        </p:tav>
                                      </p:tavLst>
                                    </p:anim>
                                    <p:anim calcmode="lin" valueType="num">
                                      <p:cBhvr additive="base">
                                        <p:cTn id="62" dur="500" fill="hold"/>
                                        <p:tgtEl>
                                          <p:spTgt spid="195"/>
                                        </p:tgtEl>
                                        <p:attrNameLst>
                                          <p:attrName>ppt_y</p:attrName>
                                        </p:attrNameLst>
                                      </p:cBhvr>
                                      <p:tavLst>
                                        <p:tav tm="0">
                                          <p:val>
                                            <p:strVal val="#ppt_y"/>
                                          </p:val>
                                        </p:tav>
                                        <p:tav tm="100000">
                                          <p:val>
                                            <p:strVal val="#ppt_y"/>
                                          </p:val>
                                        </p:tav>
                                      </p:tavLst>
                                    </p:anim>
                                  </p:childTnLst>
                                </p:cTn>
                              </p:par>
                            </p:childTnLst>
                          </p:cTn>
                        </p:par>
                        <p:par>
                          <p:cTn id="63" fill="hold">
                            <p:stCondLst>
                              <p:cond delay="6150"/>
                            </p:stCondLst>
                            <p:childTnLst>
                              <p:par>
                                <p:cTn id="64" presetID="10" presetClass="entr" presetSubtype="0" fill="hold" grpId="0" nodeType="after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fade">
                                      <p:cBhvr>
                                        <p:cTn id="66" dur="500"/>
                                        <p:tgtEl>
                                          <p:spTgt spid="233"/>
                                        </p:tgtEl>
                                      </p:cBhvr>
                                    </p:animEffect>
                                  </p:childTnLst>
                                </p:cTn>
                              </p:par>
                            </p:childTnLst>
                          </p:cTn>
                        </p:par>
                        <p:par>
                          <p:cTn id="67" fill="hold">
                            <p:stCondLst>
                              <p:cond delay="6650"/>
                            </p:stCondLst>
                            <p:childTnLst>
                              <p:par>
                                <p:cTn id="68" presetID="53" presetClass="entr" presetSubtype="528" fill="hold" grpId="0" nodeType="afterEffect">
                                  <p:stCondLst>
                                    <p:cond delay="0"/>
                                  </p:stCondLst>
                                  <p:childTnLst>
                                    <p:set>
                                      <p:cBhvr>
                                        <p:cTn id="69" dur="1" fill="hold">
                                          <p:stCondLst>
                                            <p:cond delay="0"/>
                                          </p:stCondLst>
                                        </p:cTn>
                                        <p:tgtEl>
                                          <p:spTgt spid="367"/>
                                        </p:tgtEl>
                                        <p:attrNameLst>
                                          <p:attrName>style.visibility</p:attrName>
                                        </p:attrNameLst>
                                      </p:cBhvr>
                                      <p:to>
                                        <p:strVal val="visible"/>
                                      </p:to>
                                    </p:set>
                                    <p:anim calcmode="lin" valueType="num">
                                      <p:cBhvr>
                                        <p:cTn id="70" dur="500" fill="hold"/>
                                        <p:tgtEl>
                                          <p:spTgt spid="367"/>
                                        </p:tgtEl>
                                        <p:attrNameLst>
                                          <p:attrName>ppt_w</p:attrName>
                                        </p:attrNameLst>
                                      </p:cBhvr>
                                      <p:tavLst>
                                        <p:tav tm="0">
                                          <p:val>
                                            <p:fltVal val="0"/>
                                          </p:val>
                                        </p:tav>
                                        <p:tav tm="100000">
                                          <p:val>
                                            <p:strVal val="#ppt_w"/>
                                          </p:val>
                                        </p:tav>
                                      </p:tavLst>
                                    </p:anim>
                                    <p:anim calcmode="lin" valueType="num">
                                      <p:cBhvr>
                                        <p:cTn id="71" dur="500" fill="hold"/>
                                        <p:tgtEl>
                                          <p:spTgt spid="367"/>
                                        </p:tgtEl>
                                        <p:attrNameLst>
                                          <p:attrName>ppt_h</p:attrName>
                                        </p:attrNameLst>
                                      </p:cBhvr>
                                      <p:tavLst>
                                        <p:tav tm="0">
                                          <p:val>
                                            <p:fltVal val="0"/>
                                          </p:val>
                                        </p:tav>
                                        <p:tav tm="100000">
                                          <p:val>
                                            <p:strVal val="#ppt_h"/>
                                          </p:val>
                                        </p:tav>
                                      </p:tavLst>
                                    </p:anim>
                                    <p:animEffect transition="in" filter="fade">
                                      <p:cBhvr>
                                        <p:cTn id="72" dur="500"/>
                                        <p:tgtEl>
                                          <p:spTgt spid="367"/>
                                        </p:tgtEl>
                                      </p:cBhvr>
                                    </p:animEffect>
                                    <p:anim calcmode="lin" valueType="num">
                                      <p:cBhvr>
                                        <p:cTn id="73" dur="500" fill="hold"/>
                                        <p:tgtEl>
                                          <p:spTgt spid="367"/>
                                        </p:tgtEl>
                                        <p:attrNameLst>
                                          <p:attrName>ppt_x</p:attrName>
                                        </p:attrNameLst>
                                      </p:cBhvr>
                                      <p:tavLst>
                                        <p:tav tm="0">
                                          <p:val>
                                            <p:fltVal val="0.5"/>
                                          </p:val>
                                        </p:tav>
                                        <p:tav tm="100000">
                                          <p:val>
                                            <p:strVal val="#ppt_x"/>
                                          </p:val>
                                        </p:tav>
                                      </p:tavLst>
                                    </p:anim>
                                    <p:anim calcmode="lin" valueType="num">
                                      <p:cBhvr>
                                        <p:cTn id="74" dur="500" fill="hold"/>
                                        <p:tgtEl>
                                          <p:spTgt spid="36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100000" numSld="999">
                <p:cTn id="75" repeatCount="indefinite" fill="hold" display="0">
                  <p:stCondLst>
                    <p:cond delay="indefinite"/>
                  </p:stCondLst>
                  <p:endCondLst>
                    <p:cond evt="onStopAudio" delay="0">
                      <p:tgtEl>
                        <p:sldTgt/>
                      </p:tgtEl>
                    </p:cond>
                  </p:endCondLst>
                </p:cTn>
                <p:tgtEl>
                  <p:spTgt spid="9"/>
                </p:tgtEl>
              </p:cMediaNode>
            </p:audio>
          </p:childTnLst>
        </p:cTn>
      </p:par>
    </p:tnLst>
    <p:bldLst>
      <p:bldP spid="187" grpId="0" animBg="1"/>
      <p:bldP spid="188" grpId="0"/>
      <p:bldP spid="193" grpId="0"/>
      <p:bldP spid="194" grpId="0"/>
      <p:bldP spid="233" grpId="0"/>
      <p:bldP spid="3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69490" y="837506"/>
            <a:ext cx="7387474" cy="563693"/>
          </a:xfrm>
        </p:spPr>
        <p:txBody>
          <a:bodyPr/>
          <a:lstStyle/>
          <a:p>
            <a:pPr eaLnBrk="1" hangingPunct="1"/>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USB</a:t>
            </a:r>
            <a:r>
              <a:rPr lang="zh-CN" altLang="en-US" sz="2800" dirty="0" smtClean="0">
                <a:latin typeface="黑体" panose="02010609060101010101" pitchFamily="49" charset="-122"/>
                <a:ea typeface="黑体" panose="02010609060101010101" pitchFamily="49" charset="-122"/>
              </a:rPr>
              <a:t>主机</a:t>
            </a:r>
          </a:p>
        </p:txBody>
      </p:sp>
      <p:sp>
        <p:nvSpPr>
          <p:cNvPr id="24579" name="Rectangle 3"/>
          <p:cNvSpPr>
            <a:spLocks noGrp="1" noChangeArrowheads="1"/>
          </p:cNvSpPr>
          <p:nvPr>
            <p:ph type="body" idx="1"/>
          </p:nvPr>
        </p:nvSpPr>
        <p:spPr>
          <a:xfrm>
            <a:off x="2206519" y="1773648"/>
            <a:ext cx="7774199" cy="4115753"/>
          </a:xfrm>
        </p:spPr>
        <p:txBody>
          <a:bodyPr/>
          <a:lstStyle/>
          <a:p>
            <a:pPr eaLnBrk="1" hangingPunct="1">
              <a:lnSpc>
                <a:spcPct val="115000"/>
              </a:lnSpc>
            </a:pP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只有主机才能担当主控端 </a:t>
            </a:r>
          </a:p>
          <a:p>
            <a:pPr eaLnBrk="1" hangingPunct="1">
              <a:lnSpc>
                <a:spcPct val="115000"/>
              </a:lnSpc>
            </a:pP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主机一般具有以下功能：</a:t>
            </a:r>
          </a:p>
          <a:p>
            <a:pPr lvl="1" eaLnBrk="1" hangingPunct="1">
              <a:lnSpc>
                <a:spcPct val="115000"/>
              </a:lnSpc>
            </a:pPr>
            <a:r>
              <a:rPr lang="zh-CN" altLang="en-US" sz="2400">
                <a:latin typeface="黑体" panose="02010609060101010101" pitchFamily="49" charset="-122"/>
                <a:ea typeface="黑体" panose="02010609060101010101" pitchFamily="49" charset="-122"/>
              </a:rPr>
              <a:t>检测</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设备的插拔动作（通过根集线器来实现）；</a:t>
            </a:r>
          </a:p>
          <a:p>
            <a:pPr lvl="1" eaLnBrk="1" hangingPunct="1">
              <a:lnSpc>
                <a:spcPct val="115000"/>
              </a:lnSpc>
            </a:pPr>
            <a:r>
              <a:rPr lang="zh-CN" altLang="en-US" sz="2400">
                <a:latin typeface="黑体" panose="02010609060101010101" pitchFamily="49" charset="-122"/>
                <a:ea typeface="黑体" panose="02010609060101010101" pitchFamily="49" charset="-122"/>
              </a:rPr>
              <a:t>管理</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主机与</a:t>
            </a:r>
            <a:r>
              <a:rPr lang="en-US" altLang="zh-CN" sz="2400">
                <a:latin typeface="黑体" panose="02010609060101010101" pitchFamily="49" charset="-122"/>
                <a:ea typeface="黑体" panose="02010609060101010101" pitchFamily="49" charset="-122"/>
              </a:rPr>
              <a:t>USB </a:t>
            </a:r>
            <a:r>
              <a:rPr lang="zh-CN" altLang="en-US" sz="2400">
                <a:latin typeface="黑体" panose="02010609060101010101" pitchFamily="49" charset="-122"/>
                <a:ea typeface="黑体" panose="02010609060101010101" pitchFamily="49" charset="-122"/>
              </a:rPr>
              <a:t>设备之间的控制流；</a:t>
            </a:r>
          </a:p>
          <a:p>
            <a:pPr lvl="1" eaLnBrk="1" hangingPunct="1">
              <a:lnSpc>
                <a:spcPct val="115000"/>
              </a:lnSpc>
            </a:pPr>
            <a:r>
              <a:rPr lang="zh-CN" altLang="en-US" sz="2400">
                <a:latin typeface="黑体" panose="02010609060101010101" pitchFamily="49" charset="-122"/>
                <a:ea typeface="黑体" panose="02010609060101010101" pitchFamily="49" charset="-122"/>
              </a:rPr>
              <a:t>管理</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主机与</a:t>
            </a:r>
            <a:r>
              <a:rPr lang="en-US" altLang="zh-CN" sz="2400">
                <a:latin typeface="黑体" panose="02010609060101010101" pitchFamily="49" charset="-122"/>
                <a:ea typeface="黑体" panose="02010609060101010101" pitchFamily="49" charset="-122"/>
              </a:rPr>
              <a:t>USB </a:t>
            </a:r>
            <a:r>
              <a:rPr lang="zh-CN" altLang="en-US" sz="2400">
                <a:latin typeface="黑体" panose="02010609060101010101" pitchFamily="49" charset="-122"/>
                <a:ea typeface="黑体" panose="02010609060101010101" pitchFamily="49" charset="-122"/>
              </a:rPr>
              <a:t>设备之间的数据流；</a:t>
            </a:r>
          </a:p>
          <a:p>
            <a:pPr lvl="1" eaLnBrk="1" hangingPunct="1">
              <a:lnSpc>
                <a:spcPct val="115000"/>
              </a:lnSpc>
            </a:pPr>
            <a:r>
              <a:rPr lang="zh-CN" altLang="en-US" sz="2400">
                <a:latin typeface="黑体" panose="02010609060101010101" pitchFamily="49" charset="-122"/>
                <a:ea typeface="黑体" panose="02010609060101010101" pitchFamily="49" charset="-122"/>
              </a:rPr>
              <a:t>收集</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主机的状态和</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设备的动作信息。</a:t>
            </a:r>
            <a:r>
              <a:rPr lang="zh-CN" altLang="en-US" smtClean="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3308070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774726" y="261442"/>
            <a:ext cx="3312594" cy="563693"/>
          </a:xfrm>
        </p:spPr>
        <p:txBody>
          <a:bodyPr/>
          <a:lstStyle/>
          <a:p>
            <a:pPr eaLnBrk="1" hangingPunct="1"/>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USB</a:t>
            </a:r>
            <a:r>
              <a:rPr lang="zh-CN" altLang="en-US" sz="2800" dirty="0" smtClean="0">
                <a:latin typeface="黑体" panose="02010609060101010101" pitchFamily="49" charset="-122"/>
                <a:ea typeface="黑体" panose="02010609060101010101" pitchFamily="49" charset="-122"/>
              </a:rPr>
              <a:t>集线器</a:t>
            </a:r>
          </a:p>
        </p:txBody>
      </p:sp>
      <p:sp>
        <p:nvSpPr>
          <p:cNvPr id="2052" name="Rectangle 3"/>
          <p:cNvSpPr>
            <a:spLocks noGrp="1" noChangeArrowheads="1"/>
          </p:cNvSpPr>
          <p:nvPr>
            <p:ph type="body" idx="1"/>
          </p:nvPr>
        </p:nvSpPr>
        <p:spPr>
          <a:xfrm>
            <a:off x="2494805" y="1152794"/>
            <a:ext cx="7848873" cy="5249490"/>
          </a:xfrm>
        </p:spPr>
        <p:txBody>
          <a:bodyPr/>
          <a:lstStyle/>
          <a:p>
            <a:pPr eaLnBrk="1" hangingPunct="1"/>
            <a:r>
              <a:rPr lang="zh-CN" altLang="en-US" sz="2400" dirty="0">
                <a:latin typeface="黑体" panose="02010609060101010101" pitchFamily="49" charset="-122"/>
                <a:ea typeface="黑体" panose="02010609060101010101" pitchFamily="49" charset="-122"/>
              </a:rPr>
              <a:t>集线器采用一对多的方式连接外设，</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位地址，共</a:t>
            </a:r>
            <a:r>
              <a:rPr lang="en-US" altLang="zh-CN" sz="2400" dirty="0">
                <a:latin typeface="黑体" panose="02010609060101010101" pitchFamily="49" charset="-122"/>
                <a:ea typeface="黑体" panose="02010609060101010101" pitchFamily="49" charset="-122"/>
              </a:rPr>
              <a:t>128</a:t>
            </a:r>
            <a:r>
              <a:rPr lang="zh-CN" altLang="en-US" sz="2400" dirty="0">
                <a:latin typeface="黑体" panose="02010609060101010101" pitchFamily="49" charset="-122"/>
                <a:ea typeface="黑体" panose="02010609060101010101" pitchFamily="49" charset="-122"/>
              </a:rPr>
              <a:t>个，</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主机控制器必须保留一个，还有</a:t>
            </a:r>
            <a:r>
              <a:rPr lang="en-US" altLang="zh-CN" sz="2400" dirty="0">
                <a:latin typeface="黑体" panose="02010609060101010101" pitchFamily="49" charset="-122"/>
                <a:ea typeface="黑体" panose="02010609060101010101" pitchFamily="49" charset="-122"/>
              </a:rPr>
              <a:t>127</a:t>
            </a:r>
            <a:r>
              <a:rPr lang="zh-CN" altLang="en-US" sz="2400" dirty="0">
                <a:latin typeface="黑体" panose="02010609060101010101" pitchFamily="49" charset="-122"/>
                <a:ea typeface="黑体" panose="02010609060101010101" pitchFamily="49" charset="-122"/>
              </a:rPr>
              <a:t>个地址可以连接</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设备。</a:t>
            </a:r>
          </a:p>
          <a:p>
            <a:pPr eaLnBrk="1" hangingPunct="1"/>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规范中，</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设备与</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集线器的连接点被称作为端口（</a:t>
            </a:r>
            <a:r>
              <a:rPr lang="en-US" altLang="zh-CN" sz="2400" dirty="0">
                <a:latin typeface="黑体" panose="02010609060101010101" pitchFamily="49" charset="-122"/>
                <a:ea typeface="黑体" panose="02010609060101010101" pitchFamily="49" charset="-122"/>
              </a:rPr>
              <a:t>Port</a:t>
            </a:r>
            <a:r>
              <a:rPr lang="zh-CN" altLang="en-US" sz="2400" dirty="0">
                <a:latin typeface="黑体" panose="02010609060101010101" pitchFamily="49" charset="-122"/>
                <a:ea typeface="黑体" panose="02010609060101010101" pitchFamily="49" charset="-122"/>
              </a:rPr>
              <a:t>）。每个</a:t>
            </a:r>
            <a:r>
              <a:rPr lang="en-US" altLang="zh-CN" sz="2400" dirty="0">
                <a:latin typeface="黑体" panose="02010609060101010101" pitchFamily="49" charset="-122"/>
                <a:ea typeface="黑体" panose="02010609060101010101" pitchFamily="49" charset="-122"/>
              </a:rPr>
              <a:t>USB </a:t>
            </a:r>
            <a:r>
              <a:rPr lang="zh-CN" altLang="en-US" sz="2400" dirty="0">
                <a:latin typeface="黑体" panose="02010609060101010101" pitchFamily="49" charset="-122"/>
                <a:ea typeface="黑体" panose="02010609060101010101" pitchFamily="49" charset="-122"/>
              </a:rPr>
              <a:t>集线器将一个连接点转化成多个连接点。</a:t>
            </a:r>
            <a:r>
              <a:rPr lang="zh-CN" altLang="en-US" dirty="0" smtClean="0">
                <a:latin typeface="黑体" panose="02010609060101010101" pitchFamily="49" charset="-122"/>
                <a:ea typeface="黑体" panose="02010609060101010101" pitchFamily="49" charset="-122"/>
              </a:rPr>
              <a:t>  </a:t>
            </a:r>
          </a:p>
        </p:txBody>
      </p:sp>
      <p:sp>
        <p:nvSpPr>
          <p:cNvPr id="2053" name="Rectangle 4"/>
          <p:cNvSpPr>
            <a:spLocks noChangeArrowheads="1"/>
          </p:cNvSpPr>
          <p:nvPr/>
        </p:nvSpPr>
        <p:spPr bwMode="auto">
          <a:xfrm>
            <a:off x="1522148" y="2679677"/>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50" name="Object 5"/>
          <p:cNvGraphicFramePr>
            <a:graphicFrameLocks noChangeAspect="1"/>
          </p:cNvGraphicFramePr>
          <p:nvPr/>
        </p:nvGraphicFramePr>
        <p:xfrm>
          <a:off x="3646715" y="3934736"/>
          <a:ext cx="4393630" cy="1786351"/>
        </p:xfrm>
        <a:graphic>
          <a:graphicData uri="http://schemas.openxmlformats.org/presentationml/2006/ole">
            <mc:AlternateContent xmlns:mc="http://schemas.openxmlformats.org/markup-compatibility/2006">
              <mc:Choice xmlns:v="urn:schemas-microsoft-com:vml" Requires="v">
                <p:oleObj spid="_x0000_s16389" name="Visio" r:id="rId3" imgW="2554549" imgH="1037494" progId="Visio.Drawing.11">
                  <p:embed/>
                </p:oleObj>
              </mc:Choice>
              <mc:Fallback>
                <p:oleObj name="Visio" r:id="rId3" imgW="2554549" imgH="10374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6715" y="3934736"/>
                        <a:ext cx="4393630" cy="1786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6738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84369" y="405458"/>
            <a:ext cx="4464722" cy="563693"/>
          </a:xfrm>
        </p:spPr>
        <p:txBody>
          <a:bodyPr/>
          <a:lstStyle/>
          <a:p>
            <a:pPr eaLnBrk="1" hangingPunct="1"/>
            <a:r>
              <a:rPr lang="en-US" altLang="zh-CN" sz="2800" b="1" dirty="0" smtClean="0">
                <a:latin typeface="黑体" panose="02010609060101010101" pitchFamily="49" charset="-122"/>
                <a:ea typeface="黑体" panose="02010609060101010101" pitchFamily="49" charset="-122"/>
              </a:rPr>
              <a:t>3</a:t>
            </a:r>
            <a:r>
              <a:rPr lang="zh-CN" altLang="en-US" sz="2800" b="1" dirty="0" smtClean="0">
                <a:latin typeface="黑体" panose="02010609060101010101" pitchFamily="49" charset="-122"/>
                <a:ea typeface="黑体" panose="02010609060101010101" pitchFamily="49" charset="-122"/>
              </a:rPr>
              <a:t>．</a:t>
            </a:r>
            <a:r>
              <a:rPr lang="en-US" altLang="zh-CN" sz="2800" b="1" dirty="0" smtClean="0">
                <a:latin typeface="黑体" panose="02010609060101010101" pitchFamily="49" charset="-122"/>
                <a:ea typeface="黑体" panose="02010609060101010101" pitchFamily="49" charset="-122"/>
              </a:rPr>
              <a:t>USB</a:t>
            </a:r>
            <a:r>
              <a:rPr lang="zh-CN" altLang="en-US" sz="2800" b="1" dirty="0" smtClean="0">
                <a:latin typeface="黑体" panose="02010609060101010101" pitchFamily="49" charset="-122"/>
                <a:ea typeface="黑体" panose="02010609060101010101" pitchFamily="49" charset="-122"/>
              </a:rPr>
              <a:t>设备</a:t>
            </a:r>
          </a:p>
        </p:txBody>
      </p:sp>
      <p:sp>
        <p:nvSpPr>
          <p:cNvPr id="25603" name="Rectangle 3"/>
          <p:cNvSpPr>
            <a:spLocks noGrp="1" noChangeArrowheads="1"/>
          </p:cNvSpPr>
          <p:nvPr>
            <p:ph type="body" idx="1"/>
          </p:nvPr>
        </p:nvSpPr>
        <p:spPr>
          <a:xfrm>
            <a:off x="1846733" y="1152794"/>
            <a:ext cx="6768753" cy="5249490"/>
          </a:xfrm>
        </p:spPr>
        <p:txBody>
          <a:bodyPr/>
          <a:lstStyle/>
          <a:p>
            <a:pPr eaLnBrk="1" hangingPunct="1">
              <a:lnSpc>
                <a:spcPct val="120000"/>
              </a:lnSpc>
            </a:pPr>
            <a:r>
              <a:rPr lang="zh-CN" altLang="en-US" sz="2400" dirty="0">
                <a:latin typeface="黑体" panose="02010609060101010101" pitchFamily="49" charset="-122"/>
                <a:ea typeface="黑体" panose="02010609060101010101" pitchFamily="49" charset="-122"/>
              </a:rPr>
              <a:t>通过总线与</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主机相连的称为</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设备</a:t>
            </a:r>
          </a:p>
          <a:p>
            <a:pPr lvl="1" eaLnBrk="1" hangingPunct="1">
              <a:lnSpc>
                <a:spcPct val="120000"/>
              </a:lnSpc>
            </a:pPr>
            <a:r>
              <a:rPr lang="zh-CN" altLang="en-US" sz="2400" dirty="0">
                <a:latin typeface="黑体" panose="02010609060101010101" pitchFamily="49" charset="-122"/>
                <a:ea typeface="黑体" panose="02010609060101010101" pitchFamily="49" charset="-122"/>
              </a:rPr>
              <a:t>全速设备（</a:t>
            </a:r>
            <a:r>
              <a:rPr lang="en-US" altLang="zh-CN" sz="2400" dirty="0">
                <a:latin typeface="黑体" panose="02010609060101010101" pitchFamily="49" charset="-122"/>
                <a:ea typeface="黑体" panose="02010609060101010101" pitchFamily="49" charset="-122"/>
              </a:rPr>
              <a:t>12Mb/s</a:t>
            </a:r>
            <a:r>
              <a:rPr lang="zh-CN" altLang="en-US" sz="2400" dirty="0">
                <a:latin typeface="黑体" panose="02010609060101010101" pitchFamily="49" charset="-122"/>
                <a:ea typeface="黑体" panose="02010609060101010101" pitchFamily="49" charset="-122"/>
              </a:rPr>
              <a:t>）</a:t>
            </a:r>
          </a:p>
          <a:p>
            <a:pPr lvl="1" eaLnBrk="1" hangingPunct="1">
              <a:lnSpc>
                <a:spcPct val="120000"/>
              </a:lnSpc>
            </a:pPr>
            <a:r>
              <a:rPr lang="zh-CN" altLang="en-US" sz="2400" dirty="0">
                <a:latin typeface="黑体" panose="02010609060101010101" pitchFamily="49" charset="-122"/>
                <a:ea typeface="黑体" panose="02010609060101010101" pitchFamily="49" charset="-122"/>
              </a:rPr>
              <a:t>低速设备（</a:t>
            </a:r>
            <a:r>
              <a:rPr lang="en-US" altLang="zh-CN" sz="2400" dirty="0">
                <a:latin typeface="黑体" panose="02010609060101010101" pitchFamily="49" charset="-122"/>
                <a:ea typeface="黑体" panose="02010609060101010101" pitchFamily="49" charset="-122"/>
              </a:rPr>
              <a:t>1.52Mb/s</a:t>
            </a:r>
          </a:p>
          <a:p>
            <a:pPr lvl="1" eaLnBrk="1" hangingPunct="1">
              <a:lnSpc>
                <a:spcPct val="120000"/>
              </a:lnSpc>
            </a:pPr>
            <a:r>
              <a:rPr lang="zh-CN" altLang="en-US" sz="2400" dirty="0">
                <a:latin typeface="黑体" panose="02010609060101010101" pitchFamily="49" charset="-122"/>
                <a:ea typeface="黑体" panose="02010609060101010101" pitchFamily="49" charset="-122"/>
              </a:rPr>
              <a:t>高速设备，（</a:t>
            </a:r>
            <a:r>
              <a:rPr lang="en-US" altLang="zh-CN" sz="2400" dirty="0">
                <a:latin typeface="黑体" panose="02010609060101010101" pitchFamily="49" charset="-122"/>
                <a:ea typeface="黑体" panose="02010609060101010101" pitchFamily="49" charset="-122"/>
              </a:rPr>
              <a:t>480Mb/s ;  USB 2.0</a:t>
            </a:r>
            <a:r>
              <a:rPr lang="zh-CN" altLang="en-US" sz="2400" dirty="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1183065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1917528" y="1125799"/>
            <a:ext cx="5090703" cy="4115753"/>
          </a:xfrm>
        </p:spPr>
        <p:txBody>
          <a:bodyPr/>
          <a:lstStyle/>
          <a:p>
            <a:pPr eaLnBrk="1" hangingPunct="1">
              <a:lnSpc>
                <a:spcPct val="120000"/>
              </a:lnSpc>
            </a:pPr>
            <a:r>
              <a:rPr lang="zh-CN" altLang="en-US" sz="2400" b="1">
                <a:latin typeface="黑体" panose="02010609060101010101" pitchFamily="49" charset="-122"/>
                <a:ea typeface="黑体" panose="02010609060101010101" pitchFamily="49" charset="-122"/>
              </a:rPr>
              <a:t>总线接口  </a:t>
            </a:r>
            <a:r>
              <a:rPr lang="zh-CN" altLang="en-US" sz="2400">
                <a:latin typeface="黑体" panose="02010609060101010101" pitchFamily="49" charset="-122"/>
                <a:ea typeface="黑体" panose="02010609060101010101" pitchFamily="49" charset="-122"/>
              </a:rPr>
              <a:t>是最底层的物理实体，是</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发送和接收数据的接口。</a:t>
            </a:r>
          </a:p>
          <a:p>
            <a:pPr eaLnBrk="1" hangingPunct="1">
              <a:lnSpc>
                <a:spcPct val="120000"/>
              </a:lnSpc>
            </a:pPr>
            <a:r>
              <a:rPr lang="zh-CN" altLang="en-US" sz="2400" b="1">
                <a:latin typeface="黑体" panose="02010609060101010101" pitchFamily="49" charset="-122"/>
                <a:ea typeface="黑体" panose="02010609060101010101" pitchFamily="49" charset="-122"/>
              </a:rPr>
              <a:t>逻辑设备  </a:t>
            </a:r>
            <a:r>
              <a:rPr lang="zh-CN" altLang="en-US" sz="2400">
                <a:latin typeface="黑体" panose="02010609060101010101" pitchFamily="49" charset="-122"/>
                <a:ea typeface="黑体" panose="02010609060101010101" pitchFamily="49" charset="-122"/>
              </a:rPr>
              <a:t>处于中间层次，基本上就是</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协议的主体。</a:t>
            </a:r>
          </a:p>
          <a:p>
            <a:pPr eaLnBrk="1" hangingPunct="1">
              <a:lnSpc>
                <a:spcPct val="120000"/>
              </a:lnSpc>
            </a:pPr>
            <a:r>
              <a:rPr lang="zh-CN" altLang="en-US" sz="2400" b="1">
                <a:latin typeface="黑体" panose="02010609060101010101" pitchFamily="49" charset="-122"/>
                <a:ea typeface="黑体" panose="02010609060101010101" pitchFamily="49" charset="-122"/>
              </a:rPr>
              <a:t>功能单元  </a:t>
            </a:r>
            <a:r>
              <a:rPr lang="zh-CN" altLang="en-US" sz="2400">
                <a:latin typeface="黑体" panose="02010609060101010101" pitchFamily="49" charset="-122"/>
                <a:ea typeface="黑体" panose="02010609060101010101" pitchFamily="49" charset="-122"/>
              </a:rPr>
              <a:t>提供不同</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设备各自的特定功能</a:t>
            </a:r>
          </a:p>
        </p:txBody>
      </p:sp>
      <p:sp>
        <p:nvSpPr>
          <p:cNvPr id="3076" name="Rectangle 4"/>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074" name="Object 5"/>
          <p:cNvGraphicFramePr>
            <a:graphicFrameLocks noChangeAspect="1"/>
          </p:cNvGraphicFramePr>
          <p:nvPr/>
        </p:nvGraphicFramePr>
        <p:xfrm>
          <a:off x="7174956" y="1341749"/>
          <a:ext cx="2851810" cy="3961729"/>
        </p:xfrm>
        <a:graphic>
          <a:graphicData uri="http://schemas.openxmlformats.org/presentationml/2006/ole">
            <mc:AlternateContent xmlns:mc="http://schemas.openxmlformats.org/markup-compatibility/2006">
              <mc:Choice xmlns:v="urn:schemas-microsoft-com:vml" Requires="v">
                <p:oleObj spid="_x0000_s17413" name="Visio" r:id="rId3" imgW="1074916" imgH="1497719" progId="Visio.Drawing.11">
                  <p:embed/>
                </p:oleObj>
              </mc:Choice>
              <mc:Fallback>
                <p:oleObj name="Visio" r:id="rId3" imgW="1074916" imgH="149771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4956" y="1341749"/>
                        <a:ext cx="2851810" cy="39617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33087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2133477" y="1341749"/>
            <a:ext cx="7774199" cy="4115753"/>
          </a:xfrm>
        </p:spPr>
        <p:txBody>
          <a:bodyPr/>
          <a:lstStyle/>
          <a:p>
            <a:pPr eaLnBrk="1" hangingPunct="1">
              <a:lnSpc>
                <a:spcPct val="120000"/>
              </a:lnSpc>
            </a:pP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设备提供了各种属性</a:t>
            </a:r>
          </a:p>
          <a:p>
            <a:pPr lvl="1" eaLnBrk="1" hangingPunct="1">
              <a:lnSpc>
                <a:spcPct val="120000"/>
              </a:lnSpc>
            </a:pPr>
            <a:r>
              <a:rPr lang="zh-CN" altLang="en-US" sz="2400">
                <a:latin typeface="黑体" panose="02010609060101010101" pitchFamily="49" charset="-122"/>
                <a:ea typeface="黑体" panose="02010609060101010101" pitchFamily="49" charset="-122"/>
              </a:rPr>
              <a:t>描述符（</a:t>
            </a:r>
            <a:r>
              <a:rPr lang="en-US" altLang="zh-CN" sz="2400">
                <a:latin typeface="黑体" panose="02010609060101010101" pitchFamily="49" charset="-122"/>
                <a:ea typeface="黑体" panose="02010609060101010101" pitchFamily="49" charset="-122"/>
              </a:rPr>
              <a:t>Descriptor</a:t>
            </a:r>
            <a:r>
              <a:rPr lang="zh-CN" altLang="en-US" sz="2400">
                <a:latin typeface="黑体" panose="02010609060101010101" pitchFamily="49" charset="-122"/>
                <a:ea typeface="黑体" panose="02010609060101010101" pitchFamily="49" charset="-122"/>
              </a:rPr>
              <a:t>）</a:t>
            </a:r>
          </a:p>
          <a:p>
            <a:pPr lvl="1" eaLnBrk="1" hangingPunct="1">
              <a:lnSpc>
                <a:spcPct val="120000"/>
              </a:lnSpc>
            </a:pPr>
            <a:r>
              <a:rPr lang="zh-CN" altLang="en-US" sz="2400">
                <a:latin typeface="黑体" panose="02010609060101010101" pitchFamily="49" charset="-122"/>
                <a:ea typeface="黑体" panose="02010609060101010101" pitchFamily="49" charset="-122"/>
              </a:rPr>
              <a:t>类（</a:t>
            </a:r>
            <a:r>
              <a:rPr lang="en-US" altLang="zh-CN" sz="2400">
                <a:latin typeface="黑体" panose="02010609060101010101" pitchFamily="49" charset="-122"/>
                <a:ea typeface="黑体" panose="02010609060101010101" pitchFamily="49" charset="-122"/>
              </a:rPr>
              <a:t>Class</a:t>
            </a:r>
            <a:r>
              <a:rPr lang="zh-CN" altLang="en-US" sz="2400">
                <a:latin typeface="黑体" panose="02010609060101010101" pitchFamily="49" charset="-122"/>
                <a:ea typeface="黑体" panose="02010609060101010101" pitchFamily="49" charset="-122"/>
              </a:rPr>
              <a:t>）</a:t>
            </a:r>
          </a:p>
          <a:p>
            <a:pPr lvl="1" eaLnBrk="1" hangingPunct="1">
              <a:lnSpc>
                <a:spcPct val="120000"/>
              </a:lnSpc>
            </a:pPr>
            <a:r>
              <a:rPr lang="zh-CN" altLang="en-US" sz="2400">
                <a:latin typeface="黑体" panose="02010609060101010101" pitchFamily="49" charset="-122"/>
                <a:ea typeface="黑体" panose="02010609060101010101" pitchFamily="49" charset="-122"/>
              </a:rPr>
              <a:t>功能（</a:t>
            </a:r>
            <a:r>
              <a:rPr lang="en-US" altLang="zh-CN" sz="2400">
                <a:latin typeface="黑体" panose="02010609060101010101" pitchFamily="49" charset="-122"/>
                <a:ea typeface="黑体" panose="02010609060101010101" pitchFamily="49" charset="-122"/>
              </a:rPr>
              <a:t>Function</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接口（</a:t>
            </a:r>
            <a:r>
              <a:rPr lang="en-US" altLang="zh-CN" sz="2400">
                <a:latin typeface="黑体" panose="02010609060101010101" pitchFamily="49" charset="-122"/>
                <a:ea typeface="黑体" panose="02010609060101010101" pitchFamily="49" charset="-122"/>
              </a:rPr>
              <a:t>Interface</a:t>
            </a:r>
            <a:r>
              <a:rPr lang="zh-CN" altLang="en-US" sz="2400">
                <a:latin typeface="黑体" panose="02010609060101010101" pitchFamily="49" charset="-122"/>
                <a:ea typeface="黑体" panose="02010609060101010101" pitchFamily="49" charset="-122"/>
              </a:rPr>
              <a:t>）</a:t>
            </a:r>
          </a:p>
          <a:p>
            <a:pPr lvl="1" eaLnBrk="1" hangingPunct="1">
              <a:lnSpc>
                <a:spcPct val="120000"/>
              </a:lnSpc>
            </a:pPr>
            <a:r>
              <a:rPr lang="zh-CN" altLang="en-US" sz="2400">
                <a:latin typeface="黑体" panose="02010609060101010101" pitchFamily="49" charset="-122"/>
                <a:ea typeface="黑体" panose="02010609060101010101" pitchFamily="49" charset="-122"/>
              </a:rPr>
              <a:t>端点（</a:t>
            </a:r>
            <a:r>
              <a:rPr lang="en-US" altLang="zh-CN" sz="2400">
                <a:latin typeface="黑体" panose="02010609060101010101" pitchFamily="49" charset="-122"/>
                <a:ea typeface="黑体" panose="02010609060101010101" pitchFamily="49" charset="-122"/>
              </a:rPr>
              <a:t>Endpoint</a:t>
            </a:r>
            <a:r>
              <a:rPr lang="zh-CN" altLang="en-US" sz="2400">
                <a:latin typeface="黑体" panose="02010609060101010101" pitchFamily="49" charset="-122"/>
                <a:ea typeface="黑体" panose="02010609060101010101" pitchFamily="49" charset="-122"/>
              </a:rPr>
              <a:t>）</a:t>
            </a:r>
          </a:p>
          <a:p>
            <a:pPr lvl="1" eaLnBrk="1" hangingPunct="1">
              <a:lnSpc>
                <a:spcPct val="120000"/>
              </a:lnSpc>
            </a:pPr>
            <a:r>
              <a:rPr lang="zh-CN" altLang="en-US" sz="2400">
                <a:latin typeface="黑体" panose="02010609060101010101" pitchFamily="49" charset="-122"/>
                <a:ea typeface="黑体" panose="02010609060101010101" pitchFamily="49" charset="-122"/>
              </a:rPr>
              <a:t>管道（</a:t>
            </a:r>
            <a:r>
              <a:rPr lang="en-US" altLang="zh-CN" sz="2400">
                <a:latin typeface="黑体" panose="02010609060101010101" pitchFamily="49" charset="-122"/>
                <a:ea typeface="黑体" panose="02010609060101010101" pitchFamily="49" charset="-122"/>
              </a:rPr>
              <a:t>Pipe</a:t>
            </a:r>
            <a:r>
              <a:rPr lang="zh-CN" altLang="en-US" sz="2400">
                <a:latin typeface="黑体" panose="02010609060101010101" pitchFamily="49" charset="-122"/>
                <a:ea typeface="黑体" panose="02010609060101010101" pitchFamily="49" charset="-122"/>
              </a:rPr>
              <a:t>）</a:t>
            </a:r>
          </a:p>
          <a:p>
            <a:pPr lvl="1" eaLnBrk="1" hangingPunct="1">
              <a:lnSpc>
                <a:spcPct val="120000"/>
              </a:lnSpc>
            </a:pPr>
            <a:r>
              <a:rPr lang="zh-CN" altLang="en-US" sz="2400">
                <a:latin typeface="黑体" panose="02010609060101010101" pitchFamily="49" charset="-122"/>
                <a:ea typeface="黑体" panose="02010609060101010101" pitchFamily="49" charset="-122"/>
              </a:rPr>
              <a:t>设备地址（</a:t>
            </a:r>
            <a:r>
              <a:rPr lang="en-US" altLang="zh-CN" sz="2400">
                <a:latin typeface="黑体" panose="02010609060101010101" pitchFamily="49" charset="-122"/>
                <a:ea typeface="黑体" panose="02010609060101010101" pitchFamily="49" charset="-122"/>
              </a:rPr>
              <a:t>Device Address</a:t>
            </a:r>
            <a:r>
              <a:rPr lang="zh-CN" altLang="en-US"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382499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a:xfrm>
            <a:off x="2206519" y="1845102"/>
            <a:ext cx="7774199" cy="4115753"/>
          </a:xfrm>
        </p:spPr>
        <p:txBody>
          <a:bodyPr/>
          <a:lstStyle/>
          <a:p>
            <a:pPr algn="just" eaLnBrk="1" hangingPunct="1">
              <a:buFontTx/>
              <a:buNone/>
            </a:pP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USB</a:t>
            </a:r>
            <a:r>
              <a:rPr lang="zh-CN" altLang="en-US" sz="2400" b="1">
                <a:latin typeface="黑体" panose="02010609060101010101" pitchFamily="49" charset="-122"/>
                <a:ea typeface="黑体" panose="02010609060101010101" pitchFamily="49" charset="-122"/>
              </a:rPr>
              <a:t>连线</a:t>
            </a:r>
          </a:p>
          <a:p>
            <a:pPr lvl="1" eaLnBrk="1" hangingPunct="1"/>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线电缆 </a:t>
            </a:r>
          </a:p>
          <a:p>
            <a:pPr lvl="1" eaLnBrk="1" hangingPunct="1"/>
            <a:r>
              <a:rPr lang="en-US" altLang="zh-CN" sz="2400">
                <a:latin typeface="黑体" panose="02010609060101010101" pitchFamily="49" charset="-122"/>
                <a:ea typeface="黑体" panose="02010609060101010101" pitchFamily="49" charset="-122"/>
              </a:rPr>
              <a:t>D+</a:t>
            </a:r>
            <a:r>
              <a:rPr lang="zh-CN" altLang="en-US" sz="2400">
                <a:latin typeface="黑体" panose="02010609060101010101" pitchFamily="49" charset="-122"/>
                <a:ea typeface="黑体" panose="02010609060101010101" pitchFamily="49" charset="-122"/>
              </a:rPr>
              <a:t>与</a:t>
            </a:r>
            <a:r>
              <a:rPr lang="en-US" altLang="zh-CN" sz="2400">
                <a:latin typeface="黑体" panose="02010609060101010101" pitchFamily="49" charset="-122"/>
                <a:ea typeface="黑体" panose="02010609060101010101" pitchFamily="49" charset="-122"/>
              </a:rPr>
              <a:t>D−</a:t>
            </a:r>
            <a:r>
              <a:rPr lang="zh-CN" altLang="en-US" sz="2400">
                <a:latin typeface="黑体" panose="02010609060101010101" pitchFamily="49" charset="-122"/>
                <a:ea typeface="黑体" panose="02010609060101010101" pitchFamily="49" charset="-122"/>
              </a:rPr>
              <a:t>用来进行差分数据传输 </a:t>
            </a:r>
          </a:p>
          <a:p>
            <a:pPr lvl="1" eaLnBrk="1" hangingPunct="1"/>
            <a:r>
              <a:rPr lang="en-US" altLang="zh-CN" sz="2400">
                <a:latin typeface="黑体" panose="02010609060101010101" pitchFamily="49" charset="-122"/>
                <a:ea typeface="黑体" panose="02010609060101010101" pitchFamily="49" charset="-122"/>
              </a:rPr>
              <a:t>VBUS </a:t>
            </a:r>
            <a:r>
              <a:rPr lang="zh-CN" altLang="en-US" sz="2400">
                <a:latin typeface="黑体" panose="02010609060101010101" pitchFamily="49" charset="-122"/>
                <a:ea typeface="黑体" panose="02010609060101010101" pitchFamily="49" charset="-122"/>
              </a:rPr>
              <a:t>的电压为＋</a:t>
            </a:r>
            <a:r>
              <a:rPr lang="en-US" altLang="zh-CN" sz="2400">
                <a:latin typeface="黑体" panose="02010609060101010101" pitchFamily="49" charset="-122"/>
                <a:ea typeface="黑体" panose="02010609060101010101" pitchFamily="49" charset="-122"/>
              </a:rPr>
              <a:t>5V </a:t>
            </a:r>
          </a:p>
          <a:p>
            <a:pPr lvl="1" eaLnBrk="1" hangingPunct="1"/>
            <a:r>
              <a:rPr lang="zh-CN" altLang="en-US" sz="2400">
                <a:latin typeface="黑体" panose="02010609060101010101" pitchFamily="49" charset="-122"/>
                <a:ea typeface="黑体" panose="02010609060101010101" pitchFamily="49" charset="-122"/>
              </a:rPr>
              <a:t>最长可以</a:t>
            </a:r>
            <a:r>
              <a:rPr lang="en-US" altLang="zh-CN" sz="24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米 </a:t>
            </a:r>
          </a:p>
          <a:p>
            <a:pPr lvl="1" eaLnBrk="1" hangingPunct="1"/>
            <a:endParaRPr lang="en-US" altLang="zh-CN" sz="2400">
              <a:latin typeface="黑体" panose="02010609060101010101" pitchFamily="49" charset="-122"/>
              <a:ea typeface="黑体" panose="02010609060101010101" pitchFamily="49" charset="-122"/>
            </a:endParaRPr>
          </a:p>
        </p:txBody>
      </p:sp>
      <p:sp>
        <p:nvSpPr>
          <p:cNvPr id="4101" name="Rectangle 4"/>
          <p:cNvSpPr>
            <a:spLocks noChangeArrowheads="1"/>
          </p:cNvSpPr>
          <p:nvPr/>
        </p:nvSpPr>
        <p:spPr bwMode="auto">
          <a:xfrm>
            <a:off x="1522148" y="2927384"/>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98" name="Object 5"/>
          <p:cNvGraphicFramePr>
            <a:graphicFrameLocks noChangeAspect="1"/>
          </p:cNvGraphicFramePr>
          <p:nvPr/>
        </p:nvGraphicFramePr>
        <p:xfrm>
          <a:off x="2925822" y="4222141"/>
          <a:ext cx="5546422" cy="1476717"/>
        </p:xfrm>
        <a:graphic>
          <a:graphicData uri="http://schemas.openxmlformats.org/presentationml/2006/ole">
            <mc:AlternateContent xmlns:mc="http://schemas.openxmlformats.org/markup-compatibility/2006">
              <mc:Choice xmlns:v="urn:schemas-microsoft-com:vml" Requires="v">
                <p:oleObj spid="_x0000_s18438" name="Visio" r:id="rId3" imgW="3219698" imgH="864097" progId="Visio.Drawing.11">
                  <p:embed/>
                </p:oleObj>
              </mc:Choice>
              <mc:Fallback>
                <p:oleObj name="Visio" r:id="rId3" imgW="3219698" imgH="86409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822" y="4222141"/>
                        <a:ext cx="5546422" cy="1476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37"/>
          <p:cNvSpPr txBox="1"/>
          <p:nvPr/>
        </p:nvSpPr>
        <p:spPr>
          <a:xfrm>
            <a:off x="2975210" y="1231961"/>
            <a:ext cx="2903972"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USB</a:t>
            </a:r>
            <a:r>
              <a:rPr lang="zh-CN" altLang="en-US" sz="2700" b="1" dirty="0" smtClean="0">
                <a:solidFill>
                  <a:schemeClr val="tx1">
                    <a:lumMod val="65000"/>
                    <a:lumOff val="35000"/>
                  </a:schemeClr>
                </a:solidFill>
                <a:latin typeface="微软雅黑"/>
                <a:ea typeface="微软雅黑"/>
              </a:rPr>
              <a:t>的物理接口</a:t>
            </a:r>
            <a:endParaRPr lang="zh-CN" altLang="en-US" sz="2700" b="1" dirty="0">
              <a:solidFill>
                <a:schemeClr val="tx1">
                  <a:lumMod val="65000"/>
                  <a:lumOff val="35000"/>
                </a:schemeClr>
              </a:solidFill>
              <a:latin typeface="微软雅黑"/>
              <a:ea typeface="微软雅黑"/>
            </a:endParaRPr>
          </a:p>
        </p:txBody>
      </p:sp>
      <p:pic>
        <p:nvPicPr>
          <p:cNvPr id="7"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28067" y="112553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0466" y="113491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096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2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2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00" fill="hold"/>
                                            <p:tgtEl>
                                              <p:spTgt spid="7"/>
                                            </p:tgtEl>
                                            <p:attrNameLst>
                                              <p:attrName>ppt_x</p:attrName>
                                            </p:attrNameLst>
                                          </p:cBhvr>
                                          <p:tavLst>
                                            <p:tav tm="0">
                                              <p:val>
                                                <p:strVal val="0-#ppt_w/2"/>
                                              </p:val>
                                            </p:tav>
                                            <p:tav tm="100000">
                                              <p:val>
                                                <p:strVal val="#ppt_x"/>
                                              </p:val>
                                            </p:tav>
                                          </p:tavLst>
                                        </p:anim>
                                        <p:anim calcmode="lin" valueType="num">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00" fill="hold"/>
                                            <p:tgtEl>
                                              <p:spTgt spid="8"/>
                                            </p:tgtEl>
                                            <p:attrNameLst>
                                              <p:attrName>ppt_x</p:attrName>
                                            </p:attrNameLst>
                                          </p:cBhvr>
                                          <p:tavLst>
                                            <p:tav tm="0">
                                              <p:val>
                                                <p:strVal val="#ppt_x"/>
                                              </p:val>
                                            </p:tav>
                                            <p:tav tm="100000">
                                              <p:val>
                                                <p:strVal val="#ppt_x"/>
                                              </p:val>
                                            </p:tav>
                                          </p:tavLst>
                                        </p:anim>
                                        <p:anim calcmode="lin" valueType="num">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08107" y="609742"/>
            <a:ext cx="7774199" cy="658966"/>
          </a:xfrm>
        </p:spPr>
        <p:txBody>
          <a:bodyPr/>
          <a:lstStyle/>
          <a:p>
            <a:pPr algn="l" eaLnBrk="1" hangingPunct="1"/>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USB</a:t>
            </a:r>
            <a:r>
              <a:rPr lang="zh-CN" altLang="en-US" sz="2400" b="1">
                <a:latin typeface="黑体" panose="02010609060101010101" pitchFamily="49" charset="-122"/>
                <a:ea typeface="黑体" panose="02010609060101010101" pitchFamily="49" charset="-122"/>
              </a:rPr>
              <a:t>连接器</a:t>
            </a:r>
          </a:p>
        </p:txBody>
      </p:sp>
      <p:sp>
        <p:nvSpPr>
          <p:cNvPr id="27651" name="Rectangle 3"/>
          <p:cNvSpPr>
            <a:spLocks noGrp="1" noChangeArrowheads="1"/>
          </p:cNvSpPr>
          <p:nvPr>
            <p:ph type="body" idx="1"/>
          </p:nvPr>
        </p:nvSpPr>
        <p:spPr>
          <a:xfrm>
            <a:off x="2062023" y="1125799"/>
            <a:ext cx="7774199" cy="4115753"/>
          </a:xfrm>
        </p:spPr>
        <p:txBody>
          <a:bodyPr/>
          <a:lstStyle/>
          <a:p>
            <a:pPr eaLnBrk="1" hangingPunct="1"/>
            <a:r>
              <a:rPr lang="en-US" altLang="zh-CN" sz="2801">
                <a:latin typeface="黑体" panose="02010609060101010101" pitchFamily="49" charset="-122"/>
                <a:ea typeface="黑体" panose="02010609060101010101" pitchFamily="49" charset="-122"/>
              </a:rPr>
              <a:t>A</a:t>
            </a:r>
            <a:r>
              <a:rPr lang="zh-CN" altLang="en-US" sz="2801">
                <a:latin typeface="黑体" panose="02010609060101010101" pitchFamily="49" charset="-122"/>
                <a:ea typeface="黑体" panose="02010609060101010101" pitchFamily="49" charset="-122"/>
              </a:rPr>
              <a:t>型和</a:t>
            </a:r>
            <a:r>
              <a:rPr lang="en-US" altLang="zh-CN" sz="2801">
                <a:latin typeface="黑体" panose="02010609060101010101" pitchFamily="49" charset="-122"/>
                <a:ea typeface="黑体" panose="02010609060101010101" pitchFamily="49" charset="-122"/>
              </a:rPr>
              <a:t>B</a:t>
            </a:r>
            <a:r>
              <a:rPr lang="zh-CN" altLang="en-US" sz="2801">
                <a:latin typeface="黑体" panose="02010609060101010101" pitchFamily="49" charset="-122"/>
                <a:ea typeface="黑体" panose="02010609060101010101" pitchFamily="49" charset="-122"/>
              </a:rPr>
              <a:t>型两种插头和插座</a:t>
            </a:r>
            <a:r>
              <a:rPr lang="zh-CN" altLang="en-US" smtClean="0">
                <a:latin typeface="黑体" panose="02010609060101010101" pitchFamily="49" charset="-122"/>
                <a:ea typeface="黑体" panose="02010609060101010101" pitchFamily="49" charset="-122"/>
              </a:rPr>
              <a:t> </a:t>
            </a:r>
          </a:p>
        </p:txBody>
      </p:sp>
      <p:pic>
        <p:nvPicPr>
          <p:cNvPr id="27652" name="Picture 4" descr="a_F"/>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854370" y="1845102"/>
            <a:ext cx="2808937" cy="176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a_M"/>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382610" y="1773649"/>
            <a:ext cx="2881979" cy="1811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6" descr="mini a_M"/>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2709873" y="4077644"/>
            <a:ext cx="2880392" cy="1810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7" descr="mini%20a_F"/>
          <p:cNvPicPr>
            <a:picLocks noChangeAspect="1" noChangeArrowheads="1"/>
          </p:cNvPicPr>
          <p:nvPr/>
        </p:nvPicPr>
        <p:blipFill>
          <a:blip r:embed="rId5">
            <a:grayscl/>
            <a:extLst>
              <a:ext uri="{28A0092B-C50C-407E-A947-70E740481C1C}">
                <a14:useLocalDpi xmlns:a14="http://schemas.microsoft.com/office/drawing/2010/main" val="0"/>
              </a:ext>
            </a:extLst>
          </a:blip>
          <a:srcRect/>
          <a:stretch>
            <a:fillRect/>
          </a:stretch>
        </p:blipFill>
        <p:spPr bwMode="auto">
          <a:xfrm>
            <a:off x="6527106" y="4077644"/>
            <a:ext cx="2881980" cy="1810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Rectangle 8"/>
          <p:cNvSpPr>
            <a:spLocks noChangeArrowheads="1"/>
          </p:cNvSpPr>
          <p:nvPr/>
        </p:nvSpPr>
        <p:spPr bwMode="auto">
          <a:xfrm>
            <a:off x="1522148" y="126647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657" name="Rectangle 9"/>
          <p:cNvSpPr>
            <a:spLocks noChangeArrowheads="1"/>
          </p:cNvSpPr>
          <p:nvPr/>
        </p:nvSpPr>
        <p:spPr bwMode="auto">
          <a:xfrm>
            <a:off x="6247641" y="2369099"/>
            <a:ext cx="215950" cy="24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000">
                <a:cs typeface="Times New Roman" panose="02020603050405020304" pitchFamily="18" charset="0"/>
              </a:rPr>
              <a:t> </a:t>
            </a:r>
            <a:endParaRPr kumimoji="0" lang="en-US" altLang="zh-CN" sz="1800">
              <a:latin typeface="Arial" panose="020B0604020202020204" pitchFamily="34" charset="0"/>
            </a:endParaRPr>
          </a:p>
        </p:txBody>
      </p:sp>
      <p:sp>
        <p:nvSpPr>
          <p:cNvPr id="27658" name="Rectangle 10"/>
          <p:cNvSpPr>
            <a:spLocks noChangeArrowheads="1"/>
          </p:cNvSpPr>
          <p:nvPr/>
        </p:nvSpPr>
        <p:spPr bwMode="auto">
          <a:xfrm>
            <a:off x="3286269" y="3645744"/>
            <a:ext cx="5978321" cy="36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cs typeface="Times New Roman" panose="02020603050405020304" pitchFamily="18" charset="0"/>
              </a:rPr>
              <a:t>USB A</a:t>
            </a:r>
            <a:r>
              <a:rPr kumimoji="0" lang="zh-CN" altLang="en-US" sz="1800">
                <a:cs typeface="Times New Roman" panose="02020603050405020304" pitchFamily="18" charset="0"/>
              </a:rPr>
              <a:t>型插座                                   </a:t>
            </a:r>
            <a:r>
              <a:rPr kumimoji="0" lang="en-US" altLang="zh-CN" sz="1800">
                <a:cs typeface="Times New Roman" panose="02020603050405020304" pitchFamily="18" charset="0"/>
              </a:rPr>
              <a:t>USB A</a:t>
            </a:r>
            <a:r>
              <a:rPr kumimoji="0" lang="zh-CN" altLang="en-US" sz="1800">
                <a:cs typeface="Times New Roman" panose="02020603050405020304" pitchFamily="18" charset="0"/>
              </a:rPr>
              <a:t>型插头 </a:t>
            </a:r>
            <a:endParaRPr kumimoji="0" lang="zh-CN" altLang="en-US" sz="4401">
              <a:latin typeface="Arial" panose="020B0604020202020204" pitchFamily="34" charset="0"/>
            </a:endParaRPr>
          </a:p>
        </p:txBody>
      </p:sp>
      <p:sp>
        <p:nvSpPr>
          <p:cNvPr id="27659" name="Rectangle 11"/>
          <p:cNvSpPr>
            <a:spLocks noChangeArrowheads="1"/>
          </p:cNvSpPr>
          <p:nvPr/>
        </p:nvSpPr>
        <p:spPr bwMode="auto">
          <a:xfrm>
            <a:off x="2854369" y="5951328"/>
            <a:ext cx="6980265" cy="36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a:cs typeface="Times New Roman" panose="02020603050405020304" pitchFamily="18" charset="0"/>
              </a:rPr>
              <a:t>Mini-USB A</a:t>
            </a:r>
            <a:r>
              <a:rPr kumimoji="0" lang="zh-CN" altLang="en-US" sz="1800">
                <a:cs typeface="Times New Roman" panose="02020603050405020304" pitchFamily="18" charset="0"/>
              </a:rPr>
              <a:t>型插座	                     </a:t>
            </a:r>
            <a:r>
              <a:rPr kumimoji="0" lang="en-US" altLang="zh-CN" sz="1800">
                <a:cs typeface="Times New Roman" panose="02020603050405020304" pitchFamily="18" charset="0"/>
              </a:rPr>
              <a:t>Mini-USB A</a:t>
            </a:r>
            <a:r>
              <a:rPr kumimoji="0" lang="zh-CN" altLang="en-US" sz="1800">
                <a:cs typeface="Times New Roman" panose="02020603050405020304" pitchFamily="18" charset="0"/>
              </a:rPr>
              <a:t>型插头 </a:t>
            </a:r>
            <a:endParaRPr kumimoji="0" lang="zh-CN" altLang="en-US" sz="4401">
              <a:latin typeface="Arial" panose="020B0604020202020204" pitchFamily="34" charset="0"/>
            </a:endParaRPr>
          </a:p>
        </p:txBody>
      </p:sp>
    </p:spTree>
    <p:extLst>
      <p:ext uri="{BB962C8B-B14F-4D97-AF65-F5344CB8AC3E}">
        <p14:creationId xmlns:p14="http://schemas.microsoft.com/office/powerpoint/2010/main" val="3700632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2206519" y="1557698"/>
            <a:ext cx="7774199" cy="4115753"/>
          </a:xfrm>
        </p:spPr>
        <p:txBody>
          <a:bodyPr/>
          <a:lstStyle/>
          <a:p>
            <a:pPr eaLnBrk="1" hangingPunct="1">
              <a:lnSpc>
                <a:spcPct val="115000"/>
              </a:lnSpc>
            </a:pPr>
            <a:r>
              <a:rPr lang="en-US" altLang="zh-CN" sz="2400" b="1">
                <a:latin typeface="黑体" panose="02010609060101010101" pitchFamily="49" charset="-122"/>
                <a:ea typeface="黑体" panose="02010609060101010101" pitchFamily="49" charset="-122"/>
              </a:rPr>
              <a:t>3</a:t>
            </a:r>
            <a:r>
              <a:rPr lang="zh-CN" altLang="en-US" sz="2400" b="1">
                <a:latin typeface="黑体" panose="02010609060101010101" pitchFamily="49" charset="-122"/>
                <a:ea typeface="黑体" panose="02010609060101010101" pitchFamily="49" charset="-122"/>
              </a:rPr>
              <a:t>．供电模式</a:t>
            </a:r>
          </a:p>
          <a:p>
            <a:pPr lvl="1" eaLnBrk="1" hangingPunct="1">
              <a:lnSpc>
                <a:spcPct val="115000"/>
              </a:lnSpc>
            </a:pPr>
            <a:r>
              <a:rPr lang="zh-CN" altLang="en-US" sz="2400">
                <a:latin typeface="黑体" panose="02010609060101010101" pitchFamily="49" charset="-122"/>
                <a:ea typeface="黑体" panose="02010609060101010101" pitchFamily="49" charset="-122"/>
              </a:rPr>
              <a:t>自供电（</a:t>
            </a:r>
            <a:r>
              <a:rPr lang="en-US" altLang="zh-CN" sz="2400">
                <a:latin typeface="黑体" panose="02010609060101010101" pitchFamily="49" charset="-122"/>
                <a:ea typeface="黑体" panose="02010609060101010101" pitchFamily="49" charset="-122"/>
              </a:rPr>
              <a:t>Self-Powered </a:t>
            </a:r>
            <a:r>
              <a:rPr lang="zh-CN" altLang="en-US" sz="2400">
                <a:latin typeface="黑体" panose="02010609060101010101" pitchFamily="49" charset="-122"/>
                <a:ea typeface="黑体" panose="02010609060101010101" pitchFamily="49" charset="-122"/>
              </a:rPr>
              <a:t>）</a:t>
            </a:r>
          </a:p>
          <a:p>
            <a:pPr lvl="1" eaLnBrk="1" hangingPunct="1">
              <a:lnSpc>
                <a:spcPct val="115000"/>
              </a:lnSpc>
            </a:pPr>
            <a:r>
              <a:rPr lang="zh-CN" altLang="en-US" sz="2400">
                <a:latin typeface="黑体" panose="02010609060101010101" pitchFamily="49" charset="-122"/>
                <a:ea typeface="黑体" panose="02010609060101010101" pitchFamily="49" charset="-122"/>
              </a:rPr>
              <a:t>总线供电（</a:t>
            </a:r>
            <a:r>
              <a:rPr lang="en-US" altLang="zh-CN" sz="2400">
                <a:latin typeface="黑体" panose="02010609060101010101" pitchFamily="49" charset="-122"/>
                <a:ea typeface="黑体" panose="02010609060101010101" pitchFamily="49" charset="-122"/>
              </a:rPr>
              <a:t>Bus -Powered</a:t>
            </a:r>
            <a:r>
              <a:rPr lang="zh-CN" altLang="en-US" sz="2400">
                <a:latin typeface="黑体" panose="02010609060101010101" pitchFamily="49" charset="-122"/>
                <a:ea typeface="黑体" panose="02010609060101010101" pitchFamily="49" charset="-122"/>
              </a:rPr>
              <a:t>） </a:t>
            </a:r>
          </a:p>
          <a:p>
            <a:pPr eaLnBrk="1" hangingPunct="1">
              <a:lnSpc>
                <a:spcPct val="115000"/>
              </a:lnSpc>
            </a:pPr>
            <a:r>
              <a:rPr lang="en-US" altLang="zh-CN" sz="2400" b="1">
                <a:latin typeface="黑体" panose="02010609060101010101" pitchFamily="49" charset="-122"/>
                <a:ea typeface="黑体" panose="02010609060101010101" pitchFamily="49" charset="-122"/>
              </a:rPr>
              <a:t>4</a:t>
            </a:r>
            <a:r>
              <a:rPr lang="zh-CN" altLang="en-US" sz="2400" b="1">
                <a:latin typeface="黑体" panose="02010609060101010101" pitchFamily="49" charset="-122"/>
                <a:ea typeface="黑体" panose="02010609060101010101" pitchFamily="49" charset="-122"/>
              </a:rPr>
              <a:t>．低功耗</a:t>
            </a:r>
          </a:p>
          <a:p>
            <a:pPr lvl="1" eaLnBrk="1" hangingPunct="1">
              <a:lnSpc>
                <a:spcPct val="115000"/>
              </a:lnSpc>
            </a:pPr>
            <a:r>
              <a:rPr lang="zh-CN" altLang="en-US" sz="2400">
                <a:latin typeface="黑体" panose="02010609060101010101" pitchFamily="49" charset="-122"/>
                <a:ea typeface="黑体" panose="02010609060101010101" pitchFamily="49" charset="-122"/>
              </a:rPr>
              <a:t>正常工作（</a:t>
            </a:r>
            <a:r>
              <a:rPr lang="en-US" altLang="zh-CN" sz="2400">
                <a:latin typeface="黑体" panose="02010609060101010101" pitchFamily="49" charset="-122"/>
                <a:ea typeface="黑体" panose="02010609060101010101" pitchFamily="49" charset="-122"/>
              </a:rPr>
              <a:t>Normal</a:t>
            </a:r>
            <a:r>
              <a:rPr lang="zh-CN" altLang="en-US" sz="2400">
                <a:latin typeface="黑体" panose="02010609060101010101" pitchFamily="49" charset="-122"/>
                <a:ea typeface="黑体" panose="02010609060101010101" pitchFamily="49" charset="-122"/>
              </a:rPr>
              <a:t>）状态</a:t>
            </a:r>
          </a:p>
          <a:p>
            <a:pPr lvl="1" eaLnBrk="1" hangingPunct="1">
              <a:lnSpc>
                <a:spcPct val="115000"/>
              </a:lnSpc>
            </a:pPr>
            <a:r>
              <a:rPr lang="zh-CN" altLang="en-US" sz="2400">
                <a:latin typeface="黑体" panose="02010609060101010101" pitchFamily="49" charset="-122"/>
                <a:ea typeface="黑体" panose="02010609060101010101" pitchFamily="49" charset="-122"/>
              </a:rPr>
              <a:t>挂起（</a:t>
            </a:r>
            <a:r>
              <a:rPr lang="en-US" altLang="zh-CN" sz="2400">
                <a:latin typeface="黑体" panose="02010609060101010101" pitchFamily="49" charset="-122"/>
                <a:ea typeface="黑体" panose="02010609060101010101" pitchFamily="49" charset="-122"/>
              </a:rPr>
              <a:t>Suspend</a:t>
            </a:r>
            <a:r>
              <a:rPr lang="zh-CN" altLang="en-US" sz="2400">
                <a:latin typeface="黑体" panose="02010609060101010101" pitchFamily="49" charset="-122"/>
                <a:ea typeface="黑体" panose="02010609060101010101" pitchFamily="49" charset="-122"/>
              </a:rPr>
              <a:t>）状态 </a:t>
            </a:r>
          </a:p>
          <a:p>
            <a:pPr algn="just" eaLnBrk="1" hangingPunct="1">
              <a:lnSpc>
                <a:spcPct val="115000"/>
              </a:lnSpc>
            </a:pPr>
            <a:r>
              <a:rPr lang="en-US" altLang="zh-CN" sz="2400" b="1">
                <a:latin typeface="黑体" panose="02010609060101010101" pitchFamily="49" charset="-122"/>
                <a:ea typeface="黑体" panose="02010609060101010101" pitchFamily="49" charset="-122"/>
              </a:rPr>
              <a:t>5</a:t>
            </a:r>
            <a:r>
              <a:rPr lang="zh-CN" altLang="en-US" sz="2400" b="1">
                <a:latin typeface="黑体" panose="02010609060101010101" pitchFamily="49" charset="-122"/>
                <a:ea typeface="黑体" panose="02010609060101010101" pitchFamily="49" charset="-122"/>
              </a:rPr>
              <a:t>．即插即用</a:t>
            </a:r>
          </a:p>
          <a:p>
            <a:pPr lvl="1" eaLnBrk="1" hangingPunct="1">
              <a:lnSpc>
                <a:spcPct val="115000"/>
              </a:lnSpc>
            </a:pPr>
            <a:endParaRPr lang="en-US" altLang="zh-CN"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52744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456079" y="2784683"/>
            <a:ext cx="6007269"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6000" kern="0" dirty="0">
                <a:solidFill>
                  <a:srgbClr val="EA5E66"/>
                </a:solidFill>
                <a:latin typeface="Arial"/>
                <a:ea typeface="微软雅黑"/>
              </a:rPr>
              <a:t>USB</a:t>
            </a:r>
            <a:r>
              <a:rPr lang="zh-CN" altLang="en-US" sz="6000" kern="0" dirty="0">
                <a:solidFill>
                  <a:srgbClr val="EA5E66"/>
                </a:solidFill>
                <a:latin typeface="Arial"/>
                <a:ea typeface="微软雅黑"/>
              </a:rPr>
              <a:t>通信协议</a:t>
            </a:r>
            <a:endParaRPr lang="zh-CN" altLang="en-US" sz="6000" kern="0" dirty="0">
              <a:solidFill>
                <a:srgbClr val="EA5E6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03</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1" name="组合 50"/>
          <p:cNvGrpSpPr/>
          <p:nvPr/>
        </p:nvGrpSpPr>
        <p:grpSpPr>
          <a:xfrm>
            <a:off x="2350790" y="2367417"/>
            <a:ext cx="1477153" cy="1477701"/>
            <a:chOff x="5699322" y="3963624"/>
            <a:chExt cx="132182" cy="132201"/>
          </a:xfrm>
          <a:solidFill>
            <a:srgbClr val="EA5E66"/>
          </a:solidFill>
        </p:grpSpPr>
        <p:sp>
          <p:nvSpPr>
            <p:cNvPr id="52"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sp>
          <p:nvSpPr>
            <p:cNvPr id="53"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EA5E66"/>
                </a:solidFill>
                <a:latin typeface="微软雅黑" pitchFamily="34" charset="-122"/>
                <a:ea typeface="微软雅黑" pitchFamily="34" charset="-122"/>
              </a:endParaRPr>
            </a:p>
          </p:txBody>
        </p:sp>
      </p:grpSp>
    </p:spTree>
    <p:extLst>
      <p:ext uri="{BB962C8B-B14F-4D97-AF65-F5344CB8AC3E}">
        <p14:creationId xmlns:p14="http://schemas.microsoft.com/office/powerpoint/2010/main" val="530276076"/>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ChangeArrowheads="1"/>
          </p:cNvSpPr>
          <p:nvPr/>
        </p:nvSpPr>
        <p:spPr bwMode="auto">
          <a:xfrm>
            <a:off x="1522148" y="2195377"/>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2" name="Object 4"/>
          <p:cNvGraphicFramePr>
            <a:graphicFrameLocks noChangeAspect="1"/>
          </p:cNvGraphicFramePr>
          <p:nvPr/>
        </p:nvGraphicFramePr>
        <p:xfrm>
          <a:off x="3573673" y="1629152"/>
          <a:ext cx="3980784" cy="4249133"/>
        </p:xfrm>
        <a:graphic>
          <a:graphicData uri="http://schemas.openxmlformats.org/presentationml/2006/ole">
            <mc:AlternateContent xmlns:mc="http://schemas.openxmlformats.org/markup-compatibility/2006">
              <mc:Choice xmlns:v="urn:schemas-microsoft-com:vml" Requires="v">
                <p:oleObj spid="_x0000_s19462" name="Visio" r:id="rId3" imgW="2536513" imgH="2704637" progId="Visio.Drawing.11">
                  <p:embed/>
                </p:oleObj>
              </mc:Choice>
              <mc:Fallback>
                <p:oleObj name="Visio" r:id="rId3" imgW="2536513" imgH="270463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3673" y="1629152"/>
                        <a:ext cx="3980784" cy="42491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Rectangle 5"/>
          <p:cNvSpPr>
            <a:spLocks noChangeArrowheads="1"/>
          </p:cNvSpPr>
          <p:nvPr/>
        </p:nvSpPr>
        <p:spPr bwMode="auto">
          <a:xfrm>
            <a:off x="4294564" y="5878286"/>
            <a:ext cx="2808938" cy="36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800" dirty="0" smtClean="0">
                <a:latin typeface="隶书" panose="02010509060101010101" pitchFamily="49" charset="-122"/>
                <a:ea typeface="隶书" panose="02010509060101010101" pitchFamily="49" charset="-122"/>
                <a:cs typeface="Times New Roman" panose="02020603050405020304" pitchFamily="18" charset="0"/>
              </a:rPr>
              <a:t>USB</a:t>
            </a:r>
            <a:r>
              <a:rPr kumimoji="0" lang="zh-CN" altLang="en-US" sz="1800" dirty="0">
                <a:latin typeface="隶书" panose="02010509060101010101" pitchFamily="49" charset="-122"/>
                <a:ea typeface="隶书" panose="02010509060101010101" pitchFamily="49" charset="-122"/>
                <a:cs typeface="Times New Roman" panose="02020603050405020304" pitchFamily="18" charset="0"/>
              </a:rPr>
              <a:t>通信模型</a:t>
            </a:r>
            <a:endParaRPr kumimoji="0" lang="zh-CN" altLang="en-US" sz="4401" dirty="0">
              <a:latin typeface="隶书" panose="02010509060101010101" pitchFamily="49" charset="-122"/>
              <a:ea typeface="隶书" panose="02010509060101010101" pitchFamily="49" charset="-122"/>
              <a:cs typeface="Times New Roman" panose="02020603050405020304" pitchFamily="18" charset="0"/>
            </a:endParaRPr>
          </a:p>
        </p:txBody>
      </p:sp>
      <p:sp>
        <p:nvSpPr>
          <p:cNvPr id="7" name="TextBox 37"/>
          <p:cNvSpPr txBox="1"/>
          <p:nvPr/>
        </p:nvSpPr>
        <p:spPr>
          <a:xfrm>
            <a:off x="2975210" y="1231961"/>
            <a:ext cx="2903972"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USB</a:t>
            </a:r>
            <a:r>
              <a:rPr lang="zh-CN" altLang="en-US" sz="2700" b="1" dirty="0" smtClean="0">
                <a:solidFill>
                  <a:schemeClr val="tx1">
                    <a:lumMod val="65000"/>
                    <a:lumOff val="35000"/>
                  </a:schemeClr>
                </a:solidFill>
                <a:latin typeface="微软雅黑"/>
                <a:ea typeface="微软雅黑"/>
              </a:rPr>
              <a:t>的通信模型</a:t>
            </a:r>
            <a:endParaRPr lang="zh-CN" altLang="en-US" sz="2700" b="1" dirty="0">
              <a:solidFill>
                <a:schemeClr val="tx1">
                  <a:lumMod val="65000"/>
                  <a:lumOff val="35000"/>
                </a:schemeClr>
              </a:solidFill>
              <a:latin typeface="微软雅黑"/>
              <a:ea typeface="微软雅黑"/>
            </a:endParaRPr>
          </a:p>
        </p:txBody>
      </p:sp>
      <p:pic>
        <p:nvPicPr>
          <p:cNvPr id="8"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28067" y="112553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9"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0466" y="113491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176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50000">
                                          <p:cBhvr additive="base">
                                            <p:cTn id="7" dur="1200" fill="hold"/>
                                            <p:tgtEl>
                                              <p:spTgt spid="8"/>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50000">
                                          <p:cBhvr additive="base">
                                            <p:cTn id="11" dur="12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00" fill="hold"/>
                                            <p:tgtEl>
                                              <p:spTgt spid="8"/>
                                            </p:tgtEl>
                                            <p:attrNameLst>
                                              <p:attrName>ppt_x</p:attrName>
                                            </p:attrNameLst>
                                          </p:cBhvr>
                                          <p:tavLst>
                                            <p:tav tm="0">
                                              <p:val>
                                                <p:strVal val="0-#ppt_w/2"/>
                                              </p:val>
                                            </p:tav>
                                            <p:tav tm="100000">
                                              <p:val>
                                                <p:strVal val="#ppt_x"/>
                                              </p:val>
                                            </p:tav>
                                          </p:tavLst>
                                        </p:anim>
                                        <p:anim calcmode="lin" valueType="num">
                                          <p:cBhvr additive="base">
                                            <p:cTn id="8" dur="12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00" fill="hold"/>
                                            <p:tgtEl>
                                              <p:spTgt spid="9"/>
                                            </p:tgtEl>
                                            <p:attrNameLst>
                                              <p:attrName>ppt_x</p:attrName>
                                            </p:attrNameLst>
                                          </p:cBhvr>
                                          <p:tavLst>
                                            <p:tav tm="0">
                                              <p:val>
                                                <p:strVal val="#ppt_x"/>
                                              </p:val>
                                            </p:tav>
                                            <p:tav tm="100000">
                                              <p:val>
                                                <p:strVal val="#ppt_x"/>
                                              </p:val>
                                            </p:tav>
                                          </p:tavLst>
                                        </p:anim>
                                        <p:anim calcmode="lin" valueType="num">
                                          <p:cBhvr additive="base">
                                            <p:cTn id="12" dur="12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六边形 213"/>
          <p:cNvSpPr/>
          <p:nvPr/>
        </p:nvSpPr>
        <p:spPr>
          <a:xfrm>
            <a:off x="975099" y="549474"/>
            <a:ext cx="5468138" cy="108709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5" name="组合 214"/>
          <p:cNvGrpSpPr/>
          <p:nvPr/>
        </p:nvGrpSpPr>
        <p:grpSpPr>
          <a:xfrm>
            <a:off x="539930" y="333450"/>
            <a:ext cx="1556037" cy="1556600"/>
            <a:chOff x="304800" y="673100"/>
            <a:chExt cx="4000500" cy="4000500"/>
          </a:xfrm>
          <a:effectLst>
            <a:outerShdw blurRad="444500" dist="254000" dir="6840000" algn="tr" rotWithShape="0">
              <a:prstClr val="black">
                <a:alpha val="50000"/>
              </a:prstClr>
            </a:outerShdw>
          </a:effectLst>
        </p:grpSpPr>
        <p:sp>
          <p:nvSpPr>
            <p:cNvPr id="216"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17" name="椭圆 2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sp>
        <p:nvSpPr>
          <p:cNvPr id="218" name="矩形 217"/>
          <p:cNvSpPr/>
          <p:nvPr/>
        </p:nvSpPr>
        <p:spPr>
          <a:xfrm>
            <a:off x="2238688" y="671292"/>
            <a:ext cx="4133962" cy="784826"/>
          </a:xfrm>
          <a:prstGeom prst="rect">
            <a:avLst/>
          </a:prstGeom>
        </p:spPr>
        <p:txBody>
          <a:bodyPr wrap="square" lIns="121917" tIns="60958" rIns="121917" bIns="60958">
            <a:spAutoFit/>
          </a:bodyPr>
          <a:lstStyle/>
          <a:p>
            <a:pPr defTabSz="1245625" fontAlgn="auto">
              <a:spcBef>
                <a:spcPts val="0"/>
              </a:spcBef>
              <a:spcAft>
                <a:spcPts val="0"/>
              </a:spcAft>
              <a:defRPr/>
            </a:pPr>
            <a:r>
              <a:rPr lang="zh-CN" altLang="en-US" sz="4300" b="1" kern="0" dirty="0" smtClean="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本章主要</a:t>
            </a:r>
            <a:r>
              <a:rPr lang="zh-CN" altLang="en-US" sz="4300" b="1" kern="0" dirty="0" smtClean="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内容</a:t>
            </a:r>
            <a:endParaRPr lang="zh-CN" altLang="en-US" sz="4300" b="1" kern="0" dirty="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nvGrpSpPr>
          <p:cNvPr id="220" name="组合 219"/>
          <p:cNvGrpSpPr/>
          <p:nvPr/>
        </p:nvGrpSpPr>
        <p:grpSpPr>
          <a:xfrm>
            <a:off x="765795" y="559400"/>
            <a:ext cx="1100988" cy="1101386"/>
            <a:chOff x="304800" y="673100"/>
            <a:chExt cx="4000500" cy="4000500"/>
          </a:xfrm>
          <a:effectLst>
            <a:outerShdw blurRad="444500" dist="254000" dir="6840000" algn="tr" rotWithShape="0">
              <a:prstClr val="black">
                <a:alpha val="50000"/>
              </a:prstClr>
            </a:outerShdw>
          </a:effectLst>
        </p:grpSpPr>
        <p:sp>
          <p:nvSpPr>
            <p:cNvPr id="221"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22" name="椭圆 2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87" name="组合 86"/>
          <p:cNvGrpSpPr/>
          <p:nvPr/>
        </p:nvGrpSpPr>
        <p:grpSpPr>
          <a:xfrm>
            <a:off x="1788454" y="2362219"/>
            <a:ext cx="1602304" cy="1850640"/>
            <a:chOff x="789153" y="2729597"/>
            <a:chExt cx="1202093" cy="1388087"/>
          </a:xfrm>
        </p:grpSpPr>
        <p:grpSp>
          <p:nvGrpSpPr>
            <p:cNvPr id="88" name="组合 87"/>
            <p:cNvGrpSpPr/>
            <p:nvPr/>
          </p:nvGrpSpPr>
          <p:grpSpPr>
            <a:xfrm>
              <a:off x="789153" y="2729597"/>
              <a:ext cx="1202093" cy="1388087"/>
              <a:chOff x="3273692" y="1099961"/>
              <a:chExt cx="1202093" cy="1388087"/>
            </a:xfrm>
          </p:grpSpPr>
          <p:sp>
            <p:nvSpPr>
              <p:cNvPr id="90"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1"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2"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EA6103"/>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89" name="TextBox 88"/>
            <p:cNvSpPr txBox="1"/>
            <p:nvPr/>
          </p:nvSpPr>
          <p:spPr>
            <a:xfrm>
              <a:off x="913109" y="2889012"/>
              <a:ext cx="418935" cy="277020"/>
            </a:xfrm>
            <a:prstGeom prst="rect">
              <a:avLst/>
            </a:prstGeom>
            <a:noFill/>
          </p:spPr>
          <p:txBody>
            <a:bodyPr wrap="square" rtlCol="0">
              <a:spAutoFit/>
            </a:bodyPr>
            <a:lstStyle/>
            <a:p>
              <a:r>
                <a:rPr lang="en-US" altLang="zh-CN" dirty="0">
                  <a:solidFill>
                    <a:schemeClr val="bg1"/>
                  </a:solidFill>
                  <a:latin typeface="微软雅黑" pitchFamily="34" charset="-122"/>
                  <a:ea typeface="微软雅黑" pitchFamily="34" charset="-122"/>
                </a:rPr>
                <a:t>0</a:t>
              </a:r>
              <a:r>
                <a:rPr lang="en-US" altLang="zh-CN" dirty="0" smtClean="0">
                  <a:solidFill>
                    <a:schemeClr val="bg1"/>
                  </a:solidFill>
                  <a:latin typeface="微软雅黑" pitchFamily="34" charset="-122"/>
                  <a:ea typeface="微软雅黑" pitchFamily="34" charset="-122"/>
                </a:rPr>
                <a:t>1</a:t>
              </a:r>
              <a:endParaRPr lang="zh-CN" altLang="en-US" dirty="0">
                <a:solidFill>
                  <a:schemeClr val="bg1"/>
                </a:solidFill>
                <a:latin typeface="微软雅黑" pitchFamily="34" charset="-122"/>
                <a:ea typeface="微软雅黑" pitchFamily="34" charset="-122"/>
              </a:endParaRPr>
            </a:p>
          </p:txBody>
        </p:sp>
      </p:grpSp>
      <p:grpSp>
        <p:nvGrpSpPr>
          <p:cNvPr id="93" name="组合 92"/>
          <p:cNvGrpSpPr/>
          <p:nvPr/>
        </p:nvGrpSpPr>
        <p:grpSpPr>
          <a:xfrm>
            <a:off x="4164295" y="2362219"/>
            <a:ext cx="1602304" cy="1850640"/>
            <a:chOff x="789153" y="2729597"/>
            <a:chExt cx="1202093" cy="1388087"/>
          </a:xfrm>
        </p:grpSpPr>
        <p:grpSp>
          <p:nvGrpSpPr>
            <p:cNvPr id="95" name="组合 94"/>
            <p:cNvGrpSpPr/>
            <p:nvPr/>
          </p:nvGrpSpPr>
          <p:grpSpPr>
            <a:xfrm>
              <a:off x="789153" y="2729597"/>
              <a:ext cx="1202093" cy="1388087"/>
              <a:chOff x="3273692" y="1099961"/>
              <a:chExt cx="1202093" cy="1388087"/>
            </a:xfrm>
          </p:grpSpPr>
          <p:sp>
            <p:nvSpPr>
              <p:cNvPr id="97"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8"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9"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F69F1E"/>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96" name="TextBox 95"/>
            <p:cNvSpPr txBox="1"/>
            <p:nvPr/>
          </p:nvSpPr>
          <p:spPr>
            <a:xfrm>
              <a:off x="905132" y="2922828"/>
              <a:ext cx="363966"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2</a:t>
              </a:r>
              <a:endParaRPr lang="zh-CN" altLang="en-US" dirty="0">
                <a:solidFill>
                  <a:schemeClr val="bg1"/>
                </a:solidFill>
                <a:latin typeface="微软雅黑" pitchFamily="34" charset="-122"/>
                <a:ea typeface="微软雅黑" pitchFamily="34" charset="-122"/>
              </a:endParaRPr>
            </a:p>
          </p:txBody>
        </p:sp>
      </p:grpSp>
      <p:grpSp>
        <p:nvGrpSpPr>
          <p:cNvPr id="100" name="组合 99"/>
          <p:cNvGrpSpPr/>
          <p:nvPr/>
        </p:nvGrpSpPr>
        <p:grpSpPr>
          <a:xfrm>
            <a:off x="6585279" y="2362219"/>
            <a:ext cx="1602304" cy="1850640"/>
            <a:chOff x="789153" y="2729597"/>
            <a:chExt cx="1202093" cy="1388087"/>
          </a:xfrm>
        </p:grpSpPr>
        <p:grpSp>
          <p:nvGrpSpPr>
            <p:cNvPr id="101" name="组合 100"/>
            <p:cNvGrpSpPr/>
            <p:nvPr/>
          </p:nvGrpSpPr>
          <p:grpSpPr>
            <a:xfrm>
              <a:off x="789153" y="2729597"/>
              <a:ext cx="1202093" cy="1388087"/>
              <a:chOff x="3273692" y="1099961"/>
              <a:chExt cx="1202093" cy="1388087"/>
            </a:xfrm>
          </p:grpSpPr>
          <p:sp>
            <p:nvSpPr>
              <p:cNvPr id="103"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04"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05"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EA5E66"/>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102" name="TextBox 101"/>
            <p:cNvSpPr txBox="1"/>
            <p:nvPr/>
          </p:nvSpPr>
          <p:spPr>
            <a:xfrm>
              <a:off x="898499" y="2922828"/>
              <a:ext cx="367789"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3</a:t>
              </a:r>
              <a:endParaRPr lang="zh-CN" altLang="en-US" dirty="0">
                <a:solidFill>
                  <a:schemeClr val="bg1"/>
                </a:solidFill>
                <a:latin typeface="微软雅黑" pitchFamily="34" charset="-122"/>
                <a:ea typeface="微软雅黑" pitchFamily="34" charset="-122"/>
              </a:endParaRPr>
            </a:p>
          </p:txBody>
        </p:sp>
      </p:grpSp>
      <p:grpSp>
        <p:nvGrpSpPr>
          <p:cNvPr id="106" name="组合 105"/>
          <p:cNvGrpSpPr/>
          <p:nvPr/>
        </p:nvGrpSpPr>
        <p:grpSpPr>
          <a:xfrm>
            <a:off x="8962723" y="2362219"/>
            <a:ext cx="1602304" cy="1850640"/>
            <a:chOff x="789153" y="2729597"/>
            <a:chExt cx="1202093" cy="1388087"/>
          </a:xfrm>
        </p:grpSpPr>
        <p:grpSp>
          <p:nvGrpSpPr>
            <p:cNvPr id="107" name="组合 106"/>
            <p:cNvGrpSpPr/>
            <p:nvPr/>
          </p:nvGrpSpPr>
          <p:grpSpPr>
            <a:xfrm>
              <a:off x="789153" y="2729597"/>
              <a:ext cx="1202093" cy="1388087"/>
              <a:chOff x="3273692" y="1099961"/>
              <a:chExt cx="1202093" cy="1388087"/>
            </a:xfrm>
          </p:grpSpPr>
          <p:sp>
            <p:nvSpPr>
              <p:cNvPr id="109"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10"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111"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0099A9"/>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108" name="TextBox 107"/>
            <p:cNvSpPr txBox="1"/>
            <p:nvPr/>
          </p:nvSpPr>
          <p:spPr>
            <a:xfrm>
              <a:off x="938290" y="2889012"/>
              <a:ext cx="360220"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4</a:t>
              </a:r>
              <a:endParaRPr lang="zh-CN" altLang="en-US" dirty="0">
                <a:solidFill>
                  <a:schemeClr val="bg1"/>
                </a:solidFill>
                <a:latin typeface="微软雅黑" pitchFamily="34" charset="-122"/>
                <a:ea typeface="微软雅黑" pitchFamily="34" charset="-122"/>
              </a:endParaRPr>
            </a:p>
          </p:txBody>
        </p:sp>
      </p:grpSp>
      <p:sp>
        <p:nvSpPr>
          <p:cNvPr id="112" name="Freeform 21"/>
          <p:cNvSpPr>
            <a:spLocks noEditPoints="1"/>
          </p:cNvSpPr>
          <p:nvPr/>
        </p:nvSpPr>
        <p:spPr bwMode="auto">
          <a:xfrm>
            <a:off x="2261165" y="3022954"/>
            <a:ext cx="615868" cy="637704"/>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tx1"/>
          </a:solidFill>
          <a:ln>
            <a:noFill/>
          </a:ln>
        </p:spPr>
        <p:txBody>
          <a:bodyPr vert="horz" wrap="square" lIns="121890" tIns="60945" rIns="121890" bIns="6094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nvGrpSpPr>
          <p:cNvPr id="113" name="组合 112"/>
          <p:cNvGrpSpPr/>
          <p:nvPr/>
        </p:nvGrpSpPr>
        <p:grpSpPr>
          <a:xfrm>
            <a:off x="4637005" y="2994764"/>
            <a:ext cx="600979" cy="649377"/>
            <a:chOff x="2782033" y="2877344"/>
            <a:chExt cx="571561" cy="617451"/>
          </a:xfrm>
          <a:solidFill>
            <a:srgbClr val="777777"/>
          </a:solidFill>
        </p:grpSpPr>
        <p:sp>
          <p:nvSpPr>
            <p:cNvPr id="114"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15"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grpSp>
        <p:nvGrpSpPr>
          <p:cNvPr id="116" name="组合 115"/>
          <p:cNvGrpSpPr/>
          <p:nvPr/>
        </p:nvGrpSpPr>
        <p:grpSpPr>
          <a:xfrm>
            <a:off x="7057989" y="3051105"/>
            <a:ext cx="625377" cy="625609"/>
            <a:chOff x="5699322" y="3963624"/>
            <a:chExt cx="132182" cy="132201"/>
          </a:xfrm>
          <a:solidFill>
            <a:schemeClr val="tx1"/>
          </a:solidFill>
        </p:grpSpPr>
        <p:sp>
          <p:nvSpPr>
            <p:cNvPr id="117" name="Freeform 412"/>
            <p:cNvSpPr>
              <a:spLocks noEditPoints="1"/>
            </p:cNvSpPr>
            <p:nvPr/>
          </p:nvSpPr>
          <p:spPr bwMode="auto">
            <a:xfrm>
              <a:off x="5781489" y="3963624"/>
              <a:ext cx="50015" cy="50022"/>
            </a:xfrm>
            <a:custGeom>
              <a:avLst/>
              <a:gdLst>
                <a:gd name="T0" fmla="*/ 105 w 108"/>
                <a:gd name="T1" fmla="*/ 44 h 108"/>
                <a:gd name="T2" fmla="*/ 89 w 108"/>
                <a:gd name="T3" fmla="*/ 41 h 108"/>
                <a:gd name="T4" fmla="*/ 88 w 108"/>
                <a:gd name="T5" fmla="*/ 38 h 108"/>
                <a:gd name="T6" fmla="*/ 97 w 108"/>
                <a:gd name="T7" fmla="*/ 25 h 108"/>
                <a:gd name="T8" fmla="*/ 96 w 108"/>
                <a:gd name="T9" fmla="*/ 20 h 108"/>
                <a:gd name="T10" fmla="*/ 87 w 108"/>
                <a:gd name="T11" fmla="*/ 11 h 108"/>
                <a:gd name="T12" fmla="*/ 83 w 108"/>
                <a:gd name="T13" fmla="*/ 11 h 108"/>
                <a:gd name="T14" fmla="*/ 69 w 108"/>
                <a:gd name="T15" fmla="*/ 20 h 108"/>
                <a:gd name="T16" fmla="*/ 66 w 108"/>
                <a:gd name="T17" fmla="*/ 19 h 108"/>
                <a:gd name="T18" fmla="*/ 64 w 108"/>
                <a:gd name="T19" fmla="*/ 3 h 108"/>
                <a:gd name="T20" fmla="*/ 60 w 108"/>
                <a:gd name="T21" fmla="*/ 0 h 108"/>
                <a:gd name="T22" fmla="*/ 48 w 108"/>
                <a:gd name="T23" fmla="*/ 0 h 108"/>
                <a:gd name="T24" fmla="*/ 44 w 108"/>
                <a:gd name="T25" fmla="*/ 3 h 108"/>
                <a:gd name="T26" fmla="*/ 41 w 108"/>
                <a:gd name="T27" fmla="*/ 19 h 108"/>
                <a:gd name="T28" fmla="*/ 38 w 108"/>
                <a:gd name="T29" fmla="*/ 20 h 108"/>
                <a:gd name="T30" fmla="*/ 25 w 108"/>
                <a:gd name="T31" fmla="*/ 11 h 108"/>
                <a:gd name="T32" fmla="*/ 20 w 108"/>
                <a:gd name="T33" fmla="*/ 11 h 108"/>
                <a:gd name="T34" fmla="*/ 11 w 108"/>
                <a:gd name="T35" fmla="*/ 20 h 108"/>
                <a:gd name="T36" fmla="*/ 11 w 108"/>
                <a:gd name="T37" fmla="*/ 25 h 108"/>
                <a:gd name="T38" fmla="*/ 20 w 108"/>
                <a:gd name="T39" fmla="*/ 38 h 108"/>
                <a:gd name="T40" fmla="*/ 19 w 108"/>
                <a:gd name="T41" fmla="*/ 41 h 108"/>
                <a:gd name="T42" fmla="*/ 3 w 108"/>
                <a:gd name="T43" fmla="*/ 44 h 108"/>
                <a:gd name="T44" fmla="*/ 0 w 108"/>
                <a:gd name="T45" fmla="*/ 48 h 108"/>
                <a:gd name="T46" fmla="*/ 0 w 108"/>
                <a:gd name="T47" fmla="*/ 60 h 108"/>
                <a:gd name="T48" fmla="*/ 3 w 108"/>
                <a:gd name="T49" fmla="*/ 64 h 108"/>
                <a:gd name="T50" fmla="*/ 19 w 108"/>
                <a:gd name="T51" fmla="*/ 67 h 108"/>
                <a:gd name="T52" fmla="*/ 20 w 108"/>
                <a:gd name="T53" fmla="*/ 69 h 108"/>
                <a:gd name="T54" fmla="*/ 11 w 108"/>
                <a:gd name="T55" fmla="*/ 83 h 108"/>
                <a:gd name="T56" fmla="*/ 11 w 108"/>
                <a:gd name="T57" fmla="*/ 88 h 108"/>
                <a:gd name="T58" fmla="*/ 20 w 108"/>
                <a:gd name="T59" fmla="*/ 96 h 108"/>
                <a:gd name="T60" fmla="*/ 25 w 108"/>
                <a:gd name="T61" fmla="*/ 97 h 108"/>
                <a:gd name="T62" fmla="*/ 38 w 108"/>
                <a:gd name="T63" fmla="*/ 88 h 108"/>
                <a:gd name="T64" fmla="*/ 41 w 108"/>
                <a:gd name="T65" fmla="*/ 89 h 108"/>
                <a:gd name="T66" fmla="*/ 44 w 108"/>
                <a:gd name="T67" fmla="*/ 105 h 108"/>
                <a:gd name="T68" fmla="*/ 48 w 108"/>
                <a:gd name="T69" fmla="*/ 108 h 108"/>
                <a:gd name="T70" fmla="*/ 60 w 108"/>
                <a:gd name="T71" fmla="*/ 108 h 108"/>
                <a:gd name="T72" fmla="*/ 64 w 108"/>
                <a:gd name="T73" fmla="*/ 105 h 108"/>
                <a:gd name="T74" fmla="*/ 66 w 108"/>
                <a:gd name="T75" fmla="*/ 89 h 108"/>
                <a:gd name="T76" fmla="*/ 69 w 108"/>
                <a:gd name="T77" fmla="*/ 88 h 108"/>
                <a:gd name="T78" fmla="*/ 83 w 108"/>
                <a:gd name="T79" fmla="*/ 97 h 108"/>
                <a:gd name="T80" fmla="*/ 87 w 108"/>
                <a:gd name="T81" fmla="*/ 96 h 108"/>
                <a:gd name="T82" fmla="*/ 96 w 108"/>
                <a:gd name="T83" fmla="*/ 88 h 108"/>
                <a:gd name="T84" fmla="*/ 97 w 108"/>
                <a:gd name="T85" fmla="*/ 83 h 108"/>
                <a:gd name="T86" fmla="*/ 88 w 108"/>
                <a:gd name="T87" fmla="*/ 69 h 108"/>
                <a:gd name="T88" fmla="*/ 89 w 108"/>
                <a:gd name="T89" fmla="*/ 67 h 108"/>
                <a:gd name="T90" fmla="*/ 105 w 108"/>
                <a:gd name="T91" fmla="*/ 64 h 108"/>
                <a:gd name="T92" fmla="*/ 108 w 108"/>
                <a:gd name="T93" fmla="*/ 60 h 108"/>
                <a:gd name="T94" fmla="*/ 108 w 108"/>
                <a:gd name="T95" fmla="*/ 48 h 108"/>
                <a:gd name="T96" fmla="*/ 105 w 108"/>
                <a:gd name="T97" fmla="*/ 44 h 108"/>
                <a:gd name="T98" fmla="*/ 54 w 108"/>
                <a:gd name="T99" fmla="*/ 71 h 108"/>
                <a:gd name="T100" fmla="*/ 37 w 108"/>
                <a:gd name="T101" fmla="*/ 54 h 108"/>
                <a:gd name="T102" fmla="*/ 54 w 108"/>
                <a:gd name="T103" fmla="*/ 37 h 108"/>
                <a:gd name="T104" fmla="*/ 71 w 108"/>
                <a:gd name="T105" fmla="*/ 54 h 108"/>
                <a:gd name="T106" fmla="*/ 54 w 108"/>
                <a:gd name="T107" fmla="*/ 7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108">
                  <a:moveTo>
                    <a:pt x="105" y="44"/>
                  </a:moveTo>
                  <a:cubicBezTo>
                    <a:pt x="89" y="41"/>
                    <a:pt x="89" y="41"/>
                    <a:pt x="89" y="41"/>
                  </a:cubicBezTo>
                  <a:cubicBezTo>
                    <a:pt x="87" y="41"/>
                    <a:pt x="87" y="40"/>
                    <a:pt x="88" y="38"/>
                  </a:cubicBezTo>
                  <a:cubicBezTo>
                    <a:pt x="97" y="25"/>
                    <a:pt x="97" y="25"/>
                    <a:pt x="97" y="25"/>
                  </a:cubicBezTo>
                  <a:cubicBezTo>
                    <a:pt x="98" y="23"/>
                    <a:pt x="97" y="21"/>
                    <a:pt x="96" y="20"/>
                  </a:cubicBezTo>
                  <a:cubicBezTo>
                    <a:pt x="87" y="11"/>
                    <a:pt x="87" y="11"/>
                    <a:pt x="87" y="11"/>
                  </a:cubicBezTo>
                  <a:cubicBezTo>
                    <a:pt x="86" y="10"/>
                    <a:pt x="84" y="10"/>
                    <a:pt x="83" y="11"/>
                  </a:cubicBezTo>
                  <a:cubicBezTo>
                    <a:pt x="69" y="20"/>
                    <a:pt x="69" y="20"/>
                    <a:pt x="69" y="20"/>
                  </a:cubicBezTo>
                  <a:cubicBezTo>
                    <a:pt x="68" y="21"/>
                    <a:pt x="67" y="21"/>
                    <a:pt x="66" y="19"/>
                  </a:cubicBezTo>
                  <a:cubicBezTo>
                    <a:pt x="64" y="3"/>
                    <a:pt x="64" y="3"/>
                    <a:pt x="64" y="3"/>
                  </a:cubicBezTo>
                  <a:cubicBezTo>
                    <a:pt x="63" y="1"/>
                    <a:pt x="62" y="0"/>
                    <a:pt x="60" y="0"/>
                  </a:cubicBezTo>
                  <a:cubicBezTo>
                    <a:pt x="48" y="0"/>
                    <a:pt x="48" y="0"/>
                    <a:pt x="48" y="0"/>
                  </a:cubicBezTo>
                  <a:cubicBezTo>
                    <a:pt x="46" y="0"/>
                    <a:pt x="44" y="1"/>
                    <a:pt x="44" y="3"/>
                  </a:cubicBezTo>
                  <a:cubicBezTo>
                    <a:pt x="41" y="19"/>
                    <a:pt x="41" y="19"/>
                    <a:pt x="41" y="19"/>
                  </a:cubicBezTo>
                  <a:cubicBezTo>
                    <a:pt x="41" y="21"/>
                    <a:pt x="40" y="21"/>
                    <a:pt x="38" y="20"/>
                  </a:cubicBezTo>
                  <a:cubicBezTo>
                    <a:pt x="25" y="11"/>
                    <a:pt x="25" y="11"/>
                    <a:pt x="25" y="11"/>
                  </a:cubicBezTo>
                  <a:cubicBezTo>
                    <a:pt x="23" y="10"/>
                    <a:pt x="21" y="10"/>
                    <a:pt x="20" y="11"/>
                  </a:cubicBezTo>
                  <a:cubicBezTo>
                    <a:pt x="11" y="20"/>
                    <a:pt x="11" y="20"/>
                    <a:pt x="11" y="20"/>
                  </a:cubicBezTo>
                  <a:cubicBezTo>
                    <a:pt x="10" y="21"/>
                    <a:pt x="10" y="23"/>
                    <a:pt x="11" y="25"/>
                  </a:cubicBezTo>
                  <a:cubicBezTo>
                    <a:pt x="20" y="38"/>
                    <a:pt x="20" y="38"/>
                    <a:pt x="20" y="38"/>
                  </a:cubicBezTo>
                  <a:cubicBezTo>
                    <a:pt x="21" y="40"/>
                    <a:pt x="21" y="41"/>
                    <a:pt x="19" y="41"/>
                  </a:cubicBezTo>
                  <a:cubicBezTo>
                    <a:pt x="3" y="44"/>
                    <a:pt x="3" y="44"/>
                    <a:pt x="3" y="44"/>
                  </a:cubicBezTo>
                  <a:cubicBezTo>
                    <a:pt x="1" y="45"/>
                    <a:pt x="0" y="46"/>
                    <a:pt x="0" y="48"/>
                  </a:cubicBezTo>
                  <a:cubicBezTo>
                    <a:pt x="0" y="60"/>
                    <a:pt x="0" y="60"/>
                    <a:pt x="0" y="60"/>
                  </a:cubicBezTo>
                  <a:cubicBezTo>
                    <a:pt x="0" y="62"/>
                    <a:pt x="1" y="63"/>
                    <a:pt x="3" y="64"/>
                  </a:cubicBezTo>
                  <a:cubicBezTo>
                    <a:pt x="19" y="67"/>
                    <a:pt x="19" y="67"/>
                    <a:pt x="19" y="67"/>
                  </a:cubicBezTo>
                  <a:cubicBezTo>
                    <a:pt x="21" y="67"/>
                    <a:pt x="21" y="68"/>
                    <a:pt x="20" y="69"/>
                  </a:cubicBezTo>
                  <a:cubicBezTo>
                    <a:pt x="11" y="83"/>
                    <a:pt x="11" y="83"/>
                    <a:pt x="11" y="83"/>
                  </a:cubicBezTo>
                  <a:cubicBezTo>
                    <a:pt x="10" y="84"/>
                    <a:pt x="10" y="86"/>
                    <a:pt x="11" y="88"/>
                  </a:cubicBezTo>
                  <a:cubicBezTo>
                    <a:pt x="20" y="96"/>
                    <a:pt x="20" y="96"/>
                    <a:pt x="20" y="96"/>
                  </a:cubicBezTo>
                  <a:cubicBezTo>
                    <a:pt x="21" y="97"/>
                    <a:pt x="23" y="98"/>
                    <a:pt x="25" y="97"/>
                  </a:cubicBezTo>
                  <a:cubicBezTo>
                    <a:pt x="38" y="88"/>
                    <a:pt x="38" y="88"/>
                    <a:pt x="38" y="88"/>
                  </a:cubicBezTo>
                  <a:cubicBezTo>
                    <a:pt x="40" y="87"/>
                    <a:pt x="41" y="87"/>
                    <a:pt x="41" y="89"/>
                  </a:cubicBezTo>
                  <a:cubicBezTo>
                    <a:pt x="44" y="105"/>
                    <a:pt x="44" y="105"/>
                    <a:pt x="44" y="105"/>
                  </a:cubicBezTo>
                  <a:cubicBezTo>
                    <a:pt x="44" y="106"/>
                    <a:pt x="46" y="108"/>
                    <a:pt x="48" y="108"/>
                  </a:cubicBezTo>
                  <a:cubicBezTo>
                    <a:pt x="60" y="108"/>
                    <a:pt x="60" y="108"/>
                    <a:pt x="60" y="108"/>
                  </a:cubicBezTo>
                  <a:cubicBezTo>
                    <a:pt x="62" y="108"/>
                    <a:pt x="63" y="106"/>
                    <a:pt x="64" y="105"/>
                  </a:cubicBezTo>
                  <a:cubicBezTo>
                    <a:pt x="66" y="89"/>
                    <a:pt x="66" y="89"/>
                    <a:pt x="66" y="89"/>
                  </a:cubicBezTo>
                  <a:cubicBezTo>
                    <a:pt x="67" y="87"/>
                    <a:pt x="68" y="87"/>
                    <a:pt x="69" y="88"/>
                  </a:cubicBezTo>
                  <a:cubicBezTo>
                    <a:pt x="83" y="97"/>
                    <a:pt x="83" y="97"/>
                    <a:pt x="83" y="97"/>
                  </a:cubicBezTo>
                  <a:cubicBezTo>
                    <a:pt x="84" y="98"/>
                    <a:pt x="86" y="97"/>
                    <a:pt x="87" y="96"/>
                  </a:cubicBezTo>
                  <a:cubicBezTo>
                    <a:pt x="96" y="88"/>
                    <a:pt x="96" y="88"/>
                    <a:pt x="96" y="88"/>
                  </a:cubicBezTo>
                  <a:cubicBezTo>
                    <a:pt x="97" y="86"/>
                    <a:pt x="98" y="84"/>
                    <a:pt x="97" y="83"/>
                  </a:cubicBezTo>
                  <a:cubicBezTo>
                    <a:pt x="88" y="69"/>
                    <a:pt x="88" y="69"/>
                    <a:pt x="88" y="69"/>
                  </a:cubicBezTo>
                  <a:cubicBezTo>
                    <a:pt x="87" y="68"/>
                    <a:pt x="87" y="67"/>
                    <a:pt x="89" y="67"/>
                  </a:cubicBezTo>
                  <a:cubicBezTo>
                    <a:pt x="105" y="64"/>
                    <a:pt x="105" y="64"/>
                    <a:pt x="105" y="64"/>
                  </a:cubicBezTo>
                  <a:cubicBezTo>
                    <a:pt x="106" y="63"/>
                    <a:pt x="108" y="62"/>
                    <a:pt x="108" y="60"/>
                  </a:cubicBezTo>
                  <a:cubicBezTo>
                    <a:pt x="108" y="48"/>
                    <a:pt x="108" y="48"/>
                    <a:pt x="108" y="48"/>
                  </a:cubicBezTo>
                  <a:cubicBezTo>
                    <a:pt x="108" y="46"/>
                    <a:pt x="106" y="45"/>
                    <a:pt x="105" y="44"/>
                  </a:cubicBezTo>
                  <a:close/>
                  <a:moveTo>
                    <a:pt x="54" y="71"/>
                  </a:moveTo>
                  <a:cubicBezTo>
                    <a:pt x="45" y="71"/>
                    <a:pt x="37" y="63"/>
                    <a:pt x="37" y="54"/>
                  </a:cubicBezTo>
                  <a:cubicBezTo>
                    <a:pt x="37" y="45"/>
                    <a:pt x="45" y="37"/>
                    <a:pt x="54" y="37"/>
                  </a:cubicBezTo>
                  <a:cubicBezTo>
                    <a:pt x="63" y="37"/>
                    <a:pt x="71" y="45"/>
                    <a:pt x="71" y="54"/>
                  </a:cubicBezTo>
                  <a:cubicBezTo>
                    <a:pt x="71" y="63"/>
                    <a:pt x="63" y="71"/>
                    <a:pt x="54"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18" name="Freeform 413"/>
            <p:cNvSpPr>
              <a:spLocks noEditPoints="1"/>
            </p:cNvSpPr>
            <p:nvPr/>
          </p:nvSpPr>
          <p:spPr bwMode="auto">
            <a:xfrm>
              <a:off x="5699322" y="3996972"/>
              <a:ext cx="98839" cy="98853"/>
            </a:xfrm>
            <a:custGeom>
              <a:avLst/>
              <a:gdLst>
                <a:gd name="T0" fmla="*/ 210 w 216"/>
                <a:gd name="T1" fmla="*/ 89 h 216"/>
                <a:gd name="T2" fmla="*/ 178 w 216"/>
                <a:gd name="T3" fmla="*/ 83 h 216"/>
                <a:gd name="T4" fmla="*/ 176 w 216"/>
                <a:gd name="T5" fmla="*/ 77 h 216"/>
                <a:gd name="T6" fmla="*/ 194 w 216"/>
                <a:gd name="T7" fmla="*/ 49 h 216"/>
                <a:gd name="T8" fmla="*/ 193 w 216"/>
                <a:gd name="T9" fmla="*/ 41 h 216"/>
                <a:gd name="T10" fmla="*/ 175 w 216"/>
                <a:gd name="T11" fmla="*/ 23 h 216"/>
                <a:gd name="T12" fmla="*/ 167 w 216"/>
                <a:gd name="T13" fmla="*/ 22 h 216"/>
                <a:gd name="T14" fmla="*/ 139 w 216"/>
                <a:gd name="T15" fmla="*/ 40 h 216"/>
                <a:gd name="T16" fmla="*/ 133 w 216"/>
                <a:gd name="T17" fmla="*/ 38 h 216"/>
                <a:gd name="T18" fmla="*/ 127 w 216"/>
                <a:gd name="T19" fmla="*/ 6 h 216"/>
                <a:gd name="T20" fmla="*/ 121 w 216"/>
                <a:gd name="T21" fmla="*/ 0 h 216"/>
                <a:gd name="T22" fmla="*/ 95 w 216"/>
                <a:gd name="T23" fmla="*/ 0 h 216"/>
                <a:gd name="T24" fmla="*/ 89 w 216"/>
                <a:gd name="T25" fmla="*/ 6 h 216"/>
                <a:gd name="T26" fmla="*/ 83 w 216"/>
                <a:gd name="T27" fmla="*/ 38 h 216"/>
                <a:gd name="T28" fmla="*/ 77 w 216"/>
                <a:gd name="T29" fmla="*/ 40 h 216"/>
                <a:gd name="T30" fmla="*/ 49 w 216"/>
                <a:gd name="T31" fmla="*/ 22 h 216"/>
                <a:gd name="T32" fmla="*/ 41 w 216"/>
                <a:gd name="T33" fmla="*/ 23 h 216"/>
                <a:gd name="T34" fmla="*/ 23 w 216"/>
                <a:gd name="T35" fmla="*/ 41 h 216"/>
                <a:gd name="T36" fmla="*/ 22 w 216"/>
                <a:gd name="T37" fmla="*/ 49 h 216"/>
                <a:gd name="T38" fmla="*/ 40 w 216"/>
                <a:gd name="T39" fmla="*/ 77 h 216"/>
                <a:gd name="T40" fmla="*/ 38 w 216"/>
                <a:gd name="T41" fmla="*/ 83 h 216"/>
                <a:gd name="T42" fmla="*/ 6 w 216"/>
                <a:gd name="T43" fmla="*/ 89 h 216"/>
                <a:gd name="T44" fmla="*/ 0 w 216"/>
                <a:gd name="T45" fmla="*/ 95 h 216"/>
                <a:gd name="T46" fmla="*/ 0 w 216"/>
                <a:gd name="T47" fmla="*/ 121 h 216"/>
                <a:gd name="T48" fmla="*/ 6 w 216"/>
                <a:gd name="T49" fmla="*/ 127 h 216"/>
                <a:gd name="T50" fmla="*/ 38 w 216"/>
                <a:gd name="T51" fmla="*/ 133 h 216"/>
                <a:gd name="T52" fmla="*/ 40 w 216"/>
                <a:gd name="T53" fmla="*/ 139 h 216"/>
                <a:gd name="T54" fmla="*/ 22 w 216"/>
                <a:gd name="T55" fmla="*/ 167 h 216"/>
                <a:gd name="T56" fmla="*/ 23 w 216"/>
                <a:gd name="T57" fmla="*/ 175 h 216"/>
                <a:gd name="T58" fmla="*/ 41 w 216"/>
                <a:gd name="T59" fmla="*/ 193 h 216"/>
                <a:gd name="T60" fmla="*/ 49 w 216"/>
                <a:gd name="T61" fmla="*/ 194 h 216"/>
                <a:gd name="T62" fmla="*/ 77 w 216"/>
                <a:gd name="T63" fmla="*/ 176 h 216"/>
                <a:gd name="T64" fmla="*/ 83 w 216"/>
                <a:gd name="T65" fmla="*/ 178 h 216"/>
                <a:gd name="T66" fmla="*/ 89 w 216"/>
                <a:gd name="T67" fmla="*/ 210 h 216"/>
                <a:gd name="T68" fmla="*/ 95 w 216"/>
                <a:gd name="T69" fmla="*/ 216 h 216"/>
                <a:gd name="T70" fmla="*/ 121 w 216"/>
                <a:gd name="T71" fmla="*/ 216 h 216"/>
                <a:gd name="T72" fmla="*/ 127 w 216"/>
                <a:gd name="T73" fmla="*/ 210 h 216"/>
                <a:gd name="T74" fmla="*/ 133 w 216"/>
                <a:gd name="T75" fmla="*/ 178 h 216"/>
                <a:gd name="T76" fmla="*/ 139 w 216"/>
                <a:gd name="T77" fmla="*/ 176 h 216"/>
                <a:gd name="T78" fmla="*/ 167 w 216"/>
                <a:gd name="T79" fmla="*/ 194 h 216"/>
                <a:gd name="T80" fmla="*/ 175 w 216"/>
                <a:gd name="T81" fmla="*/ 193 h 216"/>
                <a:gd name="T82" fmla="*/ 193 w 216"/>
                <a:gd name="T83" fmla="*/ 175 h 216"/>
                <a:gd name="T84" fmla="*/ 194 w 216"/>
                <a:gd name="T85" fmla="*/ 167 h 216"/>
                <a:gd name="T86" fmla="*/ 176 w 216"/>
                <a:gd name="T87" fmla="*/ 139 h 216"/>
                <a:gd name="T88" fmla="*/ 178 w 216"/>
                <a:gd name="T89" fmla="*/ 133 h 216"/>
                <a:gd name="T90" fmla="*/ 210 w 216"/>
                <a:gd name="T91" fmla="*/ 127 h 216"/>
                <a:gd name="T92" fmla="*/ 216 w 216"/>
                <a:gd name="T93" fmla="*/ 121 h 216"/>
                <a:gd name="T94" fmla="*/ 216 w 216"/>
                <a:gd name="T95" fmla="*/ 95 h 216"/>
                <a:gd name="T96" fmla="*/ 210 w 216"/>
                <a:gd name="T97" fmla="*/ 89 h 216"/>
                <a:gd name="T98" fmla="*/ 108 w 216"/>
                <a:gd name="T99" fmla="*/ 147 h 216"/>
                <a:gd name="T100" fmla="*/ 69 w 216"/>
                <a:gd name="T101" fmla="*/ 108 h 216"/>
                <a:gd name="T102" fmla="*/ 108 w 216"/>
                <a:gd name="T103" fmla="*/ 69 h 216"/>
                <a:gd name="T104" fmla="*/ 147 w 216"/>
                <a:gd name="T105" fmla="*/ 108 h 216"/>
                <a:gd name="T106" fmla="*/ 108 w 216"/>
                <a:gd name="T107" fmla="*/ 14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6" h="216">
                  <a:moveTo>
                    <a:pt x="210" y="89"/>
                  </a:moveTo>
                  <a:cubicBezTo>
                    <a:pt x="178" y="83"/>
                    <a:pt x="178" y="83"/>
                    <a:pt x="178" y="83"/>
                  </a:cubicBezTo>
                  <a:cubicBezTo>
                    <a:pt x="175" y="82"/>
                    <a:pt x="174" y="80"/>
                    <a:pt x="176" y="77"/>
                  </a:cubicBezTo>
                  <a:cubicBezTo>
                    <a:pt x="194" y="49"/>
                    <a:pt x="194" y="49"/>
                    <a:pt x="194" y="49"/>
                  </a:cubicBezTo>
                  <a:cubicBezTo>
                    <a:pt x="196" y="47"/>
                    <a:pt x="195" y="43"/>
                    <a:pt x="193" y="41"/>
                  </a:cubicBezTo>
                  <a:cubicBezTo>
                    <a:pt x="175" y="23"/>
                    <a:pt x="175" y="23"/>
                    <a:pt x="175" y="23"/>
                  </a:cubicBezTo>
                  <a:cubicBezTo>
                    <a:pt x="173" y="21"/>
                    <a:pt x="169" y="20"/>
                    <a:pt x="167" y="22"/>
                  </a:cubicBezTo>
                  <a:cubicBezTo>
                    <a:pt x="139" y="40"/>
                    <a:pt x="139" y="40"/>
                    <a:pt x="139" y="40"/>
                  </a:cubicBezTo>
                  <a:cubicBezTo>
                    <a:pt x="137" y="42"/>
                    <a:pt x="134" y="41"/>
                    <a:pt x="133" y="38"/>
                  </a:cubicBezTo>
                  <a:cubicBezTo>
                    <a:pt x="127" y="6"/>
                    <a:pt x="127" y="6"/>
                    <a:pt x="127" y="6"/>
                  </a:cubicBezTo>
                  <a:cubicBezTo>
                    <a:pt x="127" y="3"/>
                    <a:pt x="124" y="0"/>
                    <a:pt x="121" y="0"/>
                  </a:cubicBezTo>
                  <a:cubicBezTo>
                    <a:pt x="95" y="0"/>
                    <a:pt x="95" y="0"/>
                    <a:pt x="95" y="0"/>
                  </a:cubicBezTo>
                  <a:cubicBezTo>
                    <a:pt x="92" y="0"/>
                    <a:pt x="89" y="3"/>
                    <a:pt x="89" y="6"/>
                  </a:cubicBezTo>
                  <a:cubicBezTo>
                    <a:pt x="83" y="38"/>
                    <a:pt x="83" y="38"/>
                    <a:pt x="83" y="38"/>
                  </a:cubicBezTo>
                  <a:cubicBezTo>
                    <a:pt x="82" y="41"/>
                    <a:pt x="80" y="42"/>
                    <a:pt x="77" y="40"/>
                  </a:cubicBezTo>
                  <a:cubicBezTo>
                    <a:pt x="49" y="22"/>
                    <a:pt x="49" y="22"/>
                    <a:pt x="49" y="22"/>
                  </a:cubicBezTo>
                  <a:cubicBezTo>
                    <a:pt x="47" y="20"/>
                    <a:pt x="43" y="21"/>
                    <a:pt x="41" y="23"/>
                  </a:cubicBezTo>
                  <a:cubicBezTo>
                    <a:pt x="23" y="41"/>
                    <a:pt x="23" y="41"/>
                    <a:pt x="23" y="41"/>
                  </a:cubicBezTo>
                  <a:cubicBezTo>
                    <a:pt x="21" y="43"/>
                    <a:pt x="20" y="47"/>
                    <a:pt x="22" y="49"/>
                  </a:cubicBezTo>
                  <a:cubicBezTo>
                    <a:pt x="40" y="77"/>
                    <a:pt x="40" y="77"/>
                    <a:pt x="40" y="77"/>
                  </a:cubicBezTo>
                  <a:cubicBezTo>
                    <a:pt x="42" y="80"/>
                    <a:pt x="41" y="82"/>
                    <a:pt x="38" y="83"/>
                  </a:cubicBezTo>
                  <a:cubicBezTo>
                    <a:pt x="6" y="89"/>
                    <a:pt x="6" y="89"/>
                    <a:pt x="6" y="89"/>
                  </a:cubicBezTo>
                  <a:cubicBezTo>
                    <a:pt x="3" y="89"/>
                    <a:pt x="0" y="92"/>
                    <a:pt x="0" y="95"/>
                  </a:cubicBezTo>
                  <a:cubicBezTo>
                    <a:pt x="0" y="121"/>
                    <a:pt x="0" y="121"/>
                    <a:pt x="0" y="121"/>
                  </a:cubicBezTo>
                  <a:cubicBezTo>
                    <a:pt x="0" y="124"/>
                    <a:pt x="3" y="127"/>
                    <a:pt x="6" y="127"/>
                  </a:cubicBezTo>
                  <a:cubicBezTo>
                    <a:pt x="38" y="133"/>
                    <a:pt x="38" y="133"/>
                    <a:pt x="38" y="133"/>
                  </a:cubicBezTo>
                  <a:cubicBezTo>
                    <a:pt x="41" y="134"/>
                    <a:pt x="42" y="137"/>
                    <a:pt x="40" y="139"/>
                  </a:cubicBezTo>
                  <a:cubicBezTo>
                    <a:pt x="22" y="167"/>
                    <a:pt x="22" y="167"/>
                    <a:pt x="22" y="167"/>
                  </a:cubicBezTo>
                  <a:cubicBezTo>
                    <a:pt x="20" y="169"/>
                    <a:pt x="21" y="173"/>
                    <a:pt x="23" y="175"/>
                  </a:cubicBezTo>
                  <a:cubicBezTo>
                    <a:pt x="41" y="193"/>
                    <a:pt x="41" y="193"/>
                    <a:pt x="41" y="193"/>
                  </a:cubicBezTo>
                  <a:cubicBezTo>
                    <a:pt x="43" y="195"/>
                    <a:pt x="47" y="196"/>
                    <a:pt x="49" y="194"/>
                  </a:cubicBezTo>
                  <a:cubicBezTo>
                    <a:pt x="77" y="176"/>
                    <a:pt x="77" y="176"/>
                    <a:pt x="77" y="176"/>
                  </a:cubicBezTo>
                  <a:cubicBezTo>
                    <a:pt x="80" y="174"/>
                    <a:pt x="82" y="175"/>
                    <a:pt x="83" y="178"/>
                  </a:cubicBezTo>
                  <a:cubicBezTo>
                    <a:pt x="89" y="210"/>
                    <a:pt x="89" y="210"/>
                    <a:pt x="89" y="210"/>
                  </a:cubicBezTo>
                  <a:cubicBezTo>
                    <a:pt x="89" y="213"/>
                    <a:pt x="92" y="216"/>
                    <a:pt x="95" y="216"/>
                  </a:cubicBezTo>
                  <a:cubicBezTo>
                    <a:pt x="121" y="216"/>
                    <a:pt x="121" y="216"/>
                    <a:pt x="121" y="216"/>
                  </a:cubicBezTo>
                  <a:cubicBezTo>
                    <a:pt x="124" y="216"/>
                    <a:pt x="127" y="213"/>
                    <a:pt x="127" y="210"/>
                  </a:cubicBezTo>
                  <a:cubicBezTo>
                    <a:pt x="133" y="178"/>
                    <a:pt x="133" y="178"/>
                    <a:pt x="133" y="178"/>
                  </a:cubicBezTo>
                  <a:cubicBezTo>
                    <a:pt x="134" y="175"/>
                    <a:pt x="137" y="174"/>
                    <a:pt x="139" y="176"/>
                  </a:cubicBezTo>
                  <a:cubicBezTo>
                    <a:pt x="167" y="194"/>
                    <a:pt x="167" y="194"/>
                    <a:pt x="167" y="194"/>
                  </a:cubicBezTo>
                  <a:cubicBezTo>
                    <a:pt x="169" y="196"/>
                    <a:pt x="173" y="195"/>
                    <a:pt x="175" y="193"/>
                  </a:cubicBezTo>
                  <a:cubicBezTo>
                    <a:pt x="193" y="175"/>
                    <a:pt x="193" y="175"/>
                    <a:pt x="193" y="175"/>
                  </a:cubicBezTo>
                  <a:cubicBezTo>
                    <a:pt x="195" y="173"/>
                    <a:pt x="196" y="169"/>
                    <a:pt x="194" y="167"/>
                  </a:cubicBezTo>
                  <a:cubicBezTo>
                    <a:pt x="176" y="139"/>
                    <a:pt x="176" y="139"/>
                    <a:pt x="176" y="139"/>
                  </a:cubicBezTo>
                  <a:cubicBezTo>
                    <a:pt x="174" y="137"/>
                    <a:pt x="175" y="134"/>
                    <a:pt x="178" y="133"/>
                  </a:cubicBezTo>
                  <a:cubicBezTo>
                    <a:pt x="210" y="127"/>
                    <a:pt x="210" y="127"/>
                    <a:pt x="210" y="127"/>
                  </a:cubicBezTo>
                  <a:cubicBezTo>
                    <a:pt x="213" y="127"/>
                    <a:pt x="216" y="124"/>
                    <a:pt x="216" y="121"/>
                  </a:cubicBezTo>
                  <a:cubicBezTo>
                    <a:pt x="216" y="95"/>
                    <a:pt x="216" y="95"/>
                    <a:pt x="216" y="95"/>
                  </a:cubicBezTo>
                  <a:cubicBezTo>
                    <a:pt x="216" y="92"/>
                    <a:pt x="213" y="89"/>
                    <a:pt x="210" y="89"/>
                  </a:cubicBezTo>
                  <a:close/>
                  <a:moveTo>
                    <a:pt x="108" y="147"/>
                  </a:moveTo>
                  <a:cubicBezTo>
                    <a:pt x="86" y="147"/>
                    <a:pt x="69" y="130"/>
                    <a:pt x="69" y="108"/>
                  </a:cubicBezTo>
                  <a:cubicBezTo>
                    <a:pt x="69" y="87"/>
                    <a:pt x="86" y="69"/>
                    <a:pt x="108" y="69"/>
                  </a:cubicBezTo>
                  <a:cubicBezTo>
                    <a:pt x="130" y="69"/>
                    <a:pt x="147" y="87"/>
                    <a:pt x="147" y="108"/>
                  </a:cubicBezTo>
                  <a:cubicBezTo>
                    <a:pt x="147" y="130"/>
                    <a:pt x="130" y="147"/>
                    <a:pt x="108"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grpSp>
        <p:nvGrpSpPr>
          <p:cNvPr id="119" name="组合 118"/>
          <p:cNvGrpSpPr/>
          <p:nvPr/>
        </p:nvGrpSpPr>
        <p:grpSpPr>
          <a:xfrm>
            <a:off x="9499156" y="3027818"/>
            <a:ext cx="647261" cy="632839"/>
            <a:chOff x="5710238" y="3049588"/>
            <a:chExt cx="771526" cy="754062"/>
          </a:xfrm>
          <a:solidFill>
            <a:schemeClr val="tx1"/>
          </a:solidFill>
        </p:grpSpPr>
        <p:sp>
          <p:nvSpPr>
            <p:cNvPr id="120"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1"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2"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123"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grpSp>
      <p:sp>
        <p:nvSpPr>
          <p:cNvPr id="124" name="Rectangle 4"/>
          <p:cNvSpPr txBox="1">
            <a:spLocks noChangeArrowheads="1"/>
          </p:cNvSpPr>
          <p:nvPr/>
        </p:nvSpPr>
        <p:spPr bwMode="auto">
          <a:xfrm>
            <a:off x="1763643" y="4370643"/>
            <a:ext cx="165618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800" kern="0" dirty="0">
                <a:solidFill>
                  <a:schemeClr val="accent6"/>
                </a:solidFill>
                <a:latin typeface="Arial"/>
                <a:ea typeface="微软雅黑"/>
              </a:rPr>
              <a:t>USB</a:t>
            </a:r>
            <a:r>
              <a:rPr lang="zh-CN" altLang="en-US" sz="2800" kern="0" dirty="0">
                <a:solidFill>
                  <a:schemeClr val="accent6"/>
                </a:solidFill>
                <a:latin typeface="Arial"/>
                <a:ea typeface="微软雅黑"/>
              </a:rPr>
              <a:t>简介</a:t>
            </a:r>
            <a:endParaRPr lang="zh-CN" altLang="en-US" sz="2800" kern="0" dirty="0">
              <a:solidFill>
                <a:schemeClr val="accent6"/>
              </a:solidFill>
              <a:latin typeface="Arial"/>
              <a:ea typeface="微软雅黑"/>
            </a:endParaRPr>
          </a:p>
        </p:txBody>
      </p:sp>
      <p:sp>
        <p:nvSpPr>
          <p:cNvPr id="125" name="Rectangle 4"/>
          <p:cNvSpPr txBox="1">
            <a:spLocks noChangeArrowheads="1"/>
          </p:cNvSpPr>
          <p:nvPr/>
        </p:nvSpPr>
        <p:spPr bwMode="auto">
          <a:xfrm>
            <a:off x="3862958" y="4400698"/>
            <a:ext cx="237626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800" kern="0" dirty="0">
                <a:solidFill>
                  <a:srgbClr val="F69F1E"/>
                </a:solidFill>
                <a:latin typeface="Arial"/>
                <a:ea typeface="微软雅黑"/>
              </a:rPr>
              <a:t>USB</a:t>
            </a:r>
            <a:r>
              <a:rPr lang="zh-CN" altLang="en-US" sz="2800" kern="0" dirty="0">
                <a:solidFill>
                  <a:srgbClr val="F69F1E"/>
                </a:solidFill>
                <a:latin typeface="Arial"/>
                <a:ea typeface="微软雅黑"/>
              </a:rPr>
              <a:t>体系结构</a:t>
            </a:r>
            <a:endParaRPr lang="zh-CN" altLang="en-US" sz="2800" kern="0" dirty="0">
              <a:solidFill>
                <a:srgbClr val="F69F1E"/>
              </a:solidFill>
              <a:latin typeface="Arial"/>
              <a:ea typeface="微软雅黑"/>
            </a:endParaRPr>
          </a:p>
        </p:txBody>
      </p:sp>
      <p:sp>
        <p:nvSpPr>
          <p:cNvPr id="126" name="Rectangle 4"/>
          <p:cNvSpPr txBox="1">
            <a:spLocks noChangeArrowheads="1"/>
          </p:cNvSpPr>
          <p:nvPr/>
        </p:nvSpPr>
        <p:spPr bwMode="auto">
          <a:xfrm>
            <a:off x="6532042" y="4615246"/>
            <a:ext cx="1829388"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800" kern="0" dirty="0">
                <a:solidFill>
                  <a:srgbClr val="EA5E66"/>
                </a:solidFill>
                <a:latin typeface="Arial"/>
                <a:ea typeface="微软雅黑"/>
              </a:rPr>
              <a:t>USB</a:t>
            </a:r>
            <a:r>
              <a:rPr lang="zh-CN" altLang="en-US" sz="2800" kern="0" dirty="0">
                <a:solidFill>
                  <a:srgbClr val="EA5E66"/>
                </a:solidFill>
                <a:latin typeface="Arial"/>
                <a:ea typeface="微软雅黑"/>
              </a:rPr>
              <a:t>通信协议</a:t>
            </a:r>
            <a:endParaRPr lang="zh-CN" altLang="en-US" sz="2800" kern="0" dirty="0">
              <a:solidFill>
                <a:srgbClr val="EA5E66"/>
              </a:solidFill>
              <a:latin typeface="Arial"/>
              <a:ea typeface="微软雅黑"/>
            </a:endParaRPr>
          </a:p>
        </p:txBody>
      </p:sp>
      <p:sp>
        <p:nvSpPr>
          <p:cNvPr id="127" name="Rectangle 4"/>
          <p:cNvSpPr txBox="1">
            <a:spLocks noChangeArrowheads="1"/>
          </p:cNvSpPr>
          <p:nvPr/>
        </p:nvSpPr>
        <p:spPr bwMode="auto">
          <a:xfrm>
            <a:off x="8843895" y="4608857"/>
            <a:ext cx="2261436"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800" kern="0" dirty="0">
                <a:solidFill>
                  <a:srgbClr val="0099A9"/>
                </a:solidFill>
                <a:latin typeface="Arial"/>
                <a:ea typeface="微软雅黑"/>
              </a:rPr>
              <a:t>PC</a:t>
            </a:r>
            <a:r>
              <a:rPr lang="zh-CN" altLang="en-US" sz="2800" kern="0" dirty="0">
                <a:solidFill>
                  <a:srgbClr val="0099A9"/>
                </a:solidFill>
                <a:latin typeface="Arial"/>
                <a:ea typeface="微软雅黑"/>
              </a:rPr>
              <a:t>机的</a:t>
            </a:r>
            <a:r>
              <a:rPr lang="en-US" altLang="zh-CN" sz="2800" kern="0" dirty="0">
                <a:solidFill>
                  <a:srgbClr val="0099A9"/>
                </a:solidFill>
                <a:latin typeface="Arial"/>
                <a:ea typeface="微软雅黑"/>
              </a:rPr>
              <a:t>USB</a:t>
            </a:r>
            <a:r>
              <a:rPr lang="zh-CN" altLang="en-US" sz="2800" kern="0" dirty="0">
                <a:solidFill>
                  <a:srgbClr val="0099A9"/>
                </a:solidFill>
                <a:latin typeface="Arial"/>
                <a:ea typeface="微软雅黑"/>
              </a:rPr>
              <a:t>应用及开发</a:t>
            </a:r>
            <a:endParaRPr lang="zh-CN" altLang="en-US" sz="2800" kern="0" dirty="0">
              <a:solidFill>
                <a:srgbClr val="0099A9"/>
              </a:solidFill>
              <a:latin typeface="Arial"/>
              <a:ea typeface="微软雅黑"/>
            </a:endParaRPr>
          </a:p>
        </p:txBody>
      </p:sp>
      <p:grpSp>
        <p:nvGrpSpPr>
          <p:cNvPr id="132" name="组合 131"/>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4" name="椭圆 13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9" name="组合 13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24" name="椭圆 2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25" name="组合 22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226" name="同心圆 2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27" name="椭圆 22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28" name="组合 22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229" name="同心圆 2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0" name="椭圆 2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1" name="组合 23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232" name="同心圆 2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3" name="椭圆 2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4" name="组合 23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235" name="同心圆 2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6" name="椭圆 2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7" name="组合 23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238" name="同心圆 2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39" name="椭圆 2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0" name="组合 23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241" name="同心圆 2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2" name="椭圆 24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3" name="组合 24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244" name="同心圆 2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45" name="椭圆 2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6" name="组合 24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247" name="同心圆 2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8" name="椭圆 2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9" name="组合 24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250" name="同心圆 2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1" name="椭圆 2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52" name="组合 25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253" name="同心圆 2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4" name="椭圆 2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255" name="TextBox 25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4220236380"/>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14:bounceEnd="55000">
                                          <p:cBhvr additive="base">
                                            <p:cTn id="7" dur="2000" fill="hold"/>
                                            <p:tgtEl>
                                              <p:spTgt spid="215"/>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14:presetBounceEnd="55000">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14:bounceEnd="55000">
                                          <p:cBhvr additive="base">
                                            <p:cTn id="11" dur="2000" fill="hold"/>
                                            <p:tgtEl>
                                              <p:spTgt spid="220"/>
                                            </p:tgtEl>
                                            <p:attrNameLst>
                                              <p:attrName>ppt_x</p:attrName>
                                            </p:attrNameLst>
                                          </p:cBhvr>
                                          <p:tavLst>
                                            <p:tav tm="0">
                                              <p:val>
                                                <p:strVal val="#ppt_x"/>
                                              </p:val>
                                            </p:tav>
                                            <p:tav tm="100000">
                                              <p:val>
                                                <p:strVal val="#ppt_x"/>
                                              </p:val>
                                            </p:tav>
                                          </p:tavLst>
                                        </p:anim>
                                        <p:anim calcmode="lin" valueType="num" p14:bounceEnd="55000">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5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5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8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par>
                                    <p:cTn id="51" presetID="31" presetClass="entr" presetSubtype="0" fill="hold" nodeType="withEffect">
                                      <p:stCondLst>
                                        <p:cond delay="500"/>
                                      </p:stCondLst>
                                      <p:childTnLst>
                                        <p:set>
                                          <p:cBhvr>
                                            <p:cTn id="52" dur="1" fill="hold">
                                              <p:stCondLst>
                                                <p:cond delay="0"/>
                                              </p:stCondLst>
                                            </p:cTn>
                                            <p:tgtEl>
                                              <p:spTgt spid="100"/>
                                            </p:tgtEl>
                                            <p:attrNameLst>
                                              <p:attrName>style.visibility</p:attrName>
                                            </p:attrNameLst>
                                          </p:cBhvr>
                                          <p:to>
                                            <p:strVal val="visible"/>
                                          </p:to>
                                        </p:set>
                                        <p:anim calcmode="lin" valueType="num">
                                          <p:cBhvr>
                                            <p:cTn id="53" dur="1000" fill="hold"/>
                                            <p:tgtEl>
                                              <p:spTgt spid="100"/>
                                            </p:tgtEl>
                                            <p:attrNameLst>
                                              <p:attrName>ppt_w</p:attrName>
                                            </p:attrNameLst>
                                          </p:cBhvr>
                                          <p:tavLst>
                                            <p:tav tm="0">
                                              <p:val>
                                                <p:fltVal val="0"/>
                                              </p:val>
                                            </p:tav>
                                            <p:tav tm="100000">
                                              <p:val>
                                                <p:strVal val="#ppt_w"/>
                                              </p:val>
                                            </p:tav>
                                          </p:tavLst>
                                        </p:anim>
                                        <p:anim calcmode="lin" valueType="num">
                                          <p:cBhvr>
                                            <p:cTn id="54" dur="1000" fill="hold"/>
                                            <p:tgtEl>
                                              <p:spTgt spid="100"/>
                                            </p:tgtEl>
                                            <p:attrNameLst>
                                              <p:attrName>ppt_h</p:attrName>
                                            </p:attrNameLst>
                                          </p:cBhvr>
                                          <p:tavLst>
                                            <p:tav tm="0">
                                              <p:val>
                                                <p:fltVal val="0"/>
                                              </p:val>
                                            </p:tav>
                                            <p:tav tm="100000">
                                              <p:val>
                                                <p:strVal val="#ppt_h"/>
                                              </p:val>
                                            </p:tav>
                                          </p:tavLst>
                                        </p:anim>
                                        <p:anim calcmode="lin" valueType="num">
                                          <p:cBhvr>
                                            <p:cTn id="55" dur="1000" fill="hold"/>
                                            <p:tgtEl>
                                              <p:spTgt spid="100"/>
                                            </p:tgtEl>
                                            <p:attrNameLst>
                                              <p:attrName>style.rotation</p:attrName>
                                            </p:attrNameLst>
                                          </p:cBhvr>
                                          <p:tavLst>
                                            <p:tav tm="0">
                                              <p:val>
                                                <p:fltVal val="90"/>
                                              </p:val>
                                            </p:tav>
                                            <p:tav tm="100000">
                                              <p:val>
                                                <p:fltVal val="0"/>
                                              </p:val>
                                            </p:tav>
                                          </p:tavLst>
                                        </p:anim>
                                        <p:animEffect transition="in" filter="fade">
                                          <p:cBhvr>
                                            <p:cTn id="56" dur="1000"/>
                                            <p:tgtEl>
                                              <p:spTgt spid="100"/>
                                            </p:tgtEl>
                                          </p:cBhvr>
                                        </p:animEffect>
                                      </p:childTnLst>
                                    </p:cTn>
                                  </p:par>
                                </p:childTnLst>
                              </p:cTn>
                            </p:par>
                            <p:par>
                              <p:cTn id="57" fill="hold">
                                <p:stCondLst>
                                  <p:cond delay="8300"/>
                                </p:stCondLst>
                                <p:childTnLst>
                                  <p:par>
                                    <p:cTn id="58" presetID="10" presetClass="entr" presetSubtype="0" fill="hold" nodeType="after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fade">
                                          <p:cBhvr>
                                            <p:cTn id="60" dur="500"/>
                                            <p:tgtEl>
                                              <p:spTgt spid="1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700"/>
                                            <p:tgtEl>
                                              <p:spTgt spid="126"/>
                                            </p:tgtEl>
                                          </p:cBhvr>
                                        </p:animEffect>
                                      </p:childTnLst>
                                    </p:cTn>
                                  </p:par>
                                  <p:par>
                                    <p:cTn id="64" presetID="31" presetClass="entr" presetSubtype="0" fill="hold" nodeType="withEffect">
                                      <p:stCondLst>
                                        <p:cond delay="0"/>
                                      </p:stCondLst>
                                      <p:childTnLst>
                                        <p:set>
                                          <p:cBhvr>
                                            <p:cTn id="65" dur="1" fill="hold">
                                              <p:stCondLst>
                                                <p:cond delay="0"/>
                                              </p:stCondLst>
                                            </p:cTn>
                                            <p:tgtEl>
                                              <p:spTgt spid="106"/>
                                            </p:tgtEl>
                                            <p:attrNameLst>
                                              <p:attrName>style.visibility</p:attrName>
                                            </p:attrNameLst>
                                          </p:cBhvr>
                                          <p:to>
                                            <p:strVal val="visible"/>
                                          </p:to>
                                        </p:set>
                                        <p:anim calcmode="lin" valueType="num">
                                          <p:cBhvr>
                                            <p:cTn id="66" dur="1000" fill="hold"/>
                                            <p:tgtEl>
                                              <p:spTgt spid="106"/>
                                            </p:tgtEl>
                                            <p:attrNameLst>
                                              <p:attrName>ppt_w</p:attrName>
                                            </p:attrNameLst>
                                          </p:cBhvr>
                                          <p:tavLst>
                                            <p:tav tm="0">
                                              <p:val>
                                                <p:fltVal val="0"/>
                                              </p:val>
                                            </p:tav>
                                            <p:tav tm="100000">
                                              <p:val>
                                                <p:strVal val="#ppt_w"/>
                                              </p:val>
                                            </p:tav>
                                          </p:tavLst>
                                        </p:anim>
                                        <p:anim calcmode="lin" valueType="num">
                                          <p:cBhvr>
                                            <p:cTn id="67" dur="1000" fill="hold"/>
                                            <p:tgtEl>
                                              <p:spTgt spid="106"/>
                                            </p:tgtEl>
                                            <p:attrNameLst>
                                              <p:attrName>ppt_h</p:attrName>
                                            </p:attrNameLst>
                                          </p:cBhvr>
                                          <p:tavLst>
                                            <p:tav tm="0">
                                              <p:val>
                                                <p:fltVal val="0"/>
                                              </p:val>
                                            </p:tav>
                                            <p:tav tm="100000">
                                              <p:val>
                                                <p:strVal val="#ppt_h"/>
                                              </p:val>
                                            </p:tav>
                                          </p:tavLst>
                                        </p:anim>
                                        <p:anim calcmode="lin" valueType="num">
                                          <p:cBhvr>
                                            <p:cTn id="68" dur="1000" fill="hold"/>
                                            <p:tgtEl>
                                              <p:spTgt spid="106"/>
                                            </p:tgtEl>
                                            <p:attrNameLst>
                                              <p:attrName>style.rotation</p:attrName>
                                            </p:attrNameLst>
                                          </p:cBhvr>
                                          <p:tavLst>
                                            <p:tav tm="0">
                                              <p:val>
                                                <p:fltVal val="90"/>
                                              </p:val>
                                            </p:tav>
                                            <p:tav tm="100000">
                                              <p:val>
                                                <p:fltVal val="0"/>
                                              </p:val>
                                            </p:tav>
                                          </p:tavLst>
                                        </p:anim>
                                        <p:animEffect transition="in" filter="fade">
                                          <p:cBhvr>
                                            <p:cTn id="69" dur="1000"/>
                                            <p:tgtEl>
                                              <p:spTgt spid="106"/>
                                            </p:tgtEl>
                                          </p:cBhvr>
                                        </p:animEffect>
                                      </p:childTnLst>
                                    </p:cTn>
                                  </p:par>
                                </p:childTnLst>
                              </p:cTn>
                            </p:par>
                            <p:par>
                              <p:cTn id="70" fill="hold">
                                <p:stCondLst>
                                  <p:cond delay="9300"/>
                                </p:stCondLst>
                                <p:childTnLst>
                                  <p:par>
                                    <p:cTn id="71" presetID="10" presetClass="entr" presetSubtype="0" fill="hold" nodeType="afterEffect">
                                      <p:stCondLst>
                                        <p:cond delay="0"/>
                                      </p:stCondLst>
                                      <p:childTnLst>
                                        <p:set>
                                          <p:cBhvr>
                                            <p:cTn id="72" dur="1" fill="hold">
                                              <p:stCondLst>
                                                <p:cond delay="0"/>
                                              </p:stCondLst>
                                            </p:cTn>
                                            <p:tgtEl>
                                              <p:spTgt spid="119"/>
                                            </p:tgtEl>
                                            <p:attrNameLst>
                                              <p:attrName>style.visibility</p:attrName>
                                            </p:attrNameLst>
                                          </p:cBhvr>
                                          <p:to>
                                            <p:strVal val="visible"/>
                                          </p:to>
                                        </p:set>
                                        <p:animEffect transition="in" filter="fade">
                                          <p:cBhvr>
                                            <p:cTn id="73" dur="500"/>
                                            <p:tgtEl>
                                              <p:spTgt spid="119"/>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27"/>
                                            </p:tgtEl>
                                            <p:attrNameLst>
                                              <p:attrName>style.visibility</p:attrName>
                                            </p:attrNameLst>
                                          </p:cBhvr>
                                          <p:to>
                                            <p:strVal val="visible"/>
                                          </p:to>
                                        </p:set>
                                        <p:animEffect transition="in" filter="wipe(left)">
                                          <p:cBhvr>
                                            <p:cTn id="76" dur="700"/>
                                            <p:tgtEl>
                                              <p:spTgt spid="127"/>
                                            </p:tgtEl>
                                          </p:cBhvr>
                                        </p:animEffect>
                                      </p:childTnLst>
                                    </p:cTn>
                                  </p:par>
                                </p:childTnLst>
                              </p:cTn>
                            </p:par>
                            <p:par>
                              <p:cTn id="77" fill="hold">
                                <p:stCondLst>
                                  <p:cond delay="10000"/>
                                </p:stCondLst>
                                <p:childTnLst>
                                  <p:par>
                                    <p:cTn id="78" presetID="23" presetClass="entr" presetSubtype="528" fill="hold" nodeType="afterEffect">
                                      <p:stCondLst>
                                        <p:cond delay="0"/>
                                      </p:stCondLst>
                                      <p:childTnLst>
                                        <p:set>
                                          <p:cBhvr>
                                            <p:cTn id="79" dur="1" fill="hold">
                                              <p:stCondLst>
                                                <p:cond delay="0"/>
                                              </p:stCondLst>
                                            </p:cTn>
                                            <p:tgtEl>
                                              <p:spTgt spid="132"/>
                                            </p:tgtEl>
                                            <p:attrNameLst>
                                              <p:attrName>style.visibility</p:attrName>
                                            </p:attrNameLst>
                                          </p:cBhvr>
                                          <p:to>
                                            <p:strVal val="visible"/>
                                          </p:to>
                                        </p:set>
                                        <p:anim calcmode="lin" valueType="num">
                                          <p:cBhvr>
                                            <p:cTn id="80" dur="500" fill="hold"/>
                                            <p:tgtEl>
                                              <p:spTgt spid="132"/>
                                            </p:tgtEl>
                                            <p:attrNameLst>
                                              <p:attrName>ppt_w</p:attrName>
                                            </p:attrNameLst>
                                          </p:cBhvr>
                                          <p:tavLst>
                                            <p:tav tm="0">
                                              <p:val>
                                                <p:fltVal val="0"/>
                                              </p:val>
                                            </p:tav>
                                            <p:tav tm="100000">
                                              <p:val>
                                                <p:strVal val="#ppt_w"/>
                                              </p:val>
                                            </p:tav>
                                          </p:tavLst>
                                        </p:anim>
                                        <p:anim calcmode="lin" valueType="num">
                                          <p:cBhvr>
                                            <p:cTn id="81" dur="500" fill="hold"/>
                                            <p:tgtEl>
                                              <p:spTgt spid="132"/>
                                            </p:tgtEl>
                                            <p:attrNameLst>
                                              <p:attrName>ppt_h</p:attrName>
                                            </p:attrNameLst>
                                          </p:cBhvr>
                                          <p:tavLst>
                                            <p:tav tm="0">
                                              <p:val>
                                                <p:fltVal val="0"/>
                                              </p:val>
                                            </p:tav>
                                            <p:tav tm="100000">
                                              <p:val>
                                                <p:strVal val="#ppt_h"/>
                                              </p:val>
                                            </p:tav>
                                          </p:tavLst>
                                        </p:anim>
                                        <p:anim calcmode="lin" valueType="num">
                                          <p:cBhvr>
                                            <p:cTn id="82" dur="500" fill="hold"/>
                                            <p:tgtEl>
                                              <p:spTgt spid="132"/>
                                            </p:tgtEl>
                                            <p:attrNameLst>
                                              <p:attrName>ppt_x</p:attrName>
                                            </p:attrNameLst>
                                          </p:cBhvr>
                                          <p:tavLst>
                                            <p:tav tm="0">
                                              <p:val>
                                                <p:fltVal val="0.5"/>
                                              </p:val>
                                            </p:tav>
                                            <p:tav tm="100000">
                                              <p:val>
                                                <p:strVal val="#ppt_x"/>
                                              </p:val>
                                            </p:tav>
                                          </p:tavLst>
                                        </p:anim>
                                        <p:anim calcmode="lin" valueType="num">
                                          <p:cBhvr>
                                            <p:cTn id="83" dur="500" fill="hold"/>
                                            <p:tgtEl>
                                              <p:spTgt spid="132"/>
                                            </p:tgtEl>
                                            <p:attrNameLst>
                                              <p:attrName>ppt_y</p:attrName>
                                            </p:attrNameLst>
                                          </p:cBhvr>
                                          <p:tavLst>
                                            <p:tav tm="0">
                                              <p:val>
                                                <p:fltVal val="0.5"/>
                                              </p:val>
                                            </p:tav>
                                            <p:tav tm="100000">
                                              <p:val>
                                                <p:strVal val="#ppt_y"/>
                                              </p:val>
                                            </p:tav>
                                          </p:tavLst>
                                        </p:anim>
                                      </p:childTnLst>
                                    </p:cTn>
                                  </p:par>
                                  <p:par>
                                    <p:cTn id="84" presetID="23" presetClass="entr" presetSubtype="528" fill="hold" nodeType="withEffect">
                                      <p:stCondLst>
                                        <p:cond delay="300"/>
                                      </p:stCondLst>
                                      <p:childTnLst>
                                        <p:set>
                                          <p:cBhvr>
                                            <p:cTn id="85" dur="1" fill="hold">
                                              <p:stCondLst>
                                                <p:cond delay="0"/>
                                              </p:stCondLst>
                                            </p:cTn>
                                            <p:tgtEl>
                                              <p:spTgt spid="139"/>
                                            </p:tgtEl>
                                            <p:attrNameLst>
                                              <p:attrName>style.visibility</p:attrName>
                                            </p:attrNameLst>
                                          </p:cBhvr>
                                          <p:to>
                                            <p:strVal val="visible"/>
                                          </p:to>
                                        </p:set>
                                        <p:anim calcmode="lin" valueType="num">
                                          <p:cBhvr>
                                            <p:cTn id="86" dur="500" fill="hold"/>
                                            <p:tgtEl>
                                              <p:spTgt spid="139"/>
                                            </p:tgtEl>
                                            <p:attrNameLst>
                                              <p:attrName>ppt_w</p:attrName>
                                            </p:attrNameLst>
                                          </p:cBhvr>
                                          <p:tavLst>
                                            <p:tav tm="0">
                                              <p:val>
                                                <p:fltVal val="0"/>
                                              </p:val>
                                            </p:tav>
                                            <p:tav tm="100000">
                                              <p:val>
                                                <p:strVal val="#ppt_w"/>
                                              </p:val>
                                            </p:tav>
                                          </p:tavLst>
                                        </p:anim>
                                        <p:anim calcmode="lin" valueType="num">
                                          <p:cBhvr>
                                            <p:cTn id="87" dur="500" fill="hold"/>
                                            <p:tgtEl>
                                              <p:spTgt spid="139"/>
                                            </p:tgtEl>
                                            <p:attrNameLst>
                                              <p:attrName>ppt_h</p:attrName>
                                            </p:attrNameLst>
                                          </p:cBhvr>
                                          <p:tavLst>
                                            <p:tav tm="0">
                                              <p:val>
                                                <p:fltVal val="0"/>
                                              </p:val>
                                            </p:tav>
                                            <p:tav tm="100000">
                                              <p:val>
                                                <p:strVal val="#ppt_h"/>
                                              </p:val>
                                            </p:tav>
                                          </p:tavLst>
                                        </p:anim>
                                        <p:anim calcmode="lin" valueType="num">
                                          <p:cBhvr>
                                            <p:cTn id="88" dur="500" fill="hold"/>
                                            <p:tgtEl>
                                              <p:spTgt spid="139"/>
                                            </p:tgtEl>
                                            <p:attrNameLst>
                                              <p:attrName>ppt_x</p:attrName>
                                            </p:attrNameLst>
                                          </p:cBhvr>
                                          <p:tavLst>
                                            <p:tav tm="0">
                                              <p:val>
                                                <p:fltVal val="0.5"/>
                                              </p:val>
                                            </p:tav>
                                            <p:tav tm="100000">
                                              <p:val>
                                                <p:strVal val="#ppt_x"/>
                                              </p:val>
                                            </p:tav>
                                          </p:tavLst>
                                        </p:anim>
                                        <p:anim calcmode="lin" valueType="num">
                                          <p:cBhvr>
                                            <p:cTn id="89" dur="500" fill="hold"/>
                                            <p:tgtEl>
                                              <p:spTgt spid="139"/>
                                            </p:tgtEl>
                                            <p:attrNameLst>
                                              <p:attrName>ppt_y</p:attrName>
                                            </p:attrNameLst>
                                          </p:cBhvr>
                                          <p:tavLst>
                                            <p:tav tm="0">
                                              <p:val>
                                                <p:fltVal val="0.5"/>
                                              </p:val>
                                            </p:tav>
                                            <p:tav tm="100000">
                                              <p:val>
                                                <p:strVal val="#ppt_y"/>
                                              </p:val>
                                            </p:tav>
                                          </p:tavLst>
                                        </p:anim>
                                      </p:childTnLst>
                                    </p:cTn>
                                  </p:par>
                                  <p:par>
                                    <p:cTn id="90" presetID="23" presetClass="entr" presetSubtype="528" fill="hold" nodeType="withEffect">
                                      <p:stCondLst>
                                        <p:cond delay="700"/>
                                      </p:stCondLst>
                                      <p:childTnLst>
                                        <p:set>
                                          <p:cBhvr>
                                            <p:cTn id="91" dur="1" fill="hold">
                                              <p:stCondLst>
                                                <p:cond delay="0"/>
                                              </p:stCondLst>
                                            </p:cTn>
                                            <p:tgtEl>
                                              <p:spTgt spid="142"/>
                                            </p:tgtEl>
                                            <p:attrNameLst>
                                              <p:attrName>style.visibility</p:attrName>
                                            </p:attrNameLst>
                                          </p:cBhvr>
                                          <p:to>
                                            <p:strVal val="visible"/>
                                          </p:to>
                                        </p:set>
                                        <p:anim calcmode="lin" valueType="num">
                                          <p:cBhvr>
                                            <p:cTn id="92" dur="500" fill="hold"/>
                                            <p:tgtEl>
                                              <p:spTgt spid="142"/>
                                            </p:tgtEl>
                                            <p:attrNameLst>
                                              <p:attrName>ppt_w</p:attrName>
                                            </p:attrNameLst>
                                          </p:cBhvr>
                                          <p:tavLst>
                                            <p:tav tm="0">
                                              <p:val>
                                                <p:fltVal val="0"/>
                                              </p:val>
                                            </p:tav>
                                            <p:tav tm="100000">
                                              <p:val>
                                                <p:strVal val="#ppt_w"/>
                                              </p:val>
                                            </p:tav>
                                          </p:tavLst>
                                        </p:anim>
                                        <p:anim calcmode="lin" valueType="num">
                                          <p:cBhvr>
                                            <p:cTn id="93" dur="500" fill="hold"/>
                                            <p:tgtEl>
                                              <p:spTgt spid="142"/>
                                            </p:tgtEl>
                                            <p:attrNameLst>
                                              <p:attrName>ppt_h</p:attrName>
                                            </p:attrNameLst>
                                          </p:cBhvr>
                                          <p:tavLst>
                                            <p:tav tm="0">
                                              <p:val>
                                                <p:fltVal val="0"/>
                                              </p:val>
                                            </p:tav>
                                            <p:tav tm="100000">
                                              <p:val>
                                                <p:strVal val="#ppt_h"/>
                                              </p:val>
                                            </p:tav>
                                          </p:tavLst>
                                        </p:anim>
                                        <p:anim calcmode="lin" valueType="num">
                                          <p:cBhvr>
                                            <p:cTn id="94" dur="500" fill="hold"/>
                                            <p:tgtEl>
                                              <p:spTgt spid="142"/>
                                            </p:tgtEl>
                                            <p:attrNameLst>
                                              <p:attrName>ppt_x</p:attrName>
                                            </p:attrNameLst>
                                          </p:cBhvr>
                                          <p:tavLst>
                                            <p:tav tm="0">
                                              <p:val>
                                                <p:fltVal val="0.5"/>
                                              </p:val>
                                            </p:tav>
                                            <p:tav tm="100000">
                                              <p:val>
                                                <p:strVal val="#ppt_x"/>
                                              </p:val>
                                            </p:tav>
                                          </p:tavLst>
                                        </p:anim>
                                        <p:anim calcmode="lin" valueType="num">
                                          <p:cBhvr>
                                            <p:cTn id="95" dur="500" fill="hold"/>
                                            <p:tgtEl>
                                              <p:spTgt spid="142"/>
                                            </p:tgtEl>
                                            <p:attrNameLst>
                                              <p:attrName>ppt_y</p:attrName>
                                            </p:attrNameLst>
                                          </p:cBhvr>
                                          <p:tavLst>
                                            <p:tav tm="0">
                                              <p:val>
                                                <p:fltVal val="0.5"/>
                                              </p:val>
                                            </p:tav>
                                            <p:tav tm="100000">
                                              <p:val>
                                                <p:strVal val="#ppt_y"/>
                                              </p:val>
                                            </p:tav>
                                          </p:tavLst>
                                        </p:anim>
                                      </p:childTnLst>
                                    </p:cTn>
                                  </p:par>
                                  <p:par>
                                    <p:cTn id="96" presetID="23" presetClass="entr" presetSubtype="528" fill="hold" nodeType="withEffect">
                                      <p:stCondLst>
                                        <p:cond delay="300"/>
                                      </p:stCondLst>
                                      <p:childTnLst>
                                        <p:set>
                                          <p:cBhvr>
                                            <p:cTn id="97" dur="1" fill="hold">
                                              <p:stCondLst>
                                                <p:cond delay="0"/>
                                              </p:stCondLst>
                                            </p:cTn>
                                            <p:tgtEl>
                                              <p:spTgt spid="225"/>
                                            </p:tgtEl>
                                            <p:attrNameLst>
                                              <p:attrName>style.visibility</p:attrName>
                                            </p:attrNameLst>
                                          </p:cBhvr>
                                          <p:to>
                                            <p:strVal val="visible"/>
                                          </p:to>
                                        </p:set>
                                        <p:anim calcmode="lin" valueType="num">
                                          <p:cBhvr>
                                            <p:cTn id="98" dur="500" fill="hold"/>
                                            <p:tgtEl>
                                              <p:spTgt spid="225"/>
                                            </p:tgtEl>
                                            <p:attrNameLst>
                                              <p:attrName>ppt_w</p:attrName>
                                            </p:attrNameLst>
                                          </p:cBhvr>
                                          <p:tavLst>
                                            <p:tav tm="0">
                                              <p:val>
                                                <p:fltVal val="0"/>
                                              </p:val>
                                            </p:tav>
                                            <p:tav tm="100000">
                                              <p:val>
                                                <p:strVal val="#ppt_w"/>
                                              </p:val>
                                            </p:tav>
                                          </p:tavLst>
                                        </p:anim>
                                        <p:anim calcmode="lin" valueType="num">
                                          <p:cBhvr>
                                            <p:cTn id="99" dur="500" fill="hold"/>
                                            <p:tgtEl>
                                              <p:spTgt spid="225"/>
                                            </p:tgtEl>
                                            <p:attrNameLst>
                                              <p:attrName>ppt_h</p:attrName>
                                            </p:attrNameLst>
                                          </p:cBhvr>
                                          <p:tavLst>
                                            <p:tav tm="0">
                                              <p:val>
                                                <p:fltVal val="0"/>
                                              </p:val>
                                            </p:tav>
                                            <p:tav tm="100000">
                                              <p:val>
                                                <p:strVal val="#ppt_h"/>
                                              </p:val>
                                            </p:tav>
                                          </p:tavLst>
                                        </p:anim>
                                        <p:anim calcmode="lin" valueType="num">
                                          <p:cBhvr>
                                            <p:cTn id="100" dur="500" fill="hold"/>
                                            <p:tgtEl>
                                              <p:spTgt spid="225"/>
                                            </p:tgtEl>
                                            <p:attrNameLst>
                                              <p:attrName>ppt_x</p:attrName>
                                            </p:attrNameLst>
                                          </p:cBhvr>
                                          <p:tavLst>
                                            <p:tav tm="0">
                                              <p:val>
                                                <p:fltVal val="0.5"/>
                                              </p:val>
                                            </p:tav>
                                            <p:tav tm="100000">
                                              <p:val>
                                                <p:strVal val="#ppt_x"/>
                                              </p:val>
                                            </p:tav>
                                          </p:tavLst>
                                        </p:anim>
                                        <p:anim calcmode="lin" valueType="num">
                                          <p:cBhvr>
                                            <p:cTn id="101" dur="500" fill="hold"/>
                                            <p:tgtEl>
                                              <p:spTgt spid="225"/>
                                            </p:tgtEl>
                                            <p:attrNameLst>
                                              <p:attrName>ppt_y</p:attrName>
                                            </p:attrNameLst>
                                          </p:cBhvr>
                                          <p:tavLst>
                                            <p:tav tm="0">
                                              <p:val>
                                                <p:fltVal val="0.5"/>
                                              </p:val>
                                            </p:tav>
                                            <p:tav tm="100000">
                                              <p:val>
                                                <p:strVal val="#ppt_y"/>
                                              </p:val>
                                            </p:tav>
                                          </p:tavLst>
                                        </p:anim>
                                      </p:childTnLst>
                                    </p:cTn>
                                  </p:par>
                                  <p:par>
                                    <p:cTn id="102" presetID="23" presetClass="entr" presetSubtype="528" fill="hold" nodeType="withEffect">
                                      <p:stCondLst>
                                        <p:cond delay="100"/>
                                      </p:stCondLst>
                                      <p:childTnLst>
                                        <p:set>
                                          <p:cBhvr>
                                            <p:cTn id="103" dur="1" fill="hold">
                                              <p:stCondLst>
                                                <p:cond delay="0"/>
                                              </p:stCondLst>
                                            </p:cTn>
                                            <p:tgtEl>
                                              <p:spTgt spid="228"/>
                                            </p:tgtEl>
                                            <p:attrNameLst>
                                              <p:attrName>style.visibility</p:attrName>
                                            </p:attrNameLst>
                                          </p:cBhvr>
                                          <p:to>
                                            <p:strVal val="visible"/>
                                          </p:to>
                                        </p:set>
                                        <p:anim calcmode="lin" valueType="num">
                                          <p:cBhvr>
                                            <p:cTn id="104" dur="500" fill="hold"/>
                                            <p:tgtEl>
                                              <p:spTgt spid="228"/>
                                            </p:tgtEl>
                                            <p:attrNameLst>
                                              <p:attrName>ppt_w</p:attrName>
                                            </p:attrNameLst>
                                          </p:cBhvr>
                                          <p:tavLst>
                                            <p:tav tm="0">
                                              <p:val>
                                                <p:fltVal val="0"/>
                                              </p:val>
                                            </p:tav>
                                            <p:tav tm="100000">
                                              <p:val>
                                                <p:strVal val="#ppt_w"/>
                                              </p:val>
                                            </p:tav>
                                          </p:tavLst>
                                        </p:anim>
                                        <p:anim calcmode="lin" valueType="num">
                                          <p:cBhvr>
                                            <p:cTn id="105" dur="500" fill="hold"/>
                                            <p:tgtEl>
                                              <p:spTgt spid="228"/>
                                            </p:tgtEl>
                                            <p:attrNameLst>
                                              <p:attrName>ppt_h</p:attrName>
                                            </p:attrNameLst>
                                          </p:cBhvr>
                                          <p:tavLst>
                                            <p:tav tm="0">
                                              <p:val>
                                                <p:fltVal val="0"/>
                                              </p:val>
                                            </p:tav>
                                            <p:tav tm="100000">
                                              <p:val>
                                                <p:strVal val="#ppt_h"/>
                                              </p:val>
                                            </p:tav>
                                          </p:tavLst>
                                        </p:anim>
                                        <p:anim calcmode="lin" valueType="num">
                                          <p:cBhvr>
                                            <p:cTn id="106" dur="500" fill="hold"/>
                                            <p:tgtEl>
                                              <p:spTgt spid="228"/>
                                            </p:tgtEl>
                                            <p:attrNameLst>
                                              <p:attrName>ppt_x</p:attrName>
                                            </p:attrNameLst>
                                          </p:cBhvr>
                                          <p:tavLst>
                                            <p:tav tm="0">
                                              <p:val>
                                                <p:fltVal val="0.5"/>
                                              </p:val>
                                            </p:tav>
                                            <p:tav tm="100000">
                                              <p:val>
                                                <p:strVal val="#ppt_x"/>
                                              </p:val>
                                            </p:tav>
                                          </p:tavLst>
                                        </p:anim>
                                        <p:anim calcmode="lin" valueType="num">
                                          <p:cBhvr>
                                            <p:cTn id="107" dur="500" fill="hold"/>
                                            <p:tgtEl>
                                              <p:spTgt spid="228"/>
                                            </p:tgtEl>
                                            <p:attrNameLst>
                                              <p:attrName>ppt_y</p:attrName>
                                            </p:attrNameLst>
                                          </p:cBhvr>
                                          <p:tavLst>
                                            <p:tav tm="0">
                                              <p:val>
                                                <p:fltVal val="0.5"/>
                                              </p:val>
                                            </p:tav>
                                            <p:tav tm="100000">
                                              <p:val>
                                                <p:strVal val="#ppt_y"/>
                                              </p:val>
                                            </p:tav>
                                          </p:tavLst>
                                        </p:anim>
                                      </p:childTnLst>
                                    </p:cTn>
                                  </p:par>
                                  <p:par>
                                    <p:cTn id="108" presetID="23" presetClass="entr" presetSubtype="528" fill="hold" nodeType="withEffect">
                                      <p:stCondLst>
                                        <p:cond delay="600"/>
                                      </p:stCondLst>
                                      <p:childTnLst>
                                        <p:set>
                                          <p:cBhvr>
                                            <p:cTn id="109" dur="1" fill="hold">
                                              <p:stCondLst>
                                                <p:cond delay="0"/>
                                              </p:stCondLst>
                                            </p:cTn>
                                            <p:tgtEl>
                                              <p:spTgt spid="231"/>
                                            </p:tgtEl>
                                            <p:attrNameLst>
                                              <p:attrName>style.visibility</p:attrName>
                                            </p:attrNameLst>
                                          </p:cBhvr>
                                          <p:to>
                                            <p:strVal val="visible"/>
                                          </p:to>
                                        </p:set>
                                        <p:anim calcmode="lin" valueType="num">
                                          <p:cBhvr>
                                            <p:cTn id="110" dur="500" fill="hold"/>
                                            <p:tgtEl>
                                              <p:spTgt spid="231"/>
                                            </p:tgtEl>
                                            <p:attrNameLst>
                                              <p:attrName>ppt_w</p:attrName>
                                            </p:attrNameLst>
                                          </p:cBhvr>
                                          <p:tavLst>
                                            <p:tav tm="0">
                                              <p:val>
                                                <p:fltVal val="0"/>
                                              </p:val>
                                            </p:tav>
                                            <p:tav tm="100000">
                                              <p:val>
                                                <p:strVal val="#ppt_w"/>
                                              </p:val>
                                            </p:tav>
                                          </p:tavLst>
                                        </p:anim>
                                        <p:anim calcmode="lin" valueType="num">
                                          <p:cBhvr>
                                            <p:cTn id="111" dur="500" fill="hold"/>
                                            <p:tgtEl>
                                              <p:spTgt spid="231"/>
                                            </p:tgtEl>
                                            <p:attrNameLst>
                                              <p:attrName>ppt_h</p:attrName>
                                            </p:attrNameLst>
                                          </p:cBhvr>
                                          <p:tavLst>
                                            <p:tav tm="0">
                                              <p:val>
                                                <p:fltVal val="0"/>
                                              </p:val>
                                            </p:tav>
                                            <p:tav tm="100000">
                                              <p:val>
                                                <p:strVal val="#ppt_h"/>
                                              </p:val>
                                            </p:tav>
                                          </p:tavLst>
                                        </p:anim>
                                        <p:anim calcmode="lin" valueType="num">
                                          <p:cBhvr>
                                            <p:cTn id="112" dur="500" fill="hold"/>
                                            <p:tgtEl>
                                              <p:spTgt spid="231"/>
                                            </p:tgtEl>
                                            <p:attrNameLst>
                                              <p:attrName>ppt_x</p:attrName>
                                            </p:attrNameLst>
                                          </p:cBhvr>
                                          <p:tavLst>
                                            <p:tav tm="0">
                                              <p:val>
                                                <p:fltVal val="0.5"/>
                                              </p:val>
                                            </p:tav>
                                            <p:tav tm="100000">
                                              <p:val>
                                                <p:strVal val="#ppt_x"/>
                                              </p:val>
                                            </p:tav>
                                          </p:tavLst>
                                        </p:anim>
                                        <p:anim calcmode="lin" valueType="num">
                                          <p:cBhvr>
                                            <p:cTn id="113" dur="500" fill="hold"/>
                                            <p:tgtEl>
                                              <p:spTgt spid="231"/>
                                            </p:tgtEl>
                                            <p:attrNameLst>
                                              <p:attrName>ppt_y</p:attrName>
                                            </p:attrNameLst>
                                          </p:cBhvr>
                                          <p:tavLst>
                                            <p:tav tm="0">
                                              <p:val>
                                                <p:fltVal val="0.5"/>
                                              </p:val>
                                            </p:tav>
                                            <p:tav tm="100000">
                                              <p:val>
                                                <p:strVal val="#ppt_y"/>
                                              </p:val>
                                            </p:tav>
                                          </p:tavLst>
                                        </p:anim>
                                      </p:childTnLst>
                                    </p:cTn>
                                  </p:par>
                                  <p:par>
                                    <p:cTn id="114" presetID="23" presetClass="entr" presetSubtype="528" fill="hold" nodeType="withEffect">
                                      <p:stCondLst>
                                        <p:cond delay="300"/>
                                      </p:stCondLst>
                                      <p:childTnLst>
                                        <p:set>
                                          <p:cBhvr>
                                            <p:cTn id="115" dur="1" fill="hold">
                                              <p:stCondLst>
                                                <p:cond delay="0"/>
                                              </p:stCondLst>
                                            </p:cTn>
                                            <p:tgtEl>
                                              <p:spTgt spid="234"/>
                                            </p:tgtEl>
                                            <p:attrNameLst>
                                              <p:attrName>style.visibility</p:attrName>
                                            </p:attrNameLst>
                                          </p:cBhvr>
                                          <p:to>
                                            <p:strVal val="visible"/>
                                          </p:to>
                                        </p:set>
                                        <p:anim calcmode="lin" valueType="num">
                                          <p:cBhvr>
                                            <p:cTn id="116" dur="500" fill="hold"/>
                                            <p:tgtEl>
                                              <p:spTgt spid="234"/>
                                            </p:tgtEl>
                                            <p:attrNameLst>
                                              <p:attrName>ppt_w</p:attrName>
                                            </p:attrNameLst>
                                          </p:cBhvr>
                                          <p:tavLst>
                                            <p:tav tm="0">
                                              <p:val>
                                                <p:fltVal val="0"/>
                                              </p:val>
                                            </p:tav>
                                            <p:tav tm="100000">
                                              <p:val>
                                                <p:strVal val="#ppt_w"/>
                                              </p:val>
                                            </p:tav>
                                          </p:tavLst>
                                        </p:anim>
                                        <p:anim calcmode="lin" valueType="num">
                                          <p:cBhvr>
                                            <p:cTn id="117" dur="500" fill="hold"/>
                                            <p:tgtEl>
                                              <p:spTgt spid="234"/>
                                            </p:tgtEl>
                                            <p:attrNameLst>
                                              <p:attrName>ppt_h</p:attrName>
                                            </p:attrNameLst>
                                          </p:cBhvr>
                                          <p:tavLst>
                                            <p:tav tm="0">
                                              <p:val>
                                                <p:fltVal val="0"/>
                                              </p:val>
                                            </p:tav>
                                            <p:tav tm="100000">
                                              <p:val>
                                                <p:strVal val="#ppt_h"/>
                                              </p:val>
                                            </p:tav>
                                          </p:tavLst>
                                        </p:anim>
                                        <p:anim calcmode="lin" valueType="num">
                                          <p:cBhvr>
                                            <p:cTn id="118" dur="500" fill="hold"/>
                                            <p:tgtEl>
                                              <p:spTgt spid="234"/>
                                            </p:tgtEl>
                                            <p:attrNameLst>
                                              <p:attrName>ppt_x</p:attrName>
                                            </p:attrNameLst>
                                          </p:cBhvr>
                                          <p:tavLst>
                                            <p:tav tm="0">
                                              <p:val>
                                                <p:fltVal val="0.5"/>
                                              </p:val>
                                            </p:tav>
                                            <p:tav tm="100000">
                                              <p:val>
                                                <p:strVal val="#ppt_x"/>
                                              </p:val>
                                            </p:tav>
                                          </p:tavLst>
                                        </p:anim>
                                        <p:anim calcmode="lin" valueType="num">
                                          <p:cBhvr>
                                            <p:cTn id="119" dur="500" fill="hold"/>
                                            <p:tgtEl>
                                              <p:spTgt spid="234"/>
                                            </p:tgtEl>
                                            <p:attrNameLst>
                                              <p:attrName>ppt_y</p:attrName>
                                            </p:attrNameLst>
                                          </p:cBhvr>
                                          <p:tavLst>
                                            <p:tav tm="0">
                                              <p:val>
                                                <p:fltVal val="0.5"/>
                                              </p:val>
                                            </p:tav>
                                            <p:tav tm="100000">
                                              <p:val>
                                                <p:strVal val="#ppt_y"/>
                                              </p:val>
                                            </p:tav>
                                          </p:tavLst>
                                        </p:anim>
                                      </p:childTnLst>
                                    </p:cTn>
                                  </p:par>
                                  <p:par>
                                    <p:cTn id="120" presetID="23" presetClass="entr" presetSubtype="528" fill="hold" nodeType="withEffect">
                                      <p:stCondLst>
                                        <p:cond delay="300"/>
                                      </p:stCondLst>
                                      <p:childTnLst>
                                        <p:set>
                                          <p:cBhvr>
                                            <p:cTn id="121" dur="1" fill="hold">
                                              <p:stCondLst>
                                                <p:cond delay="0"/>
                                              </p:stCondLst>
                                            </p:cTn>
                                            <p:tgtEl>
                                              <p:spTgt spid="237"/>
                                            </p:tgtEl>
                                            <p:attrNameLst>
                                              <p:attrName>style.visibility</p:attrName>
                                            </p:attrNameLst>
                                          </p:cBhvr>
                                          <p:to>
                                            <p:strVal val="visible"/>
                                          </p:to>
                                        </p:set>
                                        <p:anim calcmode="lin" valueType="num">
                                          <p:cBhvr>
                                            <p:cTn id="122" dur="500" fill="hold"/>
                                            <p:tgtEl>
                                              <p:spTgt spid="237"/>
                                            </p:tgtEl>
                                            <p:attrNameLst>
                                              <p:attrName>ppt_w</p:attrName>
                                            </p:attrNameLst>
                                          </p:cBhvr>
                                          <p:tavLst>
                                            <p:tav tm="0">
                                              <p:val>
                                                <p:fltVal val="0"/>
                                              </p:val>
                                            </p:tav>
                                            <p:tav tm="100000">
                                              <p:val>
                                                <p:strVal val="#ppt_w"/>
                                              </p:val>
                                            </p:tav>
                                          </p:tavLst>
                                        </p:anim>
                                        <p:anim calcmode="lin" valueType="num">
                                          <p:cBhvr>
                                            <p:cTn id="123" dur="500" fill="hold"/>
                                            <p:tgtEl>
                                              <p:spTgt spid="237"/>
                                            </p:tgtEl>
                                            <p:attrNameLst>
                                              <p:attrName>ppt_h</p:attrName>
                                            </p:attrNameLst>
                                          </p:cBhvr>
                                          <p:tavLst>
                                            <p:tav tm="0">
                                              <p:val>
                                                <p:fltVal val="0"/>
                                              </p:val>
                                            </p:tav>
                                            <p:tav tm="100000">
                                              <p:val>
                                                <p:strVal val="#ppt_h"/>
                                              </p:val>
                                            </p:tav>
                                          </p:tavLst>
                                        </p:anim>
                                        <p:anim calcmode="lin" valueType="num">
                                          <p:cBhvr>
                                            <p:cTn id="124" dur="500" fill="hold"/>
                                            <p:tgtEl>
                                              <p:spTgt spid="237"/>
                                            </p:tgtEl>
                                            <p:attrNameLst>
                                              <p:attrName>ppt_x</p:attrName>
                                            </p:attrNameLst>
                                          </p:cBhvr>
                                          <p:tavLst>
                                            <p:tav tm="0">
                                              <p:val>
                                                <p:fltVal val="0.5"/>
                                              </p:val>
                                            </p:tav>
                                            <p:tav tm="100000">
                                              <p:val>
                                                <p:strVal val="#ppt_x"/>
                                              </p:val>
                                            </p:tav>
                                          </p:tavLst>
                                        </p:anim>
                                        <p:anim calcmode="lin" valueType="num">
                                          <p:cBhvr>
                                            <p:cTn id="125" dur="500" fill="hold"/>
                                            <p:tgtEl>
                                              <p:spTgt spid="237"/>
                                            </p:tgtEl>
                                            <p:attrNameLst>
                                              <p:attrName>ppt_y</p:attrName>
                                            </p:attrNameLst>
                                          </p:cBhvr>
                                          <p:tavLst>
                                            <p:tav tm="0">
                                              <p:val>
                                                <p:fltVal val="0.5"/>
                                              </p:val>
                                            </p:tav>
                                            <p:tav tm="100000">
                                              <p:val>
                                                <p:strVal val="#ppt_y"/>
                                              </p:val>
                                            </p:tav>
                                          </p:tavLst>
                                        </p:anim>
                                      </p:childTnLst>
                                    </p:cTn>
                                  </p:par>
                                  <p:par>
                                    <p:cTn id="126" presetID="23" presetClass="entr" presetSubtype="528" fill="hold" nodeType="withEffect">
                                      <p:stCondLst>
                                        <p:cond delay="600"/>
                                      </p:stCondLst>
                                      <p:childTnLst>
                                        <p:set>
                                          <p:cBhvr>
                                            <p:cTn id="127" dur="1" fill="hold">
                                              <p:stCondLst>
                                                <p:cond delay="0"/>
                                              </p:stCondLst>
                                            </p:cTn>
                                            <p:tgtEl>
                                              <p:spTgt spid="240"/>
                                            </p:tgtEl>
                                            <p:attrNameLst>
                                              <p:attrName>style.visibility</p:attrName>
                                            </p:attrNameLst>
                                          </p:cBhvr>
                                          <p:to>
                                            <p:strVal val="visible"/>
                                          </p:to>
                                        </p:set>
                                        <p:anim calcmode="lin" valueType="num">
                                          <p:cBhvr>
                                            <p:cTn id="128" dur="500" fill="hold"/>
                                            <p:tgtEl>
                                              <p:spTgt spid="240"/>
                                            </p:tgtEl>
                                            <p:attrNameLst>
                                              <p:attrName>ppt_w</p:attrName>
                                            </p:attrNameLst>
                                          </p:cBhvr>
                                          <p:tavLst>
                                            <p:tav tm="0">
                                              <p:val>
                                                <p:fltVal val="0"/>
                                              </p:val>
                                            </p:tav>
                                            <p:tav tm="100000">
                                              <p:val>
                                                <p:strVal val="#ppt_w"/>
                                              </p:val>
                                            </p:tav>
                                          </p:tavLst>
                                        </p:anim>
                                        <p:anim calcmode="lin" valueType="num">
                                          <p:cBhvr>
                                            <p:cTn id="129" dur="500" fill="hold"/>
                                            <p:tgtEl>
                                              <p:spTgt spid="240"/>
                                            </p:tgtEl>
                                            <p:attrNameLst>
                                              <p:attrName>ppt_h</p:attrName>
                                            </p:attrNameLst>
                                          </p:cBhvr>
                                          <p:tavLst>
                                            <p:tav tm="0">
                                              <p:val>
                                                <p:fltVal val="0"/>
                                              </p:val>
                                            </p:tav>
                                            <p:tav tm="100000">
                                              <p:val>
                                                <p:strVal val="#ppt_h"/>
                                              </p:val>
                                            </p:tav>
                                          </p:tavLst>
                                        </p:anim>
                                        <p:anim calcmode="lin" valueType="num">
                                          <p:cBhvr>
                                            <p:cTn id="130" dur="500" fill="hold"/>
                                            <p:tgtEl>
                                              <p:spTgt spid="240"/>
                                            </p:tgtEl>
                                            <p:attrNameLst>
                                              <p:attrName>ppt_x</p:attrName>
                                            </p:attrNameLst>
                                          </p:cBhvr>
                                          <p:tavLst>
                                            <p:tav tm="0">
                                              <p:val>
                                                <p:fltVal val="0.5"/>
                                              </p:val>
                                            </p:tav>
                                            <p:tav tm="100000">
                                              <p:val>
                                                <p:strVal val="#ppt_x"/>
                                              </p:val>
                                            </p:tav>
                                          </p:tavLst>
                                        </p:anim>
                                        <p:anim calcmode="lin" valueType="num">
                                          <p:cBhvr>
                                            <p:cTn id="131" dur="500" fill="hold"/>
                                            <p:tgtEl>
                                              <p:spTgt spid="240"/>
                                            </p:tgtEl>
                                            <p:attrNameLst>
                                              <p:attrName>ppt_y</p:attrName>
                                            </p:attrNameLst>
                                          </p:cBhvr>
                                          <p:tavLst>
                                            <p:tav tm="0">
                                              <p:val>
                                                <p:fltVal val="0.5"/>
                                              </p:val>
                                            </p:tav>
                                            <p:tav tm="100000">
                                              <p:val>
                                                <p:strVal val="#ppt_y"/>
                                              </p:val>
                                            </p:tav>
                                          </p:tavLst>
                                        </p:anim>
                                      </p:childTnLst>
                                    </p:cTn>
                                  </p:par>
                                  <p:par>
                                    <p:cTn id="132" presetID="23" presetClass="entr" presetSubtype="528" fill="hold" nodeType="withEffect">
                                      <p:stCondLst>
                                        <p:cond delay="600"/>
                                      </p:stCondLst>
                                      <p:childTnLst>
                                        <p:set>
                                          <p:cBhvr>
                                            <p:cTn id="133" dur="1" fill="hold">
                                              <p:stCondLst>
                                                <p:cond delay="0"/>
                                              </p:stCondLst>
                                            </p:cTn>
                                            <p:tgtEl>
                                              <p:spTgt spid="243"/>
                                            </p:tgtEl>
                                            <p:attrNameLst>
                                              <p:attrName>style.visibility</p:attrName>
                                            </p:attrNameLst>
                                          </p:cBhvr>
                                          <p:to>
                                            <p:strVal val="visible"/>
                                          </p:to>
                                        </p:set>
                                        <p:anim calcmode="lin" valueType="num">
                                          <p:cBhvr>
                                            <p:cTn id="134" dur="500" fill="hold"/>
                                            <p:tgtEl>
                                              <p:spTgt spid="243"/>
                                            </p:tgtEl>
                                            <p:attrNameLst>
                                              <p:attrName>ppt_w</p:attrName>
                                            </p:attrNameLst>
                                          </p:cBhvr>
                                          <p:tavLst>
                                            <p:tav tm="0">
                                              <p:val>
                                                <p:fltVal val="0"/>
                                              </p:val>
                                            </p:tav>
                                            <p:tav tm="100000">
                                              <p:val>
                                                <p:strVal val="#ppt_w"/>
                                              </p:val>
                                            </p:tav>
                                          </p:tavLst>
                                        </p:anim>
                                        <p:anim calcmode="lin" valueType="num">
                                          <p:cBhvr>
                                            <p:cTn id="135" dur="500" fill="hold"/>
                                            <p:tgtEl>
                                              <p:spTgt spid="243"/>
                                            </p:tgtEl>
                                            <p:attrNameLst>
                                              <p:attrName>ppt_h</p:attrName>
                                            </p:attrNameLst>
                                          </p:cBhvr>
                                          <p:tavLst>
                                            <p:tav tm="0">
                                              <p:val>
                                                <p:fltVal val="0"/>
                                              </p:val>
                                            </p:tav>
                                            <p:tav tm="100000">
                                              <p:val>
                                                <p:strVal val="#ppt_h"/>
                                              </p:val>
                                            </p:tav>
                                          </p:tavLst>
                                        </p:anim>
                                        <p:anim calcmode="lin" valueType="num">
                                          <p:cBhvr>
                                            <p:cTn id="136" dur="500" fill="hold"/>
                                            <p:tgtEl>
                                              <p:spTgt spid="243"/>
                                            </p:tgtEl>
                                            <p:attrNameLst>
                                              <p:attrName>ppt_x</p:attrName>
                                            </p:attrNameLst>
                                          </p:cBhvr>
                                          <p:tavLst>
                                            <p:tav tm="0">
                                              <p:val>
                                                <p:fltVal val="0.5"/>
                                              </p:val>
                                            </p:tav>
                                            <p:tav tm="100000">
                                              <p:val>
                                                <p:strVal val="#ppt_x"/>
                                              </p:val>
                                            </p:tav>
                                          </p:tavLst>
                                        </p:anim>
                                        <p:anim calcmode="lin" valueType="num">
                                          <p:cBhvr>
                                            <p:cTn id="137" dur="500" fill="hold"/>
                                            <p:tgtEl>
                                              <p:spTgt spid="243"/>
                                            </p:tgtEl>
                                            <p:attrNameLst>
                                              <p:attrName>ppt_y</p:attrName>
                                            </p:attrNameLst>
                                          </p:cBhvr>
                                          <p:tavLst>
                                            <p:tav tm="0">
                                              <p:val>
                                                <p:fltVal val="0.5"/>
                                              </p:val>
                                            </p:tav>
                                            <p:tav tm="100000">
                                              <p:val>
                                                <p:strVal val="#ppt_y"/>
                                              </p:val>
                                            </p:tav>
                                          </p:tavLst>
                                        </p:anim>
                                      </p:childTnLst>
                                    </p:cTn>
                                  </p:par>
                                  <p:par>
                                    <p:cTn id="138" presetID="23" presetClass="entr" presetSubtype="528" fill="hold" nodeType="withEffect">
                                      <p:stCondLst>
                                        <p:cond delay="300"/>
                                      </p:stCondLst>
                                      <p:childTnLst>
                                        <p:set>
                                          <p:cBhvr>
                                            <p:cTn id="139" dur="1" fill="hold">
                                              <p:stCondLst>
                                                <p:cond delay="0"/>
                                              </p:stCondLst>
                                            </p:cTn>
                                            <p:tgtEl>
                                              <p:spTgt spid="246"/>
                                            </p:tgtEl>
                                            <p:attrNameLst>
                                              <p:attrName>style.visibility</p:attrName>
                                            </p:attrNameLst>
                                          </p:cBhvr>
                                          <p:to>
                                            <p:strVal val="visible"/>
                                          </p:to>
                                        </p:set>
                                        <p:anim calcmode="lin" valueType="num">
                                          <p:cBhvr>
                                            <p:cTn id="140" dur="500" fill="hold"/>
                                            <p:tgtEl>
                                              <p:spTgt spid="246"/>
                                            </p:tgtEl>
                                            <p:attrNameLst>
                                              <p:attrName>ppt_w</p:attrName>
                                            </p:attrNameLst>
                                          </p:cBhvr>
                                          <p:tavLst>
                                            <p:tav tm="0">
                                              <p:val>
                                                <p:fltVal val="0"/>
                                              </p:val>
                                            </p:tav>
                                            <p:tav tm="100000">
                                              <p:val>
                                                <p:strVal val="#ppt_w"/>
                                              </p:val>
                                            </p:tav>
                                          </p:tavLst>
                                        </p:anim>
                                        <p:anim calcmode="lin" valueType="num">
                                          <p:cBhvr>
                                            <p:cTn id="141" dur="500" fill="hold"/>
                                            <p:tgtEl>
                                              <p:spTgt spid="246"/>
                                            </p:tgtEl>
                                            <p:attrNameLst>
                                              <p:attrName>ppt_h</p:attrName>
                                            </p:attrNameLst>
                                          </p:cBhvr>
                                          <p:tavLst>
                                            <p:tav tm="0">
                                              <p:val>
                                                <p:fltVal val="0"/>
                                              </p:val>
                                            </p:tav>
                                            <p:tav tm="100000">
                                              <p:val>
                                                <p:strVal val="#ppt_h"/>
                                              </p:val>
                                            </p:tav>
                                          </p:tavLst>
                                        </p:anim>
                                        <p:anim calcmode="lin" valueType="num">
                                          <p:cBhvr>
                                            <p:cTn id="142" dur="500" fill="hold"/>
                                            <p:tgtEl>
                                              <p:spTgt spid="246"/>
                                            </p:tgtEl>
                                            <p:attrNameLst>
                                              <p:attrName>ppt_x</p:attrName>
                                            </p:attrNameLst>
                                          </p:cBhvr>
                                          <p:tavLst>
                                            <p:tav tm="0">
                                              <p:val>
                                                <p:fltVal val="0.5"/>
                                              </p:val>
                                            </p:tav>
                                            <p:tav tm="100000">
                                              <p:val>
                                                <p:strVal val="#ppt_x"/>
                                              </p:val>
                                            </p:tav>
                                          </p:tavLst>
                                        </p:anim>
                                        <p:anim calcmode="lin" valueType="num">
                                          <p:cBhvr>
                                            <p:cTn id="143" dur="500" fill="hold"/>
                                            <p:tgtEl>
                                              <p:spTgt spid="246"/>
                                            </p:tgtEl>
                                            <p:attrNameLst>
                                              <p:attrName>ppt_y</p:attrName>
                                            </p:attrNameLst>
                                          </p:cBhvr>
                                          <p:tavLst>
                                            <p:tav tm="0">
                                              <p:val>
                                                <p:fltVal val="0.5"/>
                                              </p:val>
                                            </p:tav>
                                            <p:tav tm="100000">
                                              <p:val>
                                                <p:strVal val="#ppt_y"/>
                                              </p:val>
                                            </p:tav>
                                          </p:tavLst>
                                        </p:anim>
                                      </p:childTnLst>
                                    </p:cTn>
                                  </p:par>
                                  <p:par>
                                    <p:cTn id="144" presetID="23" presetClass="entr" presetSubtype="528" fill="hold" nodeType="withEffect">
                                      <p:stCondLst>
                                        <p:cond delay="600"/>
                                      </p:stCondLst>
                                      <p:childTnLst>
                                        <p:set>
                                          <p:cBhvr>
                                            <p:cTn id="145" dur="1" fill="hold">
                                              <p:stCondLst>
                                                <p:cond delay="0"/>
                                              </p:stCondLst>
                                            </p:cTn>
                                            <p:tgtEl>
                                              <p:spTgt spid="249"/>
                                            </p:tgtEl>
                                            <p:attrNameLst>
                                              <p:attrName>style.visibility</p:attrName>
                                            </p:attrNameLst>
                                          </p:cBhvr>
                                          <p:to>
                                            <p:strVal val="visible"/>
                                          </p:to>
                                        </p:set>
                                        <p:anim calcmode="lin" valueType="num">
                                          <p:cBhvr>
                                            <p:cTn id="146" dur="500" fill="hold"/>
                                            <p:tgtEl>
                                              <p:spTgt spid="249"/>
                                            </p:tgtEl>
                                            <p:attrNameLst>
                                              <p:attrName>ppt_w</p:attrName>
                                            </p:attrNameLst>
                                          </p:cBhvr>
                                          <p:tavLst>
                                            <p:tav tm="0">
                                              <p:val>
                                                <p:fltVal val="0"/>
                                              </p:val>
                                            </p:tav>
                                            <p:tav tm="100000">
                                              <p:val>
                                                <p:strVal val="#ppt_w"/>
                                              </p:val>
                                            </p:tav>
                                          </p:tavLst>
                                        </p:anim>
                                        <p:anim calcmode="lin" valueType="num">
                                          <p:cBhvr>
                                            <p:cTn id="147" dur="500" fill="hold"/>
                                            <p:tgtEl>
                                              <p:spTgt spid="249"/>
                                            </p:tgtEl>
                                            <p:attrNameLst>
                                              <p:attrName>ppt_h</p:attrName>
                                            </p:attrNameLst>
                                          </p:cBhvr>
                                          <p:tavLst>
                                            <p:tav tm="0">
                                              <p:val>
                                                <p:fltVal val="0"/>
                                              </p:val>
                                            </p:tav>
                                            <p:tav tm="100000">
                                              <p:val>
                                                <p:strVal val="#ppt_h"/>
                                              </p:val>
                                            </p:tav>
                                          </p:tavLst>
                                        </p:anim>
                                        <p:anim calcmode="lin" valueType="num">
                                          <p:cBhvr>
                                            <p:cTn id="148" dur="500" fill="hold"/>
                                            <p:tgtEl>
                                              <p:spTgt spid="249"/>
                                            </p:tgtEl>
                                            <p:attrNameLst>
                                              <p:attrName>ppt_x</p:attrName>
                                            </p:attrNameLst>
                                          </p:cBhvr>
                                          <p:tavLst>
                                            <p:tav tm="0">
                                              <p:val>
                                                <p:fltVal val="0.5"/>
                                              </p:val>
                                            </p:tav>
                                            <p:tav tm="100000">
                                              <p:val>
                                                <p:strVal val="#ppt_x"/>
                                              </p:val>
                                            </p:tav>
                                          </p:tavLst>
                                        </p:anim>
                                        <p:anim calcmode="lin" valueType="num">
                                          <p:cBhvr>
                                            <p:cTn id="149" dur="500" fill="hold"/>
                                            <p:tgtEl>
                                              <p:spTgt spid="249"/>
                                            </p:tgtEl>
                                            <p:attrNameLst>
                                              <p:attrName>ppt_y</p:attrName>
                                            </p:attrNameLst>
                                          </p:cBhvr>
                                          <p:tavLst>
                                            <p:tav tm="0">
                                              <p:val>
                                                <p:fltVal val="0.5"/>
                                              </p:val>
                                            </p:tav>
                                            <p:tav tm="100000">
                                              <p:val>
                                                <p:strVal val="#ppt_y"/>
                                              </p:val>
                                            </p:tav>
                                          </p:tavLst>
                                        </p:anim>
                                      </p:childTnLst>
                                    </p:cTn>
                                  </p:par>
                                  <p:par>
                                    <p:cTn id="150" presetID="23" presetClass="entr" presetSubtype="528" fill="hold" nodeType="withEffect">
                                      <p:stCondLst>
                                        <p:cond delay="600"/>
                                      </p:stCondLst>
                                      <p:childTnLst>
                                        <p:set>
                                          <p:cBhvr>
                                            <p:cTn id="151" dur="1" fill="hold">
                                              <p:stCondLst>
                                                <p:cond delay="0"/>
                                              </p:stCondLst>
                                            </p:cTn>
                                            <p:tgtEl>
                                              <p:spTgt spid="252"/>
                                            </p:tgtEl>
                                            <p:attrNameLst>
                                              <p:attrName>style.visibility</p:attrName>
                                            </p:attrNameLst>
                                          </p:cBhvr>
                                          <p:to>
                                            <p:strVal val="visible"/>
                                          </p:to>
                                        </p:set>
                                        <p:anim calcmode="lin" valueType="num">
                                          <p:cBhvr>
                                            <p:cTn id="152" dur="500" fill="hold"/>
                                            <p:tgtEl>
                                              <p:spTgt spid="252"/>
                                            </p:tgtEl>
                                            <p:attrNameLst>
                                              <p:attrName>ppt_w</p:attrName>
                                            </p:attrNameLst>
                                          </p:cBhvr>
                                          <p:tavLst>
                                            <p:tav tm="0">
                                              <p:val>
                                                <p:fltVal val="0"/>
                                              </p:val>
                                            </p:tav>
                                            <p:tav tm="100000">
                                              <p:val>
                                                <p:strVal val="#ppt_w"/>
                                              </p:val>
                                            </p:tav>
                                          </p:tavLst>
                                        </p:anim>
                                        <p:anim calcmode="lin" valueType="num">
                                          <p:cBhvr>
                                            <p:cTn id="153" dur="500" fill="hold"/>
                                            <p:tgtEl>
                                              <p:spTgt spid="252"/>
                                            </p:tgtEl>
                                            <p:attrNameLst>
                                              <p:attrName>ppt_h</p:attrName>
                                            </p:attrNameLst>
                                          </p:cBhvr>
                                          <p:tavLst>
                                            <p:tav tm="0">
                                              <p:val>
                                                <p:fltVal val="0"/>
                                              </p:val>
                                            </p:tav>
                                            <p:tav tm="100000">
                                              <p:val>
                                                <p:strVal val="#ppt_h"/>
                                              </p:val>
                                            </p:tav>
                                          </p:tavLst>
                                        </p:anim>
                                        <p:anim calcmode="lin" valueType="num">
                                          <p:cBhvr>
                                            <p:cTn id="154" dur="500" fill="hold"/>
                                            <p:tgtEl>
                                              <p:spTgt spid="252"/>
                                            </p:tgtEl>
                                            <p:attrNameLst>
                                              <p:attrName>ppt_x</p:attrName>
                                            </p:attrNameLst>
                                          </p:cBhvr>
                                          <p:tavLst>
                                            <p:tav tm="0">
                                              <p:val>
                                                <p:fltVal val="0.5"/>
                                              </p:val>
                                            </p:tav>
                                            <p:tav tm="100000">
                                              <p:val>
                                                <p:strVal val="#ppt_x"/>
                                              </p:val>
                                            </p:tav>
                                          </p:tavLst>
                                        </p:anim>
                                        <p:anim calcmode="lin" valueType="num">
                                          <p:cBhvr>
                                            <p:cTn id="155" dur="500" fill="hold"/>
                                            <p:tgtEl>
                                              <p:spTgt spid="252"/>
                                            </p:tgtEl>
                                            <p:attrNameLst>
                                              <p:attrName>ppt_y</p:attrName>
                                            </p:attrNameLst>
                                          </p:cBhvr>
                                          <p:tavLst>
                                            <p:tav tm="0">
                                              <p:val>
                                                <p:fltVal val="0.5"/>
                                              </p:val>
                                            </p:tav>
                                            <p:tav tm="100000">
                                              <p:val>
                                                <p:strVal val="#ppt_y"/>
                                              </p:val>
                                            </p:tav>
                                          </p:tavLst>
                                        </p:anim>
                                      </p:childTnLst>
                                    </p:cTn>
                                  </p:par>
                                  <p:par>
                                    <p:cTn id="156" presetID="26" presetClass="emph" presetSubtype="0" repeatCount="3000" fill="hold" nodeType="withEffect">
                                      <p:stCondLst>
                                        <p:cond delay="600"/>
                                      </p:stCondLst>
                                      <p:childTnLst>
                                        <p:animEffect transition="out" filter="fade">
                                          <p:cBhvr>
                                            <p:cTn id="157" dur="500" tmFilter="0, 0; .2, .5; .8, .5; 1, 0"/>
                                            <p:tgtEl>
                                              <p:spTgt spid="132"/>
                                            </p:tgtEl>
                                          </p:cBhvr>
                                        </p:animEffect>
                                        <p:animScale>
                                          <p:cBhvr>
                                            <p:cTn id="158" dur="250" autoRev="1" fill="hold"/>
                                            <p:tgtEl>
                                              <p:spTgt spid="132"/>
                                            </p:tgtEl>
                                          </p:cBhvr>
                                          <p:by x="105000" y="105000"/>
                                        </p:animScale>
                                      </p:childTnLst>
                                    </p:cTn>
                                  </p:par>
                                  <p:par>
                                    <p:cTn id="159" presetID="26" presetClass="emph" presetSubtype="0" repeatCount="3000" fill="hold" nodeType="withEffect">
                                      <p:stCondLst>
                                        <p:cond delay="710"/>
                                      </p:stCondLst>
                                      <p:childTnLst>
                                        <p:animEffect transition="out" filter="fade">
                                          <p:cBhvr>
                                            <p:cTn id="160" dur="500" tmFilter="0, 0; .2, .5; .8, .5; 1, 0"/>
                                            <p:tgtEl>
                                              <p:spTgt spid="237"/>
                                            </p:tgtEl>
                                          </p:cBhvr>
                                        </p:animEffect>
                                        <p:animScale>
                                          <p:cBhvr>
                                            <p:cTn id="161" dur="250" autoRev="1" fill="hold"/>
                                            <p:tgtEl>
                                              <p:spTgt spid="237"/>
                                            </p:tgtEl>
                                          </p:cBhvr>
                                          <p:by x="105000" y="105000"/>
                                        </p:animScale>
                                      </p:childTnLst>
                                    </p:cTn>
                                  </p:par>
                                  <p:par>
                                    <p:cTn id="162" presetID="26" presetClass="emph" presetSubtype="0" repeatCount="3000" fill="hold" nodeType="withEffect">
                                      <p:stCondLst>
                                        <p:cond delay="410"/>
                                      </p:stCondLst>
                                      <p:childTnLst>
                                        <p:animEffect transition="out" filter="fade">
                                          <p:cBhvr>
                                            <p:cTn id="163" dur="500" tmFilter="0, 0; .2, .5; .8, .5; 1, 0"/>
                                            <p:tgtEl>
                                              <p:spTgt spid="243"/>
                                            </p:tgtEl>
                                          </p:cBhvr>
                                        </p:animEffect>
                                        <p:animScale>
                                          <p:cBhvr>
                                            <p:cTn id="164" dur="250" autoRev="1" fill="hold"/>
                                            <p:tgtEl>
                                              <p:spTgt spid="243"/>
                                            </p:tgtEl>
                                          </p:cBhvr>
                                          <p:by x="105000" y="105000"/>
                                        </p:animScale>
                                      </p:childTnLst>
                                    </p:cTn>
                                  </p:par>
                                  <p:par>
                                    <p:cTn id="165" presetID="26" presetClass="emph" presetSubtype="0" repeatCount="3000" fill="hold" nodeType="withEffect">
                                      <p:stCondLst>
                                        <p:cond delay="810"/>
                                      </p:stCondLst>
                                      <p:childTnLst>
                                        <p:animEffect transition="out" filter="fade">
                                          <p:cBhvr>
                                            <p:cTn id="166" dur="500" tmFilter="0, 0; .2, .5; .8, .5; 1, 0"/>
                                            <p:tgtEl>
                                              <p:spTgt spid="246"/>
                                            </p:tgtEl>
                                          </p:cBhvr>
                                        </p:animEffect>
                                        <p:animScale>
                                          <p:cBhvr>
                                            <p:cTn id="167" dur="250" autoRev="1" fill="hold"/>
                                            <p:tgtEl>
                                              <p:spTgt spid="246"/>
                                            </p:tgtEl>
                                          </p:cBhvr>
                                          <p:by x="105000" y="105000"/>
                                        </p:animScale>
                                      </p:childTnLst>
                                    </p:cTn>
                                  </p:par>
                                </p:childTnLst>
                              </p:cTn>
                            </p:par>
                            <p:par>
                              <p:cTn id="168" fill="hold">
                                <p:stCondLst>
                                  <p:cond delay="12310"/>
                                </p:stCondLst>
                                <p:childTnLst>
                                  <p:par>
                                    <p:cTn id="169" presetID="10" presetClass="entr" presetSubtype="0" fill="hold" grpId="0" nodeType="afterEffect">
                                      <p:stCondLst>
                                        <p:cond delay="0"/>
                                      </p:stCondLst>
                                      <p:childTnLst>
                                        <p:set>
                                          <p:cBhvr>
                                            <p:cTn id="170" dur="1" fill="hold">
                                              <p:stCondLst>
                                                <p:cond delay="0"/>
                                              </p:stCondLst>
                                            </p:cTn>
                                            <p:tgtEl>
                                              <p:spTgt spid="255"/>
                                            </p:tgtEl>
                                            <p:attrNameLst>
                                              <p:attrName>style.visibility</p:attrName>
                                            </p:attrNameLst>
                                          </p:cBhvr>
                                          <p:to>
                                            <p:strVal val="visible"/>
                                          </p:to>
                                        </p:set>
                                        <p:animEffect transition="in" filter="fade">
                                          <p:cBhvr>
                                            <p:cTn id="17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126" grpId="0"/>
          <p:bldP spid="127" grpId="0"/>
          <p:bldP spid="25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2000" fill="hold"/>
                                            <p:tgtEl>
                                              <p:spTgt spid="215"/>
                                            </p:tgtEl>
                                            <p:attrNameLst>
                                              <p:attrName>ppt_x</p:attrName>
                                            </p:attrNameLst>
                                          </p:cBhvr>
                                          <p:tavLst>
                                            <p:tav tm="0">
                                              <p:val>
                                                <p:strVal val="#ppt_x"/>
                                              </p:val>
                                            </p:tav>
                                            <p:tav tm="100000">
                                              <p:val>
                                                <p:strVal val="#ppt_x"/>
                                              </p:val>
                                            </p:tav>
                                          </p:tavLst>
                                        </p:anim>
                                        <p:anim calcmode="lin" valueType="num">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cBhvr additive="base">
                                            <p:cTn id="11" dur="2000" fill="hold"/>
                                            <p:tgtEl>
                                              <p:spTgt spid="220"/>
                                            </p:tgtEl>
                                            <p:attrNameLst>
                                              <p:attrName>ppt_x</p:attrName>
                                            </p:attrNameLst>
                                          </p:cBhvr>
                                          <p:tavLst>
                                            <p:tav tm="0">
                                              <p:val>
                                                <p:strVal val="#ppt_x"/>
                                              </p:val>
                                            </p:tav>
                                            <p:tav tm="100000">
                                              <p:val>
                                                <p:strVal val="#ppt_x"/>
                                              </p:val>
                                            </p:tav>
                                          </p:tavLst>
                                        </p:anim>
                                        <p:anim calcmode="lin" valueType="num">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5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5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8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par>
                                    <p:cTn id="51" presetID="31" presetClass="entr" presetSubtype="0" fill="hold" nodeType="withEffect">
                                      <p:stCondLst>
                                        <p:cond delay="500"/>
                                      </p:stCondLst>
                                      <p:childTnLst>
                                        <p:set>
                                          <p:cBhvr>
                                            <p:cTn id="52" dur="1" fill="hold">
                                              <p:stCondLst>
                                                <p:cond delay="0"/>
                                              </p:stCondLst>
                                            </p:cTn>
                                            <p:tgtEl>
                                              <p:spTgt spid="100"/>
                                            </p:tgtEl>
                                            <p:attrNameLst>
                                              <p:attrName>style.visibility</p:attrName>
                                            </p:attrNameLst>
                                          </p:cBhvr>
                                          <p:to>
                                            <p:strVal val="visible"/>
                                          </p:to>
                                        </p:set>
                                        <p:anim calcmode="lin" valueType="num">
                                          <p:cBhvr>
                                            <p:cTn id="53" dur="1000" fill="hold"/>
                                            <p:tgtEl>
                                              <p:spTgt spid="100"/>
                                            </p:tgtEl>
                                            <p:attrNameLst>
                                              <p:attrName>ppt_w</p:attrName>
                                            </p:attrNameLst>
                                          </p:cBhvr>
                                          <p:tavLst>
                                            <p:tav tm="0">
                                              <p:val>
                                                <p:fltVal val="0"/>
                                              </p:val>
                                            </p:tav>
                                            <p:tav tm="100000">
                                              <p:val>
                                                <p:strVal val="#ppt_w"/>
                                              </p:val>
                                            </p:tav>
                                          </p:tavLst>
                                        </p:anim>
                                        <p:anim calcmode="lin" valueType="num">
                                          <p:cBhvr>
                                            <p:cTn id="54" dur="1000" fill="hold"/>
                                            <p:tgtEl>
                                              <p:spTgt spid="100"/>
                                            </p:tgtEl>
                                            <p:attrNameLst>
                                              <p:attrName>ppt_h</p:attrName>
                                            </p:attrNameLst>
                                          </p:cBhvr>
                                          <p:tavLst>
                                            <p:tav tm="0">
                                              <p:val>
                                                <p:fltVal val="0"/>
                                              </p:val>
                                            </p:tav>
                                            <p:tav tm="100000">
                                              <p:val>
                                                <p:strVal val="#ppt_h"/>
                                              </p:val>
                                            </p:tav>
                                          </p:tavLst>
                                        </p:anim>
                                        <p:anim calcmode="lin" valueType="num">
                                          <p:cBhvr>
                                            <p:cTn id="55" dur="1000" fill="hold"/>
                                            <p:tgtEl>
                                              <p:spTgt spid="100"/>
                                            </p:tgtEl>
                                            <p:attrNameLst>
                                              <p:attrName>style.rotation</p:attrName>
                                            </p:attrNameLst>
                                          </p:cBhvr>
                                          <p:tavLst>
                                            <p:tav tm="0">
                                              <p:val>
                                                <p:fltVal val="90"/>
                                              </p:val>
                                            </p:tav>
                                            <p:tav tm="100000">
                                              <p:val>
                                                <p:fltVal val="0"/>
                                              </p:val>
                                            </p:tav>
                                          </p:tavLst>
                                        </p:anim>
                                        <p:animEffect transition="in" filter="fade">
                                          <p:cBhvr>
                                            <p:cTn id="56" dur="1000"/>
                                            <p:tgtEl>
                                              <p:spTgt spid="100"/>
                                            </p:tgtEl>
                                          </p:cBhvr>
                                        </p:animEffect>
                                      </p:childTnLst>
                                    </p:cTn>
                                  </p:par>
                                </p:childTnLst>
                              </p:cTn>
                            </p:par>
                            <p:par>
                              <p:cTn id="57" fill="hold">
                                <p:stCondLst>
                                  <p:cond delay="8300"/>
                                </p:stCondLst>
                                <p:childTnLst>
                                  <p:par>
                                    <p:cTn id="58" presetID="10" presetClass="entr" presetSubtype="0" fill="hold" nodeType="afterEffect">
                                      <p:stCondLst>
                                        <p:cond delay="0"/>
                                      </p:stCondLst>
                                      <p:childTnLst>
                                        <p:set>
                                          <p:cBhvr>
                                            <p:cTn id="59" dur="1" fill="hold">
                                              <p:stCondLst>
                                                <p:cond delay="0"/>
                                              </p:stCondLst>
                                            </p:cTn>
                                            <p:tgtEl>
                                              <p:spTgt spid="116"/>
                                            </p:tgtEl>
                                            <p:attrNameLst>
                                              <p:attrName>style.visibility</p:attrName>
                                            </p:attrNameLst>
                                          </p:cBhvr>
                                          <p:to>
                                            <p:strVal val="visible"/>
                                          </p:to>
                                        </p:set>
                                        <p:animEffect transition="in" filter="fade">
                                          <p:cBhvr>
                                            <p:cTn id="60" dur="500"/>
                                            <p:tgtEl>
                                              <p:spTgt spid="116"/>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700"/>
                                            <p:tgtEl>
                                              <p:spTgt spid="126"/>
                                            </p:tgtEl>
                                          </p:cBhvr>
                                        </p:animEffect>
                                      </p:childTnLst>
                                    </p:cTn>
                                  </p:par>
                                  <p:par>
                                    <p:cTn id="64" presetID="31" presetClass="entr" presetSubtype="0" fill="hold" nodeType="withEffect">
                                      <p:stCondLst>
                                        <p:cond delay="0"/>
                                      </p:stCondLst>
                                      <p:childTnLst>
                                        <p:set>
                                          <p:cBhvr>
                                            <p:cTn id="65" dur="1" fill="hold">
                                              <p:stCondLst>
                                                <p:cond delay="0"/>
                                              </p:stCondLst>
                                            </p:cTn>
                                            <p:tgtEl>
                                              <p:spTgt spid="106"/>
                                            </p:tgtEl>
                                            <p:attrNameLst>
                                              <p:attrName>style.visibility</p:attrName>
                                            </p:attrNameLst>
                                          </p:cBhvr>
                                          <p:to>
                                            <p:strVal val="visible"/>
                                          </p:to>
                                        </p:set>
                                        <p:anim calcmode="lin" valueType="num">
                                          <p:cBhvr>
                                            <p:cTn id="66" dur="1000" fill="hold"/>
                                            <p:tgtEl>
                                              <p:spTgt spid="106"/>
                                            </p:tgtEl>
                                            <p:attrNameLst>
                                              <p:attrName>ppt_w</p:attrName>
                                            </p:attrNameLst>
                                          </p:cBhvr>
                                          <p:tavLst>
                                            <p:tav tm="0">
                                              <p:val>
                                                <p:fltVal val="0"/>
                                              </p:val>
                                            </p:tav>
                                            <p:tav tm="100000">
                                              <p:val>
                                                <p:strVal val="#ppt_w"/>
                                              </p:val>
                                            </p:tav>
                                          </p:tavLst>
                                        </p:anim>
                                        <p:anim calcmode="lin" valueType="num">
                                          <p:cBhvr>
                                            <p:cTn id="67" dur="1000" fill="hold"/>
                                            <p:tgtEl>
                                              <p:spTgt spid="106"/>
                                            </p:tgtEl>
                                            <p:attrNameLst>
                                              <p:attrName>ppt_h</p:attrName>
                                            </p:attrNameLst>
                                          </p:cBhvr>
                                          <p:tavLst>
                                            <p:tav tm="0">
                                              <p:val>
                                                <p:fltVal val="0"/>
                                              </p:val>
                                            </p:tav>
                                            <p:tav tm="100000">
                                              <p:val>
                                                <p:strVal val="#ppt_h"/>
                                              </p:val>
                                            </p:tav>
                                          </p:tavLst>
                                        </p:anim>
                                        <p:anim calcmode="lin" valueType="num">
                                          <p:cBhvr>
                                            <p:cTn id="68" dur="1000" fill="hold"/>
                                            <p:tgtEl>
                                              <p:spTgt spid="106"/>
                                            </p:tgtEl>
                                            <p:attrNameLst>
                                              <p:attrName>style.rotation</p:attrName>
                                            </p:attrNameLst>
                                          </p:cBhvr>
                                          <p:tavLst>
                                            <p:tav tm="0">
                                              <p:val>
                                                <p:fltVal val="90"/>
                                              </p:val>
                                            </p:tav>
                                            <p:tav tm="100000">
                                              <p:val>
                                                <p:fltVal val="0"/>
                                              </p:val>
                                            </p:tav>
                                          </p:tavLst>
                                        </p:anim>
                                        <p:animEffect transition="in" filter="fade">
                                          <p:cBhvr>
                                            <p:cTn id="69" dur="1000"/>
                                            <p:tgtEl>
                                              <p:spTgt spid="106"/>
                                            </p:tgtEl>
                                          </p:cBhvr>
                                        </p:animEffect>
                                      </p:childTnLst>
                                    </p:cTn>
                                  </p:par>
                                </p:childTnLst>
                              </p:cTn>
                            </p:par>
                            <p:par>
                              <p:cTn id="70" fill="hold">
                                <p:stCondLst>
                                  <p:cond delay="9300"/>
                                </p:stCondLst>
                                <p:childTnLst>
                                  <p:par>
                                    <p:cTn id="71" presetID="10" presetClass="entr" presetSubtype="0" fill="hold" nodeType="afterEffect">
                                      <p:stCondLst>
                                        <p:cond delay="0"/>
                                      </p:stCondLst>
                                      <p:childTnLst>
                                        <p:set>
                                          <p:cBhvr>
                                            <p:cTn id="72" dur="1" fill="hold">
                                              <p:stCondLst>
                                                <p:cond delay="0"/>
                                              </p:stCondLst>
                                            </p:cTn>
                                            <p:tgtEl>
                                              <p:spTgt spid="119"/>
                                            </p:tgtEl>
                                            <p:attrNameLst>
                                              <p:attrName>style.visibility</p:attrName>
                                            </p:attrNameLst>
                                          </p:cBhvr>
                                          <p:to>
                                            <p:strVal val="visible"/>
                                          </p:to>
                                        </p:set>
                                        <p:animEffect transition="in" filter="fade">
                                          <p:cBhvr>
                                            <p:cTn id="73" dur="500"/>
                                            <p:tgtEl>
                                              <p:spTgt spid="119"/>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27"/>
                                            </p:tgtEl>
                                            <p:attrNameLst>
                                              <p:attrName>style.visibility</p:attrName>
                                            </p:attrNameLst>
                                          </p:cBhvr>
                                          <p:to>
                                            <p:strVal val="visible"/>
                                          </p:to>
                                        </p:set>
                                        <p:animEffect transition="in" filter="wipe(left)">
                                          <p:cBhvr>
                                            <p:cTn id="76" dur="700"/>
                                            <p:tgtEl>
                                              <p:spTgt spid="127"/>
                                            </p:tgtEl>
                                          </p:cBhvr>
                                        </p:animEffect>
                                      </p:childTnLst>
                                    </p:cTn>
                                  </p:par>
                                </p:childTnLst>
                              </p:cTn>
                            </p:par>
                            <p:par>
                              <p:cTn id="77" fill="hold">
                                <p:stCondLst>
                                  <p:cond delay="10000"/>
                                </p:stCondLst>
                                <p:childTnLst>
                                  <p:par>
                                    <p:cTn id="78" presetID="23" presetClass="entr" presetSubtype="528" fill="hold" nodeType="afterEffect">
                                      <p:stCondLst>
                                        <p:cond delay="0"/>
                                      </p:stCondLst>
                                      <p:childTnLst>
                                        <p:set>
                                          <p:cBhvr>
                                            <p:cTn id="79" dur="1" fill="hold">
                                              <p:stCondLst>
                                                <p:cond delay="0"/>
                                              </p:stCondLst>
                                            </p:cTn>
                                            <p:tgtEl>
                                              <p:spTgt spid="132"/>
                                            </p:tgtEl>
                                            <p:attrNameLst>
                                              <p:attrName>style.visibility</p:attrName>
                                            </p:attrNameLst>
                                          </p:cBhvr>
                                          <p:to>
                                            <p:strVal val="visible"/>
                                          </p:to>
                                        </p:set>
                                        <p:anim calcmode="lin" valueType="num">
                                          <p:cBhvr>
                                            <p:cTn id="80" dur="500" fill="hold"/>
                                            <p:tgtEl>
                                              <p:spTgt spid="132"/>
                                            </p:tgtEl>
                                            <p:attrNameLst>
                                              <p:attrName>ppt_w</p:attrName>
                                            </p:attrNameLst>
                                          </p:cBhvr>
                                          <p:tavLst>
                                            <p:tav tm="0">
                                              <p:val>
                                                <p:fltVal val="0"/>
                                              </p:val>
                                            </p:tav>
                                            <p:tav tm="100000">
                                              <p:val>
                                                <p:strVal val="#ppt_w"/>
                                              </p:val>
                                            </p:tav>
                                          </p:tavLst>
                                        </p:anim>
                                        <p:anim calcmode="lin" valueType="num">
                                          <p:cBhvr>
                                            <p:cTn id="81" dur="500" fill="hold"/>
                                            <p:tgtEl>
                                              <p:spTgt spid="132"/>
                                            </p:tgtEl>
                                            <p:attrNameLst>
                                              <p:attrName>ppt_h</p:attrName>
                                            </p:attrNameLst>
                                          </p:cBhvr>
                                          <p:tavLst>
                                            <p:tav tm="0">
                                              <p:val>
                                                <p:fltVal val="0"/>
                                              </p:val>
                                            </p:tav>
                                            <p:tav tm="100000">
                                              <p:val>
                                                <p:strVal val="#ppt_h"/>
                                              </p:val>
                                            </p:tav>
                                          </p:tavLst>
                                        </p:anim>
                                        <p:anim calcmode="lin" valueType="num">
                                          <p:cBhvr>
                                            <p:cTn id="82" dur="500" fill="hold"/>
                                            <p:tgtEl>
                                              <p:spTgt spid="132"/>
                                            </p:tgtEl>
                                            <p:attrNameLst>
                                              <p:attrName>ppt_x</p:attrName>
                                            </p:attrNameLst>
                                          </p:cBhvr>
                                          <p:tavLst>
                                            <p:tav tm="0">
                                              <p:val>
                                                <p:fltVal val="0.5"/>
                                              </p:val>
                                            </p:tav>
                                            <p:tav tm="100000">
                                              <p:val>
                                                <p:strVal val="#ppt_x"/>
                                              </p:val>
                                            </p:tav>
                                          </p:tavLst>
                                        </p:anim>
                                        <p:anim calcmode="lin" valueType="num">
                                          <p:cBhvr>
                                            <p:cTn id="83" dur="500" fill="hold"/>
                                            <p:tgtEl>
                                              <p:spTgt spid="132"/>
                                            </p:tgtEl>
                                            <p:attrNameLst>
                                              <p:attrName>ppt_y</p:attrName>
                                            </p:attrNameLst>
                                          </p:cBhvr>
                                          <p:tavLst>
                                            <p:tav tm="0">
                                              <p:val>
                                                <p:fltVal val="0.5"/>
                                              </p:val>
                                            </p:tav>
                                            <p:tav tm="100000">
                                              <p:val>
                                                <p:strVal val="#ppt_y"/>
                                              </p:val>
                                            </p:tav>
                                          </p:tavLst>
                                        </p:anim>
                                      </p:childTnLst>
                                    </p:cTn>
                                  </p:par>
                                  <p:par>
                                    <p:cTn id="84" presetID="23" presetClass="entr" presetSubtype="528" fill="hold" nodeType="withEffect">
                                      <p:stCondLst>
                                        <p:cond delay="300"/>
                                      </p:stCondLst>
                                      <p:childTnLst>
                                        <p:set>
                                          <p:cBhvr>
                                            <p:cTn id="85" dur="1" fill="hold">
                                              <p:stCondLst>
                                                <p:cond delay="0"/>
                                              </p:stCondLst>
                                            </p:cTn>
                                            <p:tgtEl>
                                              <p:spTgt spid="139"/>
                                            </p:tgtEl>
                                            <p:attrNameLst>
                                              <p:attrName>style.visibility</p:attrName>
                                            </p:attrNameLst>
                                          </p:cBhvr>
                                          <p:to>
                                            <p:strVal val="visible"/>
                                          </p:to>
                                        </p:set>
                                        <p:anim calcmode="lin" valueType="num">
                                          <p:cBhvr>
                                            <p:cTn id="86" dur="500" fill="hold"/>
                                            <p:tgtEl>
                                              <p:spTgt spid="139"/>
                                            </p:tgtEl>
                                            <p:attrNameLst>
                                              <p:attrName>ppt_w</p:attrName>
                                            </p:attrNameLst>
                                          </p:cBhvr>
                                          <p:tavLst>
                                            <p:tav tm="0">
                                              <p:val>
                                                <p:fltVal val="0"/>
                                              </p:val>
                                            </p:tav>
                                            <p:tav tm="100000">
                                              <p:val>
                                                <p:strVal val="#ppt_w"/>
                                              </p:val>
                                            </p:tav>
                                          </p:tavLst>
                                        </p:anim>
                                        <p:anim calcmode="lin" valueType="num">
                                          <p:cBhvr>
                                            <p:cTn id="87" dur="500" fill="hold"/>
                                            <p:tgtEl>
                                              <p:spTgt spid="139"/>
                                            </p:tgtEl>
                                            <p:attrNameLst>
                                              <p:attrName>ppt_h</p:attrName>
                                            </p:attrNameLst>
                                          </p:cBhvr>
                                          <p:tavLst>
                                            <p:tav tm="0">
                                              <p:val>
                                                <p:fltVal val="0"/>
                                              </p:val>
                                            </p:tav>
                                            <p:tav tm="100000">
                                              <p:val>
                                                <p:strVal val="#ppt_h"/>
                                              </p:val>
                                            </p:tav>
                                          </p:tavLst>
                                        </p:anim>
                                        <p:anim calcmode="lin" valueType="num">
                                          <p:cBhvr>
                                            <p:cTn id="88" dur="500" fill="hold"/>
                                            <p:tgtEl>
                                              <p:spTgt spid="139"/>
                                            </p:tgtEl>
                                            <p:attrNameLst>
                                              <p:attrName>ppt_x</p:attrName>
                                            </p:attrNameLst>
                                          </p:cBhvr>
                                          <p:tavLst>
                                            <p:tav tm="0">
                                              <p:val>
                                                <p:fltVal val="0.5"/>
                                              </p:val>
                                            </p:tav>
                                            <p:tav tm="100000">
                                              <p:val>
                                                <p:strVal val="#ppt_x"/>
                                              </p:val>
                                            </p:tav>
                                          </p:tavLst>
                                        </p:anim>
                                        <p:anim calcmode="lin" valueType="num">
                                          <p:cBhvr>
                                            <p:cTn id="89" dur="500" fill="hold"/>
                                            <p:tgtEl>
                                              <p:spTgt spid="139"/>
                                            </p:tgtEl>
                                            <p:attrNameLst>
                                              <p:attrName>ppt_y</p:attrName>
                                            </p:attrNameLst>
                                          </p:cBhvr>
                                          <p:tavLst>
                                            <p:tav tm="0">
                                              <p:val>
                                                <p:fltVal val="0.5"/>
                                              </p:val>
                                            </p:tav>
                                            <p:tav tm="100000">
                                              <p:val>
                                                <p:strVal val="#ppt_y"/>
                                              </p:val>
                                            </p:tav>
                                          </p:tavLst>
                                        </p:anim>
                                      </p:childTnLst>
                                    </p:cTn>
                                  </p:par>
                                  <p:par>
                                    <p:cTn id="90" presetID="23" presetClass="entr" presetSubtype="528" fill="hold" nodeType="withEffect">
                                      <p:stCondLst>
                                        <p:cond delay="700"/>
                                      </p:stCondLst>
                                      <p:childTnLst>
                                        <p:set>
                                          <p:cBhvr>
                                            <p:cTn id="91" dur="1" fill="hold">
                                              <p:stCondLst>
                                                <p:cond delay="0"/>
                                              </p:stCondLst>
                                            </p:cTn>
                                            <p:tgtEl>
                                              <p:spTgt spid="142"/>
                                            </p:tgtEl>
                                            <p:attrNameLst>
                                              <p:attrName>style.visibility</p:attrName>
                                            </p:attrNameLst>
                                          </p:cBhvr>
                                          <p:to>
                                            <p:strVal val="visible"/>
                                          </p:to>
                                        </p:set>
                                        <p:anim calcmode="lin" valueType="num">
                                          <p:cBhvr>
                                            <p:cTn id="92" dur="500" fill="hold"/>
                                            <p:tgtEl>
                                              <p:spTgt spid="142"/>
                                            </p:tgtEl>
                                            <p:attrNameLst>
                                              <p:attrName>ppt_w</p:attrName>
                                            </p:attrNameLst>
                                          </p:cBhvr>
                                          <p:tavLst>
                                            <p:tav tm="0">
                                              <p:val>
                                                <p:fltVal val="0"/>
                                              </p:val>
                                            </p:tav>
                                            <p:tav tm="100000">
                                              <p:val>
                                                <p:strVal val="#ppt_w"/>
                                              </p:val>
                                            </p:tav>
                                          </p:tavLst>
                                        </p:anim>
                                        <p:anim calcmode="lin" valueType="num">
                                          <p:cBhvr>
                                            <p:cTn id="93" dur="500" fill="hold"/>
                                            <p:tgtEl>
                                              <p:spTgt spid="142"/>
                                            </p:tgtEl>
                                            <p:attrNameLst>
                                              <p:attrName>ppt_h</p:attrName>
                                            </p:attrNameLst>
                                          </p:cBhvr>
                                          <p:tavLst>
                                            <p:tav tm="0">
                                              <p:val>
                                                <p:fltVal val="0"/>
                                              </p:val>
                                            </p:tav>
                                            <p:tav tm="100000">
                                              <p:val>
                                                <p:strVal val="#ppt_h"/>
                                              </p:val>
                                            </p:tav>
                                          </p:tavLst>
                                        </p:anim>
                                        <p:anim calcmode="lin" valueType="num">
                                          <p:cBhvr>
                                            <p:cTn id="94" dur="500" fill="hold"/>
                                            <p:tgtEl>
                                              <p:spTgt spid="142"/>
                                            </p:tgtEl>
                                            <p:attrNameLst>
                                              <p:attrName>ppt_x</p:attrName>
                                            </p:attrNameLst>
                                          </p:cBhvr>
                                          <p:tavLst>
                                            <p:tav tm="0">
                                              <p:val>
                                                <p:fltVal val="0.5"/>
                                              </p:val>
                                            </p:tav>
                                            <p:tav tm="100000">
                                              <p:val>
                                                <p:strVal val="#ppt_x"/>
                                              </p:val>
                                            </p:tav>
                                          </p:tavLst>
                                        </p:anim>
                                        <p:anim calcmode="lin" valueType="num">
                                          <p:cBhvr>
                                            <p:cTn id="95" dur="500" fill="hold"/>
                                            <p:tgtEl>
                                              <p:spTgt spid="142"/>
                                            </p:tgtEl>
                                            <p:attrNameLst>
                                              <p:attrName>ppt_y</p:attrName>
                                            </p:attrNameLst>
                                          </p:cBhvr>
                                          <p:tavLst>
                                            <p:tav tm="0">
                                              <p:val>
                                                <p:fltVal val="0.5"/>
                                              </p:val>
                                            </p:tav>
                                            <p:tav tm="100000">
                                              <p:val>
                                                <p:strVal val="#ppt_y"/>
                                              </p:val>
                                            </p:tav>
                                          </p:tavLst>
                                        </p:anim>
                                      </p:childTnLst>
                                    </p:cTn>
                                  </p:par>
                                  <p:par>
                                    <p:cTn id="96" presetID="23" presetClass="entr" presetSubtype="528" fill="hold" nodeType="withEffect">
                                      <p:stCondLst>
                                        <p:cond delay="300"/>
                                      </p:stCondLst>
                                      <p:childTnLst>
                                        <p:set>
                                          <p:cBhvr>
                                            <p:cTn id="97" dur="1" fill="hold">
                                              <p:stCondLst>
                                                <p:cond delay="0"/>
                                              </p:stCondLst>
                                            </p:cTn>
                                            <p:tgtEl>
                                              <p:spTgt spid="225"/>
                                            </p:tgtEl>
                                            <p:attrNameLst>
                                              <p:attrName>style.visibility</p:attrName>
                                            </p:attrNameLst>
                                          </p:cBhvr>
                                          <p:to>
                                            <p:strVal val="visible"/>
                                          </p:to>
                                        </p:set>
                                        <p:anim calcmode="lin" valueType="num">
                                          <p:cBhvr>
                                            <p:cTn id="98" dur="500" fill="hold"/>
                                            <p:tgtEl>
                                              <p:spTgt spid="225"/>
                                            </p:tgtEl>
                                            <p:attrNameLst>
                                              <p:attrName>ppt_w</p:attrName>
                                            </p:attrNameLst>
                                          </p:cBhvr>
                                          <p:tavLst>
                                            <p:tav tm="0">
                                              <p:val>
                                                <p:fltVal val="0"/>
                                              </p:val>
                                            </p:tav>
                                            <p:tav tm="100000">
                                              <p:val>
                                                <p:strVal val="#ppt_w"/>
                                              </p:val>
                                            </p:tav>
                                          </p:tavLst>
                                        </p:anim>
                                        <p:anim calcmode="lin" valueType="num">
                                          <p:cBhvr>
                                            <p:cTn id="99" dur="500" fill="hold"/>
                                            <p:tgtEl>
                                              <p:spTgt spid="225"/>
                                            </p:tgtEl>
                                            <p:attrNameLst>
                                              <p:attrName>ppt_h</p:attrName>
                                            </p:attrNameLst>
                                          </p:cBhvr>
                                          <p:tavLst>
                                            <p:tav tm="0">
                                              <p:val>
                                                <p:fltVal val="0"/>
                                              </p:val>
                                            </p:tav>
                                            <p:tav tm="100000">
                                              <p:val>
                                                <p:strVal val="#ppt_h"/>
                                              </p:val>
                                            </p:tav>
                                          </p:tavLst>
                                        </p:anim>
                                        <p:anim calcmode="lin" valueType="num">
                                          <p:cBhvr>
                                            <p:cTn id="100" dur="500" fill="hold"/>
                                            <p:tgtEl>
                                              <p:spTgt spid="225"/>
                                            </p:tgtEl>
                                            <p:attrNameLst>
                                              <p:attrName>ppt_x</p:attrName>
                                            </p:attrNameLst>
                                          </p:cBhvr>
                                          <p:tavLst>
                                            <p:tav tm="0">
                                              <p:val>
                                                <p:fltVal val="0.5"/>
                                              </p:val>
                                            </p:tav>
                                            <p:tav tm="100000">
                                              <p:val>
                                                <p:strVal val="#ppt_x"/>
                                              </p:val>
                                            </p:tav>
                                          </p:tavLst>
                                        </p:anim>
                                        <p:anim calcmode="lin" valueType="num">
                                          <p:cBhvr>
                                            <p:cTn id="101" dur="500" fill="hold"/>
                                            <p:tgtEl>
                                              <p:spTgt spid="225"/>
                                            </p:tgtEl>
                                            <p:attrNameLst>
                                              <p:attrName>ppt_y</p:attrName>
                                            </p:attrNameLst>
                                          </p:cBhvr>
                                          <p:tavLst>
                                            <p:tav tm="0">
                                              <p:val>
                                                <p:fltVal val="0.5"/>
                                              </p:val>
                                            </p:tav>
                                            <p:tav tm="100000">
                                              <p:val>
                                                <p:strVal val="#ppt_y"/>
                                              </p:val>
                                            </p:tav>
                                          </p:tavLst>
                                        </p:anim>
                                      </p:childTnLst>
                                    </p:cTn>
                                  </p:par>
                                  <p:par>
                                    <p:cTn id="102" presetID="23" presetClass="entr" presetSubtype="528" fill="hold" nodeType="withEffect">
                                      <p:stCondLst>
                                        <p:cond delay="100"/>
                                      </p:stCondLst>
                                      <p:childTnLst>
                                        <p:set>
                                          <p:cBhvr>
                                            <p:cTn id="103" dur="1" fill="hold">
                                              <p:stCondLst>
                                                <p:cond delay="0"/>
                                              </p:stCondLst>
                                            </p:cTn>
                                            <p:tgtEl>
                                              <p:spTgt spid="228"/>
                                            </p:tgtEl>
                                            <p:attrNameLst>
                                              <p:attrName>style.visibility</p:attrName>
                                            </p:attrNameLst>
                                          </p:cBhvr>
                                          <p:to>
                                            <p:strVal val="visible"/>
                                          </p:to>
                                        </p:set>
                                        <p:anim calcmode="lin" valueType="num">
                                          <p:cBhvr>
                                            <p:cTn id="104" dur="500" fill="hold"/>
                                            <p:tgtEl>
                                              <p:spTgt spid="228"/>
                                            </p:tgtEl>
                                            <p:attrNameLst>
                                              <p:attrName>ppt_w</p:attrName>
                                            </p:attrNameLst>
                                          </p:cBhvr>
                                          <p:tavLst>
                                            <p:tav tm="0">
                                              <p:val>
                                                <p:fltVal val="0"/>
                                              </p:val>
                                            </p:tav>
                                            <p:tav tm="100000">
                                              <p:val>
                                                <p:strVal val="#ppt_w"/>
                                              </p:val>
                                            </p:tav>
                                          </p:tavLst>
                                        </p:anim>
                                        <p:anim calcmode="lin" valueType="num">
                                          <p:cBhvr>
                                            <p:cTn id="105" dur="500" fill="hold"/>
                                            <p:tgtEl>
                                              <p:spTgt spid="228"/>
                                            </p:tgtEl>
                                            <p:attrNameLst>
                                              <p:attrName>ppt_h</p:attrName>
                                            </p:attrNameLst>
                                          </p:cBhvr>
                                          <p:tavLst>
                                            <p:tav tm="0">
                                              <p:val>
                                                <p:fltVal val="0"/>
                                              </p:val>
                                            </p:tav>
                                            <p:tav tm="100000">
                                              <p:val>
                                                <p:strVal val="#ppt_h"/>
                                              </p:val>
                                            </p:tav>
                                          </p:tavLst>
                                        </p:anim>
                                        <p:anim calcmode="lin" valueType="num">
                                          <p:cBhvr>
                                            <p:cTn id="106" dur="500" fill="hold"/>
                                            <p:tgtEl>
                                              <p:spTgt spid="228"/>
                                            </p:tgtEl>
                                            <p:attrNameLst>
                                              <p:attrName>ppt_x</p:attrName>
                                            </p:attrNameLst>
                                          </p:cBhvr>
                                          <p:tavLst>
                                            <p:tav tm="0">
                                              <p:val>
                                                <p:fltVal val="0.5"/>
                                              </p:val>
                                            </p:tav>
                                            <p:tav tm="100000">
                                              <p:val>
                                                <p:strVal val="#ppt_x"/>
                                              </p:val>
                                            </p:tav>
                                          </p:tavLst>
                                        </p:anim>
                                        <p:anim calcmode="lin" valueType="num">
                                          <p:cBhvr>
                                            <p:cTn id="107" dur="500" fill="hold"/>
                                            <p:tgtEl>
                                              <p:spTgt spid="228"/>
                                            </p:tgtEl>
                                            <p:attrNameLst>
                                              <p:attrName>ppt_y</p:attrName>
                                            </p:attrNameLst>
                                          </p:cBhvr>
                                          <p:tavLst>
                                            <p:tav tm="0">
                                              <p:val>
                                                <p:fltVal val="0.5"/>
                                              </p:val>
                                            </p:tav>
                                            <p:tav tm="100000">
                                              <p:val>
                                                <p:strVal val="#ppt_y"/>
                                              </p:val>
                                            </p:tav>
                                          </p:tavLst>
                                        </p:anim>
                                      </p:childTnLst>
                                    </p:cTn>
                                  </p:par>
                                  <p:par>
                                    <p:cTn id="108" presetID="23" presetClass="entr" presetSubtype="528" fill="hold" nodeType="withEffect">
                                      <p:stCondLst>
                                        <p:cond delay="600"/>
                                      </p:stCondLst>
                                      <p:childTnLst>
                                        <p:set>
                                          <p:cBhvr>
                                            <p:cTn id="109" dur="1" fill="hold">
                                              <p:stCondLst>
                                                <p:cond delay="0"/>
                                              </p:stCondLst>
                                            </p:cTn>
                                            <p:tgtEl>
                                              <p:spTgt spid="231"/>
                                            </p:tgtEl>
                                            <p:attrNameLst>
                                              <p:attrName>style.visibility</p:attrName>
                                            </p:attrNameLst>
                                          </p:cBhvr>
                                          <p:to>
                                            <p:strVal val="visible"/>
                                          </p:to>
                                        </p:set>
                                        <p:anim calcmode="lin" valueType="num">
                                          <p:cBhvr>
                                            <p:cTn id="110" dur="500" fill="hold"/>
                                            <p:tgtEl>
                                              <p:spTgt spid="231"/>
                                            </p:tgtEl>
                                            <p:attrNameLst>
                                              <p:attrName>ppt_w</p:attrName>
                                            </p:attrNameLst>
                                          </p:cBhvr>
                                          <p:tavLst>
                                            <p:tav tm="0">
                                              <p:val>
                                                <p:fltVal val="0"/>
                                              </p:val>
                                            </p:tav>
                                            <p:tav tm="100000">
                                              <p:val>
                                                <p:strVal val="#ppt_w"/>
                                              </p:val>
                                            </p:tav>
                                          </p:tavLst>
                                        </p:anim>
                                        <p:anim calcmode="lin" valueType="num">
                                          <p:cBhvr>
                                            <p:cTn id="111" dur="500" fill="hold"/>
                                            <p:tgtEl>
                                              <p:spTgt spid="231"/>
                                            </p:tgtEl>
                                            <p:attrNameLst>
                                              <p:attrName>ppt_h</p:attrName>
                                            </p:attrNameLst>
                                          </p:cBhvr>
                                          <p:tavLst>
                                            <p:tav tm="0">
                                              <p:val>
                                                <p:fltVal val="0"/>
                                              </p:val>
                                            </p:tav>
                                            <p:tav tm="100000">
                                              <p:val>
                                                <p:strVal val="#ppt_h"/>
                                              </p:val>
                                            </p:tav>
                                          </p:tavLst>
                                        </p:anim>
                                        <p:anim calcmode="lin" valueType="num">
                                          <p:cBhvr>
                                            <p:cTn id="112" dur="500" fill="hold"/>
                                            <p:tgtEl>
                                              <p:spTgt spid="231"/>
                                            </p:tgtEl>
                                            <p:attrNameLst>
                                              <p:attrName>ppt_x</p:attrName>
                                            </p:attrNameLst>
                                          </p:cBhvr>
                                          <p:tavLst>
                                            <p:tav tm="0">
                                              <p:val>
                                                <p:fltVal val="0.5"/>
                                              </p:val>
                                            </p:tav>
                                            <p:tav tm="100000">
                                              <p:val>
                                                <p:strVal val="#ppt_x"/>
                                              </p:val>
                                            </p:tav>
                                          </p:tavLst>
                                        </p:anim>
                                        <p:anim calcmode="lin" valueType="num">
                                          <p:cBhvr>
                                            <p:cTn id="113" dur="500" fill="hold"/>
                                            <p:tgtEl>
                                              <p:spTgt spid="231"/>
                                            </p:tgtEl>
                                            <p:attrNameLst>
                                              <p:attrName>ppt_y</p:attrName>
                                            </p:attrNameLst>
                                          </p:cBhvr>
                                          <p:tavLst>
                                            <p:tav tm="0">
                                              <p:val>
                                                <p:fltVal val="0.5"/>
                                              </p:val>
                                            </p:tav>
                                            <p:tav tm="100000">
                                              <p:val>
                                                <p:strVal val="#ppt_y"/>
                                              </p:val>
                                            </p:tav>
                                          </p:tavLst>
                                        </p:anim>
                                      </p:childTnLst>
                                    </p:cTn>
                                  </p:par>
                                  <p:par>
                                    <p:cTn id="114" presetID="23" presetClass="entr" presetSubtype="528" fill="hold" nodeType="withEffect">
                                      <p:stCondLst>
                                        <p:cond delay="300"/>
                                      </p:stCondLst>
                                      <p:childTnLst>
                                        <p:set>
                                          <p:cBhvr>
                                            <p:cTn id="115" dur="1" fill="hold">
                                              <p:stCondLst>
                                                <p:cond delay="0"/>
                                              </p:stCondLst>
                                            </p:cTn>
                                            <p:tgtEl>
                                              <p:spTgt spid="234"/>
                                            </p:tgtEl>
                                            <p:attrNameLst>
                                              <p:attrName>style.visibility</p:attrName>
                                            </p:attrNameLst>
                                          </p:cBhvr>
                                          <p:to>
                                            <p:strVal val="visible"/>
                                          </p:to>
                                        </p:set>
                                        <p:anim calcmode="lin" valueType="num">
                                          <p:cBhvr>
                                            <p:cTn id="116" dur="500" fill="hold"/>
                                            <p:tgtEl>
                                              <p:spTgt spid="234"/>
                                            </p:tgtEl>
                                            <p:attrNameLst>
                                              <p:attrName>ppt_w</p:attrName>
                                            </p:attrNameLst>
                                          </p:cBhvr>
                                          <p:tavLst>
                                            <p:tav tm="0">
                                              <p:val>
                                                <p:fltVal val="0"/>
                                              </p:val>
                                            </p:tav>
                                            <p:tav tm="100000">
                                              <p:val>
                                                <p:strVal val="#ppt_w"/>
                                              </p:val>
                                            </p:tav>
                                          </p:tavLst>
                                        </p:anim>
                                        <p:anim calcmode="lin" valueType="num">
                                          <p:cBhvr>
                                            <p:cTn id="117" dur="500" fill="hold"/>
                                            <p:tgtEl>
                                              <p:spTgt spid="234"/>
                                            </p:tgtEl>
                                            <p:attrNameLst>
                                              <p:attrName>ppt_h</p:attrName>
                                            </p:attrNameLst>
                                          </p:cBhvr>
                                          <p:tavLst>
                                            <p:tav tm="0">
                                              <p:val>
                                                <p:fltVal val="0"/>
                                              </p:val>
                                            </p:tav>
                                            <p:tav tm="100000">
                                              <p:val>
                                                <p:strVal val="#ppt_h"/>
                                              </p:val>
                                            </p:tav>
                                          </p:tavLst>
                                        </p:anim>
                                        <p:anim calcmode="lin" valueType="num">
                                          <p:cBhvr>
                                            <p:cTn id="118" dur="500" fill="hold"/>
                                            <p:tgtEl>
                                              <p:spTgt spid="234"/>
                                            </p:tgtEl>
                                            <p:attrNameLst>
                                              <p:attrName>ppt_x</p:attrName>
                                            </p:attrNameLst>
                                          </p:cBhvr>
                                          <p:tavLst>
                                            <p:tav tm="0">
                                              <p:val>
                                                <p:fltVal val="0.5"/>
                                              </p:val>
                                            </p:tav>
                                            <p:tav tm="100000">
                                              <p:val>
                                                <p:strVal val="#ppt_x"/>
                                              </p:val>
                                            </p:tav>
                                          </p:tavLst>
                                        </p:anim>
                                        <p:anim calcmode="lin" valueType="num">
                                          <p:cBhvr>
                                            <p:cTn id="119" dur="500" fill="hold"/>
                                            <p:tgtEl>
                                              <p:spTgt spid="234"/>
                                            </p:tgtEl>
                                            <p:attrNameLst>
                                              <p:attrName>ppt_y</p:attrName>
                                            </p:attrNameLst>
                                          </p:cBhvr>
                                          <p:tavLst>
                                            <p:tav tm="0">
                                              <p:val>
                                                <p:fltVal val="0.5"/>
                                              </p:val>
                                            </p:tav>
                                            <p:tav tm="100000">
                                              <p:val>
                                                <p:strVal val="#ppt_y"/>
                                              </p:val>
                                            </p:tav>
                                          </p:tavLst>
                                        </p:anim>
                                      </p:childTnLst>
                                    </p:cTn>
                                  </p:par>
                                  <p:par>
                                    <p:cTn id="120" presetID="23" presetClass="entr" presetSubtype="528" fill="hold" nodeType="withEffect">
                                      <p:stCondLst>
                                        <p:cond delay="300"/>
                                      </p:stCondLst>
                                      <p:childTnLst>
                                        <p:set>
                                          <p:cBhvr>
                                            <p:cTn id="121" dur="1" fill="hold">
                                              <p:stCondLst>
                                                <p:cond delay="0"/>
                                              </p:stCondLst>
                                            </p:cTn>
                                            <p:tgtEl>
                                              <p:spTgt spid="237"/>
                                            </p:tgtEl>
                                            <p:attrNameLst>
                                              <p:attrName>style.visibility</p:attrName>
                                            </p:attrNameLst>
                                          </p:cBhvr>
                                          <p:to>
                                            <p:strVal val="visible"/>
                                          </p:to>
                                        </p:set>
                                        <p:anim calcmode="lin" valueType="num">
                                          <p:cBhvr>
                                            <p:cTn id="122" dur="500" fill="hold"/>
                                            <p:tgtEl>
                                              <p:spTgt spid="237"/>
                                            </p:tgtEl>
                                            <p:attrNameLst>
                                              <p:attrName>ppt_w</p:attrName>
                                            </p:attrNameLst>
                                          </p:cBhvr>
                                          <p:tavLst>
                                            <p:tav tm="0">
                                              <p:val>
                                                <p:fltVal val="0"/>
                                              </p:val>
                                            </p:tav>
                                            <p:tav tm="100000">
                                              <p:val>
                                                <p:strVal val="#ppt_w"/>
                                              </p:val>
                                            </p:tav>
                                          </p:tavLst>
                                        </p:anim>
                                        <p:anim calcmode="lin" valueType="num">
                                          <p:cBhvr>
                                            <p:cTn id="123" dur="500" fill="hold"/>
                                            <p:tgtEl>
                                              <p:spTgt spid="237"/>
                                            </p:tgtEl>
                                            <p:attrNameLst>
                                              <p:attrName>ppt_h</p:attrName>
                                            </p:attrNameLst>
                                          </p:cBhvr>
                                          <p:tavLst>
                                            <p:tav tm="0">
                                              <p:val>
                                                <p:fltVal val="0"/>
                                              </p:val>
                                            </p:tav>
                                            <p:tav tm="100000">
                                              <p:val>
                                                <p:strVal val="#ppt_h"/>
                                              </p:val>
                                            </p:tav>
                                          </p:tavLst>
                                        </p:anim>
                                        <p:anim calcmode="lin" valueType="num">
                                          <p:cBhvr>
                                            <p:cTn id="124" dur="500" fill="hold"/>
                                            <p:tgtEl>
                                              <p:spTgt spid="237"/>
                                            </p:tgtEl>
                                            <p:attrNameLst>
                                              <p:attrName>ppt_x</p:attrName>
                                            </p:attrNameLst>
                                          </p:cBhvr>
                                          <p:tavLst>
                                            <p:tav tm="0">
                                              <p:val>
                                                <p:fltVal val="0.5"/>
                                              </p:val>
                                            </p:tav>
                                            <p:tav tm="100000">
                                              <p:val>
                                                <p:strVal val="#ppt_x"/>
                                              </p:val>
                                            </p:tav>
                                          </p:tavLst>
                                        </p:anim>
                                        <p:anim calcmode="lin" valueType="num">
                                          <p:cBhvr>
                                            <p:cTn id="125" dur="500" fill="hold"/>
                                            <p:tgtEl>
                                              <p:spTgt spid="237"/>
                                            </p:tgtEl>
                                            <p:attrNameLst>
                                              <p:attrName>ppt_y</p:attrName>
                                            </p:attrNameLst>
                                          </p:cBhvr>
                                          <p:tavLst>
                                            <p:tav tm="0">
                                              <p:val>
                                                <p:fltVal val="0.5"/>
                                              </p:val>
                                            </p:tav>
                                            <p:tav tm="100000">
                                              <p:val>
                                                <p:strVal val="#ppt_y"/>
                                              </p:val>
                                            </p:tav>
                                          </p:tavLst>
                                        </p:anim>
                                      </p:childTnLst>
                                    </p:cTn>
                                  </p:par>
                                  <p:par>
                                    <p:cTn id="126" presetID="23" presetClass="entr" presetSubtype="528" fill="hold" nodeType="withEffect">
                                      <p:stCondLst>
                                        <p:cond delay="600"/>
                                      </p:stCondLst>
                                      <p:childTnLst>
                                        <p:set>
                                          <p:cBhvr>
                                            <p:cTn id="127" dur="1" fill="hold">
                                              <p:stCondLst>
                                                <p:cond delay="0"/>
                                              </p:stCondLst>
                                            </p:cTn>
                                            <p:tgtEl>
                                              <p:spTgt spid="240"/>
                                            </p:tgtEl>
                                            <p:attrNameLst>
                                              <p:attrName>style.visibility</p:attrName>
                                            </p:attrNameLst>
                                          </p:cBhvr>
                                          <p:to>
                                            <p:strVal val="visible"/>
                                          </p:to>
                                        </p:set>
                                        <p:anim calcmode="lin" valueType="num">
                                          <p:cBhvr>
                                            <p:cTn id="128" dur="500" fill="hold"/>
                                            <p:tgtEl>
                                              <p:spTgt spid="240"/>
                                            </p:tgtEl>
                                            <p:attrNameLst>
                                              <p:attrName>ppt_w</p:attrName>
                                            </p:attrNameLst>
                                          </p:cBhvr>
                                          <p:tavLst>
                                            <p:tav tm="0">
                                              <p:val>
                                                <p:fltVal val="0"/>
                                              </p:val>
                                            </p:tav>
                                            <p:tav tm="100000">
                                              <p:val>
                                                <p:strVal val="#ppt_w"/>
                                              </p:val>
                                            </p:tav>
                                          </p:tavLst>
                                        </p:anim>
                                        <p:anim calcmode="lin" valueType="num">
                                          <p:cBhvr>
                                            <p:cTn id="129" dur="500" fill="hold"/>
                                            <p:tgtEl>
                                              <p:spTgt spid="240"/>
                                            </p:tgtEl>
                                            <p:attrNameLst>
                                              <p:attrName>ppt_h</p:attrName>
                                            </p:attrNameLst>
                                          </p:cBhvr>
                                          <p:tavLst>
                                            <p:tav tm="0">
                                              <p:val>
                                                <p:fltVal val="0"/>
                                              </p:val>
                                            </p:tav>
                                            <p:tav tm="100000">
                                              <p:val>
                                                <p:strVal val="#ppt_h"/>
                                              </p:val>
                                            </p:tav>
                                          </p:tavLst>
                                        </p:anim>
                                        <p:anim calcmode="lin" valueType="num">
                                          <p:cBhvr>
                                            <p:cTn id="130" dur="500" fill="hold"/>
                                            <p:tgtEl>
                                              <p:spTgt spid="240"/>
                                            </p:tgtEl>
                                            <p:attrNameLst>
                                              <p:attrName>ppt_x</p:attrName>
                                            </p:attrNameLst>
                                          </p:cBhvr>
                                          <p:tavLst>
                                            <p:tav tm="0">
                                              <p:val>
                                                <p:fltVal val="0.5"/>
                                              </p:val>
                                            </p:tav>
                                            <p:tav tm="100000">
                                              <p:val>
                                                <p:strVal val="#ppt_x"/>
                                              </p:val>
                                            </p:tav>
                                          </p:tavLst>
                                        </p:anim>
                                        <p:anim calcmode="lin" valueType="num">
                                          <p:cBhvr>
                                            <p:cTn id="131" dur="500" fill="hold"/>
                                            <p:tgtEl>
                                              <p:spTgt spid="240"/>
                                            </p:tgtEl>
                                            <p:attrNameLst>
                                              <p:attrName>ppt_y</p:attrName>
                                            </p:attrNameLst>
                                          </p:cBhvr>
                                          <p:tavLst>
                                            <p:tav tm="0">
                                              <p:val>
                                                <p:fltVal val="0.5"/>
                                              </p:val>
                                            </p:tav>
                                            <p:tav tm="100000">
                                              <p:val>
                                                <p:strVal val="#ppt_y"/>
                                              </p:val>
                                            </p:tav>
                                          </p:tavLst>
                                        </p:anim>
                                      </p:childTnLst>
                                    </p:cTn>
                                  </p:par>
                                  <p:par>
                                    <p:cTn id="132" presetID="23" presetClass="entr" presetSubtype="528" fill="hold" nodeType="withEffect">
                                      <p:stCondLst>
                                        <p:cond delay="600"/>
                                      </p:stCondLst>
                                      <p:childTnLst>
                                        <p:set>
                                          <p:cBhvr>
                                            <p:cTn id="133" dur="1" fill="hold">
                                              <p:stCondLst>
                                                <p:cond delay="0"/>
                                              </p:stCondLst>
                                            </p:cTn>
                                            <p:tgtEl>
                                              <p:spTgt spid="243"/>
                                            </p:tgtEl>
                                            <p:attrNameLst>
                                              <p:attrName>style.visibility</p:attrName>
                                            </p:attrNameLst>
                                          </p:cBhvr>
                                          <p:to>
                                            <p:strVal val="visible"/>
                                          </p:to>
                                        </p:set>
                                        <p:anim calcmode="lin" valueType="num">
                                          <p:cBhvr>
                                            <p:cTn id="134" dur="500" fill="hold"/>
                                            <p:tgtEl>
                                              <p:spTgt spid="243"/>
                                            </p:tgtEl>
                                            <p:attrNameLst>
                                              <p:attrName>ppt_w</p:attrName>
                                            </p:attrNameLst>
                                          </p:cBhvr>
                                          <p:tavLst>
                                            <p:tav tm="0">
                                              <p:val>
                                                <p:fltVal val="0"/>
                                              </p:val>
                                            </p:tav>
                                            <p:tav tm="100000">
                                              <p:val>
                                                <p:strVal val="#ppt_w"/>
                                              </p:val>
                                            </p:tav>
                                          </p:tavLst>
                                        </p:anim>
                                        <p:anim calcmode="lin" valueType="num">
                                          <p:cBhvr>
                                            <p:cTn id="135" dur="500" fill="hold"/>
                                            <p:tgtEl>
                                              <p:spTgt spid="243"/>
                                            </p:tgtEl>
                                            <p:attrNameLst>
                                              <p:attrName>ppt_h</p:attrName>
                                            </p:attrNameLst>
                                          </p:cBhvr>
                                          <p:tavLst>
                                            <p:tav tm="0">
                                              <p:val>
                                                <p:fltVal val="0"/>
                                              </p:val>
                                            </p:tav>
                                            <p:tav tm="100000">
                                              <p:val>
                                                <p:strVal val="#ppt_h"/>
                                              </p:val>
                                            </p:tav>
                                          </p:tavLst>
                                        </p:anim>
                                        <p:anim calcmode="lin" valueType="num">
                                          <p:cBhvr>
                                            <p:cTn id="136" dur="500" fill="hold"/>
                                            <p:tgtEl>
                                              <p:spTgt spid="243"/>
                                            </p:tgtEl>
                                            <p:attrNameLst>
                                              <p:attrName>ppt_x</p:attrName>
                                            </p:attrNameLst>
                                          </p:cBhvr>
                                          <p:tavLst>
                                            <p:tav tm="0">
                                              <p:val>
                                                <p:fltVal val="0.5"/>
                                              </p:val>
                                            </p:tav>
                                            <p:tav tm="100000">
                                              <p:val>
                                                <p:strVal val="#ppt_x"/>
                                              </p:val>
                                            </p:tav>
                                          </p:tavLst>
                                        </p:anim>
                                        <p:anim calcmode="lin" valueType="num">
                                          <p:cBhvr>
                                            <p:cTn id="137" dur="500" fill="hold"/>
                                            <p:tgtEl>
                                              <p:spTgt spid="243"/>
                                            </p:tgtEl>
                                            <p:attrNameLst>
                                              <p:attrName>ppt_y</p:attrName>
                                            </p:attrNameLst>
                                          </p:cBhvr>
                                          <p:tavLst>
                                            <p:tav tm="0">
                                              <p:val>
                                                <p:fltVal val="0.5"/>
                                              </p:val>
                                            </p:tav>
                                            <p:tav tm="100000">
                                              <p:val>
                                                <p:strVal val="#ppt_y"/>
                                              </p:val>
                                            </p:tav>
                                          </p:tavLst>
                                        </p:anim>
                                      </p:childTnLst>
                                    </p:cTn>
                                  </p:par>
                                  <p:par>
                                    <p:cTn id="138" presetID="23" presetClass="entr" presetSubtype="528" fill="hold" nodeType="withEffect">
                                      <p:stCondLst>
                                        <p:cond delay="300"/>
                                      </p:stCondLst>
                                      <p:childTnLst>
                                        <p:set>
                                          <p:cBhvr>
                                            <p:cTn id="139" dur="1" fill="hold">
                                              <p:stCondLst>
                                                <p:cond delay="0"/>
                                              </p:stCondLst>
                                            </p:cTn>
                                            <p:tgtEl>
                                              <p:spTgt spid="246"/>
                                            </p:tgtEl>
                                            <p:attrNameLst>
                                              <p:attrName>style.visibility</p:attrName>
                                            </p:attrNameLst>
                                          </p:cBhvr>
                                          <p:to>
                                            <p:strVal val="visible"/>
                                          </p:to>
                                        </p:set>
                                        <p:anim calcmode="lin" valueType="num">
                                          <p:cBhvr>
                                            <p:cTn id="140" dur="500" fill="hold"/>
                                            <p:tgtEl>
                                              <p:spTgt spid="246"/>
                                            </p:tgtEl>
                                            <p:attrNameLst>
                                              <p:attrName>ppt_w</p:attrName>
                                            </p:attrNameLst>
                                          </p:cBhvr>
                                          <p:tavLst>
                                            <p:tav tm="0">
                                              <p:val>
                                                <p:fltVal val="0"/>
                                              </p:val>
                                            </p:tav>
                                            <p:tav tm="100000">
                                              <p:val>
                                                <p:strVal val="#ppt_w"/>
                                              </p:val>
                                            </p:tav>
                                          </p:tavLst>
                                        </p:anim>
                                        <p:anim calcmode="lin" valueType="num">
                                          <p:cBhvr>
                                            <p:cTn id="141" dur="500" fill="hold"/>
                                            <p:tgtEl>
                                              <p:spTgt spid="246"/>
                                            </p:tgtEl>
                                            <p:attrNameLst>
                                              <p:attrName>ppt_h</p:attrName>
                                            </p:attrNameLst>
                                          </p:cBhvr>
                                          <p:tavLst>
                                            <p:tav tm="0">
                                              <p:val>
                                                <p:fltVal val="0"/>
                                              </p:val>
                                            </p:tav>
                                            <p:tav tm="100000">
                                              <p:val>
                                                <p:strVal val="#ppt_h"/>
                                              </p:val>
                                            </p:tav>
                                          </p:tavLst>
                                        </p:anim>
                                        <p:anim calcmode="lin" valueType="num">
                                          <p:cBhvr>
                                            <p:cTn id="142" dur="500" fill="hold"/>
                                            <p:tgtEl>
                                              <p:spTgt spid="246"/>
                                            </p:tgtEl>
                                            <p:attrNameLst>
                                              <p:attrName>ppt_x</p:attrName>
                                            </p:attrNameLst>
                                          </p:cBhvr>
                                          <p:tavLst>
                                            <p:tav tm="0">
                                              <p:val>
                                                <p:fltVal val="0.5"/>
                                              </p:val>
                                            </p:tav>
                                            <p:tav tm="100000">
                                              <p:val>
                                                <p:strVal val="#ppt_x"/>
                                              </p:val>
                                            </p:tav>
                                          </p:tavLst>
                                        </p:anim>
                                        <p:anim calcmode="lin" valueType="num">
                                          <p:cBhvr>
                                            <p:cTn id="143" dur="500" fill="hold"/>
                                            <p:tgtEl>
                                              <p:spTgt spid="246"/>
                                            </p:tgtEl>
                                            <p:attrNameLst>
                                              <p:attrName>ppt_y</p:attrName>
                                            </p:attrNameLst>
                                          </p:cBhvr>
                                          <p:tavLst>
                                            <p:tav tm="0">
                                              <p:val>
                                                <p:fltVal val="0.5"/>
                                              </p:val>
                                            </p:tav>
                                            <p:tav tm="100000">
                                              <p:val>
                                                <p:strVal val="#ppt_y"/>
                                              </p:val>
                                            </p:tav>
                                          </p:tavLst>
                                        </p:anim>
                                      </p:childTnLst>
                                    </p:cTn>
                                  </p:par>
                                  <p:par>
                                    <p:cTn id="144" presetID="23" presetClass="entr" presetSubtype="528" fill="hold" nodeType="withEffect">
                                      <p:stCondLst>
                                        <p:cond delay="600"/>
                                      </p:stCondLst>
                                      <p:childTnLst>
                                        <p:set>
                                          <p:cBhvr>
                                            <p:cTn id="145" dur="1" fill="hold">
                                              <p:stCondLst>
                                                <p:cond delay="0"/>
                                              </p:stCondLst>
                                            </p:cTn>
                                            <p:tgtEl>
                                              <p:spTgt spid="249"/>
                                            </p:tgtEl>
                                            <p:attrNameLst>
                                              <p:attrName>style.visibility</p:attrName>
                                            </p:attrNameLst>
                                          </p:cBhvr>
                                          <p:to>
                                            <p:strVal val="visible"/>
                                          </p:to>
                                        </p:set>
                                        <p:anim calcmode="lin" valueType="num">
                                          <p:cBhvr>
                                            <p:cTn id="146" dur="500" fill="hold"/>
                                            <p:tgtEl>
                                              <p:spTgt spid="249"/>
                                            </p:tgtEl>
                                            <p:attrNameLst>
                                              <p:attrName>ppt_w</p:attrName>
                                            </p:attrNameLst>
                                          </p:cBhvr>
                                          <p:tavLst>
                                            <p:tav tm="0">
                                              <p:val>
                                                <p:fltVal val="0"/>
                                              </p:val>
                                            </p:tav>
                                            <p:tav tm="100000">
                                              <p:val>
                                                <p:strVal val="#ppt_w"/>
                                              </p:val>
                                            </p:tav>
                                          </p:tavLst>
                                        </p:anim>
                                        <p:anim calcmode="lin" valueType="num">
                                          <p:cBhvr>
                                            <p:cTn id="147" dur="500" fill="hold"/>
                                            <p:tgtEl>
                                              <p:spTgt spid="249"/>
                                            </p:tgtEl>
                                            <p:attrNameLst>
                                              <p:attrName>ppt_h</p:attrName>
                                            </p:attrNameLst>
                                          </p:cBhvr>
                                          <p:tavLst>
                                            <p:tav tm="0">
                                              <p:val>
                                                <p:fltVal val="0"/>
                                              </p:val>
                                            </p:tav>
                                            <p:tav tm="100000">
                                              <p:val>
                                                <p:strVal val="#ppt_h"/>
                                              </p:val>
                                            </p:tav>
                                          </p:tavLst>
                                        </p:anim>
                                        <p:anim calcmode="lin" valueType="num">
                                          <p:cBhvr>
                                            <p:cTn id="148" dur="500" fill="hold"/>
                                            <p:tgtEl>
                                              <p:spTgt spid="249"/>
                                            </p:tgtEl>
                                            <p:attrNameLst>
                                              <p:attrName>ppt_x</p:attrName>
                                            </p:attrNameLst>
                                          </p:cBhvr>
                                          <p:tavLst>
                                            <p:tav tm="0">
                                              <p:val>
                                                <p:fltVal val="0.5"/>
                                              </p:val>
                                            </p:tav>
                                            <p:tav tm="100000">
                                              <p:val>
                                                <p:strVal val="#ppt_x"/>
                                              </p:val>
                                            </p:tav>
                                          </p:tavLst>
                                        </p:anim>
                                        <p:anim calcmode="lin" valueType="num">
                                          <p:cBhvr>
                                            <p:cTn id="149" dur="500" fill="hold"/>
                                            <p:tgtEl>
                                              <p:spTgt spid="249"/>
                                            </p:tgtEl>
                                            <p:attrNameLst>
                                              <p:attrName>ppt_y</p:attrName>
                                            </p:attrNameLst>
                                          </p:cBhvr>
                                          <p:tavLst>
                                            <p:tav tm="0">
                                              <p:val>
                                                <p:fltVal val="0.5"/>
                                              </p:val>
                                            </p:tav>
                                            <p:tav tm="100000">
                                              <p:val>
                                                <p:strVal val="#ppt_y"/>
                                              </p:val>
                                            </p:tav>
                                          </p:tavLst>
                                        </p:anim>
                                      </p:childTnLst>
                                    </p:cTn>
                                  </p:par>
                                  <p:par>
                                    <p:cTn id="150" presetID="23" presetClass="entr" presetSubtype="528" fill="hold" nodeType="withEffect">
                                      <p:stCondLst>
                                        <p:cond delay="600"/>
                                      </p:stCondLst>
                                      <p:childTnLst>
                                        <p:set>
                                          <p:cBhvr>
                                            <p:cTn id="151" dur="1" fill="hold">
                                              <p:stCondLst>
                                                <p:cond delay="0"/>
                                              </p:stCondLst>
                                            </p:cTn>
                                            <p:tgtEl>
                                              <p:spTgt spid="252"/>
                                            </p:tgtEl>
                                            <p:attrNameLst>
                                              <p:attrName>style.visibility</p:attrName>
                                            </p:attrNameLst>
                                          </p:cBhvr>
                                          <p:to>
                                            <p:strVal val="visible"/>
                                          </p:to>
                                        </p:set>
                                        <p:anim calcmode="lin" valueType="num">
                                          <p:cBhvr>
                                            <p:cTn id="152" dur="500" fill="hold"/>
                                            <p:tgtEl>
                                              <p:spTgt spid="252"/>
                                            </p:tgtEl>
                                            <p:attrNameLst>
                                              <p:attrName>ppt_w</p:attrName>
                                            </p:attrNameLst>
                                          </p:cBhvr>
                                          <p:tavLst>
                                            <p:tav tm="0">
                                              <p:val>
                                                <p:fltVal val="0"/>
                                              </p:val>
                                            </p:tav>
                                            <p:tav tm="100000">
                                              <p:val>
                                                <p:strVal val="#ppt_w"/>
                                              </p:val>
                                            </p:tav>
                                          </p:tavLst>
                                        </p:anim>
                                        <p:anim calcmode="lin" valueType="num">
                                          <p:cBhvr>
                                            <p:cTn id="153" dur="500" fill="hold"/>
                                            <p:tgtEl>
                                              <p:spTgt spid="252"/>
                                            </p:tgtEl>
                                            <p:attrNameLst>
                                              <p:attrName>ppt_h</p:attrName>
                                            </p:attrNameLst>
                                          </p:cBhvr>
                                          <p:tavLst>
                                            <p:tav tm="0">
                                              <p:val>
                                                <p:fltVal val="0"/>
                                              </p:val>
                                            </p:tav>
                                            <p:tav tm="100000">
                                              <p:val>
                                                <p:strVal val="#ppt_h"/>
                                              </p:val>
                                            </p:tav>
                                          </p:tavLst>
                                        </p:anim>
                                        <p:anim calcmode="lin" valueType="num">
                                          <p:cBhvr>
                                            <p:cTn id="154" dur="500" fill="hold"/>
                                            <p:tgtEl>
                                              <p:spTgt spid="252"/>
                                            </p:tgtEl>
                                            <p:attrNameLst>
                                              <p:attrName>ppt_x</p:attrName>
                                            </p:attrNameLst>
                                          </p:cBhvr>
                                          <p:tavLst>
                                            <p:tav tm="0">
                                              <p:val>
                                                <p:fltVal val="0.5"/>
                                              </p:val>
                                            </p:tav>
                                            <p:tav tm="100000">
                                              <p:val>
                                                <p:strVal val="#ppt_x"/>
                                              </p:val>
                                            </p:tav>
                                          </p:tavLst>
                                        </p:anim>
                                        <p:anim calcmode="lin" valueType="num">
                                          <p:cBhvr>
                                            <p:cTn id="155" dur="500" fill="hold"/>
                                            <p:tgtEl>
                                              <p:spTgt spid="252"/>
                                            </p:tgtEl>
                                            <p:attrNameLst>
                                              <p:attrName>ppt_y</p:attrName>
                                            </p:attrNameLst>
                                          </p:cBhvr>
                                          <p:tavLst>
                                            <p:tav tm="0">
                                              <p:val>
                                                <p:fltVal val="0.5"/>
                                              </p:val>
                                            </p:tav>
                                            <p:tav tm="100000">
                                              <p:val>
                                                <p:strVal val="#ppt_y"/>
                                              </p:val>
                                            </p:tav>
                                          </p:tavLst>
                                        </p:anim>
                                      </p:childTnLst>
                                    </p:cTn>
                                  </p:par>
                                  <p:par>
                                    <p:cTn id="156" presetID="26" presetClass="emph" presetSubtype="0" repeatCount="3000" fill="hold" nodeType="withEffect">
                                      <p:stCondLst>
                                        <p:cond delay="600"/>
                                      </p:stCondLst>
                                      <p:childTnLst>
                                        <p:animEffect transition="out" filter="fade">
                                          <p:cBhvr>
                                            <p:cTn id="157" dur="500" tmFilter="0, 0; .2, .5; .8, .5; 1, 0"/>
                                            <p:tgtEl>
                                              <p:spTgt spid="132"/>
                                            </p:tgtEl>
                                          </p:cBhvr>
                                        </p:animEffect>
                                        <p:animScale>
                                          <p:cBhvr>
                                            <p:cTn id="158" dur="250" autoRev="1" fill="hold"/>
                                            <p:tgtEl>
                                              <p:spTgt spid="132"/>
                                            </p:tgtEl>
                                          </p:cBhvr>
                                          <p:by x="105000" y="105000"/>
                                        </p:animScale>
                                      </p:childTnLst>
                                    </p:cTn>
                                  </p:par>
                                  <p:par>
                                    <p:cTn id="159" presetID="26" presetClass="emph" presetSubtype="0" repeatCount="3000" fill="hold" nodeType="withEffect">
                                      <p:stCondLst>
                                        <p:cond delay="710"/>
                                      </p:stCondLst>
                                      <p:childTnLst>
                                        <p:animEffect transition="out" filter="fade">
                                          <p:cBhvr>
                                            <p:cTn id="160" dur="500" tmFilter="0, 0; .2, .5; .8, .5; 1, 0"/>
                                            <p:tgtEl>
                                              <p:spTgt spid="237"/>
                                            </p:tgtEl>
                                          </p:cBhvr>
                                        </p:animEffect>
                                        <p:animScale>
                                          <p:cBhvr>
                                            <p:cTn id="161" dur="250" autoRev="1" fill="hold"/>
                                            <p:tgtEl>
                                              <p:spTgt spid="237"/>
                                            </p:tgtEl>
                                          </p:cBhvr>
                                          <p:by x="105000" y="105000"/>
                                        </p:animScale>
                                      </p:childTnLst>
                                    </p:cTn>
                                  </p:par>
                                  <p:par>
                                    <p:cTn id="162" presetID="26" presetClass="emph" presetSubtype="0" repeatCount="3000" fill="hold" nodeType="withEffect">
                                      <p:stCondLst>
                                        <p:cond delay="410"/>
                                      </p:stCondLst>
                                      <p:childTnLst>
                                        <p:animEffect transition="out" filter="fade">
                                          <p:cBhvr>
                                            <p:cTn id="163" dur="500" tmFilter="0, 0; .2, .5; .8, .5; 1, 0"/>
                                            <p:tgtEl>
                                              <p:spTgt spid="243"/>
                                            </p:tgtEl>
                                          </p:cBhvr>
                                        </p:animEffect>
                                        <p:animScale>
                                          <p:cBhvr>
                                            <p:cTn id="164" dur="250" autoRev="1" fill="hold"/>
                                            <p:tgtEl>
                                              <p:spTgt spid="243"/>
                                            </p:tgtEl>
                                          </p:cBhvr>
                                          <p:by x="105000" y="105000"/>
                                        </p:animScale>
                                      </p:childTnLst>
                                    </p:cTn>
                                  </p:par>
                                  <p:par>
                                    <p:cTn id="165" presetID="26" presetClass="emph" presetSubtype="0" repeatCount="3000" fill="hold" nodeType="withEffect">
                                      <p:stCondLst>
                                        <p:cond delay="810"/>
                                      </p:stCondLst>
                                      <p:childTnLst>
                                        <p:animEffect transition="out" filter="fade">
                                          <p:cBhvr>
                                            <p:cTn id="166" dur="500" tmFilter="0, 0; .2, .5; .8, .5; 1, 0"/>
                                            <p:tgtEl>
                                              <p:spTgt spid="246"/>
                                            </p:tgtEl>
                                          </p:cBhvr>
                                        </p:animEffect>
                                        <p:animScale>
                                          <p:cBhvr>
                                            <p:cTn id="167" dur="250" autoRev="1" fill="hold"/>
                                            <p:tgtEl>
                                              <p:spTgt spid="246"/>
                                            </p:tgtEl>
                                          </p:cBhvr>
                                          <p:by x="105000" y="105000"/>
                                        </p:animScale>
                                      </p:childTnLst>
                                    </p:cTn>
                                  </p:par>
                                </p:childTnLst>
                              </p:cTn>
                            </p:par>
                            <p:par>
                              <p:cTn id="168" fill="hold">
                                <p:stCondLst>
                                  <p:cond delay="12310"/>
                                </p:stCondLst>
                                <p:childTnLst>
                                  <p:par>
                                    <p:cTn id="169" presetID="10" presetClass="entr" presetSubtype="0" fill="hold" grpId="0" nodeType="afterEffect">
                                      <p:stCondLst>
                                        <p:cond delay="0"/>
                                      </p:stCondLst>
                                      <p:childTnLst>
                                        <p:set>
                                          <p:cBhvr>
                                            <p:cTn id="170" dur="1" fill="hold">
                                              <p:stCondLst>
                                                <p:cond delay="0"/>
                                              </p:stCondLst>
                                            </p:cTn>
                                            <p:tgtEl>
                                              <p:spTgt spid="255"/>
                                            </p:tgtEl>
                                            <p:attrNameLst>
                                              <p:attrName>style.visibility</p:attrName>
                                            </p:attrNameLst>
                                          </p:cBhvr>
                                          <p:to>
                                            <p:strVal val="visible"/>
                                          </p:to>
                                        </p:set>
                                        <p:animEffect transition="in" filter="fade">
                                          <p:cBhvr>
                                            <p:cTn id="171"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126" grpId="0"/>
          <p:bldP spid="127" grpId="0"/>
          <p:bldP spid="25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2277973" y="981303"/>
            <a:ext cx="7705921" cy="5185975"/>
          </a:xfrm>
        </p:spPr>
        <p:txBody>
          <a:bodyPr/>
          <a:lstStyle/>
          <a:p>
            <a:pPr eaLnBrk="1" hangingPunct="1">
              <a:lnSpc>
                <a:spcPct val="115000"/>
              </a:lnSpc>
            </a:pP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通信逻辑上分三层：</a:t>
            </a:r>
          </a:p>
          <a:p>
            <a:pPr lvl="1" eaLnBrk="1" hangingPunct="1">
              <a:lnSpc>
                <a:spcPct val="115000"/>
              </a:lnSpc>
            </a:pPr>
            <a:r>
              <a:rPr lang="zh-CN" altLang="en-US" sz="2400">
                <a:latin typeface="黑体" panose="02010609060101010101" pitchFamily="49" charset="-122"/>
                <a:ea typeface="黑体" panose="02010609060101010101" pitchFamily="49" charset="-122"/>
              </a:rPr>
              <a:t>信号层		</a:t>
            </a:r>
          </a:p>
          <a:p>
            <a:pPr lvl="1" eaLnBrk="1" hangingPunct="1">
              <a:lnSpc>
                <a:spcPct val="115000"/>
              </a:lnSpc>
              <a:buFontTx/>
              <a:buNone/>
            </a:pPr>
            <a:r>
              <a:rPr lang="zh-CN" altLang="en-US" sz="2400">
                <a:latin typeface="黑体" panose="02010609060101010101" pitchFamily="49" charset="-122"/>
                <a:ea typeface="黑体" panose="02010609060101010101" pitchFamily="49" charset="-122"/>
              </a:rPr>
              <a:t>  实现在</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设备和主机的物理连接之间传输位信息流的信息</a:t>
            </a:r>
          </a:p>
          <a:p>
            <a:pPr lvl="1" eaLnBrk="1" hangingPunct="1">
              <a:lnSpc>
                <a:spcPct val="115000"/>
              </a:lnSpc>
            </a:pPr>
            <a:r>
              <a:rPr lang="zh-CN" altLang="en-US" sz="2400">
                <a:latin typeface="黑体" panose="02010609060101010101" pitchFamily="49" charset="-122"/>
                <a:ea typeface="黑体" panose="02010609060101010101" pitchFamily="49" charset="-122"/>
              </a:rPr>
              <a:t>协议层（逻辑层）		</a:t>
            </a:r>
          </a:p>
          <a:p>
            <a:pPr lvl="1" eaLnBrk="1" hangingPunct="1">
              <a:lnSpc>
                <a:spcPct val="115000"/>
              </a:lnSpc>
              <a:buFontTx/>
              <a:buNone/>
            </a:pPr>
            <a:r>
              <a:rPr lang="zh-CN" altLang="en-US" sz="2400">
                <a:latin typeface="黑体" panose="02010609060101010101" pitchFamily="49" charset="-122"/>
                <a:ea typeface="黑体" panose="02010609060101010101" pitchFamily="49" charset="-122"/>
              </a:rPr>
              <a:t>  实现在</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设备和</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主机端的协议软件之间传输包字节流的信息。</a:t>
            </a:r>
          </a:p>
          <a:p>
            <a:pPr lvl="1" eaLnBrk="1" hangingPunct="1">
              <a:lnSpc>
                <a:spcPct val="115000"/>
              </a:lnSpc>
            </a:pPr>
            <a:r>
              <a:rPr lang="zh-CN" altLang="en-US" sz="2400">
                <a:latin typeface="黑体" panose="02010609060101010101" pitchFamily="49" charset="-122"/>
                <a:ea typeface="黑体" panose="02010609060101010101" pitchFamily="49" charset="-122"/>
              </a:rPr>
              <a:t>数据传输层		</a:t>
            </a:r>
          </a:p>
          <a:p>
            <a:pPr lvl="1" eaLnBrk="1" hangingPunct="1">
              <a:lnSpc>
                <a:spcPct val="115000"/>
              </a:lnSpc>
              <a:buFontTx/>
              <a:buNone/>
            </a:pPr>
            <a:r>
              <a:rPr lang="zh-CN" altLang="en-US" sz="2400">
                <a:latin typeface="黑体" panose="02010609060101010101" pitchFamily="49" charset="-122"/>
                <a:ea typeface="黑体" panose="02010609060101010101" pitchFamily="49" charset="-122"/>
              </a:rPr>
              <a:t>  实现在</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主机端的客户端驱动程序和设备端的功能接口之间传输有一定意义的信息，这些信息在协议层被打包成包格式。</a:t>
            </a:r>
          </a:p>
        </p:txBody>
      </p:sp>
    </p:spTree>
    <p:extLst>
      <p:ext uri="{BB962C8B-B14F-4D97-AF65-F5344CB8AC3E}">
        <p14:creationId xmlns:p14="http://schemas.microsoft.com/office/powerpoint/2010/main" val="2115090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2134765" y="1152794"/>
            <a:ext cx="9446127" cy="5249490"/>
          </a:xfrm>
        </p:spPr>
        <p:txBody>
          <a:bodyPr/>
          <a:lstStyle/>
          <a:p>
            <a:pPr eaLnBrk="1" hangingPunct="1">
              <a:lnSpc>
                <a:spcPct val="115000"/>
              </a:lnSpc>
            </a:pPr>
            <a:r>
              <a:rPr lang="zh-CN" altLang="en-US" sz="2400" dirty="0">
                <a:latin typeface="黑体" panose="02010609060101010101" pitchFamily="49" charset="-122"/>
                <a:ea typeface="黑体" panose="02010609060101010101" pitchFamily="49" charset="-122"/>
              </a:rPr>
              <a:t>信号层传输的位信息流称为</a:t>
            </a:r>
            <a:r>
              <a:rPr lang="zh-CN" altLang="en-US" sz="2400" dirty="0">
                <a:solidFill>
                  <a:srgbClr val="CC0000"/>
                </a:solidFill>
                <a:latin typeface="黑体" panose="02010609060101010101" pitchFamily="49" charset="-122"/>
                <a:ea typeface="黑体" panose="02010609060101010101" pitchFamily="49" charset="-122"/>
              </a:rPr>
              <a:t>包</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Packet</a:t>
            </a:r>
            <a:r>
              <a:rPr lang="zh-CN" altLang="en-US" sz="2400" dirty="0">
                <a:latin typeface="黑体" panose="02010609060101010101" pitchFamily="49" charset="-122"/>
                <a:ea typeface="黑体" panose="02010609060101010101" pitchFamily="49" charset="-122"/>
              </a:rPr>
              <a:t>）</a:t>
            </a:r>
          </a:p>
          <a:p>
            <a:pPr eaLnBrk="1" hangingPunct="1">
              <a:lnSpc>
                <a:spcPct val="115000"/>
              </a:lnSpc>
            </a:pPr>
            <a:r>
              <a:rPr lang="zh-CN" altLang="en-US" sz="2400" dirty="0">
                <a:latin typeface="黑体" panose="02010609060101010101" pitchFamily="49" charset="-122"/>
                <a:ea typeface="黑体" panose="02010609060101010101" pitchFamily="49" charset="-122"/>
              </a:rPr>
              <a:t>协议层传输的包信息流称为</a:t>
            </a:r>
            <a:r>
              <a:rPr lang="zh-CN" altLang="en-US" sz="2400" dirty="0">
                <a:solidFill>
                  <a:srgbClr val="CC0000"/>
                </a:solidFill>
                <a:latin typeface="黑体" panose="02010609060101010101" pitchFamily="49" charset="-122"/>
                <a:ea typeface="黑体" panose="02010609060101010101" pitchFamily="49" charset="-122"/>
              </a:rPr>
              <a:t>事务处理</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Transaction</a:t>
            </a:r>
            <a:r>
              <a:rPr lang="zh-CN" altLang="en-US" sz="2400" dirty="0">
                <a:latin typeface="黑体" panose="02010609060101010101" pitchFamily="49" charset="-122"/>
                <a:ea typeface="黑体" panose="02010609060101010101" pitchFamily="49" charset="-122"/>
              </a:rPr>
              <a:t>）</a:t>
            </a:r>
          </a:p>
          <a:p>
            <a:pPr eaLnBrk="1" hangingPunct="1">
              <a:lnSpc>
                <a:spcPct val="115000"/>
              </a:lnSpc>
            </a:pPr>
            <a:r>
              <a:rPr lang="zh-CN" altLang="en-US" sz="2400" dirty="0">
                <a:latin typeface="黑体" panose="02010609060101010101" pitchFamily="49" charset="-122"/>
                <a:ea typeface="黑体" panose="02010609060101010101" pitchFamily="49" charset="-122"/>
              </a:rPr>
              <a:t>数据传输层传输的信息流称为</a:t>
            </a:r>
            <a:r>
              <a:rPr lang="zh-CN" altLang="en-US" sz="2400" dirty="0">
                <a:solidFill>
                  <a:srgbClr val="CC0000"/>
                </a:solidFill>
                <a:latin typeface="黑体" panose="02010609060101010101" pitchFamily="49" charset="-122"/>
                <a:ea typeface="黑体" panose="02010609060101010101" pitchFamily="49" charset="-122"/>
              </a:rPr>
              <a:t>传输</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Transfer</a:t>
            </a:r>
            <a:r>
              <a:rPr lang="zh-CN" altLang="en-US" sz="24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997976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1990570" y="1341749"/>
            <a:ext cx="8353770" cy="4115753"/>
          </a:xfrm>
        </p:spPr>
        <p:txBody>
          <a:bodyPr/>
          <a:lstStyle/>
          <a:p>
            <a:pPr eaLnBrk="1" hangingPunct="1"/>
            <a:r>
              <a:rPr lang="zh-CN" altLang="en-US" sz="2801">
                <a:latin typeface="黑体" panose="02010609060101010101" pitchFamily="49" charset="-122"/>
                <a:ea typeface="黑体" panose="02010609060101010101" pitchFamily="49" charset="-122"/>
              </a:rPr>
              <a:t>协议层在逻辑上将设备分成了三层实体：</a:t>
            </a:r>
          </a:p>
          <a:p>
            <a:pPr lvl="1" eaLnBrk="1" hangingPunct="1">
              <a:lnSpc>
                <a:spcPct val="120000"/>
              </a:lnSpc>
            </a:pPr>
            <a:r>
              <a:rPr lang="zh-CN" altLang="en-US" sz="2400">
                <a:latin typeface="黑体" panose="02010609060101010101" pitchFamily="49" charset="-122"/>
                <a:ea typeface="黑体" panose="02010609060101010101" pitchFamily="49" charset="-122"/>
              </a:rPr>
              <a:t>总线接口</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传送和接收数据信号，识别设备的当前唯一地址 </a:t>
            </a:r>
          </a:p>
          <a:p>
            <a:pPr lvl="1" eaLnBrk="1" hangingPunct="1">
              <a:lnSpc>
                <a:spcPct val="120000"/>
              </a:lnSpc>
            </a:pPr>
            <a:r>
              <a:rPr lang="zh-CN" altLang="en-US" sz="2400">
                <a:latin typeface="黑体" panose="02010609060101010101" pitchFamily="49" charset="-122"/>
                <a:ea typeface="黑体" panose="02010609060101010101" pitchFamily="49" charset="-122"/>
              </a:rPr>
              <a:t>端点</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设备端用于传输数据的接收点和发送点，它的功能相当于其它总线设备的</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端口 。</a:t>
            </a:r>
          </a:p>
          <a:p>
            <a:pPr lvl="1" eaLnBrk="1" hangingPunct="1">
              <a:lnSpc>
                <a:spcPct val="120000"/>
              </a:lnSpc>
            </a:pPr>
            <a:r>
              <a:rPr lang="zh-CN" altLang="en-US" sz="2400">
                <a:latin typeface="黑体" panose="02010609060101010101" pitchFamily="49" charset="-122"/>
                <a:ea typeface="黑体" panose="02010609060101010101" pitchFamily="49" charset="-122"/>
              </a:rPr>
              <a:t>功能接口</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由一组端点组成，用来完成特定的功能。 </a:t>
            </a:r>
          </a:p>
        </p:txBody>
      </p:sp>
    </p:spTree>
    <p:extLst>
      <p:ext uri="{BB962C8B-B14F-4D97-AF65-F5344CB8AC3E}">
        <p14:creationId xmlns:p14="http://schemas.microsoft.com/office/powerpoint/2010/main" val="369757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990569" y="1125799"/>
            <a:ext cx="8155287" cy="4573058"/>
          </a:xfrm>
        </p:spPr>
        <p:txBody>
          <a:bodyPr/>
          <a:lstStyle/>
          <a:p>
            <a:pPr algn="just" eaLnBrk="1" hangingPunct="1"/>
            <a:r>
              <a:rPr lang="en-US" altLang="zh-CN" sz="2801" b="1" dirty="0">
                <a:latin typeface="黑体" panose="02010609060101010101" pitchFamily="49" charset="-122"/>
                <a:ea typeface="黑体" panose="02010609060101010101" pitchFamily="49" charset="-122"/>
              </a:rPr>
              <a:t>1</a:t>
            </a:r>
            <a:r>
              <a:rPr lang="zh-CN" altLang="en-US" sz="2801" b="1" dirty="0">
                <a:latin typeface="黑体" panose="02010609060101010101" pitchFamily="49" charset="-122"/>
                <a:ea typeface="黑体" panose="02010609060101010101" pitchFamily="49" charset="-122"/>
              </a:rPr>
              <a:t>．包的组成</a:t>
            </a:r>
          </a:p>
          <a:p>
            <a:pPr lvl="1" eaLnBrk="1" hangingPunct="1"/>
            <a:r>
              <a:rPr lang="zh-CN" altLang="en-US" sz="2400" b="1" dirty="0">
                <a:latin typeface="黑体" panose="02010609060101010101" pitchFamily="49" charset="-122"/>
                <a:ea typeface="黑体" panose="02010609060101010101" pitchFamily="49" charset="-122"/>
              </a:rPr>
              <a:t>同步字段	用于数据包位同步</a:t>
            </a:r>
          </a:p>
          <a:p>
            <a:pPr lvl="1" eaLnBrk="1" hangingPunct="1"/>
            <a:r>
              <a:rPr lang="zh-CN" altLang="en-US" sz="2400" b="1" dirty="0">
                <a:latin typeface="黑体" panose="02010609060101010101" pitchFamily="49" charset="-122"/>
                <a:ea typeface="黑体" panose="02010609060101010101" pitchFamily="49" charset="-122"/>
              </a:rPr>
              <a:t>包标识符（</a:t>
            </a:r>
            <a:r>
              <a:rPr lang="en-US" altLang="zh-CN" sz="2400" b="1" dirty="0">
                <a:latin typeface="黑体" panose="02010609060101010101" pitchFamily="49" charset="-122"/>
                <a:ea typeface="黑体" panose="02010609060101010101" pitchFamily="49" charset="-122"/>
              </a:rPr>
              <a:t>PID</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Packet Identifier</a:t>
            </a:r>
            <a:r>
              <a:rPr lang="zh-CN" altLang="en-US" sz="2400" b="1" dirty="0">
                <a:latin typeface="黑体" panose="02010609060101010101" pitchFamily="49" charset="-122"/>
                <a:ea typeface="黑体" panose="02010609060101010101" pitchFamily="49" charset="-122"/>
              </a:rPr>
              <a:t>）字段</a:t>
            </a:r>
          </a:p>
          <a:p>
            <a:pPr lvl="2" eaLnBrk="1" hangingPunct="1"/>
            <a:r>
              <a:rPr lang="zh-CN" altLang="en-US" sz="2000" b="1" dirty="0">
                <a:latin typeface="黑体" panose="02010609060101010101" pitchFamily="49" charset="-122"/>
                <a:ea typeface="黑体" panose="02010609060101010101" pitchFamily="49" charset="-122"/>
              </a:rPr>
              <a:t>令牌包（</a:t>
            </a:r>
            <a:r>
              <a:rPr lang="en-US" altLang="zh-CN" sz="2000" b="1" dirty="0">
                <a:latin typeface="黑体" panose="02010609060101010101" pitchFamily="49" charset="-122"/>
                <a:ea typeface="黑体" panose="02010609060101010101" pitchFamily="49" charset="-122"/>
              </a:rPr>
              <a:t>Token Packet</a:t>
            </a:r>
            <a:r>
              <a:rPr lang="zh-CN" altLang="en-US" sz="2000" b="1" dirty="0">
                <a:latin typeface="黑体" panose="02010609060101010101" pitchFamily="49" charset="-122"/>
                <a:ea typeface="黑体" panose="02010609060101010101" pitchFamily="49" charset="-122"/>
              </a:rPr>
              <a:t>）</a:t>
            </a:r>
          </a:p>
          <a:p>
            <a:pPr lvl="2" eaLnBrk="1" hangingPunct="1"/>
            <a:r>
              <a:rPr lang="zh-CN" altLang="en-US" sz="2000" b="1" dirty="0">
                <a:latin typeface="黑体" panose="02010609060101010101" pitchFamily="49" charset="-122"/>
                <a:ea typeface="黑体" panose="02010609060101010101" pitchFamily="49" charset="-122"/>
              </a:rPr>
              <a:t>数据包（</a:t>
            </a:r>
            <a:r>
              <a:rPr lang="en-US" altLang="zh-CN" sz="2000" b="1" dirty="0">
                <a:latin typeface="黑体" panose="02010609060101010101" pitchFamily="49" charset="-122"/>
                <a:ea typeface="黑体" panose="02010609060101010101" pitchFamily="49" charset="-122"/>
              </a:rPr>
              <a:t>Data Packet</a:t>
            </a:r>
            <a:r>
              <a:rPr lang="zh-CN" altLang="en-US" sz="2000" b="1" dirty="0">
                <a:latin typeface="黑体" panose="02010609060101010101" pitchFamily="49" charset="-122"/>
                <a:ea typeface="黑体" panose="02010609060101010101" pitchFamily="49" charset="-122"/>
              </a:rPr>
              <a:t>）</a:t>
            </a:r>
          </a:p>
          <a:p>
            <a:pPr lvl="2" eaLnBrk="1" hangingPunct="1"/>
            <a:r>
              <a:rPr lang="zh-CN" altLang="en-US" sz="2000" b="1" dirty="0">
                <a:latin typeface="黑体" panose="02010609060101010101" pitchFamily="49" charset="-122"/>
                <a:ea typeface="黑体" panose="02010609060101010101" pitchFamily="49" charset="-122"/>
              </a:rPr>
              <a:t>握手包（</a:t>
            </a:r>
            <a:r>
              <a:rPr lang="en-US" altLang="zh-CN" sz="2000" b="1" dirty="0">
                <a:latin typeface="黑体" panose="02010609060101010101" pitchFamily="49" charset="-122"/>
                <a:ea typeface="黑体" panose="02010609060101010101" pitchFamily="49" charset="-122"/>
              </a:rPr>
              <a:t>Handshake Packet</a:t>
            </a:r>
            <a:r>
              <a:rPr lang="zh-CN" altLang="en-US" sz="2000" b="1" dirty="0">
                <a:latin typeface="黑体" panose="02010609060101010101" pitchFamily="49" charset="-122"/>
                <a:ea typeface="黑体" panose="02010609060101010101" pitchFamily="49" charset="-122"/>
              </a:rPr>
              <a:t>）</a:t>
            </a:r>
          </a:p>
          <a:p>
            <a:pPr lvl="2" eaLnBrk="1" hangingPunct="1"/>
            <a:r>
              <a:rPr lang="zh-CN" altLang="en-US" sz="2000" b="1" dirty="0">
                <a:latin typeface="黑体" panose="02010609060101010101" pitchFamily="49" charset="-122"/>
                <a:ea typeface="黑体" panose="02010609060101010101" pitchFamily="49" charset="-122"/>
              </a:rPr>
              <a:t>特殊包（</a:t>
            </a:r>
            <a:r>
              <a:rPr lang="en-US" altLang="zh-CN" sz="2000" b="1" dirty="0">
                <a:latin typeface="黑体" panose="02010609060101010101" pitchFamily="49" charset="-122"/>
                <a:ea typeface="黑体" panose="02010609060101010101" pitchFamily="49" charset="-122"/>
              </a:rPr>
              <a:t>Special Packet</a:t>
            </a:r>
            <a:r>
              <a:rPr lang="zh-CN" altLang="en-US" sz="2000" b="1" dirty="0">
                <a:latin typeface="黑体" panose="02010609060101010101" pitchFamily="49" charset="-122"/>
                <a:ea typeface="黑体" panose="02010609060101010101" pitchFamily="49" charset="-122"/>
              </a:rPr>
              <a:t>，也称为专用包）。</a:t>
            </a:r>
          </a:p>
          <a:p>
            <a:pPr lvl="1" eaLnBrk="1" hangingPunct="1"/>
            <a:r>
              <a:rPr lang="zh-CN" altLang="en-US" sz="2400" b="1" dirty="0">
                <a:latin typeface="黑体" panose="02010609060101010101" pitchFamily="49" charset="-122"/>
                <a:ea typeface="黑体" panose="02010609060101010101" pitchFamily="49" charset="-122"/>
              </a:rPr>
              <a:t>数据字段	携带主机与设备之间要传递的信息，</a:t>
            </a:r>
          </a:p>
          <a:p>
            <a:pPr lvl="1" eaLnBrk="1" hangingPunct="1"/>
            <a:r>
              <a:rPr lang="en-US" altLang="zh-CN" sz="2400" b="1" dirty="0">
                <a:latin typeface="黑体" panose="02010609060101010101" pitchFamily="49" charset="-122"/>
                <a:ea typeface="黑体" panose="02010609060101010101" pitchFamily="49" charset="-122"/>
              </a:rPr>
              <a:t>CRC</a:t>
            </a:r>
            <a:r>
              <a:rPr lang="zh-CN" altLang="en-US" sz="2400" b="1" dirty="0">
                <a:latin typeface="黑体" panose="02010609060101010101" pitchFamily="49" charset="-122"/>
                <a:ea typeface="黑体" panose="02010609060101010101" pitchFamily="49" charset="-122"/>
              </a:rPr>
              <a:t>字段	用来检测包中数据的错误，只存在于令牌包和数据包中。</a:t>
            </a:r>
          </a:p>
          <a:p>
            <a:pPr lvl="1" eaLnBrk="1" hangingPunct="1"/>
            <a:r>
              <a:rPr lang="zh-CN" altLang="en-US" sz="2400" b="1" dirty="0">
                <a:latin typeface="黑体" panose="02010609060101010101" pitchFamily="49" charset="-122"/>
                <a:ea typeface="黑体" panose="02010609060101010101" pitchFamily="49" charset="-122"/>
              </a:rPr>
              <a:t>包结尾字段	作为包的结束标志</a:t>
            </a:r>
            <a:r>
              <a:rPr lang="zh-CN" altLang="en-US" sz="2400"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a:p>
            <a:pPr eaLnBrk="1" hangingPunct="1"/>
            <a:endParaRPr lang="en-US" altLang="zh-CN" sz="2801" dirty="0">
              <a:latin typeface="黑体" panose="02010609060101010101" pitchFamily="49" charset="-122"/>
              <a:ea typeface="黑体" panose="02010609060101010101" pitchFamily="49" charset="-122"/>
            </a:endParaRPr>
          </a:p>
        </p:txBody>
      </p:sp>
      <p:grpSp>
        <p:nvGrpSpPr>
          <p:cNvPr id="32772" name="Group 4"/>
          <p:cNvGrpSpPr>
            <a:grpSpLocks noChangeAspect="1"/>
          </p:cNvGrpSpPr>
          <p:nvPr/>
        </p:nvGrpSpPr>
        <p:grpSpPr bwMode="auto">
          <a:xfrm>
            <a:off x="1522148" y="5662336"/>
            <a:ext cx="9146117" cy="647850"/>
            <a:chOff x="1761" y="330"/>
            <a:chExt cx="6419" cy="543"/>
          </a:xfrm>
        </p:grpSpPr>
        <p:sp>
          <p:nvSpPr>
            <p:cNvPr id="32773" name="AutoShape 5"/>
            <p:cNvSpPr>
              <a:spLocks noChangeAspect="1" noChangeArrowheads="1"/>
            </p:cNvSpPr>
            <p:nvPr/>
          </p:nvSpPr>
          <p:spPr bwMode="auto">
            <a:xfrm>
              <a:off x="1761" y="330"/>
              <a:ext cx="6419"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2774" name="Group 6"/>
            <p:cNvGrpSpPr>
              <a:grpSpLocks/>
            </p:cNvGrpSpPr>
            <p:nvPr/>
          </p:nvGrpSpPr>
          <p:grpSpPr bwMode="auto">
            <a:xfrm>
              <a:off x="2544" y="330"/>
              <a:ext cx="4853" cy="543"/>
              <a:chOff x="2074" y="466"/>
              <a:chExt cx="5166" cy="543"/>
            </a:xfrm>
          </p:grpSpPr>
          <p:sp>
            <p:nvSpPr>
              <p:cNvPr id="32775" name="Text Box 7"/>
              <p:cNvSpPr txBox="1">
                <a:spLocks noChangeArrowheads="1"/>
              </p:cNvSpPr>
              <p:nvPr/>
            </p:nvSpPr>
            <p:spPr bwMode="auto">
              <a:xfrm>
                <a:off x="2074" y="466"/>
                <a:ext cx="5166" cy="543"/>
              </a:xfrm>
              <a:prstGeom prst="rect">
                <a:avLst/>
              </a:prstGeom>
              <a:solidFill>
                <a:srgbClr val="FFFFFF"/>
              </a:solidFill>
              <a:ln w="9525">
                <a:solidFill>
                  <a:srgbClr val="000000"/>
                </a:solidFill>
                <a:miter lim="800000"/>
                <a:headEnd/>
                <a:tailEnd/>
              </a:ln>
            </p:spPr>
            <p:txBody>
              <a:bodyPr lIns="36008" tIns="36008" rIns="36008" bIns="36008"/>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96000"/>
                  </a:lnSpc>
                </a:pPr>
                <a:r>
                  <a:rPr kumimoji="0" lang="zh-CN" altLang="en-US" sz="1600">
                    <a:latin typeface="隶书" panose="02010509060101010101" pitchFamily="49" charset="-122"/>
                    <a:ea typeface="隶书" panose="02010509060101010101" pitchFamily="49" charset="-122"/>
                  </a:rPr>
                  <a:t>同步字段	    包标识字段 	   数据	     校验字段	   包结尾字段</a:t>
                </a:r>
              </a:p>
              <a:p>
                <a:pPr algn="just">
                  <a:lnSpc>
                    <a:spcPct val="96000"/>
                  </a:lnSpc>
                </a:pPr>
                <a:r>
                  <a:rPr kumimoji="0" lang="zh-CN" altLang="en-US" sz="1600">
                    <a:latin typeface="隶书" panose="02010509060101010101" pitchFamily="49" charset="-122"/>
                    <a:ea typeface="隶书" panose="02010509060101010101" pitchFamily="49" charset="-122"/>
                  </a:rPr>
                  <a:t>（</a:t>
                </a:r>
                <a:r>
                  <a:rPr kumimoji="0" lang="en-US" altLang="zh-CN" sz="1600">
                    <a:latin typeface="隶书" panose="02010509060101010101" pitchFamily="49" charset="-122"/>
                    <a:ea typeface="隶书" panose="02010509060101010101" pitchFamily="49" charset="-122"/>
                  </a:rPr>
                  <a:t>SYNC</a:t>
                </a:r>
                <a:r>
                  <a:rPr kumimoji="0" lang="zh-CN" altLang="en-US" sz="1600">
                    <a:latin typeface="隶书" panose="02010509060101010101" pitchFamily="49" charset="-122"/>
                    <a:ea typeface="隶书" panose="02010509060101010101" pitchFamily="49" charset="-122"/>
                  </a:rPr>
                  <a:t>）  （</a:t>
                </a:r>
                <a:r>
                  <a:rPr kumimoji="0" lang="en-US" altLang="zh-CN" sz="1600">
                    <a:latin typeface="隶书" panose="02010509060101010101" pitchFamily="49" charset="-122"/>
                    <a:ea typeface="隶书" panose="02010509060101010101" pitchFamily="49" charset="-122"/>
                  </a:rPr>
                  <a:t>PID</a:t>
                </a:r>
                <a:r>
                  <a:rPr kumimoji="0" lang="zh-CN" altLang="en-US" sz="1600">
                    <a:latin typeface="隶书" panose="02010509060101010101" pitchFamily="49" charset="-122"/>
                    <a:ea typeface="隶书" panose="02010509060101010101" pitchFamily="49" charset="-122"/>
                  </a:rPr>
                  <a:t>） 	   字段	    （</a:t>
                </a:r>
                <a:r>
                  <a:rPr kumimoji="0" lang="en-US" altLang="zh-CN" sz="1600">
                    <a:latin typeface="隶书" panose="02010509060101010101" pitchFamily="49" charset="-122"/>
                    <a:ea typeface="隶书" panose="02010509060101010101" pitchFamily="49" charset="-122"/>
                  </a:rPr>
                  <a:t>CRC</a:t>
                </a:r>
                <a:r>
                  <a:rPr kumimoji="0" lang="zh-CN" altLang="en-US" sz="1600">
                    <a:latin typeface="隶书" panose="02010509060101010101" pitchFamily="49" charset="-122"/>
                    <a:ea typeface="隶书" panose="02010509060101010101" pitchFamily="49" charset="-122"/>
                  </a:rPr>
                  <a:t>）	     （</a:t>
                </a:r>
                <a:r>
                  <a:rPr kumimoji="0" lang="en-US" altLang="zh-CN" sz="1600">
                    <a:latin typeface="隶书" panose="02010509060101010101" pitchFamily="49" charset="-122"/>
                    <a:ea typeface="隶书" panose="02010509060101010101" pitchFamily="49" charset="-122"/>
                  </a:rPr>
                  <a:t>EOP</a:t>
                </a:r>
                <a:r>
                  <a:rPr kumimoji="0" lang="zh-CN" altLang="en-US" sz="1600">
                    <a:latin typeface="隶书" panose="02010509060101010101" pitchFamily="49" charset="-122"/>
                    <a:ea typeface="隶书" panose="02010509060101010101" pitchFamily="49" charset="-122"/>
                  </a:rPr>
                  <a:t>）</a:t>
                </a:r>
                <a:endParaRPr kumimoji="0" lang="zh-CN" altLang="en-US" sz="4001">
                  <a:latin typeface="隶书" panose="02010509060101010101" pitchFamily="49" charset="-122"/>
                  <a:ea typeface="隶书" panose="02010509060101010101" pitchFamily="49" charset="-122"/>
                </a:endParaRPr>
              </a:p>
            </p:txBody>
          </p:sp>
          <p:sp>
            <p:nvSpPr>
              <p:cNvPr id="32776" name="Line 8"/>
              <p:cNvSpPr>
                <a:spLocks noChangeShapeType="1"/>
              </p:cNvSpPr>
              <p:nvPr/>
            </p:nvSpPr>
            <p:spPr bwMode="auto">
              <a:xfrm>
                <a:off x="2857" y="466"/>
                <a:ext cx="1" cy="5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7" name="Line 9"/>
              <p:cNvSpPr>
                <a:spLocks noChangeShapeType="1"/>
              </p:cNvSpPr>
              <p:nvPr/>
            </p:nvSpPr>
            <p:spPr bwMode="auto">
              <a:xfrm>
                <a:off x="3952" y="466"/>
                <a:ext cx="1" cy="5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8" name="Line 10"/>
              <p:cNvSpPr>
                <a:spLocks noChangeShapeType="1"/>
              </p:cNvSpPr>
              <p:nvPr/>
            </p:nvSpPr>
            <p:spPr bwMode="auto">
              <a:xfrm>
                <a:off x="4892" y="466"/>
                <a:ext cx="1" cy="5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9" name="Line 11"/>
              <p:cNvSpPr>
                <a:spLocks noChangeShapeType="1"/>
              </p:cNvSpPr>
              <p:nvPr/>
            </p:nvSpPr>
            <p:spPr bwMode="auto">
              <a:xfrm>
                <a:off x="5988" y="466"/>
                <a:ext cx="3" cy="5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2" name="TextBox 37"/>
          <p:cNvSpPr txBox="1"/>
          <p:nvPr/>
        </p:nvSpPr>
        <p:spPr>
          <a:xfrm>
            <a:off x="2975210" y="511881"/>
            <a:ext cx="2903972"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USB</a:t>
            </a:r>
            <a:r>
              <a:rPr lang="zh-CN" altLang="en-US" sz="2700" b="1" dirty="0" smtClean="0">
                <a:solidFill>
                  <a:schemeClr val="tx1">
                    <a:lumMod val="65000"/>
                    <a:lumOff val="35000"/>
                  </a:schemeClr>
                </a:solidFill>
                <a:latin typeface="微软雅黑"/>
                <a:ea typeface="微软雅黑"/>
              </a:rPr>
              <a:t>的数据格式</a:t>
            </a:r>
            <a:endParaRPr lang="zh-CN" altLang="en-US" sz="2700" b="1" dirty="0">
              <a:solidFill>
                <a:schemeClr val="tx1">
                  <a:lumMod val="65000"/>
                  <a:lumOff val="35000"/>
                </a:schemeClr>
              </a:solidFill>
              <a:latin typeface="微软雅黑"/>
              <a:ea typeface="微软雅黑"/>
            </a:endParaRPr>
          </a:p>
        </p:txBody>
      </p:sp>
      <p:pic>
        <p:nvPicPr>
          <p:cNvPr id="13"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28067" y="40545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4"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466" y="41483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816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50000">
                                          <p:cBhvr additive="base">
                                            <p:cTn id="7" dur="1200" fill="hold"/>
                                            <p:tgtEl>
                                              <p:spTgt spid="13"/>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14:bounceEnd="50000">
                                          <p:cBhvr additive="base">
                                            <p:cTn id="11" dur="12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14"/>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200" fill="hold"/>
                                            <p:tgtEl>
                                              <p:spTgt spid="13"/>
                                            </p:tgtEl>
                                            <p:attrNameLst>
                                              <p:attrName>ppt_x</p:attrName>
                                            </p:attrNameLst>
                                          </p:cBhvr>
                                          <p:tavLst>
                                            <p:tav tm="0">
                                              <p:val>
                                                <p:strVal val="0-#ppt_w/2"/>
                                              </p:val>
                                            </p:tav>
                                            <p:tav tm="100000">
                                              <p:val>
                                                <p:strVal val="#ppt_x"/>
                                              </p:val>
                                            </p:tav>
                                          </p:tavLst>
                                        </p:anim>
                                        <p:anim calcmode="lin" valueType="num">
                                          <p:cBhvr additive="base">
                                            <p:cTn id="8" dur="12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200" fill="hold"/>
                                            <p:tgtEl>
                                              <p:spTgt spid="14"/>
                                            </p:tgtEl>
                                            <p:attrNameLst>
                                              <p:attrName>ppt_x</p:attrName>
                                            </p:attrNameLst>
                                          </p:cBhvr>
                                          <p:tavLst>
                                            <p:tav tm="0">
                                              <p:val>
                                                <p:strVal val="#ppt_x"/>
                                              </p:val>
                                            </p:tav>
                                            <p:tav tm="100000">
                                              <p:val>
                                                <p:strVal val="#ppt_x"/>
                                              </p:val>
                                            </p:tav>
                                          </p:tavLst>
                                        </p:anim>
                                        <p:anim calcmode="lin" valueType="num">
                                          <p:cBhvr additive="base">
                                            <p:cTn id="12" dur="1200" fill="hold"/>
                                            <p:tgtEl>
                                              <p:spTgt spid="14"/>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815952" y="440294"/>
            <a:ext cx="3266249" cy="509707"/>
          </a:xfrm>
        </p:spPr>
        <p:txBody>
          <a:bodyPr/>
          <a:lstStyle/>
          <a:p>
            <a:pPr eaLnBrk="1" hangingPunct="1"/>
            <a:r>
              <a:rPr lang="en-US" altLang="zh-CN" sz="2801" dirty="0">
                <a:latin typeface="黑体" panose="02010609060101010101" pitchFamily="49" charset="-122"/>
                <a:ea typeface="黑体" panose="02010609060101010101" pitchFamily="49" charset="-122"/>
              </a:rPr>
              <a:t>2</a:t>
            </a:r>
            <a:r>
              <a:rPr lang="zh-CN" altLang="en-US" sz="2801" dirty="0">
                <a:latin typeface="黑体" panose="02010609060101010101" pitchFamily="49" charset="-122"/>
                <a:ea typeface="黑体" panose="02010609060101010101" pitchFamily="49" charset="-122"/>
              </a:rPr>
              <a:t>．包的类型</a:t>
            </a:r>
          </a:p>
        </p:txBody>
      </p:sp>
      <p:sp>
        <p:nvSpPr>
          <p:cNvPr id="33795" name="Rectangle 3"/>
          <p:cNvSpPr>
            <a:spLocks noGrp="1" noChangeArrowheads="1"/>
          </p:cNvSpPr>
          <p:nvPr>
            <p:ph type="body" idx="1"/>
          </p:nvPr>
        </p:nvSpPr>
        <p:spPr>
          <a:xfrm>
            <a:off x="2206773" y="1152794"/>
            <a:ext cx="8280921" cy="5249490"/>
          </a:xfrm>
        </p:spPr>
        <p:txBody>
          <a:bodyPr/>
          <a:lstStyle/>
          <a:p>
            <a:pPr eaLnBrk="1" hangingPunct="1">
              <a:buFontTx/>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）令牌包（</a:t>
            </a:r>
            <a:r>
              <a:rPr lang="en-US" altLang="zh-CN" sz="2400" dirty="0">
                <a:latin typeface="黑体" panose="02010609060101010101" pitchFamily="49" charset="-122"/>
                <a:ea typeface="黑体" panose="02010609060101010101" pitchFamily="49" charset="-122"/>
              </a:rPr>
              <a:t>Token Packet</a:t>
            </a:r>
            <a:r>
              <a:rPr lang="zh-CN" altLang="en-US" sz="2400" dirty="0">
                <a:latin typeface="黑体" panose="02010609060101010101" pitchFamily="49" charset="-122"/>
                <a:ea typeface="黑体" panose="02010609060101010101" pitchFamily="49" charset="-122"/>
              </a:rPr>
              <a:t>）</a:t>
            </a:r>
          </a:p>
          <a:p>
            <a:pPr lvl="1" eaLnBrk="1" hangingPunct="1"/>
            <a:r>
              <a:rPr lang="zh-CN" altLang="en-US" sz="2400" dirty="0">
                <a:latin typeface="黑体" panose="02010609060101010101" pitchFamily="49" charset="-122"/>
                <a:ea typeface="黑体" panose="02010609060101010101" pitchFamily="49" charset="-122"/>
              </a:rPr>
              <a:t>起始令牌包（</a:t>
            </a:r>
            <a:r>
              <a:rPr lang="en-US" altLang="zh-CN" sz="2400" dirty="0">
                <a:latin typeface="黑体" panose="02010609060101010101" pitchFamily="49" charset="-122"/>
                <a:ea typeface="黑体" panose="02010609060101010101" pitchFamily="49" charset="-122"/>
              </a:rPr>
              <a:t>SOF</a:t>
            </a:r>
            <a:r>
              <a:rPr lang="zh-CN" altLang="en-US" sz="2400" dirty="0">
                <a:latin typeface="黑体" panose="02010609060101010101" pitchFamily="49" charset="-122"/>
                <a:ea typeface="黑体" panose="02010609060101010101" pitchFamily="49" charset="-122"/>
              </a:rPr>
              <a:t>）</a:t>
            </a:r>
          </a:p>
          <a:p>
            <a:pPr lvl="1" eaLnBrk="1" hangingPunct="1"/>
            <a:r>
              <a:rPr lang="zh-CN" altLang="en-US" sz="2400" dirty="0">
                <a:latin typeface="黑体" panose="02010609060101010101" pitchFamily="49" charset="-122"/>
                <a:ea typeface="黑体" panose="02010609060101010101" pitchFamily="49" charset="-122"/>
              </a:rPr>
              <a:t>输入令牌包（</a:t>
            </a:r>
            <a:r>
              <a:rPr lang="en-US" altLang="zh-CN" sz="2400" dirty="0">
                <a:latin typeface="黑体" panose="02010609060101010101" pitchFamily="49" charset="-122"/>
                <a:ea typeface="黑体" panose="02010609060101010101" pitchFamily="49" charset="-122"/>
              </a:rPr>
              <a:t>IN</a:t>
            </a:r>
            <a:r>
              <a:rPr lang="zh-CN" altLang="en-US" sz="2400" dirty="0">
                <a:latin typeface="黑体" panose="02010609060101010101" pitchFamily="49" charset="-122"/>
                <a:ea typeface="黑体" panose="02010609060101010101" pitchFamily="49" charset="-122"/>
              </a:rPr>
              <a:t>）</a:t>
            </a:r>
          </a:p>
          <a:p>
            <a:pPr lvl="1" eaLnBrk="1" hangingPunct="1"/>
            <a:r>
              <a:rPr lang="zh-CN" altLang="en-US" sz="2400" dirty="0">
                <a:latin typeface="黑体" panose="02010609060101010101" pitchFamily="49" charset="-122"/>
                <a:ea typeface="黑体" panose="02010609060101010101" pitchFamily="49" charset="-122"/>
              </a:rPr>
              <a:t>输出令牌包（ </a:t>
            </a:r>
            <a:r>
              <a:rPr lang="en-US" altLang="zh-CN" sz="2400" dirty="0">
                <a:latin typeface="黑体" panose="02010609060101010101" pitchFamily="49" charset="-122"/>
                <a:ea typeface="黑体" panose="02010609060101010101" pitchFamily="49" charset="-122"/>
              </a:rPr>
              <a:t>OUT</a:t>
            </a:r>
            <a:r>
              <a:rPr lang="zh-CN" altLang="en-US" sz="2400" dirty="0">
                <a:latin typeface="黑体" panose="02010609060101010101" pitchFamily="49" charset="-122"/>
                <a:ea typeface="黑体" panose="02010609060101010101" pitchFamily="49" charset="-122"/>
              </a:rPr>
              <a:t>）</a:t>
            </a:r>
          </a:p>
          <a:p>
            <a:pPr lvl="1" eaLnBrk="1" hangingPunct="1"/>
            <a:r>
              <a:rPr lang="zh-CN" altLang="en-US" sz="2400" dirty="0">
                <a:latin typeface="黑体" panose="02010609060101010101" pitchFamily="49" charset="-122"/>
                <a:ea typeface="黑体" panose="02010609060101010101" pitchFamily="49" charset="-122"/>
              </a:rPr>
              <a:t>设置令牌包（</a:t>
            </a:r>
            <a:r>
              <a:rPr lang="en-US" altLang="zh-CN" sz="2400" dirty="0">
                <a:latin typeface="黑体" panose="02010609060101010101" pitchFamily="49" charset="-122"/>
                <a:ea typeface="黑体" panose="02010609060101010101" pitchFamily="49" charset="-122"/>
              </a:rPr>
              <a:t>SETUP</a:t>
            </a:r>
            <a:r>
              <a:rPr lang="zh-CN" altLang="en-US" sz="2400" dirty="0">
                <a:latin typeface="黑体" panose="02010609060101010101" pitchFamily="49" charset="-122"/>
                <a:ea typeface="黑体" panose="02010609060101010101" pitchFamily="49" charset="-122"/>
              </a:rPr>
              <a:t>） </a:t>
            </a:r>
          </a:p>
        </p:txBody>
      </p:sp>
      <p:grpSp>
        <p:nvGrpSpPr>
          <p:cNvPr id="33796" name="Group 4"/>
          <p:cNvGrpSpPr>
            <a:grpSpLocks noChangeAspect="1"/>
          </p:cNvGrpSpPr>
          <p:nvPr/>
        </p:nvGrpSpPr>
        <p:grpSpPr bwMode="auto">
          <a:xfrm>
            <a:off x="2133477" y="4582586"/>
            <a:ext cx="7836125" cy="1017824"/>
            <a:chOff x="1761" y="602"/>
            <a:chExt cx="6262" cy="814"/>
          </a:xfrm>
        </p:grpSpPr>
        <p:sp>
          <p:nvSpPr>
            <p:cNvPr id="33797" name="AutoShape 5"/>
            <p:cNvSpPr>
              <a:spLocks noChangeAspect="1" noChangeArrowheads="1"/>
            </p:cNvSpPr>
            <p:nvPr/>
          </p:nvSpPr>
          <p:spPr bwMode="auto">
            <a:xfrm>
              <a:off x="1761" y="602"/>
              <a:ext cx="6262" cy="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798" name="Text Box 6"/>
            <p:cNvSpPr txBox="1">
              <a:spLocks noChangeArrowheads="1"/>
            </p:cNvSpPr>
            <p:nvPr/>
          </p:nvSpPr>
          <p:spPr bwMode="auto">
            <a:xfrm>
              <a:off x="2074" y="602"/>
              <a:ext cx="1064" cy="775"/>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t>同步字段</a:t>
              </a:r>
            </a:p>
            <a:p>
              <a:pPr algn="ctr"/>
              <a:r>
                <a:rPr kumimoji="0" lang="zh-CN" altLang="en-US" sz="1600"/>
                <a:t>（</a:t>
              </a:r>
              <a:r>
                <a:rPr kumimoji="0" lang="en-US" altLang="zh-CN" sz="1600"/>
                <a:t>8</a:t>
              </a:r>
              <a:r>
                <a:rPr kumimoji="0" lang="zh-CN" altLang="en-US" sz="1600"/>
                <a:t>位）</a:t>
              </a:r>
              <a:endParaRPr kumimoji="0" lang="zh-CN" altLang="en-US" sz="4001">
                <a:latin typeface="Arial" panose="020B0604020202020204" pitchFamily="34" charset="0"/>
              </a:endParaRPr>
            </a:p>
          </p:txBody>
        </p:sp>
        <p:sp>
          <p:nvSpPr>
            <p:cNvPr id="33799" name="Text Box 7"/>
            <p:cNvSpPr txBox="1">
              <a:spLocks noChangeArrowheads="1"/>
            </p:cNvSpPr>
            <p:nvPr/>
          </p:nvSpPr>
          <p:spPr bwMode="auto">
            <a:xfrm>
              <a:off x="5827" y="602"/>
              <a:ext cx="1022" cy="77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a:t>CRC5</a:t>
              </a:r>
            </a:p>
            <a:p>
              <a:pPr algn="ctr"/>
              <a:r>
                <a:rPr kumimoji="0" lang="zh-CN" altLang="en-US" sz="1600"/>
                <a:t>（</a:t>
              </a:r>
              <a:r>
                <a:rPr kumimoji="0" lang="en-US" altLang="zh-CN" sz="1600"/>
                <a:t>5</a:t>
              </a:r>
              <a:r>
                <a:rPr kumimoji="0" lang="zh-CN" altLang="en-US" sz="1600"/>
                <a:t>位）</a:t>
              </a:r>
              <a:endParaRPr kumimoji="0" lang="zh-CN" altLang="en-US" sz="4001">
                <a:latin typeface="Arial" panose="020B0604020202020204" pitchFamily="34" charset="0"/>
              </a:endParaRPr>
            </a:p>
          </p:txBody>
        </p:sp>
        <p:sp>
          <p:nvSpPr>
            <p:cNvPr id="33800" name="Text Box 8"/>
            <p:cNvSpPr txBox="1">
              <a:spLocks noChangeArrowheads="1"/>
            </p:cNvSpPr>
            <p:nvPr/>
          </p:nvSpPr>
          <p:spPr bwMode="auto">
            <a:xfrm>
              <a:off x="3047" y="602"/>
              <a:ext cx="1064" cy="77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a:t>PID</a:t>
              </a:r>
            </a:p>
            <a:p>
              <a:pPr algn="just"/>
              <a:r>
                <a:rPr kumimoji="0" lang="zh-CN" altLang="en-US" sz="1600"/>
                <a:t>（</a:t>
              </a:r>
              <a:r>
                <a:rPr kumimoji="0" lang="en-US" altLang="zh-CN" sz="1600"/>
                <a:t>8</a:t>
              </a:r>
              <a:r>
                <a:rPr kumimoji="0" lang="zh-CN" altLang="en-US" sz="1600"/>
                <a:t>位）</a:t>
              </a:r>
              <a:endParaRPr kumimoji="0" lang="zh-CN" altLang="en-US" sz="4001">
                <a:latin typeface="Arial" panose="020B0604020202020204" pitchFamily="34" charset="0"/>
              </a:endParaRPr>
            </a:p>
          </p:txBody>
        </p:sp>
        <p:sp>
          <p:nvSpPr>
            <p:cNvPr id="33801" name="Text Box 9"/>
            <p:cNvSpPr txBox="1">
              <a:spLocks noChangeArrowheads="1"/>
            </p:cNvSpPr>
            <p:nvPr/>
          </p:nvSpPr>
          <p:spPr bwMode="auto">
            <a:xfrm>
              <a:off x="6802" y="602"/>
              <a:ext cx="1065" cy="774"/>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a:t>EOP</a:t>
              </a:r>
            </a:p>
            <a:p>
              <a:pPr algn="ctr"/>
              <a:r>
                <a:rPr kumimoji="0" lang="zh-CN" altLang="en-US" sz="1600"/>
                <a:t>（</a:t>
              </a:r>
              <a:r>
                <a:rPr kumimoji="0" lang="en-US" altLang="zh-CN" sz="1600"/>
                <a:t>2</a:t>
              </a:r>
              <a:r>
                <a:rPr kumimoji="0" lang="zh-CN" altLang="en-US" sz="1600"/>
                <a:t>～</a:t>
              </a:r>
              <a:r>
                <a:rPr kumimoji="0" lang="en-US" altLang="zh-CN" sz="1600"/>
                <a:t>3</a:t>
              </a:r>
              <a:r>
                <a:rPr kumimoji="0" lang="zh-CN" altLang="en-US" sz="1600"/>
                <a:t>位）</a:t>
              </a:r>
              <a:endParaRPr kumimoji="0" lang="zh-CN" altLang="en-US" sz="4001">
                <a:latin typeface="Arial" panose="020B0604020202020204" pitchFamily="34" charset="0"/>
              </a:endParaRPr>
            </a:p>
          </p:txBody>
        </p:sp>
        <p:sp>
          <p:nvSpPr>
            <p:cNvPr id="33802" name="Text Box 10"/>
            <p:cNvSpPr txBox="1">
              <a:spLocks noChangeArrowheads="1"/>
            </p:cNvSpPr>
            <p:nvPr/>
          </p:nvSpPr>
          <p:spPr bwMode="auto">
            <a:xfrm>
              <a:off x="4021" y="602"/>
              <a:ext cx="1806" cy="774"/>
            </a:xfrm>
            <a:prstGeom prst="rect">
              <a:avLst/>
            </a:prstGeom>
            <a:solidFill>
              <a:srgbClr val="FFFFFF"/>
            </a:solidFill>
            <a:ln w="9525">
              <a:solidFill>
                <a:srgbClr val="000000"/>
              </a:solidFill>
              <a:miter lim="800000"/>
              <a:headEnd/>
              <a:tailEnd/>
            </a:ln>
          </p:spPr>
          <p:txBody>
            <a:bodyPr tIns="72017"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a:t>7</a:t>
              </a:r>
              <a:r>
                <a:rPr kumimoji="0" lang="zh-CN" altLang="en-US" sz="1600"/>
                <a:t>位设备地址   </a:t>
              </a:r>
              <a:r>
                <a:rPr kumimoji="0" lang="en-US" altLang="zh-CN" sz="1600"/>
                <a:t>4</a:t>
              </a:r>
              <a:r>
                <a:rPr kumimoji="0" lang="zh-CN" altLang="en-US" sz="1600"/>
                <a:t>位端点</a:t>
              </a:r>
            </a:p>
            <a:p>
              <a:pPr algn="ctr"/>
              <a:endParaRPr kumimoji="0" lang="zh-CN" altLang="en-US" sz="1600"/>
            </a:p>
            <a:p>
              <a:pPr algn="ctr"/>
              <a:r>
                <a:rPr kumimoji="0" lang="en-US" altLang="zh-CN" sz="1600"/>
                <a:t>11</a:t>
              </a:r>
              <a:r>
                <a:rPr kumimoji="0" lang="zh-CN" altLang="en-US" sz="1600"/>
                <a:t>位序列帧号</a:t>
              </a:r>
              <a:endParaRPr kumimoji="0" lang="zh-CN" altLang="en-US" sz="4001">
                <a:latin typeface="Arial" panose="020B0604020202020204" pitchFamily="34" charset="0"/>
              </a:endParaRPr>
            </a:p>
          </p:txBody>
        </p:sp>
        <p:sp>
          <p:nvSpPr>
            <p:cNvPr id="33803" name="Line 11"/>
            <p:cNvSpPr>
              <a:spLocks noChangeShapeType="1"/>
            </p:cNvSpPr>
            <p:nvPr/>
          </p:nvSpPr>
          <p:spPr bwMode="auto">
            <a:xfrm>
              <a:off x="4021" y="1009"/>
              <a:ext cx="180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Line 12"/>
            <p:cNvSpPr>
              <a:spLocks noChangeShapeType="1"/>
            </p:cNvSpPr>
            <p:nvPr/>
          </p:nvSpPr>
          <p:spPr bwMode="auto">
            <a:xfrm>
              <a:off x="5049" y="602"/>
              <a:ext cx="1"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334716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2277973" y="1125799"/>
            <a:ext cx="7774199" cy="4115753"/>
          </a:xfrm>
        </p:spPr>
        <p:txBody>
          <a:bodyPr/>
          <a:lstStyle/>
          <a:p>
            <a:pPr eaLnBrk="1" hangingPunct="1">
              <a:lnSpc>
                <a:spcPct val="115000"/>
              </a:lnSpc>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）数据包</a:t>
            </a:r>
          </a:p>
          <a:p>
            <a:pPr lvl="1" eaLnBrk="1" hangingPunct="1">
              <a:lnSpc>
                <a:spcPct val="115000"/>
              </a:lnSpc>
            </a:pPr>
            <a:r>
              <a:rPr lang="en-US" altLang="zh-CN" sz="2400">
                <a:latin typeface="黑体" panose="02010609060101010101" pitchFamily="49" charset="-122"/>
                <a:ea typeface="黑体" panose="02010609060101010101" pitchFamily="49" charset="-122"/>
              </a:rPr>
              <a:t>USB 1.X</a:t>
            </a:r>
            <a:r>
              <a:rPr lang="zh-CN" altLang="en-US" sz="2400">
                <a:latin typeface="黑体" panose="02010609060101010101" pitchFamily="49" charset="-122"/>
                <a:ea typeface="黑体" panose="02010609060101010101" pitchFamily="49" charset="-122"/>
              </a:rPr>
              <a:t>规范支持</a:t>
            </a:r>
            <a:r>
              <a:rPr lang="en-US" altLang="zh-CN" sz="2400">
                <a:latin typeface="黑体" panose="02010609060101010101" pitchFamily="49" charset="-122"/>
                <a:ea typeface="黑体" panose="02010609060101010101" pitchFamily="49" charset="-122"/>
              </a:rPr>
              <a:t>DATA0</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DATA1</a:t>
            </a:r>
            <a:r>
              <a:rPr lang="zh-CN" altLang="en-US" sz="2400">
                <a:latin typeface="黑体" panose="02010609060101010101" pitchFamily="49" charset="-122"/>
                <a:ea typeface="黑体" panose="02010609060101010101" pitchFamily="49" charset="-122"/>
              </a:rPr>
              <a:t>类数据</a:t>
            </a:r>
            <a:r>
              <a:rPr lang="en-US" altLang="zh-CN" sz="2400">
                <a:latin typeface="黑体" panose="02010609060101010101" pitchFamily="49" charset="-122"/>
                <a:ea typeface="黑体" panose="02010609060101010101" pitchFamily="49" charset="-122"/>
              </a:rPr>
              <a:t>PID </a:t>
            </a:r>
          </a:p>
          <a:p>
            <a:pPr lvl="1" eaLnBrk="1" hangingPunct="1">
              <a:lnSpc>
                <a:spcPct val="115000"/>
              </a:lnSpc>
            </a:pPr>
            <a:r>
              <a:rPr lang="zh-CN" altLang="en-US" sz="2400">
                <a:latin typeface="黑体" panose="02010609060101010101" pitchFamily="49" charset="-122"/>
                <a:ea typeface="黑体" panose="02010609060101010101" pitchFamily="49" charset="-122"/>
              </a:rPr>
              <a:t>在</a:t>
            </a:r>
            <a:r>
              <a:rPr lang="en-US" altLang="zh-CN" sz="2400">
                <a:latin typeface="黑体" panose="02010609060101010101" pitchFamily="49" charset="-122"/>
                <a:ea typeface="黑体" panose="02010609060101010101" pitchFamily="49" charset="-122"/>
              </a:rPr>
              <a:t>USB2.0</a:t>
            </a:r>
            <a:r>
              <a:rPr lang="zh-CN" altLang="en-US" sz="2400">
                <a:latin typeface="黑体" panose="02010609060101010101" pitchFamily="49" charset="-122"/>
                <a:ea typeface="黑体" panose="02010609060101010101" pitchFamily="49" charset="-122"/>
              </a:rPr>
              <a:t>规范中，新添加了</a:t>
            </a:r>
            <a:r>
              <a:rPr lang="en-US" altLang="zh-CN" sz="2400">
                <a:latin typeface="黑体" panose="02010609060101010101" pitchFamily="49" charset="-122"/>
                <a:ea typeface="黑体" panose="02010609060101010101" pitchFamily="49" charset="-122"/>
              </a:rPr>
              <a:t>DATA2</a:t>
            </a:r>
            <a:r>
              <a:rPr lang="zh-CN" altLang="en-US" sz="2400">
                <a:latin typeface="黑体" panose="02010609060101010101" pitchFamily="49" charset="-122"/>
                <a:ea typeface="黑体" panose="02010609060101010101" pitchFamily="49" charset="-122"/>
              </a:rPr>
              <a:t>的数据</a:t>
            </a:r>
            <a:r>
              <a:rPr lang="en-US" altLang="zh-CN" sz="2400">
                <a:latin typeface="黑体" panose="02010609060101010101" pitchFamily="49" charset="-122"/>
                <a:ea typeface="黑体" panose="02010609060101010101" pitchFamily="49" charset="-122"/>
              </a:rPr>
              <a:t>PID </a:t>
            </a:r>
          </a:p>
          <a:p>
            <a:pPr lvl="1" eaLnBrk="1" hangingPunct="1">
              <a:lnSpc>
                <a:spcPct val="115000"/>
              </a:lnSpc>
            </a:pPr>
            <a:r>
              <a:rPr lang="zh-CN" altLang="en-US" sz="2400">
                <a:latin typeface="黑体" panose="02010609060101010101" pitchFamily="49" charset="-122"/>
                <a:ea typeface="黑体" panose="02010609060101010101" pitchFamily="49" charset="-122"/>
              </a:rPr>
              <a:t>其中</a:t>
            </a:r>
            <a:r>
              <a:rPr lang="en-US" altLang="zh-CN" sz="2400">
                <a:latin typeface="黑体" panose="02010609060101010101" pitchFamily="49" charset="-122"/>
                <a:ea typeface="黑体" panose="02010609060101010101" pitchFamily="49" charset="-122"/>
              </a:rPr>
              <a:t>DATA0</a:t>
            </a:r>
            <a:r>
              <a:rPr lang="zh-CN" altLang="en-US" sz="2400">
                <a:latin typeface="黑体" panose="02010609060101010101" pitchFamily="49" charset="-122"/>
                <a:ea typeface="黑体" panose="02010609060101010101" pitchFamily="49" charset="-122"/>
              </a:rPr>
              <a:t>表示的数据包是数据传输中的第</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5 </a:t>
            </a:r>
            <a:r>
              <a:rPr lang="zh-CN" altLang="en-US" sz="2400">
                <a:latin typeface="黑体" panose="02010609060101010101" pitchFamily="49" charset="-122"/>
                <a:ea typeface="黑体" panose="02010609060101010101" pitchFamily="49" charset="-122"/>
              </a:rPr>
              <a:t>等奇数包，而</a:t>
            </a:r>
            <a:r>
              <a:rPr lang="en-US" altLang="zh-CN" sz="2400">
                <a:latin typeface="黑体" panose="02010609060101010101" pitchFamily="49" charset="-122"/>
                <a:ea typeface="黑体" panose="02010609060101010101" pitchFamily="49" charset="-122"/>
              </a:rPr>
              <a:t>DATA1</a:t>
            </a:r>
            <a:r>
              <a:rPr lang="zh-CN" altLang="en-US" sz="2400">
                <a:latin typeface="黑体" panose="02010609060101010101" pitchFamily="49" charset="-122"/>
                <a:ea typeface="黑体" panose="02010609060101010101" pitchFamily="49" charset="-122"/>
              </a:rPr>
              <a:t>所表示的数据包是数据传输中的第</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6 </a:t>
            </a:r>
            <a:r>
              <a:rPr lang="zh-CN" altLang="en-US" sz="2400">
                <a:latin typeface="黑体" panose="02010609060101010101" pitchFamily="49" charset="-122"/>
                <a:ea typeface="黑体" panose="02010609060101010101" pitchFamily="49" charset="-122"/>
              </a:rPr>
              <a:t>等偶数包。 </a:t>
            </a:r>
          </a:p>
        </p:txBody>
      </p:sp>
      <p:grpSp>
        <p:nvGrpSpPr>
          <p:cNvPr id="34819" name="Group 4"/>
          <p:cNvGrpSpPr>
            <a:grpSpLocks noChangeAspect="1"/>
          </p:cNvGrpSpPr>
          <p:nvPr/>
        </p:nvGrpSpPr>
        <p:grpSpPr bwMode="auto">
          <a:xfrm>
            <a:off x="2062022" y="4366636"/>
            <a:ext cx="8282317" cy="863800"/>
            <a:chOff x="1291" y="602"/>
            <a:chExt cx="6105" cy="776"/>
          </a:xfrm>
        </p:grpSpPr>
        <p:sp>
          <p:nvSpPr>
            <p:cNvPr id="34820" name="AutoShape 5"/>
            <p:cNvSpPr>
              <a:spLocks noChangeAspect="1" noChangeArrowheads="1"/>
            </p:cNvSpPr>
            <p:nvPr/>
          </p:nvSpPr>
          <p:spPr bwMode="auto">
            <a:xfrm>
              <a:off x="1291" y="602"/>
              <a:ext cx="6105"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4821" name="Group 6"/>
            <p:cNvGrpSpPr>
              <a:grpSpLocks/>
            </p:cNvGrpSpPr>
            <p:nvPr/>
          </p:nvGrpSpPr>
          <p:grpSpPr bwMode="auto">
            <a:xfrm>
              <a:off x="1448" y="602"/>
              <a:ext cx="5635" cy="776"/>
              <a:chOff x="1448" y="602"/>
              <a:chExt cx="6523" cy="776"/>
            </a:xfrm>
          </p:grpSpPr>
          <p:sp>
            <p:nvSpPr>
              <p:cNvPr id="34822" name="Text Box 7"/>
              <p:cNvSpPr txBox="1">
                <a:spLocks noChangeArrowheads="1"/>
              </p:cNvSpPr>
              <p:nvPr/>
            </p:nvSpPr>
            <p:spPr bwMode="auto">
              <a:xfrm>
                <a:off x="1448" y="602"/>
                <a:ext cx="1198" cy="775"/>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t>同步字段</a:t>
                </a:r>
              </a:p>
              <a:p>
                <a:pPr algn="ctr"/>
                <a:r>
                  <a:rPr kumimoji="0" lang="zh-CN" altLang="en-US" sz="1800"/>
                  <a:t>（</a:t>
                </a:r>
                <a:r>
                  <a:rPr kumimoji="0" lang="en-US" altLang="zh-CN" sz="1800"/>
                  <a:t>8</a:t>
                </a:r>
                <a:r>
                  <a:rPr kumimoji="0" lang="zh-CN" altLang="en-US" sz="1800"/>
                  <a:t>位）</a:t>
                </a:r>
                <a:endParaRPr kumimoji="0" lang="zh-CN" altLang="en-US" sz="4401">
                  <a:latin typeface="Arial" panose="020B0604020202020204" pitchFamily="34" charset="0"/>
                </a:endParaRPr>
              </a:p>
            </p:txBody>
          </p:sp>
          <p:sp>
            <p:nvSpPr>
              <p:cNvPr id="34823" name="Text Box 8"/>
              <p:cNvSpPr txBox="1">
                <a:spLocks noChangeArrowheads="1"/>
              </p:cNvSpPr>
              <p:nvPr/>
            </p:nvSpPr>
            <p:spPr bwMode="auto">
              <a:xfrm>
                <a:off x="5675" y="602"/>
                <a:ext cx="1151" cy="77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a:t>CRC16</a:t>
                </a:r>
              </a:p>
              <a:p>
                <a:pPr algn="ctr"/>
                <a:r>
                  <a:rPr kumimoji="0" lang="zh-CN" altLang="en-US" sz="1800"/>
                  <a:t>（</a:t>
                </a:r>
                <a:r>
                  <a:rPr kumimoji="0" lang="en-US" altLang="zh-CN" sz="1800"/>
                  <a:t>16</a:t>
                </a:r>
                <a:r>
                  <a:rPr kumimoji="0" lang="zh-CN" altLang="en-US" sz="1800"/>
                  <a:t>位）</a:t>
                </a:r>
                <a:endParaRPr kumimoji="0" lang="zh-CN" altLang="en-US" sz="4401">
                  <a:latin typeface="Arial" panose="020B0604020202020204" pitchFamily="34" charset="0"/>
                </a:endParaRPr>
              </a:p>
            </p:txBody>
          </p:sp>
          <p:sp>
            <p:nvSpPr>
              <p:cNvPr id="34824" name="Text Box 9"/>
              <p:cNvSpPr txBox="1">
                <a:spLocks noChangeArrowheads="1"/>
              </p:cNvSpPr>
              <p:nvPr/>
            </p:nvSpPr>
            <p:spPr bwMode="auto">
              <a:xfrm>
                <a:off x="2544" y="602"/>
                <a:ext cx="1198" cy="77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a:t>PID</a:t>
                </a:r>
              </a:p>
              <a:p>
                <a:pPr algn="ctr"/>
                <a:r>
                  <a:rPr kumimoji="0" lang="zh-CN" altLang="en-US" sz="1800"/>
                  <a:t>（</a:t>
                </a:r>
                <a:r>
                  <a:rPr kumimoji="0" lang="en-US" altLang="zh-CN" sz="1800"/>
                  <a:t>8</a:t>
                </a:r>
                <a:r>
                  <a:rPr kumimoji="0" lang="zh-CN" altLang="en-US" sz="1800"/>
                  <a:t>位）</a:t>
                </a:r>
                <a:endParaRPr kumimoji="0" lang="zh-CN" altLang="en-US" sz="4401">
                  <a:latin typeface="Arial" panose="020B0604020202020204" pitchFamily="34" charset="0"/>
                </a:endParaRPr>
              </a:p>
            </p:txBody>
          </p:sp>
          <p:sp>
            <p:nvSpPr>
              <p:cNvPr id="34825" name="Text Box 10"/>
              <p:cNvSpPr txBox="1">
                <a:spLocks noChangeArrowheads="1"/>
              </p:cNvSpPr>
              <p:nvPr/>
            </p:nvSpPr>
            <p:spPr bwMode="auto">
              <a:xfrm>
                <a:off x="6773" y="602"/>
                <a:ext cx="1198" cy="774"/>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a:t>EOP</a:t>
                </a:r>
              </a:p>
              <a:p>
                <a:pPr algn="ctr"/>
                <a:r>
                  <a:rPr kumimoji="0" lang="zh-CN" altLang="en-US" sz="1800"/>
                  <a:t>（</a:t>
                </a:r>
                <a:r>
                  <a:rPr kumimoji="0" lang="en-US" altLang="zh-CN" sz="1800"/>
                  <a:t>2</a:t>
                </a:r>
                <a:r>
                  <a:rPr kumimoji="0" lang="zh-CN" altLang="en-US" sz="1800"/>
                  <a:t>～</a:t>
                </a:r>
                <a:r>
                  <a:rPr kumimoji="0" lang="en-US" altLang="zh-CN" sz="1800"/>
                  <a:t>3</a:t>
                </a:r>
                <a:r>
                  <a:rPr kumimoji="0" lang="zh-CN" altLang="en-US" sz="1800"/>
                  <a:t>位）</a:t>
                </a:r>
              </a:p>
              <a:p>
                <a:endParaRPr kumimoji="0" lang="en-US" altLang="zh-CN" sz="4401">
                  <a:latin typeface="Arial" panose="020B0604020202020204" pitchFamily="34" charset="0"/>
                </a:endParaRPr>
              </a:p>
            </p:txBody>
          </p:sp>
          <p:sp>
            <p:nvSpPr>
              <p:cNvPr id="34826" name="Text Box 11"/>
              <p:cNvSpPr txBox="1">
                <a:spLocks noChangeArrowheads="1"/>
              </p:cNvSpPr>
              <p:nvPr/>
            </p:nvSpPr>
            <p:spPr bwMode="auto">
              <a:xfrm>
                <a:off x="3639" y="602"/>
                <a:ext cx="2036" cy="774"/>
              </a:xfrm>
              <a:prstGeom prst="rect">
                <a:avLst/>
              </a:prstGeom>
              <a:solidFill>
                <a:srgbClr val="FFFFFF"/>
              </a:solidFill>
              <a:ln w="9525">
                <a:solidFill>
                  <a:srgbClr val="000000"/>
                </a:solidFill>
                <a:miter lim="800000"/>
                <a:headEnd/>
                <a:tailEnd/>
              </a:ln>
            </p:spPr>
            <p:txBody>
              <a:bodyPr tIns="72017"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t>数据</a:t>
                </a:r>
              </a:p>
              <a:p>
                <a:pPr algn="ctr"/>
                <a:r>
                  <a:rPr kumimoji="0" lang="zh-CN" altLang="en-US" sz="1800"/>
                  <a:t>（</a:t>
                </a:r>
                <a:r>
                  <a:rPr kumimoji="0" lang="en-US" altLang="zh-CN" sz="1800"/>
                  <a:t>0</a:t>
                </a:r>
                <a:r>
                  <a:rPr kumimoji="0" lang="zh-CN" altLang="en-US" sz="1800"/>
                  <a:t>～</a:t>
                </a:r>
                <a:r>
                  <a:rPr kumimoji="0" lang="en-US" altLang="zh-CN" sz="1800"/>
                  <a:t>1023</a:t>
                </a:r>
                <a:r>
                  <a:rPr kumimoji="0" lang="zh-CN" altLang="en-US" sz="1800"/>
                  <a:t>字节）</a:t>
                </a:r>
                <a:endParaRPr kumimoji="0" lang="zh-CN" altLang="en-US" sz="4401">
                  <a:latin typeface="Arial" panose="020B0604020202020204" pitchFamily="34" charset="0"/>
                </a:endParaRPr>
              </a:p>
            </p:txBody>
          </p:sp>
        </p:grpSp>
      </p:grpSp>
    </p:spTree>
    <p:extLst>
      <p:ext uri="{BB962C8B-B14F-4D97-AF65-F5344CB8AC3E}">
        <p14:creationId xmlns:p14="http://schemas.microsoft.com/office/powerpoint/2010/main" val="571879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2565377" y="1152794"/>
            <a:ext cx="6914205" cy="5249490"/>
          </a:xfrm>
        </p:spPr>
        <p:txBody>
          <a:bodyPr/>
          <a:lstStyle/>
          <a:p>
            <a:pPr eaLnBrk="1" hangingPunct="1"/>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）握手包</a:t>
            </a:r>
          </a:p>
          <a:p>
            <a:pPr lvl="1" eaLnBrk="1" hangingPunct="1"/>
            <a:r>
              <a:rPr lang="en-US" altLang="zh-CN" sz="2400" dirty="0">
                <a:latin typeface="黑体" panose="02010609060101010101" pitchFamily="49" charset="-122"/>
                <a:ea typeface="黑体" panose="02010609060101010101" pitchFamily="49" charset="-122"/>
              </a:rPr>
              <a:t>ACK</a:t>
            </a:r>
            <a:r>
              <a:rPr lang="zh-CN" altLang="en-US" sz="2400" dirty="0">
                <a:latin typeface="黑体" panose="02010609060101010101" pitchFamily="49" charset="-122"/>
                <a:ea typeface="黑体" panose="02010609060101010101" pitchFamily="49" charset="-122"/>
              </a:rPr>
              <a:t>（应答</a:t>
            </a:r>
            <a:r>
              <a:rPr lang="en-US" altLang="zh-CN" sz="2400" dirty="0">
                <a:latin typeface="黑体" panose="02010609060101010101" pitchFamily="49" charset="-122"/>
                <a:ea typeface="黑体" panose="02010609060101010101" pitchFamily="49" charset="-122"/>
              </a:rPr>
              <a:t>Acknowledge</a:t>
            </a:r>
            <a:r>
              <a:rPr lang="zh-CN" altLang="en-US" sz="2400" dirty="0">
                <a:latin typeface="黑体" panose="02010609060101010101" pitchFamily="49" charset="-122"/>
                <a:ea typeface="黑体" panose="02010609060101010101" pitchFamily="49" charset="-122"/>
              </a:rPr>
              <a:t>）</a:t>
            </a:r>
          </a:p>
          <a:p>
            <a:pPr lvl="1" eaLnBrk="1" hangingPunct="1"/>
            <a:r>
              <a:rPr lang="en-US" altLang="zh-CN" sz="2400" dirty="0">
                <a:latin typeface="黑体" panose="02010609060101010101" pitchFamily="49" charset="-122"/>
                <a:ea typeface="黑体" panose="02010609060101010101" pitchFamily="49" charset="-122"/>
              </a:rPr>
              <a:t>NAK</a:t>
            </a:r>
            <a:r>
              <a:rPr lang="zh-CN" altLang="en-US" sz="2400" dirty="0">
                <a:latin typeface="黑体" panose="02010609060101010101" pitchFamily="49" charset="-122"/>
                <a:ea typeface="黑体" panose="02010609060101010101" pitchFamily="49" charset="-122"/>
              </a:rPr>
              <a:t>（无应答</a:t>
            </a:r>
            <a:r>
              <a:rPr lang="en-US" altLang="zh-CN" sz="2400" dirty="0">
                <a:latin typeface="黑体" panose="02010609060101010101" pitchFamily="49" charset="-122"/>
                <a:ea typeface="黑体" panose="02010609060101010101" pitchFamily="49" charset="-122"/>
              </a:rPr>
              <a:t>No Acknowledge</a:t>
            </a:r>
            <a:r>
              <a:rPr lang="zh-CN" altLang="en-US" sz="2400" dirty="0">
                <a:latin typeface="黑体" panose="02010609060101010101" pitchFamily="49" charset="-122"/>
                <a:ea typeface="黑体" panose="02010609060101010101" pitchFamily="49" charset="-122"/>
              </a:rPr>
              <a:t>）</a:t>
            </a:r>
          </a:p>
          <a:p>
            <a:pPr lvl="1" eaLnBrk="1" hangingPunct="1"/>
            <a:r>
              <a:rPr lang="en-US" altLang="zh-CN" sz="2400" dirty="0">
                <a:latin typeface="黑体" panose="02010609060101010101" pitchFamily="49" charset="-122"/>
                <a:ea typeface="黑体" panose="02010609060101010101" pitchFamily="49" charset="-122"/>
              </a:rPr>
              <a:t>STALL</a:t>
            </a:r>
            <a:r>
              <a:rPr lang="zh-CN" altLang="en-US" sz="2400" dirty="0">
                <a:latin typeface="黑体" panose="02010609060101010101" pitchFamily="49" charset="-122"/>
                <a:ea typeface="黑体" panose="02010609060101010101" pitchFamily="49" charset="-122"/>
              </a:rPr>
              <a:t>（中止）。 </a:t>
            </a:r>
          </a:p>
        </p:txBody>
      </p:sp>
      <p:grpSp>
        <p:nvGrpSpPr>
          <p:cNvPr id="35843" name="Group 4"/>
          <p:cNvGrpSpPr>
            <a:grpSpLocks noChangeAspect="1"/>
          </p:cNvGrpSpPr>
          <p:nvPr/>
        </p:nvGrpSpPr>
        <p:grpSpPr bwMode="auto">
          <a:xfrm>
            <a:off x="2464862" y="3310706"/>
            <a:ext cx="7115234" cy="933666"/>
            <a:chOff x="1761" y="602"/>
            <a:chExt cx="5167" cy="679"/>
          </a:xfrm>
        </p:grpSpPr>
        <p:sp>
          <p:nvSpPr>
            <p:cNvPr id="35844" name="AutoShape 5"/>
            <p:cNvSpPr>
              <a:spLocks noChangeAspect="1" noChangeArrowheads="1"/>
            </p:cNvSpPr>
            <p:nvPr/>
          </p:nvSpPr>
          <p:spPr bwMode="auto">
            <a:xfrm>
              <a:off x="1761" y="602"/>
              <a:ext cx="516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5845" name="Group 6"/>
            <p:cNvGrpSpPr>
              <a:grpSpLocks/>
            </p:cNvGrpSpPr>
            <p:nvPr/>
          </p:nvGrpSpPr>
          <p:grpSpPr bwMode="auto">
            <a:xfrm>
              <a:off x="2231" y="602"/>
              <a:ext cx="4226" cy="679"/>
              <a:chOff x="2074" y="602"/>
              <a:chExt cx="4227" cy="776"/>
            </a:xfrm>
          </p:grpSpPr>
          <p:sp>
            <p:nvSpPr>
              <p:cNvPr id="35846" name="Text Box 7"/>
              <p:cNvSpPr txBox="1">
                <a:spLocks noChangeArrowheads="1"/>
              </p:cNvSpPr>
              <p:nvPr/>
            </p:nvSpPr>
            <p:spPr bwMode="auto">
              <a:xfrm>
                <a:off x="2074" y="602"/>
                <a:ext cx="1198" cy="775"/>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t>同步字段</a:t>
                </a:r>
              </a:p>
              <a:p>
                <a:pPr algn="ctr"/>
                <a:r>
                  <a:rPr kumimoji="0" lang="zh-CN" altLang="en-US" sz="1800"/>
                  <a:t>（</a:t>
                </a:r>
                <a:r>
                  <a:rPr kumimoji="0" lang="en-US" altLang="zh-CN" sz="1800"/>
                  <a:t>8</a:t>
                </a:r>
                <a:r>
                  <a:rPr kumimoji="0" lang="zh-CN" altLang="en-US" sz="1800"/>
                  <a:t>位）</a:t>
                </a:r>
                <a:endParaRPr kumimoji="0" lang="zh-CN" altLang="en-US" sz="4401">
                  <a:latin typeface="Arial" panose="020B0604020202020204" pitchFamily="34" charset="0"/>
                </a:endParaRPr>
              </a:p>
            </p:txBody>
          </p:sp>
          <p:sp>
            <p:nvSpPr>
              <p:cNvPr id="35847" name="Text Box 8"/>
              <p:cNvSpPr txBox="1">
                <a:spLocks noChangeArrowheads="1"/>
              </p:cNvSpPr>
              <p:nvPr/>
            </p:nvSpPr>
            <p:spPr bwMode="auto">
              <a:xfrm>
                <a:off x="3170" y="602"/>
                <a:ext cx="1722" cy="77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dirty="0"/>
                  <a:t>PID</a:t>
                </a:r>
              </a:p>
              <a:p>
                <a:pPr algn="ctr"/>
                <a:r>
                  <a:rPr kumimoji="0" lang="zh-CN" altLang="en-US" sz="1800" dirty="0"/>
                  <a:t>（</a:t>
                </a:r>
                <a:r>
                  <a:rPr kumimoji="0" lang="en-US" altLang="zh-CN" sz="1800" dirty="0"/>
                  <a:t>8</a:t>
                </a:r>
                <a:r>
                  <a:rPr kumimoji="0" lang="zh-CN" altLang="en-US" sz="1800" dirty="0"/>
                  <a:t>位）</a:t>
                </a:r>
                <a:endParaRPr kumimoji="0" lang="zh-CN" altLang="en-US" sz="4401" dirty="0">
                  <a:latin typeface="Arial" panose="020B0604020202020204" pitchFamily="34" charset="0"/>
                </a:endParaRPr>
              </a:p>
            </p:txBody>
          </p:sp>
          <p:sp>
            <p:nvSpPr>
              <p:cNvPr id="35848" name="Text Box 9"/>
              <p:cNvSpPr txBox="1">
                <a:spLocks noChangeArrowheads="1"/>
              </p:cNvSpPr>
              <p:nvPr/>
            </p:nvSpPr>
            <p:spPr bwMode="auto">
              <a:xfrm>
                <a:off x="4736" y="602"/>
                <a:ext cx="1565" cy="774"/>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a:t>EOP</a:t>
                </a:r>
              </a:p>
              <a:p>
                <a:pPr algn="ctr"/>
                <a:r>
                  <a:rPr kumimoji="0" lang="zh-CN" altLang="en-US" sz="1800"/>
                  <a:t>（</a:t>
                </a:r>
                <a:r>
                  <a:rPr kumimoji="0" lang="en-US" altLang="zh-CN" sz="1800"/>
                  <a:t>2</a:t>
                </a:r>
                <a:r>
                  <a:rPr kumimoji="0" lang="zh-CN" altLang="en-US" sz="1800"/>
                  <a:t>～</a:t>
                </a:r>
                <a:r>
                  <a:rPr kumimoji="0" lang="en-US" altLang="zh-CN" sz="1800"/>
                  <a:t>3</a:t>
                </a:r>
                <a:r>
                  <a:rPr kumimoji="0" lang="zh-CN" altLang="en-US" sz="1800"/>
                  <a:t>位）</a:t>
                </a:r>
              </a:p>
              <a:p>
                <a:endParaRPr kumimoji="0" lang="en-US" altLang="zh-CN" sz="4401">
                  <a:latin typeface="Arial" panose="020B0604020202020204" pitchFamily="34" charset="0"/>
                </a:endParaRPr>
              </a:p>
            </p:txBody>
          </p:sp>
        </p:grpSp>
      </p:grpSp>
    </p:spTree>
    <p:extLst>
      <p:ext uri="{BB962C8B-B14F-4D97-AF65-F5344CB8AC3E}">
        <p14:creationId xmlns:p14="http://schemas.microsoft.com/office/powerpoint/2010/main" val="2322257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2277973" y="908260"/>
            <a:ext cx="7774199" cy="4115753"/>
          </a:xfrm>
        </p:spPr>
        <p:txBody>
          <a:bodyPr/>
          <a:lstStyle/>
          <a:p>
            <a:pPr eaLnBrk="1" hangingPunct="1">
              <a:lnSpc>
                <a:spcPct val="120000"/>
              </a:lnSpc>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）特殊包</a:t>
            </a:r>
          </a:p>
          <a:p>
            <a:pPr lvl="1" eaLnBrk="1" hangingPunct="1">
              <a:lnSpc>
                <a:spcPct val="120000"/>
              </a:lnSpc>
            </a:pPr>
            <a:r>
              <a:rPr lang="zh-CN" altLang="en-US" sz="2400">
                <a:latin typeface="黑体" panose="02010609060101010101" pitchFamily="49" charset="-122"/>
                <a:ea typeface="黑体" panose="02010609060101010101" pitchFamily="49" charset="-122"/>
              </a:rPr>
              <a:t>当包中的</a:t>
            </a:r>
            <a:r>
              <a:rPr lang="en-US" altLang="zh-CN" sz="2400">
                <a:latin typeface="黑体" panose="02010609060101010101" pitchFamily="49" charset="-122"/>
                <a:ea typeface="黑体" panose="02010609060101010101" pitchFamily="49" charset="-122"/>
              </a:rPr>
              <a:t>PID </a:t>
            </a:r>
            <a:r>
              <a:rPr lang="zh-CN" altLang="en-US" sz="2400">
                <a:latin typeface="黑体" panose="02010609060101010101" pitchFamily="49" charset="-122"/>
                <a:ea typeface="黑体" panose="02010609060101010101" pitchFamily="49" charset="-122"/>
              </a:rPr>
              <a:t>类型为</a:t>
            </a:r>
            <a:r>
              <a:rPr lang="en-US" altLang="zh-CN" sz="2400">
                <a:latin typeface="黑体" panose="02010609060101010101" pitchFamily="49" charset="-122"/>
                <a:ea typeface="黑体" panose="02010609060101010101" pitchFamily="49" charset="-122"/>
              </a:rPr>
              <a:t>PRE</a:t>
            </a:r>
            <a:r>
              <a:rPr lang="zh-CN" altLang="en-US" sz="2400">
                <a:latin typeface="黑体" panose="02010609060101010101" pitchFamily="49" charset="-122"/>
                <a:ea typeface="黑体" panose="02010609060101010101" pitchFamily="49" charset="-122"/>
              </a:rPr>
              <a:t>时，是一种特殊包。</a:t>
            </a:r>
          </a:p>
          <a:p>
            <a:pPr lvl="1" eaLnBrk="1" hangingPunct="1">
              <a:lnSpc>
                <a:spcPct val="120000"/>
              </a:lnSpc>
            </a:pPr>
            <a:r>
              <a:rPr lang="en-US" altLang="zh-CN" sz="2400">
                <a:latin typeface="黑体" panose="02010609060101010101" pitchFamily="49" charset="-122"/>
                <a:ea typeface="黑体" panose="02010609060101010101" pitchFamily="49" charset="-122"/>
              </a:rPr>
              <a:t>PRE</a:t>
            </a:r>
            <a:r>
              <a:rPr lang="zh-CN" altLang="en-US" sz="2400">
                <a:latin typeface="黑体" panose="02010609060101010101" pitchFamily="49" charset="-122"/>
                <a:ea typeface="黑体" panose="02010609060101010101" pitchFamily="49" charset="-122"/>
              </a:rPr>
              <a:t>称为前同步，目的是为了提醒</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集线器要传输的下一个包是一个低速包。</a:t>
            </a:r>
          </a:p>
          <a:p>
            <a:pPr lvl="1" eaLnBrk="1" hangingPunct="1">
              <a:lnSpc>
                <a:spcPct val="120000"/>
              </a:lnSpc>
            </a:pPr>
            <a:r>
              <a:rPr lang="zh-CN" altLang="en-US" sz="2400">
                <a:latin typeface="黑体" panose="02010609060101010101" pitchFamily="49" charset="-122"/>
                <a:ea typeface="黑体" panose="02010609060101010101" pitchFamily="49" charset="-122"/>
              </a:rPr>
              <a:t>前同步是为了让系统区分全速设备和低速设备。</a:t>
            </a:r>
          </a:p>
          <a:p>
            <a:pPr lvl="1" eaLnBrk="1" hangingPunct="1">
              <a:lnSpc>
                <a:spcPct val="120000"/>
              </a:lnSpc>
            </a:pPr>
            <a:r>
              <a:rPr lang="zh-CN" altLang="en-US" sz="2400">
                <a:latin typeface="黑体" panose="02010609060101010101" pitchFamily="49" charset="-122"/>
                <a:ea typeface="黑体" panose="02010609060101010101" pitchFamily="49" charset="-122"/>
              </a:rPr>
              <a:t>前同步的包结构和握手包类似，但是没有包结尾字段</a:t>
            </a:r>
            <a:r>
              <a:rPr lang="en-US" altLang="zh-CN" sz="2400">
                <a:latin typeface="黑体" panose="02010609060101010101" pitchFamily="49" charset="-122"/>
                <a:ea typeface="黑体" panose="02010609060101010101" pitchFamily="49" charset="-122"/>
              </a:rPr>
              <a:t>EOP</a:t>
            </a:r>
            <a:r>
              <a:rPr lang="zh-CN" altLang="en-US"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621990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2028067" y="2061642"/>
            <a:ext cx="9179707" cy="5249490"/>
          </a:xfrm>
        </p:spPr>
        <p:txBody>
          <a:bodyPr/>
          <a:lstStyle/>
          <a:p>
            <a:pPr marL="0" indent="0" eaLnBrk="1" hangingPunct="1">
              <a:buNone/>
            </a:pP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）输入事务处理（</a:t>
            </a:r>
            <a:r>
              <a:rPr lang="en-US" altLang="zh-CN" sz="2800" dirty="0" smtClean="0">
                <a:latin typeface="黑体" panose="02010609060101010101" pitchFamily="49" charset="-122"/>
                <a:ea typeface="黑体" panose="02010609060101010101" pitchFamily="49" charset="-122"/>
              </a:rPr>
              <a:t>IN</a:t>
            </a:r>
            <a:r>
              <a:rPr lang="zh-CN" altLang="en-US" sz="2800" dirty="0" smtClean="0">
                <a:latin typeface="黑体" panose="02010609060101010101" pitchFamily="49" charset="-122"/>
                <a:ea typeface="黑体" panose="02010609060101010101" pitchFamily="49" charset="-122"/>
              </a:rPr>
              <a:t>）</a:t>
            </a:r>
          </a:p>
          <a:p>
            <a:pPr marL="0" indent="0" eaLnBrk="1" hangingPunct="1">
              <a:buNone/>
            </a:pP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）输出事务处理（</a:t>
            </a:r>
            <a:r>
              <a:rPr lang="en-US" altLang="zh-CN" sz="2800" dirty="0" smtClean="0">
                <a:latin typeface="黑体" panose="02010609060101010101" pitchFamily="49" charset="-122"/>
                <a:ea typeface="黑体" panose="02010609060101010101" pitchFamily="49" charset="-122"/>
              </a:rPr>
              <a:t>OUT</a:t>
            </a:r>
            <a:r>
              <a:rPr lang="zh-CN" altLang="en-US" sz="2800" dirty="0" smtClean="0">
                <a:latin typeface="黑体" panose="02010609060101010101" pitchFamily="49" charset="-122"/>
                <a:ea typeface="黑体" panose="02010609060101010101" pitchFamily="49" charset="-122"/>
              </a:rPr>
              <a:t>）</a:t>
            </a:r>
          </a:p>
          <a:p>
            <a:pPr marL="0" indent="0" eaLnBrk="1" hangingPunct="1">
              <a:buNone/>
            </a:pPr>
            <a:r>
              <a:rPr lang="zh-CN" altLang="en-US" sz="2800" dirty="0" smtClean="0">
                <a:latin typeface="黑体" panose="02010609060101010101" pitchFamily="49" charset="-122"/>
                <a:ea typeface="黑体" panose="02010609060101010101" pitchFamily="49" charset="-122"/>
              </a:rPr>
              <a:t>（</a:t>
            </a:r>
            <a:r>
              <a:rPr lang="en-US" altLang="zh-CN" sz="2800" dirty="0" smtClean="0">
                <a:latin typeface="黑体" panose="02010609060101010101" pitchFamily="49" charset="-122"/>
                <a:ea typeface="黑体" panose="02010609060101010101" pitchFamily="49" charset="-122"/>
              </a:rPr>
              <a:t>3</a:t>
            </a:r>
            <a:r>
              <a:rPr lang="zh-CN" altLang="en-US" sz="2800" dirty="0" smtClean="0">
                <a:latin typeface="黑体" panose="02010609060101010101" pitchFamily="49" charset="-122"/>
                <a:ea typeface="黑体" panose="02010609060101010101" pitchFamily="49" charset="-122"/>
              </a:rPr>
              <a:t>）设置事务处理（</a:t>
            </a:r>
            <a:r>
              <a:rPr lang="en-US" altLang="zh-CN" sz="2800" dirty="0" smtClean="0">
                <a:latin typeface="黑体" panose="02010609060101010101" pitchFamily="49" charset="-122"/>
                <a:ea typeface="黑体" panose="02010609060101010101" pitchFamily="49" charset="-122"/>
              </a:rPr>
              <a:t>SETUP</a:t>
            </a:r>
            <a:r>
              <a:rPr lang="zh-CN" altLang="en-US" sz="2800" dirty="0" smtClean="0">
                <a:latin typeface="黑体" panose="02010609060101010101" pitchFamily="49" charset="-122"/>
                <a:ea typeface="黑体" panose="02010609060101010101" pitchFamily="49" charset="-122"/>
              </a:rPr>
              <a:t>）</a:t>
            </a:r>
          </a:p>
        </p:txBody>
      </p:sp>
      <p:sp>
        <p:nvSpPr>
          <p:cNvPr id="5" name="TextBox 37"/>
          <p:cNvSpPr txBox="1"/>
          <p:nvPr/>
        </p:nvSpPr>
        <p:spPr>
          <a:xfrm>
            <a:off x="3070870" y="1197546"/>
            <a:ext cx="2903972"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事务处理</a:t>
            </a:r>
            <a:endParaRPr lang="zh-CN" altLang="en-US" sz="2700" b="1" dirty="0">
              <a:solidFill>
                <a:schemeClr val="tx1">
                  <a:lumMod val="65000"/>
                  <a:lumOff val="35000"/>
                </a:schemeClr>
              </a:solidFill>
              <a:latin typeface="微软雅黑"/>
              <a:ea typeface="微软雅黑"/>
            </a:endParaRPr>
          </a:p>
        </p:txBody>
      </p:sp>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123727" y="1091123"/>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126" y="1100495"/>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205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2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2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00" fill="hold"/>
                                            <p:tgtEl>
                                              <p:spTgt spid="6"/>
                                            </p:tgtEl>
                                            <p:attrNameLst>
                                              <p:attrName>ppt_x</p:attrName>
                                            </p:attrNameLst>
                                          </p:cBhvr>
                                          <p:tavLst>
                                            <p:tav tm="0">
                                              <p:val>
                                                <p:strVal val="0-#ppt_w/2"/>
                                              </p:val>
                                            </p:tav>
                                            <p:tav tm="100000">
                                              <p:val>
                                                <p:strVal val="#ppt_x"/>
                                              </p:val>
                                            </p:tav>
                                          </p:tavLst>
                                        </p:anim>
                                        <p:anim calcmode="lin" valueType="num">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00" fill="hold"/>
                                            <p:tgtEl>
                                              <p:spTgt spid="7"/>
                                            </p:tgtEl>
                                            <p:attrNameLst>
                                              <p:attrName>ppt_x</p:attrName>
                                            </p:attrNameLst>
                                          </p:cBhvr>
                                          <p:tavLst>
                                            <p:tav tm="0">
                                              <p:val>
                                                <p:strVal val="#ppt_x"/>
                                              </p:val>
                                            </p:tav>
                                            <p:tav tm="100000">
                                              <p:val>
                                                <p:strVal val="#ppt_x"/>
                                              </p:val>
                                            </p:tav>
                                          </p:tavLst>
                                        </p:anim>
                                        <p:anim calcmode="lin" valueType="num">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34566" y="765498"/>
            <a:ext cx="8065122" cy="563693"/>
          </a:xfrm>
        </p:spPr>
        <p:txBody>
          <a:bodyPr/>
          <a:lstStyle/>
          <a:p>
            <a:pPr eaLnBrk="1" hangingPunct="1"/>
            <a:r>
              <a:rPr lang="zh-CN" altLang="en-US" sz="3201" dirty="0">
                <a:latin typeface="黑体" panose="02010609060101010101" pitchFamily="49" charset="-122"/>
                <a:ea typeface="黑体" panose="02010609060101010101" pitchFamily="49" charset="-122"/>
              </a:rPr>
              <a:t>（</a:t>
            </a:r>
            <a:r>
              <a:rPr lang="en-US" altLang="zh-CN" sz="3201" dirty="0">
                <a:latin typeface="黑体" panose="02010609060101010101" pitchFamily="49" charset="-122"/>
                <a:ea typeface="黑体" panose="02010609060101010101" pitchFamily="49" charset="-122"/>
              </a:rPr>
              <a:t>1</a:t>
            </a:r>
            <a:r>
              <a:rPr lang="zh-CN" altLang="en-US" sz="3201" dirty="0">
                <a:latin typeface="黑体" panose="02010609060101010101" pitchFamily="49" charset="-122"/>
                <a:ea typeface="黑体" panose="02010609060101010101" pitchFamily="49" charset="-122"/>
              </a:rPr>
              <a:t>）输入事务处理（</a:t>
            </a:r>
            <a:r>
              <a:rPr lang="en-US" altLang="zh-CN" sz="3201" dirty="0">
                <a:latin typeface="黑体" panose="02010609060101010101" pitchFamily="49" charset="-122"/>
                <a:ea typeface="黑体" panose="02010609060101010101" pitchFamily="49" charset="-122"/>
              </a:rPr>
              <a:t>IN</a:t>
            </a:r>
            <a:r>
              <a:rPr lang="zh-CN" altLang="en-US" sz="3201" dirty="0">
                <a:latin typeface="黑体" panose="02010609060101010101" pitchFamily="49" charset="-122"/>
                <a:ea typeface="黑体" panose="02010609060101010101" pitchFamily="49" charset="-122"/>
              </a:rPr>
              <a:t>）</a:t>
            </a:r>
          </a:p>
        </p:txBody>
      </p:sp>
      <p:sp>
        <p:nvSpPr>
          <p:cNvPr id="38915" name="Rectangle 3"/>
          <p:cNvSpPr>
            <a:spLocks noGrp="1" noChangeArrowheads="1"/>
          </p:cNvSpPr>
          <p:nvPr>
            <p:ph type="body" idx="1"/>
          </p:nvPr>
        </p:nvSpPr>
        <p:spPr>
          <a:xfrm>
            <a:off x="2277973" y="1557699"/>
            <a:ext cx="7774199" cy="4393629"/>
          </a:xfrm>
        </p:spPr>
        <p:txBody>
          <a:bodyPr/>
          <a:lstStyle/>
          <a:p>
            <a:pPr eaLnBrk="1" hangingPunct="1"/>
            <a:r>
              <a:rPr lang="zh-CN" altLang="en-US" sz="2400">
                <a:latin typeface="黑体" panose="02010609060101010101" pitchFamily="49" charset="-122"/>
                <a:ea typeface="黑体" panose="02010609060101010101" pitchFamily="49" charset="-122"/>
              </a:rPr>
              <a:t>表示</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主机从总线上的某个</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设备接收一个数据包的过程。</a:t>
            </a:r>
          </a:p>
          <a:p>
            <a:pPr eaLnBrk="1" hangingPunct="1"/>
            <a:r>
              <a:rPr lang="zh-CN" altLang="en-US" sz="2400">
                <a:latin typeface="黑体" panose="02010609060101010101" pitchFamily="49" charset="-122"/>
                <a:ea typeface="黑体" panose="02010609060101010101" pitchFamily="49" charset="-122"/>
              </a:rPr>
              <a:t>输入事务的过程一般包括令牌时相（令牌包）、数据时相（数据包）和握手时相（握手包）。分下列几种情况</a:t>
            </a:r>
          </a:p>
          <a:p>
            <a:pPr lvl="1" eaLnBrk="1" hangingPunct="1"/>
            <a:r>
              <a:rPr lang="zh-CN" altLang="en-US" sz="2400">
                <a:latin typeface="黑体" panose="02010609060101010101" pitchFamily="49" charset="-122"/>
                <a:ea typeface="黑体" panose="02010609060101010101" pitchFamily="49" charset="-122"/>
              </a:rPr>
              <a:t>数据正确的事务过程 </a:t>
            </a:r>
          </a:p>
          <a:p>
            <a:pPr lvl="1" eaLnBrk="1" hangingPunct="1"/>
            <a:r>
              <a:rPr lang="zh-CN" altLang="en-US" sz="2400">
                <a:latin typeface="黑体" panose="02010609060101010101" pitchFamily="49" charset="-122"/>
                <a:ea typeface="黑体" panose="02010609060101010101" pitchFamily="49" charset="-122"/>
              </a:rPr>
              <a:t>数据包错误的事务过程 </a:t>
            </a:r>
          </a:p>
          <a:p>
            <a:pPr lvl="1" eaLnBrk="1" hangingPunct="1"/>
            <a:r>
              <a:rPr lang="zh-CN" altLang="en-US" sz="2400">
                <a:latin typeface="黑体" panose="02010609060101010101" pitchFamily="49" charset="-122"/>
                <a:ea typeface="黑体" panose="02010609060101010101" pitchFamily="49" charset="-122"/>
              </a:rPr>
              <a:t>设备未准备好。 </a:t>
            </a:r>
          </a:p>
          <a:p>
            <a:pPr lvl="1" eaLnBrk="1" hangingPunct="1"/>
            <a:r>
              <a:rPr lang="zh-CN" altLang="en-US" sz="2400">
                <a:latin typeface="黑体" panose="02010609060101010101" pitchFamily="49" charset="-122"/>
                <a:ea typeface="黑体" panose="02010609060101010101" pitchFamily="49" charset="-122"/>
              </a:rPr>
              <a:t>设备出错 。</a:t>
            </a:r>
          </a:p>
          <a:p>
            <a:pPr lvl="1" eaLnBrk="1" hangingPunct="1"/>
            <a:r>
              <a:rPr lang="zh-CN" altLang="en-US" sz="2400">
                <a:latin typeface="黑体" panose="02010609060101010101" pitchFamily="49" charset="-122"/>
                <a:ea typeface="黑体" panose="02010609060101010101" pitchFamily="49" charset="-122"/>
              </a:rPr>
              <a:t>实时传输的输入事务处理  </a:t>
            </a:r>
          </a:p>
        </p:txBody>
      </p:sp>
    </p:spTree>
    <p:extLst>
      <p:ext uri="{BB962C8B-B14F-4D97-AF65-F5344CB8AC3E}">
        <p14:creationId xmlns:p14="http://schemas.microsoft.com/office/powerpoint/2010/main" val="4103961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4845870" y="2637706"/>
            <a:ext cx="6289896" cy="111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6000" kern="0" dirty="0" smtClean="0">
                <a:solidFill>
                  <a:schemeClr val="accent6"/>
                </a:solidFill>
                <a:latin typeface="Arial"/>
                <a:ea typeface="微软雅黑"/>
              </a:rPr>
              <a:t>USB</a:t>
            </a:r>
            <a:r>
              <a:rPr lang="zh-CN" altLang="en-US" sz="6000" kern="0" dirty="0" smtClean="0">
                <a:solidFill>
                  <a:schemeClr val="accent6"/>
                </a:solidFill>
                <a:latin typeface="Arial"/>
                <a:ea typeface="微软雅黑"/>
              </a:rPr>
              <a:t>简介</a:t>
            </a:r>
            <a:endParaRPr lang="zh-CN" altLang="en-US" sz="60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7" name="Freeform 21"/>
          <p:cNvSpPr>
            <a:spLocks noEditPoints="1"/>
          </p:cNvSpPr>
          <p:nvPr/>
        </p:nvSpPr>
        <p:spPr bwMode="auto">
          <a:xfrm>
            <a:off x="2514525" y="2395355"/>
            <a:ext cx="1314580" cy="1361190"/>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accent6"/>
          </a:solidFill>
          <a:ln>
            <a:noFill/>
          </a:ln>
          <a:effectLst>
            <a:innerShdw blurRad="63500" dist="50800" dir="13500000">
              <a:prstClr val="black">
                <a:alpha val="50000"/>
              </a:prstClr>
            </a:innerShdw>
          </a:effectLst>
        </p:spPr>
        <p:txBody>
          <a:bodyPr vert="horz" wrap="square" lIns="121890" tIns="60945" rIns="121890" bIns="60945" numCol="1" anchor="t" anchorCtr="0" compatLnSpc="1">
            <a:prstTxWarp prst="textNoShape">
              <a:avLst/>
            </a:prstTxWarp>
          </a:bodyPr>
          <a:lstStyle/>
          <a:p>
            <a:endParaRPr lang="zh-CN" altLang="en-US">
              <a:solidFill>
                <a:srgbClr val="FF0000"/>
              </a:solidFill>
              <a:latin typeface="微软雅黑" pitchFamily="34" charset="-122"/>
              <a:ea typeface="微软雅黑" pitchFamily="34" charset="-122"/>
            </a:endParaRPr>
          </a:p>
        </p:txBody>
      </p:sp>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01</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3177862441"/>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500"/>
                                        <p:tgtEl>
                                          <p:spTgt spid="9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97" grpId="0" animBg="1"/>
      <p:bldP spid="104" grpId="0"/>
      <p:bldP spid="1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06574" y="909514"/>
            <a:ext cx="8209138" cy="563693"/>
          </a:xfrm>
        </p:spPr>
        <p:txBody>
          <a:bodyPr/>
          <a:lstStyle/>
          <a:p>
            <a:pPr eaLnBrk="1" hangingPunct="1"/>
            <a:r>
              <a:rPr lang="zh-CN" altLang="en-US" sz="3201" dirty="0">
                <a:latin typeface="黑体" panose="02010609060101010101" pitchFamily="49" charset="-122"/>
                <a:ea typeface="黑体" panose="02010609060101010101" pitchFamily="49" charset="-122"/>
              </a:rPr>
              <a:t>（</a:t>
            </a:r>
            <a:r>
              <a:rPr lang="en-US" altLang="zh-CN" sz="3201" dirty="0">
                <a:latin typeface="黑体" panose="02010609060101010101" pitchFamily="49" charset="-122"/>
                <a:ea typeface="黑体" panose="02010609060101010101" pitchFamily="49" charset="-122"/>
              </a:rPr>
              <a:t>2</a:t>
            </a:r>
            <a:r>
              <a:rPr lang="zh-CN" altLang="en-US" sz="3201" dirty="0">
                <a:latin typeface="黑体" panose="02010609060101010101" pitchFamily="49" charset="-122"/>
                <a:ea typeface="黑体" panose="02010609060101010101" pitchFamily="49" charset="-122"/>
              </a:rPr>
              <a:t>）输出事务处理（</a:t>
            </a:r>
            <a:r>
              <a:rPr lang="en-US" altLang="zh-CN" sz="3201" dirty="0">
                <a:latin typeface="黑体" panose="02010609060101010101" pitchFamily="49" charset="-122"/>
                <a:ea typeface="黑体" panose="02010609060101010101" pitchFamily="49" charset="-122"/>
              </a:rPr>
              <a:t>OUT</a:t>
            </a:r>
            <a:r>
              <a:rPr lang="zh-CN" altLang="en-US" sz="3201" dirty="0">
                <a:latin typeface="黑体" panose="02010609060101010101" pitchFamily="49" charset="-122"/>
                <a:ea typeface="黑体" panose="02010609060101010101" pitchFamily="49" charset="-122"/>
              </a:rPr>
              <a:t>）</a:t>
            </a:r>
          </a:p>
        </p:txBody>
      </p:sp>
      <p:sp>
        <p:nvSpPr>
          <p:cNvPr id="39939" name="Rectangle 3"/>
          <p:cNvSpPr>
            <a:spLocks noGrp="1" noChangeArrowheads="1"/>
          </p:cNvSpPr>
          <p:nvPr>
            <p:ph type="body" idx="1"/>
          </p:nvPr>
        </p:nvSpPr>
        <p:spPr>
          <a:xfrm>
            <a:off x="2206519" y="1629152"/>
            <a:ext cx="7774199" cy="4115753"/>
          </a:xfrm>
        </p:spPr>
        <p:txBody>
          <a:bodyPr/>
          <a:lstStyle/>
          <a:p>
            <a:pPr eaLnBrk="1" hangingPunct="1"/>
            <a:r>
              <a:rPr lang="zh-CN" altLang="en-US" sz="2801">
                <a:latin typeface="黑体" panose="02010609060101010101" pitchFamily="49" charset="-122"/>
                <a:ea typeface="黑体" panose="02010609060101010101" pitchFamily="49" charset="-122"/>
              </a:rPr>
              <a:t>表示</a:t>
            </a:r>
            <a:r>
              <a:rPr lang="en-US" altLang="zh-CN" sz="2801">
                <a:latin typeface="黑体" panose="02010609060101010101" pitchFamily="49" charset="-122"/>
                <a:ea typeface="黑体" panose="02010609060101010101" pitchFamily="49" charset="-122"/>
              </a:rPr>
              <a:t>USB </a:t>
            </a:r>
            <a:r>
              <a:rPr lang="zh-CN" altLang="en-US" sz="2801">
                <a:latin typeface="黑体" panose="02010609060101010101" pitchFamily="49" charset="-122"/>
                <a:ea typeface="黑体" panose="02010609060101010101" pitchFamily="49" charset="-122"/>
              </a:rPr>
              <a:t>主机向总线上的某个</a:t>
            </a:r>
            <a:r>
              <a:rPr lang="en-US" altLang="zh-CN" sz="2801">
                <a:latin typeface="黑体" panose="02010609060101010101" pitchFamily="49" charset="-122"/>
                <a:ea typeface="黑体" panose="02010609060101010101" pitchFamily="49" charset="-122"/>
              </a:rPr>
              <a:t>USB</a:t>
            </a:r>
            <a:r>
              <a:rPr lang="zh-CN" altLang="en-US" sz="2801">
                <a:latin typeface="黑体" panose="02010609060101010101" pitchFamily="49" charset="-122"/>
                <a:ea typeface="黑体" panose="02010609060101010101" pitchFamily="49" charset="-122"/>
              </a:rPr>
              <a:t>设备发送一个数据包的过程 </a:t>
            </a:r>
          </a:p>
          <a:p>
            <a:pPr lvl="1" eaLnBrk="1" hangingPunct="1"/>
            <a:r>
              <a:rPr lang="zh-CN" altLang="en-US" sz="2400">
                <a:latin typeface="黑体" panose="02010609060101010101" pitchFamily="49" charset="-122"/>
                <a:ea typeface="黑体" panose="02010609060101010101" pitchFamily="49" charset="-122"/>
              </a:rPr>
              <a:t>正确情况下，</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主机先发出令牌包，接着发出数据包，对方设备接着会向</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主机返回一个</a:t>
            </a:r>
            <a:r>
              <a:rPr lang="en-US" altLang="zh-CN" sz="2400">
                <a:latin typeface="黑体" panose="02010609060101010101" pitchFamily="49" charset="-122"/>
                <a:ea typeface="黑体" panose="02010609060101010101" pitchFamily="49" charset="-122"/>
              </a:rPr>
              <a:t>ACK</a:t>
            </a:r>
            <a:r>
              <a:rPr lang="zh-CN" altLang="en-US" sz="2400">
                <a:latin typeface="黑体" panose="02010609060101010101" pitchFamily="49" charset="-122"/>
                <a:ea typeface="黑体" panose="02010609060101010101" pitchFamily="49" charset="-122"/>
              </a:rPr>
              <a:t>握手包，表示此事务处理过程正确结束。</a:t>
            </a:r>
          </a:p>
          <a:p>
            <a:pPr lvl="1" eaLnBrk="1" hangingPunct="1"/>
            <a:r>
              <a:rPr lang="zh-CN" altLang="en-US" sz="2400">
                <a:latin typeface="黑体" panose="02010609060101010101" pitchFamily="49" charset="-122"/>
                <a:ea typeface="黑体" panose="02010609060101010101" pitchFamily="49" charset="-122"/>
              </a:rPr>
              <a:t>对方设备没有准备好接收数据时，就会在握手时相返回一个</a:t>
            </a:r>
            <a:r>
              <a:rPr lang="en-US" altLang="zh-CN" sz="2400">
                <a:latin typeface="黑体" panose="02010609060101010101" pitchFamily="49" charset="-122"/>
                <a:ea typeface="黑体" panose="02010609060101010101" pitchFamily="49" charset="-122"/>
              </a:rPr>
              <a:t>NAK </a:t>
            </a:r>
            <a:r>
              <a:rPr lang="zh-CN" altLang="en-US" sz="2400">
                <a:latin typeface="黑体" panose="02010609060101010101" pitchFamily="49" charset="-122"/>
                <a:ea typeface="黑体" panose="02010609060101010101" pitchFamily="49" charset="-122"/>
              </a:rPr>
              <a:t>握手包，表示设备没有准备好或设备正忙。</a:t>
            </a:r>
          </a:p>
          <a:p>
            <a:pPr lvl="1" eaLnBrk="1" hangingPunct="1"/>
            <a:r>
              <a:rPr lang="zh-CN" altLang="en-US" sz="2400">
                <a:latin typeface="黑体" panose="02010609060101010101" pitchFamily="49" charset="-122"/>
                <a:ea typeface="黑体" panose="02010609060101010101" pitchFamily="49" charset="-122"/>
              </a:rPr>
              <a:t>当发送的数据包出现错误时，指定的设备不返回任何握手包，导致</a:t>
            </a: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主机超时重传。</a:t>
            </a:r>
          </a:p>
        </p:txBody>
      </p:sp>
    </p:spTree>
    <p:extLst>
      <p:ext uri="{BB962C8B-B14F-4D97-AF65-F5344CB8AC3E}">
        <p14:creationId xmlns:p14="http://schemas.microsoft.com/office/powerpoint/2010/main" val="3492662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26654" y="909514"/>
            <a:ext cx="7774199" cy="576763"/>
          </a:xfrm>
        </p:spPr>
        <p:txBody>
          <a:bodyPr/>
          <a:lstStyle/>
          <a:p>
            <a:pPr eaLnBrk="1" hangingPunct="1"/>
            <a:r>
              <a:rPr lang="zh-CN" altLang="en-US" sz="3201" dirty="0">
                <a:latin typeface="黑体" panose="02010609060101010101" pitchFamily="49" charset="-122"/>
                <a:ea typeface="黑体" panose="02010609060101010101" pitchFamily="49" charset="-122"/>
              </a:rPr>
              <a:t>（</a:t>
            </a:r>
            <a:r>
              <a:rPr lang="en-US" altLang="zh-CN" sz="3201" dirty="0">
                <a:latin typeface="黑体" panose="02010609060101010101" pitchFamily="49" charset="-122"/>
                <a:ea typeface="黑体" panose="02010609060101010101" pitchFamily="49" charset="-122"/>
              </a:rPr>
              <a:t>3</a:t>
            </a:r>
            <a:r>
              <a:rPr lang="zh-CN" altLang="en-US" sz="3201" dirty="0">
                <a:latin typeface="黑体" panose="02010609060101010101" pitchFamily="49" charset="-122"/>
                <a:ea typeface="黑体" panose="02010609060101010101" pitchFamily="49" charset="-122"/>
              </a:rPr>
              <a:t>）设置事务处理（</a:t>
            </a:r>
            <a:r>
              <a:rPr lang="en-US" altLang="zh-CN" sz="3201" dirty="0">
                <a:latin typeface="黑体" panose="02010609060101010101" pitchFamily="49" charset="-122"/>
                <a:ea typeface="黑体" panose="02010609060101010101" pitchFamily="49" charset="-122"/>
              </a:rPr>
              <a:t>SETUP</a:t>
            </a:r>
            <a:r>
              <a:rPr lang="zh-CN" altLang="en-US" sz="3201" dirty="0">
                <a:latin typeface="黑体" panose="02010609060101010101" pitchFamily="49" charset="-122"/>
                <a:ea typeface="黑体" panose="02010609060101010101" pitchFamily="49" charset="-122"/>
              </a:rPr>
              <a:t>）</a:t>
            </a:r>
          </a:p>
        </p:txBody>
      </p:sp>
      <p:sp>
        <p:nvSpPr>
          <p:cNvPr id="40963" name="Rectangle 3"/>
          <p:cNvSpPr>
            <a:spLocks noGrp="1" noChangeArrowheads="1"/>
          </p:cNvSpPr>
          <p:nvPr>
            <p:ph type="body" idx="1"/>
          </p:nvPr>
        </p:nvSpPr>
        <p:spPr>
          <a:xfrm>
            <a:off x="2494806" y="1773610"/>
            <a:ext cx="8208913" cy="5249490"/>
          </a:xfrm>
        </p:spPr>
        <p:txBody>
          <a:bodyPr/>
          <a:lstStyle/>
          <a:p>
            <a:pPr eaLnBrk="1" hangingPunct="1">
              <a:lnSpc>
                <a:spcPct val="120000"/>
              </a:lnSpc>
            </a:pPr>
            <a:r>
              <a:rPr lang="zh-CN" altLang="en-US" sz="2400" dirty="0">
                <a:latin typeface="黑体" panose="02010609060101010101" pitchFamily="49" charset="-122"/>
                <a:ea typeface="黑体" panose="02010609060101010101" pitchFamily="49" charset="-122"/>
              </a:rPr>
              <a:t>设置事务处理仅在控制传输中使用，表示</a:t>
            </a:r>
            <a:r>
              <a:rPr lang="en-US" altLang="zh-CN" sz="2400" dirty="0">
                <a:latin typeface="黑体" panose="02010609060101010101" pitchFamily="49" charset="-122"/>
                <a:ea typeface="黑体" panose="02010609060101010101" pitchFamily="49" charset="-122"/>
              </a:rPr>
              <a:t>USB </a:t>
            </a:r>
            <a:r>
              <a:rPr lang="zh-CN" altLang="en-US" sz="2400" dirty="0">
                <a:latin typeface="黑体" panose="02010609060101010101" pitchFamily="49" charset="-122"/>
                <a:ea typeface="黑体" panose="02010609060101010101" pitchFamily="49" charset="-122"/>
              </a:rPr>
              <a:t>主机向某个</a:t>
            </a:r>
            <a:r>
              <a:rPr lang="en-US" altLang="zh-CN" sz="2400" dirty="0">
                <a:latin typeface="黑体" panose="02010609060101010101" pitchFamily="49" charset="-122"/>
                <a:ea typeface="黑体" panose="02010609060101010101" pitchFamily="49" charset="-122"/>
              </a:rPr>
              <a:t>USB </a:t>
            </a:r>
            <a:r>
              <a:rPr lang="zh-CN" altLang="en-US" sz="2400" dirty="0">
                <a:latin typeface="黑体" panose="02010609060101010101" pitchFamily="49" charset="-122"/>
                <a:ea typeface="黑体" panose="02010609060101010101" pitchFamily="49" charset="-122"/>
              </a:rPr>
              <a:t>设备发送控制命令。它一般包括令牌时相（令牌包）、数据时相（数据包）和握手时相（握手包）三部分。 </a:t>
            </a:r>
          </a:p>
        </p:txBody>
      </p:sp>
    </p:spTree>
    <p:extLst>
      <p:ext uri="{BB962C8B-B14F-4D97-AF65-F5344CB8AC3E}">
        <p14:creationId xmlns:p14="http://schemas.microsoft.com/office/powerpoint/2010/main" val="963608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1918742" y="549474"/>
            <a:ext cx="8355359" cy="5330472"/>
          </a:xfrm>
        </p:spPr>
        <p:txBody>
          <a:bodyPr/>
          <a:lstStyle/>
          <a:p>
            <a:pPr eaLnBrk="1" hangingPunct="1">
              <a:lnSpc>
                <a:spcPct val="120000"/>
              </a:lnSpc>
            </a:pPr>
            <a:r>
              <a:rPr lang="zh-CN" altLang="en-US" sz="2801" dirty="0">
                <a:latin typeface="黑体" panose="02010609060101010101" pitchFamily="49" charset="-122"/>
                <a:ea typeface="黑体" panose="02010609060101010101" pitchFamily="49" charset="-122"/>
              </a:rPr>
              <a:t>事务处理的特点</a:t>
            </a:r>
          </a:p>
          <a:p>
            <a:pPr lvl="1" eaLnBrk="1" hangingPunct="1">
              <a:lnSpc>
                <a:spcPct val="120000"/>
              </a:lnSpc>
            </a:pP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协议规定的数据包中的最大长度为</a:t>
            </a:r>
            <a:r>
              <a:rPr lang="en-US" altLang="zh-CN" sz="2400" dirty="0">
                <a:latin typeface="黑体" panose="02010609060101010101" pitchFamily="49" charset="-122"/>
                <a:ea typeface="黑体" panose="02010609060101010101" pitchFamily="49" charset="-122"/>
              </a:rPr>
              <a:t>1023</a:t>
            </a:r>
            <a:r>
              <a:rPr lang="zh-CN" altLang="en-US" sz="2400" dirty="0">
                <a:latin typeface="黑体" panose="02010609060101010101" pitchFamily="49" charset="-122"/>
                <a:ea typeface="黑体" panose="02010609060101010101" pitchFamily="49" charset="-122"/>
              </a:rPr>
              <a:t>字节，一次事务处理中最多只有一个数据包，因此设备和它的客户端驱动程序之间进行数据传输可能包括多次事务处理。</a:t>
            </a:r>
          </a:p>
          <a:p>
            <a:pPr lvl="1" eaLnBrk="1" hangingPunct="1">
              <a:lnSpc>
                <a:spcPct val="120000"/>
              </a:lnSpc>
            </a:pPr>
            <a:r>
              <a:rPr lang="zh-CN" altLang="en-US" sz="2400" dirty="0">
                <a:latin typeface="黑体" panose="02010609060101010101" pitchFamily="49" charset="-122"/>
                <a:ea typeface="黑体" panose="02010609060101010101" pitchFamily="49" charset="-122"/>
              </a:rPr>
              <a:t>数据处理的顺序规则由</a:t>
            </a:r>
            <a:r>
              <a:rPr lang="en-US" altLang="zh-CN" sz="2400" dirty="0">
                <a:latin typeface="黑体" panose="02010609060101010101" pitchFamily="49" charset="-122"/>
                <a:ea typeface="黑体" panose="02010609060101010101" pitchFamily="49" charset="-122"/>
              </a:rPr>
              <a:t>USB </a:t>
            </a:r>
            <a:r>
              <a:rPr lang="zh-CN" altLang="en-US" sz="2400" dirty="0">
                <a:latin typeface="黑体" panose="02010609060101010101" pitchFamily="49" charset="-122"/>
                <a:ea typeface="黑体" panose="02010609060101010101" pitchFamily="49" charset="-122"/>
              </a:rPr>
              <a:t>主机总控，它不会将一个事务处理分到不同的帧中。</a:t>
            </a:r>
          </a:p>
          <a:p>
            <a:pPr lvl="1" eaLnBrk="1" hangingPunct="1">
              <a:lnSpc>
                <a:spcPct val="120000"/>
              </a:lnSpc>
            </a:pPr>
            <a:r>
              <a:rPr lang="zh-CN" altLang="en-US" sz="2400" dirty="0">
                <a:latin typeface="黑体" panose="02010609060101010101" pitchFamily="49" charset="-122"/>
                <a:ea typeface="黑体" panose="02010609060101010101" pitchFamily="49" charset="-122"/>
              </a:rPr>
              <a:t>在事务处理中，包是按顺序传输的，如令牌包总是在数据包的前面发送。</a:t>
            </a:r>
          </a:p>
          <a:p>
            <a:pPr lvl="1" eaLnBrk="1" hangingPunct="1">
              <a:lnSpc>
                <a:spcPct val="120000"/>
              </a:lnSpc>
            </a:pPr>
            <a:r>
              <a:rPr lang="zh-CN" altLang="en-US" sz="2400" dirty="0">
                <a:latin typeface="黑体" panose="02010609060101010101" pitchFamily="49" charset="-122"/>
                <a:ea typeface="黑体" panose="02010609060101010101" pitchFamily="49" charset="-122"/>
              </a:rPr>
              <a:t>所有的令牌包都由</a:t>
            </a:r>
            <a:r>
              <a:rPr lang="en-US" altLang="zh-CN" sz="2400" dirty="0">
                <a:latin typeface="黑体" panose="02010609060101010101" pitchFamily="49" charset="-122"/>
                <a:ea typeface="黑体" panose="02010609060101010101" pitchFamily="49" charset="-122"/>
              </a:rPr>
              <a:t>USB </a:t>
            </a:r>
            <a:r>
              <a:rPr lang="zh-CN" altLang="en-US" sz="2400" dirty="0">
                <a:latin typeface="黑体" panose="02010609060101010101" pitchFamily="49" charset="-122"/>
                <a:ea typeface="黑体" panose="02010609060101010101" pitchFamily="49" charset="-122"/>
              </a:rPr>
              <a:t>主机发出，设备不发送令牌包。</a:t>
            </a:r>
          </a:p>
          <a:p>
            <a:pPr lvl="1" eaLnBrk="1" hangingPunct="1">
              <a:lnSpc>
                <a:spcPct val="120000"/>
              </a:lnSpc>
            </a:pPr>
            <a:r>
              <a:rPr lang="zh-CN" altLang="en-US" sz="2400" dirty="0">
                <a:latin typeface="黑体" panose="02010609060101010101" pitchFamily="49" charset="-122"/>
                <a:ea typeface="黑体" panose="02010609060101010101" pitchFamily="49" charset="-122"/>
              </a:rPr>
              <a:t>设备端根据令牌决定自己是否发送数据，而不能未经允许发送数据包。 </a:t>
            </a:r>
          </a:p>
        </p:txBody>
      </p:sp>
    </p:spTree>
    <p:extLst>
      <p:ext uri="{BB962C8B-B14F-4D97-AF65-F5344CB8AC3E}">
        <p14:creationId xmlns:p14="http://schemas.microsoft.com/office/powerpoint/2010/main" val="1188837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2180465" y="1152794"/>
            <a:ext cx="6867069" cy="5249490"/>
          </a:xfrm>
        </p:spPr>
        <p:txBody>
          <a:bodyPr/>
          <a:lstStyle/>
          <a:p>
            <a:pPr marL="0" indent="0" algn="just" eaLnBrk="1" hangingPunct="1">
              <a:buNone/>
            </a:pP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．传输类型</a:t>
            </a:r>
          </a:p>
          <a:p>
            <a:pPr marL="0" indent="0" eaLnBrk="1" hangingPunct="1">
              <a:buNone/>
            </a:pPr>
            <a:r>
              <a:rPr lang="zh-CN" altLang="en-US" sz="2400" dirty="0">
                <a:latin typeface="黑体" panose="02010609060101010101" pitchFamily="49" charset="-122"/>
                <a:ea typeface="黑体" panose="02010609060101010101" pitchFamily="49" charset="-122"/>
              </a:rPr>
              <a:t>批量（</a:t>
            </a:r>
            <a:r>
              <a:rPr lang="en-US" altLang="zh-CN" sz="2400" dirty="0">
                <a:latin typeface="黑体" panose="02010609060101010101" pitchFamily="49" charset="-122"/>
                <a:ea typeface="黑体" panose="02010609060101010101" pitchFamily="49" charset="-122"/>
              </a:rPr>
              <a:t>Bulk</a:t>
            </a:r>
            <a:r>
              <a:rPr lang="zh-CN" altLang="en-US" sz="2400" dirty="0">
                <a:latin typeface="黑体" panose="02010609060101010101" pitchFamily="49" charset="-122"/>
                <a:ea typeface="黑体" panose="02010609060101010101" pitchFamily="49" charset="-122"/>
              </a:rPr>
              <a:t>）传输</a:t>
            </a:r>
          </a:p>
          <a:p>
            <a:pPr marL="0" indent="0" eaLnBrk="1" hangingPunct="1">
              <a:buNone/>
            </a:pPr>
            <a:r>
              <a:rPr lang="zh-CN" altLang="en-US" sz="2400" dirty="0">
                <a:latin typeface="黑体" panose="02010609060101010101" pitchFamily="49" charset="-122"/>
                <a:ea typeface="黑体" panose="02010609060101010101" pitchFamily="49" charset="-122"/>
              </a:rPr>
              <a:t>中断（</a:t>
            </a:r>
            <a:r>
              <a:rPr lang="en-US" altLang="zh-CN" sz="2400" dirty="0">
                <a:latin typeface="黑体" panose="02010609060101010101" pitchFamily="49" charset="-122"/>
                <a:ea typeface="黑体" panose="02010609060101010101" pitchFamily="49" charset="-122"/>
              </a:rPr>
              <a:t>Interrupt</a:t>
            </a:r>
            <a:r>
              <a:rPr lang="zh-CN" altLang="en-US" sz="2400" dirty="0">
                <a:latin typeface="黑体" panose="02010609060101010101" pitchFamily="49" charset="-122"/>
                <a:ea typeface="黑体" panose="02010609060101010101" pitchFamily="49" charset="-122"/>
              </a:rPr>
              <a:t>）传输</a:t>
            </a:r>
          </a:p>
          <a:p>
            <a:pPr marL="0" indent="0" eaLnBrk="1" hangingPunct="1">
              <a:buNone/>
            </a:pPr>
            <a:r>
              <a:rPr lang="zh-CN" altLang="en-US" sz="2400" dirty="0">
                <a:latin typeface="黑体" panose="02010609060101010101" pitchFamily="49" charset="-122"/>
                <a:ea typeface="黑体" panose="02010609060101010101" pitchFamily="49" charset="-122"/>
              </a:rPr>
              <a:t>同步（</a:t>
            </a:r>
            <a:r>
              <a:rPr lang="en-US" altLang="zh-CN" sz="2400" dirty="0">
                <a:latin typeface="黑体" panose="02010609060101010101" pitchFamily="49" charset="-122"/>
                <a:ea typeface="黑体" panose="02010609060101010101" pitchFamily="49" charset="-122"/>
              </a:rPr>
              <a:t>Isochronous</a:t>
            </a:r>
            <a:r>
              <a:rPr lang="zh-CN" altLang="en-US" sz="2400" dirty="0">
                <a:latin typeface="黑体" panose="02010609060101010101" pitchFamily="49" charset="-122"/>
                <a:ea typeface="黑体" panose="02010609060101010101" pitchFamily="49" charset="-122"/>
              </a:rPr>
              <a:t>）传输</a:t>
            </a:r>
          </a:p>
          <a:p>
            <a:pPr marL="0" indent="0" eaLnBrk="1" hangingPunct="1">
              <a:buNone/>
            </a:pPr>
            <a:r>
              <a:rPr lang="zh-CN" altLang="en-US" sz="2400" dirty="0">
                <a:latin typeface="黑体" panose="02010609060101010101" pitchFamily="49" charset="-122"/>
                <a:ea typeface="黑体" panose="02010609060101010101" pitchFamily="49" charset="-122"/>
              </a:rPr>
              <a:t>控制（</a:t>
            </a:r>
            <a:r>
              <a:rPr lang="en-US" altLang="zh-CN" sz="2400" dirty="0">
                <a:latin typeface="黑体" panose="02010609060101010101" pitchFamily="49" charset="-122"/>
                <a:ea typeface="黑体" panose="02010609060101010101" pitchFamily="49" charset="-122"/>
              </a:rPr>
              <a:t>Control</a:t>
            </a:r>
            <a:r>
              <a:rPr lang="zh-CN" altLang="en-US" sz="2400" dirty="0">
                <a:latin typeface="黑体" panose="02010609060101010101" pitchFamily="49" charset="-122"/>
                <a:ea typeface="黑体" panose="02010609060101010101" pitchFamily="49" charset="-122"/>
              </a:rPr>
              <a:t>）传送</a:t>
            </a:r>
          </a:p>
        </p:txBody>
      </p:sp>
      <p:sp>
        <p:nvSpPr>
          <p:cNvPr id="4" name="TextBox 37"/>
          <p:cNvSpPr txBox="1"/>
          <p:nvPr/>
        </p:nvSpPr>
        <p:spPr>
          <a:xfrm>
            <a:off x="2975210" y="511881"/>
            <a:ext cx="2903972"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数据传输模式</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28067" y="40545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466" y="41483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752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2206519" y="1341749"/>
            <a:ext cx="7774199" cy="4115753"/>
          </a:xfrm>
        </p:spPr>
        <p:txBody>
          <a:bodyPr/>
          <a:lstStyle/>
          <a:p>
            <a:pPr marL="0" indent="0" algn="just" eaLnBrk="1" hangingPunct="1">
              <a:buNone/>
            </a:pP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．传输特点</a:t>
            </a:r>
          </a:p>
          <a:p>
            <a:pPr marL="0" indent="0" eaLnBrk="1" hangingPunct="1">
              <a:buNone/>
            </a:pPr>
            <a:r>
              <a:rPr lang="zh-CN" altLang="en-US" sz="2400" dirty="0">
                <a:latin typeface="黑体" panose="02010609060101010101" pitchFamily="49" charset="-122"/>
                <a:ea typeface="黑体" panose="02010609060101010101" pitchFamily="49" charset="-122"/>
              </a:rPr>
              <a:t>传输速率</a:t>
            </a:r>
          </a:p>
          <a:p>
            <a:pPr marL="0" indent="0" eaLnBrk="1" hangingPunct="1">
              <a:buNone/>
            </a:pPr>
            <a:r>
              <a:rPr lang="zh-CN" altLang="en-US" sz="2400" dirty="0">
                <a:latin typeface="黑体" panose="02010609060101010101" pitchFamily="49" charset="-122"/>
                <a:ea typeface="黑体" panose="02010609060101010101" pitchFamily="49" charset="-122"/>
              </a:rPr>
              <a:t>数据传输方向性</a:t>
            </a:r>
          </a:p>
          <a:p>
            <a:pPr marL="0" indent="0" eaLnBrk="1" hangingPunct="1">
              <a:buNone/>
            </a:pPr>
            <a:r>
              <a:rPr lang="zh-CN" altLang="en-US" sz="2400" dirty="0">
                <a:latin typeface="黑体" panose="02010609060101010101" pitchFamily="49" charset="-122"/>
                <a:ea typeface="黑体" panose="02010609060101010101" pitchFamily="49" charset="-122"/>
              </a:rPr>
              <a:t>流量控制</a:t>
            </a:r>
          </a:p>
          <a:p>
            <a:pPr marL="0" indent="0" eaLnBrk="1" hangingPunct="1">
              <a:buNone/>
            </a:pPr>
            <a:r>
              <a:rPr lang="zh-CN" altLang="en-US" sz="2400" dirty="0">
                <a:latin typeface="黑体" panose="02010609060101010101" pitchFamily="49" charset="-122"/>
                <a:ea typeface="黑体" panose="02010609060101010101" pitchFamily="49" charset="-122"/>
              </a:rPr>
              <a:t>数据包最大长度</a:t>
            </a:r>
          </a:p>
          <a:p>
            <a:pPr marL="0" indent="0" eaLnBrk="1" hangingPunct="1">
              <a:buNone/>
            </a:pPr>
            <a:r>
              <a:rPr lang="zh-CN" altLang="en-US" sz="2400" dirty="0">
                <a:latin typeface="黑体" panose="02010609060101010101" pitchFamily="49" charset="-122"/>
                <a:ea typeface="黑体" panose="02010609060101010101" pitchFamily="49" charset="-122"/>
              </a:rPr>
              <a:t>数据的健壮性</a:t>
            </a:r>
          </a:p>
        </p:txBody>
      </p:sp>
    </p:spTree>
    <p:extLst>
      <p:ext uri="{BB962C8B-B14F-4D97-AF65-F5344CB8AC3E}">
        <p14:creationId xmlns:p14="http://schemas.microsoft.com/office/powerpoint/2010/main" val="164333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519142" y="2637706"/>
            <a:ext cx="5472608"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6000" kern="0" dirty="0">
                <a:solidFill>
                  <a:srgbClr val="0099A9"/>
                </a:solidFill>
                <a:latin typeface="Arial"/>
                <a:ea typeface="微软雅黑"/>
              </a:rPr>
              <a:t>PC</a:t>
            </a:r>
            <a:r>
              <a:rPr lang="zh-CN" altLang="en-US" sz="6000" kern="0" dirty="0">
                <a:solidFill>
                  <a:srgbClr val="0099A9"/>
                </a:solidFill>
                <a:latin typeface="Arial"/>
                <a:ea typeface="微软雅黑"/>
              </a:rPr>
              <a:t>机的</a:t>
            </a:r>
            <a:r>
              <a:rPr lang="en-US" altLang="zh-CN" sz="6000" kern="0" dirty="0">
                <a:solidFill>
                  <a:srgbClr val="0099A9"/>
                </a:solidFill>
                <a:latin typeface="Arial"/>
                <a:ea typeface="微软雅黑"/>
              </a:rPr>
              <a:t>USB</a:t>
            </a:r>
            <a:r>
              <a:rPr lang="zh-CN" altLang="en-US" sz="6000" kern="0" dirty="0">
                <a:solidFill>
                  <a:srgbClr val="0099A9"/>
                </a:solidFill>
                <a:latin typeface="Arial"/>
                <a:ea typeface="微软雅黑"/>
              </a:rPr>
              <a:t>应用及开发</a:t>
            </a:r>
            <a:endParaRPr lang="zh-CN" altLang="en-US" sz="6000" kern="0" dirty="0">
              <a:solidFill>
                <a:srgbClr val="0099A9"/>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04</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4" name="组合 53"/>
          <p:cNvGrpSpPr/>
          <p:nvPr/>
        </p:nvGrpSpPr>
        <p:grpSpPr>
          <a:xfrm>
            <a:off x="2524837" y="2227653"/>
            <a:ext cx="1449872" cy="1417567"/>
            <a:chOff x="5710238" y="3049588"/>
            <a:chExt cx="771526" cy="754062"/>
          </a:xfrm>
          <a:solidFill>
            <a:srgbClr val="0099A9"/>
          </a:solidFill>
        </p:grpSpPr>
        <p:sp>
          <p:nvSpPr>
            <p:cNvPr id="55"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6"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7"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sp>
          <p:nvSpPr>
            <p:cNvPr id="58"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2906" fontAlgn="auto">
                <a:spcBef>
                  <a:spcPts val="0"/>
                </a:spcBef>
                <a:spcAft>
                  <a:spcPts val="0"/>
                </a:spcAft>
              </a:pPr>
              <a:endParaRPr lang="zh-CN" altLang="en-US" sz="1900">
                <a:latin typeface="微软雅黑" pitchFamily="34" charset="-122"/>
                <a:ea typeface="微软雅黑" pitchFamily="34" charset="-122"/>
              </a:endParaRPr>
            </a:p>
          </p:txBody>
        </p:sp>
      </p:grpSp>
    </p:spTree>
    <p:extLst>
      <p:ext uri="{BB962C8B-B14F-4D97-AF65-F5344CB8AC3E}">
        <p14:creationId xmlns:p14="http://schemas.microsoft.com/office/powerpoint/2010/main" val="3659154397"/>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1522148" y="1946082"/>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46" name="Object 5"/>
          <p:cNvGraphicFramePr>
            <a:graphicFrameLocks noChangeAspect="1"/>
          </p:cNvGraphicFramePr>
          <p:nvPr/>
        </p:nvGraphicFramePr>
        <p:xfrm>
          <a:off x="1701578" y="1557699"/>
          <a:ext cx="8787259" cy="3828348"/>
        </p:xfrm>
        <a:graphic>
          <a:graphicData uri="http://schemas.openxmlformats.org/presentationml/2006/ole">
            <mc:AlternateContent xmlns:mc="http://schemas.openxmlformats.org/markup-compatibility/2006">
              <mc:Choice xmlns:v="urn:schemas-microsoft-com:vml" Requires="v">
                <p:oleObj spid="_x0000_s20486" name="Visio" r:id="rId3" imgW="4696806" imgH="2050785" progId="Visio.Drawing.11">
                  <p:embed/>
                </p:oleObj>
              </mc:Choice>
              <mc:Fallback>
                <p:oleObj name="Visio" r:id="rId3" imgW="4696806" imgH="205078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578" y="1557699"/>
                        <a:ext cx="8787259" cy="3828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Rectangle 6"/>
          <p:cNvSpPr>
            <a:spLocks noChangeArrowheads="1"/>
          </p:cNvSpPr>
          <p:nvPr/>
        </p:nvSpPr>
        <p:spPr bwMode="auto">
          <a:xfrm>
            <a:off x="1930230" y="5379696"/>
            <a:ext cx="8110827" cy="581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1600">
                <a:latin typeface="隶书" panose="02010509060101010101" pitchFamily="49" charset="-122"/>
                <a:ea typeface="隶书" panose="02010509060101010101" pitchFamily="49" charset="-122"/>
                <a:cs typeface="Times New Roman" panose="02020603050405020304" pitchFamily="18" charset="0"/>
              </a:rPr>
              <a:t>                    </a:t>
            </a:r>
            <a:r>
              <a:rPr kumimoji="0" lang="zh-CN" altLang="en-US" sz="1600">
                <a:latin typeface="隶书" panose="02010509060101010101" pitchFamily="49" charset="-122"/>
                <a:ea typeface="隶书" panose="02010509060101010101" pitchFamily="49" charset="-122"/>
                <a:cs typeface="Times New Roman" panose="02020603050405020304" pitchFamily="18" charset="0"/>
              </a:rPr>
              <a:t>（</a:t>
            </a:r>
            <a:r>
              <a:rPr kumimoji="0" lang="en-US" altLang="zh-CN" sz="1600">
                <a:latin typeface="隶书" panose="02010509060101010101" pitchFamily="49" charset="-122"/>
                <a:ea typeface="隶书" panose="02010509060101010101" pitchFamily="49" charset="-122"/>
                <a:cs typeface="Times New Roman" panose="02020603050405020304" pitchFamily="18" charset="0"/>
              </a:rPr>
              <a:t>A</a:t>
            </a:r>
            <a:r>
              <a:rPr kumimoji="0" lang="zh-CN" altLang="en-US" sz="1600">
                <a:latin typeface="隶书" panose="02010509060101010101" pitchFamily="49" charset="-122"/>
                <a:ea typeface="隶书" panose="02010509060101010101" pitchFamily="49" charset="-122"/>
                <a:cs typeface="Times New Roman" panose="02020603050405020304" pitchFamily="18" charset="0"/>
              </a:rPr>
              <a:t>）硬件结构		      	           （</a:t>
            </a:r>
            <a:r>
              <a:rPr kumimoji="0" lang="en-US" altLang="zh-CN" sz="1600">
                <a:latin typeface="隶书" panose="02010509060101010101" pitchFamily="49" charset="-122"/>
                <a:ea typeface="隶书" panose="02010509060101010101" pitchFamily="49" charset="-122"/>
                <a:cs typeface="Times New Roman" panose="02020603050405020304" pitchFamily="18" charset="0"/>
              </a:rPr>
              <a:t>B</a:t>
            </a:r>
            <a:r>
              <a:rPr kumimoji="0" lang="zh-CN" altLang="en-US" sz="1600">
                <a:latin typeface="隶书" panose="02010509060101010101" pitchFamily="49" charset="-122"/>
                <a:ea typeface="隶书" panose="02010509060101010101" pitchFamily="49" charset="-122"/>
                <a:cs typeface="Times New Roman" panose="02020603050405020304" pitchFamily="18" charset="0"/>
              </a:rPr>
              <a:t>）软件结构</a:t>
            </a:r>
            <a:endParaRPr kumimoji="0" lang="zh-CN" altLang="en-US" sz="2000">
              <a:latin typeface="隶书" panose="02010509060101010101" pitchFamily="49" charset="-122"/>
              <a:ea typeface="隶书" panose="02010509060101010101" pitchFamily="49" charset="-122"/>
              <a:cs typeface="Times New Roman" panose="02020603050405020304" pitchFamily="18" charset="0"/>
            </a:endParaRPr>
          </a:p>
          <a:p>
            <a:pPr algn="ctr"/>
            <a:r>
              <a:rPr kumimoji="0" lang="en-US" altLang="zh-CN" sz="1600">
                <a:latin typeface="隶书" panose="02010509060101010101" pitchFamily="49" charset="-122"/>
                <a:ea typeface="隶书" panose="02010509060101010101" pitchFamily="49" charset="-122"/>
                <a:cs typeface="Times New Roman" panose="02020603050405020304" pitchFamily="18" charset="0"/>
              </a:rPr>
              <a:t>PC</a:t>
            </a:r>
            <a:r>
              <a:rPr kumimoji="0" lang="zh-CN" altLang="en-US" sz="1600">
                <a:latin typeface="隶书" panose="02010509060101010101" pitchFamily="49" charset="-122"/>
                <a:ea typeface="隶书" panose="02010509060101010101" pitchFamily="49" charset="-122"/>
                <a:cs typeface="Times New Roman" panose="02020603050405020304" pitchFamily="18" charset="0"/>
              </a:rPr>
              <a:t>机中的</a:t>
            </a:r>
            <a:r>
              <a:rPr kumimoji="0" lang="en-US" altLang="zh-CN" sz="1600">
                <a:latin typeface="隶书" panose="02010509060101010101" pitchFamily="49" charset="-122"/>
                <a:ea typeface="隶书" panose="02010509060101010101" pitchFamily="49" charset="-122"/>
                <a:cs typeface="Times New Roman" panose="02020603050405020304" pitchFamily="18" charset="0"/>
              </a:rPr>
              <a:t>USB</a:t>
            </a:r>
            <a:r>
              <a:rPr kumimoji="0" lang="zh-CN" altLang="en-US" sz="1600">
                <a:latin typeface="隶书" panose="02010509060101010101" pitchFamily="49" charset="-122"/>
                <a:ea typeface="隶书" panose="02010509060101010101" pitchFamily="49" charset="-122"/>
                <a:cs typeface="Times New Roman" panose="02020603050405020304" pitchFamily="18" charset="0"/>
              </a:rPr>
              <a:t>应用</a:t>
            </a:r>
            <a:endParaRPr kumimoji="0" lang="zh-CN" altLang="en-US" sz="4001">
              <a:latin typeface="隶书" panose="02010509060101010101" pitchFamily="49" charset="-122"/>
              <a:ea typeface="隶书"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3413418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1522148" y="2181086"/>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70" name="Object 4"/>
          <p:cNvGraphicFramePr>
            <a:graphicFrameLocks noChangeAspect="1"/>
          </p:cNvGraphicFramePr>
          <p:nvPr/>
        </p:nvGraphicFramePr>
        <p:xfrm>
          <a:off x="3357722" y="1268707"/>
          <a:ext cx="5690917" cy="4576234"/>
        </p:xfrm>
        <a:graphic>
          <a:graphicData uri="http://schemas.openxmlformats.org/presentationml/2006/ole">
            <mc:AlternateContent xmlns:mc="http://schemas.openxmlformats.org/markup-compatibility/2006">
              <mc:Choice xmlns:v="urn:schemas-microsoft-com:vml" Requires="v">
                <p:oleObj spid="_x0000_s21509" name="Visio" r:id="rId3" imgW="2284738" imgH="1834761" progId="Visio.Drawing.11">
                  <p:embed/>
                </p:oleObj>
              </mc:Choice>
              <mc:Fallback>
                <p:oleObj name="Visio" r:id="rId3" imgW="2284738" imgH="183476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722" y="1268707"/>
                        <a:ext cx="5690917" cy="4576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2" name="Rectangle 5"/>
          <p:cNvSpPr>
            <a:spLocks noChangeArrowheads="1"/>
          </p:cNvSpPr>
          <p:nvPr/>
        </p:nvSpPr>
        <p:spPr bwMode="auto">
          <a:xfrm>
            <a:off x="5009105" y="5897340"/>
            <a:ext cx="2470722"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a:latin typeface="隶书" panose="02010509060101010101" pitchFamily="49" charset="-122"/>
                <a:ea typeface="隶书" panose="02010509060101010101" pitchFamily="49" charset="-122"/>
                <a:cs typeface="Times New Roman" panose="02020603050405020304" pitchFamily="18" charset="0"/>
              </a:rPr>
              <a:t>USB</a:t>
            </a:r>
            <a:r>
              <a:rPr kumimoji="0" lang="zh-CN" altLang="en-US">
                <a:latin typeface="隶书" panose="02010509060101010101" pitchFamily="49" charset="-122"/>
                <a:ea typeface="隶书" panose="02010509060101010101" pitchFamily="49" charset="-122"/>
                <a:cs typeface="Times New Roman" panose="02020603050405020304" pitchFamily="18" charset="0"/>
              </a:rPr>
              <a:t>设备开发流程</a:t>
            </a:r>
            <a:endParaRPr kumimoji="0" lang="zh-CN" altLang="en-US" sz="5401">
              <a:latin typeface="隶书" panose="02010509060101010101" pitchFamily="49" charset="-122"/>
              <a:ea typeface="隶书" panose="02010509060101010101" pitchFamily="49" charset="-122"/>
              <a:cs typeface="Times New Roman" panose="02020603050405020304" pitchFamily="18" charset="0"/>
            </a:endParaRPr>
          </a:p>
        </p:txBody>
      </p:sp>
    </p:spTree>
    <p:extLst>
      <p:ext uri="{BB962C8B-B14F-4D97-AF65-F5344CB8AC3E}">
        <p14:creationId xmlns:p14="http://schemas.microsoft.com/office/powerpoint/2010/main" val="194659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1558702" y="1125538"/>
            <a:ext cx="9146117" cy="5454324"/>
          </a:xfrm>
        </p:spPr>
        <p:txBody>
          <a:bodyPr/>
          <a:lstStyle/>
          <a:p>
            <a:pPr eaLnBrk="1" hangingPunct="1"/>
            <a:r>
              <a:rPr lang="zh-CN" altLang="en-US" sz="2400" dirty="0" smtClean="0">
                <a:latin typeface="黑体" panose="02010609060101010101" pitchFamily="49" charset="-122"/>
                <a:ea typeface="黑体" panose="02010609060101010101" pitchFamily="49" charset="-122"/>
              </a:rPr>
              <a:t>符合</a:t>
            </a:r>
            <a:r>
              <a:rPr lang="zh-CN" altLang="en-US" sz="2400" dirty="0">
                <a:latin typeface="黑体" panose="02010609060101010101" pitchFamily="49" charset="-122"/>
                <a:ea typeface="黑体" panose="02010609060101010101" pitchFamily="49" charset="-122"/>
              </a:rPr>
              <a:t>通用串行总线</a:t>
            </a:r>
            <a:r>
              <a:rPr lang="en-US" altLang="zh-CN" sz="2400" dirty="0">
                <a:latin typeface="黑体" panose="02010609060101010101" pitchFamily="49" charset="-122"/>
                <a:ea typeface="黑体" panose="02010609060101010101" pitchFamily="49" charset="-122"/>
              </a:rPr>
              <a:t>USB 2.0</a:t>
            </a:r>
            <a:r>
              <a:rPr lang="zh-CN" altLang="en-US" sz="2400" dirty="0">
                <a:latin typeface="黑体" panose="02010609060101010101" pitchFamily="49" charset="-122"/>
                <a:ea typeface="黑体" panose="02010609060101010101" pitchFamily="49" charset="-122"/>
              </a:rPr>
              <a:t>规范</a:t>
            </a:r>
            <a:r>
              <a:rPr lang="en-US" altLang="zh-CN" sz="2400" dirty="0">
                <a:latin typeface="黑体" panose="02010609060101010101" pitchFamily="49" charset="-122"/>
                <a:ea typeface="黑体" panose="02010609060101010101" pitchFamily="49" charset="-122"/>
              </a:rPr>
              <a:t>(basic speed)</a:t>
            </a:r>
            <a:r>
              <a:rPr lang="zh-CN" altLang="en-US" sz="2400" dirty="0">
                <a:latin typeface="黑体" panose="02010609060101010101" pitchFamily="49" charset="-122"/>
                <a:ea typeface="黑体" panose="02010609060101010101" pitchFamily="49" charset="-122"/>
              </a:rPr>
              <a:t>。</a:t>
            </a:r>
          </a:p>
          <a:p>
            <a:pPr eaLnBrk="1" hangingPunct="1"/>
            <a:r>
              <a:rPr lang="zh-CN" altLang="en-US" sz="2400" dirty="0">
                <a:latin typeface="黑体" panose="02010609060101010101" pitchFamily="49" charset="-122"/>
                <a:ea typeface="黑体" panose="02010609060101010101" pitchFamily="49" charset="-122"/>
              </a:rPr>
              <a:t>高性能</a:t>
            </a:r>
            <a:r>
              <a:rPr lang="en-US" altLang="zh-CN" sz="2400" dirty="0">
                <a:latin typeface="黑体" panose="02010609060101010101" pitchFamily="49" charset="-122"/>
                <a:ea typeface="黑体" panose="02010609060101010101" pitchFamily="49" charset="-122"/>
              </a:rPr>
              <a:t>USB </a:t>
            </a:r>
            <a:r>
              <a:rPr lang="zh-CN" altLang="en-US" sz="2400" dirty="0">
                <a:latin typeface="黑体" panose="02010609060101010101" pitchFamily="49" charset="-122"/>
                <a:ea typeface="黑体" panose="02010609060101010101" pitchFamily="49" charset="-122"/>
              </a:rPr>
              <a:t>接口器件，集成了</a:t>
            </a:r>
            <a:r>
              <a:rPr lang="en-US" altLang="zh-CN" sz="2400" dirty="0">
                <a:latin typeface="黑体" panose="02010609060101010101" pitchFamily="49" charset="-122"/>
                <a:ea typeface="黑体" panose="02010609060101010101" pitchFamily="49" charset="-122"/>
              </a:rPr>
              <a:t>SIE</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FIFO</a:t>
            </a:r>
            <a:r>
              <a:rPr lang="zh-CN" altLang="en-US" sz="2400" dirty="0">
                <a:latin typeface="黑体" panose="02010609060101010101" pitchFamily="49" charset="-122"/>
                <a:ea typeface="黑体" panose="02010609060101010101" pitchFamily="49" charset="-122"/>
              </a:rPr>
              <a:t>存储器、收发器以及电压调整器。</a:t>
            </a:r>
          </a:p>
          <a:p>
            <a:pPr eaLnBrk="1" hangingPunct="1"/>
            <a:r>
              <a:rPr lang="zh-CN" altLang="en-US" sz="2400" dirty="0">
                <a:latin typeface="黑体" panose="02010609060101010101" pitchFamily="49" charset="-122"/>
                <a:ea typeface="黑体" panose="02010609060101010101" pitchFamily="49" charset="-122"/>
              </a:rPr>
              <a:t>符合大多数器件的设计规范。</a:t>
            </a:r>
          </a:p>
          <a:p>
            <a:pPr eaLnBrk="1" hangingPunct="1"/>
            <a:r>
              <a:rPr lang="zh-CN" altLang="en-US" sz="2400" dirty="0">
                <a:latin typeface="黑体" panose="02010609060101010101" pitchFamily="49" charset="-122"/>
                <a:ea typeface="黑体" panose="02010609060101010101" pitchFamily="49" charset="-122"/>
              </a:rPr>
              <a:t>可与任何外部微控制器</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微处理器实现高速并行接口</a:t>
            </a:r>
            <a:r>
              <a:rPr lang="en-US" altLang="zh-CN" sz="2400" dirty="0">
                <a:latin typeface="黑体" panose="02010609060101010101" pitchFamily="49" charset="-122"/>
                <a:ea typeface="黑体" panose="02010609060101010101" pitchFamily="49" charset="-122"/>
              </a:rPr>
              <a:t>(2M</a:t>
            </a:r>
            <a:r>
              <a:rPr lang="zh-CN" altLang="en-US" sz="2400" dirty="0">
                <a:latin typeface="黑体" panose="02010609060101010101" pitchFamily="49" charset="-122"/>
                <a:ea typeface="黑体" panose="02010609060101010101" pitchFamily="49" charset="-122"/>
              </a:rPr>
              <a:t>字节</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秒</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p>
          <a:p>
            <a:pPr eaLnBrk="1" hangingPunct="1"/>
            <a:r>
              <a:rPr lang="zh-CN" altLang="en-US" sz="2400" dirty="0">
                <a:latin typeface="黑体" panose="02010609060101010101" pitchFamily="49" charset="-122"/>
                <a:ea typeface="黑体" panose="02010609060101010101" pitchFamily="49" charset="-122"/>
              </a:rPr>
              <a:t>完全自治的</a:t>
            </a:r>
            <a:r>
              <a:rPr lang="en-US" altLang="zh-CN" sz="2400" dirty="0">
                <a:latin typeface="黑体" panose="02010609060101010101" pitchFamily="49" charset="-122"/>
                <a:ea typeface="黑体" panose="02010609060101010101" pitchFamily="49" charset="-122"/>
              </a:rPr>
              <a:t>DMA </a:t>
            </a:r>
            <a:r>
              <a:rPr lang="zh-CN" altLang="en-US" sz="2400" dirty="0">
                <a:latin typeface="黑体" panose="02010609060101010101" pitchFamily="49" charset="-122"/>
                <a:ea typeface="黑体" panose="02010609060101010101" pitchFamily="49" charset="-122"/>
              </a:rPr>
              <a:t>操作。</a:t>
            </a:r>
          </a:p>
          <a:p>
            <a:pPr eaLnBrk="1" hangingPunct="1"/>
            <a:r>
              <a:rPr lang="zh-CN" altLang="en-US" sz="2400" dirty="0">
                <a:latin typeface="黑体" panose="02010609060101010101" pitchFamily="49" charset="-122"/>
                <a:ea typeface="黑体" panose="02010609060101010101" pitchFamily="49" charset="-122"/>
              </a:rPr>
              <a:t>集成</a:t>
            </a:r>
            <a:r>
              <a:rPr lang="en-US" altLang="zh-CN" sz="2400" dirty="0">
                <a:latin typeface="黑体" panose="02010609060101010101" pitchFamily="49" charset="-122"/>
                <a:ea typeface="黑体" panose="02010609060101010101" pitchFamily="49" charset="-122"/>
              </a:rPr>
              <a:t>320 </a:t>
            </a:r>
            <a:r>
              <a:rPr lang="zh-CN" altLang="en-US" sz="2400" dirty="0">
                <a:latin typeface="黑体" panose="02010609060101010101" pitchFamily="49" charset="-122"/>
                <a:ea typeface="黑体" panose="02010609060101010101" pitchFamily="49" charset="-122"/>
              </a:rPr>
              <a:t>字节多构造</a:t>
            </a:r>
            <a:r>
              <a:rPr lang="en-US" altLang="zh-CN" sz="2400" dirty="0">
                <a:latin typeface="黑体" panose="02010609060101010101" pitchFamily="49" charset="-122"/>
                <a:ea typeface="黑体" panose="02010609060101010101" pitchFamily="49" charset="-122"/>
              </a:rPr>
              <a:t>(multi-configuration)</a:t>
            </a:r>
            <a:r>
              <a:rPr lang="zh-CN" altLang="en-US" sz="2400" dirty="0">
                <a:latin typeface="黑体" panose="02010609060101010101" pitchFamily="49" charset="-122"/>
                <a:ea typeface="黑体" panose="02010609060101010101" pitchFamily="49" charset="-122"/>
              </a:rPr>
              <a:t>的</a:t>
            </a:r>
            <a:r>
              <a:rPr lang="en-US" altLang="zh-CN" sz="2400" dirty="0">
                <a:latin typeface="黑体" panose="02010609060101010101" pitchFamily="49" charset="-122"/>
                <a:ea typeface="黑体" panose="02010609060101010101" pitchFamily="49" charset="-122"/>
              </a:rPr>
              <a:t>FIFO </a:t>
            </a:r>
            <a:r>
              <a:rPr lang="zh-CN" altLang="en-US" sz="2400" dirty="0">
                <a:latin typeface="黑体" panose="02010609060101010101" pitchFamily="49" charset="-122"/>
                <a:ea typeface="黑体" panose="02010609060101010101" pitchFamily="49" charset="-122"/>
              </a:rPr>
              <a:t>存储器。</a:t>
            </a:r>
          </a:p>
          <a:p>
            <a:pPr eaLnBrk="1" hangingPunct="1"/>
            <a:r>
              <a:rPr lang="zh-CN" altLang="en-US" sz="2400" dirty="0">
                <a:latin typeface="黑体" panose="02010609060101010101" pitchFamily="49" charset="-122"/>
                <a:ea typeface="黑体" panose="02010609060101010101" pitchFamily="49" charset="-122"/>
              </a:rPr>
              <a:t>主端点的双缓冲配置增加了数据吞吐量并轻松实现实时数据传输。</a:t>
            </a:r>
          </a:p>
          <a:p>
            <a:pPr eaLnBrk="1" hangingPunct="1"/>
            <a:r>
              <a:rPr lang="zh-CN" altLang="en-US" sz="2400" dirty="0">
                <a:latin typeface="黑体" panose="02010609060101010101" pitchFamily="49" charset="-122"/>
                <a:ea typeface="黑体" panose="02010609060101010101" pitchFamily="49" charset="-122"/>
              </a:rPr>
              <a:t>在批量模式和同步模式下均可实现</a:t>
            </a:r>
            <a:r>
              <a:rPr lang="en-US" altLang="zh-CN" sz="2400" dirty="0">
                <a:latin typeface="黑体" panose="02010609060101010101" pitchFamily="49" charset="-122"/>
                <a:ea typeface="黑体" panose="02010609060101010101" pitchFamily="49" charset="-122"/>
              </a:rPr>
              <a:t>1M </a:t>
            </a:r>
            <a:r>
              <a:rPr lang="zh-CN" altLang="en-US" sz="2400" dirty="0">
                <a:latin typeface="黑体" panose="02010609060101010101" pitchFamily="49" charset="-122"/>
                <a:ea typeface="黑体" panose="02010609060101010101" pitchFamily="49" charset="-122"/>
              </a:rPr>
              <a:t>字节</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秒的数据传输速率。</a:t>
            </a:r>
          </a:p>
          <a:p>
            <a:pPr eaLnBrk="1" hangingPunct="1"/>
            <a:r>
              <a:rPr lang="zh-CN" altLang="en-US" sz="2400" dirty="0">
                <a:latin typeface="黑体" panose="02010609060101010101" pitchFamily="49" charset="-122"/>
                <a:ea typeface="黑体" panose="02010609060101010101" pitchFamily="49" charset="-122"/>
              </a:rPr>
              <a:t>具有良好的总线供电能力。</a:t>
            </a:r>
          </a:p>
          <a:p>
            <a:pPr eaLnBrk="1" hangingPunct="1"/>
            <a:r>
              <a:rPr lang="zh-CN" altLang="en-US" sz="2400" dirty="0">
                <a:latin typeface="黑体" panose="02010609060101010101" pitchFamily="49" charset="-122"/>
                <a:ea typeface="黑体" panose="02010609060101010101" pitchFamily="49" charset="-122"/>
              </a:rPr>
              <a:t>在挂起时可控制</a:t>
            </a:r>
            <a:r>
              <a:rPr lang="en-US" altLang="zh-CN" sz="2400" dirty="0" err="1">
                <a:latin typeface="黑体" panose="02010609060101010101" pitchFamily="49" charset="-122"/>
                <a:ea typeface="黑体" panose="02010609060101010101" pitchFamily="49" charset="-122"/>
              </a:rPr>
              <a:t>LazyClock</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输出</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3" name="TextBox 37"/>
          <p:cNvSpPr txBox="1"/>
          <p:nvPr/>
        </p:nvSpPr>
        <p:spPr>
          <a:xfrm>
            <a:off x="2975210" y="511881"/>
            <a:ext cx="3624052"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PDIUSBD12 </a:t>
            </a:r>
            <a:r>
              <a:rPr lang="zh-CN" altLang="en-US" sz="2700" b="1" dirty="0">
                <a:solidFill>
                  <a:schemeClr val="tx1">
                    <a:lumMod val="65000"/>
                    <a:lumOff val="35000"/>
                  </a:schemeClr>
                </a:solidFill>
                <a:latin typeface="微软雅黑"/>
                <a:ea typeface="微软雅黑"/>
              </a:rPr>
              <a:t>芯片特点</a:t>
            </a:r>
          </a:p>
        </p:txBody>
      </p:sp>
      <p:pic>
        <p:nvPicPr>
          <p:cNvPr id="4"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28067" y="40545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5"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466" y="41483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90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00" fill="hold"/>
                                            <p:tgtEl>
                                              <p:spTgt spid="4"/>
                                            </p:tgtEl>
                                            <p:attrNameLst>
                                              <p:attrName>ppt_x</p:attrName>
                                            </p:attrNameLst>
                                          </p:cBhvr>
                                          <p:tavLst>
                                            <p:tav tm="0">
                                              <p:val>
                                                <p:strVal val="0-#ppt_w/2"/>
                                              </p:val>
                                            </p:tav>
                                            <p:tav tm="100000">
                                              <p:val>
                                                <p:strVal val="#ppt_x"/>
                                              </p:val>
                                            </p:tav>
                                          </p:tavLst>
                                        </p:anim>
                                        <p:anim calcmode="lin" valueType="num">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00" fill="hold"/>
                                            <p:tgtEl>
                                              <p:spTgt spid="5"/>
                                            </p:tgtEl>
                                            <p:attrNameLst>
                                              <p:attrName>ppt_x</p:attrName>
                                            </p:attrNameLst>
                                          </p:cBhvr>
                                          <p:tavLst>
                                            <p:tav tm="0">
                                              <p:val>
                                                <p:strVal val="#ppt_x"/>
                                              </p:val>
                                            </p:tav>
                                            <p:tav tm="100000">
                                              <p:val>
                                                <p:strVal val="#ppt_x"/>
                                              </p:val>
                                            </p:tav>
                                          </p:tavLst>
                                        </p:anim>
                                        <p:anim calcmode="lin" valueType="num">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2208107" y="714541"/>
            <a:ext cx="7774199" cy="5382871"/>
          </a:xfrm>
        </p:spPr>
        <p:txBody>
          <a:bodyPr/>
          <a:lstStyle/>
          <a:p>
            <a:pPr eaLnBrk="1" hangingPunct="1"/>
            <a:r>
              <a:rPr lang="zh-CN" altLang="en-US" sz="2400" dirty="0">
                <a:latin typeface="黑体" panose="02010609060101010101" pitchFamily="49" charset="-122"/>
                <a:ea typeface="黑体" panose="02010609060101010101" pitchFamily="49" charset="-122"/>
              </a:rPr>
              <a:t>可通过软件控制与</a:t>
            </a:r>
            <a:r>
              <a:rPr lang="en-US" altLang="zh-CN" sz="2400" dirty="0">
                <a:latin typeface="黑体" panose="02010609060101010101" pitchFamily="49" charset="-122"/>
                <a:ea typeface="黑体" panose="02010609060101010101" pitchFamily="49" charset="-122"/>
              </a:rPr>
              <a:t>USB </a:t>
            </a:r>
            <a:r>
              <a:rPr lang="zh-CN" altLang="en-US" sz="2400" dirty="0">
                <a:latin typeface="黑体" panose="02010609060101010101" pitchFamily="49" charset="-122"/>
                <a:ea typeface="黑体" panose="02010609060101010101" pitchFamily="49" charset="-122"/>
              </a:rPr>
              <a:t>的连接</a:t>
            </a:r>
            <a:r>
              <a:rPr lang="en-US" altLang="zh-CN" sz="2400" dirty="0" err="1">
                <a:latin typeface="黑体" panose="02010609060101010101" pitchFamily="49" charset="-122"/>
                <a:ea typeface="黑体" panose="02010609060101010101" pitchFamily="49" charset="-122"/>
              </a:rPr>
              <a:t>SoftConnect</a:t>
            </a:r>
            <a:r>
              <a:rPr lang="en-US" altLang="zh-CN" sz="2400" baseline="30000" dirty="0" err="1">
                <a:latin typeface="黑体" panose="02010609060101010101" pitchFamily="49" charset="-122"/>
                <a:ea typeface="黑体" panose="02010609060101010101" pitchFamily="49" charset="-122"/>
              </a:rPr>
              <a:t>TM</a:t>
            </a:r>
            <a:r>
              <a:rPr lang="zh-CN" altLang="en-US" sz="2400" dirty="0">
                <a:latin typeface="黑体" panose="02010609060101010101" pitchFamily="49" charset="-122"/>
                <a:ea typeface="黑体" panose="02010609060101010101" pitchFamily="49" charset="-122"/>
              </a:rPr>
              <a:t>。</a:t>
            </a:r>
          </a:p>
          <a:p>
            <a:pPr eaLnBrk="1" hangingPunct="1"/>
            <a:r>
              <a:rPr lang="zh-CN" altLang="en-US" sz="2400" dirty="0">
                <a:latin typeface="黑体" panose="02010609060101010101" pitchFamily="49" charset="-122"/>
                <a:ea typeface="黑体" panose="02010609060101010101" pitchFamily="49" charset="-122"/>
              </a:rPr>
              <a:t>采用</a:t>
            </a:r>
            <a:r>
              <a:rPr lang="en-US" altLang="zh-CN" sz="2400" dirty="0" err="1">
                <a:latin typeface="黑体" panose="02010609060101010101" pitchFamily="49" charset="-122"/>
                <a:ea typeface="黑体" panose="02010609060101010101" pitchFamily="49" charset="-122"/>
              </a:rPr>
              <a:t>GoodLink</a:t>
            </a:r>
            <a:r>
              <a:rPr lang="en-US" altLang="zh-CN" sz="2400" baseline="30000" dirty="0" err="1">
                <a:latin typeface="黑体" panose="02010609060101010101" pitchFamily="49" charset="-122"/>
                <a:ea typeface="黑体" panose="02010609060101010101" pitchFamily="49" charset="-122"/>
              </a:rPr>
              <a:t>TM</a:t>
            </a:r>
            <a:r>
              <a:rPr lang="zh-CN" altLang="en-US" sz="2400" dirty="0">
                <a:latin typeface="黑体" panose="02010609060101010101" pitchFamily="49" charset="-122"/>
                <a:ea typeface="黑体" panose="02010609060101010101" pitchFamily="49" charset="-122"/>
              </a:rPr>
              <a:t>技术，通讯时</a:t>
            </a:r>
            <a:r>
              <a:rPr lang="en-US" altLang="zh-CN" sz="2400" dirty="0">
                <a:latin typeface="黑体" panose="02010609060101010101" pitchFamily="49" charset="-122"/>
                <a:ea typeface="黑体" panose="02010609060101010101" pitchFamily="49" charset="-122"/>
              </a:rPr>
              <a:t>LED</a:t>
            </a:r>
            <a:r>
              <a:rPr lang="zh-CN" altLang="en-US" sz="2400" dirty="0">
                <a:latin typeface="黑体" panose="02010609060101010101" pitchFamily="49" charset="-122"/>
                <a:ea typeface="黑体" panose="02010609060101010101" pitchFamily="49" charset="-122"/>
              </a:rPr>
              <a:t>会闪烁。</a:t>
            </a:r>
          </a:p>
          <a:p>
            <a:pPr eaLnBrk="1" hangingPunct="1"/>
            <a:r>
              <a:rPr lang="zh-CN" altLang="en-US" sz="2400" dirty="0">
                <a:latin typeface="黑体" panose="02010609060101010101" pitchFamily="49" charset="-122"/>
                <a:ea typeface="黑体" panose="02010609060101010101" pitchFamily="49" charset="-122"/>
              </a:rPr>
              <a:t>可编程的时钟频率输出。</a:t>
            </a:r>
          </a:p>
          <a:p>
            <a:pPr eaLnBrk="1" hangingPunct="1"/>
            <a:r>
              <a:rPr lang="zh-CN" altLang="en-US" sz="2400" dirty="0">
                <a:latin typeface="黑体" panose="02010609060101010101" pitchFamily="49" charset="-122"/>
                <a:ea typeface="黑体" panose="02010609060101010101" pitchFamily="49" charset="-122"/>
              </a:rPr>
              <a:t>符合</a:t>
            </a:r>
            <a:r>
              <a:rPr lang="en-US" altLang="zh-CN" sz="2400" dirty="0">
                <a:latin typeface="黑体" panose="02010609060101010101" pitchFamily="49" charset="-122"/>
                <a:ea typeface="黑体" panose="02010609060101010101" pitchFamily="49" charset="-122"/>
              </a:rPr>
              <a:t>ACPI</a:t>
            </a:r>
            <a:r>
              <a:rPr lang="zh-CN" altLang="en-US" sz="2400" dirty="0">
                <a:latin typeface="黑体" panose="02010609060101010101" pitchFamily="49" charset="-122"/>
                <a:ea typeface="黑体" panose="02010609060101010101" pitchFamily="49" charset="-122"/>
              </a:rPr>
              <a:t>，</a:t>
            </a:r>
            <a:r>
              <a:rPr lang="en-US" altLang="zh-CN" sz="2400" dirty="0" err="1">
                <a:latin typeface="黑体" panose="02010609060101010101" pitchFamily="49" charset="-122"/>
                <a:ea typeface="黑体" panose="02010609060101010101" pitchFamily="49" charset="-122"/>
              </a:rPr>
              <a:t>OnNOW</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USB </a:t>
            </a:r>
            <a:r>
              <a:rPr lang="zh-CN" altLang="en-US" sz="2400" dirty="0">
                <a:latin typeface="黑体" panose="02010609060101010101" pitchFamily="49" charset="-122"/>
                <a:ea typeface="黑体" panose="02010609060101010101" pitchFamily="49" charset="-122"/>
              </a:rPr>
              <a:t>电源管理的要求。</a:t>
            </a:r>
          </a:p>
          <a:p>
            <a:pPr eaLnBrk="1" hangingPunct="1"/>
            <a:r>
              <a:rPr lang="zh-CN" altLang="en-US" sz="2400" dirty="0">
                <a:latin typeface="黑体" panose="02010609060101010101" pitchFamily="49" charset="-122"/>
                <a:ea typeface="黑体" panose="02010609060101010101" pitchFamily="49" charset="-122"/>
              </a:rPr>
              <a:t>内部上电复位和低电压复位电路。</a:t>
            </a:r>
          </a:p>
          <a:p>
            <a:pPr eaLnBrk="1" hangingPunct="1"/>
            <a:r>
              <a:rPr lang="zh-CN" altLang="en-US" sz="2400" dirty="0">
                <a:latin typeface="黑体" panose="02010609060101010101" pitchFamily="49" charset="-122"/>
                <a:ea typeface="黑体" panose="02010609060101010101" pitchFamily="49" charset="-122"/>
              </a:rPr>
              <a:t>可选</a:t>
            </a:r>
            <a:r>
              <a:rPr lang="en-US" altLang="zh-CN" sz="2400" dirty="0">
                <a:latin typeface="黑体" panose="02010609060101010101" pitchFamily="49" charset="-122"/>
                <a:ea typeface="黑体" panose="02010609060101010101" pitchFamily="49" charset="-122"/>
              </a:rPr>
              <a:t>SO28 </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TSSOP28 </a:t>
            </a:r>
            <a:r>
              <a:rPr lang="zh-CN" altLang="en-US" sz="2400" dirty="0">
                <a:latin typeface="黑体" panose="02010609060101010101" pitchFamily="49" charset="-122"/>
                <a:ea typeface="黑体" panose="02010609060101010101" pitchFamily="49" charset="-122"/>
              </a:rPr>
              <a:t>封装。</a:t>
            </a:r>
          </a:p>
          <a:p>
            <a:pPr eaLnBrk="1" hangingPunct="1"/>
            <a:r>
              <a:rPr lang="zh-CN" altLang="en-US" sz="2400" dirty="0">
                <a:latin typeface="黑体" panose="02010609060101010101" pitchFamily="49" charset="-122"/>
                <a:ea typeface="黑体" panose="02010609060101010101" pitchFamily="49" charset="-122"/>
              </a:rPr>
              <a:t>工业级工作温度</a:t>
            </a:r>
            <a:r>
              <a:rPr lang="en-US" altLang="zh-CN" sz="2400" dirty="0">
                <a:latin typeface="黑体" panose="02010609060101010101" pitchFamily="49" charset="-122"/>
                <a:ea typeface="黑体" panose="02010609060101010101" pitchFamily="49" charset="-122"/>
              </a:rPr>
              <a:t>-40</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+85</a:t>
            </a:r>
            <a:r>
              <a:rPr lang="zh-CN" altLang="en-US" sz="2400" dirty="0">
                <a:latin typeface="黑体" panose="02010609060101010101" pitchFamily="49" charset="-122"/>
                <a:ea typeface="黑体" panose="02010609060101010101" pitchFamily="49" charset="-122"/>
              </a:rPr>
              <a:t>℃。</a:t>
            </a:r>
          </a:p>
          <a:p>
            <a:pPr eaLnBrk="1" hangingPunct="1"/>
            <a:r>
              <a:rPr lang="zh-CN" altLang="en-US" sz="2400" dirty="0">
                <a:latin typeface="黑体" panose="02010609060101010101" pitchFamily="49" charset="-122"/>
                <a:ea typeface="黑体" panose="02010609060101010101" pitchFamily="49" charset="-122"/>
              </a:rPr>
              <a:t>高于</a:t>
            </a:r>
            <a:r>
              <a:rPr lang="en-US" altLang="zh-CN" sz="2400" dirty="0">
                <a:latin typeface="黑体" panose="02010609060101010101" pitchFamily="49" charset="-122"/>
                <a:ea typeface="黑体" panose="02010609060101010101" pitchFamily="49" charset="-122"/>
              </a:rPr>
              <a:t>8kV </a:t>
            </a:r>
            <a:r>
              <a:rPr lang="zh-CN" altLang="en-US" sz="2400" dirty="0">
                <a:latin typeface="黑体" panose="02010609060101010101" pitchFamily="49" charset="-122"/>
                <a:ea typeface="黑体" panose="02010609060101010101" pitchFamily="49" charset="-122"/>
              </a:rPr>
              <a:t>的在片静电防护电路减少了额外元件的费用。</a:t>
            </a:r>
          </a:p>
          <a:p>
            <a:pPr eaLnBrk="1" hangingPunct="1"/>
            <a:r>
              <a:rPr lang="zh-CN" altLang="en-US" sz="2400" dirty="0">
                <a:latin typeface="黑体" panose="02010609060101010101" pitchFamily="49" charset="-122"/>
                <a:ea typeface="黑体" panose="02010609060101010101" pitchFamily="49" charset="-122"/>
              </a:rPr>
              <a:t>具有高错误恢复率</a:t>
            </a:r>
            <a:r>
              <a:rPr lang="en-US" altLang="zh-CN" sz="2400" dirty="0">
                <a:latin typeface="黑体" panose="02010609060101010101" pitchFamily="49" charset="-122"/>
                <a:ea typeface="黑体" panose="02010609060101010101" pitchFamily="49" charset="-122"/>
              </a:rPr>
              <a:t>(&gt;99%)</a:t>
            </a:r>
            <a:r>
              <a:rPr lang="zh-CN" altLang="en-US" sz="2400" dirty="0">
                <a:latin typeface="黑体" panose="02010609060101010101" pitchFamily="49" charset="-122"/>
                <a:ea typeface="黑体" panose="02010609060101010101" pitchFamily="49" charset="-122"/>
              </a:rPr>
              <a:t>的全扫描设计确保了高品质。</a:t>
            </a:r>
          </a:p>
          <a:p>
            <a:pPr eaLnBrk="1" hangingPunct="1"/>
            <a:r>
              <a:rPr lang="zh-CN" altLang="en-US" sz="2400" dirty="0">
                <a:latin typeface="黑体" panose="02010609060101010101" pitchFamily="49" charset="-122"/>
                <a:ea typeface="黑体" panose="02010609060101010101" pitchFamily="49" charset="-122"/>
              </a:rPr>
              <a:t>双电源操作</a:t>
            </a:r>
            <a:r>
              <a:rPr lang="en-US" altLang="zh-CN" sz="2400" dirty="0">
                <a:latin typeface="黑体" panose="02010609060101010101" pitchFamily="49" charset="-122"/>
                <a:ea typeface="黑体" panose="02010609060101010101" pitchFamily="49" charset="-122"/>
              </a:rPr>
              <a:t>3.3±0.3V </a:t>
            </a:r>
            <a:r>
              <a:rPr lang="zh-CN" altLang="en-US" sz="2400" dirty="0">
                <a:latin typeface="黑体" panose="02010609060101010101" pitchFamily="49" charset="-122"/>
                <a:ea typeface="黑体" panose="02010609060101010101" pitchFamily="49" charset="-122"/>
              </a:rPr>
              <a:t>或扩展的</a:t>
            </a:r>
            <a:r>
              <a:rPr lang="en-US" altLang="zh-CN" sz="2400" dirty="0">
                <a:latin typeface="黑体" panose="02010609060101010101" pitchFamily="49" charset="-122"/>
                <a:ea typeface="黑体" panose="02010609060101010101" pitchFamily="49" charset="-122"/>
              </a:rPr>
              <a:t>5V </a:t>
            </a:r>
            <a:r>
              <a:rPr lang="zh-CN" altLang="en-US" sz="2400" dirty="0">
                <a:latin typeface="黑体" panose="02010609060101010101" pitchFamily="49" charset="-122"/>
                <a:ea typeface="黑体" panose="02010609060101010101" pitchFamily="49" charset="-122"/>
              </a:rPr>
              <a:t>电源，范围为</a:t>
            </a:r>
            <a:r>
              <a:rPr lang="en-US" altLang="zh-CN" sz="2400" dirty="0">
                <a:latin typeface="黑体" panose="02010609060101010101" pitchFamily="49" charset="-122"/>
                <a:ea typeface="黑体" panose="02010609060101010101" pitchFamily="49" charset="-122"/>
              </a:rPr>
              <a:t>4.0~5.5V</a:t>
            </a:r>
            <a:r>
              <a:rPr lang="zh-CN" altLang="en-US" sz="2400" dirty="0">
                <a:latin typeface="黑体" panose="02010609060101010101" pitchFamily="49" charset="-122"/>
                <a:ea typeface="黑体" panose="02010609060101010101" pitchFamily="49" charset="-122"/>
              </a:rPr>
              <a:t>。</a:t>
            </a:r>
          </a:p>
          <a:p>
            <a:pPr eaLnBrk="1" hangingPunct="1"/>
            <a:r>
              <a:rPr lang="zh-CN" altLang="en-US" sz="2400" dirty="0">
                <a:latin typeface="黑体" panose="02010609060101010101" pitchFamily="49" charset="-122"/>
                <a:ea typeface="黑体" panose="02010609060101010101" pitchFamily="49" charset="-122"/>
              </a:rPr>
              <a:t>多中断模式实现批量和同步传输。</a:t>
            </a:r>
          </a:p>
          <a:p>
            <a:pPr eaLnBrk="1" hangingPunct="1"/>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9698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2206519" y="1700607"/>
            <a:ext cx="7850417" cy="4393629"/>
          </a:xfrm>
        </p:spPr>
        <p:txBody>
          <a:bodyPr/>
          <a:lstStyle/>
          <a:p>
            <a:pPr eaLnBrk="1" hangingPunct="1"/>
            <a:r>
              <a:rPr lang="en-US" altLang="zh-CN" sz="2801">
                <a:latin typeface="黑体" panose="02010609060101010101" pitchFamily="49" charset="-122"/>
                <a:ea typeface="黑体" panose="02010609060101010101" pitchFamily="49" charset="-122"/>
              </a:rPr>
              <a:t>USB</a:t>
            </a:r>
            <a:r>
              <a:rPr lang="zh-CN" altLang="en-US" sz="2801">
                <a:latin typeface="黑体" panose="02010609060101010101" pitchFamily="49" charset="-122"/>
                <a:ea typeface="黑体" panose="02010609060101010101" pitchFamily="49" charset="-122"/>
              </a:rPr>
              <a:t>接口主要有以下特点：</a:t>
            </a:r>
          </a:p>
          <a:p>
            <a:pPr eaLnBrk="1" hangingPunct="1"/>
            <a:r>
              <a:rPr lang="zh-CN" altLang="en-US" sz="2400">
                <a:latin typeface="黑体" panose="02010609060101010101" pitchFamily="49" charset="-122"/>
                <a:ea typeface="黑体" panose="02010609060101010101" pitchFamily="49" charset="-122"/>
              </a:rPr>
              <a:t>使用方便	</a:t>
            </a:r>
          </a:p>
          <a:p>
            <a:pPr lvl="1" eaLnBrk="1" hangingPunct="1"/>
            <a:r>
              <a:rPr lang="zh-CN" altLang="en-US" sz="2400">
                <a:latin typeface="黑体" panose="02010609060101010101" pitchFamily="49" charset="-122"/>
                <a:ea typeface="黑体" panose="02010609060101010101" pitchFamily="49" charset="-122"/>
              </a:rPr>
              <a:t>“即插即用”。</a:t>
            </a:r>
          </a:p>
          <a:p>
            <a:pPr eaLnBrk="1" hangingPunct="1"/>
            <a:r>
              <a:rPr lang="zh-CN" altLang="en-US" sz="2400">
                <a:latin typeface="黑体" panose="02010609060101010101" pitchFamily="49" charset="-122"/>
                <a:ea typeface="黑体" panose="02010609060101010101" pitchFamily="49" charset="-122"/>
              </a:rPr>
              <a:t>速度快</a:t>
            </a:r>
          </a:p>
          <a:p>
            <a:pPr lvl="1" eaLnBrk="1" hangingPunct="1"/>
            <a:r>
              <a:rPr lang="en-US" altLang="zh-CN" sz="2400">
                <a:latin typeface="黑体" panose="02010609060101010101" pitchFamily="49" charset="-122"/>
                <a:ea typeface="黑体" panose="02010609060101010101" pitchFamily="49" charset="-122"/>
              </a:rPr>
              <a:t>USB1.X</a:t>
            </a:r>
            <a:r>
              <a:rPr lang="zh-CN" altLang="en-US" sz="2400">
                <a:latin typeface="黑体" panose="02010609060101010101" pitchFamily="49" charset="-122"/>
                <a:ea typeface="黑体" panose="02010609060101010101" pitchFamily="49" charset="-122"/>
              </a:rPr>
              <a:t>接口的最高传输率目前可达</a:t>
            </a:r>
            <a:r>
              <a:rPr lang="en-US" altLang="zh-CN" sz="2400">
                <a:latin typeface="黑体" panose="02010609060101010101" pitchFamily="49" charset="-122"/>
                <a:ea typeface="黑体" panose="02010609060101010101" pitchFamily="49" charset="-122"/>
              </a:rPr>
              <a:t>12Mb/s</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USB2.0</a:t>
            </a:r>
            <a:r>
              <a:rPr lang="zh-CN" altLang="en-US" sz="2400">
                <a:latin typeface="黑体" panose="02010609060101010101" pitchFamily="49" charset="-122"/>
                <a:ea typeface="黑体" panose="02010609060101010101" pitchFamily="49" charset="-122"/>
              </a:rPr>
              <a:t>的传输速度可以达到</a:t>
            </a:r>
            <a:r>
              <a:rPr lang="en-US" altLang="zh-CN" sz="2400">
                <a:latin typeface="黑体" panose="02010609060101010101" pitchFamily="49" charset="-122"/>
                <a:ea typeface="黑体" panose="02010609060101010101" pitchFamily="49" charset="-122"/>
              </a:rPr>
              <a:t>480Mb/s</a:t>
            </a:r>
            <a:r>
              <a:rPr lang="zh-CN" altLang="en-US" sz="2400">
                <a:latin typeface="黑体" panose="02010609060101010101" pitchFamily="49" charset="-122"/>
                <a:ea typeface="黑体" panose="02010609060101010101" pitchFamily="49" charset="-122"/>
              </a:rPr>
              <a:t>。</a:t>
            </a:r>
          </a:p>
          <a:p>
            <a:pPr eaLnBrk="1" hangingPunct="1"/>
            <a:r>
              <a:rPr lang="zh-CN" altLang="en-US" sz="2400">
                <a:latin typeface="黑体" panose="02010609060101010101" pitchFamily="49" charset="-122"/>
                <a:ea typeface="黑体" panose="02010609060101010101" pitchFamily="49" charset="-122"/>
              </a:rPr>
              <a:t>连接灵活</a:t>
            </a:r>
          </a:p>
          <a:p>
            <a:pPr eaLnBrk="1" hangingPunct="1"/>
            <a:r>
              <a:rPr lang="zh-CN" altLang="en-US" sz="2400">
                <a:latin typeface="黑体" panose="02010609060101010101" pitchFamily="49" charset="-122"/>
                <a:ea typeface="黑体" panose="02010609060101010101" pitchFamily="49" charset="-122"/>
              </a:rPr>
              <a:t>独立供电</a:t>
            </a:r>
          </a:p>
        </p:txBody>
      </p:sp>
      <p:sp>
        <p:nvSpPr>
          <p:cNvPr id="4" name="TextBox 37"/>
          <p:cNvSpPr txBox="1"/>
          <p:nvPr/>
        </p:nvSpPr>
        <p:spPr>
          <a:xfrm>
            <a:off x="2903202" y="829012"/>
            <a:ext cx="2903972"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USB</a:t>
            </a:r>
            <a:r>
              <a:rPr lang="zh-CN" altLang="en-US" sz="2700" b="1" dirty="0" smtClean="0">
                <a:solidFill>
                  <a:schemeClr val="tx1">
                    <a:lumMod val="65000"/>
                    <a:lumOff val="35000"/>
                  </a:schemeClr>
                </a:solidFill>
                <a:latin typeface="微软雅黑"/>
                <a:ea typeface="微软雅黑"/>
              </a:rPr>
              <a:t>的主要特点</a:t>
            </a:r>
            <a:endParaRPr lang="zh-CN" altLang="en-US" sz="2700" b="1" dirty="0">
              <a:solidFill>
                <a:schemeClr val="tx1">
                  <a:lumMod val="65000"/>
                  <a:lumOff val="35000"/>
                </a:schemeClr>
              </a:solidFill>
              <a:latin typeface="微软雅黑"/>
              <a:ea typeface="微软雅黑"/>
            </a:endParaRP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956059" y="722589"/>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8458" y="731961"/>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413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a:xfrm>
            <a:off x="2208107" y="928903"/>
            <a:ext cx="7774199" cy="5168508"/>
          </a:xfrm>
        </p:spPr>
        <p:txBody>
          <a:bodyPr/>
          <a:lstStyle/>
          <a:p>
            <a:pPr eaLnBrk="1" hangingPunct="1"/>
            <a:r>
              <a:rPr lang="en-US" altLang="zh-CN" sz="2400" dirty="0">
                <a:latin typeface="黑体" panose="02010609060101010101" pitchFamily="49" charset="-122"/>
                <a:ea typeface="黑体" panose="02010609060101010101" pitchFamily="49" charset="-122"/>
              </a:rPr>
              <a:t>PDIUSBD12</a:t>
            </a:r>
            <a:r>
              <a:rPr lang="zh-CN" altLang="en-US" sz="2400" dirty="0">
                <a:latin typeface="黑体" panose="02010609060101010101" pitchFamily="49" charset="-122"/>
                <a:ea typeface="黑体" panose="02010609060101010101" pitchFamily="49" charset="-122"/>
              </a:rPr>
              <a:t>集成以下部件和功能：</a:t>
            </a:r>
          </a:p>
          <a:p>
            <a:pPr eaLnBrk="1" hangingPunct="1"/>
            <a:r>
              <a:rPr lang="zh-CN" altLang="en-US" sz="2400" dirty="0">
                <a:latin typeface="黑体" panose="02010609060101010101" pitchFamily="49" charset="-122"/>
                <a:ea typeface="黑体" panose="02010609060101010101" pitchFamily="49" charset="-122"/>
              </a:rPr>
              <a:t>模拟收发器</a:t>
            </a:r>
          </a:p>
          <a:p>
            <a:pPr eaLnBrk="1" hangingPunct="1"/>
            <a:r>
              <a:rPr lang="zh-CN" altLang="en-US" sz="2400" dirty="0">
                <a:latin typeface="黑体" panose="02010609060101010101" pitchFamily="49" charset="-122"/>
                <a:ea typeface="黑体" panose="02010609060101010101" pitchFamily="49" charset="-122"/>
              </a:rPr>
              <a:t>电压调整器</a:t>
            </a:r>
          </a:p>
          <a:p>
            <a:pPr eaLnBrk="1" hangingPunct="1"/>
            <a:r>
              <a:rPr lang="en-US" altLang="zh-CN" sz="2400" dirty="0">
                <a:latin typeface="黑体" panose="02010609060101010101" pitchFamily="49" charset="-122"/>
                <a:ea typeface="黑体" panose="02010609060101010101" pitchFamily="49" charset="-122"/>
              </a:rPr>
              <a:t>PLL</a:t>
            </a:r>
            <a:endParaRPr lang="zh-CN" altLang="en-US" sz="2400" dirty="0">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rPr>
              <a:t>位时钟恢复</a:t>
            </a:r>
          </a:p>
          <a:p>
            <a:pPr eaLnBrk="1" hangingPunct="1"/>
            <a:r>
              <a:rPr lang="en-US" altLang="zh-CN" sz="2400" dirty="0">
                <a:latin typeface="黑体" panose="02010609060101010101" pitchFamily="49" charset="-122"/>
                <a:ea typeface="黑体" panose="02010609060101010101" pitchFamily="49" charset="-122"/>
              </a:rPr>
              <a:t>Philips </a:t>
            </a:r>
            <a:r>
              <a:rPr lang="zh-CN" altLang="en-US" sz="2400" dirty="0">
                <a:latin typeface="黑体" panose="02010609060101010101" pitchFamily="49" charset="-122"/>
                <a:ea typeface="黑体" panose="02010609060101010101" pitchFamily="49" charset="-122"/>
              </a:rPr>
              <a:t>串行接口引擎</a:t>
            </a:r>
            <a:r>
              <a:rPr lang="en-US" altLang="zh-CN" sz="2400" dirty="0">
                <a:latin typeface="黑体" panose="02010609060101010101" pitchFamily="49" charset="-122"/>
                <a:ea typeface="黑体" panose="02010609060101010101" pitchFamily="49" charset="-122"/>
              </a:rPr>
              <a:t>PSIE</a:t>
            </a:r>
            <a:endParaRPr lang="zh-CN" altLang="en-US" sz="2400" dirty="0">
              <a:latin typeface="黑体" panose="02010609060101010101" pitchFamily="49" charset="-122"/>
              <a:ea typeface="黑体" panose="02010609060101010101" pitchFamily="49" charset="-122"/>
            </a:endParaRPr>
          </a:p>
          <a:p>
            <a:pPr eaLnBrk="1" hangingPunct="1"/>
            <a:r>
              <a:rPr lang="en-US" altLang="zh-CN" sz="2400" dirty="0" err="1">
                <a:latin typeface="黑体" panose="02010609060101010101" pitchFamily="49" charset="-122"/>
                <a:ea typeface="黑体" panose="02010609060101010101" pitchFamily="49" charset="-122"/>
              </a:rPr>
              <a:t>SoftConnect</a:t>
            </a:r>
            <a:r>
              <a:rPr lang="en-US" altLang="zh-CN" sz="2400" baseline="30000" dirty="0" err="1">
                <a:latin typeface="黑体" panose="02010609060101010101" pitchFamily="49" charset="-122"/>
                <a:ea typeface="黑体" panose="02010609060101010101" pitchFamily="49" charset="-122"/>
              </a:rPr>
              <a:t>TM</a:t>
            </a:r>
            <a:endParaRPr lang="zh-CN" altLang="en-US" sz="2400" dirty="0">
              <a:latin typeface="黑体" panose="02010609060101010101" pitchFamily="49" charset="-122"/>
              <a:ea typeface="黑体" panose="02010609060101010101" pitchFamily="49" charset="-122"/>
            </a:endParaRPr>
          </a:p>
          <a:p>
            <a:pPr eaLnBrk="1" hangingPunct="1"/>
            <a:r>
              <a:rPr lang="en-US" altLang="zh-CN" sz="2400" dirty="0" err="1">
                <a:latin typeface="黑体" panose="02010609060101010101" pitchFamily="49" charset="-122"/>
                <a:ea typeface="黑体" panose="02010609060101010101" pitchFamily="49" charset="-122"/>
              </a:rPr>
              <a:t>GoodLink</a:t>
            </a:r>
            <a:r>
              <a:rPr lang="en-US" altLang="zh-CN" sz="2400" baseline="30000" dirty="0" err="1">
                <a:latin typeface="黑体" panose="02010609060101010101" pitchFamily="49" charset="-122"/>
                <a:ea typeface="黑体" panose="02010609060101010101" pitchFamily="49" charset="-122"/>
              </a:rPr>
              <a:t>TM</a:t>
            </a:r>
            <a:endParaRPr lang="zh-CN" altLang="en-US" sz="2400" dirty="0">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rPr>
              <a:t>存储器管理单元</a:t>
            </a:r>
            <a:r>
              <a:rPr lang="en-US" altLang="zh-CN" sz="2400" dirty="0">
                <a:latin typeface="黑体" panose="02010609060101010101" pitchFamily="49" charset="-122"/>
                <a:ea typeface="黑体" panose="02010609060101010101" pitchFamily="49" charset="-122"/>
              </a:rPr>
              <a:t>MMU </a:t>
            </a:r>
            <a:r>
              <a:rPr lang="zh-CN" altLang="en-US" sz="2400" dirty="0">
                <a:latin typeface="黑体" panose="02010609060101010101" pitchFamily="49" charset="-122"/>
                <a:ea typeface="黑体" panose="02010609060101010101" pitchFamily="49" charset="-122"/>
              </a:rPr>
              <a:t>和集成</a:t>
            </a:r>
            <a:r>
              <a:rPr lang="en-US" altLang="zh-CN" sz="2400" dirty="0">
                <a:latin typeface="黑体" panose="02010609060101010101" pitchFamily="49" charset="-122"/>
                <a:ea typeface="黑体" panose="02010609060101010101" pitchFamily="49" charset="-122"/>
              </a:rPr>
              <a:t>RAM</a:t>
            </a:r>
            <a:endParaRPr lang="zh-CN" altLang="en-US" sz="2400" dirty="0">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rPr>
              <a:t>并行和</a:t>
            </a:r>
            <a:r>
              <a:rPr lang="en-US" altLang="zh-CN" sz="2400" dirty="0">
                <a:latin typeface="黑体" panose="02010609060101010101" pitchFamily="49" charset="-122"/>
                <a:ea typeface="黑体" panose="02010609060101010101" pitchFamily="49" charset="-122"/>
              </a:rPr>
              <a:t>DMA </a:t>
            </a:r>
            <a:r>
              <a:rPr lang="zh-CN" altLang="en-US" sz="2400" dirty="0">
                <a:latin typeface="黑体" panose="02010609060101010101" pitchFamily="49" charset="-122"/>
                <a:ea typeface="黑体" panose="02010609060101010101" pitchFamily="49" charset="-122"/>
              </a:rPr>
              <a:t>接口</a:t>
            </a:r>
          </a:p>
          <a:p>
            <a:pPr eaLnBrk="1" hangingPunct="1"/>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51571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2208107" y="928903"/>
            <a:ext cx="7774199" cy="5168508"/>
          </a:xfrm>
        </p:spPr>
        <p:txBody>
          <a:bodyPr/>
          <a:lstStyle/>
          <a:p>
            <a:pPr marL="0" indent="0" eaLnBrk="1" hangingPunct="1">
              <a:buNone/>
            </a:pPr>
            <a:endParaRPr lang="zh-CN" altLang="en-US" sz="2400" dirty="0">
              <a:latin typeface="黑体" panose="02010609060101010101" pitchFamily="49" charset="-122"/>
              <a:ea typeface="黑体" panose="02010609060101010101" pitchFamily="49" charset="-122"/>
            </a:endParaRPr>
          </a:p>
        </p:txBody>
      </p:sp>
      <p:sp>
        <p:nvSpPr>
          <p:cNvPr id="8196" name="Rectangle 2"/>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4" name="Object 1"/>
          <p:cNvGraphicFramePr>
            <a:graphicFrameLocks noChangeAspect="1"/>
          </p:cNvGraphicFramePr>
          <p:nvPr/>
        </p:nvGraphicFramePr>
        <p:xfrm>
          <a:off x="4094493" y="1643444"/>
          <a:ext cx="4180856" cy="4358696"/>
        </p:xfrm>
        <a:graphic>
          <a:graphicData uri="http://schemas.openxmlformats.org/presentationml/2006/ole">
            <mc:AlternateContent xmlns:mc="http://schemas.openxmlformats.org/markup-compatibility/2006">
              <mc:Choice xmlns:v="urn:schemas-microsoft-com:vml" Requires="v">
                <p:oleObj spid="_x0000_s22534" name="Visio" r:id="rId3" imgW="2610231" imgH="2716149" progId="Visio.Drawing.11">
                  <p:embed/>
                </p:oleObj>
              </mc:Choice>
              <mc:Fallback>
                <p:oleObj name="Visio" r:id="rId3" imgW="2610231" imgH="271614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4493" y="1643444"/>
                        <a:ext cx="4180856" cy="43586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37"/>
          <p:cNvSpPr txBox="1"/>
          <p:nvPr/>
        </p:nvSpPr>
        <p:spPr>
          <a:xfrm>
            <a:off x="2975210" y="511881"/>
            <a:ext cx="3624052"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PDIUSBD12 </a:t>
            </a:r>
            <a:r>
              <a:rPr lang="zh-CN" altLang="en-US" sz="2700" b="1" dirty="0" smtClean="0">
                <a:solidFill>
                  <a:schemeClr val="tx1">
                    <a:lumMod val="65000"/>
                    <a:lumOff val="35000"/>
                  </a:schemeClr>
                </a:solidFill>
                <a:latin typeface="微软雅黑"/>
                <a:ea typeface="微软雅黑"/>
              </a:rPr>
              <a:t>芯片引脚</a:t>
            </a:r>
            <a:endParaRPr lang="zh-CN" altLang="en-US" sz="2700" b="1" dirty="0">
              <a:solidFill>
                <a:schemeClr val="tx1">
                  <a:lumMod val="65000"/>
                  <a:lumOff val="35000"/>
                </a:schemeClr>
              </a:solidFill>
              <a:latin typeface="微软雅黑"/>
              <a:ea typeface="微软雅黑"/>
            </a:endParaRPr>
          </a:p>
        </p:txBody>
      </p:sp>
      <p:pic>
        <p:nvPicPr>
          <p:cNvPr id="6"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28067" y="40545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0466" y="41483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828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2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2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00" fill="hold"/>
                                            <p:tgtEl>
                                              <p:spTgt spid="6"/>
                                            </p:tgtEl>
                                            <p:attrNameLst>
                                              <p:attrName>ppt_x</p:attrName>
                                            </p:attrNameLst>
                                          </p:cBhvr>
                                          <p:tavLst>
                                            <p:tav tm="0">
                                              <p:val>
                                                <p:strVal val="0-#ppt_w/2"/>
                                              </p:val>
                                            </p:tav>
                                            <p:tav tm="100000">
                                              <p:val>
                                                <p:strVal val="#ppt_x"/>
                                              </p:val>
                                            </p:tav>
                                          </p:tavLst>
                                        </p:anim>
                                        <p:anim calcmode="lin" valueType="num">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00" fill="hold"/>
                                            <p:tgtEl>
                                              <p:spTgt spid="7"/>
                                            </p:tgtEl>
                                            <p:attrNameLst>
                                              <p:attrName>ppt_x</p:attrName>
                                            </p:attrNameLst>
                                          </p:cBhvr>
                                          <p:tavLst>
                                            <p:tav tm="0">
                                              <p:val>
                                                <p:strVal val="#ppt_x"/>
                                              </p:val>
                                            </p:tav>
                                            <p:tav tm="100000">
                                              <p:val>
                                                <p:strVal val="#ppt_x"/>
                                              </p:val>
                                            </p:tav>
                                          </p:tavLst>
                                        </p:anim>
                                        <p:anim calcmode="lin" valueType="num">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218" name="Object 1"/>
          <p:cNvGraphicFramePr>
            <a:graphicFrameLocks noChangeAspect="1"/>
          </p:cNvGraphicFramePr>
          <p:nvPr/>
        </p:nvGraphicFramePr>
        <p:xfrm>
          <a:off x="3451407" y="1643444"/>
          <a:ext cx="5347938" cy="3715610"/>
        </p:xfrm>
        <a:graphic>
          <a:graphicData uri="http://schemas.openxmlformats.org/presentationml/2006/ole">
            <mc:AlternateContent xmlns:mc="http://schemas.openxmlformats.org/markup-compatibility/2006">
              <mc:Choice xmlns:v="urn:schemas-microsoft-com:vml" Requires="v">
                <p:oleObj spid="_x0000_s23558" name="Visio" r:id="rId3" imgW="2929128" imgH="2038731" progId="Visio.Drawing.11">
                  <p:embed/>
                </p:oleObj>
              </mc:Choice>
              <mc:Fallback>
                <p:oleObj name="Visio" r:id="rId3" imgW="2929128" imgH="2038731"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1407" y="1643444"/>
                        <a:ext cx="5347938" cy="37156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37"/>
          <p:cNvSpPr txBox="1"/>
          <p:nvPr/>
        </p:nvSpPr>
        <p:spPr>
          <a:xfrm>
            <a:off x="2975210" y="511881"/>
            <a:ext cx="4128108"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PDIUSBD12 </a:t>
            </a:r>
            <a:r>
              <a:rPr lang="zh-CN" altLang="en-US" sz="2700" b="1" dirty="0" smtClean="0">
                <a:solidFill>
                  <a:schemeClr val="tx1">
                    <a:lumMod val="65000"/>
                    <a:lumOff val="35000"/>
                  </a:schemeClr>
                </a:solidFill>
                <a:latin typeface="微软雅黑"/>
                <a:ea typeface="微软雅黑"/>
              </a:rPr>
              <a:t>的典型连接</a:t>
            </a:r>
            <a:endParaRPr lang="zh-CN" altLang="en-US" sz="2700" b="1" dirty="0">
              <a:solidFill>
                <a:schemeClr val="tx1">
                  <a:lumMod val="65000"/>
                  <a:lumOff val="35000"/>
                </a:schemeClr>
              </a:solidFill>
              <a:latin typeface="微软雅黑"/>
              <a:ea typeface="微软雅黑"/>
            </a:endParaRPr>
          </a:p>
        </p:txBody>
      </p:sp>
      <p:pic>
        <p:nvPicPr>
          <p:cNvPr id="6"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28067" y="40545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0466" y="41483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65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000">
                                          <p:cBhvr additive="base">
                                            <p:cTn id="7" dur="12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14:bounceEnd="50000">
                                          <p:cBhvr additive="base">
                                            <p:cTn id="11" dur="12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200" fill="hold"/>
                                            <p:tgtEl>
                                              <p:spTgt spid="6"/>
                                            </p:tgtEl>
                                            <p:attrNameLst>
                                              <p:attrName>ppt_x</p:attrName>
                                            </p:attrNameLst>
                                          </p:cBhvr>
                                          <p:tavLst>
                                            <p:tav tm="0">
                                              <p:val>
                                                <p:strVal val="0-#ppt_w/2"/>
                                              </p:val>
                                            </p:tav>
                                            <p:tav tm="100000">
                                              <p:val>
                                                <p:strVal val="#ppt_x"/>
                                              </p:val>
                                            </p:tav>
                                          </p:tavLst>
                                        </p:anim>
                                        <p:anim calcmode="lin" valueType="num">
                                          <p:cBhvr additive="base">
                                            <p:cTn id="8" dur="12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00" fill="hold"/>
                                            <p:tgtEl>
                                              <p:spTgt spid="7"/>
                                            </p:tgtEl>
                                            <p:attrNameLst>
                                              <p:attrName>ppt_x</p:attrName>
                                            </p:attrNameLst>
                                          </p:cBhvr>
                                          <p:tavLst>
                                            <p:tav tm="0">
                                              <p:val>
                                                <p:strVal val="#ppt_x"/>
                                              </p:val>
                                            </p:tav>
                                            <p:tav tm="100000">
                                              <p:val>
                                                <p:strVal val="#ppt_x"/>
                                              </p:val>
                                            </p:tav>
                                          </p:tavLst>
                                        </p:anim>
                                        <p:anim calcmode="lin" valueType="num">
                                          <p:cBhvr additive="base">
                                            <p:cTn id="12" dur="12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242" name="Object 1"/>
          <p:cNvGraphicFramePr>
            <a:graphicFrameLocks noChangeAspect="1"/>
          </p:cNvGraphicFramePr>
          <p:nvPr>
            <p:extLst>
              <p:ext uri="{D42A27DB-BD31-4B8C-83A1-F6EECF244321}">
                <p14:modId xmlns:p14="http://schemas.microsoft.com/office/powerpoint/2010/main" val="533191585"/>
              </p:ext>
            </p:extLst>
          </p:nvPr>
        </p:nvGraphicFramePr>
        <p:xfrm>
          <a:off x="3214886" y="1341562"/>
          <a:ext cx="5355877" cy="3715610"/>
        </p:xfrm>
        <a:graphic>
          <a:graphicData uri="http://schemas.openxmlformats.org/presentationml/2006/ole">
            <mc:AlternateContent xmlns:mc="http://schemas.openxmlformats.org/markup-compatibility/2006">
              <mc:Choice xmlns:v="urn:schemas-microsoft-com:vml" Requires="v">
                <p:oleObj spid="_x0000_s24582" name="Visio" r:id="rId3" imgW="4258818" imgH="2963037" progId="Visio.Drawing.11">
                  <p:embed/>
                </p:oleObj>
              </mc:Choice>
              <mc:Fallback>
                <p:oleObj name="Visio" r:id="rId3" imgW="4258818" imgH="296303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886" y="1341562"/>
                        <a:ext cx="5355877" cy="37156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矩形 5"/>
          <p:cNvSpPr>
            <a:spLocks noChangeArrowheads="1"/>
          </p:cNvSpPr>
          <p:nvPr/>
        </p:nvSpPr>
        <p:spPr bwMode="auto">
          <a:xfrm>
            <a:off x="4222998" y="5374010"/>
            <a:ext cx="2955021" cy="46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latin typeface="黑体" panose="02010609060101010101" pitchFamily="49" charset="-122"/>
                <a:ea typeface="黑体" panose="02010609060101010101" pitchFamily="49" charset="-122"/>
              </a:rPr>
              <a:t>固件程序结构示意图</a:t>
            </a:r>
          </a:p>
        </p:txBody>
      </p:sp>
      <p:sp>
        <p:nvSpPr>
          <p:cNvPr id="6" name="TextBox 37"/>
          <p:cNvSpPr txBox="1"/>
          <p:nvPr/>
        </p:nvSpPr>
        <p:spPr>
          <a:xfrm>
            <a:off x="2975210" y="511881"/>
            <a:ext cx="3624052"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固件程序设计</a:t>
            </a:r>
          </a:p>
        </p:txBody>
      </p:sp>
      <p:pic>
        <p:nvPicPr>
          <p:cNvPr id="7"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28067" y="40545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80466" y="41483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931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2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2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00" fill="hold"/>
                                            <p:tgtEl>
                                              <p:spTgt spid="7"/>
                                            </p:tgtEl>
                                            <p:attrNameLst>
                                              <p:attrName>ppt_x</p:attrName>
                                            </p:attrNameLst>
                                          </p:cBhvr>
                                          <p:tavLst>
                                            <p:tav tm="0">
                                              <p:val>
                                                <p:strVal val="0-#ppt_w/2"/>
                                              </p:val>
                                            </p:tav>
                                            <p:tav tm="100000">
                                              <p:val>
                                                <p:strVal val="#ppt_x"/>
                                              </p:val>
                                            </p:tav>
                                          </p:tavLst>
                                        </p:anim>
                                        <p:anim calcmode="lin" valueType="num">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00" fill="hold"/>
                                            <p:tgtEl>
                                              <p:spTgt spid="8"/>
                                            </p:tgtEl>
                                            <p:attrNameLst>
                                              <p:attrName>ppt_x</p:attrName>
                                            </p:attrNameLst>
                                          </p:cBhvr>
                                          <p:tavLst>
                                            <p:tav tm="0">
                                              <p:val>
                                                <p:strVal val="#ppt_x"/>
                                              </p:val>
                                            </p:tav>
                                            <p:tav tm="100000">
                                              <p:val>
                                                <p:strVal val="#ppt_x"/>
                                              </p:val>
                                            </p:tav>
                                          </p:tavLst>
                                        </p:anim>
                                        <p:anim calcmode="lin" valueType="num">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1558702" y="549474"/>
            <a:ext cx="9289031" cy="5311416"/>
          </a:xfrm>
        </p:spPr>
        <p:txBody>
          <a:bodyPr/>
          <a:lstStyle/>
          <a:p>
            <a:pPr eaLnBrk="1" hangingPunct="1">
              <a:lnSpc>
                <a:spcPct val="130000"/>
              </a:lnSpc>
            </a:pPr>
            <a:r>
              <a:rPr lang="zh-CN" altLang="en-US" sz="2400" dirty="0">
                <a:latin typeface="黑体" panose="02010609060101010101" pitchFamily="49" charset="-122"/>
                <a:ea typeface="黑体" panose="02010609060101010101" pitchFamily="49" charset="-122"/>
              </a:rPr>
              <a:t>各模块的功能如下：</a:t>
            </a:r>
          </a:p>
          <a:p>
            <a:pPr eaLnBrk="1" hangingPunct="1">
              <a:lnSpc>
                <a:spcPct val="130000"/>
              </a:lnSpc>
            </a:pPr>
            <a:r>
              <a:rPr lang="zh-CN" altLang="en-US" sz="2400" dirty="0">
                <a:latin typeface="黑体" panose="02010609060101010101" pitchFamily="49" charset="-122"/>
                <a:ea typeface="黑体" panose="02010609060101010101" pitchFamily="49" charset="-122"/>
              </a:rPr>
              <a:t>主循环程序：</a:t>
            </a:r>
            <a:r>
              <a:rPr lang="en-US" altLang="zh-CN" sz="2400" dirty="0">
                <a:latin typeface="黑体" panose="02010609060101010101" pitchFamily="49" charset="-122"/>
                <a:ea typeface="黑体" panose="02010609060101010101" pitchFamily="49" charset="-122"/>
              </a:rPr>
              <a:t>PDIUSBD12</a:t>
            </a:r>
            <a:r>
              <a:rPr lang="zh-CN" altLang="en-US" sz="2400" dirty="0">
                <a:latin typeface="黑体" panose="02010609060101010101" pitchFamily="49" charset="-122"/>
                <a:ea typeface="黑体" panose="02010609060101010101" pitchFamily="49" charset="-122"/>
              </a:rPr>
              <a:t>与单片机之间是工作在一种中断的方式下，</a:t>
            </a:r>
            <a:r>
              <a:rPr lang="en-US" altLang="zh-CN" sz="2400" dirty="0">
                <a:latin typeface="黑体" panose="02010609060101010101" pitchFamily="49" charset="-122"/>
                <a:ea typeface="黑体" panose="02010609060101010101" pitchFamily="49" charset="-122"/>
              </a:rPr>
              <a:t>PDIUSBD12</a:t>
            </a:r>
            <a:r>
              <a:rPr lang="zh-CN" altLang="en-US" sz="2400" dirty="0">
                <a:latin typeface="黑体" panose="02010609060101010101" pitchFamily="49" charset="-122"/>
                <a:ea typeface="黑体" panose="02010609060101010101" pitchFamily="49" charset="-122"/>
              </a:rPr>
              <a:t>通过中断向单片机发送各种请求。程序入口调用了一些初始化设备的函数（如各种寄存器、定时器、计数器等），初始化</a:t>
            </a:r>
            <a:r>
              <a:rPr lang="en-US" altLang="zh-CN" sz="2400" dirty="0">
                <a:latin typeface="黑体" panose="02010609060101010101" pitchFamily="49" charset="-122"/>
                <a:ea typeface="黑体" panose="02010609060101010101" pitchFamily="49" charset="-122"/>
              </a:rPr>
              <a:t>PDIUSBD12</a:t>
            </a:r>
            <a:r>
              <a:rPr lang="zh-CN" altLang="en-US" sz="2400" dirty="0">
                <a:latin typeface="黑体" panose="02010609060101010101" pitchFamily="49" charset="-122"/>
                <a:ea typeface="黑体" panose="02010609060101010101" pitchFamily="49" charset="-122"/>
              </a:rPr>
              <a:t>芯片并完成连接等工作，然后程序进入循环等待阶段，等待中断的发生。</a:t>
            </a:r>
          </a:p>
          <a:p>
            <a:pPr eaLnBrk="1" hangingPunct="1">
              <a:lnSpc>
                <a:spcPct val="130000"/>
              </a:lnSpc>
            </a:pPr>
            <a:r>
              <a:rPr lang="zh-CN" altLang="en-US" sz="2400" dirty="0">
                <a:latin typeface="黑体" panose="02010609060101010101" pitchFamily="49" charset="-122"/>
                <a:ea typeface="黑体" panose="02010609060101010101" pitchFamily="49" charset="-122"/>
              </a:rPr>
              <a:t>中断处理程序：对</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接口芯片产生的中断进行处理，并设定用于前后台通信的事件标志，将数据缓冲区数据传输给主程序。因为</a:t>
            </a:r>
            <a:r>
              <a:rPr lang="en-US" altLang="zh-CN" sz="2400" dirty="0">
                <a:latin typeface="黑体" panose="02010609060101010101" pitchFamily="49" charset="-122"/>
                <a:ea typeface="黑体" panose="02010609060101010101" pitchFamily="49" charset="-122"/>
              </a:rPr>
              <a:t>PDIUSBD12</a:t>
            </a:r>
            <a:r>
              <a:rPr lang="zh-CN" altLang="en-US" sz="2400" dirty="0">
                <a:latin typeface="黑体" panose="02010609060101010101" pitchFamily="49" charset="-122"/>
                <a:ea typeface="黑体" panose="02010609060101010101" pitchFamily="49" charset="-122"/>
              </a:rPr>
              <a:t>从硬件连线上来说只有一个中断请求管脚，但是中断有好几种类型的。因此，需要在中断发生之后读</a:t>
            </a:r>
            <a:r>
              <a:rPr lang="en-US" altLang="zh-CN" sz="2400" dirty="0">
                <a:latin typeface="黑体" panose="02010609060101010101" pitchFamily="49" charset="-122"/>
                <a:ea typeface="黑体" panose="02010609060101010101" pitchFamily="49" charset="-122"/>
              </a:rPr>
              <a:t>PDIUSBD12</a:t>
            </a:r>
            <a:r>
              <a:rPr lang="zh-CN" altLang="en-US" sz="2400" dirty="0">
                <a:latin typeface="黑体" panose="02010609060101010101" pitchFamily="49" charset="-122"/>
                <a:ea typeface="黑体" panose="02010609060101010101" pitchFamily="49" charset="-122"/>
              </a:rPr>
              <a:t>的中断寄存器来判断是什么类型的中断，然后调用相应的子函数处理，并在处理结束前清除中断寄存器中的标志以等待下一次中断</a:t>
            </a:r>
            <a:r>
              <a:rPr lang="zh-CN" altLang="en-US" sz="2400" dirty="0"/>
              <a:t>。</a:t>
            </a:r>
          </a:p>
        </p:txBody>
      </p:sp>
    </p:spTree>
    <p:extLst>
      <p:ext uri="{BB962C8B-B14F-4D97-AF65-F5344CB8AC3E}">
        <p14:creationId xmlns:p14="http://schemas.microsoft.com/office/powerpoint/2010/main" val="3123254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2165235" y="1143265"/>
            <a:ext cx="7859944" cy="4954147"/>
          </a:xfrm>
        </p:spPr>
        <p:txBody>
          <a:bodyPr/>
          <a:lstStyle/>
          <a:p>
            <a:pPr>
              <a:lnSpc>
                <a:spcPct val="130000"/>
              </a:lnSpc>
            </a:pPr>
            <a:r>
              <a:rPr lang="zh-CN" altLang="en-US" sz="2400" dirty="0">
                <a:latin typeface="黑体" panose="02010609060101010101" pitchFamily="49" charset="-122"/>
                <a:ea typeface="黑体" panose="02010609060101010101" pitchFamily="49" charset="-122"/>
              </a:rPr>
              <a:t>标准设备请求处理程序：对</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的标准设备请求进行处理，实现与</a:t>
            </a:r>
            <a:r>
              <a:rPr lang="en-US" altLang="zh-CN" sz="2400" dirty="0">
                <a:latin typeface="黑体" panose="02010609060101010101" pitchFamily="49" charset="-122"/>
                <a:ea typeface="黑体" panose="02010609060101010101" pitchFamily="49" charset="-122"/>
              </a:rPr>
              <a:t>PC</a:t>
            </a:r>
            <a:r>
              <a:rPr lang="zh-CN" altLang="en-US" sz="2400" dirty="0">
                <a:latin typeface="黑体" panose="02010609060101010101" pitchFamily="49" charset="-122"/>
                <a:ea typeface="黑体" panose="02010609060101010101" pitchFamily="49" charset="-122"/>
              </a:rPr>
              <a:t>通讯时的标准请求响应函数，如</a:t>
            </a:r>
            <a:r>
              <a:rPr lang="en-US" altLang="zh-CN" sz="2400" dirty="0" err="1">
                <a:latin typeface="黑体" panose="02010609060101010101" pitchFamily="49" charset="-122"/>
                <a:ea typeface="黑体" panose="02010609060101010101" pitchFamily="49" charset="-122"/>
              </a:rPr>
              <a:t>SetAddress</a:t>
            </a:r>
            <a:r>
              <a:rPr lang="zh-CN" altLang="en-US" sz="2400" dirty="0">
                <a:latin typeface="黑体" panose="02010609060101010101" pitchFamily="49" charset="-122"/>
                <a:ea typeface="黑体" panose="02010609060101010101" pitchFamily="49" charset="-122"/>
              </a:rPr>
              <a:t>等函数。</a:t>
            </a:r>
          </a:p>
          <a:p>
            <a:pPr>
              <a:lnSpc>
                <a:spcPct val="130000"/>
              </a:lnSpc>
            </a:pP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接口芯片操作接口：用于实现向</a:t>
            </a:r>
            <a:r>
              <a:rPr lang="en-US" altLang="zh-CN" sz="2400" dirty="0">
                <a:latin typeface="黑体" panose="02010609060101010101" pitchFamily="49" charset="-122"/>
                <a:ea typeface="黑体" panose="02010609060101010101" pitchFamily="49" charset="-122"/>
              </a:rPr>
              <a:t>PDIUSBD12</a:t>
            </a:r>
            <a:r>
              <a:rPr lang="zh-CN" altLang="en-US" sz="2400" dirty="0">
                <a:latin typeface="黑体" panose="02010609060101010101" pitchFamily="49" charset="-122"/>
                <a:ea typeface="黑体" panose="02010609060101010101" pitchFamily="49" charset="-122"/>
              </a:rPr>
              <a:t>发送特定的命令字的函数，这些定义都是为了方便以后对芯片控制时的调用。</a:t>
            </a:r>
          </a:p>
          <a:p>
            <a:pPr>
              <a:lnSpc>
                <a:spcPct val="130000"/>
              </a:lnSpc>
            </a:pPr>
            <a:r>
              <a:rPr lang="zh-CN" altLang="en-US" sz="2400" dirty="0">
                <a:latin typeface="黑体" panose="02010609060101010101" pitchFamily="49" charset="-122"/>
                <a:ea typeface="黑体" panose="02010609060101010101" pitchFamily="49" charset="-122"/>
              </a:rPr>
              <a:t>厂商请求处理程序：处理用户添加的请求。</a:t>
            </a:r>
          </a:p>
          <a:p>
            <a:pPr>
              <a:lnSpc>
                <a:spcPct val="130000"/>
              </a:lnSpc>
            </a:pPr>
            <a:r>
              <a:rPr lang="zh-CN" altLang="en-US" sz="2400" dirty="0">
                <a:latin typeface="黑体" panose="02010609060101010101" pitchFamily="49" charset="-122"/>
                <a:ea typeface="黑体" panose="02010609060101010101" pitchFamily="49" charset="-122"/>
              </a:rPr>
              <a:t>硬件提取层：</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接口芯片直接的硬件操作。</a:t>
            </a:r>
          </a:p>
          <a:p>
            <a:pPr>
              <a:lnSpc>
                <a:spcPct val="130000"/>
              </a:lnSpc>
            </a:pPr>
            <a:r>
              <a:rPr lang="zh-CN" altLang="en-US" sz="2400" dirty="0">
                <a:latin typeface="黑体" panose="02010609060101010101" pitchFamily="49" charset="-122"/>
                <a:ea typeface="黑体" panose="02010609060101010101" pitchFamily="49" charset="-122"/>
              </a:rPr>
              <a:t>这些模块的代码非常多，以下简述代表性代码。</a:t>
            </a:r>
          </a:p>
          <a:p>
            <a:pPr>
              <a:lnSpc>
                <a:spcPct val="130000"/>
              </a:lnSpc>
            </a:pP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1060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p:cNvSpPr>
          <p:nvPr>
            <p:ph idx="1"/>
          </p:nvPr>
        </p:nvSpPr>
        <p:spPr>
          <a:xfrm>
            <a:off x="1522148" y="928903"/>
            <a:ext cx="3858518" cy="5168508"/>
          </a:xfrm>
        </p:spPr>
        <p:txBody>
          <a:bodyPr/>
          <a:lstStyle/>
          <a:p>
            <a:pPr eaLnBrk="1" hangingPunct="1">
              <a:buFontTx/>
              <a:buNone/>
            </a:pPr>
            <a:r>
              <a:rPr lang="en-US" altLang="zh-CN" sz="2400" b="1" dirty="0">
                <a:latin typeface="黑体" panose="02010609060101010101" pitchFamily="49" charset="-122"/>
                <a:ea typeface="黑体" panose="02010609060101010101" pitchFamily="49" charset="-122"/>
              </a:rPr>
              <a:t>1. </a:t>
            </a:r>
            <a:r>
              <a:rPr lang="zh-CN" altLang="en-US" sz="2400" b="1" dirty="0">
                <a:latin typeface="黑体" panose="02010609060101010101" pitchFamily="49" charset="-122"/>
                <a:ea typeface="黑体" panose="02010609060101010101" pitchFamily="49" charset="-122"/>
              </a:rPr>
              <a:t>中断处理程序</a:t>
            </a:r>
            <a:endParaRPr lang="zh-CN" altLang="en-US" sz="2400" dirty="0">
              <a:latin typeface="黑体" panose="02010609060101010101" pitchFamily="49" charset="-122"/>
              <a:ea typeface="黑体" panose="02010609060101010101" pitchFamily="49" charset="-122"/>
            </a:endParaRPr>
          </a:p>
          <a:p>
            <a:pPr eaLnBrk="1" hangingPunct="1">
              <a:lnSpc>
                <a:spcPct val="150000"/>
              </a:lnSpc>
            </a:pPr>
            <a:r>
              <a:rPr lang="zh-CN" altLang="en-US" sz="2400" dirty="0">
                <a:latin typeface="黑体" panose="02010609060101010101" pitchFamily="49" charset="-122"/>
                <a:ea typeface="黑体" panose="02010609060101010101" pitchFamily="49" charset="-122"/>
              </a:rPr>
              <a:t>在</a:t>
            </a:r>
            <a:r>
              <a:rPr lang="en-US" altLang="zh-CN" sz="2400" dirty="0">
                <a:latin typeface="黑体" panose="02010609060101010101" pitchFamily="49" charset="-122"/>
                <a:ea typeface="黑体" panose="02010609060101010101" pitchFamily="49" charset="-122"/>
              </a:rPr>
              <a:t>ISR</a:t>
            </a:r>
            <a:r>
              <a:rPr lang="zh-CN" altLang="en-US" sz="2400" dirty="0">
                <a:latin typeface="黑体" panose="02010609060101010101" pitchFamily="49" charset="-122"/>
                <a:ea typeface="黑体" panose="02010609060101010101" pitchFamily="49" charset="-122"/>
              </a:rPr>
              <a:t>的入口，固件使用</a:t>
            </a:r>
            <a:r>
              <a:rPr lang="en-US" altLang="zh-CN" sz="2400" dirty="0">
                <a:latin typeface="黑体" panose="02010609060101010101" pitchFamily="49" charset="-122"/>
                <a:ea typeface="黑体" panose="02010609060101010101" pitchFamily="49" charset="-122"/>
              </a:rPr>
              <a:t>D12_ReadInterruptRegister()</a:t>
            </a:r>
            <a:r>
              <a:rPr lang="zh-CN" altLang="en-US" sz="2400" dirty="0">
                <a:latin typeface="黑体" panose="02010609060101010101" pitchFamily="49" charset="-122"/>
                <a:ea typeface="黑体" panose="02010609060101010101" pitchFamily="49" charset="-122"/>
              </a:rPr>
              <a:t>来决定中断源，然后进入相应的子程序进行处理，流程如图</a:t>
            </a:r>
          </a:p>
        </p:txBody>
      </p:sp>
      <p:sp>
        <p:nvSpPr>
          <p:cNvPr id="11268" name="Rectangle 2"/>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66" name="Object 1"/>
          <p:cNvGraphicFramePr>
            <a:graphicFrameLocks noChangeAspect="1"/>
          </p:cNvGraphicFramePr>
          <p:nvPr/>
        </p:nvGraphicFramePr>
        <p:xfrm>
          <a:off x="5380666" y="214363"/>
          <a:ext cx="5095467" cy="6073593"/>
        </p:xfrm>
        <a:graphic>
          <a:graphicData uri="http://schemas.openxmlformats.org/presentationml/2006/ole">
            <mc:AlternateContent xmlns:mc="http://schemas.openxmlformats.org/markup-compatibility/2006">
              <mc:Choice xmlns:v="urn:schemas-microsoft-com:vml" Requires="v">
                <p:oleObj spid="_x0000_s25605" name="Visio" r:id="rId3" imgW="3599688" imgH="3688842" progId="Visio.Drawing.11">
                  <p:embed/>
                </p:oleObj>
              </mc:Choice>
              <mc:Fallback>
                <p:oleObj name="Visio" r:id="rId3" imgW="3599688" imgH="368884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0666" y="214363"/>
                        <a:ext cx="5095467" cy="60735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93402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1522148" y="714541"/>
            <a:ext cx="9146117" cy="5359053"/>
          </a:xfrm>
        </p:spPr>
        <p:txBody>
          <a:bodyPr/>
          <a:lstStyle/>
          <a:p>
            <a:pPr eaLnBrk="1"/>
            <a:r>
              <a:rPr lang="zh-CN" altLang="en-US" sz="2000" dirty="0"/>
              <a:t>根据流程图写出</a:t>
            </a:r>
            <a:r>
              <a:rPr lang="en-US" altLang="zh-CN" sz="2000" dirty="0"/>
              <a:t>ISR.C</a:t>
            </a:r>
            <a:r>
              <a:rPr lang="zh-CN" altLang="en-US" sz="2000" dirty="0"/>
              <a:t>的主要代码：</a:t>
            </a:r>
          </a:p>
          <a:p>
            <a:pPr eaLnBrk="1"/>
            <a:r>
              <a:rPr lang="en-US" altLang="zh-CN" sz="2000" dirty="0"/>
              <a:t>Void </a:t>
            </a:r>
            <a:r>
              <a:rPr lang="en-US" altLang="zh-CN" sz="2000" dirty="0" err="1"/>
              <a:t>Isr</a:t>
            </a:r>
            <a:r>
              <a:rPr lang="en-US" altLang="zh-CN" sz="2000" dirty="0"/>
              <a:t>()</a:t>
            </a:r>
            <a:endParaRPr lang="zh-CN" altLang="en-US" sz="2000" dirty="0"/>
          </a:p>
          <a:p>
            <a:pPr eaLnBrk="1"/>
            <a:r>
              <a:rPr lang="en-US" altLang="zh-CN" sz="2000" dirty="0"/>
              <a:t>{ ULONG   </a:t>
            </a:r>
            <a:r>
              <a:rPr lang="en-US" altLang="zh-CN" sz="2000" dirty="0" err="1"/>
              <a:t>i_st</a:t>
            </a:r>
            <a:r>
              <a:rPr lang="en-US" altLang="zh-CN" sz="2000" dirty="0"/>
              <a:t>;</a:t>
            </a:r>
            <a:endParaRPr lang="zh-CN" altLang="en-US" sz="2000" dirty="0"/>
          </a:p>
          <a:p>
            <a:pPr eaLnBrk="1"/>
            <a:r>
              <a:rPr lang="en-US" altLang="zh-CN" sz="2000" dirty="0"/>
              <a:t>...</a:t>
            </a:r>
            <a:endParaRPr lang="zh-CN" altLang="en-US" sz="2000" dirty="0"/>
          </a:p>
          <a:p>
            <a:pPr eaLnBrk="1"/>
            <a:r>
              <a:rPr lang="en-US" altLang="zh-CN" sz="2000" dirty="0"/>
              <a:t>	bD12flags.bits.At_IRQL1 = 1;</a:t>
            </a:r>
            <a:endParaRPr lang="zh-CN" altLang="en-US" sz="2000" dirty="0"/>
          </a:p>
          <a:p>
            <a:pPr eaLnBrk="1"/>
            <a:r>
              <a:rPr lang="en-US" altLang="zh-CN" sz="2000" dirty="0"/>
              <a:t>	</a:t>
            </a:r>
            <a:r>
              <a:rPr lang="en-US" altLang="zh-CN" sz="2000" dirty="0" err="1"/>
              <a:t>i_st</a:t>
            </a:r>
            <a:r>
              <a:rPr lang="en-US" altLang="zh-CN" sz="2000" dirty="0"/>
              <a:t> = D12_ReadInterruptRegister();</a:t>
            </a:r>
            <a:endParaRPr lang="zh-CN" altLang="en-US" sz="2000" dirty="0"/>
          </a:p>
          <a:p>
            <a:pPr eaLnBrk="1"/>
            <a:r>
              <a:rPr lang="en-US" altLang="zh-CN" sz="2000" dirty="0"/>
              <a:t>	if(</a:t>
            </a:r>
            <a:r>
              <a:rPr lang="en-US" altLang="zh-CN" sz="2000" dirty="0" err="1"/>
              <a:t>i_st</a:t>
            </a:r>
            <a:r>
              <a:rPr lang="en-US" altLang="zh-CN" sz="2000" dirty="0"/>
              <a:t> != 0)                         //</a:t>
            </a:r>
            <a:r>
              <a:rPr lang="en-US" altLang="zh-CN" sz="2000" dirty="0" err="1"/>
              <a:t>i_st</a:t>
            </a:r>
            <a:r>
              <a:rPr lang="en-US" altLang="zh-CN" sz="2000" dirty="0"/>
              <a:t>!=0</a:t>
            </a:r>
            <a:r>
              <a:rPr lang="zh-CN" altLang="en-US" sz="2000" dirty="0"/>
              <a:t>进入中断</a:t>
            </a:r>
          </a:p>
          <a:p>
            <a:pPr eaLnBrk="1"/>
            <a:r>
              <a:rPr lang="en-US" altLang="zh-CN" sz="2000" dirty="0"/>
              <a:t>	{if(</a:t>
            </a:r>
            <a:r>
              <a:rPr lang="en-US" altLang="zh-CN" sz="2000" dirty="0" err="1"/>
              <a:t>i_st</a:t>
            </a:r>
            <a:r>
              <a:rPr lang="en-US" altLang="zh-CN" sz="2000" dirty="0"/>
              <a:t> &amp; D12REG_INTSRC_BUSRESET)        //</a:t>
            </a:r>
            <a:r>
              <a:rPr lang="zh-CN" altLang="en-US" sz="2000" dirty="0"/>
              <a:t>总线复位</a:t>
            </a:r>
          </a:p>
          <a:p>
            <a:pPr eaLnBrk="1"/>
            <a:r>
              <a:rPr lang="en-US" altLang="zh-CN" sz="2000" dirty="0"/>
              <a:t>			</a:t>
            </a:r>
            <a:r>
              <a:rPr lang="en-US" altLang="zh-CN" sz="2000" dirty="0" err="1"/>
              <a:t>Isr_BusReset</a:t>
            </a:r>
            <a:r>
              <a:rPr lang="en-US" altLang="zh-CN" sz="2000" dirty="0"/>
              <a:t>();</a:t>
            </a:r>
            <a:endParaRPr lang="zh-CN" altLang="en-US" sz="2000" dirty="0"/>
          </a:p>
          <a:p>
            <a:pPr eaLnBrk="1"/>
            <a:r>
              <a:rPr lang="en-US" altLang="zh-CN" sz="2000" dirty="0"/>
              <a:t>		else if(</a:t>
            </a:r>
            <a:r>
              <a:rPr lang="en-US" altLang="zh-CN" sz="2000" dirty="0" err="1"/>
              <a:t>i_st</a:t>
            </a:r>
            <a:r>
              <a:rPr lang="en-US" altLang="zh-CN" sz="2000" dirty="0"/>
              <a:t> &amp; D12REG_INTSRC_SUSPEND)   //</a:t>
            </a:r>
            <a:r>
              <a:rPr lang="zh-CN" altLang="en-US" sz="2000" dirty="0"/>
              <a:t>挂起改变</a:t>
            </a:r>
          </a:p>
          <a:p>
            <a:pPr eaLnBrk="1"/>
            <a:r>
              <a:rPr lang="en-US" altLang="zh-CN" sz="2000" dirty="0"/>
              <a:t>			</a:t>
            </a:r>
            <a:r>
              <a:rPr lang="en-US" altLang="zh-CN" sz="2000" dirty="0" err="1"/>
              <a:t>Isr_SuspendChange</a:t>
            </a:r>
            <a:r>
              <a:rPr lang="en-US" altLang="zh-CN" sz="2000" dirty="0"/>
              <a:t>();</a:t>
            </a:r>
            <a:endParaRPr lang="zh-CN" altLang="en-US" sz="2000" dirty="0"/>
          </a:p>
          <a:p>
            <a:pPr eaLnBrk="1"/>
            <a:r>
              <a:rPr lang="en-US" altLang="zh-CN" sz="2000" dirty="0"/>
              <a:t>		else if(</a:t>
            </a:r>
            <a:r>
              <a:rPr lang="en-US" altLang="zh-CN" sz="2000" dirty="0" err="1"/>
              <a:t>i_st</a:t>
            </a:r>
            <a:r>
              <a:rPr lang="en-US" altLang="zh-CN" sz="2000" dirty="0"/>
              <a:t> &amp; D12REG_INTSRC_EOT)        //DMA</a:t>
            </a:r>
            <a:r>
              <a:rPr lang="zh-CN" altLang="en-US" sz="2000" dirty="0"/>
              <a:t>输出</a:t>
            </a:r>
          </a:p>
          <a:p>
            <a:pPr eaLnBrk="1"/>
            <a:r>
              <a:rPr lang="en-US" altLang="zh-CN" sz="2000" dirty="0"/>
              <a:t>			</a:t>
            </a:r>
            <a:r>
              <a:rPr lang="en-US" altLang="zh-CN" sz="2000" dirty="0" err="1"/>
              <a:t>Isr_DmaEot</a:t>
            </a:r>
            <a:r>
              <a:rPr lang="en-US" altLang="zh-CN" sz="2000" dirty="0"/>
              <a:t>();</a:t>
            </a:r>
            <a:endParaRPr lang="zh-CN" altLang="en-US" sz="2000" dirty="0"/>
          </a:p>
          <a:p>
            <a:pPr eaLnBrk="1"/>
            <a:r>
              <a:rPr lang="en-US" altLang="zh-CN" sz="2000" dirty="0"/>
              <a:t> ...</a:t>
            </a:r>
            <a:endParaRPr lang="zh-CN" altLang="en-US" sz="2000" dirty="0"/>
          </a:p>
          <a:p>
            <a:pPr eaLnBrk="1"/>
            <a:r>
              <a:rPr lang="en-US" altLang="zh-CN" sz="2000" dirty="0"/>
              <a:t>		</a:t>
            </a:r>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60457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1879418" y="928903"/>
            <a:ext cx="8503030" cy="5168508"/>
          </a:xfrm>
        </p:spPr>
        <p:txBody>
          <a:bodyPr/>
          <a:lstStyle/>
          <a:p>
            <a:pPr eaLnBrk="1"/>
            <a:r>
              <a:rPr lang="en-US" altLang="zh-CN" sz="2000"/>
              <a:t>else                               </a:t>
            </a:r>
            <a:endParaRPr lang="zh-CN" altLang="en-US" sz="2000"/>
          </a:p>
          <a:p>
            <a:pPr eaLnBrk="1"/>
            <a:r>
              <a:rPr lang="en-US" altLang="zh-CN" sz="2000"/>
              <a:t>		{</a:t>
            </a:r>
            <a:endParaRPr lang="zh-CN" altLang="en-US" sz="2000"/>
          </a:p>
          <a:p>
            <a:pPr eaLnBrk="1"/>
            <a:r>
              <a:rPr lang="en-US" altLang="zh-CN" sz="2000"/>
              <a:t>     if(i_st &amp; D12REG_INTSRC_EP01)</a:t>
            </a:r>
            <a:endParaRPr lang="zh-CN" altLang="en-US" sz="2000"/>
          </a:p>
          <a:p>
            <a:pPr eaLnBrk="1"/>
            <a:r>
              <a:rPr lang="en-US" altLang="zh-CN" sz="2000"/>
              <a:t>            Isr_Ep01Done();    //</a:t>
            </a:r>
            <a:r>
              <a:rPr lang="zh-CN" altLang="en-US" sz="2000"/>
              <a:t>端点</a:t>
            </a:r>
            <a:r>
              <a:rPr lang="en-US" altLang="zh-CN" sz="2000"/>
              <a:t>1</a:t>
            </a:r>
            <a:r>
              <a:rPr lang="zh-CN" altLang="en-US" sz="2000"/>
              <a:t>中断实现</a:t>
            </a:r>
            <a:r>
              <a:rPr lang="en-US" altLang="zh-CN" sz="2000"/>
              <a:t>PC</a:t>
            </a:r>
            <a:r>
              <a:rPr lang="zh-CN" altLang="en-US" sz="2000"/>
              <a:t>数据的发送和返回</a:t>
            </a:r>
          </a:p>
          <a:p>
            <a:pPr eaLnBrk="1"/>
            <a:r>
              <a:rPr lang="en-US" altLang="zh-CN" sz="2000"/>
              <a:t>     if(i_st &amp; D12REG_INTSRC_EP02)</a:t>
            </a:r>
            <a:endParaRPr lang="zh-CN" altLang="en-US" sz="2000"/>
          </a:p>
          <a:p>
            <a:pPr eaLnBrk="1"/>
            <a:r>
              <a:rPr lang="en-US" altLang="zh-CN" sz="2000"/>
              <a:t>            Isr_Ep02Done();    //</a:t>
            </a:r>
            <a:r>
              <a:rPr lang="zh-CN" altLang="en-US" sz="2000"/>
              <a:t>端点</a:t>
            </a:r>
            <a:r>
              <a:rPr lang="en-US" altLang="zh-CN" sz="2000"/>
              <a:t>2</a:t>
            </a:r>
            <a:r>
              <a:rPr lang="zh-CN" altLang="en-US" sz="2000"/>
              <a:t>中断实现</a:t>
            </a:r>
            <a:r>
              <a:rPr lang="en-US" altLang="zh-CN" sz="2000"/>
              <a:t>PC</a:t>
            </a:r>
            <a:r>
              <a:rPr lang="zh-CN" altLang="en-US" sz="2000"/>
              <a:t>数据的发送和返回</a:t>
            </a:r>
          </a:p>
          <a:p>
            <a:pPr eaLnBrk="1"/>
            <a:r>
              <a:rPr lang="en-US" altLang="zh-CN" sz="2000"/>
              <a:t>...</a:t>
            </a:r>
            <a:endParaRPr lang="zh-CN" altLang="en-US" sz="2000"/>
          </a:p>
          <a:p>
            <a:pPr eaLnBrk="1"/>
            <a:r>
              <a:rPr lang="en-US" altLang="zh-CN" sz="2000"/>
              <a:t>}</a:t>
            </a:r>
            <a:endParaRPr lang="zh-CN" altLang="en-US" sz="2000"/>
          </a:p>
          <a:p>
            <a:pPr eaLnBrk="1"/>
            <a:r>
              <a:rPr lang="en-US" altLang="zh-CN" sz="2000"/>
              <a:t>bD12flags.bits.At_IRQL1 = 0;</a:t>
            </a:r>
            <a:endParaRPr lang="zh-CN" altLang="en-US" sz="2000"/>
          </a:p>
          <a:p>
            <a:pPr eaLnBrk="1" hangingPunct="1"/>
            <a:endParaRPr lang="zh-CN" altLang="en-US" sz="2000">
              <a:latin typeface="黑体" panose="02010609060101010101" pitchFamily="49" charset="-122"/>
              <a:ea typeface="黑体" panose="02010609060101010101" pitchFamily="49" charset="-122"/>
            </a:endParaRPr>
          </a:p>
          <a:p>
            <a:pPr eaLnBrk="1" hangingPunct="1"/>
            <a:endParaRPr lang="zh-CN" altLang="en-US" sz="20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117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a:xfrm>
            <a:off x="2208106" y="857449"/>
            <a:ext cx="3672738" cy="5239963"/>
          </a:xfrm>
        </p:spPr>
        <p:txBody>
          <a:bodyPr/>
          <a:lstStyle/>
          <a:p>
            <a:pPr eaLnBrk="1">
              <a:lnSpc>
                <a:spcPct val="150000"/>
              </a:lnSpc>
              <a:buFontTx/>
              <a:buNone/>
            </a:pPr>
            <a:r>
              <a:rPr lang="en-US" altLang="zh-CN" sz="2400" b="1" dirty="0">
                <a:latin typeface="黑体" panose="02010609060101010101" pitchFamily="49" charset="-122"/>
                <a:ea typeface="黑体" panose="02010609060101010101" pitchFamily="49" charset="-122"/>
              </a:rPr>
              <a:t>2. </a:t>
            </a:r>
            <a:r>
              <a:rPr lang="zh-CN" altLang="en-US" sz="2400" b="1" dirty="0">
                <a:latin typeface="黑体" panose="02010609060101010101" pitchFamily="49" charset="-122"/>
                <a:ea typeface="黑体" panose="02010609060101010101" pitchFamily="49" charset="-122"/>
              </a:rPr>
              <a:t>标准设备请求处理</a:t>
            </a:r>
            <a:endParaRPr lang="zh-CN" altLang="en-US" sz="2400" dirty="0">
              <a:latin typeface="黑体" panose="02010609060101010101" pitchFamily="49" charset="-122"/>
              <a:ea typeface="黑体" panose="02010609060101010101" pitchFamily="49" charset="-122"/>
            </a:endParaRPr>
          </a:p>
          <a:p>
            <a:pPr eaLnBrk="1">
              <a:lnSpc>
                <a:spcPct val="150000"/>
              </a:lnSpc>
            </a:pPr>
            <a:r>
              <a:rPr lang="zh-CN" altLang="en-US" sz="2400" dirty="0">
                <a:latin typeface="黑体" panose="02010609060101010101" pitchFamily="49" charset="-122"/>
                <a:ea typeface="黑体" panose="02010609060101010101" pitchFamily="49" charset="-122"/>
              </a:rPr>
              <a:t>对于标准设备，一般来说，请求过程的处理如图所示。</a:t>
            </a:r>
          </a:p>
          <a:p>
            <a:pPr eaLnBrk="1" hangingPunct="1">
              <a:lnSpc>
                <a:spcPct val="150000"/>
              </a:lnSpc>
            </a:pPr>
            <a:endParaRPr lang="zh-CN" altLang="en-US" dirty="0" smtClean="0"/>
          </a:p>
        </p:txBody>
      </p:sp>
      <p:sp>
        <p:nvSpPr>
          <p:cNvPr id="12292" name="Rectangle 2"/>
          <p:cNvSpPr>
            <a:spLocks noChangeArrowheads="1"/>
          </p:cNvSpPr>
          <p:nvPr/>
        </p:nvSpPr>
        <p:spPr bwMode="auto">
          <a:xfrm>
            <a:off x="1522148" y="-230885"/>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2290" name="Object 1"/>
          <p:cNvGraphicFramePr>
            <a:graphicFrameLocks noChangeAspect="1"/>
          </p:cNvGraphicFramePr>
          <p:nvPr/>
        </p:nvGraphicFramePr>
        <p:xfrm>
          <a:off x="5737937" y="857449"/>
          <a:ext cx="4682621" cy="4787421"/>
        </p:xfrm>
        <a:graphic>
          <a:graphicData uri="http://schemas.openxmlformats.org/presentationml/2006/ole">
            <mc:AlternateContent xmlns:mc="http://schemas.openxmlformats.org/markup-compatibility/2006">
              <mc:Choice xmlns:v="urn:schemas-microsoft-com:vml" Requires="v">
                <p:oleObj spid="_x0000_s26629" name="Visio" r:id="rId3" imgW="2123694" imgH="2167509" progId="Visio.Drawing.11">
                  <p:embed/>
                </p:oleObj>
              </mc:Choice>
              <mc:Fallback>
                <p:oleObj name="Visio" r:id="rId3" imgW="2123694" imgH="216750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7937" y="857449"/>
                        <a:ext cx="4682621" cy="4787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55705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7"/>
          <p:cNvSpPr txBox="1"/>
          <p:nvPr/>
        </p:nvSpPr>
        <p:spPr>
          <a:xfrm>
            <a:off x="2505845" y="439873"/>
            <a:ext cx="2903972"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USB</a:t>
            </a:r>
            <a:r>
              <a:rPr lang="zh-CN" altLang="en-US" sz="2700" b="1" dirty="0">
                <a:solidFill>
                  <a:schemeClr val="tx1">
                    <a:lumMod val="65000"/>
                    <a:lumOff val="35000"/>
                  </a:schemeClr>
                </a:solidFill>
                <a:latin typeface="微软雅黑"/>
                <a:ea typeface="微软雅黑"/>
              </a:rPr>
              <a:t>的主要版本</a:t>
            </a:r>
          </a:p>
        </p:txBody>
      </p:sp>
      <p:pic>
        <p:nvPicPr>
          <p:cNvPr id="5"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558702"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6"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1101"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aphicFrame>
        <p:nvGraphicFramePr>
          <p:cNvPr id="7" name="表格 6"/>
          <p:cNvGraphicFramePr>
            <a:graphicFrameLocks noGrp="1"/>
          </p:cNvGraphicFramePr>
          <p:nvPr>
            <p:extLst>
              <p:ext uri="{D42A27DB-BD31-4B8C-83A1-F6EECF244321}">
                <p14:modId xmlns:p14="http://schemas.microsoft.com/office/powerpoint/2010/main" val="4169479284"/>
              </p:ext>
            </p:extLst>
          </p:nvPr>
        </p:nvGraphicFramePr>
        <p:xfrm>
          <a:off x="2638820" y="1557587"/>
          <a:ext cx="7056785" cy="3487618"/>
        </p:xfrm>
        <a:graphic>
          <a:graphicData uri="http://schemas.openxmlformats.org/drawingml/2006/table">
            <a:tbl>
              <a:tblPr firstRow="1" firstCol="1" bandRow="1">
                <a:tableStyleId>{5C22544A-7EE6-4342-B048-85BDC9FD1C3A}</a:tableStyleId>
              </a:tblPr>
              <a:tblGrid>
                <a:gridCol w="1089010"/>
                <a:gridCol w="2120769"/>
                <a:gridCol w="2597445"/>
                <a:gridCol w="1249561"/>
              </a:tblGrid>
              <a:tr h="1023343">
                <a:tc>
                  <a:txBody>
                    <a:bodyPr/>
                    <a:lstStyle/>
                    <a:p>
                      <a:pPr algn="ctr" latinLnBrk="1">
                        <a:lnSpc>
                          <a:spcPts val="1650"/>
                        </a:lnSpc>
                        <a:spcAft>
                          <a:spcPts val="0"/>
                        </a:spcAft>
                      </a:pPr>
                      <a:r>
                        <a:rPr lang="en-US" sz="2000" kern="0" dirty="0">
                          <a:effectLst/>
                          <a:latin typeface="黑体" panose="02010609060101010101" pitchFamily="49" charset="-122"/>
                          <a:ea typeface="黑体" panose="02010609060101010101" pitchFamily="49" charset="-122"/>
                        </a:rPr>
                        <a:t>USB</a:t>
                      </a:r>
                      <a:r>
                        <a:rPr lang="zh-CN" sz="2000" kern="0" dirty="0">
                          <a:effectLst/>
                          <a:latin typeface="黑体" panose="02010609060101010101" pitchFamily="49" charset="-122"/>
                          <a:ea typeface="黑体" panose="02010609060101010101" pitchFamily="49" charset="-122"/>
                        </a:rPr>
                        <a:t>版本</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zh-CN" sz="2000" kern="0" dirty="0">
                          <a:effectLst/>
                          <a:latin typeface="黑体" panose="02010609060101010101" pitchFamily="49" charset="-122"/>
                          <a:ea typeface="黑体" panose="02010609060101010101" pitchFamily="49" charset="-122"/>
                        </a:rPr>
                        <a:t>最大传输速率</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zh-CN" sz="2000" kern="0" dirty="0">
                          <a:effectLst/>
                          <a:latin typeface="黑体" panose="02010609060101010101" pitchFamily="49" charset="-122"/>
                          <a:ea typeface="黑体" panose="02010609060101010101" pitchFamily="49" charset="-122"/>
                        </a:rPr>
                        <a:t>速率</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zh-CN" sz="2000" kern="0">
                          <a:effectLst/>
                          <a:latin typeface="黑体" panose="02010609060101010101" pitchFamily="49" charset="-122"/>
                          <a:ea typeface="黑体" panose="02010609060101010101" pitchFamily="49" charset="-122"/>
                        </a:rPr>
                        <a:t>推出时间</a:t>
                      </a:r>
                      <a:endParaRPr lang="zh-CN" sz="2000" kern="100">
                        <a:effectLst/>
                        <a:latin typeface="黑体" panose="02010609060101010101" pitchFamily="49" charset="-122"/>
                        <a:ea typeface="黑体" panose="02010609060101010101" pitchFamily="49" charset="-122"/>
                      </a:endParaRPr>
                    </a:p>
                  </a:txBody>
                  <a:tcPr marL="68580" marR="68580" marT="0" marB="0" anchor="ctr" anchorCtr="1"/>
                </a:tc>
              </a:tr>
              <a:tr h="492855">
                <a:tc>
                  <a:txBody>
                    <a:bodyPr/>
                    <a:lstStyle/>
                    <a:p>
                      <a:pPr algn="ctr" latinLnBrk="1">
                        <a:lnSpc>
                          <a:spcPts val="1650"/>
                        </a:lnSpc>
                        <a:spcAft>
                          <a:spcPts val="0"/>
                        </a:spcAft>
                      </a:pPr>
                      <a:r>
                        <a:rPr lang="en-US" sz="2000" u="none" strike="noStrike" kern="0" dirty="0">
                          <a:effectLst/>
                          <a:latin typeface="黑体" panose="02010609060101010101" pitchFamily="49" charset="-122"/>
                          <a:ea typeface="黑体" panose="02010609060101010101" pitchFamily="49" charset="-122"/>
                          <a:hlinkClick r:id="rId5"/>
                        </a:rPr>
                        <a:t>USB1.0</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en-US" sz="2000" kern="0" dirty="0">
                          <a:effectLst/>
                          <a:latin typeface="黑体" panose="02010609060101010101" pitchFamily="49" charset="-122"/>
                          <a:ea typeface="黑体" panose="02010609060101010101" pitchFamily="49" charset="-122"/>
                        </a:rPr>
                        <a:t>1.5Mbps(192KB/s)</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zh-CN" sz="2000" kern="0" dirty="0">
                          <a:effectLst/>
                          <a:latin typeface="黑体" panose="02010609060101010101" pitchFamily="49" charset="-122"/>
                          <a:ea typeface="黑体" panose="02010609060101010101" pitchFamily="49" charset="-122"/>
                        </a:rPr>
                        <a:t>低速</a:t>
                      </a:r>
                      <a:r>
                        <a:rPr lang="en-US" sz="2000" kern="0" dirty="0">
                          <a:effectLst/>
                          <a:latin typeface="黑体" panose="02010609060101010101" pitchFamily="49" charset="-122"/>
                          <a:ea typeface="黑体" panose="02010609060101010101" pitchFamily="49" charset="-122"/>
                        </a:rPr>
                        <a:t>(Low-Speed)</a:t>
                      </a:r>
                      <a:r>
                        <a:rPr lang="zh-CN" sz="2000" kern="0" dirty="0">
                          <a:effectLst/>
                          <a:latin typeface="黑体" panose="02010609060101010101" pitchFamily="49" charset="-122"/>
                          <a:ea typeface="黑体" panose="02010609060101010101" pitchFamily="49" charset="-122"/>
                        </a:rPr>
                        <a:t>　</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en-US" sz="2000" kern="0">
                          <a:effectLst/>
                          <a:latin typeface="黑体" panose="02010609060101010101" pitchFamily="49" charset="-122"/>
                          <a:ea typeface="黑体" panose="02010609060101010101" pitchFamily="49" charset="-122"/>
                        </a:rPr>
                        <a:t>1996.1</a:t>
                      </a:r>
                      <a:endParaRPr lang="zh-CN" sz="2000" kern="100">
                        <a:effectLst/>
                        <a:latin typeface="黑体" panose="02010609060101010101" pitchFamily="49" charset="-122"/>
                        <a:ea typeface="黑体" panose="02010609060101010101" pitchFamily="49" charset="-122"/>
                      </a:endParaRPr>
                    </a:p>
                  </a:txBody>
                  <a:tcPr marL="68580" marR="68580" marT="0" marB="0" anchor="ctr" anchorCtr="1"/>
                </a:tc>
              </a:tr>
              <a:tr h="492855">
                <a:tc>
                  <a:txBody>
                    <a:bodyPr/>
                    <a:lstStyle/>
                    <a:p>
                      <a:pPr algn="ctr" latinLnBrk="1">
                        <a:lnSpc>
                          <a:spcPts val="1650"/>
                        </a:lnSpc>
                        <a:spcAft>
                          <a:spcPts val="0"/>
                        </a:spcAft>
                      </a:pPr>
                      <a:r>
                        <a:rPr lang="en-US" sz="2000" u="none" strike="noStrike" kern="0">
                          <a:effectLst/>
                          <a:latin typeface="黑体" panose="02010609060101010101" pitchFamily="49" charset="-122"/>
                          <a:ea typeface="黑体" panose="02010609060101010101" pitchFamily="49" charset="-122"/>
                          <a:hlinkClick r:id="rId6"/>
                        </a:rPr>
                        <a:t>USB1.1</a:t>
                      </a:r>
                      <a:endParaRPr lang="zh-CN" sz="2000" kern="10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en-US" sz="2000" kern="0" dirty="0">
                          <a:effectLst/>
                          <a:latin typeface="黑体" panose="02010609060101010101" pitchFamily="49" charset="-122"/>
                          <a:ea typeface="黑体" panose="02010609060101010101" pitchFamily="49" charset="-122"/>
                        </a:rPr>
                        <a:t>12Mbps(1.5MB/s)</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zh-CN" sz="2000" kern="0" dirty="0">
                          <a:effectLst/>
                          <a:latin typeface="黑体" panose="02010609060101010101" pitchFamily="49" charset="-122"/>
                          <a:ea typeface="黑体" panose="02010609060101010101" pitchFamily="49" charset="-122"/>
                        </a:rPr>
                        <a:t>全速</a:t>
                      </a:r>
                      <a:r>
                        <a:rPr lang="en-US" sz="2000" kern="0" dirty="0">
                          <a:effectLst/>
                          <a:latin typeface="黑体" panose="02010609060101010101" pitchFamily="49" charset="-122"/>
                          <a:ea typeface="黑体" panose="02010609060101010101" pitchFamily="49" charset="-122"/>
                        </a:rPr>
                        <a:t>(Full-Speed)</a:t>
                      </a:r>
                      <a:r>
                        <a:rPr lang="zh-CN" sz="2000" kern="0" dirty="0">
                          <a:effectLst/>
                          <a:latin typeface="黑体" panose="02010609060101010101" pitchFamily="49" charset="-122"/>
                          <a:ea typeface="黑体" panose="02010609060101010101" pitchFamily="49" charset="-122"/>
                        </a:rPr>
                        <a:t>　</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en-US" sz="2000" kern="0">
                          <a:effectLst/>
                          <a:latin typeface="黑体" panose="02010609060101010101" pitchFamily="49" charset="-122"/>
                          <a:ea typeface="黑体" panose="02010609060101010101" pitchFamily="49" charset="-122"/>
                        </a:rPr>
                        <a:t>1998.9</a:t>
                      </a:r>
                      <a:endParaRPr lang="zh-CN" sz="2000" kern="100">
                        <a:effectLst/>
                        <a:latin typeface="黑体" panose="02010609060101010101" pitchFamily="49" charset="-122"/>
                        <a:ea typeface="黑体" panose="02010609060101010101" pitchFamily="49" charset="-122"/>
                      </a:endParaRPr>
                    </a:p>
                  </a:txBody>
                  <a:tcPr marL="68580" marR="68580" marT="0" marB="0" anchor="ctr" anchorCtr="1"/>
                </a:tc>
              </a:tr>
              <a:tr h="492855">
                <a:tc>
                  <a:txBody>
                    <a:bodyPr/>
                    <a:lstStyle/>
                    <a:p>
                      <a:pPr algn="ctr" latinLnBrk="1">
                        <a:lnSpc>
                          <a:spcPts val="1650"/>
                        </a:lnSpc>
                        <a:spcAft>
                          <a:spcPts val="0"/>
                        </a:spcAft>
                      </a:pPr>
                      <a:r>
                        <a:rPr lang="en-US" sz="2000" u="none" strike="noStrike" kern="0">
                          <a:effectLst/>
                          <a:latin typeface="黑体" panose="02010609060101010101" pitchFamily="49" charset="-122"/>
                          <a:ea typeface="黑体" panose="02010609060101010101" pitchFamily="49" charset="-122"/>
                          <a:hlinkClick r:id="rId7"/>
                        </a:rPr>
                        <a:t>USB2.0</a:t>
                      </a:r>
                      <a:endParaRPr lang="zh-CN" sz="2000" kern="10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en-US" sz="2000" kern="0" dirty="0">
                          <a:effectLst/>
                          <a:latin typeface="黑体" panose="02010609060101010101" pitchFamily="49" charset="-122"/>
                          <a:ea typeface="黑体" panose="02010609060101010101" pitchFamily="49" charset="-122"/>
                        </a:rPr>
                        <a:t>480Mbps(60MB/s)</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zh-CN" sz="2000" kern="0" dirty="0">
                          <a:effectLst/>
                          <a:latin typeface="黑体" panose="02010609060101010101" pitchFamily="49" charset="-122"/>
                          <a:ea typeface="黑体" panose="02010609060101010101" pitchFamily="49" charset="-122"/>
                        </a:rPr>
                        <a:t>高速</a:t>
                      </a:r>
                      <a:r>
                        <a:rPr lang="en-US" sz="2000" kern="0" dirty="0">
                          <a:effectLst/>
                          <a:latin typeface="黑体" panose="02010609060101010101" pitchFamily="49" charset="-122"/>
                          <a:ea typeface="黑体" panose="02010609060101010101" pitchFamily="49" charset="-122"/>
                        </a:rPr>
                        <a:t>(High-Speed)</a:t>
                      </a:r>
                      <a:r>
                        <a:rPr lang="zh-CN" sz="2000" kern="0" dirty="0">
                          <a:effectLst/>
                          <a:latin typeface="黑体" panose="02010609060101010101" pitchFamily="49" charset="-122"/>
                          <a:ea typeface="黑体" panose="02010609060101010101" pitchFamily="49" charset="-122"/>
                        </a:rPr>
                        <a:t>　</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en-US" sz="2000" kern="0">
                          <a:effectLst/>
                          <a:latin typeface="黑体" panose="02010609060101010101" pitchFamily="49" charset="-122"/>
                          <a:ea typeface="黑体" panose="02010609060101010101" pitchFamily="49" charset="-122"/>
                        </a:rPr>
                        <a:t>2000.4</a:t>
                      </a:r>
                      <a:endParaRPr lang="zh-CN" sz="2000" kern="100">
                        <a:effectLst/>
                        <a:latin typeface="黑体" panose="02010609060101010101" pitchFamily="49" charset="-122"/>
                        <a:ea typeface="黑体" panose="02010609060101010101" pitchFamily="49" charset="-122"/>
                      </a:endParaRPr>
                    </a:p>
                  </a:txBody>
                  <a:tcPr marL="68580" marR="68580" marT="0" marB="0" anchor="ctr" anchorCtr="1"/>
                </a:tc>
              </a:tr>
              <a:tr h="492855">
                <a:tc>
                  <a:txBody>
                    <a:bodyPr/>
                    <a:lstStyle/>
                    <a:p>
                      <a:pPr algn="ctr" latinLnBrk="1">
                        <a:lnSpc>
                          <a:spcPts val="1650"/>
                        </a:lnSpc>
                        <a:spcAft>
                          <a:spcPts val="0"/>
                        </a:spcAft>
                      </a:pPr>
                      <a:r>
                        <a:rPr lang="en-US" sz="2000" u="none" strike="noStrike" kern="0">
                          <a:effectLst/>
                          <a:latin typeface="黑体" panose="02010609060101010101" pitchFamily="49" charset="-122"/>
                          <a:ea typeface="黑体" panose="02010609060101010101" pitchFamily="49" charset="-122"/>
                          <a:hlinkClick r:id="rId8"/>
                        </a:rPr>
                        <a:t>USB3.0</a:t>
                      </a:r>
                      <a:endParaRPr lang="zh-CN" sz="2000" kern="10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en-US" sz="2000" kern="0" dirty="0">
                          <a:effectLst/>
                          <a:latin typeface="黑体" panose="02010609060101010101" pitchFamily="49" charset="-122"/>
                          <a:ea typeface="黑体" panose="02010609060101010101" pitchFamily="49" charset="-122"/>
                        </a:rPr>
                        <a:t>5Gbps(500MB/s)</a:t>
                      </a:r>
                      <a:r>
                        <a:rPr lang="zh-CN" sz="2000" kern="0" dirty="0">
                          <a:effectLst/>
                          <a:latin typeface="黑体" panose="02010609060101010101" pitchFamily="49" charset="-122"/>
                          <a:ea typeface="黑体" panose="02010609060101010101" pitchFamily="49" charset="-122"/>
                        </a:rPr>
                        <a:t>　</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zh-CN" sz="2000" kern="0" dirty="0">
                          <a:effectLst/>
                          <a:latin typeface="黑体" panose="02010609060101010101" pitchFamily="49" charset="-122"/>
                          <a:ea typeface="黑体" panose="02010609060101010101" pitchFamily="49" charset="-122"/>
                        </a:rPr>
                        <a:t>超高速</a:t>
                      </a:r>
                      <a:r>
                        <a:rPr lang="en-US" sz="2000" kern="0" dirty="0">
                          <a:effectLst/>
                          <a:latin typeface="黑体" panose="02010609060101010101" pitchFamily="49" charset="-122"/>
                          <a:ea typeface="黑体" panose="02010609060101010101" pitchFamily="49" charset="-122"/>
                        </a:rPr>
                        <a:t>(Super-Speed)</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en-US" sz="2000" kern="0">
                          <a:effectLst/>
                          <a:latin typeface="黑体" panose="02010609060101010101" pitchFamily="49" charset="-122"/>
                          <a:ea typeface="黑体" panose="02010609060101010101" pitchFamily="49" charset="-122"/>
                        </a:rPr>
                        <a:t>2008.11</a:t>
                      </a:r>
                      <a:endParaRPr lang="zh-CN" sz="2000" kern="100">
                        <a:effectLst/>
                        <a:latin typeface="黑体" panose="02010609060101010101" pitchFamily="49" charset="-122"/>
                        <a:ea typeface="黑体" panose="02010609060101010101" pitchFamily="49" charset="-122"/>
                      </a:endParaRPr>
                    </a:p>
                  </a:txBody>
                  <a:tcPr marL="68580" marR="68580" marT="0" marB="0" anchor="ctr" anchorCtr="1"/>
                </a:tc>
              </a:tr>
              <a:tr h="492855">
                <a:tc>
                  <a:txBody>
                    <a:bodyPr/>
                    <a:lstStyle/>
                    <a:p>
                      <a:pPr algn="ctr" latinLnBrk="1">
                        <a:lnSpc>
                          <a:spcPts val="1650"/>
                        </a:lnSpc>
                        <a:spcAft>
                          <a:spcPts val="0"/>
                        </a:spcAft>
                      </a:pPr>
                      <a:r>
                        <a:rPr lang="en-US" sz="2000" u="none" strike="noStrike" kern="0">
                          <a:effectLst/>
                          <a:latin typeface="黑体" panose="02010609060101010101" pitchFamily="49" charset="-122"/>
                          <a:ea typeface="黑体" panose="02010609060101010101" pitchFamily="49" charset="-122"/>
                          <a:hlinkClick r:id="rId9"/>
                        </a:rPr>
                        <a:t>USB3.1</a:t>
                      </a:r>
                      <a:endParaRPr lang="zh-CN" sz="2000" kern="10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en-US" sz="2000" kern="0" dirty="0">
                          <a:effectLst/>
                          <a:latin typeface="黑体" panose="02010609060101010101" pitchFamily="49" charset="-122"/>
                          <a:ea typeface="黑体" panose="02010609060101010101" pitchFamily="49" charset="-122"/>
                        </a:rPr>
                        <a:t>10Gbps(1280MB/s)</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zh-CN" sz="2000" kern="0" dirty="0">
                          <a:effectLst/>
                          <a:latin typeface="黑体" panose="02010609060101010101" pitchFamily="49" charset="-122"/>
                          <a:ea typeface="黑体" panose="02010609060101010101" pitchFamily="49" charset="-122"/>
                        </a:rPr>
                        <a:t>超高速</a:t>
                      </a:r>
                      <a:r>
                        <a:rPr lang="en-US" sz="2000" kern="0" dirty="0">
                          <a:effectLst/>
                          <a:latin typeface="黑体" panose="02010609060101010101" pitchFamily="49" charset="-122"/>
                          <a:ea typeface="黑体" panose="02010609060101010101" pitchFamily="49" charset="-122"/>
                        </a:rPr>
                        <a:t>+(Super-speed+)</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c>
                  <a:txBody>
                    <a:bodyPr/>
                    <a:lstStyle/>
                    <a:p>
                      <a:pPr algn="ctr" latinLnBrk="1">
                        <a:lnSpc>
                          <a:spcPts val="1650"/>
                        </a:lnSpc>
                        <a:spcAft>
                          <a:spcPts val="0"/>
                        </a:spcAft>
                      </a:pPr>
                      <a:r>
                        <a:rPr lang="en-US" sz="2000" kern="0" dirty="0">
                          <a:effectLst/>
                          <a:latin typeface="黑体" panose="02010609060101010101" pitchFamily="49" charset="-122"/>
                          <a:ea typeface="黑体" panose="02010609060101010101" pitchFamily="49" charset="-122"/>
                        </a:rPr>
                        <a:t>2013.12</a:t>
                      </a:r>
                      <a:endParaRPr lang="zh-CN" sz="2000" kern="100" dirty="0">
                        <a:effectLst/>
                        <a:latin typeface="黑体" panose="02010609060101010101" pitchFamily="49" charset="-122"/>
                        <a:ea typeface="黑体" panose="02010609060101010101" pitchFamily="49" charset="-122"/>
                      </a:endParaRPr>
                    </a:p>
                  </a:txBody>
                  <a:tcPr marL="68580" marR="68580" marT="0" marB="0" anchor="ctr" anchorCtr="1"/>
                </a:tc>
              </a:tr>
            </a:tbl>
          </a:graphicData>
        </a:graphic>
      </p:graphicFrame>
    </p:spTree>
    <p:extLst>
      <p:ext uri="{BB962C8B-B14F-4D97-AF65-F5344CB8AC3E}">
        <p14:creationId xmlns:p14="http://schemas.microsoft.com/office/powerpoint/2010/main" val="82030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12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14:bounceEnd="50000">
                                          <p:cBhvr additive="base">
                                            <p:cTn id="11" dur="12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0-#ppt_w/2"/>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00" fill="hold"/>
                                            <p:tgtEl>
                                              <p:spTgt spid="6"/>
                                            </p:tgtEl>
                                            <p:attrNameLst>
                                              <p:attrName>ppt_x</p:attrName>
                                            </p:attrNameLst>
                                          </p:cBhvr>
                                          <p:tavLst>
                                            <p:tav tm="0">
                                              <p:val>
                                                <p:strVal val="#ppt_x"/>
                                              </p:val>
                                            </p:tav>
                                            <p:tav tm="100000">
                                              <p:val>
                                                <p:strVal val="#ppt_x"/>
                                              </p:val>
                                            </p:tav>
                                          </p:tavLst>
                                        </p:anim>
                                        <p:anim calcmode="lin" valueType="num">
                                          <p:cBhvr additive="base">
                                            <p:cTn id="12" dur="12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1665056" y="785996"/>
            <a:ext cx="8717392" cy="5573415"/>
          </a:xfrm>
        </p:spPr>
        <p:txBody>
          <a:bodyPr/>
          <a:lstStyle/>
          <a:p>
            <a:pPr eaLnBrk="1"/>
            <a:r>
              <a:rPr lang="zh-CN" altLang="en-US" sz="2000"/>
              <a:t>在</a:t>
            </a:r>
            <a:r>
              <a:rPr lang="en-US" altLang="zh-CN" sz="2000"/>
              <a:t>CHAP_9.C</a:t>
            </a:r>
            <a:r>
              <a:rPr lang="zh-CN" altLang="en-US" sz="2000"/>
              <a:t>文件中，包含了</a:t>
            </a:r>
            <a:r>
              <a:rPr lang="en-US" altLang="zh-CN" sz="2000"/>
              <a:t>USB</a:t>
            </a:r>
            <a:r>
              <a:rPr lang="zh-CN" altLang="en-US" sz="2000"/>
              <a:t>标准请求函数，用于完成</a:t>
            </a:r>
            <a:r>
              <a:rPr lang="en-US" altLang="zh-CN" sz="2000"/>
              <a:t>USB</a:t>
            </a:r>
            <a:r>
              <a:rPr lang="zh-CN" altLang="en-US" sz="2000"/>
              <a:t>设备枚举的命令。其中部分函数如下：</a:t>
            </a:r>
          </a:p>
          <a:p>
            <a:pPr eaLnBrk="1"/>
            <a:r>
              <a:rPr lang="en-US" altLang="zh-CN" sz="2000"/>
              <a:t>CHAP9_Getstatus(void)</a:t>
            </a:r>
            <a:endParaRPr lang="zh-CN" altLang="en-US" sz="2000"/>
          </a:p>
          <a:p>
            <a:pPr eaLnBrk="1"/>
            <a:r>
              <a:rPr lang="en-US" altLang="zh-CN" sz="2000"/>
              <a:t>{  UCHAR   endp, txdat[2];</a:t>
            </a:r>
            <a:endParaRPr lang="zh-CN" altLang="en-US" sz="2000"/>
          </a:p>
          <a:p>
            <a:pPr eaLnBrk="1"/>
            <a:r>
              <a:rPr lang="en-US" altLang="zh-CN" sz="2000"/>
              <a:t>	UCHAR   c;</a:t>
            </a:r>
            <a:endParaRPr lang="zh-CN" altLang="en-US" sz="2000"/>
          </a:p>
          <a:p>
            <a:pPr eaLnBrk="1"/>
            <a:r>
              <a:rPr lang="en-US" altLang="zh-CN" sz="2000"/>
              <a:t>	UCHAR  bRecipient=ControlData.DeviceRequest.bmRequestType &amp; USB_RECIPIENT</a:t>
            </a:r>
            <a:endParaRPr lang="zh-CN" altLang="en-US" sz="2000"/>
          </a:p>
          <a:p>
            <a:pPr eaLnBrk="1"/>
            <a:r>
              <a:rPr lang="en-US" altLang="zh-CN" sz="2000"/>
              <a:t>If(bRecipient==USB_RECIPIENT_DEVICE)   //</a:t>
            </a:r>
            <a:r>
              <a:rPr lang="zh-CN" altLang="en-US" sz="2000"/>
              <a:t>判断是否为设备状态</a:t>
            </a:r>
          </a:p>
          <a:p>
            <a:pPr eaLnBrk="1"/>
            <a:r>
              <a:rPr lang="en-US" altLang="zh-CN" sz="2000"/>
              <a:t>{}                   //</a:t>
            </a:r>
            <a:r>
              <a:rPr lang="zh-CN" altLang="en-US" sz="2000"/>
              <a:t>在内部可编写是否支持远程唤醒、自供电等的代码</a:t>
            </a:r>
          </a:p>
          <a:p>
            <a:pPr eaLnBrk="1"/>
            <a:r>
              <a:rPr lang="en-US" altLang="zh-CN" sz="2000"/>
              <a:t>If(bRecipient==USB_RECIPIENT_INTERFACE)  //</a:t>
            </a:r>
            <a:r>
              <a:rPr lang="zh-CN" altLang="en-US" sz="2000"/>
              <a:t>判断是否为接口状态</a:t>
            </a:r>
          </a:p>
          <a:p>
            <a:pPr eaLnBrk="1"/>
            <a:r>
              <a:rPr lang="en-US" altLang="zh-CN" sz="2000"/>
              <a:t>{}             </a:t>
            </a:r>
            <a:endParaRPr lang="zh-CN" altLang="en-US" sz="2000"/>
          </a:p>
          <a:p>
            <a:pPr eaLnBrk="1"/>
            <a:r>
              <a:rPr lang="en-US" altLang="zh-CN" sz="2000"/>
              <a:t>If(bRecipient==USB_RECIPIENT_ENDPOINT)   //</a:t>
            </a:r>
            <a:r>
              <a:rPr lang="zh-CN" altLang="en-US" sz="2000"/>
              <a:t>判断是否为端点状态</a:t>
            </a:r>
          </a:p>
          <a:p>
            <a:pPr eaLnBrk="1"/>
            <a:r>
              <a:rPr lang="en-US" altLang="zh-CN" sz="2000"/>
              <a:t>{}</a:t>
            </a:r>
            <a:endParaRPr lang="zh-CN" altLang="en-US" sz="2000"/>
          </a:p>
          <a:p>
            <a:pPr eaLnBrk="1"/>
            <a:r>
              <a:rPr lang="en-US" altLang="zh-CN" sz="2000"/>
              <a:t>Else stallep0()</a:t>
            </a:r>
            <a:r>
              <a:rPr lang="zh-CN" altLang="en-US" sz="2000"/>
              <a:t>；</a:t>
            </a:r>
            <a:r>
              <a:rPr lang="en-US" sz="2000"/>
              <a:t>          </a:t>
            </a:r>
            <a:r>
              <a:rPr lang="en-US" altLang="zh-CN" sz="2000"/>
              <a:t>//</a:t>
            </a:r>
            <a:r>
              <a:rPr lang="zh-CN" altLang="en-US" sz="2000"/>
              <a:t>若全不是为非标准请求，发送</a:t>
            </a:r>
            <a:r>
              <a:rPr lang="en-US" altLang="zh-CN" sz="2000"/>
              <a:t>STALL</a:t>
            </a:r>
            <a:endParaRPr lang="zh-CN" altLang="en-US" sz="2000"/>
          </a:p>
          <a:p>
            <a:pPr eaLnBrk="1"/>
            <a:r>
              <a:rPr lang="en-US" altLang="zh-CN" sz="2000"/>
              <a:t>}</a:t>
            </a:r>
            <a:endParaRPr lang="zh-CN" altLang="en-US" sz="2000"/>
          </a:p>
        </p:txBody>
      </p:sp>
    </p:spTree>
    <p:extLst>
      <p:ext uri="{BB962C8B-B14F-4D97-AF65-F5344CB8AC3E}">
        <p14:creationId xmlns:p14="http://schemas.microsoft.com/office/powerpoint/2010/main" val="41947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1879418" y="714541"/>
            <a:ext cx="8503030" cy="5382871"/>
          </a:xfrm>
        </p:spPr>
        <p:txBody>
          <a:bodyPr/>
          <a:lstStyle/>
          <a:p>
            <a:pPr eaLnBrk="1"/>
            <a:r>
              <a:rPr lang="en-US" altLang="zh-CN" sz="2000"/>
              <a:t>CHAP9_SetAddress(void)</a:t>
            </a:r>
            <a:endParaRPr lang="zh-CN" altLang="en-US" sz="2000"/>
          </a:p>
          <a:p>
            <a:pPr eaLnBrk="1"/>
            <a:r>
              <a:rPr lang="en-US" altLang="zh-CN" sz="2000"/>
              <a:t>{D12_SetAddressEnable((UCHAR)(ControlData.DeviceRequest.wValue &amp;DEVICE_ADDRESS_MASK), 1);    //</a:t>
            </a:r>
            <a:r>
              <a:rPr lang="zh-CN" altLang="en-US" sz="2000"/>
              <a:t>分配新地址</a:t>
            </a:r>
          </a:p>
          <a:p>
            <a:pPr eaLnBrk="1"/>
            <a:r>
              <a:rPr lang="en-US" altLang="zh-CN" sz="2000"/>
              <a:t>Single_transmit(0,0)        //</a:t>
            </a:r>
            <a:r>
              <a:rPr lang="zh-CN" altLang="en-US" sz="2000"/>
              <a:t>发送响应</a:t>
            </a:r>
          </a:p>
          <a:p>
            <a:pPr eaLnBrk="1"/>
            <a:r>
              <a:rPr lang="en-US" altLang="zh-CN" sz="2000"/>
              <a:t>}</a:t>
            </a:r>
            <a:endParaRPr lang="zh-CN" altLang="en-US" sz="2000"/>
          </a:p>
          <a:p>
            <a:pPr eaLnBrk="1"/>
            <a:r>
              <a:rPr lang="en-US" altLang="zh-CN" sz="2000"/>
              <a:t>CHAP9_GetDecriptor(void)</a:t>
            </a:r>
            <a:endParaRPr lang="zh-CN" altLang="en-US" sz="2000"/>
          </a:p>
          <a:p>
            <a:pPr eaLnBrk="1"/>
            <a:r>
              <a:rPr lang="en-US" altLang="zh-CN" sz="2000"/>
              <a:t>{ UCHAR   bDescriptor =      MSB(ControlData.DeviceRequest.wValue);</a:t>
            </a:r>
            <a:endParaRPr lang="zh-CN" altLang="en-US" sz="2000"/>
          </a:p>
          <a:p>
            <a:pPr eaLnBrk="1"/>
            <a:r>
              <a:rPr lang="en-US" altLang="zh-CN" sz="2000"/>
              <a:t>	UCHAR   bDescriptorIndex = LSB(ControlData.DeviceRequest.wValue);</a:t>
            </a:r>
            <a:endParaRPr lang="zh-CN" altLang="en-US" sz="2000"/>
          </a:p>
          <a:p>
            <a:pPr eaLnBrk="1"/>
            <a:r>
              <a:rPr lang="en-US" altLang="zh-CN" sz="2000"/>
              <a:t>Switch(bDescriptor)</a:t>
            </a:r>
            <a:endParaRPr lang="zh-CN" altLang="en-US" sz="2000"/>
          </a:p>
          <a:p>
            <a:pPr eaLnBrk="1"/>
            <a:r>
              <a:rPr lang="en-US" altLang="zh-CN" sz="2000"/>
              <a:t>      {case USB_DEVICE_DESCRIPTOR_TYPE:        //</a:t>
            </a:r>
            <a:r>
              <a:rPr lang="zh-CN" altLang="en-US" sz="2000"/>
              <a:t>获取设备描述符</a:t>
            </a:r>
          </a:p>
          <a:p>
            <a:pPr eaLnBrk="1"/>
            <a:r>
              <a:rPr lang="en-US" altLang="zh-CN" sz="2000"/>
              <a:t>Chap9_BurstTransmitEP0( (PUCHAR)&amp;DeviceDescr , sizeof(USB_DEVICE_DESCRIPTOR));</a:t>
            </a:r>
            <a:endParaRPr lang="zh-CN" altLang="en-US" sz="2000"/>
          </a:p>
          <a:p>
            <a:pPr eaLnBrk="1"/>
            <a:r>
              <a:rPr lang="en-US" altLang="zh-CN" sz="2000"/>
              <a:t>     case USB_CONFIGURATION_DESCRIPTOR_TYPE://</a:t>
            </a:r>
            <a:r>
              <a:rPr lang="zh-CN" altLang="en-US" sz="2000"/>
              <a:t>获取配置描述符</a:t>
            </a:r>
          </a:p>
          <a:p>
            <a:pPr eaLnBrk="1" hangingPunct="1"/>
            <a:endParaRPr lang="zh-CN" altLang="en-US" sz="2000">
              <a:latin typeface="黑体" panose="02010609060101010101" pitchFamily="49" charset="-122"/>
              <a:ea typeface="黑体" panose="02010609060101010101" pitchFamily="49" charset="-122"/>
            </a:endParaRPr>
          </a:p>
          <a:p>
            <a:pPr eaLnBrk="1" hangingPunct="1"/>
            <a:endParaRPr lang="zh-CN" altLang="en-US" sz="20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51769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1807964" y="714541"/>
            <a:ext cx="8574484" cy="5501961"/>
          </a:xfrm>
        </p:spPr>
        <p:txBody>
          <a:bodyPr/>
          <a:lstStyle/>
          <a:p>
            <a:pPr eaLnBrk="1"/>
            <a:r>
              <a:rPr lang="en-US" altLang="zh-CN" sz="2000"/>
              <a:t> Chap9_BurstTransmitEP0((PUCHAR)&amp;ConfigDescr_a, sizeof(USB_CONFIGURATION_DESCRIPTOR_a));</a:t>
            </a:r>
            <a:endParaRPr lang="zh-CN" altLang="en-US" sz="2000"/>
          </a:p>
          <a:p>
            <a:pPr eaLnBrk="1"/>
            <a:r>
              <a:rPr lang="en-US" altLang="zh-CN" sz="2000"/>
              <a:t>         case USB_STRING_DESCRIPTOR_TYPE:   //</a:t>
            </a:r>
            <a:r>
              <a:rPr lang="zh-CN" altLang="en-US" sz="2000"/>
              <a:t>获取字符串描述符</a:t>
            </a:r>
          </a:p>
          <a:p>
            <a:pPr eaLnBrk="1"/>
            <a:r>
              <a:rPr lang="en-US" altLang="zh-CN" sz="2000"/>
              <a:t>         case USB_INTERFACE_DESCRIPTOR_TYPE: //</a:t>
            </a:r>
            <a:r>
              <a:rPr lang="zh-CN" altLang="en-US" sz="2000"/>
              <a:t>获取接口描述符</a:t>
            </a:r>
          </a:p>
          <a:p>
            <a:pPr eaLnBrk="1"/>
            <a:r>
              <a:rPr lang="en-US" altLang="zh-CN" sz="2000"/>
              <a:t>	case USB_ENDPOINT_DESCRIPTOR_TYPE: //</a:t>
            </a:r>
            <a:r>
              <a:rPr lang="zh-CN" altLang="en-US" sz="2000"/>
              <a:t>获取端点描述符</a:t>
            </a:r>
          </a:p>
          <a:p>
            <a:pPr eaLnBrk="1"/>
            <a:r>
              <a:rPr lang="en-US" altLang="zh-CN" sz="2000"/>
              <a:t>	case USB_POWER_DESCRIPTOR_TYPE:    //</a:t>
            </a:r>
            <a:r>
              <a:rPr lang="zh-CN" altLang="en-US" sz="2000"/>
              <a:t>获取电源描述符</a:t>
            </a:r>
          </a:p>
          <a:p>
            <a:pPr eaLnBrk="1"/>
            <a:r>
              <a:rPr lang="en-US" altLang="zh-CN" sz="2000"/>
              <a:t>default:</a:t>
            </a:r>
            <a:endParaRPr lang="zh-CN" altLang="en-US" sz="2000"/>
          </a:p>
          <a:p>
            <a:pPr eaLnBrk="1"/>
            <a:r>
              <a:rPr lang="en-US" altLang="zh-CN" sz="2000"/>
              <a:t>		Chap9_StallEP0InControlRead();</a:t>
            </a:r>
            <a:endParaRPr lang="zh-CN" altLang="en-US" sz="2000"/>
          </a:p>
          <a:p>
            <a:pPr eaLnBrk="1"/>
            <a:r>
              <a:rPr lang="en-US" altLang="zh-CN" sz="2000"/>
              <a:t>		break;</a:t>
            </a:r>
            <a:endParaRPr lang="zh-CN" altLang="en-US" sz="2000"/>
          </a:p>
          <a:p>
            <a:pPr eaLnBrk="1"/>
            <a:r>
              <a:rPr lang="en-US" altLang="zh-CN" sz="2000"/>
              <a:t>}</a:t>
            </a:r>
            <a:endParaRPr lang="zh-CN" altLang="en-US" sz="2000"/>
          </a:p>
          <a:p>
            <a:pPr eaLnBrk="1"/>
            <a:r>
              <a:rPr lang="en-US" altLang="zh-CN" sz="2000"/>
              <a:t>}</a:t>
            </a:r>
            <a:endParaRPr lang="zh-CN" altLang="en-US" sz="2000"/>
          </a:p>
        </p:txBody>
      </p:sp>
    </p:spTree>
    <p:extLst>
      <p:ext uri="{BB962C8B-B14F-4D97-AF65-F5344CB8AC3E}">
        <p14:creationId xmlns:p14="http://schemas.microsoft.com/office/powerpoint/2010/main" val="1624965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1522148" y="0"/>
            <a:ext cx="9146117" cy="4115753"/>
          </a:xfrm>
        </p:spPr>
        <p:txBody>
          <a:bodyPr/>
          <a:lstStyle/>
          <a:p>
            <a:pPr eaLnBrk="1"/>
            <a:r>
              <a:rPr lang="en-US" altLang="zh-CN" sz="2000"/>
              <a:t>CHAP9_SetConfiguration(void)</a:t>
            </a:r>
            <a:endParaRPr lang="zh-CN" altLang="en-US" sz="2000"/>
          </a:p>
          <a:p>
            <a:pPr eaLnBrk="1"/>
            <a:r>
              <a:rPr lang="en-US" altLang="zh-CN" sz="2000"/>
              <a:t>{if(ControlData.DeviceRequest.wValue==0)//</a:t>
            </a:r>
            <a:r>
              <a:rPr lang="zh-CN" altLang="en-US" sz="2000"/>
              <a:t>配置值不对，设备进入未配置状态</a:t>
            </a:r>
          </a:p>
          <a:p>
            <a:pPr eaLnBrk="1"/>
            <a:r>
              <a:rPr lang="en-US" altLang="zh-CN" sz="2000"/>
              <a:t>{single_transmit(0,0);   //</a:t>
            </a:r>
            <a:r>
              <a:rPr lang="zh-CN" altLang="en-US" sz="2000"/>
              <a:t>发送响应</a:t>
            </a:r>
          </a:p>
          <a:p>
            <a:pPr eaLnBrk="1"/>
            <a:r>
              <a:rPr lang="en-US" altLang="zh-CN" sz="2000"/>
              <a:t>DISABLE;</a:t>
            </a:r>
            <a:endParaRPr lang="zh-CN" altLang="en-US" sz="2000"/>
          </a:p>
          <a:p>
            <a:pPr eaLnBrk="1"/>
            <a:r>
              <a:rPr lang="en-US" altLang="zh-CN" sz="2000"/>
              <a:t>bEPPflags.bits.configuration=0;   //</a:t>
            </a:r>
            <a:r>
              <a:rPr lang="zh-CN" altLang="en-US" sz="2000"/>
              <a:t>标记未配置</a:t>
            </a:r>
          </a:p>
          <a:p>
            <a:pPr eaLnBrk="1"/>
            <a:r>
              <a:rPr lang="en-US" altLang="zh-CN" sz="2000"/>
              <a:t>ENABLE;</a:t>
            </a:r>
            <a:endParaRPr lang="zh-CN" altLang="en-US" sz="2000"/>
          </a:p>
          <a:p>
            <a:pPr eaLnBrk="1"/>
            <a:r>
              <a:rPr lang="en-US" altLang="zh-CN" sz="2000"/>
              <a:t>Init_unconfig();         //</a:t>
            </a:r>
            <a:r>
              <a:rPr lang="zh-CN" altLang="en-US" sz="2000"/>
              <a:t>进入地址状态，禁止</a:t>
            </a:r>
            <a:r>
              <a:rPr lang="en-US" altLang="zh-CN" sz="2000"/>
              <a:t>0</a:t>
            </a:r>
            <a:r>
              <a:rPr lang="zh-CN" altLang="en-US" sz="2000"/>
              <a:t>除外的所有端口</a:t>
            </a:r>
          </a:p>
          <a:p>
            <a:pPr eaLnBrk="1"/>
            <a:r>
              <a:rPr lang="en-US" altLang="zh-CN" sz="2000"/>
              <a:t>}</a:t>
            </a:r>
            <a:endParaRPr lang="zh-CN" altLang="en-US" sz="2000"/>
          </a:p>
          <a:p>
            <a:pPr eaLnBrk="1"/>
            <a:r>
              <a:rPr lang="en-US" altLang="zh-CN" sz="2000"/>
              <a:t>Else if(ControlData.DeviceRequest.wValue==1)  //</a:t>
            </a:r>
            <a:r>
              <a:rPr lang="zh-CN" altLang="en-US" sz="2000"/>
              <a:t>配置设备</a:t>
            </a:r>
          </a:p>
          <a:p>
            <a:pPr eaLnBrk="1"/>
            <a:r>
              <a:rPr lang="en-US" altLang="zh-CN" sz="2000"/>
              <a:t>{single_transmit(0,0);    //</a:t>
            </a:r>
            <a:r>
              <a:rPr lang="zh-CN" altLang="en-US" sz="2000"/>
              <a:t>发送响应</a:t>
            </a:r>
          </a:p>
          <a:p>
            <a:pPr eaLnBrk="1"/>
            <a:r>
              <a:rPr lang="en-US" altLang="zh-CN" sz="2000"/>
              <a:t>Init_unconfig();           //</a:t>
            </a:r>
            <a:r>
              <a:rPr lang="zh-CN" altLang="en-US" sz="2000"/>
              <a:t>进入地址状态，禁止</a:t>
            </a:r>
            <a:r>
              <a:rPr lang="en-US" altLang="zh-CN" sz="2000"/>
              <a:t>0</a:t>
            </a:r>
            <a:r>
              <a:rPr lang="zh-CN" altLang="en-US" sz="2000"/>
              <a:t>除外的所有端口</a:t>
            </a:r>
          </a:p>
          <a:p>
            <a:pPr eaLnBrk="1"/>
            <a:r>
              <a:rPr lang="en-US" altLang="zh-CN" sz="2000"/>
              <a:t>Init_config();              //</a:t>
            </a:r>
            <a:r>
              <a:rPr lang="zh-CN" altLang="en-US" sz="2000"/>
              <a:t>配置处理，允许端点收发</a:t>
            </a:r>
          </a:p>
          <a:p>
            <a:pPr eaLnBrk="1"/>
            <a:r>
              <a:rPr lang="en-US" altLang="zh-CN" sz="2000"/>
              <a:t>DISABLE;</a:t>
            </a:r>
            <a:endParaRPr lang="zh-CN" altLang="en-US" sz="2000"/>
          </a:p>
          <a:p>
            <a:pPr eaLnBrk="1"/>
            <a:r>
              <a:rPr lang="en-US" altLang="zh-CN" sz="2000"/>
              <a:t>bEPPflags.bits.configuration=1;      //</a:t>
            </a:r>
            <a:r>
              <a:rPr lang="zh-CN" altLang="en-US" sz="2000"/>
              <a:t>标记已配置</a:t>
            </a:r>
          </a:p>
          <a:p>
            <a:pPr eaLnBrk="1"/>
            <a:r>
              <a:rPr lang="en-US" altLang="zh-CN" sz="2000"/>
              <a:t>ENABLE;</a:t>
            </a:r>
            <a:endParaRPr lang="zh-CN" altLang="en-US" sz="2000"/>
          </a:p>
          <a:p>
            <a:pPr eaLnBrk="1"/>
            <a:r>
              <a:rPr lang="en-US" altLang="zh-CN" sz="2000"/>
              <a:t>}</a:t>
            </a:r>
            <a:endParaRPr lang="zh-CN" altLang="en-US" sz="2000"/>
          </a:p>
          <a:p>
            <a:pPr eaLnBrk="1"/>
            <a:r>
              <a:rPr lang="en-US" altLang="zh-CN" sz="2000"/>
              <a:t>Else stall_ep0();                       //</a:t>
            </a:r>
            <a:r>
              <a:rPr lang="zh-CN" altLang="en-US" sz="2000"/>
              <a:t>没有该请求，返回</a:t>
            </a:r>
            <a:r>
              <a:rPr lang="en-US" altLang="zh-CN" sz="2000"/>
              <a:t>STALL</a:t>
            </a:r>
            <a:endParaRPr lang="zh-CN" altLang="en-US" sz="2000"/>
          </a:p>
          <a:p>
            <a:pPr eaLnBrk="1"/>
            <a:r>
              <a:rPr lang="en-US" altLang="zh-CN" sz="2000"/>
              <a:t>}</a:t>
            </a:r>
            <a:endParaRPr lang="zh-CN" altLang="en-US" sz="2000">
              <a:latin typeface="黑体" panose="02010609060101010101" pitchFamily="49" charset="-122"/>
              <a:ea typeface="黑体" panose="02010609060101010101" pitchFamily="49" charset="-122"/>
            </a:endParaRPr>
          </a:p>
          <a:p>
            <a:pPr eaLnBrk="1" hangingPunct="1"/>
            <a:endParaRPr lang="zh-CN" altLang="en-US" sz="20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9674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2208107" y="785996"/>
            <a:ext cx="7774199" cy="5311416"/>
          </a:xfrm>
        </p:spPr>
        <p:txBody>
          <a:bodyPr/>
          <a:lstStyle/>
          <a:p>
            <a:pPr eaLnBrk="1">
              <a:buFontTx/>
              <a:buNone/>
            </a:pPr>
            <a:r>
              <a:rPr lang="en-US" altLang="zh-CN" sz="2400" b="1" dirty="0">
                <a:latin typeface="黑体" panose="02010609060101010101" pitchFamily="49" charset="-122"/>
                <a:ea typeface="黑体" panose="02010609060101010101" pitchFamily="49" charset="-122"/>
              </a:rPr>
              <a:t>3. </a:t>
            </a:r>
            <a:r>
              <a:rPr lang="zh-CN" altLang="en-US" sz="2400" b="1" dirty="0">
                <a:latin typeface="黑体" panose="02010609060101010101" pitchFamily="49" charset="-122"/>
                <a:ea typeface="黑体" panose="02010609060101010101" pitchFamily="49" charset="-122"/>
              </a:rPr>
              <a:t>主程序</a:t>
            </a:r>
            <a:endParaRPr lang="zh-CN" altLang="en-US" sz="2400" dirty="0">
              <a:latin typeface="黑体" panose="02010609060101010101" pitchFamily="49" charset="-122"/>
              <a:ea typeface="黑体" panose="02010609060101010101" pitchFamily="49" charset="-122"/>
            </a:endParaRPr>
          </a:p>
          <a:p>
            <a:pPr eaLnBrk="1" hangingPunct="1"/>
            <a:r>
              <a:rPr lang="zh-CN" altLang="en-US" sz="2400" dirty="0">
                <a:latin typeface="黑体" panose="02010609060101010101" pitchFamily="49" charset="-122"/>
                <a:ea typeface="黑体" panose="02010609060101010101" pitchFamily="49" charset="-122"/>
              </a:rPr>
              <a:t>主程序是上电复位后进行的一系列初始化操作，如初始化定时器、中断、</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芯片等。然后进入一个查询各个标志位状态的循环中。一旦检测到某个标志有效，则进行相应处理。程序框架如下：</a:t>
            </a:r>
          </a:p>
          <a:p>
            <a:pPr eaLnBrk="1"/>
            <a:r>
              <a:rPr lang="en-US" altLang="zh-CN" sz="2400" dirty="0">
                <a:latin typeface="黑体" panose="02010609060101010101" pitchFamily="49" charset="-122"/>
                <a:ea typeface="黑体" panose="02010609060101010101" pitchFamily="49" charset="-122"/>
              </a:rPr>
              <a:t>Void </a:t>
            </a:r>
            <a:r>
              <a:rPr lang="en-US" altLang="zh-CN" sz="2400" dirty="0" err="1">
                <a:latin typeface="黑体" panose="02010609060101010101" pitchFamily="49" charset="-122"/>
                <a:ea typeface="黑体" panose="02010609060101010101" pitchFamily="49" charset="-122"/>
              </a:rPr>
              <a:t>Mainloop</a:t>
            </a:r>
            <a:r>
              <a:rPr lang="en-US" altLang="zh-CN" sz="2400" dirty="0">
                <a:latin typeface="黑体" panose="02010609060101010101" pitchFamily="49" charset="-122"/>
                <a:ea typeface="黑体" panose="02010609060101010101" pitchFamily="49" charset="-122"/>
              </a:rPr>
              <a:t> (void)</a:t>
            </a:r>
            <a:endParaRPr lang="zh-CN" altLang="en-US" sz="2400" dirty="0">
              <a:latin typeface="黑体" panose="02010609060101010101" pitchFamily="49" charset="-122"/>
              <a:ea typeface="黑体" panose="02010609060101010101" pitchFamily="49" charset="-122"/>
            </a:endParaRPr>
          </a:p>
          <a:p>
            <a:pPr eaLnBrk="1"/>
            <a:r>
              <a:rPr lang="en-US" altLang="zh-CN" sz="2400" dirty="0">
                <a:latin typeface="黑体" panose="02010609060101010101" pitchFamily="49" charset="-122"/>
                <a:ea typeface="黑体" panose="02010609060101010101" pitchFamily="49" charset="-122"/>
              </a:rPr>
              <a:t>      {   //</a:t>
            </a:r>
            <a:r>
              <a:rPr lang="zh-CN" altLang="en-US" sz="2400" dirty="0">
                <a:latin typeface="黑体" panose="02010609060101010101" pitchFamily="49" charset="-122"/>
                <a:ea typeface="黑体" panose="02010609060101010101" pitchFamily="49" charset="-122"/>
              </a:rPr>
              <a:t>初始化定时器、中断</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eaLnBrk="1"/>
            <a:r>
              <a:rPr lang="en-US" altLang="zh-CN"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eaLnBrk="1"/>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以下主循环</a:t>
            </a:r>
          </a:p>
          <a:p>
            <a:pPr eaLnBrk="1"/>
            <a:r>
              <a:rPr lang="en-US" altLang="zh-CN" sz="2400" dirty="0">
                <a:latin typeface="黑体" panose="02010609060101010101" pitchFamily="49" charset="-122"/>
                <a:ea typeface="黑体" panose="02010609060101010101" pitchFamily="49" charset="-122"/>
              </a:rPr>
              <a:t>         While(1)      </a:t>
            </a:r>
            <a:endParaRPr lang="zh-CN" altLang="en-US" sz="2400" dirty="0">
              <a:latin typeface="黑体" panose="02010609060101010101" pitchFamily="49" charset="-122"/>
              <a:ea typeface="黑体" panose="02010609060101010101" pitchFamily="49" charset="-122"/>
            </a:endParaRPr>
          </a:p>
          <a:p>
            <a:pPr eaLnBrk="1"/>
            <a:r>
              <a:rPr lang="en-US" altLang="zh-CN" sz="2400" dirty="0">
                <a:latin typeface="黑体" panose="02010609060101010101" pitchFamily="49" charset="-122"/>
                <a:ea typeface="黑体" panose="02010609060101010101" pitchFamily="49" charset="-122"/>
              </a:rPr>
              <a:t>{  if(...) {...}</a:t>
            </a:r>
            <a:endParaRPr lang="zh-CN" altLang="en-US" sz="2400" dirty="0">
              <a:latin typeface="黑体" panose="02010609060101010101" pitchFamily="49" charset="-122"/>
              <a:ea typeface="黑体" panose="02010609060101010101" pitchFamily="49" charset="-122"/>
            </a:endParaRPr>
          </a:p>
          <a:p>
            <a:pPr eaLnBrk="1"/>
            <a:r>
              <a:rPr lang="en-US" altLang="zh-CN" sz="2400" dirty="0">
                <a:latin typeface="黑体" panose="02010609060101010101" pitchFamily="49" charset="-122"/>
                <a:ea typeface="黑体" panose="02010609060101010101" pitchFamily="49" charset="-122"/>
              </a:rPr>
              <a:t>   if(...) {...}</a:t>
            </a:r>
            <a:endParaRPr lang="zh-CN" altLang="en-US" sz="2400" dirty="0">
              <a:latin typeface="黑体" panose="02010609060101010101" pitchFamily="49" charset="-122"/>
              <a:ea typeface="黑体" panose="02010609060101010101" pitchFamily="49" charset="-122"/>
            </a:endParaRPr>
          </a:p>
          <a:p>
            <a:pPr eaLnBrk="1"/>
            <a:r>
              <a:rPr lang="en-US" altLang="zh-CN"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eaLnBrk="1"/>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eaLnBrk="1" hangingPunct="1"/>
            <a:endParaRPr lang="zh-CN" altLang="en-US"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59240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2180466" y="1413571"/>
            <a:ext cx="7774199" cy="2376264"/>
          </a:xfrm>
        </p:spPr>
        <p:txBody>
          <a:bodyPr/>
          <a:lstStyle/>
          <a:p>
            <a:pPr eaLnBrk="1" hangingPunct="1">
              <a:lnSpc>
                <a:spcPct val="150000"/>
              </a:lnSpc>
            </a:pPr>
            <a:r>
              <a:rPr lang="zh-CN" altLang="en-US" sz="2400" dirty="0" smtClean="0">
                <a:latin typeface="黑体" panose="02010609060101010101" pitchFamily="49" charset="-122"/>
                <a:ea typeface="黑体" panose="02010609060101010101" pitchFamily="49" charset="-122"/>
              </a:rPr>
              <a:t>客户端</a:t>
            </a:r>
            <a:r>
              <a:rPr lang="zh-CN" altLang="en-US" sz="2400" dirty="0">
                <a:latin typeface="黑体" panose="02010609060101010101" pitchFamily="49" charset="-122"/>
                <a:ea typeface="黑体" panose="02010609060101010101" pitchFamily="49" charset="-122"/>
              </a:rPr>
              <a:t>驱动程序设计包括驱动程序需求分析和具体设计。首先要考虑</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主机所需要工作的软件环境，比如操作系统等。</a:t>
            </a:r>
          </a:p>
        </p:txBody>
      </p:sp>
      <p:sp>
        <p:nvSpPr>
          <p:cNvPr id="3" name="TextBox 37"/>
          <p:cNvSpPr txBox="1"/>
          <p:nvPr/>
        </p:nvSpPr>
        <p:spPr>
          <a:xfrm>
            <a:off x="2975210" y="511881"/>
            <a:ext cx="3624052"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驱动</a:t>
            </a:r>
            <a:r>
              <a:rPr lang="zh-CN" altLang="en-US" sz="2700" b="1" dirty="0" smtClean="0">
                <a:solidFill>
                  <a:schemeClr val="tx1">
                    <a:lumMod val="65000"/>
                    <a:lumOff val="35000"/>
                  </a:schemeClr>
                </a:solidFill>
                <a:latin typeface="微软雅黑"/>
                <a:ea typeface="微软雅黑"/>
              </a:rPr>
              <a:t>程序设计</a:t>
            </a:r>
            <a:endParaRPr lang="zh-CN" altLang="en-US" sz="2700" b="1" dirty="0">
              <a:solidFill>
                <a:schemeClr val="tx1">
                  <a:lumMod val="65000"/>
                  <a:lumOff val="35000"/>
                </a:schemeClr>
              </a:solidFill>
              <a:latin typeface="微软雅黑"/>
              <a:ea typeface="微软雅黑"/>
            </a:endParaRPr>
          </a:p>
        </p:txBody>
      </p:sp>
      <p:pic>
        <p:nvPicPr>
          <p:cNvPr id="4"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28067" y="40545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5"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466" y="41483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3743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00" fill="hold"/>
                                            <p:tgtEl>
                                              <p:spTgt spid="4"/>
                                            </p:tgtEl>
                                            <p:attrNameLst>
                                              <p:attrName>ppt_x</p:attrName>
                                            </p:attrNameLst>
                                          </p:cBhvr>
                                          <p:tavLst>
                                            <p:tav tm="0">
                                              <p:val>
                                                <p:strVal val="0-#ppt_w/2"/>
                                              </p:val>
                                            </p:tav>
                                            <p:tav tm="100000">
                                              <p:val>
                                                <p:strVal val="#ppt_x"/>
                                              </p:val>
                                            </p:tav>
                                          </p:tavLst>
                                        </p:anim>
                                        <p:anim calcmode="lin" valueType="num">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00" fill="hold"/>
                                            <p:tgtEl>
                                              <p:spTgt spid="5"/>
                                            </p:tgtEl>
                                            <p:attrNameLst>
                                              <p:attrName>ppt_x</p:attrName>
                                            </p:attrNameLst>
                                          </p:cBhvr>
                                          <p:tavLst>
                                            <p:tav tm="0">
                                              <p:val>
                                                <p:strVal val="#ppt_x"/>
                                              </p:val>
                                            </p:tav>
                                            <p:tav tm="100000">
                                              <p:val>
                                                <p:strVal val="#ppt_x"/>
                                              </p:val>
                                            </p:tav>
                                          </p:tavLst>
                                        </p:anim>
                                        <p:anim calcmode="lin" valueType="num">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1918742" y="1341562"/>
            <a:ext cx="8574484" cy="5454324"/>
          </a:xfrm>
        </p:spPr>
        <p:txBody>
          <a:bodyPr/>
          <a:lstStyle/>
          <a:p>
            <a:pPr eaLnBrk="1" hangingPunct="1">
              <a:lnSpc>
                <a:spcPct val="150000"/>
              </a:lnSpc>
            </a:pPr>
            <a:r>
              <a:rPr lang="zh-CN" altLang="en-US" sz="2400" dirty="0" smtClean="0">
                <a:latin typeface="黑体" panose="02010609060101010101" pitchFamily="49" charset="-122"/>
                <a:ea typeface="黑体" panose="02010609060101010101" pitchFamily="49" charset="-122"/>
              </a:rPr>
              <a:t>应用程序</a:t>
            </a:r>
            <a:r>
              <a:rPr lang="zh-CN" altLang="en-US" sz="2400" dirty="0">
                <a:latin typeface="黑体" panose="02010609060101010101" pitchFamily="49" charset="-122"/>
                <a:ea typeface="黑体" panose="02010609060101010101" pitchFamily="49" charset="-122"/>
              </a:rPr>
              <a:t>设计过程与一般程序设计基本一样，可以采用</a:t>
            </a:r>
            <a:r>
              <a:rPr lang="en-US" altLang="zh-CN" sz="2400" dirty="0">
                <a:latin typeface="黑体" panose="02010609060101010101" pitchFamily="49" charset="-122"/>
                <a:ea typeface="黑体" panose="02010609060101010101" pitchFamily="49" charset="-122"/>
              </a:rPr>
              <a:t>VC++</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VB</a:t>
            </a:r>
            <a:r>
              <a:rPr lang="zh-CN" altLang="en-US" sz="2400" dirty="0">
                <a:latin typeface="黑体" panose="02010609060101010101" pitchFamily="49" charset="-122"/>
                <a:ea typeface="黑体" panose="02010609060101010101" pitchFamily="49" charset="-122"/>
              </a:rPr>
              <a:t>等开发，与</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设备的通信可通过驱动程序进行。下面是一些示例代码，用于主机控制</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设备上的</a:t>
            </a:r>
            <a:r>
              <a:rPr lang="en-US" altLang="zh-CN" sz="2400" dirty="0">
                <a:latin typeface="黑体" panose="02010609060101010101" pitchFamily="49" charset="-122"/>
                <a:ea typeface="黑体" panose="02010609060101010101" pitchFamily="49" charset="-122"/>
              </a:rPr>
              <a:t>Led</a:t>
            </a:r>
            <a:r>
              <a:rPr lang="zh-CN" altLang="en-US" sz="2400" dirty="0">
                <a:latin typeface="黑体" panose="02010609060101010101" pitchFamily="49" charset="-122"/>
                <a:ea typeface="黑体" panose="02010609060101010101" pitchFamily="49" charset="-122"/>
              </a:rPr>
              <a:t>灯。其中定义了一个类对象</a:t>
            </a:r>
            <a:r>
              <a:rPr lang="en-US" altLang="zh-CN" sz="2400" dirty="0" err="1">
                <a:latin typeface="黑体" panose="02010609060101010101" pitchFamily="49" charset="-122"/>
                <a:ea typeface="黑体" panose="02010609060101010101" pitchFamily="49" charset="-122"/>
              </a:rPr>
              <a:t>CUSBDev</a:t>
            </a:r>
            <a:r>
              <a:rPr lang="zh-CN" altLang="en-US" sz="2400" dirty="0">
                <a:latin typeface="黑体" panose="02010609060101010101" pitchFamily="49" charset="-122"/>
                <a:ea typeface="黑体" panose="02010609060101010101" pitchFamily="49" charset="-122"/>
              </a:rPr>
              <a:t>，调用这个类提供的成员函数，可以完成与驱动程序的对话。</a:t>
            </a:r>
          </a:p>
          <a:p>
            <a:pPr eaLnBrk="1" hangingPunct="1">
              <a:buFontTx/>
              <a:buNone/>
            </a:pPr>
            <a:endParaRPr lang="zh-CN" altLang="en-US" sz="2801" b="1" dirty="0">
              <a:latin typeface="黑体" panose="02010609060101010101" pitchFamily="49" charset="-122"/>
              <a:ea typeface="黑体" panose="02010609060101010101" pitchFamily="49" charset="-122"/>
            </a:endParaRPr>
          </a:p>
          <a:p>
            <a:pPr eaLnBrk="1" hangingPunct="1"/>
            <a:endParaRPr lang="zh-CN" altLang="en-US" dirty="0" smtClean="0"/>
          </a:p>
        </p:txBody>
      </p:sp>
      <p:sp>
        <p:nvSpPr>
          <p:cNvPr id="3" name="TextBox 37"/>
          <p:cNvSpPr txBox="1"/>
          <p:nvPr/>
        </p:nvSpPr>
        <p:spPr>
          <a:xfrm>
            <a:off x="2975210" y="511881"/>
            <a:ext cx="3624052"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应用程序设计</a:t>
            </a:r>
            <a:endParaRPr lang="zh-CN" altLang="en-US" sz="2700" b="1" dirty="0">
              <a:solidFill>
                <a:schemeClr val="tx1">
                  <a:lumMod val="65000"/>
                  <a:lumOff val="35000"/>
                </a:schemeClr>
              </a:solidFill>
              <a:latin typeface="微软雅黑"/>
              <a:ea typeface="微软雅黑"/>
            </a:endParaRPr>
          </a:p>
        </p:txBody>
      </p:sp>
      <p:pic>
        <p:nvPicPr>
          <p:cNvPr id="4"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2028067" y="405458"/>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5"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466" y="41483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21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0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50000">
                                          <p:cBhvr additive="base">
                                            <p:cTn id="11" dur="12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00" fill="hold"/>
                                            <p:tgtEl>
                                              <p:spTgt spid="4"/>
                                            </p:tgtEl>
                                            <p:attrNameLst>
                                              <p:attrName>ppt_x</p:attrName>
                                            </p:attrNameLst>
                                          </p:cBhvr>
                                          <p:tavLst>
                                            <p:tav tm="0">
                                              <p:val>
                                                <p:strVal val="0-#ppt_w/2"/>
                                              </p:val>
                                            </p:tav>
                                            <p:tav tm="100000">
                                              <p:val>
                                                <p:strVal val="#ppt_x"/>
                                              </p:val>
                                            </p:tav>
                                          </p:tavLst>
                                        </p:anim>
                                        <p:anim calcmode="lin" valueType="num">
                                          <p:cBhvr additive="base">
                                            <p:cTn id="8" dur="12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200" fill="hold"/>
                                            <p:tgtEl>
                                              <p:spTgt spid="5"/>
                                            </p:tgtEl>
                                            <p:attrNameLst>
                                              <p:attrName>ppt_x</p:attrName>
                                            </p:attrNameLst>
                                          </p:cBhvr>
                                          <p:tavLst>
                                            <p:tav tm="0">
                                              <p:val>
                                                <p:strVal val="#ppt_x"/>
                                              </p:val>
                                            </p:tav>
                                            <p:tav tm="100000">
                                              <p:val>
                                                <p:strVal val="#ppt_x"/>
                                              </p:val>
                                            </p:tav>
                                          </p:tavLst>
                                        </p:anim>
                                        <p:anim calcmode="lin" valueType="num">
                                          <p:cBhvr additive="base">
                                            <p:cTn id="12" dur="12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1522148" y="714541"/>
            <a:ext cx="9146117" cy="5382871"/>
          </a:xfrm>
        </p:spPr>
        <p:txBody>
          <a:bodyPr/>
          <a:lstStyle/>
          <a:p>
            <a:pPr eaLnBrk="1" hangingPunct="1"/>
            <a:r>
              <a:rPr lang="en-US" altLang="zh-CN" sz="2000"/>
              <a:t>HANDLE CUSBDev::OpenDev()      //</a:t>
            </a:r>
            <a:r>
              <a:rPr lang="zh-CN" altLang="en-US" sz="2000"/>
              <a:t>打开驱动程序</a:t>
            </a:r>
          </a:p>
          <a:p>
            <a:pPr eaLnBrk="1" hangingPunct="1"/>
            <a:r>
              <a:rPr lang="en-US" altLang="zh-CN" sz="2000"/>
              <a:t>{</a:t>
            </a:r>
            <a:endParaRPr lang="zh-CN" altLang="en-US" sz="2000"/>
          </a:p>
          <a:p>
            <a:pPr eaLnBrk="1" hangingPunct="1"/>
            <a:r>
              <a:rPr lang="en-US" altLang="zh-CN" sz="2000"/>
              <a:t>	...</a:t>
            </a:r>
            <a:endParaRPr lang="zh-CN" altLang="en-US" sz="2000"/>
          </a:p>
          <a:p>
            <a:pPr eaLnBrk="1" hangingPunct="1"/>
            <a:r>
              <a:rPr lang="en-US" altLang="zh-CN" sz="2000"/>
              <a:t>	HANDLE hDevice = OpenByInterface(&amp;ClassGuid, 0, &amp;Error); </a:t>
            </a:r>
            <a:endParaRPr lang="zh-CN" altLang="en-US" sz="2000"/>
          </a:p>
          <a:p>
            <a:pPr eaLnBrk="1" hangingPunct="1"/>
            <a:r>
              <a:rPr lang="en-US" altLang="zh-CN" sz="2000"/>
              <a:t>//OpenByInterface</a:t>
            </a:r>
            <a:r>
              <a:rPr lang="zh-CN" altLang="en-US" sz="2000"/>
              <a:t>函数在建立驱动程序时自动生成</a:t>
            </a:r>
          </a:p>
          <a:p>
            <a:pPr eaLnBrk="1" hangingPunct="1"/>
            <a:r>
              <a:rPr lang="en-US" altLang="zh-CN" sz="2000"/>
              <a:t>	return hDevice;</a:t>
            </a:r>
            <a:endParaRPr lang="zh-CN" altLang="en-US" sz="2000"/>
          </a:p>
          <a:p>
            <a:pPr eaLnBrk="1" hangingPunct="1"/>
            <a:r>
              <a:rPr lang="en-US" altLang="zh-CN" sz="2000"/>
              <a:t>}</a:t>
            </a:r>
            <a:endParaRPr lang="zh-CN" altLang="en-US" sz="2000"/>
          </a:p>
          <a:p>
            <a:pPr eaLnBrk="1" hangingPunct="1"/>
            <a:r>
              <a:rPr lang="en-US" altLang="zh-CN" sz="2000"/>
              <a:t> </a:t>
            </a:r>
            <a:endParaRPr lang="zh-CN" altLang="en-US" sz="2000"/>
          </a:p>
          <a:p>
            <a:pPr eaLnBrk="1" hangingPunct="1"/>
            <a:r>
              <a:rPr lang="en-US" altLang="zh-CN" sz="2000"/>
              <a:t>BOOL CUSBDev::SetLed(HANDLE hDevice, unsigned char bLed)</a:t>
            </a:r>
            <a:endParaRPr lang="zh-CN" altLang="en-US" sz="2000"/>
          </a:p>
          <a:p>
            <a:pPr eaLnBrk="1" hangingPunct="1"/>
            <a:r>
              <a:rPr lang="en-US" altLang="zh-CN" sz="2000"/>
              <a:t>{</a:t>
            </a:r>
            <a:endParaRPr lang="zh-CN" altLang="en-US" sz="2000"/>
          </a:p>
          <a:p>
            <a:pPr eaLnBrk="1" hangingPunct="1"/>
            <a:r>
              <a:rPr lang="en-US" altLang="zh-CN" sz="2000"/>
              <a:t>	DWORD nRet = 0;	</a:t>
            </a:r>
            <a:endParaRPr lang="zh-CN" altLang="en-US" sz="2000"/>
          </a:p>
          <a:p>
            <a:pPr eaLnBrk="1" hangingPunct="1"/>
            <a:r>
              <a:rPr lang="en-US" altLang="zh-CN" sz="2000"/>
              <a:t>	BOOL  bRet = FALSE;</a:t>
            </a:r>
            <a:endParaRPr lang="zh-CN" altLang="en-US" sz="2000"/>
          </a:p>
          <a:p>
            <a:pPr eaLnBrk="1" hangingPunct="1"/>
            <a:r>
              <a:rPr lang="en-US" altLang="zh-CN" sz="2000"/>
              <a:t>        ...</a:t>
            </a:r>
            <a:endParaRPr lang="zh-CN" altLang="en-US" sz="2000"/>
          </a:p>
          <a:p>
            <a:pPr eaLnBrk="1" hangingPunct="1"/>
            <a:r>
              <a:rPr lang="en-US" altLang="zh-CN" sz="2000"/>
              <a:t>	bRet=DeviceIoControl(hDevice, USB_REQ01, &amp;bLed, sizeof(unsigned char), NULL, 0, &amp;nRet, NULL); //</a:t>
            </a:r>
            <a:r>
              <a:rPr lang="zh-CN" altLang="en-US" sz="2000"/>
              <a:t>向驱动程序发送控制命令和数据</a:t>
            </a:r>
          </a:p>
          <a:p>
            <a:pPr eaLnBrk="1" hangingPunct="1"/>
            <a:r>
              <a:rPr lang="en-US" altLang="zh-CN" sz="2000"/>
              <a:t>	return bRet;</a:t>
            </a:r>
            <a:endParaRPr lang="zh-CN" altLang="en-US" sz="2000"/>
          </a:p>
          <a:p>
            <a:pPr eaLnBrk="1" hangingPunct="1"/>
            <a:r>
              <a:rPr lang="en-US" altLang="zh-CN" sz="2000"/>
              <a:t>}</a:t>
            </a:r>
            <a:endParaRPr lang="zh-CN" altLang="en-US" sz="2000"/>
          </a:p>
          <a:p>
            <a:pPr eaLnBrk="1" hangingPunct="1"/>
            <a:endParaRPr lang="zh-CN" altLang="en-US" sz="20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91823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1522148" y="643087"/>
            <a:ext cx="9146117" cy="5454324"/>
          </a:xfrm>
        </p:spPr>
        <p:txBody>
          <a:bodyPr/>
          <a:lstStyle/>
          <a:p>
            <a:pPr eaLnBrk="1" hangingPunct="1"/>
            <a:r>
              <a:rPr lang="zh-CN" altLang="en-US" sz="2400">
                <a:latin typeface="黑体" panose="02010609060101010101" pitchFamily="49" charset="-122"/>
                <a:ea typeface="黑体" panose="02010609060101010101" pitchFamily="49" charset="-122"/>
              </a:rPr>
              <a:t>下面是程序对话框工程中的部分代码。</a:t>
            </a:r>
          </a:p>
          <a:p>
            <a:pPr eaLnBrk="1" hangingPunct="1"/>
            <a:r>
              <a:rPr lang="en-US" altLang="zh-CN" sz="2400">
                <a:latin typeface="黑体" panose="02010609060101010101" pitchFamily="49" charset="-122"/>
                <a:ea typeface="黑体" panose="02010609060101010101" pitchFamily="49" charset="-122"/>
              </a:rPr>
              <a:t>#include "USBDev.h"</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CUSBDev  MyDev;</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HANDLE     hDevice;</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在对话框启动时加载驱动程序</a:t>
            </a:r>
          </a:p>
          <a:p>
            <a:pPr eaLnBrk="1" hangingPunct="1"/>
            <a:r>
              <a:rPr lang="en-US" altLang="zh-CN" sz="2400">
                <a:latin typeface="黑体" panose="02010609060101010101" pitchFamily="49" charset="-122"/>
                <a:ea typeface="黑体" panose="02010609060101010101" pitchFamily="49" charset="-122"/>
              </a:rPr>
              <a:t>	hDevice = MyDev.OpenDev();</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if(hDevice==INVALID_HANDLE_VALUE)</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 </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::MessageBox(hWnd,"</a:t>
            </a:r>
            <a:r>
              <a:rPr lang="zh-CN" altLang="en-US" sz="2400">
                <a:latin typeface="黑体" panose="02010609060101010101" pitchFamily="49" charset="-122"/>
                <a:ea typeface="黑体" panose="02010609060101010101" pitchFamily="49" charset="-122"/>
              </a:rPr>
              <a:t>设备驱动加载失败</a:t>
            </a:r>
            <a:r>
              <a:rPr lang="en-US" altLang="zh-CN" sz="2400">
                <a:latin typeface="黑体" panose="02010609060101010101" pitchFamily="49" charset="-122"/>
                <a:ea typeface="黑体" panose="02010609060101010101" pitchFamily="49" charset="-122"/>
              </a:rPr>
              <a:t>","</a:t>
            </a:r>
            <a:r>
              <a:rPr lang="zh-CN" altLang="en-US" sz="2400">
                <a:latin typeface="黑体" panose="02010609060101010101" pitchFamily="49" charset="-122"/>
                <a:ea typeface="黑体" panose="02010609060101010101" pitchFamily="49" charset="-122"/>
              </a:rPr>
              <a:t>错误</a:t>
            </a:r>
            <a:r>
              <a:rPr lang="en-US" altLang="zh-CN" sz="2400">
                <a:latin typeface="黑体" panose="02010609060101010101" pitchFamily="49" charset="-122"/>
                <a:ea typeface="黑体" panose="02010609060101010101" pitchFamily="49" charset="-122"/>
              </a:rPr>
              <a:t>",MB_OK);</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a:t>
            </a:r>
            <a:endParaRPr lang="zh-CN" altLang="en-US" sz="2400">
              <a:latin typeface="黑体" panose="02010609060101010101" pitchFamily="49" charset="-122"/>
              <a:ea typeface="黑体" panose="02010609060101010101" pitchFamily="49" charset="-122"/>
            </a:endParaRPr>
          </a:p>
          <a:p>
            <a:pPr eaLnBrk="1" hangingPunct="1"/>
            <a:r>
              <a:rPr lang="en-US" altLang="zh-CN" sz="2400">
                <a:latin typeface="黑体" panose="02010609060101010101" pitchFamily="49" charset="-122"/>
                <a:ea typeface="黑体" panose="02010609060101010101" pitchFamily="49" charset="-122"/>
              </a:rPr>
              <a:t> </a:t>
            </a:r>
            <a:endParaRPr lang="zh-CN" altLang="en-US" sz="2400">
              <a:latin typeface="黑体" panose="02010609060101010101" pitchFamily="49" charset="-122"/>
              <a:ea typeface="黑体" panose="02010609060101010101" pitchFamily="49" charset="-122"/>
            </a:endParaRPr>
          </a:p>
          <a:p>
            <a:pPr eaLnBrk="1" hangingPunct="1"/>
            <a:endParaRPr lang="zh-CN" altLang="en-US" sz="20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77744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1522148" y="1"/>
            <a:ext cx="9146117" cy="5644869"/>
          </a:xfrm>
        </p:spPr>
        <p:txBody>
          <a:bodyPr/>
          <a:lstStyle/>
          <a:p>
            <a:pPr eaLnBrk="1" hangingPunct="1"/>
            <a:r>
              <a:rPr lang="en-US" altLang="zh-CN" sz="2400"/>
              <a:t>void CLed::OnLed()//</a:t>
            </a:r>
            <a:r>
              <a:rPr lang="zh-CN" altLang="en-US" sz="2400"/>
              <a:t>控件函数，发送对</a:t>
            </a:r>
            <a:r>
              <a:rPr lang="en-US" altLang="zh-CN" sz="2400"/>
              <a:t>Led</a:t>
            </a:r>
            <a:r>
              <a:rPr lang="zh-CN" altLang="en-US" sz="2400"/>
              <a:t>的控制命令</a:t>
            </a:r>
          </a:p>
          <a:p>
            <a:pPr eaLnBrk="1" hangingPunct="1"/>
            <a:r>
              <a:rPr lang="en-US" altLang="zh-CN" sz="2400"/>
              <a:t>{ </a:t>
            </a:r>
            <a:endParaRPr lang="zh-CN" altLang="en-US" sz="2400"/>
          </a:p>
          <a:p>
            <a:pPr eaLnBrk="1" hangingPunct="1"/>
            <a:r>
              <a:rPr lang="en-US" altLang="zh-CN" sz="2400"/>
              <a:t>   ...</a:t>
            </a:r>
            <a:endParaRPr lang="zh-CN" altLang="en-US" sz="2400"/>
          </a:p>
          <a:p>
            <a:pPr eaLnBrk="1" hangingPunct="1"/>
            <a:r>
              <a:rPr lang="en-US" altLang="zh-CN" sz="2400"/>
              <a:t>   if(m_Led)          bLed|=0x01;</a:t>
            </a:r>
            <a:endParaRPr lang="zh-CN" altLang="en-US" sz="2400"/>
          </a:p>
          <a:p>
            <a:pPr eaLnBrk="1" hangingPunct="1"/>
            <a:r>
              <a:rPr lang="en-US" altLang="zh-CN" sz="2400"/>
              <a:t>   else                bLed&amp;=0x02;</a:t>
            </a:r>
            <a:endParaRPr lang="zh-CN" altLang="en-US" sz="2400"/>
          </a:p>
          <a:p>
            <a:pPr eaLnBrk="1" hangingPunct="1"/>
            <a:r>
              <a:rPr lang="en-US" altLang="zh-CN" sz="2400"/>
              <a:t>   BOOL bRet=MyDev.SetLed(hDevice,bLed);</a:t>
            </a:r>
            <a:endParaRPr lang="zh-CN" altLang="en-US" sz="2400"/>
          </a:p>
          <a:p>
            <a:pPr eaLnBrk="1" hangingPunct="1"/>
            <a:r>
              <a:rPr lang="en-US" altLang="zh-CN" sz="2400"/>
              <a:t>   if(!bRet)</a:t>
            </a:r>
            <a:endParaRPr lang="zh-CN" altLang="en-US" sz="2400"/>
          </a:p>
          <a:p>
            <a:pPr eaLnBrk="1" hangingPunct="1"/>
            <a:r>
              <a:rPr lang="en-US" altLang="zh-CN" sz="2400"/>
              <a:t>    {  ::MessageBox(hWnd,"</a:t>
            </a:r>
            <a:r>
              <a:rPr lang="zh-CN" altLang="en-US" sz="2400"/>
              <a:t>设备驱动调用失败</a:t>
            </a:r>
            <a:r>
              <a:rPr lang="en-US" altLang="zh-CN" sz="2400"/>
              <a:t>","</a:t>
            </a:r>
            <a:r>
              <a:rPr lang="zh-CN" altLang="en-US" sz="2400"/>
              <a:t>错误</a:t>
            </a:r>
            <a:r>
              <a:rPr lang="en-US" altLang="zh-CN" sz="2400"/>
              <a:t>",MB_OK);</a:t>
            </a:r>
            <a:endParaRPr lang="zh-CN" altLang="en-US" sz="2400"/>
          </a:p>
          <a:p>
            <a:pPr eaLnBrk="1" hangingPunct="1"/>
            <a:r>
              <a:rPr lang="en-US" altLang="zh-CN" sz="2400"/>
              <a:t>       return;</a:t>
            </a:r>
            <a:endParaRPr lang="zh-CN" altLang="en-US" sz="2400"/>
          </a:p>
          <a:p>
            <a:pPr eaLnBrk="1" hangingPunct="1"/>
            <a:r>
              <a:rPr lang="en-US" altLang="zh-CN" sz="2400"/>
              <a:t>    }</a:t>
            </a:r>
            <a:endParaRPr lang="zh-CN" altLang="en-US" sz="2400"/>
          </a:p>
          <a:p>
            <a:pPr eaLnBrk="1" hangingPunct="1"/>
            <a:r>
              <a:rPr lang="en-US" altLang="zh-CN" sz="2400"/>
              <a:t>}</a:t>
            </a:r>
            <a:endParaRPr lang="zh-CN" altLang="en-US" sz="2400"/>
          </a:p>
          <a:p>
            <a:pPr eaLnBrk="1" hangingPunct="1"/>
            <a:r>
              <a:rPr lang="en-US" altLang="zh-CN" sz="2400"/>
              <a:t>void CLed::OnExit() //</a:t>
            </a:r>
            <a:r>
              <a:rPr lang="zh-CN" altLang="en-US" sz="2400"/>
              <a:t>退出时关闭驱动程序句柄</a:t>
            </a:r>
          </a:p>
          <a:p>
            <a:pPr eaLnBrk="1" hangingPunct="1"/>
            <a:r>
              <a:rPr lang="en-US" altLang="zh-CN" sz="2400"/>
              <a:t>{ </a:t>
            </a:r>
            <a:endParaRPr lang="zh-CN" altLang="en-US" sz="2400"/>
          </a:p>
          <a:p>
            <a:pPr eaLnBrk="1" hangingPunct="1"/>
            <a:r>
              <a:rPr lang="en-US" altLang="zh-CN" sz="2400"/>
              <a:t>   if(hDevice!=NULL)</a:t>
            </a:r>
            <a:endParaRPr lang="zh-CN" altLang="en-US" sz="2400"/>
          </a:p>
          <a:p>
            <a:pPr eaLnBrk="1" hangingPunct="1"/>
            <a:r>
              <a:rPr lang="en-US" altLang="zh-CN" sz="2400"/>
              <a:t>      CloseHandle(hDevice);</a:t>
            </a:r>
            <a:endParaRPr lang="zh-CN" altLang="en-US" sz="2400"/>
          </a:p>
          <a:p>
            <a:pPr eaLnBrk="1" hangingPunct="1"/>
            <a:r>
              <a:rPr lang="en-US" altLang="zh-CN" sz="2400"/>
              <a:t>}</a:t>
            </a:r>
            <a:endParaRPr lang="zh-CN" altLang="en-US" sz="2400"/>
          </a:p>
          <a:p>
            <a:pPr eaLnBrk="1" hangingPunct="1"/>
            <a:endParaRPr lang="zh-CN" altLang="en-US" sz="24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24153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072962" y="2637706"/>
            <a:ext cx="596447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6000" kern="0" dirty="0">
                <a:solidFill>
                  <a:schemeClr val="accent6"/>
                </a:solidFill>
                <a:latin typeface="Arial"/>
                <a:ea typeface="微软雅黑"/>
              </a:rPr>
              <a:t>USB</a:t>
            </a:r>
            <a:r>
              <a:rPr lang="zh-CN" altLang="en-US" sz="6000" kern="0" dirty="0">
                <a:solidFill>
                  <a:schemeClr val="accent6"/>
                </a:solidFill>
                <a:latin typeface="Arial"/>
                <a:ea typeface="微软雅黑"/>
              </a:rPr>
              <a:t>体系结构</a:t>
            </a:r>
            <a:endParaRPr lang="zh-CN" altLang="en-US" sz="60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02</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6" name="组合 55"/>
          <p:cNvGrpSpPr/>
          <p:nvPr/>
        </p:nvGrpSpPr>
        <p:grpSpPr>
          <a:xfrm>
            <a:off x="2588145" y="2356669"/>
            <a:ext cx="1331343" cy="1438559"/>
            <a:chOff x="2782033" y="2877344"/>
            <a:chExt cx="571561" cy="617451"/>
          </a:xfrm>
          <a:solidFill>
            <a:schemeClr val="accent6"/>
          </a:solidFill>
        </p:grpSpPr>
        <p:sp>
          <p:nvSpPr>
            <p:cNvPr id="57"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sp>
          <p:nvSpPr>
            <p:cNvPr id="58"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225546010"/>
      </p:ext>
    </p:extLst>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p:txBody>
          <a:bodyPr/>
          <a:lstStyle/>
          <a:p>
            <a:pPr eaLnBrk="1" hangingPunct="1"/>
            <a:r>
              <a:rPr lang="zh-CN" altLang="en-US" sz="2800" dirty="0" smtClean="0">
                <a:latin typeface="黑体" panose="02010609060101010101" pitchFamily="49" charset="-122"/>
                <a:ea typeface="黑体" panose="02010609060101010101" pitchFamily="49" charset="-122"/>
              </a:rPr>
              <a:t>在物理上，</a:t>
            </a:r>
            <a:r>
              <a:rPr lang="en-US" altLang="zh-CN" sz="2800" dirty="0" smtClean="0">
                <a:latin typeface="黑体" panose="02010609060101010101" pitchFamily="49" charset="-122"/>
                <a:ea typeface="黑体" panose="02010609060101010101" pitchFamily="49" charset="-122"/>
              </a:rPr>
              <a:t>USB</a:t>
            </a:r>
            <a:r>
              <a:rPr lang="zh-CN" altLang="en-US" sz="2800" dirty="0" smtClean="0">
                <a:latin typeface="黑体" panose="02010609060101010101" pitchFamily="49" charset="-122"/>
                <a:ea typeface="黑体" panose="02010609060101010101" pitchFamily="49" charset="-122"/>
              </a:rPr>
              <a:t>系统由三个部分组成：</a:t>
            </a:r>
          </a:p>
          <a:p>
            <a:pPr lvl="1" eaLnBrk="1" hangingPunct="1">
              <a:lnSpc>
                <a:spcPct val="115000"/>
              </a:lnSpc>
            </a:pPr>
            <a:r>
              <a:rPr lang="zh-CN" altLang="en-US" sz="2400" dirty="0">
                <a:latin typeface="黑体" panose="02010609060101010101" pitchFamily="49" charset="-122"/>
                <a:ea typeface="黑体" panose="02010609060101010101" pitchFamily="49" charset="-122"/>
              </a:rPr>
              <a:t>一是具备</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接口的计算机系统，</a:t>
            </a:r>
          </a:p>
          <a:p>
            <a:pPr lvl="1" eaLnBrk="1" hangingPunct="1">
              <a:lnSpc>
                <a:spcPct val="115000"/>
              </a:lnSpc>
            </a:pPr>
            <a:r>
              <a:rPr lang="zh-CN" altLang="en-US" sz="2400" dirty="0">
                <a:latin typeface="黑体" panose="02010609060101010101" pitchFamily="49" charset="-122"/>
                <a:ea typeface="黑体" panose="02010609060101010101" pitchFamily="49" charset="-122"/>
              </a:rPr>
              <a:t>二是支持</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接口的系统软件，</a:t>
            </a:r>
          </a:p>
          <a:p>
            <a:pPr lvl="1" eaLnBrk="1" hangingPunct="1">
              <a:lnSpc>
                <a:spcPct val="115000"/>
              </a:lnSpc>
            </a:pPr>
            <a:r>
              <a:rPr lang="zh-CN" altLang="en-US" sz="2400" dirty="0">
                <a:latin typeface="黑体" panose="02010609060101010101" pitchFamily="49" charset="-122"/>
                <a:ea typeface="黑体" panose="02010609060101010101" pitchFamily="49" charset="-122"/>
              </a:rPr>
              <a:t>三是使用</a:t>
            </a:r>
            <a:r>
              <a:rPr lang="en-US" altLang="zh-CN" sz="2400" dirty="0">
                <a:latin typeface="黑体" panose="02010609060101010101" pitchFamily="49" charset="-122"/>
                <a:ea typeface="黑体" panose="02010609060101010101" pitchFamily="49" charset="-122"/>
              </a:rPr>
              <a:t>USB</a:t>
            </a:r>
            <a:r>
              <a:rPr lang="zh-CN" altLang="en-US" sz="2400" dirty="0">
                <a:latin typeface="黑体" panose="02010609060101010101" pitchFamily="49" charset="-122"/>
                <a:ea typeface="黑体" panose="02010609060101010101" pitchFamily="49" charset="-122"/>
              </a:rPr>
              <a:t>接口的设备。</a:t>
            </a:r>
          </a:p>
        </p:txBody>
      </p:sp>
    </p:spTree>
    <p:extLst>
      <p:ext uri="{BB962C8B-B14F-4D97-AF65-F5344CB8AC3E}">
        <p14:creationId xmlns:p14="http://schemas.microsoft.com/office/powerpoint/2010/main" val="1532298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a:xfrm>
            <a:off x="1917527" y="1341749"/>
            <a:ext cx="7218446" cy="1203604"/>
          </a:xfrm>
        </p:spPr>
        <p:txBody>
          <a:bodyPr/>
          <a:lstStyle/>
          <a:p>
            <a:pPr eaLnBrk="1" hangingPunct="1"/>
            <a:r>
              <a:rPr lang="zh-CN" altLang="en-US" sz="2400">
                <a:latin typeface="黑体" panose="02010609060101010101" pitchFamily="49" charset="-122"/>
                <a:ea typeface="黑体" panose="02010609060101010101" pitchFamily="49" charset="-122"/>
              </a:rPr>
              <a:t>有层次性的星型结构</a:t>
            </a:r>
          </a:p>
        </p:txBody>
      </p:sp>
      <p:sp>
        <p:nvSpPr>
          <p:cNvPr id="1029" name="Rectangle 4"/>
          <p:cNvSpPr>
            <a:spLocks noChangeArrowheads="1"/>
          </p:cNvSpPr>
          <p:nvPr/>
        </p:nvSpPr>
        <p:spPr bwMode="auto">
          <a:xfrm>
            <a:off x="1522148" y="2008008"/>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26" name="Object 5"/>
          <p:cNvGraphicFramePr>
            <a:graphicFrameLocks noChangeAspect="1"/>
          </p:cNvGraphicFramePr>
          <p:nvPr/>
        </p:nvGraphicFramePr>
        <p:xfrm>
          <a:off x="2998865" y="1916557"/>
          <a:ext cx="6337180" cy="4830293"/>
        </p:xfrm>
        <a:graphic>
          <a:graphicData uri="http://schemas.openxmlformats.org/presentationml/2006/ole">
            <mc:AlternateContent xmlns:mc="http://schemas.openxmlformats.org/markup-compatibility/2006">
              <mc:Choice xmlns:v="urn:schemas-microsoft-com:vml" Requires="v">
                <p:oleObj spid="_x0000_s15365" name="Visio" r:id="rId3" imgW="5440590" imgH="4137694" progId="Visio.Drawing.11">
                  <p:embed/>
                </p:oleObj>
              </mc:Choice>
              <mc:Fallback>
                <p:oleObj name="Visio" r:id="rId3" imgW="5440590" imgH="413769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865" y="1916557"/>
                        <a:ext cx="6337180" cy="4830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37"/>
          <p:cNvSpPr txBox="1"/>
          <p:nvPr/>
        </p:nvSpPr>
        <p:spPr>
          <a:xfrm>
            <a:off x="2505845" y="439873"/>
            <a:ext cx="2903972"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USB</a:t>
            </a:r>
            <a:r>
              <a:rPr lang="zh-CN" altLang="en-US" sz="2700" b="1" dirty="0">
                <a:solidFill>
                  <a:schemeClr val="tx1">
                    <a:lumMod val="65000"/>
                    <a:lumOff val="35000"/>
                  </a:schemeClr>
                </a:solidFill>
                <a:latin typeface="微软雅黑"/>
                <a:ea typeface="微软雅黑"/>
              </a:rPr>
              <a:t>拓扑结构</a:t>
            </a:r>
          </a:p>
        </p:txBody>
      </p:sp>
      <p:pic>
        <p:nvPicPr>
          <p:cNvPr id="7" name="Picture 3" descr="C:\Users\Administrator\Desktop\微立体创业计划\005.png"/>
          <p:cNvPicPr>
            <a:picLocks noChangeAspect="1" noChangeArrowheads="1"/>
          </p:cNvPicPr>
          <p:nvPr/>
        </p:nvPicPr>
        <p:blipFill>
          <a:blip r:embed="rId5" cstate="print">
            <a:duotone>
              <a:schemeClr val="bg2">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1558702"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11101"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980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2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50000">
                                          <p:cBhvr additive="base">
                                            <p:cTn id="11" dur="12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200" fill="hold"/>
                                            <p:tgtEl>
                                              <p:spTgt spid="7"/>
                                            </p:tgtEl>
                                            <p:attrNameLst>
                                              <p:attrName>ppt_x</p:attrName>
                                            </p:attrNameLst>
                                          </p:cBhvr>
                                          <p:tavLst>
                                            <p:tav tm="0">
                                              <p:val>
                                                <p:strVal val="0-#ppt_w/2"/>
                                              </p:val>
                                            </p:tav>
                                            <p:tav tm="100000">
                                              <p:val>
                                                <p:strVal val="#ppt_x"/>
                                              </p:val>
                                            </p:tav>
                                          </p:tavLst>
                                        </p:anim>
                                        <p:anim calcmode="lin" valueType="num">
                                          <p:cBhvr additive="base">
                                            <p:cTn id="8" dur="12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200" fill="hold"/>
                                            <p:tgtEl>
                                              <p:spTgt spid="8"/>
                                            </p:tgtEl>
                                            <p:attrNameLst>
                                              <p:attrName>ppt_x</p:attrName>
                                            </p:attrNameLst>
                                          </p:cBhvr>
                                          <p:tavLst>
                                            <p:tav tm="0">
                                              <p:val>
                                                <p:strVal val="#ppt_x"/>
                                              </p:val>
                                            </p:tav>
                                            <p:tav tm="100000">
                                              <p:val>
                                                <p:strVal val="#ppt_x"/>
                                              </p:val>
                                            </p:tav>
                                          </p:tavLst>
                                        </p:anim>
                                        <p:anim calcmode="lin" valueType="num">
                                          <p:cBhvr additive="base">
                                            <p:cTn id="12" dur="12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12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2206519" y="1268707"/>
            <a:ext cx="7774199" cy="4115753"/>
          </a:xfrm>
        </p:spPr>
        <p:txBody>
          <a:bodyPr/>
          <a:lstStyle/>
          <a:p>
            <a:pPr eaLnBrk="1" hangingPunct="1">
              <a:lnSpc>
                <a:spcPct val="115000"/>
              </a:lnSpc>
            </a:pP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框架中包含的硬件有：</a:t>
            </a:r>
          </a:p>
          <a:p>
            <a:pPr lvl="1" eaLnBrk="1" hangingPunct="1">
              <a:lnSpc>
                <a:spcPct val="115000"/>
              </a:lnSpc>
            </a:pP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主机、</a:t>
            </a:r>
          </a:p>
          <a:p>
            <a:pPr lvl="1" eaLnBrk="1" hangingPunct="1">
              <a:lnSpc>
                <a:spcPct val="115000"/>
              </a:lnSpc>
            </a:pP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集线器</a:t>
            </a:r>
          </a:p>
          <a:p>
            <a:pPr lvl="1" eaLnBrk="1" hangingPunct="1">
              <a:lnSpc>
                <a:spcPct val="115000"/>
              </a:lnSpc>
            </a:pP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设备</a:t>
            </a:r>
          </a:p>
          <a:p>
            <a:pPr eaLnBrk="1" hangingPunct="1">
              <a:lnSpc>
                <a:spcPct val="115000"/>
              </a:lnSpc>
            </a:pP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框架中包含的软件有：</a:t>
            </a:r>
          </a:p>
          <a:p>
            <a:pPr lvl="1" eaLnBrk="1" hangingPunct="1">
              <a:lnSpc>
                <a:spcPct val="115000"/>
              </a:lnSpc>
            </a:pP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主机控制器驱动程序</a:t>
            </a:r>
          </a:p>
          <a:p>
            <a:pPr lvl="1" eaLnBrk="1" hangingPunct="1">
              <a:lnSpc>
                <a:spcPct val="115000"/>
              </a:lnSpc>
            </a:pP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驱动程序</a:t>
            </a:r>
          </a:p>
          <a:p>
            <a:pPr lvl="1" eaLnBrk="1" hangingPunct="1">
              <a:lnSpc>
                <a:spcPct val="115000"/>
              </a:lnSpc>
            </a:pPr>
            <a:r>
              <a:rPr lang="en-US" altLang="zh-CN" sz="2400">
                <a:latin typeface="黑体" panose="02010609060101010101" pitchFamily="49" charset="-122"/>
                <a:ea typeface="黑体" panose="02010609060101010101" pitchFamily="49" charset="-122"/>
              </a:rPr>
              <a:t>USB</a:t>
            </a:r>
            <a:r>
              <a:rPr lang="zh-CN" altLang="en-US" sz="2400">
                <a:latin typeface="黑体" panose="02010609060101010101" pitchFamily="49" charset="-122"/>
                <a:ea typeface="黑体" panose="02010609060101010101" pitchFamily="49" charset="-122"/>
              </a:rPr>
              <a:t>设备驱动程序。</a:t>
            </a:r>
          </a:p>
        </p:txBody>
      </p:sp>
    </p:spTree>
    <p:extLst>
      <p:ext uri="{BB962C8B-B14F-4D97-AF65-F5344CB8AC3E}">
        <p14:creationId xmlns:p14="http://schemas.microsoft.com/office/powerpoint/2010/main" val="689334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10467</TotalTime>
  <Words>2530</Words>
  <Application>Microsoft Office PowerPoint</Application>
  <PresentationFormat>自定义</PresentationFormat>
  <Paragraphs>432</Paragraphs>
  <Slides>59</Slides>
  <Notes>6</Notes>
  <HiddenSlides>0</HiddenSlides>
  <MMClips>1</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9" baseType="lpstr">
      <vt:lpstr>黑体</vt:lpstr>
      <vt:lpstr>华文楷体</vt:lpstr>
      <vt:lpstr>隶书</vt:lpstr>
      <vt:lpstr>宋体</vt:lpstr>
      <vt:lpstr>微软雅黑</vt:lpstr>
      <vt:lpstr>Arial</vt:lpstr>
      <vt:lpstr>Calibri</vt:lpstr>
      <vt:lpstr>Times New Roman</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1．USB主机</vt:lpstr>
      <vt:lpstr>2．USB集线器</vt:lpstr>
      <vt:lpstr>3．USB设备</vt:lpstr>
      <vt:lpstr>PowerPoint 演示文稿</vt:lpstr>
      <vt:lpstr>PowerPoint 演示文稿</vt:lpstr>
      <vt:lpstr>PowerPoint 演示文稿</vt:lpstr>
      <vt:lpstr>2．USB连接器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2．包的类型</vt:lpstr>
      <vt:lpstr>PowerPoint 演示文稿</vt:lpstr>
      <vt:lpstr>PowerPoint 演示文稿</vt:lpstr>
      <vt:lpstr>PowerPoint 演示文稿</vt:lpstr>
      <vt:lpstr>PowerPoint 演示文稿</vt:lpstr>
      <vt:lpstr>（1）输入事务处理（IN）</vt:lpstr>
      <vt:lpstr>（2）输出事务处理（OUT）</vt:lpstr>
      <vt:lpstr>（3）设置事务处理（SETUP）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hl81829782</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hl81829782</dc:creator>
  <cp:keywords>hl81829782</cp:keywords>
  <cp:lastModifiedBy>ying zhu</cp:lastModifiedBy>
  <cp:revision>891</cp:revision>
  <dcterms:created xsi:type="dcterms:W3CDTF">2015-04-24T01:01:13Z</dcterms:created>
  <dcterms:modified xsi:type="dcterms:W3CDTF">2017-08-26T02:42:08Z</dcterms:modified>
  <cp:category>hl81829782</cp:category>
  <cp:contentStatus>hl81829782</cp:contentStatus>
</cp:coreProperties>
</file>