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Default Extension="docx" ContentType="application/vnd.openxmlformats-officedocument.wordprocessingml.document"/>
  <Default Extension="pptx" ContentType="application/vnd.openxmlformats-officedocument.presentationml.presentation"/>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3.xml" ContentType="application/vnd.openxmlformats-officedocument.theme+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841" r:id="rId4"/>
    <p:sldMasterId id="2147483825" r:id="rId5"/>
    <p:sldMasterId id="2147483848" r:id="rId6"/>
    <p:sldMasterId id="2147483867" r:id="rId7"/>
  </p:sldMasterIdLst>
  <p:notesMasterIdLst>
    <p:notesMasterId r:id="rId26"/>
  </p:notesMasterIdLst>
  <p:handoutMasterIdLst>
    <p:handoutMasterId r:id="rId27"/>
  </p:handoutMasterIdLst>
  <p:sldIdLst>
    <p:sldId id="273" r:id="rId8"/>
    <p:sldId id="274" r:id="rId9"/>
    <p:sldId id="275" r:id="rId10"/>
    <p:sldId id="278" r:id="rId11"/>
    <p:sldId id="280" r:id="rId12"/>
    <p:sldId id="282" r:id="rId13"/>
    <p:sldId id="284" r:id="rId14"/>
    <p:sldId id="286" r:id="rId15"/>
    <p:sldId id="287" r:id="rId16"/>
    <p:sldId id="289" r:id="rId17"/>
    <p:sldId id="290" r:id="rId18"/>
    <p:sldId id="291" r:id="rId19"/>
    <p:sldId id="292" r:id="rId20"/>
    <p:sldId id="293" r:id="rId21"/>
    <p:sldId id="294" r:id="rId22"/>
    <p:sldId id="297" r:id="rId23"/>
    <p:sldId id="296" r:id="rId24"/>
    <p:sldId id="288" r:id="rId25"/>
  </p:sldIdLst>
  <p:sldSz cx="12192000" cy="6858000"/>
  <p:notesSz cx="7010400" cy="9296400"/>
  <p:defaultTextStyle>
    <a:defPPr>
      <a:defRPr lang="en-US"/>
    </a:defPPr>
    <a:lvl1pPr marL="0" algn="l" defTabSz="914478" rtl="0" eaLnBrk="1" latinLnBrk="0" hangingPunct="1">
      <a:defRPr sz="1800" kern="1200">
        <a:solidFill>
          <a:schemeClr val="tx1"/>
        </a:solidFill>
        <a:latin typeface="+mn-lt"/>
        <a:ea typeface="+mn-ea"/>
        <a:cs typeface="+mn-cs"/>
      </a:defRPr>
    </a:lvl1pPr>
    <a:lvl2pPr marL="457240" algn="l" defTabSz="914478" rtl="0" eaLnBrk="1" latinLnBrk="0" hangingPunct="1">
      <a:defRPr sz="1800" kern="1200">
        <a:solidFill>
          <a:schemeClr val="tx1"/>
        </a:solidFill>
        <a:latin typeface="+mn-lt"/>
        <a:ea typeface="+mn-ea"/>
        <a:cs typeface="+mn-cs"/>
      </a:defRPr>
    </a:lvl2pPr>
    <a:lvl3pPr marL="914478" algn="l" defTabSz="914478" rtl="0" eaLnBrk="1" latinLnBrk="0" hangingPunct="1">
      <a:defRPr sz="1800" kern="1200">
        <a:solidFill>
          <a:schemeClr val="tx1"/>
        </a:solidFill>
        <a:latin typeface="+mn-lt"/>
        <a:ea typeface="+mn-ea"/>
        <a:cs typeface="+mn-cs"/>
      </a:defRPr>
    </a:lvl3pPr>
    <a:lvl4pPr marL="1371718" algn="l" defTabSz="914478" rtl="0" eaLnBrk="1" latinLnBrk="0" hangingPunct="1">
      <a:defRPr sz="1800" kern="1200">
        <a:solidFill>
          <a:schemeClr val="tx1"/>
        </a:solidFill>
        <a:latin typeface="+mn-lt"/>
        <a:ea typeface="+mn-ea"/>
        <a:cs typeface="+mn-cs"/>
      </a:defRPr>
    </a:lvl4pPr>
    <a:lvl5pPr marL="1828957" algn="l" defTabSz="914478" rtl="0" eaLnBrk="1" latinLnBrk="0" hangingPunct="1">
      <a:defRPr sz="1800" kern="1200">
        <a:solidFill>
          <a:schemeClr val="tx1"/>
        </a:solidFill>
        <a:latin typeface="+mn-lt"/>
        <a:ea typeface="+mn-ea"/>
        <a:cs typeface="+mn-cs"/>
      </a:defRPr>
    </a:lvl5pPr>
    <a:lvl6pPr marL="2286196" algn="l" defTabSz="914478" rtl="0" eaLnBrk="1" latinLnBrk="0" hangingPunct="1">
      <a:defRPr sz="1800" kern="1200">
        <a:solidFill>
          <a:schemeClr val="tx1"/>
        </a:solidFill>
        <a:latin typeface="+mn-lt"/>
        <a:ea typeface="+mn-ea"/>
        <a:cs typeface="+mn-cs"/>
      </a:defRPr>
    </a:lvl6pPr>
    <a:lvl7pPr marL="2743435" algn="l" defTabSz="914478" rtl="0" eaLnBrk="1" latinLnBrk="0" hangingPunct="1">
      <a:defRPr sz="1800" kern="1200">
        <a:solidFill>
          <a:schemeClr val="tx1"/>
        </a:solidFill>
        <a:latin typeface="+mn-lt"/>
        <a:ea typeface="+mn-ea"/>
        <a:cs typeface="+mn-cs"/>
      </a:defRPr>
    </a:lvl7pPr>
    <a:lvl8pPr marL="3200675" algn="l" defTabSz="914478" rtl="0" eaLnBrk="1" latinLnBrk="0" hangingPunct="1">
      <a:defRPr sz="1800" kern="1200">
        <a:solidFill>
          <a:schemeClr val="tx1"/>
        </a:solidFill>
        <a:latin typeface="+mn-lt"/>
        <a:ea typeface="+mn-ea"/>
        <a:cs typeface="+mn-cs"/>
      </a:defRPr>
    </a:lvl8pPr>
    <a:lvl9pPr marL="3657913" algn="l" defTabSz="914478"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userDrawn="1">
          <p15:clr>
            <a:srgbClr val="A4A3A4"/>
          </p15:clr>
        </p15:guide>
        <p15:guide id="2" pos="2208"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oujiaming" initials="l" lastIdx="2" clrIdx="0">
    <p:extLst>
      <p:ext uri="{19B8F6BF-5375-455C-9EA6-DF929625EA0E}">
        <p15:presenceInfo xmlns:p15="http://schemas.microsoft.com/office/powerpoint/2012/main" userId="S-1-5-21-147214757-305610072-1517763936-756565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C7000B"/>
    <a:srgbClr val="404040"/>
    <a:srgbClr val="EBEBEB"/>
    <a:srgbClr val="151515"/>
    <a:srgbClr val="575756"/>
    <a:srgbClr val="FFFFFF"/>
    <a:srgbClr val="DD4654"/>
    <a:srgbClr val="F3D2D5"/>
    <a:srgbClr val="E6A8AD"/>
    <a:srgbClr val="E57B8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72833802-FEF1-4C79-8D5D-14CF1EAF98D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414" autoAdjust="0"/>
  </p:normalViewPr>
  <p:slideViewPr>
    <p:cSldViewPr snapToGrid="0" snapToObjects="1">
      <p:cViewPr varScale="1">
        <p:scale>
          <a:sx n="81" d="100"/>
          <a:sy n="81" d="100"/>
        </p:scale>
        <p:origin x="633" y="4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57" d="100"/>
          <a:sy n="57" d="100"/>
        </p:scale>
        <p:origin x="2832" y="66"/>
      </p:cViewPr>
      <p:guideLst>
        <p:guide orient="horz"/>
        <p:guide pos="2208"/>
      </p:guideLst>
    </p:cSldViewPr>
  </p:notesViewPr>
  <p:gridSpacing cx="72000" cy="720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4.xml"/><Relationship Id="rId7" Type="http://schemas.openxmlformats.org/officeDocument/2006/relationships/slideMaster" Target="slideMasters/slideMaster4.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commentAuthors" Target="commentAuthors.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handoutMaster" Target="handoutMasters/handoutMaster1.xml"/><Relationship Id="rId30"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image" Target="../media/image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 xmlns:a16="http://schemas.microsoft.com/office/drawing/2014/main" id="{8CC198DB-AFBD-584A-8986-364FF2B03F46}"/>
              </a:ext>
            </a:extLst>
          </p:cNvPr>
          <p:cNvSpPr>
            <a:spLocks noGrp="1"/>
          </p:cNvSpPr>
          <p:nvPr>
            <p:ph type="hdr" sz="quarter"/>
          </p:nvPr>
        </p:nvSpPr>
        <p:spPr>
          <a:xfrm>
            <a:off x="0" y="0"/>
            <a:ext cx="3037840" cy="466435"/>
          </a:xfrm>
          <a:prstGeom prst="rect">
            <a:avLst/>
          </a:prstGeom>
        </p:spPr>
        <p:txBody>
          <a:bodyPr vert="horz" lIns="91440" tIns="45720" rIns="91440" bIns="45720" rtlCol="0"/>
          <a:lstStyle>
            <a:lvl1pPr algn="l">
              <a:defRPr sz="1200"/>
            </a:lvl1pPr>
          </a:lstStyle>
          <a:p>
            <a:endParaRPr lang="en-US" dirty="0">
              <a:latin typeface="Huawei Sans" panose="020C0503030203020204" pitchFamily="34" charset="0"/>
            </a:endParaRPr>
          </a:p>
        </p:txBody>
      </p:sp>
      <p:sp>
        <p:nvSpPr>
          <p:cNvPr id="3" name="Date Placeholder 2">
            <a:extLst>
              <a:ext uri="{FF2B5EF4-FFF2-40B4-BE49-F238E27FC236}">
                <a16:creationId xmlns="" xmlns:a16="http://schemas.microsoft.com/office/drawing/2014/main" id="{AD01315C-523F-A043-8029-B9921497126E}"/>
              </a:ext>
            </a:extLst>
          </p:cNvPr>
          <p:cNvSpPr>
            <a:spLocks noGrp="1"/>
          </p:cNvSpPr>
          <p:nvPr>
            <p:ph type="dt" sz="quarter" idx="1"/>
          </p:nvPr>
        </p:nvSpPr>
        <p:spPr>
          <a:xfrm>
            <a:off x="3970938" y="0"/>
            <a:ext cx="3037840" cy="466435"/>
          </a:xfrm>
          <a:prstGeom prst="rect">
            <a:avLst/>
          </a:prstGeom>
        </p:spPr>
        <p:txBody>
          <a:bodyPr vert="horz" lIns="91440" tIns="45720" rIns="91440" bIns="45720" rtlCol="0"/>
          <a:lstStyle>
            <a:lvl1pPr algn="r">
              <a:defRPr sz="1200"/>
            </a:lvl1pPr>
          </a:lstStyle>
          <a:p>
            <a:fld id="{E8CF71B8-DF2A-2E41-BE66-2E18A767DA8A}" type="datetimeFigureOut">
              <a:rPr lang="en-US" smtClean="0">
                <a:latin typeface="Huawei Sans" panose="020C0503030203020204" pitchFamily="34" charset="0"/>
              </a:rPr>
              <a:t>10/14/2020</a:t>
            </a:fld>
            <a:endParaRPr lang="en-US" dirty="0">
              <a:latin typeface="Huawei Sans" panose="020C0503030203020204" pitchFamily="34" charset="0"/>
            </a:endParaRPr>
          </a:p>
        </p:txBody>
      </p:sp>
      <p:sp>
        <p:nvSpPr>
          <p:cNvPr id="4" name="Footer Placeholder 3">
            <a:extLst>
              <a:ext uri="{FF2B5EF4-FFF2-40B4-BE49-F238E27FC236}">
                <a16:creationId xmlns="" xmlns:a16="http://schemas.microsoft.com/office/drawing/2014/main" id="{B9601424-70F4-1643-8E3A-557A0258D6B6}"/>
              </a:ext>
            </a:extLst>
          </p:cNvPr>
          <p:cNvSpPr>
            <a:spLocks noGrp="1"/>
          </p:cNvSpPr>
          <p:nvPr>
            <p:ph type="ftr" sz="quarter" idx="2"/>
          </p:nvPr>
        </p:nvSpPr>
        <p:spPr>
          <a:xfrm>
            <a:off x="0" y="8829968"/>
            <a:ext cx="3037840" cy="466434"/>
          </a:xfrm>
          <a:prstGeom prst="rect">
            <a:avLst/>
          </a:prstGeom>
        </p:spPr>
        <p:txBody>
          <a:bodyPr vert="horz" lIns="91440" tIns="45720" rIns="91440" bIns="45720" rtlCol="0" anchor="b"/>
          <a:lstStyle>
            <a:lvl1pPr algn="l">
              <a:defRPr sz="1200"/>
            </a:lvl1pPr>
          </a:lstStyle>
          <a:p>
            <a:endParaRPr lang="en-US" dirty="0">
              <a:latin typeface="Huawei Sans" panose="020C0503030203020204" pitchFamily="34" charset="0"/>
            </a:endParaRPr>
          </a:p>
        </p:txBody>
      </p:sp>
      <p:sp>
        <p:nvSpPr>
          <p:cNvPr id="5" name="Slide Number Placeholder 4">
            <a:extLst>
              <a:ext uri="{FF2B5EF4-FFF2-40B4-BE49-F238E27FC236}">
                <a16:creationId xmlns="" xmlns:a16="http://schemas.microsoft.com/office/drawing/2014/main" id="{E85BF48A-FF5C-8145-95A7-EE66A87C73DF}"/>
              </a:ext>
            </a:extLst>
          </p:cNvPr>
          <p:cNvSpPr>
            <a:spLocks noGrp="1"/>
          </p:cNvSpPr>
          <p:nvPr>
            <p:ph type="sldNum" sz="quarter" idx="3"/>
          </p:nvPr>
        </p:nvSpPr>
        <p:spPr>
          <a:xfrm>
            <a:off x="3970938" y="8829968"/>
            <a:ext cx="3037840" cy="466434"/>
          </a:xfrm>
          <a:prstGeom prst="rect">
            <a:avLst/>
          </a:prstGeom>
        </p:spPr>
        <p:txBody>
          <a:bodyPr vert="horz" lIns="91440" tIns="45720" rIns="91440" bIns="45720" rtlCol="0" anchor="b"/>
          <a:lstStyle>
            <a:lvl1pPr algn="r">
              <a:defRPr sz="1200"/>
            </a:lvl1pPr>
          </a:lstStyle>
          <a:p>
            <a:fld id="{A35F0CC5-85BE-A64A-BD47-54C66F7E93E3}" type="slidenum">
              <a:rPr lang="en-US" smtClean="0">
                <a:latin typeface="Huawei Sans" panose="020C0503030203020204" pitchFamily="34" charset="0"/>
              </a:rPr>
              <a:t>‹#›</a:t>
            </a:fld>
            <a:endParaRPr lang="en-US" dirty="0">
              <a:latin typeface="Huawei Sans" panose="020C0503030203020204" pitchFamily="34" charset="0"/>
            </a:endParaRPr>
          </a:p>
        </p:txBody>
      </p:sp>
    </p:spTree>
    <p:extLst>
      <p:ext uri="{BB962C8B-B14F-4D97-AF65-F5344CB8AC3E}">
        <p14:creationId xmlns:p14="http://schemas.microsoft.com/office/powerpoint/2010/main" val="401909529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731838" y="717550"/>
            <a:ext cx="5580062" cy="3125788"/>
          </a:xfrm>
          <a:prstGeom prst="rect">
            <a:avLst/>
          </a:prstGeom>
          <a:noFill/>
          <a:ln w="12700">
            <a:solidFill>
              <a:prstClr val="black"/>
            </a:solidFill>
          </a:ln>
        </p:spPr>
        <p:txBody>
          <a:bodyPr vert="horz" lIns="91440" tIns="45720" rIns="91440" bIns="45720" rtlCol="0" anchor="ctr"/>
          <a:lstStyle/>
          <a:p>
            <a:pPr marL="0" lvl="0"/>
            <a:endParaRPr lang="en-US"/>
          </a:p>
        </p:txBody>
      </p:sp>
      <p:sp>
        <p:nvSpPr>
          <p:cNvPr id="5" name="Notes Placeholder 4"/>
          <p:cNvSpPr>
            <a:spLocks noGrp="1"/>
          </p:cNvSpPr>
          <p:nvPr>
            <p:ph type="body" sz="quarter" idx="3"/>
          </p:nvPr>
        </p:nvSpPr>
        <p:spPr>
          <a:xfrm>
            <a:off x="731838" y="4310765"/>
            <a:ext cx="5580062" cy="4784070"/>
          </a:xfrm>
          <a:prstGeom prst="rect">
            <a:avLst/>
          </a:prstGeom>
        </p:spPr>
        <p:txBody>
          <a:bodyPr vert="horz" lIns="97200" tIns="45720" rIns="97200" bIns="45720"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744632111"/>
      </p:ext>
    </p:extLst>
  </p:cSld>
  <p:clrMap bg1="lt1" tx1="dk1" bg2="lt2" tx2="dk2" accent1="accent1" accent2="accent2" accent3="accent3" accent4="accent4" accent5="accent5" accent6="accent6" hlink="hlink" folHlink="folHlink"/>
  <p:notesStyle>
    <a:lvl1pPr marL="180000" indent="-180000" algn="l" defTabSz="1219304" rtl="0" eaLnBrk="1" fontAlgn="ctr" latinLnBrk="0" hangingPunct="1">
      <a:lnSpc>
        <a:spcPct val="125000"/>
      </a:lnSpc>
      <a:spcAft>
        <a:spcPts val="600"/>
      </a:spcAft>
      <a:buFont typeface="Huawei Sans" panose="020C0503030203020204" pitchFamily="34" charset="0"/>
      <a:buChar char="•"/>
      <a:defRPr lang="en-US" sz="1600" kern="1200" baseline="0">
        <a:solidFill>
          <a:schemeClr val="tx1"/>
        </a:solidFill>
        <a:latin typeface="Huawei Sans" panose="020C0503030203020204" pitchFamily="34" charset="0"/>
        <a:ea typeface="方正兰亭黑简体" panose="02000000000000000000" pitchFamily="2" charset="-122"/>
        <a:cs typeface="+mn-cs"/>
      </a:defRPr>
    </a:lvl1pPr>
    <a:lvl2pPr marL="540000" indent="-180000" algn="l" defTabSz="1219304" rtl="0" eaLnBrk="1" fontAlgn="ctr" latinLnBrk="0" hangingPunct="1">
      <a:lnSpc>
        <a:spcPct val="125000"/>
      </a:lnSpc>
      <a:spcAft>
        <a:spcPts val="600"/>
      </a:spcAft>
      <a:buClrTx/>
      <a:buFont typeface="Huawei Sans" panose="020C0503030203020204" pitchFamily="34" charset="0"/>
      <a:buChar char="▫"/>
      <a:defRPr sz="1100" kern="1200" baseline="0">
        <a:solidFill>
          <a:schemeClr val="tx1"/>
        </a:solidFill>
        <a:latin typeface="Huawei Sans" panose="020C0503030203020204" pitchFamily="34" charset="0"/>
        <a:ea typeface="方正兰亭黑简体" panose="02000000000000000000" pitchFamily="2" charset="-122"/>
        <a:cs typeface="+mn-cs"/>
      </a:defRPr>
    </a:lvl2pPr>
    <a:lvl3pPr marL="900000" indent="-180000" algn="l" defTabSz="1219304" rtl="0" eaLnBrk="1" fontAlgn="ctr" latinLnBrk="0" hangingPunct="1">
      <a:lnSpc>
        <a:spcPct val="125000"/>
      </a:lnSpc>
      <a:spcAft>
        <a:spcPts val="600"/>
      </a:spcAft>
      <a:buFont typeface="微软雅黑" panose="020B0503020204020204" pitchFamily="34" charset="-122"/>
      <a:buChar char="▪"/>
      <a:defRPr sz="1100" kern="1200" baseline="0">
        <a:solidFill>
          <a:schemeClr val="tx1"/>
        </a:solidFill>
        <a:latin typeface="Huawei Sans" panose="020C0503030203020204" pitchFamily="34" charset="0"/>
        <a:ea typeface="方正兰亭黑简体" panose="02000000000000000000" pitchFamily="2" charset="-122"/>
        <a:cs typeface="+mn-cs"/>
      </a:defRPr>
    </a:lvl3pPr>
    <a:lvl4pPr marL="1260000" indent="-180000" algn="l" defTabSz="1219304" rtl="0" eaLnBrk="1" fontAlgn="ctr" latinLnBrk="0" hangingPunct="1">
      <a:lnSpc>
        <a:spcPct val="125000"/>
      </a:lnSpc>
      <a:spcAft>
        <a:spcPts val="600"/>
      </a:spcAft>
      <a:buFont typeface="Huawei Sans" panose="020C0503030203020204" pitchFamily="34" charset="0"/>
      <a:buChar char="−"/>
      <a:defRPr sz="1100" kern="1200" baseline="0">
        <a:solidFill>
          <a:schemeClr val="tx1"/>
        </a:solidFill>
        <a:latin typeface="Huawei Sans" panose="020C0503030203020204" pitchFamily="34" charset="0"/>
        <a:ea typeface="方正兰亭黑简体" panose="02000000000000000000" pitchFamily="2" charset="-122"/>
        <a:cs typeface="+mn-cs"/>
      </a:defRPr>
    </a:lvl4pPr>
    <a:lvl5pPr marL="1620000" indent="-180000" algn="l" defTabSz="1219304" rtl="0" eaLnBrk="1" fontAlgn="ctr" latinLnBrk="0" hangingPunct="1">
      <a:lnSpc>
        <a:spcPct val="125000"/>
      </a:lnSpc>
      <a:spcAft>
        <a:spcPts val="600"/>
      </a:spcAft>
      <a:buFont typeface="Huawei Sans" panose="020C0503030203020204" pitchFamily="34" charset="0"/>
      <a:buChar char="~"/>
      <a:defRPr sz="1100" kern="1200" baseline="0">
        <a:solidFill>
          <a:schemeClr val="tx1"/>
        </a:solidFill>
        <a:latin typeface="Huawei Sans" panose="020C0503030203020204" pitchFamily="34" charset="0"/>
        <a:ea typeface="方正兰亭黑简体" panose="02000000000000000000" pitchFamily="2" charset="-122"/>
        <a:cs typeface="+mn-cs"/>
      </a:defRPr>
    </a:lvl5pPr>
    <a:lvl6pPr marL="3048261" algn="l" defTabSz="1219304" rtl="0" eaLnBrk="1" latinLnBrk="0" hangingPunct="1">
      <a:defRPr sz="1600" kern="1200">
        <a:solidFill>
          <a:schemeClr val="tx1"/>
        </a:solidFill>
        <a:latin typeface="+mn-lt"/>
        <a:ea typeface="+mn-ea"/>
        <a:cs typeface="+mn-cs"/>
      </a:defRPr>
    </a:lvl6pPr>
    <a:lvl7pPr marL="3657913" algn="l" defTabSz="1219304" rtl="0" eaLnBrk="1" latinLnBrk="0" hangingPunct="1">
      <a:defRPr sz="1600" kern="1200">
        <a:solidFill>
          <a:schemeClr val="tx1"/>
        </a:solidFill>
        <a:latin typeface="+mn-lt"/>
        <a:ea typeface="+mn-ea"/>
        <a:cs typeface="+mn-cs"/>
      </a:defRPr>
    </a:lvl7pPr>
    <a:lvl8pPr marL="4267566" algn="l" defTabSz="1219304" rtl="0" eaLnBrk="1" latinLnBrk="0" hangingPunct="1">
      <a:defRPr sz="1600" kern="1200">
        <a:solidFill>
          <a:schemeClr val="tx1"/>
        </a:solidFill>
        <a:latin typeface="+mn-lt"/>
        <a:ea typeface="+mn-ea"/>
        <a:cs typeface="+mn-cs"/>
      </a:defRPr>
    </a:lvl8pPr>
    <a:lvl9pPr marL="4877219" algn="l" defTabSz="1219304" rtl="0" eaLnBrk="1" latinLnBrk="0" hangingPunct="1">
      <a:defRPr sz="1600" kern="1200">
        <a:solidFill>
          <a:schemeClr val="tx1"/>
        </a:solidFill>
        <a:latin typeface="+mn-lt"/>
        <a:ea typeface="+mn-ea"/>
        <a:cs typeface="+mn-cs"/>
      </a:defRPr>
    </a:lvl9pPr>
  </p:notesStyle>
  <p:extLst mod="1">
    <p:ext uri="{620B2872-D7B9-4A21-9093-7833F8D536E1}">
      <p15:sldGuideLst xmlns:p15="http://schemas.microsoft.com/office/powerpoint/2012/main">
        <p15:guide id="2" orient="horz" pos="2704" userDrawn="1">
          <p15:clr>
            <a:srgbClr val="F26B43"/>
          </p15:clr>
        </p15:guide>
        <p15:guide id="3" orient="horz" pos="459" userDrawn="1">
          <p15:clr>
            <a:srgbClr val="F26B43"/>
          </p15:clr>
        </p15:guide>
        <p15:guide id="4" orient="horz" pos="2432" userDrawn="1">
          <p15:clr>
            <a:srgbClr val="F26B43"/>
          </p15:clr>
        </p15:guide>
        <p15:guide id="7" pos="461" userDrawn="1">
          <p15:clr>
            <a:srgbClr val="F26B43"/>
          </p15:clr>
        </p15:guide>
        <p15:guide id="9" pos="2207" userDrawn="1">
          <p15:clr>
            <a:srgbClr val="F26B43"/>
          </p15:clr>
        </p15:guide>
        <p15:guide id="10" pos="3976" userDrawn="1">
          <p15:clr>
            <a:srgbClr val="F26B43"/>
          </p15:clr>
        </p15:guide>
      </p15:sldGuideLst>
    </p:ext>
  </p:extLst>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developer.arm.com/docs/ihi0055/d/procedure-call-standard-for-the-arm-64-bit-architecture"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42950" y="717550"/>
            <a:ext cx="5557838" cy="3125788"/>
          </a:xfrm>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a:xfrm>
            <a:off x="3884613" y="8685213"/>
            <a:ext cx="2971800" cy="457200"/>
          </a:xfrm>
          <a:prstGeom prst="rect">
            <a:avLst/>
          </a:prstGeom>
        </p:spPr>
        <p:txBody>
          <a:bodyPr/>
          <a:lstStyle/>
          <a:p>
            <a:fld id="{8A110B64-224B-4CEB-9B19-248A2157A335}" type="slidenum">
              <a:rPr lang="zh-CN" altLang="en-US" smtClean="0"/>
              <a:pPr/>
              <a:t>1</a:t>
            </a:fld>
            <a:endParaRPr lang="zh-CN" altLang="en-US"/>
          </a:p>
        </p:txBody>
      </p:sp>
    </p:spTree>
    <p:extLst>
      <p:ext uri="{BB962C8B-B14F-4D97-AF65-F5344CB8AC3E}">
        <p14:creationId xmlns:p14="http://schemas.microsoft.com/office/powerpoint/2010/main" val="26617477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42950" y="717550"/>
            <a:ext cx="5557838" cy="3125788"/>
          </a:xfrm>
        </p:spPr>
      </p:sp>
      <p:sp>
        <p:nvSpPr>
          <p:cNvPr id="3" name="备注占位符 2"/>
          <p:cNvSpPr>
            <a:spLocks noGrp="1"/>
          </p:cNvSpPr>
          <p:nvPr>
            <p:ph type="body" idx="1"/>
          </p:nvPr>
        </p:nvSpPr>
        <p:spPr/>
        <p:txBody>
          <a:bodyPr>
            <a:normAutofit/>
          </a:bodyPr>
          <a:lstStyle/>
          <a:p>
            <a:pPr marL="180000" marR="0" lvl="0" indent="-180000" algn="l" defTabSz="1219304" rtl="0" eaLnBrk="1" fontAlgn="ctr" latinLnBrk="0" hangingPunct="1">
              <a:lnSpc>
                <a:spcPct val="125000"/>
              </a:lnSpc>
              <a:spcBef>
                <a:spcPts val="0"/>
              </a:spcBef>
              <a:spcAft>
                <a:spcPts val="600"/>
              </a:spcAft>
              <a:buClrTx/>
              <a:buSzTx/>
              <a:buFont typeface="Huawei Sans" panose="020C0503030203020204" pitchFamily="34" charset="0"/>
              <a:buChar char="•"/>
              <a:tabLst/>
              <a:defRPr/>
            </a:pPr>
            <a:r>
              <a:rPr lang="zh-CN" altLang="zh-CN" sz="1600" kern="1200" baseline="0" dirty="0" smtClean="0">
                <a:solidFill>
                  <a:schemeClr val="tx1"/>
                </a:solidFill>
                <a:effectLst/>
                <a:latin typeface="Huawei Sans" panose="020C0503030203020204" pitchFamily="34" charset="0"/>
                <a:ea typeface="方正兰亭黑简体" panose="02000000000000000000" pitchFamily="2" charset="-122"/>
                <a:cs typeface="+mn-cs"/>
              </a:rPr>
              <a:t>只统计</a:t>
            </a:r>
            <a:r>
              <a:rPr lang="en-US" altLang="zh-CN" sz="1600" kern="1200" baseline="0" dirty="0" smtClean="0">
                <a:solidFill>
                  <a:schemeClr val="tx1"/>
                </a:solidFill>
                <a:effectLst/>
                <a:latin typeface="Huawei Sans" panose="020C0503030203020204" pitchFamily="34" charset="0"/>
                <a:ea typeface="方正兰亭黑简体" panose="02000000000000000000" pitchFamily="2" charset="-122"/>
                <a:cs typeface="+mn-cs"/>
              </a:rPr>
              <a:t>ALU status Flag</a:t>
            </a:r>
            <a:endParaRPr lang="zh-CN" altLang="zh-CN" sz="1600" kern="1200" baseline="0" dirty="0" smtClean="0">
              <a:solidFill>
                <a:schemeClr val="tx1"/>
              </a:solidFill>
              <a:effectLst/>
              <a:latin typeface="Huawei Sans" panose="020C0503030203020204" pitchFamily="34" charset="0"/>
              <a:ea typeface="方正兰亭黑简体" panose="02000000000000000000" pitchFamily="2" charset="-122"/>
              <a:cs typeface="+mn-cs"/>
            </a:endParaRPr>
          </a:p>
        </p:txBody>
      </p:sp>
      <p:sp>
        <p:nvSpPr>
          <p:cNvPr id="4" name="灯片编号占位符 3"/>
          <p:cNvSpPr>
            <a:spLocks noGrp="1"/>
          </p:cNvSpPr>
          <p:nvPr>
            <p:ph type="sldNum" sz="quarter" idx="10"/>
          </p:nvPr>
        </p:nvSpPr>
        <p:spPr>
          <a:xfrm>
            <a:off x="3884613" y="8685213"/>
            <a:ext cx="2971800" cy="457200"/>
          </a:xfrm>
          <a:prstGeom prst="rect">
            <a:avLst/>
          </a:prstGeom>
        </p:spPr>
        <p:txBody>
          <a:bodyPr/>
          <a:lstStyle/>
          <a:p>
            <a:fld id="{8A110B64-224B-4CEB-9B19-248A2157A335}" type="slidenum">
              <a:rPr lang="zh-CN" altLang="en-US" smtClean="0"/>
              <a:pPr/>
              <a:t>11</a:t>
            </a:fld>
            <a:endParaRPr lang="zh-CN" altLang="en-US"/>
          </a:p>
        </p:txBody>
      </p:sp>
    </p:spTree>
    <p:extLst>
      <p:ext uri="{BB962C8B-B14F-4D97-AF65-F5344CB8AC3E}">
        <p14:creationId xmlns:p14="http://schemas.microsoft.com/office/powerpoint/2010/main" val="12077896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42950" y="717550"/>
            <a:ext cx="5557838" cy="3125788"/>
          </a:xfrm>
        </p:spPr>
      </p:sp>
      <p:sp>
        <p:nvSpPr>
          <p:cNvPr id="3" name="备注占位符 2"/>
          <p:cNvSpPr>
            <a:spLocks noGrp="1"/>
          </p:cNvSpPr>
          <p:nvPr>
            <p:ph type="body" idx="1"/>
          </p:nvPr>
        </p:nvSpPr>
        <p:spPr/>
        <p:txBody>
          <a:bodyPr>
            <a:normAutofit/>
          </a:bodyPr>
          <a:lstStyle/>
          <a:p>
            <a:pPr marL="180000" marR="0" lvl="0" indent="-180000" algn="l" defTabSz="1219304" rtl="0" eaLnBrk="1" fontAlgn="ctr" latinLnBrk="0" hangingPunct="1">
              <a:lnSpc>
                <a:spcPct val="125000"/>
              </a:lnSpc>
              <a:spcBef>
                <a:spcPts val="0"/>
              </a:spcBef>
              <a:spcAft>
                <a:spcPts val="600"/>
              </a:spcAft>
              <a:buClrTx/>
              <a:buSzTx/>
              <a:buFont typeface="Huawei Sans" panose="020C0503030203020204" pitchFamily="34" charset="0"/>
              <a:buChar char="•"/>
              <a:tabLst/>
              <a:defRPr/>
            </a:pPr>
            <a:endParaRPr lang="zh-CN" altLang="zh-CN" sz="1600" kern="1200" baseline="0" dirty="0" smtClean="0">
              <a:solidFill>
                <a:schemeClr val="tx1"/>
              </a:solidFill>
              <a:effectLst/>
              <a:latin typeface="Huawei Sans" panose="020C0503030203020204" pitchFamily="34" charset="0"/>
              <a:ea typeface="方正兰亭黑简体" panose="02000000000000000000" pitchFamily="2" charset="-122"/>
              <a:cs typeface="+mn-cs"/>
            </a:endParaRPr>
          </a:p>
        </p:txBody>
      </p:sp>
      <p:sp>
        <p:nvSpPr>
          <p:cNvPr id="4" name="灯片编号占位符 3"/>
          <p:cNvSpPr>
            <a:spLocks noGrp="1"/>
          </p:cNvSpPr>
          <p:nvPr>
            <p:ph type="sldNum" sz="quarter" idx="10"/>
          </p:nvPr>
        </p:nvSpPr>
        <p:spPr>
          <a:xfrm>
            <a:off x="3884613" y="8685213"/>
            <a:ext cx="2971800" cy="457200"/>
          </a:xfrm>
          <a:prstGeom prst="rect">
            <a:avLst/>
          </a:prstGeom>
        </p:spPr>
        <p:txBody>
          <a:bodyPr/>
          <a:lstStyle/>
          <a:p>
            <a:fld id="{8A110B64-224B-4CEB-9B19-248A2157A335}" type="slidenum">
              <a:rPr lang="zh-CN" altLang="en-US" smtClean="0"/>
              <a:pPr/>
              <a:t>12</a:t>
            </a:fld>
            <a:endParaRPr lang="zh-CN" altLang="en-US"/>
          </a:p>
        </p:txBody>
      </p:sp>
    </p:spTree>
    <p:extLst>
      <p:ext uri="{BB962C8B-B14F-4D97-AF65-F5344CB8AC3E}">
        <p14:creationId xmlns:p14="http://schemas.microsoft.com/office/powerpoint/2010/main" val="4717174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42950" y="717550"/>
            <a:ext cx="5557838" cy="3125788"/>
          </a:xfrm>
        </p:spPr>
      </p:sp>
      <p:sp>
        <p:nvSpPr>
          <p:cNvPr id="3" name="备注占位符 2"/>
          <p:cNvSpPr>
            <a:spLocks noGrp="1"/>
          </p:cNvSpPr>
          <p:nvPr>
            <p:ph type="body" idx="1"/>
          </p:nvPr>
        </p:nvSpPr>
        <p:spPr/>
        <p:txBody>
          <a:bodyPr>
            <a:normAutofit/>
          </a:bodyPr>
          <a:lstStyle/>
          <a:p>
            <a:pPr marL="180000" marR="0" lvl="0" indent="-180000" algn="l" defTabSz="1219304" rtl="0" eaLnBrk="1" fontAlgn="ctr" latinLnBrk="0" hangingPunct="1">
              <a:lnSpc>
                <a:spcPct val="125000"/>
              </a:lnSpc>
              <a:spcBef>
                <a:spcPts val="0"/>
              </a:spcBef>
              <a:spcAft>
                <a:spcPts val="600"/>
              </a:spcAft>
              <a:buClrTx/>
              <a:buSzTx/>
              <a:buFont typeface="Huawei Sans" panose="020C0503030203020204" pitchFamily="34" charset="0"/>
              <a:buChar char="•"/>
              <a:tabLst/>
              <a:defRPr/>
            </a:pPr>
            <a:endParaRPr lang="zh-CN" altLang="zh-CN" sz="1600" kern="1200" baseline="0" dirty="0" smtClean="0">
              <a:solidFill>
                <a:schemeClr val="tx1"/>
              </a:solidFill>
              <a:effectLst/>
              <a:latin typeface="Huawei Sans" panose="020C0503030203020204" pitchFamily="34" charset="0"/>
              <a:ea typeface="方正兰亭黑简体" panose="02000000000000000000" pitchFamily="2" charset="-122"/>
              <a:cs typeface="+mn-cs"/>
            </a:endParaRPr>
          </a:p>
        </p:txBody>
      </p:sp>
      <p:sp>
        <p:nvSpPr>
          <p:cNvPr id="4" name="灯片编号占位符 3"/>
          <p:cNvSpPr>
            <a:spLocks noGrp="1"/>
          </p:cNvSpPr>
          <p:nvPr>
            <p:ph type="sldNum" sz="quarter" idx="10"/>
          </p:nvPr>
        </p:nvSpPr>
        <p:spPr>
          <a:xfrm>
            <a:off x="3884613" y="8685213"/>
            <a:ext cx="2971800" cy="457200"/>
          </a:xfrm>
          <a:prstGeom prst="rect">
            <a:avLst/>
          </a:prstGeom>
        </p:spPr>
        <p:txBody>
          <a:bodyPr/>
          <a:lstStyle/>
          <a:p>
            <a:fld id="{8A110B64-224B-4CEB-9B19-248A2157A335}" type="slidenum">
              <a:rPr lang="zh-CN" altLang="en-US" smtClean="0"/>
              <a:pPr/>
              <a:t>13</a:t>
            </a:fld>
            <a:endParaRPr lang="zh-CN" altLang="en-US"/>
          </a:p>
        </p:txBody>
      </p:sp>
    </p:spTree>
    <p:extLst>
      <p:ext uri="{BB962C8B-B14F-4D97-AF65-F5344CB8AC3E}">
        <p14:creationId xmlns:p14="http://schemas.microsoft.com/office/powerpoint/2010/main" val="3584181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42950" y="717550"/>
            <a:ext cx="5557838" cy="3125788"/>
          </a:xfrm>
        </p:spPr>
      </p:sp>
      <p:sp>
        <p:nvSpPr>
          <p:cNvPr id="3" name="备注占位符 2"/>
          <p:cNvSpPr>
            <a:spLocks noGrp="1"/>
          </p:cNvSpPr>
          <p:nvPr>
            <p:ph type="body" idx="1"/>
          </p:nvPr>
        </p:nvSpPr>
        <p:spPr/>
        <p:txBody>
          <a:bodyPr>
            <a:normAutofit/>
          </a:bodyPr>
          <a:lstStyle/>
          <a:p>
            <a:pPr marL="180000" marR="0" lvl="0" indent="-180000" algn="l" defTabSz="1219304" rtl="0" eaLnBrk="1" fontAlgn="ctr" latinLnBrk="0" hangingPunct="1">
              <a:lnSpc>
                <a:spcPct val="125000"/>
              </a:lnSpc>
              <a:spcBef>
                <a:spcPts val="0"/>
              </a:spcBef>
              <a:spcAft>
                <a:spcPts val="600"/>
              </a:spcAft>
              <a:buClrTx/>
              <a:buSzTx/>
              <a:buFont typeface="Huawei Sans" panose="020C0503030203020204" pitchFamily="34" charset="0"/>
              <a:buChar char="•"/>
              <a:tabLst/>
              <a:defRPr/>
            </a:pPr>
            <a:endParaRPr lang="zh-CN" altLang="zh-CN" sz="1600" kern="1200" baseline="0" dirty="0" smtClean="0">
              <a:solidFill>
                <a:schemeClr val="tx1"/>
              </a:solidFill>
              <a:effectLst/>
              <a:latin typeface="Huawei Sans" panose="020C0503030203020204" pitchFamily="34" charset="0"/>
              <a:ea typeface="方正兰亭黑简体" panose="02000000000000000000" pitchFamily="2" charset="-122"/>
              <a:cs typeface="+mn-cs"/>
            </a:endParaRPr>
          </a:p>
        </p:txBody>
      </p:sp>
      <p:sp>
        <p:nvSpPr>
          <p:cNvPr id="4" name="灯片编号占位符 3"/>
          <p:cNvSpPr>
            <a:spLocks noGrp="1"/>
          </p:cNvSpPr>
          <p:nvPr>
            <p:ph type="sldNum" sz="quarter" idx="10"/>
          </p:nvPr>
        </p:nvSpPr>
        <p:spPr>
          <a:xfrm>
            <a:off x="3884613" y="8685213"/>
            <a:ext cx="2971800" cy="457200"/>
          </a:xfrm>
          <a:prstGeom prst="rect">
            <a:avLst/>
          </a:prstGeom>
        </p:spPr>
        <p:txBody>
          <a:bodyPr/>
          <a:lstStyle/>
          <a:p>
            <a:fld id="{8A110B64-224B-4CEB-9B19-248A2157A335}" type="slidenum">
              <a:rPr lang="zh-CN" altLang="en-US" smtClean="0"/>
              <a:pPr/>
              <a:t>14</a:t>
            </a:fld>
            <a:endParaRPr lang="zh-CN" altLang="en-US"/>
          </a:p>
        </p:txBody>
      </p:sp>
    </p:spTree>
    <p:extLst>
      <p:ext uri="{BB962C8B-B14F-4D97-AF65-F5344CB8AC3E}">
        <p14:creationId xmlns:p14="http://schemas.microsoft.com/office/powerpoint/2010/main" val="31668921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42950" y="717550"/>
            <a:ext cx="5557838" cy="3125788"/>
          </a:xfrm>
        </p:spPr>
      </p:sp>
      <p:sp>
        <p:nvSpPr>
          <p:cNvPr id="3" name="备注占位符 2"/>
          <p:cNvSpPr>
            <a:spLocks noGrp="1"/>
          </p:cNvSpPr>
          <p:nvPr>
            <p:ph type="body" idx="1"/>
          </p:nvPr>
        </p:nvSpPr>
        <p:spPr/>
        <p:txBody>
          <a:bodyPr>
            <a:normAutofit/>
          </a:bodyPr>
          <a:lstStyle/>
          <a:p>
            <a:pPr marL="180000" marR="0" lvl="0" indent="-180000" algn="l" defTabSz="1219304" rtl="0" eaLnBrk="1" fontAlgn="ctr" latinLnBrk="0" hangingPunct="1">
              <a:lnSpc>
                <a:spcPct val="125000"/>
              </a:lnSpc>
              <a:spcBef>
                <a:spcPts val="0"/>
              </a:spcBef>
              <a:spcAft>
                <a:spcPts val="600"/>
              </a:spcAft>
              <a:buClrTx/>
              <a:buSzTx/>
              <a:buFont typeface="Huawei Sans" panose="020C0503030203020204" pitchFamily="34" charset="0"/>
              <a:buChar char="•"/>
              <a:tabLst/>
              <a:defRPr/>
            </a:pPr>
            <a:endParaRPr lang="zh-CN" altLang="zh-CN" sz="1600" kern="1200" baseline="0" dirty="0" smtClean="0">
              <a:solidFill>
                <a:schemeClr val="tx1"/>
              </a:solidFill>
              <a:effectLst/>
              <a:latin typeface="Huawei Sans" panose="020C0503030203020204" pitchFamily="34" charset="0"/>
              <a:ea typeface="方正兰亭黑简体" panose="02000000000000000000" pitchFamily="2" charset="-122"/>
              <a:cs typeface="+mn-cs"/>
            </a:endParaRPr>
          </a:p>
        </p:txBody>
      </p:sp>
      <p:sp>
        <p:nvSpPr>
          <p:cNvPr id="4" name="灯片编号占位符 3"/>
          <p:cNvSpPr>
            <a:spLocks noGrp="1"/>
          </p:cNvSpPr>
          <p:nvPr>
            <p:ph type="sldNum" sz="quarter" idx="10"/>
          </p:nvPr>
        </p:nvSpPr>
        <p:spPr>
          <a:xfrm>
            <a:off x="3884613" y="8685213"/>
            <a:ext cx="2971800" cy="457200"/>
          </a:xfrm>
          <a:prstGeom prst="rect">
            <a:avLst/>
          </a:prstGeom>
        </p:spPr>
        <p:txBody>
          <a:bodyPr/>
          <a:lstStyle/>
          <a:p>
            <a:fld id="{8A110B64-224B-4CEB-9B19-248A2157A335}" type="slidenum">
              <a:rPr lang="zh-CN" altLang="en-US" smtClean="0"/>
              <a:pPr/>
              <a:t>15</a:t>
            </a:fld>
            <a:endParaRPr lang="zh-CN" altLang="en-US"/>
          </a:p>
        </p:txBody>
      </p:sp>
    </p:spTree>
    <p:extLst>
      <p:ext uri="{BB962C8B-B14F-4D97-AF65-F5344CB8AC3E}">
        <p14:creationId xmlns:p14="http://schemas.microsoft.com/office/powerpoint/2010/main" val="30374632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42950" y="717550"/>
            <a:ext cx="5557838" cy="3125788"/>
          </a:xfrm>
        </p:spPr>
      </p:sp>
      <p:sp>
        <p:nvSpPr>
          <p:cNvPr id="3" name="备注占位符 2"/>
          <p:cNvSpPr>
            <a:spLocks noGrp="1"/>
          </p:cNvSpPr>
          <p:nvPr>
            <p:ph type="body" idx="1"/>
          </p:nvPr>
        </p:nvSpPr>
        <p:spPr/>
        <p:txBody>
          <a:bodyPr>
            <a:normAutofit/>
          </a:bodyPr>
          <a:lstStyle/>
          <a:p>
            <a:pPr marL="180000" marR="0" lvl="0" indent="-180000" algn="l" defTabSz="1219304" rtl="0" eaLnBrk="1" fontAlgn="ctr" latinLnBrk="0" hangingPunct="1">
              <a:lnSpc>
                <a:spcPct val="125000"/>
              </a:lnSpc>
              <a:spcBef>
                <a:spcPts val="0"/>
              </a:spcBef>
              <a:spcAft>
                <a:spcPts val="600"/>
              </a:spcAft>
              <a:buClrTx/>
              <a:buSzTx/>
              <a:buFont typeface="Huawei Sans" panose="020C0503030203020204" pitchFamily="34" charset="0"/>
              <a:buChar char="•"/>
              <a:tabLst/>
              <a:defRPr/>
            </a:pPr>
            <a:endParaRPr lang="zh-CN" altLang="zh-CN" sz="1600" kern="1200" baseline="0" dirty="0" smtClean="0">
              <a:solidFill>
                <a:schemeClr val="tx1"/>
              </a:solidFill>
              <a:effectLst/>
              <a:latin typeface="Huawei Sans" panose="020C0503030203020204" pitchFamily="34" charset="0"/>
              <a:ea typeface="方正兰亭黑简体" panose="02000000000000000000" pitchFamily="2" charset="-122"/>
              <a:cs typeface="+mn-cs"/>
            </a:endParaRPr>
          </a:p>
        </p:txBody>
      </p:sp>
      <p:sp>
        <p:nvSpPr>
          <p:cNvPr id="4" name="灯片编号占位符 3"/>
          <p:cNvSpPr>
            <a:spLocks noGrp="1"/>
          </p:cNvSpPr>
          <p:nvPr>
            <p:ph type="sldNum" sz="quarter" idx="10"/>
          </p:nvPr>
        </p:nvSpPr>
        <p:spPr>
          <a:xfrm>
            <a:off x="3884613" y="8685213"/>
            <a:ext cx="2971800" cy="457200"/>
          </a:xfrm>
          <a:prstGeom prst="rect">
            <a:avLst/>
          </a:prstGeom>
        </p:spPr>
        <p:txBody>
          <a:bodyPr/>
          <a:lstStyle/>
          <a:p>
            <a:fld id="{8A110B64-224B-4CEB-9B19-248A2157A335}" type="slidenum">
              <a:rPr lang="zh-CN" altLang="en-US" smtClean="0"/>
              <a:pPr/>
              <a:t>16</a:t>
            </a:fld>
            <a:endParaRPr lang="zh-CN" altLang="en-US"/>
          </a:p>
        </p:txBody>
      </p:sp>
    </p:spTree>
    <p:extLst>
      <p:ext uri="{BB962C8B-B14F-4D97-AF65-F5344CB8AC3E}">
        <p14:creationId xmlns:p14="http://schemas.microsoft.com/office/powerpoint/2010/main" val="45026621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42950" y="717550"/>
            <a:ext cx="5557838" cy="3125788"/>
          </a:xfrm>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a:xfrm>
            <a:off x="3884613" y="8685213"/>
            <a:ext cx="2971800" cy="457200"/>
          </a:xfrm>
          <a:prstGeom prst="rect">
            <a:avLst/>
          </a:prstGeom>
        </p:spPr>
        <p:txBody>
          <a:bodyPr/>
          <a:lstStyle/>
          <a:p>
            <a:fld id="{8A110B64-224B-4CEB-9B19-248A2157A335}" type="slidenum">
              <a:rPr lang="zh-CN" altLang="en-US" smtClean="0"/>
              <a:pPr/>
              <a:t>17</a:t>
            </a:fld>
            <a:endParaRPr lang="zh-CN" altLang="en-US"/>
          </a:p>
        </p:txBody>
      </p:sp>
    </p:spTree>
    <p:extLst>
      <p:ext uri="{BB962C8B-B14F-4D97-AF65-F5344CB8AC3E}">
        <p14:creationId xmlns:p14="http://schemas.microsoft.com/office/powerpoint/2010/main" val="2016895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42950" y="717550"/>
            <a:ext cx="5557838" cy="3125788"/>
          </a:xfrm>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a:xfrm>
            <a:off x="3884613" y="8685213"/>
            <a:ext cx="2971800" cy="457200"/>
          </a:xfrm>
          <a:prstGeom prst="rect">
            <a:avLst/>
          </a:prstGeom>
        </p:spPr>
        <p:txBody>
          <a:bodyPr/>
          <a:lstStyle/>
          <a:p>
            <a:fld id="{8A110B64-224B-4CEB-9B19-248A2157A335}" type="slidenum">
              <a:rPr lang="zh-CN" altLang="en-US" smtClean="0"/>
              <a:pPr/>
              <a:t>2</a:t>
            </a:fld>
            <a:endParaRPr lang="zh-CN" altLang="en-US"/>
          </a:p>
        </p:txBody>
      </p:sp>
    </p:spTree>
    <p:extLst>
      <p:ext uri="{BB962C8B-B14F-4D97-AF65-F5344CB8AC3E}">
        <p14:creationId xmlns:p14="http://schemas.microsoft.com/office/powerpoint/2010/main" val="15025574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42950" y="717550"/>
            <a:ext cx="5557838" cy="3125788"/>
          </a:xfrm>
        </p:spPr>
      </p:sp>
      <p:sp>
        <p:nvSpPr>
          <p:cNvPr id="3" name="备注占位符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注：</a:t>
            </a:r>
            <a:r>
              <a:rPr lang="en-US" altLang="zh-CN" dirty="0" smtClean="0"/>
              <a:t>Signed char </a:t>
            </a:r>
            <a:r>
              <a:rPr lang="zh-CN" altLang="en-US" dirty="0" smtClean="0"/>
              <a:t>，</a:t>
            </a:r>
            <a:r>
              <a:rPr lang="en-US" altLang="zh-CN" dirty="0" smtClean="0"/>
              <a:t>unsigned char </a:t>
            </a:r>
            <a:r>
              <a:rPr lang="zh-CN" altLang="en-US" dirty="0" smtClean="0"/>
              <a:t>和</a:t>
            </a:r>
            <a:r>
              <a:rPr lang="en-US" altLang="zh-CN" dirty="0" smtClean="0"/>
              <a:t>char</a:t>
            </a:r>
            <a:r>
              <a:rPr lang="zh-CN" altLang="en-US" dirty="0" smtClean="0"/>
              <a:t>是不同的类型，类型不一致时，将编译告警。</a:t>
            </a:r>
            <a:endParaRPr lang="en-US" altLang="zh-CN" dirty="0" smtClean="0"/>
          </a:p>
          <a:p>
            <a:pPr eaLnBrk="1" hangingPunct="1">
              <a:buNone/>
            </a:pPr>
            <a:r>
              <a:rPr lang="en-US" altLang="zh-CN" dirty="0" smtClean="0">
                <a:latin typeface="+mn-ea"/>
                <a:ea typeface="+mn-ea"/>
              </a:rPr>
              <a:t> </a:t>
            </a:r>
            <a:r>
              <a:rPr lang="en-US" altLang="zh-CN" dirty="0" err="1" smtClean="0"/>
              <a:t>gcc</a:t>
            </a:r>
            <a:r>
              <a:rPr lang="zh-CN" altLang="en-US" dirty="0" smtClean="0"/>
              <a:t>编译器下，不同的处理器的</a:t>
            </a:r>
            <a:r>
              <a:rPr lang="en-US" altLang="zh-CN" dirty="0" smtClean="0"/>
              <a:t>char</a:t>
            </a:r>
            <a:r>
              <a:rPr lang="zh-CN" altLang="en-US" dirty="0" smtClean="0"/>
              <a:t>类型默认符号是不一样的，</a:t>
            </a:r>
            <a:endParaRPr lang="en-US" altLang="zh-CN" dirty="0" smtClean="0"/>
          </a:p>
          <a:p>
            <a:pPr eaLnBrk="1" hangingPunct="1">
              <a:buNone/>
            </a:pPr>
            <a:r>
              <a:rPr lang="zh-CN" altLang="en-US" dirty="0" smtClean="0"/>
              <a:t>移植到</a:t>
            </a:r>
            <a:r>
              <a:rPr lang="en-US" altLang="zh-CN" dirty="0" smtClean="0"/>
              <a:t>ARM64</a:t>
            </a:r>
            <a:r>
              <a:rPr lang="zh-CN" altLang="en-US" dirty="0" smtClean="0"/>
              <a:t>，可以在代码中将</a:t>
            </a:r>
            <a:r>
              <a:rPr lang="en-US" altLang="zh-CN" dirty="0" smtClean="0"/>
              <a:t>char</a:t>
            </a:r>
            <a:r>
              <a:rPr lang="zh-CN" altLang="en-US" dirty="0" smtClean="0"/>
              <a:t>类型修改为</a:t>
            </a:r>
            <a:r>
              <a:rPr lang="en-US" altLang="zh-CN" dirty="0" smtClean="0"/>
              <a:t>signed char</a:t>
            </a:r>
            <a:r>
              <a:rPr lang="zh-CN" altLang="en-US" dirty="0" smtClean="0"/>
              <a:t>或者</a:t>
            </a:r>
            <a:endParaRPr lang="en-US" altLang="zh-CN" dirty="0" smtClean="0"/>
          </a:p>
          <a:p>
            <a:pPr eaLnBrk="1" hangingPunct="1">
              <a:buNone/>
            </a:pPr>
            <a:r>
              <a:rPr lang="en-US" altLang="zh-CN" dirty="0" err="1" smtClean="0"/>
              <a:t>makefile</a:t>
            </a:r>
            <a:r>
              <a:rPr lang="zh-CN" altLang="en-US" dirty="0" smtClean="0"/>
              <a:t>中添加“</a:t>
            </a:r>
            <a:r>
              <a:rPr lang="en-US" altLang="zh-CN" dirty="0" smtClean="0"/>
              <a:t>-</a:t>
            </a:r>
            <a:r>
              <a:rPr lang="en-US" altLang="zh-CN" dirty="0" err="1" smtClean="0"/>
              <a:t>fsigned</a:t>
            </a:r>
            <a:r>
              <a:rPr lang="en-US" altLang="zh-CN" dirty="0" smtClean="0"/>
              <a:t>-char”</a:t>
            </a:r>
            <a:r>
              <a:rPr lang="zh-CN" altLang="en-US" dirty="0" smtClean="0"/>
              <a:t>编译选项。</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技术项目</a:t>
            </a:r>
            <a:r>
              <a:rPr lang="en-US" altLang="zh-CN" dirty="0" smtClean="0"/>
              <a:t>:</a:t>
            </a:r>
            <a:br>
              <a:rPr lang="en-US" altLang="zh-CN" dirty="0" smtClean="0"/>
            </a:br>
            <a:r>
              <a:rPr lang="zh-CN" altLang="en-US" dirty="0" smtClean="0"/>
              <a:t>“</a:t>
            </a:r>
            <a:r>
              <a:rPr lang="en-US" altLang="zh-CN" sz="1200" b="0" i="0" u="none" strike="noStrike" kern="1200" dirty="0" smtClean="0">
                <a:solidFill>
                  <a:schemeClr val="tx1"/>
                </a:solidFill>
                <a:latin typeface="+mn-lt"/>
                <a:ea typeface="+mn-ea"/>
                <a:cs typeface="+mn-cs"/>
              </a:rPr>
              <a:t>char</a:t>
            </a:r>
            <a:r>
              <a:rPr lang="zh-CN" altLang="en-US" sz="1200" b="0" i="0" u="none" strike="noStrike" kern="1200" dirty="0" smtClean="0">
                <a:solidFill>
                  <a:schemeClr val="tx1"/>
                </a:solidFill>
                <a:latin typeface="+mn-lt"/>
                <a:ea typeface="+mn-ea"/>
                <a:cs typeface="+mn-cs"/>
              </a:rPr>
              <a:t>是</a:t>
            </a:r>
            <a:r>
              <a:rPr lang="en-US" altLang="zh-CN" sz="1200" b="0" i="0" u="none" strike="noStrike" kern="1200" dirty="0" smtClean="0">
                <a:solidFill>
                  <a:schemeClr val="tx1"/>
                </a:solidFill>
                <a:latin typeface="+mn-lt"/>
                <a:ea typeface="+mn-ea"/>
                <a:cs typeface="+mn-cs"/>
              </a:rPr>
              <a:t>C/C++</a:t>
            </a:r>
            <a:r>
              <a:rPr lang="zh-CN" altLang="en-US" sz="1200" b="0" i="0" u="none" strike="noStrike" kern="1200" dirty="0" smtClean="0">
                <a:solidFill>
                  <a:schemeClr val="tx1"/>
                </a:solidFill>
                <a:latin typeface="+mn-lt"/>
                <a:ea typeface="+mn-ea"/>
                <a:cs typeface="+mn-cs"/>
              </a:rPr>
              <a:t>整型数据中比较古怪的一个，其它的如</a:t>
            </a:r>
            <a:r>
              <a:rPr lang="en-US" altLang="zh-CN" sz="1200" b="0" i="0" u="none" strike="noStrike" kern="1200" dirty="0" err="1" smtClean="0">
                <a:solidFill>
                  <a:schemeClr val="tx1"/>
                </a:solidFill>
                <a:latin typeface="+mn-lt"/>
                <a:ea typeface="+mn-ea"/>
                <a:cs typeface="+mn-cs"/>
              </a:rPr>
              <a:t>int</a:t>
            </a:r>
            <a:r>
              <a:rPr lang="en-US" altLang="zh-CN" sz="1200" b="0" i="0" u="none" strike="noStrike" kern="1200" dirty="0" smtClean="0">
                <a:solidFill>
                  <a:schemeClr val="tx1"/>
                </a:solidFill>
                <a:latin typeface="+mn-lt"/>
                <a:ea typeface="+mn-ea"/>
                <a:cs typeface="+mn-cs"/>
              </a:rPr>
              <a:t>/long/short</a:t>
            </a:r>
            <a:r>
              <a:rPr lang="zh-CN" altLang="en-US" sz="1200" b="0" i="0" u="none" strike="noStrike" kern="1200" dirty="0" smtClean="0">
                <a:solidFill>
                  <a:schemeClr val="tx1"/>
                </a:solidFill>
                <a:latin typeface="+mn-lt"/>
                <a:ea typeface="+mn-ea"/>
                <a:cs typeface="+mn-cs"/>
              </a:rPr>
              <a:t>等不指定</a:t>
            </a:r>
            <a:r>
              <a:rPr lang="en-US" altLang="zh-CN" sz="1200" b="0" i="0" u="none" strike="noStrike" kern="1200" dirty="0" smtClean="0">
                <a:solidFill>
                  <a:schemeClr val="tx1"/>
                </a:solidFill>
                <a:latin typeface="+mn-lt"/>
                <a:ea typeface="+mn-ea"/>
                <a:cs typeface="+mn-cs"/>
              </a:rPr>
              <a:t>signed/unsigned</a:t>
            </a:r>
            <a:r>
              <a:rPr lang="zh-CN" altLang="en-US" sz="1200" b="0" i="0" u="none" strike="noStrike" kern="1200" dirty="0" smtClean="0">
                <a:solidFill>
                  <a:schemeClr val="tx1"/>
                </a:solidFill>
                <a:latin typeface="+mn-lt"/>
                <a:ea typeface="+mn-ea"/>
                <a:cs typeface="+mn-cs"/>
              </a:rPr>
              <a:t>时都默认是</a:t>
            </a:r>
            <a:r>
              <a:rPr lang="en-US" altLang="zh-CN" sz="1200" b="0" i="0" u="none" strike="noStrike" kern="1200" dirty="0" smtClean="0">
                <a:solidFill>
                  <a:schemeClr val="tx1"/>
                </a:solidFill>
                <a:latin typeface="+mn-lt"/>
                <a:ea typeface="+mn-ea"/>
                <a:cs typeface="+mn-cs"/>
              </a:rPr>
              <a:t>signed</a:t>
            </a:r>
            <a:r>
              <a:rPr lang="zh-CN" altLang="en-US" sz="1200" b="0" i="0" u="none" strike="noStrike" kern="1200" dirty="0" smtClean="0">
                <a:solidFill>
                  <a:schemeClr val="tx1"/>
                </a:solidFill>
                <a:latin typeface="+mn-lt"/>
                <a:ea typeface="+mn-ea"/>
                <a:cs typeface="+mn-cs"/>
              </a:rPr>
              <a:t>，但</a:t>
            </a:r>
            <a:r>
              <a:rPr lang="en-US" altLang="zh-CN" sz="1200" b="0" i="0" u="none" strike="noStrike" kern="1200" dirty="0" smtClean="0">
                <a:solidFill>
                  <a:schemeClr val="tx1"/>
                </a:solidFill>
                <a:latin typeface="+mn-lt"/>
                <a:ea typeface="+mn-ea"/>
                <a:cs typeface="+mn-cs"/>
              </a:rPr>
              <a:t>char</a:t>
            </a:r>
            <a:r>
              <a:rPr lang="zh-CN" altLang="en-US" sz="1200" b="0" i="0" u="none" strike="noStrike" kern="1200" dirty="0" smtClean="0">
                <a:solidFill>
                  <a:schemeClr val="tx1"/>
                </a:solidFill>
                <a:latin typeface="+mn-lt"/>
                <a:ea typeface="+mn-ea"/>
                <a:cs typeface="+mn-cs"/>
              </a:rPr>
              <a:t>在标准中是</a:t>
            </a:r>
            <a:r>
              <a:rPr lang="en-US" altLang="zh-CN" sz="1200" b="0" i="0" u="none" strike="noStrike" kern="1200" dirty="0" smtClean="0">
                <a:solidFill>
                  <a:schemeClr val="tx1"/>
                </a:solidFill>
                <a:latin typeface="+mn-lt"/>
                <a:ea typeface="+mn-ea"/>
                <a:cs typeface="+mn-cs"/>
              </a:rPr>
              <a:t>unsigned</a:t>
            </a:r>
            <a:r>
              <a:rPr lang="zh-CN" altLang="en-US" sz="1200" b="0" i="0" u="none" strike="noStrike" kern="1200" dirty="0" smtClean="0">
                <a:solidFill>
                  <a:schemeClr val="tx1"/>
                </a:solidFill>
                <a:latin typeface="+mn-lt"/>
                <a:ea typeface="+mn-ea"/>
                <a:cs typeface="+mn-cs"/>
              </a:rPr>
              <a:t>，编译器可以实现为带符号的，也可以实现为不带符号的。</a:t>
            </a:r>
            <a:br>
              <a:rPr lang="zh-CN" altLang="en-US" sz="1200" b="0" i="0" u="none" strike="noStrike" kern="1200" dirty="0" smtClean="0">
                <a:solidFill>
                  <a:schemeClr val="tx1"/>
                </a:solidFill>
                <a:latin typeface="+mn-lt"/>
                <a:ea typeface="+mn-ea"/>
                <a:cs typeface="+mn-cs"/>
              </a:rPr>
            </a:br>
            <a:r>
              <a:rPr lang="zh-CN" altLang="en-US" sz="1200" b="0" i="0" u="none" strike="noStrike" kern="1200" dirty="0" smtClean="0">
                <a:solidFill>
                  <a:schemeClr val="tx1"/>
                </a:solidFill>
                <a:latin typeface="+mn-lt"/>
                <a:ea typeface="+mn-ea"/>
                <a:cs typeface="+mn-cs"/>
              </a:rPr>
              <a:t>在</a:t>
            </a:r>
            <a:r>
              <a:rPr lang="en-US" altLang="zh-CN" sz="1200" b="0" i="0" u="none" strike="noStrike" kern="1200" dirty="0" err="1" smtClean="0">
                <a:solidFill>
                  <a:schemeClr val="tx1"/>
                </a:solidFill>
                <a:latin typeface="+mn-lt"/>
                <a:ea typeface="+mn-ea"/>
                <a:cs typeface="+mn-cs"/>
              </a:rPr>
              <a:t>makefile</a:t>
            </a:r>
            <a:r>
              <a:rPr lang="zh-CN" altLang="en-US" sz="1200" b="0" i="0" u="none" strike="noStrike" kern="1200" dirty="0" smtClean="0">
                <a:solidFill>
                  <a:schemeClr val="tx1"/>
                </a:solidFill>
                <a:latin typeface="+mn-lt"/>
                <a:ea typeface="+mn-ea"/>
                <a:cs typeface="+mn-cs"/>
              </a:rPr>
              <a:t>中添加编译选项“</a:t>
            </a:r>
            <a:r>
              <a:rPr lang="en-US" altLang="zh-CN" sz="1200" b="0" i="0" u="none" strike="noStrike" kern="1200" dirty="0" smtClean="0">
                <a:solidFill>
                  <a:schemeClr val="tx1"/>
                </a:solidFill>
                <a:latin typeface="+mn-lt"/>
                <a:ea typeface="+mn-ea"/>
                <a:cs typeface="+mn-cs"/>
              </a:rPr>
              <a:t>-</a:t>
            </a:r>
            <a:r>
              <a:rPr lang="en-US" altLang="zh-CN" sz="1200" b="0" i="0" u="none" strike="noStrike" kern="1200" dirty="0" err="1" smtClean="0">
                <a:solidFill>
                  <a:schemeClr val="tx1"/>
                </a:solidFill>
                <a:latin typeface="+mn-lt"/>
                <a:ea typeface="+mn-ea"/>
                <a:cs typeface="+mn-cs"/>
              </a:rPr>
              <a:t>fsigned</a:t>
            </a:r>
            <a:r>
              <a:rPr lang="en-US" altLang="zh-CN" sz="1200" b="0" i="0" u="none" strike="noStrike" kern="1200" dirty="0" smtClean="0">
                <a:solidFill>
                  <a:schemeClr val="tx1"/>
                </a:solidFill>
                <a:latin typeface="+mn-lt"/>
                <a:ea typeface="+mn-ea"/>
                <a:cs typeface="+mn-cs"/>
              </a:rPr>
              <a:t>-char”</a:t>
            </a:r>
            <a:r>
              <a:rPr lang="zh-CN" altLang="en-US" sz="1200" b="0" i="0" u="none" strike="noStrike" kern="1200" dirty="0" smtClean="0">
                <a:solidFill>
                  <a:schemeClr val="tx1"/>
                </a:solidFill>
                <a:latin typeface="+mn-lt"/>
                <a:ea typeface="+mn-ea"/>
                <a:cs typeface="+mn-cs"/>
              </a:rPr>
              <a:t>，显示表明</a:t>
            </a:r>
            <a:r>
              <a:rPr lang="en-US" altLang="zh-CN" sz="1200" b="0" i="0" u="none" strike="noStrike" kern="1200" dirty="0" smtClean="0">
                <a:solidFill>
                  <a:schemeClr val="tx1"/>
                </a:solidFill>
                <a:latin typeface="+mn-lt"/>
                <a:ea typeface="+mn-ea"/>
                <a:cs typeface="+mn-cs"/>
              </a:rPr>
              <a:t>char</a:t>
            </a:r>
            <a:r>
              <a:rPr lang="zh-CN" altLang="en-US" sz="1200" b="0" i="0" u="none" strike="noStrike" kern="1200" dirty="0" smtClean="0">
                <a:solidFill>
                  <a:schemeClr val="tx1"/>
                </a:solidFill>
                <a:latin typeface="+mn-lt"/>
                <a:ea typeface="+mn-ea"/>
                <a:cs typeface="+mn-cs"/>
              </a:rPr>
              <a:t>应该被识别成有符号数。由于</a:t>
            </a:r>
            <a:r>
              <a:rPr lang="en-US" altLang="zh-CN" sz="1200" b="0" i="0" u="none" strike="noStrike" kern="1200" dirty="0" err="1" smtClean="0">
                <a:solidFill>
                  <a:schemeClr val="tx1"/>
                </a:solidFill>
                <a:latin typeface="+mn-lt"/>
                <a:ea typeface="+mn-ea"/>
                <a:cs typeface="+mn-cs"/>
              </a:rPr>
              <a:t>makefile</a:t>
            </a:r>
            <a:r>
              <a:rPr lang="zh-CN" altLang="en-US" sz="1200" b="0" i="0" u="none" strike="noStrike" kern="1200" dirty="0" smtClean="0">
                <a:solidFill>
                  <a:schemeClr val="tx1"/>
                </a:solidFill>
                <a:latin typeface="+mn-lt"/>
                <a:ea typeface="+mn-ea"/>
                <a:cs typeface="+mn-cs"/>
              </a:rPr>
              <a:t>默认继承上层选项，在</a:t>
            </a:r>
            <a:r>
              <a:rPr lang="en-US" altLang="zh-CN" sz="1200" b="0" i="0" u="none" strike="noStrike" kern="1200" dirty="0" smtClean="0">
                <a:solidFill>
                  <a:schemeClr val="tx1"/>
                </a:solidFill>
                <a:latin typeface="+mn-lt"/>
                <a:ea typeface="+mn-ea"/>
                <a:cs typeface="+mn-cs"/>
              </a:rPr>
              <a:t>OS</a:t>
            </a:r>
            <a:r>
              <a:rPr lang="zh-CN" altLang="en-US" sz="1200" b="0" i="0" u="none" strike="noStrike" kern="1200" dirty="0" smtClean="0">
                <a:solidFill>
                  <a:schemeClr val="tx1"/>
                </a:solidFill>
                <a:latin typeface="+mn-lt"/>
                <a:ea typeface="+mn-ea"/>
                <a:cs typeface="+mn-cs"/>
              </a:rPr>
              <a:t>的</a:t>
            </a:r>
            <a:r>
              <a:rPr lang="en-US" altLang="zh-CN" sz="1200" b="0" i="0" u="none" strike="noStrike" kern="1200" dirty="0" err="1" smtClean="0">
                <a:solidFill>
                  <a:schemeClr val="tx1"/>
                </a:solidFill>
                <a:latin typeface="+mn-lt"/>
                <a:ea typeface="+mn-ea"/>
                <a:cs typeface="+mn-cs"/>
              </a:rPr>
              <a:t>makefile</a:t>
            </a:r>
            <a:r>
              <a:rPr lang="zh-CN" altLang="en-US" sz="1200" b="0" i="0" u="none" strike="noStrike" kern="1200" dirty="0" smtClean="0">
                <a:solidFill>
                  <a:schemeClr val="tx1"/>
                </a:solidFill>
                <a:latin typeface="+mn-lt"/>
                <a:ea typeface="+mn-ea"/>
                <a:cs typeface="+mn-cs"/>
              </a:rPr>
              <a:t>里添加该选项后（</a:t>
            </a:r>
            <a:r>
              <a:rPr lang="en-US" altLang="zh-CN" sz="1200" b="0" i="0" u="none" strike="noStrike" kern="1200" dirty="0" smtClean="0">
                <a:solidFill>
                  <a:schemeClr val="tx1"/>
                </a:solidFill>
                <a:latin typeface="+mn-lt"/>
                <a:ea typeface="+mn-ea"/>
                <a:cs typeface="+mn-cs"/>
              </a:rPr>
              <a:t>/</a:t>
            </a:r>
            <a:r>
              <a:rPr lang="en-US" altLang="zh-CN" sz="1200" b="0" i="0" u="none" strike="noStrike" kern="1200" dirty="0" err="1" smtClean="0">
                <a:solidFill>
                  <a:schemeClr val="tx1"/>
                </a:solidFill>
                <a:latin typeface="+mn-lt"/>
                <a:ea typeface="+mn-ea"/>
                <a:cs typeface="+mn-cs"/>
              </a:rPr>
              <a:t>usr</a:t>
            </a:r>
            <a:r>
              <a:rPr lang="en-US" altLang="zh-CN" sz="1200" b="0" i="0" u="none" strike="noStrike" kern="1200" dirty="0" smtClean="0">
                <a:solidFill>
                  <a:schemeClr val="tx1"/>
                </a:solidFill>
                <a:latin typeface="+mn-lt"/>
                <a:ea typeface="+mn-ea"/>
                <a:cs typeface="+mn-cs"/>
              </a:rPr>
              <a:t>/</a:t>
            </a:r>
            <a:r>
              <a:rPr lang="en-US" altLang="zh-CN" sz="1200" b="0" i="0" u="none" strike="noStrike" kern="1200" dirty="0" err="1" smtClean="0">
                <a:solidFill>
                  <a:schemeClr val="tx1"/>
                </a:solidFill>
                <a:latin typeface="+mn-lt"/>
                <a:ea typeface="+mn-ea"/>
                <a:cs typeface="+mn-cs"/>
              </a:rPr>
              <a:t>src</a:t>
            </a:r>
            <a:r>
              <a:rPr lang="en-US" altLang="zh-CN" sz="1200" b="0" i="0" u="none" strike="noStrike" kern="1200" dirty="0" smtClean="0">
                <a:solidFill>
                  <a:schemeClr val="tx1"/>
                </a:solidFill>
                <a:latin typeface="+mn-lt"/>
                <a:ea typeface="+mn-ea"/>
                <a:cs typeface="+mn-cs"/>
              </a:rPr>
              <a:t>/linux-3.16.0/</a:t>
            </a:r>
            <a:r>
              <a:rPr lang="en-US" altLang="zh-CN" sz="1200" b="0" i="0" u="none" strike="noStrike" kern="1200" dirty="0" err="1" smtClean="0">
                <a:solidFill>
                  <a:schemeClr val="tx1"/>
                </a:solidFill>
                <a:latin typeface="+mn-lt"/>
                <a:ea typeface="+mn-ea"/>
                <a:cs typeface="+mn-cs"/>
              </a:rPr>
              <a:t>Makefile</a:t>
            </a:r>
            <a:r>
              <a:rPr lang="zh-CN" altLang="en-US" sz="1200" b="0" i="0" u="none" strike="noStrike" kern="1200" dirty="0" smtClean="0">
                <a:solidFill>
                  <a:schemeClr val="tx1"/>
                </a:solidFill>
                <a:latin typeface="+mn-lt"/>
                <a:ea typeface="+mn-ea"/>
                <a:cs typeface="+mn-cs"/>
              </a:rPr>
              <a:t>），内核态的所有</a:t>
            </a:r>
            <a:r>
              <a:rPr lang="en-US" altLang="zh-CN" sz="1200" b="0" i="0" u="none" strike="noStrike" kern="1200" dirty="0" err="1" smtClean="0">
                <a:solidFill>
                  <a:schemeClr val="tx1"/>
                </a:solidFill>
                <a:latin typeface="+mn-lt"/>
                <a:ea typeface="+mn-ea"/>
                <a:cs typeface="+mn-cs"/>
              </a:rPr>
              <a:t>ko</a:t>
            </a:r>
            <a:r>
              <a:rPr lang="zh-CN" altLang="en-US" sz="1200" b="0" i="0" u="none" strike="noStrike" kern="1200" dirty="0" smtClean="0">
                <a:solidFill>
                  <a:schemeClr val="tx1"/>
                </a:solidFill>
                <a:latin typeface="+mn-lt"/>
                <a:ea typeface="+mn-ea"/>
                <a:cs typeface="+mn-cs"/>
              </a:rPr>
              <a:t>都继承，仅用户态需要显示指定</a:t>
            </a:r>
            <a:r>
              <a:rPr lang="zh-CN" altLang="en-US" dirty="0" smtClean="0"/>
              <a:t> ”</a:t>
            </a:r>
          </a:p>
          <a:p>
            <a:endParaRPr lang="zh-CN" altLang="en-US" dirty="0"/>
          </a:p>
        </p:txBody>
      </p:sp>
      <p:sp>
        <p:nvSpPr>
          <p:cNvPr id="4" name="灯片编号占位符 3"/>
          <p:cNvSpPr>
            <a:spLocks noGrp="1"/>
          </p:cNvSpPr>
          <p:nvPr>
            <p:ph type="sldNum" sz="quarter" idx="10"/>
          </p:nvPr>
        </p:nvSpPr>
        <p:spPr>
          <a:xfrm>
            <a:off x="3884613" y="8685213"/>
            <a:ext cx="2971800" cy="457200"/>
          </a:xfrm>
          <a:prstGeom prst="rect">
            <a:avLst/>
          </a:prstGeom>
        </p:spPr>
        <p:txBody>
          <a:bodyPr/>
          <a:lstStyle/>
          <a:p>
            <a:fld id="{8A110B64-224B-4CEB-9B19-248A2157A335}" type="slidenum">
              <a:rPr lang="zh-CN" altLang="en-US" smtClean="0"/>
              <a:pPr/>
              <a:t>3</a:t>
            </a:fld>
            <a:endParaRPr lang="zh-CN" altLang="en-US"/>
          </a:p>
        </p:txBody>
      </p:sp>
    </p:spTree>
    <p:extLst>
      <p:ext uri="{BB962C8B-B14F-4D97-AF65-F5344CB8AC3E}">
        <p14:creationId xmlns:p14="http://schemas.microsoft.com/office/powerpoint/2010/main" val="20829819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42950" y="717550"/>
            <a:ext cx="5557838" cy="3125788"/>
          </a:xfrm>
        </p:spPr>
      </p:sp>
      <p:sp>
        <p:nvSpPr>
          <p:cNvPr id="3" name="备注占位符 2"/>
          <p:cNvSpPr>
            <a:spLocks noGrp="1"/>
          </p:cNvSpPr>
          <p:nvPr>
            <p:ph type="body" idx="1"/>
          </p:nvPr>
        </p:nvSpPr>
        <p:spPr/>
        <p:txBody>
          <a:bodyPr>
            <a:normAutofit fontScale="77500" lnSpcReduction="20000"/>
          </a:bodyPr>
          <a:lstStyle/>
          <a:p>
            <a:r>
              <a:rPr lang="en-US" altLang="zh-CN" dirty="0" smtClean="0"/>
              <a:t>spinlock</a:t>
            </a:r>
            <a:r>
              <a:rPr lang="zh-CN" altLang="en-US" dirty="0" smtClean="0"/>
              <a:t>等内核锁结构体在</a:t>
            </a:r>
            <a:r>
              <a:rPr lang="en-US" altLang="zh-CN" dirty="0" smtClean="0"/>
              <a:t>ARM</a:t>
            </a:r>
            <a:r>
              <a:rPr lang="zh-CN" altLang="en-US" dirty="0" smtClean="0"/>
              <a:t>系统里面默认是</a:t>
            </a:r>
            <a:r>
              <a:rPr lang="en-US" altLang="zh-CN" dirty="0" smtClean="0"/>
              <a:t>4B</a:t>
            </a:r>
            <a:r>
              <a:rPr lang="zh-CN" altLang="en-US" dirty="0" smtClean="0"/>
              <a:t>对齐，但是存储代码有些强制使用了单</a:t>
            </a:r>
            <a:r>
              <a:rPr lang="en-US" altLang="zh-CN" dirty="0" smtClean="0"/>
              <a:t>B</a:t>
            </a:r>
            <a:r>
              <a:rPr lang="zh-CN" altLang="en-US" dirty="0" smtClean="0"/>
              <a:t>或是双</a:t>
            </a:r>
            <a:r>
              <a:rPr lang="en-US" altLang="zh-CN" dirty="0" smtClean="0"/>
              <a:t>B</a:t>
            </a:r>
            <a:r>
              <a:rPr lang="zh-CN" altLang="en-US" dirty="0" smtClean="0"/>
              <a:t>对齐，导致出现“</a:t>
            </a:r>
            <a:r>
              <a:rPr lang="en-US" altLang="zh-CN" dirty="0" smtClean="0"/>
              <a:t>Unhandled fault: alignment fault (0x96000021) at 0xffffffd08e3dda6b”</a:t>
            </a:r>
            <a:r>
              <a:rPr lang="zh-CN" altLang="en-US" dirty="0" smtClean="0"/>
              <a:t>错误</a:t>
            </a:r>
            <a:endParaRPr lang="en-US" altLang="zh-CN" dirty="0" smtClean="0"/>
          </a:p>
          <a:p>
            <a:endParaRPr lang="en-US" altLang="zh-CN" dirty="0" smtClean="0"/>
          </a:p>
          <a:p>
            <a:r>
              <a:rPr lang="zh-CN" altLang="en-US" dirty="0" smtClean="0"/>
              <a:t>排查所有修改了默认对齐方式的结构体定义，若里面涉及了内核锁结构，在使用锁之前取消掉强制对齐，使用默认对齐。</a:t>
            </a:r>
          </a:p>
          <a:p>
            <a:r>
              <a:rPr lang="zh-CN" altLang="en-US" dirty="0" smtClean="0"/>
              <a:t>泰山、飞天、昆仑、盘古、</a:t>
            </a:r>
            <a:r>
              <a:rPr lang="en-US" altLang="zh-CN" dirty="0" smtClean="0"/>
              <a:t>OMM</a:t>
            </a:r>
            <a:r>
              <a:rPr lang="zh-CN" altLang="en-US" dirty="0" smtClean="0"/>
              <a:t>各平台排查后，仅涉及</a:t>
            </a:r>
            <a:r>
              <a:rPr lang="en-US" altLang="zh-CN" dirty="0" err="1" smtClean="0"/>
              <a:t>cache.ko</a:t>
            </a:r>
            <a:r>
              <a:rPr lang="zh-CN" altLang="en-US" dirty="0" smtClean="0"/>
              <a:t>的修改，</a:t>
            </a:r>
            <a:r>
              <a:rPr lang="en-US" altLang="zh-CN" dirty="0" err="1" smtClean="0"/>
              <a:t>io_private.h</a:t>
            </a:r>
            <a:r>
              <a:rPr lang="zh-CN" altLang="en-US" dirty="0" smtClean="0"/>
              <a:t>和</a:t>
            </a:r>
            <a:r>
              <a:rPr lang="en-US" altLang="zh-CN" dirty="0" err="1" smtClean="0"/>
              <a:t>io_private_dif.h</a:t>
            </a:r>
            <a:endParaRPr lang="en-US" altLang="zh-CN" dirty="0" smtClean="0"/>
          </a:p>
          <a:p>
            <a:endParaRPr lang="en-US" altLang="zh-CN" dirty="0" smtClean="0"/>
          </a:p>
          <a:p>
            <a:endParaRPr lang="en-US" altLang="zh-CN" dirty="0" smtClean="0"/>
          </a:p>
          <a:p>
            <a:r>
              <a:rPr lang="zh-CN" altLang="en-US" dirty="0" smtClean="0"/>
              <a:t>原因</a:t>
            </a:r>
            <a:r>
              <a:rPr lang="en-US" altLang="zh-CN" dirty="0" smtClean="0"/>
              <a:t>1</a:t>
            </a:r>
            <a:r>
              <a:rPr lang="zh-CN" altLang="en-US" dirty="0" smtClean="0"/>
              <a:t>：中硬</a:t>
            </a:r>
            <a:r>
              <a:rPr lang="en-US" altLang="zh-CN" dirty="0" err="1" smtClean="0"/>
              <a:t>xge</a:t>
            </a:r>
            <a:r>
              <a:rPr lang="zh-CN" altLang="en-US" dirty="0" smtClean="0"/>
              <a:t>驱动的代码中把一个</a:t>
            </a:r>
            <a:r>
              <a:rPr lang="en-US" altLang="zh-CN" dirty="0" smtClean="0"/>
              <a:t>64</a:t>
            </a:r>
            <a:r>
              <a:rPr lang="zh-CN" altLang="en-US" dirty="0" smtClean="0"/>
              <a:t>位寄存器分成了两次</a:t>
            </a:r>
            <a:r>
              <a:rPr lang="en-US" altLang="zh-CN" dirty="0" smtClean="0"/>
              <a:t>32</a:t>
            </a:r>
            <a:r>
              <a:rPr lang="zh-CN" altLang="en-US" dirty="0" smtClean="0"/>
              <a:t>位寄存器，而这两个寄存器的操作中间如果被打断的话，就会出现</a:t>
            </a:r>
            <a:r>
              <a:rPr lang="en-US" altLang="zh-CN" dirty="0" smtClean="0"/>
              <a:t>bad mode</a:t>
            </a:r>
          </a:p>
          <a:p>
            <a:r>
              <a:rPr lang="zh-CN" altLang="en-US" dirty="0" smtClean="0"/>
              <a:t>原因</a:t>
            </a:r>
            <a:r>
              <a:rPr lang="en-US" altLang="zh-CN" dirty="0" smtClean="0"/>
              <a:t>2</a:t>
            </a:r>
            <a:r>
              <a:rPr lang="zh-CN" altLang="en-US" dirty="0" smtClean="0"/>
              <a:t>：现象是走到元数据备份的“停文件后台服务”就会出现</a:t>
            </a:r>
            <a:r>
              <a:rPr lang="en-US" altLang="zh-CN" dirty="0" smtClean="0"/>
              <a:t>bad mode</a:t>
            </a:r>
            <a:r>
              <a:rPr lang="zh-CN" altLang="en-US" dirty="0" smtClean="0"/>
              <a:t>，</a:t>
            </a:r>
            <a:r>
              <a:rPr lang="en-US" altLang="zh-CN" dirty="0" smtClean="0"/>
              <a:t>x29</a:t>
            </a:r>
            <a:r>
              <a:rPr lang="zh-CN" altLang="en-US" dirty="0" smtClean="0"/>
              <a:t>的最后</a:t>
            </a:r>
            <a:r>
              <a:rPr lang="en-US" altLang="zh-CN" dirty="0" smtClean="0"/>
              <a:t>3B</a:t>
            </a:r>
            <a:r>
              <a:rPr lang="zh-CN" altLang="en-US" dirty="0" smtClean="0"/>
              <a:t>被修改成</a:t>
            </a:r>
            <a:r>
              <a:rPr lang="en-US" altLang="zh-CN" dirty="0" smtClean="0"/>
              <a:t>0</a:t>
            </a:r>
            <a:r>
              <a:rPr lang="zh-CN" altLang="en-US" dirty="0" smtClean="0"/>
              <a:t>，原因是</a:t>
            </a:r>
            <a:r>
              <a:rPr lang="en-US" altLang="zh-CN" dirty="0" smtClean="0"/>
              <a:t>spa</a:t>
            </a:r>
            <a:r>
              <a:rPr lang="zh-CN" altLang="en-US" dirty="0" smtClean="0"/>
              <a:t>的函数</a:t>
            </a:r>
            <a:r>
              <a:rPr lang="en-US" altLang="zh-CN" dirty="0" err="1" smtClean="0"/>
              <a:t>cancelFileBgrTaskAction</a:t>
            </a:r>
            <a:r>
              <a:rPr lang="zh-CN" altLang="en-US" dirty="0" smtClean="0"/>
              <a:t>中把</a:t>
            </a:r>
            <a:r>
              <a:rPr lang="en-US" altLang="zh-CN" dirty="0" err="1" smtClean="0"/>
              <a:t>isBcpSerOn</a:t>
            </a:r>
            <a:r>
              <a:rPr lang="zh-CN" altLang="en-US" dirty="0" smtClean="0"/>
              <a:t>从</a:t>
            </a:r>
            <a:r>
              <a:rPr lang="en-US" altLang="zh-CN" dirty="0" err="1" smtClean="0"/>
              <a:t>bool</a:t>
            </a:r>
            <a:r>
              <a:rPr lang="zh-CN" altLang="en-US" dirty="0" smtClean="0"/>
              <a:t>强转为</a:t>
            </a:r>
            <a:r>
              <a:rPr lang="en-US" altLang="zh-CN" dirty="0" smtClean="0"/>
              <a:t>int32</a:t>
            </a:r>
            <a:r>
              <a:rPr lang="zh-CN" altLang="en-US" dirty="0" smtClean="0"/>
              <a:t>导致，</a:t>
            </a:r>
            <a:r>
              <a:rPr lang="en-US" altLang="zh-CN" dirty="0" err="1" smtClean="0"/>
              <a:t>bool</a:t>
            </a:r>
            <a:r>
              <a:rPr lang="zh-CN" altLang="en-US" dirty="0" smtClean="0"/>
              <a:t>在</a:t>
            </a:r>
            <a:r>
              <a:rPr lang="en-US" altLang="zh-CN" dirty="0" smtClean="0"/>
              <a:t>ARM</a:t>
            </a:r>
            <a:r>
              <a:rPr lang="zh-CN" altLang="en-US" dirty="0" smtClean="0"/>
              <a:t>下汇编为</a:t>
            </a:r>
            <a:r>
              <a:rPr lang="en-US" altLang="zh-CN" dirty="0" smtClean="0"/>
              <a:t>1B</a:t>
            </a:r>
            <a:r>
              <a:rPr lang="zh-CN" altLang="en-US" dirty="0" smtClean="0"/>
              <a:t>，</a:t>
            </a:r>
            <a:r>
              <a:rPr lang="en-US" altLang="zh-CN" dirty="0" smtClean="0"/>
              <a:t>int32</a:t>
            </a:r>
            <a:r>
              <a:rPr lang="zh-CN" altLang="en-US" dirty="0" smtClean="0"/>
              <a:t>为</a:t>
            </a:r>
            <a:r>
              <a:rPr lang="en-US" altLang="zh-CN" dirty="0" smtClean="0"/>
              <a:t>4B</a:t>
            </a:r>
            <a:r>
              <a:rPr lang="zh-CN" altLang="en-US" dirty="0" smtClean="0"/>
              <a:t>，编译器把它放在在栈的最后一字节，紧挨着上层函数的边界，强转的时候就内存越界了。的初步修改是将原有的</a:t>
            </a:r>
            <a:r>
              <a:rPr lang="en-US" altLang="zh-CN" dirty="0" err="1" smtClean="0"/>
              <a:t>bool</a:t>
            </a:r>
            <a:r>
              <a:rPr lang="zh-CN" altLang="en-US" dirty="0" smtClean="0"/>
              <a:t>变量更新成</a:t>
            </a:r>
            <a:r>
              <a:rPr lang="en-US" altLang="zh-CN" dirty="0" smtClean="0"/>
              <a:t>int32</a:t>
            </a:r>
            <a:r>
              <a:rPr lang="zh-CN" altLang="en-US" dirty="0" smtClean="0"/>
              <a:t>变量</a:t>
            </a:r>
            <a:endParaRPr lang="zh-CN" altLang="en-US" dirty="0"/>
          </a:p>
        </p:txBody>
      </p:sp>
      <p:sp>
        <p:nvSpPr>
          <p:cNvPr id="4" name="灯片编号占位符 3"/>
          <p:cNvSpPr>
            <a:spLocks noGrp="1"/>
          </p:cNvSpPr>
          <p:nvPr>
            <p:ph type="sldNum" sz="quarter" idx="10"/>
          </p:nvPr>
        </p:nvSpPr>
        <p:spPr>
          <a:xfrm>
            <a:off x="3884613" y="8685213"/>
            <a:ext cx="2971800" cy="457200"/>
          </a:xfrm>
          <a:prstGeom prst="rect">
            <a:avLst/>
          </a:prstGeom>
        </p:spPr>
        <p:txBody>
          <a:bodyPr/>
          <a:lstStyle/>
          <a:p>
            <a:fld id="{8A110B64-224B-4CEB-9B19-248A2157A335}" type="slidenum">
              <a:rPr lang="zh-CN" altLang="en-US" smtClean="0"/>
              <a:pPr/>
              <a:t>4</a:t>
            </a:fld>
            <a:endParaRPr lang="zh-CN" altLang="en-US"/>
          </a:p>
        </p:txBody>
      </p:sp>
    </p:spTree>
    <p:extLst>
      <p:ext uri="{BB962C8B-B14F-4D97-AF65-F5344CB8AC3E}">
        <p14:creationId xmlns:p14="http://schemas.microsoft.com/office/powerpoint/2010/main" val="7178670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42950" y="717550"/>
            <a:ext cx="5557838" cy="3125788"/>
          </a:xfrm>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a:xfrm>
            <a:off x="3884613" y="8685213"/>
            <a:ext cx="2971800" cy="457200"/>
          </a:xfrm>
          <a:prstGeom prst="rect">
            <a:avLst/>
          </a:prstGeom>
        </p:spPr>
        <p:txBody>
          <a:bodyPr/>
          <a:lstStyle/>
          <a:p>
            <a:fld id="{8A110B64-224B-4CEB-9B19-248A2157A335}" type="slidenum">
              <a:rPr lang="zh-CN" altLang="en-US" smtClean="0"/>
              <a:pPr/>
              <a:t>6</a:t>
            </a:fld>
            <a:endParaRPr lang="zh-CN" altLang="en-US"/>
          </a:p>
        </p:txBody>
      </p:sp>
    </p:spTree>
    <p:extLst>
      <p:ext uri="{BB962C8B-B14F-4D97-AF65-F5344CB8AC3E}">
        <p14:creationId xmlns:p14="http://schemas.microsoft.com/office/powerpoint/2010/main" val="15885926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42950" y="717550"/>
            <a:ext cx="5557838" cy="3125788"/>
          </a:xfrm>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a:xfrm>
            <a:off x="3884613" y="8685213"/>
            <a:ext cx="2971800" cy="457200"/>
          </a:xfrm>
          <a:prstGeom prst="rect">
            <a:avLst/>
          </a:prstGeom>
        </p:spPr>
        <p:txBody>
          <a:bodyPr/>
          <a:lstStyle/>
          <a:p>
            <a:fld id="{8A110B64-224B-4CEB-9B19-248A2157A335}" type="slidenum">
              <a:rPr lang="zh-CN" altLang="en-US" smtClean="0"/>
              <a:pPr/>
              <a:t>7</a:t>
            </a:fld>
            <a:endParaRPr lang="zh-CN" altLang="en-US"/>
          </a:p>
        </p:txBody>
      </p:sp>
    </p:spTree>
    <p:extLst>
      <p:ext uri="{BB962C8B-B14F-4D97-AF65-F5344CB8AC3E}">
        <p14:creationId xmlns:p14="http://schemas.microsoft.com/office/powerpoint/2010/main" val="20354063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42950" y="717550"/>
            <a:ext cx="5557838" cy="3125788"/>
          </a:xfrm>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a:xfrm>
            <a:off x="3884613" y="8685213"/>
            <a:ext cx="2971800" cy="457200"/>
          </a:xfrm>
          <a:prstGeom prst="rect">
            <a:avLst/>
          </a:prstGeom>
        </p:spPr>
        <p:txBody>
          <a:bodyPr/>
          <a:lstStyle/>
          <a:p>
            <a:fld id="{8A110B64-224B-4CEB-9B19-248A2157A335}" type="slidenum">
              <a:rPr lang="zh-CN" altLang="en-US" smtClean="0"/>
              <a:pPr/>
              <a:t>8</a:t>
            </a:fld>
            <a:endParaRPr lang="zh-CN" altLang="en-US"/>
          </a:p>
        </p:txBody>
      </p:sp>
    </p:spTree>
    <p:extLst>
      <p:ext uri="{BB962C8B-B14F-4D97-AF65-F5344CB8AC3E}">
        <p14:creationId xmlns:p14="http://schemas.microsoft.com/office/powerpoint/2010/main" val="10269709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42950" y="717550"/>
            <a:ext cx="5557838" cy="3125788"/>
          </a:xfrm>
        </p:spPr>
      </p:sp>
      <p:sp>
        <p:nvSpPr>
          <p:cNvPr id="3" name="备注占位符 2"/>
          <p:cNvSpPr>
            <a:spLocks noGrp="1"/>
          </p:cNvSpPr>
          <p:nvPr>
            <p:ph type="body" idx="1"/>
          </p:nvPr>
        </p:nvSpPr>
        <p:spPr/>
        <p:txBody>
          <a:bodyPr>
            <a:normAutofit fontScale="85000" lnSpcReduction="10000"/>
          </a:bodyPr>
          <a:lstStyle/>
          <a:p>
            <a:r>
              <a:rPr lang="zh-CN" altLang="zh-CN" sz="1600" kern="1200" baseline="0" dirty="0" smtClean="0">
                <a:solidFill>
                  <a:schemeClr val="tx1"/>
                </a:solidFill>
                <a:effectLst/>
                <a:latin typeface="Huawei Sans" panose="020C0503030203020204" pitchFamily="34" charset="0"/>
                <a:ea typeface="方正兰亭黑简体" panose="02000000000000000000" pitchFamily="2" charset="-122"/>
                <a:cs typeface="+mn-cs"/>
              </a:rPr>
              <a:t>附</a:t>
            </a:r>
            <a:r>
              <a:rPr lang="en-US" altLang="zh-CN" sz="1600" kern="1200" baseline="0" dirty="0" smtClean="0">
                <a:solidFill>
                  <a:schemeClr val="tx1"/>
                </a:solidFill>
                <a:effectLst/>
                <a:latin typeface="Huawei Sans" panose="020C0503030203020204" pitchFamily="34" charset="0"/>
                <a:ea typeface="方正兰亭黑简体" panose="02000000000000000000" pitchFamily="2" charset="-122"/>
                <a:cs typeface="+mn-cs"/>
              </a:rPr>
              <a:t>1</a:t>
            </a:r>
            <a:r>
              <a:rPr lang="zh-CN" altLang="zh-CN" sz="1600" kern="1200" baseline="0" dirty="0" smtClean="0">
                <a:solidFill>
                  <a:schemeClr val="tx1"/>
                </a:solidFill>
                <a:effectLst/>
                <a:latin typeface="Huawei Sans" panose="020C0503030203020204" pitchFamily="34" charset="0"/>
                <a:ea typeface="方正兰亭黑简体" panose="02000000000000000000" pitchFamily="2" charset="-122"/>
                <a:cs typeface="+mn-cs"/>
              </a:rPr>
              <a:t>：</a:t>
            </a:r>
          </a:p>
          <a:p>
            <a:r>
              <a:rPr lang="zh-CN" altLang="zh-CN" sz="1600" kern="1200" baseline="0" dirty="0" smtClean="0">
                <a:solidFill>
                  <a:schemeClr val="tx1"/>
                </a:solidFill>
                <a:effectLst/>
                <a:latin typeface="Huawei Sans" panose="020C0503030203020204" pitchFamily="34" charset="0"/>
                <a:ea typeface="方正兰亭黑简体" panose="02000000000000000000" pitchFamily="2" charset="-122"/>
                <a:cs typeface="+mn-cs"/>
              </a:rPr>
              <a:t>相关名词解释</a:t>
            </a:r>
            <a:r>
              <a:rPr lang="en-US" altLang="zh-CN" sz="1600" u="sng" kern="1200" baseline="0" dirty="0" smtClean="0">
                <a:solidFill>
                  <a:schemeClr val="tx1"/>
                </a:solidFill>
                <a:effectLst/>
                <a:latin typeface="Huawei Sans" panose="020C0503030203020204" pitchFamily="34" charset="0"/>
                <a:ea typeface="方正兰亭黑简体" panose="02000000000000000000" pitchFamily="2" charset="-122"/>
                <a:cs typeface="+mn-cs"/>
                <a:hlinkClick r:id="rId3"/>
              </a:rPr>
              <a:t>https://developer.arm.com/docs/ihi0055/d/procedure-call-standard-for-the-arm-64-bit-architecture</a:t>
            </a:r>
            <a:endParaRPr lang="zh-CN" altLang="zh-CN" sz="1600" kern="1200" baseline="0" dirty="0" smtClean="0">
              <a:solidFill>
                <a:schemeClr val="tx1"/>
              </a:solidFill>
              <a:effectLst/>
              <a:latin typeface="Huawei Sans" panose="020C0503030203020204" pitchFamily="34" charset="0"/>
              <a:ea typeface="方正兰亭黑简体" panose="02000000000000000000" pitchFamily="2" charset="-122"/>
              <a:cs typeface="+mn-cs"/>
            </a:endParaRPr>
          </a:p>
          <a:p>
            <a:r>
              <a:rPr lang="zh-CN" altLang="zh-CN" sz="1600" kern="1200" baseline="0" dirty="0" smtClean="0">
                <a:solidFill>
                  <a:schemeClr val="tx1"/>
                </a:solidFill>
                <a:effectLst/>
                <a:latin typeface="Huawei Sans" panose="020C0503030203020204" pitchFamily="34" charset="0"/>
                <a:ea typeface="方正兰亭黑简体" panose="02000000000000000000" pitchFamily="2" charset="-122"/>
                <a:cs typeface="+mn-cs"/>
              </a:rPr>
              <a:t>附</a:t>
            </a:r>
            <a:r>
              <a:rPr lang="en-US" altLang="zh-CN" sz="1600" kern="1200" baseline="0" dirty="0" smtClean="0">
                <a:solidFill>
                  <a:schemeClr val="tx1"/>
                </a:solidFill>
                <a:effectLst/>
                <a:latin typeface="Huawei Sans" panose="020C0503030203020204" pitchFamily="34" charset="0"/>
                <a:ea typeface="方正兰亭黑简体" panose="02000000000000000000" pitchFamily="2" charset="-122"/>
                <a:cs typeface="+mn-cs"/>
              </a:rPr>
              <a:t>2: </a:t>
            </a:r>
            <a:endParaRPr lang="zh-CN" altLang="zh-CN" sz="1600" kern="1200" baseline="0" dirty="0" smtClean="0">
              <a:solidFill>
                <a:schemeClr val="tx1"/>
              </a:solidFill>
              <a:effectLst/>
              <a:latin typeface="Huawei Sans" panose="020C0503030203020204" pitchFamily="34" charset="0"/>
              <a:ea typeface="方正兰亭黑简体" panose="02000000000000000000" pitchFamily="2" charset="-122"/>
              <a:cs typeface="+mn-cs"/>
            </a:endParaRPr>
          </a:p>
          <a:p>
            <a:r>
              <a:rPr lang="en-US" altLang="zh-CN" sz="1600" b="1" kern="1200" baseline="0" dirty="0" smtClean="0">
                <a:solidFill>
                  <a:schemeClr val="tx1"/>
                </a:solidFill>
                <a:effectLst/>
                <a:latin typeface="Huawei Sans" panose="020C0503030203020204" pitchFamily="34" charset="0"/>
                <a:ea typeface="方正兰亭黑简体" panose="02000000000000000000" pitchFamily="2" charset="-122"/>
                <a:cs typeface="+mn-cs"/>
              </a:rPr>
              <a:t>caller-save </a:t>
            </a:r>
            <a:r>
              <a:rPr lang="zh-CN" altLang="zh-CN" sz="1600" b="1" kern="1200" baseline="0" dirty="0" smtClean="0">
                <a:solidFill>
                  <a:schemeClr val="tx1"/>
                </a:solidFill>
                <a:effectLst/>
                <a:latin typeface="Huawei Sans" panose="020C0503030203020204" pitchFamily="34" charset="0"/>
                <a:ea typeface="方正兰亭黑简体" panose="02000000000000000000" pitchFamily="2" charset="-122"/>
                <a:cs typeface="+mn-cs"/>
              </a:rPr>
              <a:t>调用者保存的寄存器</a:t>
            </a:r>
            <a:r>
              <a:rPr lang="zh-CN" altLang="zh-CN" sz="1600" kern="1200" baseline="0" dirty="0" smtClean="0">
                <a:solidFill>
                  <a:schemeClr val="tx1"/>
                </a:solidFill>
                <a:effectLst/>
                <a:latin typeface="Huawei Sans" panose="020C0503030203020204" pitchFamily="34" charset="0"/>
                <a:ea typeface="方正兰亭黑简体" panose="02000000000000000000" pitchFamily="2" charset="-122"/>
                <a:cs typeface="+mn-cs"/>
              </a:rPr>
              <a:t>（又称</a:t>
            </a:r>
            <a:r>
              <a:rPr lang="zh-CN" altLang="zh-CN" sz="1600" b="1" kern="1200" baseline="0" dirty="0" smtClean="0">
                <a:solidFill>
                  <a:schemeClr val="tx1"/>
                </a:solidFill>
                <a:effectLst/>
                <a:latin typeface="Huawei Sans" panose="020C0503030203020204" pitchFamily="34" charset="0"/>
                <a:ea typeface="方正兰亭黑简体" panose="02000000000000000000" pitchFamily="2" charset="-122"/>
                <a:cs typeface="+mn-cs"/>
              </a:rPr>
              <a:t>易失性</a:t>
            </a:r>
            <a:r>
              <a:rPr lang="zh-CN" altLang="zh-CN" sz="1600" kern="1200" baseline="0" dirty="0" smtClean="0">
                <a:solidFill>
                  <a:schemeClr val="tx1"/>
                </a:solidFill>
                <a:effectLst/>
                <a:latin typeface="Huawei Sans" panose="020C0503030203020204" pitchFamily="34" charset="0"/>
                <a:ea typeface="方正兰亭黑简体" panose="02000000000000000000" pitchFamily="2" charset="-122"/>
                <a:cs typeface="+mn-cs"/>
              </a:rPr>
              <a:t>寄存器，或</a:t>
            </a:r>
            <a:r>
              <a:rPr lang="zh-CN" altLang="zh-CN" sz="1600" b="1" kern="1200" baseline="0" dirty="0" smtClean="0">
                <a:solidFill>
                  <a:schemeClr val="tx1"/>
                </a:solidFill>
                <a:effectLst/>
                <a:latin typeface="Huawei Sans" panose="020C0503030203020204" pitchFamily="34" charset="0"/>
                <a:ea typeface="方正兰亭黑简体" panose="02000000000000000000" pitchFamily="2" charset="-122"/>
                <a:cs typeface="+mn-cs"/>
              </a:rPr>
              <a:t>称为</a:t>
            </a:r>
            <a:r>
              <a:rPr lang="en-US" altLang="zh-CN" sz="1600" b="1" kern="1200" baseline="0" dirty="0" smtClean="0">
                <a:solidFill>
                  <a:schemeClr val="tx1"/>
                </a:solidFill>
                <a:effectLst/>
                <a:latin typeface="Huawei Sans" panose="020C0503030203020204" pitchFamily="34" charset="0"/>
                <a:ea typeface="方正兰亭黑简体" panose="02000000000000000000" pitchFamily="2" charset="-122"/>
                <a:cs typeface="+mn-cs"/>
              </a:rPr>
              <a:t>call-clobbered</a:t>
            </a:r>
            <a:r>
              <a:rPr lang="zh-CN" altLang="zh-CN" sz="1600" kern="1200" baseline="0" dirty="0" smtClean="0">
                <a:solidFill>
                  <a:schemeClr val="tx1"/>
                </a:solidFill>
                <a:effectLst/>
                <a:latin typeface="Huawei Sans" panose="020C0503030203020204" pitchFamily="34" charset="0"/>
                <a:ea typeface="方正兰亭黑简体" panose="02000000000000000000" pitchFamily="2" charset="-122"/>
                <a:cs typeface="+mn-cs"/>
              </a:rPr>
              <a:t>）用于保存不需要在调用之间保留的临时数量。</a:t>
            </a:r>
          </a:p>
          <a:p>
            <a:pPr fontAlgn="base"/>
            <a:r>
              <a:rPr lang="zh-CN" altLang="zh-CN" sz="1600" kern="1200" baseline="0" dirty="0" smtClean="0">
                <a:solidFill>
                  <a:schemeClr val="tx1"/>
                </a:solidFill>
                <a:effectLst/>
                <a:latin typeface="Huawei Sans" panose="020C0503030203020204" pitchFamily="34" charset="0"/>
                <a:ea typeface="方正兰亭黑简体" panose="02000000000000000000" pitchFamily="2" charset="-122"/>
                <a:cs typeface="+mn-cs"/>
              </a:rPr>
              <a:t>因此，</a:t>
            </a:r>
            <a:r>
              <a:rPr lang="zh-CN" altLang="zh-CN" sz="1600" i="1" kern="1200" baseline="0" dirty="0" smtClean="0">
                <a:solidFill>
                  <a:schemeClr val="tx1"/>
                </a:solidFill>
                <a:effectLst/>
                <a:latin typeface="Huawei Sans" panose="020C0503030203020204" pitchFamily="34" charset="0"/>
                <a:ea typeface="方正兰亭黑简体" panose="02000000000000000000" pitchFamily="2" charset="-122"/>
                <a:cs typeface="+mn-cs"/>
              </a:rPr>
              <a:t>如果</a:t>
            </a:r>
            <a:r>
              <a:rPr lang="zh-CN" altLang="zh-CN" sz="1600" kern="1200" baseline="0" dirty="0" smtClean="0">
                <a:solidFill>
                  <a:schemeClr val="tx1"/>
                </a:solidFill>
                <a:effectLst/>
                <a:latin typeface="Huawei Sans" panose="020C0503030203020204" pitchFamily="34" charset="0"/>
                <a:ea typeface="方正兰亭黑简体" panose="02000000000000000000" pitchFamily="2" charset="-122"/>
                <a:cs typeface="+mn-cs"/>
              </a:rPr>
              <a:t>要在过程调用后恢复该值，则调用方有责任将这些寄存器压入堆栈或将其复制到其他位置。</a:t>
            </a:r>
          </a:p>
          <a:p>
            <a:pPr fontAlgn="base"/>
            <a:r>
              <a:rPr lang="zh-CN" altLang="zh-CN" sz="1600" kern="1200" baseline="0" dirty="0" smtClean="0">
                <a:solidFill>
                  <a:schemeClr val="tx1"/>
                </a:solidFill>
                <a:effectLst/>
                <a:latin typeface="Huawei Sans" panose="020C0503030203020204" pitchFamily="34" charset="0"/>
                <a:ea typeface="方正兰亭黑简体" panose="02000000000000000000" pitchFamily="2" charset="-122"/>
                <a:cs typeface="+mn-cs"/>
              </a:rPr>
              <a:t>不过，让</a:t>
            </a:r>
            <a:r>
              <a:rPr lang="en-US" altLang="zh-CN" sz="1600" kern="1200" baseline="0" dirty="0" smtClean="0">
                <a:solidFill>
                  <a:schemeClr val="tx1"/>
                </a:solidFill>
                <a:effectLst/>
                <a:latin typeface="Huawei Sans" panose="020C0503030203020204" pitchFamily="34" charset="0"/>
                <a:ea typeface="方正兰亭黑简体" panose="02000000000000000000" pitchFamily="2" charset="-122"/>
                <a:cs typeface="+mn-cs"/>
              </a:rPr>
              <a:t>call</a:t>
            </a:r>
            <a:r>
              <a:rPr lang="zh-CN" altLang="zh-CN" sz="1600" kern="1200" baseline="0" dirty="0" smtClean="0">
                <a:solidFill>
                  <a:schemeClr val="tx1"/>
                </a:solidFill>
                <a:effectLst/>
                <a:latin typeface="Huawei Sans" panose="020C0503030203020204" pitchFamily="34" charset="0"/>
                <a:ea typeface="方正兰亭黑简体" panose="02000000000000000000" pitchFamily="2" charset="-122"/>
                <a:cs typeface="+mn-cs"/>
              </a:rPr>
              <a:t>销毁这些寄存器中的临时值是正常的。</a:t>
            </a:r>
          </a:p>
          <a:p>
            <a:pPr fontAlgn="base"/>
            <a:r>
              <a:rPr lang="en-US" altLang="zh-CN" sz="1600" b="1" kern="1200" baseline="0" dirty="0" err="1" smtClean="0">
                <a:solidFill>
                  <a:schemeClr val="tx1"/>
                </a:solidFill>
                <a:effectLst/>
                <a:latin typeface="Huawei Sans" panose="020C0503030203020204" pitchFamily="34" charset="0"/>
                <a:ea typeface="方正兰亭黑简体" panose="02000000000000000000" pitchFamily="2" charset="-122"/>
                <a:cs typeface="+mn-cs"/>
              </a:rPr>
              <a:t>Callee</a:t>
            </a:r>
            <a:r>
              <a:rPr lang="en-US" altLang="zh-CN" sz="1600" b="1" kern="1200" baseline="0" dirty="0" smtClean="0">
                <a:solidFill>
                  <a:schemeClr val="tx1"/>
                </a:solidFill>
                <a:effectLst/>
                <a:latin typeface="Huawei Sans" panose="020C0503030203020204" pitchFamily="34" charset="0"/>
                <a:ea typeface="方正兰亭黑简体" panose="02000000000000000000" pitchFamily="2" charset="-122"/>
                <a:cs typeface="+mn-cs"/>
              </a:rPr>
              <a:t>-save</a:t>
            </a:r>
            <a:r>
              <a:rPr lang="zh-CN" altLang="zh-CN" sz="1600" b="1" kern="1200" baseline="0" dirty="0" smtClean="0">
                <a:solidFill>
                  <a:schemeClr val="tx1"/>
                </a:solidFill>
                <a:effectLst/>
                <a:latin typeface="Huawei Sans" panose="020C0503030203020204" pitchFamily="34" charset="0"/>
                <a:ea typeface="方正兰亭黑简体" panose="02000000000000000000" pitchFamily="2" charset="-122"/>
                <a:cs typeface="+mn-cs"/>
              </a:rPr>
              <a:t>被调用者保存的寄存器</a:t>
            </a:r>
            <a:r>
              <a:rPr lang="zh-CN" altLang="zh-CN" sz="1600" kern="1200" baseline="0" dirty="0" smtClean="0">
                <a:solidFill>
                  <a:schemeClr val="tx1"/>
                </a:solidFill>
                <a:effectLst/>
                <a:latin typeface="Huawei Sans" panose="020C0503030203020204" pitchFamily="34" charset="0"/>
                <a:ea typeface="方正兰亭黑简体" panose="02000000000000000000" pitchFamily="2" charset="-122"/>
                <a:cs typeface="+mn-cs"/>
              </a:rPr>
              <a:t>（又称</a:t>
            </a:r>
            <a:r>
              <a:rPr lang="zh-CN" altLang="zh-CN" sz="1600" b="1" kern="1200" baseline="0" dirty="0" smtClean="0">
                <a:solidFill>
                  <a:schemeClr val="tx1"/>
                </a:solidFill>
                <a:effectLst/>
                <a:latin typeface="Huawei Sans" panose="020C0503030203020204" pitchFamily="34" charset="0"/>
                <a:ea typeface="方正兰亭黑简体" panose="02000000000000000000" pitchFamily="2" charset="-122"/>
                <a:cs typeface="+mn-cs"/>
              </a:rPr>
              <a:t>非易失性</a:t>
            </a:r>
            <a:r>
              <a:rPr lang="zh-CN" altLang="zh-CN" sz="1600" kern="1200" baseline="0" dirty="0" smtClean="0">
                <a:solidFill>
                  <a:schemeClr val="tx1"/>
                </a:solidFill>
                <a:effectLst/>
                <a:latin typeface="Huawei Sans" panose="020C0503030203020204" pitchFamily="34" charset="0"/>
                <a:ea typeface="方正兰亭黑简体" panose="02000000000000000000" pitchFamily="2" charset="-122"/>
                <a:cs typeface="+mn-cs"/>
              </a:rPr>
              <a:t>寄存器，即</a:t>
            </a:r>
            <a:r>
              <a:rPr lang="en-US" altLang="zh-CN" sz="1600" b="1" kern="1200" baseline="0" dirty="0" smtClean="0">
                <a:solidFill>
                  <a:schemeClr val="tx1"/>
                </a:solidFill>
                <a:effectLst/>
                <a:latin typeface="Huawei Sans" panose="020C0503030203020204" pitchFamily="34" charset="0"/>
                <a:ea typeface="方正兰亭黑简体" panose="02000000000000000000" pitchFamily="2" charset="-122"/>
                <a:cs typeface="+mn-cs"/>
              </a:rPr>
              <a:t>call-preserved</a:t>
            </a:r>
            <a:r>
              <a:rPr lang="zh-CN" altLang="zh-CN" sz="1600" kern="1200" baseline="0" dirty="0" smtClean="0">
                <a:solidFill>
                  <a:schemeClr val="tx1"/>
                </a:solidFill>
                <a:effectLst/>
                <a:latin typeface="Huawei Sans" panose="020C0503030203020204" pitchFamily="34" charset="0"/>
                <a:ea typeface="方正兰亭黑简体" panose="02000000000000000000" pitchFamily="2" charset="-122"/>
                <a:cs typeface="+mn-cs"/>
              </a:rPr>
              <a:t>）用于保存应在所有调用中保留的长寿命值。</a:t>
            </a:r>
          </a:p>
          <a:p>
            <a:pPr fontAlgn="base"/>
            <a:r>
              <a:rPr lang="zh-CN" altLang="zh-CN" sz="1600" kern="1200" baseline="0" dirty="0" smtClean="0">
                <a:solidFill>
                  <a:schemeClr val="tx1"/>
                </a:solidFill>
                <a:effectLst/>
                <a:latin typeface="Huawei Sans" panose="020C0503030203020204" pitchFamily="34" charset="0"/>
                <a:ea typeface="方正兰亭黑简体" panose="02000000000000000000" pitchFamily="2" charset="-122"/>
                <a:cs typeface="+mn-cs"/>
              </a:rPr>
              <a:t>当调用者进行过程调用时，可以期望这些寄存器在被调用者返回之后将保持相同的值，这使被调用者有责任在返回给调用者之前保存它们并恢复它们。还是不要碰它们。</a:t>
            </a:r>
          </a:p>
          <a:p>
            <a:pPr fontAlgn="base"/>
            <a:r>
              <a:rPr lang="en-US" altLang="zh-CN" sz="1600" kern="1200" baseline="0" dirty="0" smtClean="0">
                <a:solidFill>
                  <a:schemeClr val="tx1"/>
                </a:solidFill>
                <a:effectLst/>
                <a:latin typeface="Huawei Sans" panose="020C0503030203020204" pitchFamily="34" charset="0"/>
                <a:ea typeface="方正兰亭黑简体" panose="02000000000000000000" pitchFamily="2" charset="-122"/>
                <a:cs typeface="+mn-cs"/>
              </a:rPr>
              <a:t>Caller-owned = </a:t>
            </a:r>
            <a:r>
              <a:rPr lang="en-US" altLang="zh-CN" sz="1600" kern="1200" baseline="0" dirty="0" err="1" smtClean="0">
                <a:solidFill>
                  <a:schemeClr val="tx1"/>
                </a:solidFill>
                <a:effectLst/>
                <a:latin typeface="Huawei Sans" panose="020C0503030203020204" pitchFamily="34" charset="0"/>
                <a:ea typeface="方正兰亭黑简体" panose="02000000000000000000" pitchFamily="2" charset="-122"/>
                <a:cs typeface="+mn-cs"/>
              </a:rPr>
              <a:t>Callee</a:t>
            </a:r>
            <a:r>
              <a:rPr lang="en-US" altLang="zh-CN" sz="1600" kern="1200" baseline="0" dirty="0" smtClean="0">
                <a:solidFill>
                  <a:schemeClr val="tx1"/>
                </a:solidFill>
                <a:effectLst/>
                <a:latin typeface="Huawei Sans" panose="020C0503030203020204" pitchFamily="34" charset="0"/>
                <a:ea typeface="方正兰亭黑简体" panose="02000000000000000000" pitchFamily="2" charset="-122"/>
                <a:cs typeface="+mn-cs"/>
              </a:rPr>
              <a:t>-save   |  </a:t>
            </a:r>
            <a:r>
              <a:rPr lang="en-US" altLang="zh-CN" sz="1600" kern="1200" baseline="0" dirty="0" err="1" smtClean="0">
                <a:solidFill>
                  <a:schemeClr val="tx1"/>
                </a:solidFill>
                <a:effectLst/>
                <a:latin typeface="Huawei Sans" panose="020C0503030203020204" pitchFamily="34" charset="0"/>
                <a:ea typeface="方正兰亭黑简体" panose="02000000000000000000" pitchFamily="2" charset="-122"/>
                <a:cs typeface="+mn-cs"/>
              </a:rPr>
              <a:t>Callee</a:t>
            </a:r>
            <a:r>
              <a:rPr lang="en-US" altLang="zh-CN" sz="1600" kern="1200" baseline="0" dirty="0" smtClean="0">
                <a:solidFill>
                  <a:schemeClr val="tx1"/>
                </a:solidFill>
                <a:effectLst/>
                <a:latin typeface="Huawei Sans" panose="020C0503030203020204" pitchFamily="34" charset="0"/>
                <a:ea typeface="方正兰亭黑简体" panose="02000000000000000000" pitchFamily="2" charset="-122"/>
                <a:cs typeface="+mn-cs"/>
              </a:rPr>
              <a:t>-owned = Caller-save</a:t>
            </a:r>
            <a:endParaRPr lang="zh-CN" altLang="zh-CN" sz="1600" kern="1200" baseline="0" dirty="0" smtClean="0">
              <a:solidFill>
                <a:schemeClr val="tx1"/>
              </a:solidFill>
              <a:effectLst/>
              <a:latin typeface="Huawei Sans" panose="020C0503030203020204" pitchFamily="34" charset="0"/>
              <a:ea typeface="方正兰亭黑简体" panose="02000000000000000000" pitchFamily="2" charset="-122"/>
              <a:cs typeface="+mn-cs"/>
            </a:endParaRPr>
          </a:p>
          <a:p>
            <a:endParaRPr lang="zh-CN" altLang="en-US" dirty="0"/>
          </a:p>
        </p:txBody>
      </p:sp>
      <p:sp>
        <p:nvSpPr>
          <p:cNvPr id="4" name="灯片编号占位符 3"/>
          <p:cNvSpPr>
            <a:spLocks noGrp="1"/>
          </p:cNvSpPr>
          <p:nvPr>
            <p:ph type="sldNum" sz="quarter" idx="10"/>
          </p:nvPr>
        </p:nvSpPr>
        <p:spPr>
          <a:xfrm>
            <a:off x="3884613" y="8685213"/>
            <a:ext cx="2971800" cy="457200"/>
          </a:xfrm>
          <a:prstGeom prst="rect">
            <a:avLst/>
          </a:prstGeom>
        </p:spPr>
        <p:txBody>
          <a:bodyPr/>
          <a:lstStyle/>
          <a:p>
            <a:fld id="{8A110B64-224B-4CEB-9B19-248A2157A335}" type="slidenum">
              <a:rPr lang="zh-CN" altLang="en-US" smtClean="0"/>
              <a:pPr/>
              <a:t>9</a:t>
            </a:fld>
            <a:endParaRPr lang="zh-CN" altLang="en-US"/>
          </a:p>
        </p:txBody>
      </p:sp>
    </p:spTree>
    <p:extLst>
      <p:ext uri="{BB962C8B-B14F-4D97-AF65-F5344CB8AC3E}">
        <p14:creationId xmlns:p14="http://schemas.microsoft.com/office/powerpoint/2010/main" val="5543401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42950" y="717550"/>
            <a:ext cx="5557838" cy="3125788"/>
          </a:xfrm>
        </p:spPr>
      </p:sp>
      <p:sp>
        <p:nvSpPr>
          <p:cNvPr id="3" name="备注占位符 2"/>
          <p:cNvSpPr>
            <a:spLocks noGrp="1"/>
          </p:cNvSpPr>
          <p:nvPr>
            <p:ph type="body" idx="1"/>
          </p:nvPr>
        </p:nvSpPr>
        <p:spPr/>
        <p:txBody>
          <a:bodyPr>
            <a:normAutofit/>
          </a:bodyPr>
          <a:lstStyle/>
          <a:p>
            <a:r>
              <a:rPr lang="zh-CN" altLang="en-US" dirty="0" smtClean="0"/>
              <a:t>此表接上一个表，删除了空白内容的列</a:t>
            </a:r>
            <a:endParaRPr lang="zh-CN" altLang="en-US" dirty="0"/>
          </a:p>
        </p:txBody>
      </p:sp>
      <p:sp>
        <p:nvSpPr>
          <p:cNvPr id="4" name="灯片编号占位符 3"/>
          <p:cNvSpPr>
            <a:spLocks noGrp="1"/>
          </p:cNvSpPr>
          <p:nvPr>
            <p:ph type="sldNum" sz="quarter" idx="10"/>
          </p:nvPr>
        </p:nvSpPr>
        <p:spPr>
          <a:xfrm>
            <a:off x="3884613" y="8685213"/>
            <a:ext cx="2971800" cy="457200"/>
          </a:xfrm>
          <a:prstGeom prst="rect">
            <a:avLst/>
          </a:prstGeom>
        </p:spPr>
        <p:txBody>
          <a:bodyPr/>
          <a:lstStyle/>
          <a:p>
            <a:fld id="{8A110B64-224B-4CEB-9B19-248A2157A335}" type="slidenum">
              <a:rPr lang="zh-CN" altLang="en-US" smtClean="0"/>
              <a:pPr/>
              <a:t>10</a:t>
            </a:fld>
            <a:endParaRPr lang="zh-CN" altLang="en-US"/>
          </a:p>
        </p:txBody>
      </p:sp>
    </p:spTree>
    <p:extLst>
      <p:ext uri="{BB962C8B-B14F-4D97-AF65-F5344CB8AC3E}">
        <p14:creationId xmlns:p14="http://schemas.microsoft.com/office/powerpoint/2010/main" val="279414403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2#总标题">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21"/>
            <a:ext cx="12192000" cy="5602224"/>
          </a:xfrm>
          <a:prstGeom prst="rect">
            <a:avLst/>
          </a:prstGeom>
          <a:ln>
            <a:noFill/>
            <a:prstDash val="dash"/>
          </a:ln>
        </p:spPr>
      </p:pic>
      <p:sp>
        <p:nvSpPr>
          <p:cNvPr id="8" name="L 形 7"/>
          <p:cNvSpPr/>
          <p:nvPr userDrawn="1"/>
        </p:nvSpPr>
        <p:spPr>
          <a:xfrm rot="16200000" flipH="1">
            <a:off x="6634196" y="2578036"/>
            <a:ext cx="701032" cy="717656"/>
          </a:xfrm>
          <a:prstGeom prst="corner">
            <a:avLst>
              <a:gd name="adj1" fmla="val 3243"/>
              <a:gd name="adj2" fmla="val 3048"/>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baseline="0">
              <a:latin typeface="Huawei Sans" panose="020C0503030203020204" pitchFamily="34" charset="0"/>
              <a:ea typeface="方正兰亭黑简体" panose="02000000000000000000" pitchFamily="2" charset="-122"/>
            </a:endParaRPr>
          </a:p>
        </p:txBody>
      </p:sp>
      <p:sp>
        <p:nvSpPr>
          <p:cNvPr id="9" name="Title 1">
            <a:extLst>
              <a:ext uri="{FF2B5EF4-FFF2-40B4-BE49-F238E27FC236}">
                <a16:creationId xmlns:a16="http://schemas.microsoft.com/office/drawing/2014/main" xmlns="" id="{8227DEE9-8BE9-0D49-BF96-9E83C5312E00}"/>
              </a:ext>
            </a:extLst>
          </p:cNvPr>
          <p:cNvSpPr>
            <a:spLocks noGrp="1"/>
          </p:cNvSpPr>
          <p:nvPr>
            <p:ph type="ctrTitle" hasCustomPrompt="1"/>
          </p:nvPr>
        </p:nvSpPr>
        <p:spPr>
          <a:xfrm>
            <a:off x="916560" y="907092"/>
            <a:ext cx="8125839" cy="690255"/>
          </a:xfrm>
          <a:prstGeom prst="rect">
            <a:avLst/>
          </a:prstGeom>
          <a:ln>
            <a:noFill/>
            <a:prstDash val="dash"/>
          </a:ln>
        </p:spPr>
        <p:txBody>
          <a:bodyPr lIns="0" tIns="0" rIns="0" bIns="0" anchor="t">
            <a:normAutofit/>
          </a:bodyPr>
          <a:lstStyle>
            <a:lvl1pPr>
              <a:defRPr lang="en-US" sz="3200" b="0" i="0" baseline="0" dirty="0">
                <a:latin typeface="Huawei Sans" panose="020C0503030203020204" pitchFamily="34" charset="0"/>
                <a:ea typeface="方正兰亭黑简体" panose="02000000000000000000" pitchFamily="2" charset="-122"/>
              </a:defRPr>
            </a:lvl1pPr>
          </a:lstStyle>
          <a:p>
            <a:pPr lvl="0" defTabSz="914034">
              <a:lnSpc>
                <a:spcPts val="3439"/>
              </a:lnSpc>
            </a:pPr>
            <a:r>
              <a:rPr lang="zh-CN" altLang="en-US" dirty="0"/>
              <a:t>单击此处添加标题</a:t>
            </a:r>
            <a:endParaRPr lang="en-US" dirty="0"/>
          </a:p>
        </p:txBody>
      </p:sp>
      <p:sp>
        <p:nvSpPr>
          <p:cNvPr id="10" name="Text Placeholder 5">
            <a:extLst>
              <a:ext uri="{FF2B5EF4-FFF2-40B4-BE49-F238E27FC236}">
                <a16:creationId xmlns:a16="http://schemas.microsoft.com/office/drawing/2014/main" xmlns="" id="{2F43DA98-D48D-6947-95EF-BA3B05E68822}"/>
              </a:ext>
            </a:extLst>
          </p:cNvPr>
          <p:cNvSpPr>
            <a:spLocks noGrp="1"/>
          </p:cNvSpPr>
          <p:nvPr>
            <p:ph type="body" sz="quarter" idx="10" hasCustomPrompt="1"/>
          </p:nvPr>
        </p:nvSpPr>
        <p:spPr>
          <a:xfrm>
            <a:off x="916561" y="1949372"/>
            <a:ext cx="8125840" cy="643926"/>
          </a:xfrm>
        </p:spPr>
        <p:txBody>
          <a:bodyPr vert="horz" lIns="0" tIns="0" rIns="0" bIns="0" rtlCol="0">
            <a:noAutofit/>
          </a:bodyPr>
          <a:lstStyle>
            <a:lvl1pPr marL="228600" indent="-228600">
              <a:buNone/>
              <a:defRPr lang="en-US" sz="1400" baseline="0" dirty="0">
                <a:latin typeface="Huawei Sans" panose="020C0503030203020204" pitchFamily="34" charset="0"/>
                <a:ea typeface="方正兰亭黑简体" panose="02000000000000000000" pitchFamily="2" charset="-122"/>
                <a:cs typeface="Huawei Sans" panose="020C0503030203020204" pitchFamily="34" charset="0"/>
              </a:defRPr>
            </a:lvl1pPr>
          </a:lstStyle>
          <a:p>
            <a:pPr marL="0" lvl="0" indent="0">
              <a:lnSpc>
                <a:spcPct val="100000"/>
              </a:lnSpc>
              <a:spcBef>
                <a:spcPts val="0"/>
              </a:spcBef>
            </a:pPr>
            <a:r>
              <a:rPr lang="zh-CN" altLang="en-US" dirty="0" smtClean="0"/>
              <a:t>单击此处添加文本</a:t>
            </a:r>
            <a:endParaRPr lang="en-US" dirty="0"/>
          </a:p>
        </p:txBody>
      </p:sp>
    </p:spTree>
    <p:extLst>
      <p:ext uri="{BB962C8B-B14F-4D97-AF65-F5344CB8AC3E}">
        <p14:creationId xmlns:p14="http://schemas.microsoft.com/office/powerpoint/2010/main" val="1238390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13#更多信息(可选)">
    <p:spTree>
      <p:nvGrpSpPr>
        <p:cNvPr id="1" name=""/>
        <p:cNvGrpSpPr/>
        <p:nvPr/>
      </p:nvGrpSpPr>
      <p:grpSpPr>
        <a:xfrm>
          <a:off x="0" y="0"/>
          <a:ext cx="0" cy="0"/>
          <a:chOff x="0" y="0"/>
          <a:chExt cx="0" cy="0"/>
        </a:xfrm>
      </p:grpSpPr>
      <p:sp>
        <p:nvSpPr>
          <p:cNvPr id="3" name="文本占位符 6"/>
          <p:cNvSpPr>
            <a:spLocks noGrp="1"/>
          </p:cNvSpPr>
          <p:nvPr>
            <p:ph type="body" sz="quarter" idx="10" hasCustomPrompt="1"/>
          </p:nvPr>
        </p:nvSpPr>
        <p:spPr>
          <a:xfrm>
            <a:off x="1019175" y="1844675"/>
            <a:ext cx="10153650" cy="4082880"/>
          </a:xfrm>
          <a:prstGeom prst="rect">
            <a:avLst/>
          </a:prstGeom>
        </p:spPr>
        <p:txBody>
          <a:bodyPr/>
          <a:lstStyle>
            <a:lvl1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1pPr>
            <a:lvl5pPr>
              <a:buNone/>
              <a:defRPr/>
            </a:lvl5pPr>
          </a:lstStyle>
          <a:p>
            <a:r>
              <a:rPr lang="zh-CN" altLang="en-US" dirty="0"/>
              <a:t>此版式用于提供给学员更多学习信息。</a:t>
            </a:r>
          </a:p>
        </p:txBody>
      </p:sp>
      <p:cxnSp>
        <p:nvCxnSpPr>
          <p:cNvPr id="12" name="直线连接符 14">
            <a:extLst>
              <a:ext uri="{FF2B5EF4-FFF2-40B4-BE49-F238E27FC236}">
                <a16:creationId xmlns:a16="http://schemas.microsoft.com/office/drawing/2014/main" xmlns="" id="{C79E9F57-49BC-DC4A-B843-36D48051C848}"/>
              </a:ext>
            </a:extLst>
          </p:cNvPr>
          <p:cNvCxnSpPr>
            <a:cxnSpLocks/>
          </p:cNvCxnSpPr>
          <p:nvPr userDrawn="1"/>
        </p:nvCxnSpPr>
        <p:spPr>
          <a:xfrm flipH="1">
            <a:off x="1029917" y="1349255"/>
            <a:ext cx="1800000" cy="0"/>
          </a:xfrm>
          <a:prstGeom prst="line">
            <a:avLst/>
          </a:prstGeom>
          <a:ln w="28575">
            <a:solidFill>
              <a:srgbClr val="C7000B"/>
            </a:solidFill>
          </a:ln>
          <a:effectLst/>
        </p:spPr>
        <p:style>
          <a:lnRef idx="2">
            <a:schemeClr val="accent1"/>
          </a:lnRef>
          <a:fillRef idx="0">
            <a:schemeClr val="accent1"/>
          </a:fillRef>
          <a:effectRef idx="1">
            <a:schemeClr val="accent1"/>
          </a:effectRef>
          <a:fontRef idx="minor">
            <a:schemeClr val="tx1"/>
          </a:fontRef>
        </p:style>
      </p:cxnSp>
      <p:sp>
        <p:nvSpPr>
          <p:cNvPr id="13" name="文本框 16">
            <a:extLst>
              <a:ext uri="{FF2B5EF4-FFF2-40B4-BE49-F238E27FC236}">
                <a16:creationId xmlns:a16="http://schemas.microsoft.com/office/drawing/2014/main" xmlns="" id="{568EC886-2612-1F43-AB51-21A76A078357}"/>
              </a:ext>
            </a:extLst>
          </p:cNvPr>
          <p:cNvSpPr txBox="1"/>
          <p:nvPr userDrawn="1"/>
        </p:nvSpPr>
        <p:spPr>
          <a:xfrm>
            <a:off x="918916" y="630373"/>
            <a:ext cx="2050561" cy="651845"/>
          </a:xfrm>
          <a:prstGeom prst="rect">
            <a:avLst/>
          </a:prstGeom>
          <a:noFill/>
        </p:spPr>
        <p:txBody>
          <a:bodyPr wrap="none" rtlCol="0">
            <a:spAutoFit/>
          </a:bodyPr>
          <a:lstStyle/>
          <a:p>
            <a:r>
              <a:rPr kumimoji="1" lang="zh-CN" altLang="en-US" sz="3636" baseline="0" dirty="0" smtClean="0">
                <a:solidFill>
                  <a:srgbClr val="404040"/>
                </a:solidFill>
                <a:latin typeface="Huawei Sans" panose="020C0503030203020204" pitchFamily="34" charset="0"/>
                <a:ea typeface="方正兰亭黑简体" panose="02000000000000000000" pitchFamily="2" charset="-122"/>
                <a:cs typeface="Microsoft YaHei" charset="-122"/>
              </a:rPr>
              <a:t>更多信息</a:t>
            </a:r>
            <a:endParaRPr kumimoji="1" lang="zh-CN" altLang="en-US" sz="3636" baseline="0" dirty="0">
              <a:solidFill>
                <a:srgbClr val="404040"/>
              </a:solidFill>
              <a:latin typeface="Huawei Sans" panose="020C0503030203020204" pitchFamily="34" charset="0"/>
              <a:ea typeface="方正兰亭黑简体" panose="02000000000000000000" pitchFamily="2" charset="-122"/>
              <a:cs typeface="Microsoft YaHei" charset="-122"/>
            </a:endParaRPr>
          </a:p>
        </p:txBody>
      </p:sp>
    </p:spTree>
    <p:extLst>
      <p:ext uri="{BB962C8B-B14F-4D97-AF65-F5344CB8AC3E}">
        <p14:creationId xmlns:p14="http://schemas.microsoft.com/office/powerpoint/2010/main" val="2526385193"/>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14#学习推荐(可选)">
    <p:spTree>
      <p:nvGrpSpPr>
        <p:cNvPr id="1" name=""/>
        <p:cNvGrpSpPr/>
        <p:nvPr/>
      </p:nvGrpSpPr>
      <p:grpSpPr>
        <a:xfrm>
          <a:off x="0" y="0"/>
          <a:ext cx="0" cy="0"/>
          <a:chOff x="0" y="0"/>
          <a:chExt cx="0" cy="0"/>
        </a:xfrm>
      </p:grpSpPr>
      <p:sp>
        <p:nvSpPr>
          <p:cNvPr id="3" name="文本占位符 6"/>
          <p:cNvSpPr>
            <a:spLocks noGrp="1"/>
          </p:cNvSpPr>
          <p:nvPr>
            <p:ph type="body" sz="quarter" idx="10"/>
          </p:nvPr>
        </p:nvSpPr>
        <p:spPr>
          <a:xfrm>
            <a:off x="1019175" y="1844675"/>
            <a:ext cx="10153650" cy="4082880"/>
          </a:xfrm>
          <a:prstGeom prst="rect">
            <a:avLst/>
          </a:prstGeom>
        </p:spPr>
        <p:txBody>
          <a:bodyPr/>
          <a:lstStyle>
            <a:lvl1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1pPr>
          </a:lstStyle>
          <a:p>
            <a:endParaRPr lang="zh-CN" altLang="en-US" dirty="0"/>
          </a:p>
        </p:txBody>
      </p:sp>
      <p:cxnSp>
        <p:nvCxnSpPr>
          <p:cNvPr id="14" name="直线连接符 14">
            <a:extLst>
              <a:ext uri="{FF2B5EF4-FFF2-40B4-BE49-F238E27FC236}">
                <a16:creationId xmlns:a16="http://schemas.microsoft.com/office/drawing/2014/main" xmlns="" id="{C79E9F57-49BC-DC4A-B843-36D48051C848}"/>
              </a:ext>
            </a:extLst>
          </p:cNvPr>
          <p:cNvCxnSpPr>
            <a:cxnSpLocks/>
          </p:cNvCxnSpPr>
          <p:nvPr userDrawn="1"/>
        </p:nvCxnSpPr>
        <p:spPr>
          <a:xfrm flipH="1">
            <a:off x="1029917" y="1349255"/>
            <a:ext cx="1800000" cy="0"/>
          </a:xfrm>
          <a:prstGeom prst="line">
            <a:avLst/>
          </a:prstGeom>
          <a:ln w="28575">
            <a:solidFill>
              <a:srgbClr val="C7000B"/>
            </a:solidFill>
          </a:ln>
          <a:effectLst/>
        </p:spPr>
        <p:style>
          <a:lnRef idx="2">
            <a:schemeClr val="accent1"/>
          </a:lnRef>
          <a:fillRef idx="0">
            <a:schemeClr val="accent1"/>
          </a:fillRef>
          <a:effectRef idx="1">
            <a:schemeClr val="accent1"/>
          </a:effectRef>
          <a:fontRef idx="minor">
            <a:schemeClr val="tx1"/>
          </a:fontRef>
        </p:style>
      </p:cxnSp>
      <p:sp>
        <p:nvSpPr>
          <p:cNvPr id="15" name="文本框 16">
            <a:extLst>
              <a:ext uri="{FF2B5EF4-FFF2-40B4-BE49-F238E27FC236}">
                <a16:creationId xmlns:a16="http://schemas.microsoft.com/office/drawing/2014/main" xmlns="" id="{568EC886-2612-1F43-AB51-21A76A078357}"/>
              </a:ext>
            </a:extLst>
          </p:cNvPr>
          <p:cNvSpPr txBox="1"/>
          <p:nvPr userDrawn="1"/>
        </p:nvSpPr>
        <p:spPr>
          <a:xfrm>
            <a:off x="918916" y="630373"/>
            <a:ext cx="2050561" cy="651845"/>
          </a:xfrm>
          <a:prstGeom prst="rect">
            <a:avLst/>
          </a:prstGeom>
          <a:noFill/>
        </p:spPr>
        <p:txBody>
          <a:bodyPr wrap="none" rtlCol="0">
            <a:spAutoFit/>
          </a:bodyPr>
          <a:lstStyle/>
          <a:p>
            <a:r>
              <a:rPr kumimoji="1" lang="zh-CN" altLang="en-US" sz="3636" baseline="0" dirty="0" smtClean="0">
                <a:solidFill>
                  <a:srgbClr val="404040"/>
                </a:solidFill>
                <a:latin typeface="Huawei Sans" panose="020C0503030203020204" pitchFamily="34" charset="0"/>
                <a:ea typeface="方正兰亭黑简体" panose="02000000000000000000" pitchFamily="2" charset="-122"/>
                <a:cs typeface="Microsoft YaHei" charset="-122"/>
              </a:rPr>
              <a:t>学习推荐</a:t>
            </a:r>
            <a:endParaRPr kumimoji="1" lang="zh-CN" altLang="en-US" sz="3636" baseline="0" dirty="0">
              <a:solidFill>
                <a:srgbClr val="404040"/>
              </a:solidFill>
              <a:latin typeface="Huawei Sans" panose="020C0503030203020204" pitchFamily="34" charset="0"/>
              <a:ea typeface="方正兰亭黑简体" panose="02000000000000000000" pitchFamily="2" charset="-122"/>
              <a:cs typeface="Microsoft YaHei" charset="-122"/>
            </a:endParaRPr>
          </a:p>
        </p:txBody>
      </p:sp>
    </p:spTree>
    <p:extLst>
      <p:ext uri="{BB962C8B-B14F-4D97-AF65-F5344CB8AC3E}">
        <p14:creationId xmlns:p14="http://schemas.microsoft.com/office/powerpoint/2010/main" val="2010191236"/>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7#标题和内容（两行标题）">
    <p:spTree>
      <p:nvGrpSpPr>
        <p:cNvPr id="1" name=""/>
        <p:cNvGrpSpPr/>
        <p:nvPr/>
      </p:nvGrpSpPr>
      <p:grpSpPr>
        <a:xfrm>
          <a:off x="0" y="0"/>
          <a:ext cx="0" cy="0"/>
          <a:chOff x="0" y="0"/>
          <a:chExt cx="0" cy="0"/>
        </a:xfrm>
      </p:grpSpPr>
      <p:sp>
        <p:nvSpPr>
          <p:cNvPr id="3" name="标题 1"/>
          <p:cNvSpPr>
            <a:spLocks noGrp="1"/>
          </p:cNvSpPr>
          <p:nvPr>
            <p:ph type="title"/>
          </p:nvPr>
        </p:nvSpPr>
        <p:spPr>
          <a:xfrm>
            <a:off x="731838" y="447468"/>
            <a:ext cx="10728325" cy="1001920"/>
          </a:xfrm>
          <a:prstGeom prst="rect">
            <a:avLst/>
          </a:prstGeom>
        </p:spPr>
        <p:txBody>
          <a:bodyPr lIns="0" tIns="0" rIns="0" bIns="0" anchor="t">
            <a:normAutofit/>
          </a:bodyPr>
          <a:lstStyle>
            <a:lvl1pPr>
              <a:defRPr lang="zh-CN" altLang="en-US" baseline="0" dirty="0">
                <a:latin typeface="Huawei Sans" panose="020C0503030203020204" pitchFamily="34" charset="0"/>
                <a:ea typeface="方正兰亭黑简体" panose="02000000000000000000" pitchFamily="2" charset="-122"/>
              </a:defRPr>
            </a:lvl1pPr>
          </a:lstStyle>
          <a:p>
            <a:pPr marL="0" lvl="0" indent="0" defTabSz="1187798">
              <a:lnSpc>
                <a:spcPts val="3430"/>
              </a:lnSpc>
              <a:spcBef>
                <a:spcPts val="0"/>
              </a:spcBef>
              <a:buFont typeface="Arial" panose="020B0604020202020204" pitchFamily="34" charset="0"/>
            </a:pPr>
            <a:r>
              <a:rPr lang="zh-CN" altLang="en-US" dirty="0" smtClean="0"/>
              <a:t>单击</a:t>
            </a:r>
            <a:r>
              <a:rPr lang="zh-CN" altLang="en-US" dirty="0"/>
              <a:t>此处编辑母版标题样式</a:t>
            </a:r>
          </a:p>
        </p:txBody>
      </p:sp>
      <p:sp>
        <p:nvSpPr>
          <p:cNvPr id="9" name="文本占位符 6"/>
          <p:cNvSpPr>
            <a:spLocks noGrp="1"/>
          </p:cNvSpPr>
          <p:nvPr>
            <p:ph type="body" sz="quarter" idx="10" hasCustomPrompt="1"/>
          </p:nvPr>
        </p:nvSpPr>
        <p:spPr>
          <a:xfrm>
            <a:off x="731838" y="1484312"/>
            <a:ext cx="10728326" cy="4443243"/>
          </a:xfrm>
          <a:prstGeom prst="rect">
            <a:avLst/>
          </a:prstGeom>
        </p:spPr>
        <p:txBody>
          <a:bodyPr/>
          <a:lstStyle>
            <a:lvl1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1pPr>
          </a:lstStyle>
          <a:p>
            <a:r>
              <a:rPr lang="zh-CN" altLang="en-US" dirty="0"/>
              <a:t>单击此处输入文字</a:t>
            </a:r>
          </a:p>
        </p:txBody>
      </p:sp>
    </p:spTree>
    <p:extLst>
      <p:ext uri="{BB962C8B-B14F-4D97-AF65-F5344CB8AC3E}">
        <p14:creationId xmlns:p14="http://schemas.microsoft.com/office/powerpoint/2010/main" val="2166991213"/>
      </p:ext>
    </p:extLst>
  </p:cSld>
  <p:clrMapOvr>
    <a:masterClrMapping/>
  </p:clrMapOvr>
  <p:timing>
    <p:tnLst>
      <p:par>
        <p:cTn id="1" dur="indefinite" restart="never" nodeType="tmRoot"/>
      </p:par>
    </p:tnLst>
  </p:timing>
  <p:extLst>
    <p:ext uri="{DCECCB84-F9BA-43D5-87BE-67443E8EF086}">
      <p15:sldGuideLst xmlns:p15="http://schemas.microsoft.com/office/powerpoint/2012/main">
        <p15:guide id="1" orient="horz" pos="935"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7*#标题和内容（一行标题）">
    <p:spTree>
      <p:nvGrpSpPr>
        <p:cNvPr id="1" name=""/>
        <p:cNvGrpSpPr/>
        <p:nvPr/>
      </p:nvGrpSpPr>
      <p:grpSpPr>
        <a:xfrm>
          <a:off x="0" y="0"/>
          <a:ext cx="0" cy="0"/>
          <a:chOff x="0" y="0"/>
          <a:chExt cx="0" cy="0"/>
        </a:xfrm>
      </p:grpSpPr>
      <p:sp>
        <p:nvSpPr>
          <p:cNvPr id="3" name="标题 1"/>
          <p:cNvSpPr>
            <a:spLocks noGrp="1"/>
          </p:cNvSpPr>
          <p:nvPr>
            <p:ph type="title"/>
          </p:nvPr>
        </p:nvSpPr>
        <p:spPr>
          <a:xfrm>
            <a:off x="731838" y="447468"/>
            <a:ext cx="10728325" cy="485982"/>
          </a:xfrm>
          <a:prstGeom prst="rect">
            <a:avLst/>
          </a:prstGeom>
        </p:spPr>
        <p:txBody>
          <a:bodyPr lIns="0" tIns="0" rIns="0" bIns="0" anchor="t">
            <a:normAutofit/>
          </a:bodyPr>
          <a:lstStyle>
            <a:lvl1pPr>
              <a:defRPr lang="zh-CN" altLang="en-US" baseline="0" dirty="0">
                <a:latin typeface="Huawei Sans" panose="020C0503030203020204" pitchFamily="34" charset="0"/>
                <a:ea typeface="方正兰亭黑简体" panose="02000000000000000000" pitchFamily="2" charset="-122"/>
              </a:defRPr>
            </a:lvl1pPr>
          </a:lstStyle>
          <a:p>
            <a:pPr marL="0" lvl="0" indent="0" defTabSz="1187798">
              <a:lnSpc>
                <a:spcPts val="3430"/>
              </a:lnSpc>
              <a:spcBef>
                <a:spcPts val="0"/>
              </a:spcBef>
              <a:buFont typeface="Arial" panose="020B0604020202020204" pitchFamily="34" charset="0"/>
            </a:pPr>
            <a:r>
              <a:rPr lang="zh-CN" altLang="en-US" dirty="0" smtClean="0"/>
              <a:t>单击</a:t>
            </a:r>
            <a:r>
              <a:rPr lang="zh-CN" altLang="en-US" dirty="0"/>
              <a:t>此处编辑母版标题样式</a:t>
            </a:r>
          </a:p>
        </p:txBody>
      </p:sp>
      <p:sp>
        <p:nvSpPr>
          <p:cNvPr id="9" name="文本占位符 6"/>
          <p:cNvSpPr>
            <a:spLocks noGrp="1"/>
          </p:cNvSpPr>
          <p:nvPr>
            <p:ph type="body" sz="quarter" idx="10" hasCustomPrompt="1"/>
          </p:nvPr>
        </p:nvSpPr>
        <p:spPr>
          <a:xfrm>
            <a:off x="731838" y="1047750"/>
            <a:ext cx="10728326" cy="4879805"/>
          </a:xfrm>
          <a:prstGeom prst="rect">
            <a:avLst/>
          </a:prstGeom>
        </p:spPr>
        <p:txBody>
          <a:bodyPr/>
          <a:lstStyle>
            <a:lvl1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1pPr>
          </a:lstStyle>
          <a:p>
            <a:r>
              <a:rPr lang="zh-CN" altLang="en-US" dirty="0"/>
              <a:t>单击此处输入文字</a:t>
            </a:r>
          </a:p>
        </p:txBody>
      </p:sp>
    </p:spTree>
    <p:extLst>
      <p:ext uri="{BB962C8B-B14F-4D97-AF65-F5344CB8AC3E}">
        <p14:creationId xmlns:p14="http://schemas.microsoft.com/office/powerpoint/2010/main" val="277827284"/>
      </p:ext>
    </p:extLst>
  </p:cSld>
  <p:clrMapOvr>
    <a:masterClrMapping/>
  </p:clrMapOvr>
  <p:timing>
    <p:tnLst>
      <p:par>
        <p:cTn id="1" dur="indefinite" restart="never" nodeType="tmRoot"/>
      </p:par>
    </p:tnLst>
  </p:timing>
  <p:extLst>
    <p:ext uri="{DCECCB84-F9BA-43D5-87BE-67443E8EF086}">
      <p15:sldGuideLst xmlns:p15="http://schemas.microsoft.com/office/powerpoint/2012/main">
        <p15:guide id="1" orient="horz" pos="595" userDrawn="1">
          <p15:clr>
            <a:srgbClr val="FBAE40"/>
          </p15:clr>
        </p15:guide>
        <p15:guide id="2" orient="horz" pos="663"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8#仅标题（两行标题）">
    <p:spTree>
      <p:nvGrpSpPr>
        <p:cNvPr id="1" name=""/>
        <p:cNvGrpSpPr/>
        <p:nvPr/>
      </p:nvGrpSpPr>
      <p:grpSpPr>
        <a:xfrm>
          <a:off x="0" y="0"/>
          <a:ext cx="0" cy="0"/>
          <a:chOff x="0" y="0"/>
          <a:chExt cx="0" cy="0"/>
        </a:xfrm>
      </p:grpSpPr>
      <p:sp>
        <p:nvSpPr>
          <p:cNvPr id="3" name="标题 1"/>
          <p:cNvSpPr>
            <a:spLocks noGrp="1"/>
          </p:cNvSpPr>
          <p:nvPr>
            <p:ph type="title"/>
          </p:nvPr>
        </p:nvSpPr>
        <p:spPr>
          <a:xfrm>
            <a:off x="731838" y="447468"/>
            <a:ext cx="10728325" cy="1001920"/>
          </a:xfrm>
          <a:prstGeom prst="rect">
            <a:avLst/>
          </a:prstGeom>
        </p:spPr>
        <p:txBody>
          <a:bodyPr lIns="0" tIns="0" rIns="0" bIns="0" anchor="t">
            <a:normAutofit/>
          </a:bodyPr>
          <a:lstStyle>
            <a:lvl1pPr>
              <a:defRPr lang="zh-CN" altLang="en-US" baseline="0" dirty="0"/>
            </a:lvl1pPr>
          </a:lstStyle>
          <a:p>
            <a:pPr marL="0" lvl="0" indent="0" defTabSz="1187798">
              <a:lnSpc>
                <a:spcPts val="3430"/>
              </a:lnSpc>
              <a:spcBef>
                <a:spcPts val="0"/>
              </a:spcBef>
              <a:buFont typeface="Arial" panose="020B0604020202020204" pitchFamily="34" charset="0"/>
            </a:pPr>
            <a:r>
              <a:rPr lang="zh-CN" altLang="en-US" dirty="0" smtClean="0"/>
              <a:t>单击</a:t>
            </a:r>
            <a:r>
              <a:rPr lang="zh-CN" altLang="en-US" dirty="0"/>
              <a:t>此处编辑母版标题样式</a:t>
            </a:r>
          </a:p>
        </p:txBody>
      </p:sp>
    </p:spTree>
    <p:extLst>
      <p:ext uri="{BB962C8B-B14F-4D97-AF65-F5344CB8AC3E}">
        <p14:creationId xmlns:p14="http://schemas.microsoft.com/office/powerpoint/2010/main" val="3513643811"/>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8*#仅标题（一行标题）">
    <p:spTree>
      <p:nvGrpSpPr>
        <p:cNvPr id="1" name=""/>
        <p:cNvGrpSpPr/>
        <p:nvPr/>
      </p:nvGrpSpPr>
      <p:grpSpPr>
        <a:xfrm>
          <a:off x="0" y="0"/>
          <a:ext cx="0" cy="0"/>
          <a:chOff x="0" y="0"/>
          <a:chExt cx="0" cy="0"/>
        </a:xfrm>
      </p:grpSpPr>
      <p:sp>
        <p:nvSpPr>
          <p:cNvPr id="3" name="标题 1"/>
          <p:cNvSpPr>
            <a:spLocks noGrp="1"/>
          </p:cNvSpPr>
          <p:nvPr>
            <p:ph type="title"/>
          </p:nvPr>
        </p:nvSpPr>
        <p:spPr>
          <a:xfrm>
            <a:off x="731838" y="447468"/>
            <a:ext cx="10728325" cy="497095"/>
          </a:xfrm>
          <a:prstGeom prst="rect">
            <a:avLst/>
          </a:prstGeom>
        </p:spPr>
        <p:txBody>
          <a:bodyPr lIns="0" tIns="0" rIns="0" bIns="0" anchor="t">
            <a:normAutofit/>
          </a:bodyPr>
          <a:lstStyle>
            <a:lvl1pPr>
              <a:defRPr lang="zh-CN" altLang="en-US" baseline="0" dirty="0"/>
            </a:lvl1pPr>
          </a:lstStyle>
          <a:p>
            <a:pPr marL="0" lvl="0" indent="0" defTabSz="1187798">
              <a:lnSpc>
                <a:spcPts val="3430"/>
              </a:lnSpc>
              <a:spcBef>
                <a:spcPts val="0"/>
              </a:spcBef>
              <a:buFont typeface="Arial" panose="020B0604020202020204" pitchFamily="34" charset="0"/>
            </a:pPr>
            <a:r>
              <a:rPr lang="zh-CN" altLang="en-US" dirty="0" smtClean="0"/>
              <a:t>单击</a:t>
            </a:r>
            <a:r>
              <a:rPr lang="zh-CN" altLang="en-US" dirty="0"/>
              <a:t>此处编辑母版标题样式</a:t>
            </a:r>
          </a:p>
        </p:txBody>
      </p:sp>
    </p:spTree>
    <p:extLst>
      <p:ext uri="{BB962C8B-B14F-4D97-AF65-F5344CB8AC3E}">
        <p14:creationId xmlns:p14="http://schemas.microsoft.com/office/powerpoint/2010/main" val="826084440"/>
      </p:ext>
    </p:extLst>
  </p:cSld>
  <p:clrMapOvr>
    <a:masterClrMapping/>
  </p:clrMapOvr>
  <p:timing>
    <p:tnLst>
      <p:par>
        <p:cTn id="1" dur="indefinite" restart="never" nodeType="tmRoot"/>
      </p:par>
    </p:tnLst>
  </p:timing>
  <p:extLst>
    <p:ext uri="{DCECCB84-F9BA-43D5-87BE-67443E8EF086}">
      <p15:sldGuideLst xmlns:p15="http://schemas.microsoft.com/office/powerpoint/2012/main">
        <p15:guide id="1" orient="horz" pos="595"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9#全白背景">
    <p:spTree>
      <p:nvGrpSpPr>
        <p:cNvPr id="1" name=""/>
        <p:cNvGrpSpPr/>
        <p:nvPr/>
      </p:nvGrpSpPr>
      <p:grpSpPr>
        <a:xfrm>
          <a:off x="0" y="0"/>
          <a:ext cx="0" cy="0"/>
          <a:chOff x="0" y="0"/>
          <a:chExt cx="0" cy="0"/>
        </a:xfrm>
      </p:grpSpPr>
    </p:spTree>
    <p:extLst>
      <p:ext uri="{BB962C8B-B14F-4D97-AF65-F5344CB8AC3E}">
        <p14:creationId xmlns:p14="http://schemas.microsoft.com/office/powerpoint/2010/main" val="19634312"/>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15#谢谢">
    <p:bg>
      <p:bgPr>
        <a:solidFill>
          <a:srgbClr val="FFFFFF"/>
        </a:solidFill>
        <a:effectLst/>
      </p:bgPr>
    </p:bg>
    <p:spTree>
      <p:nvGrpSpPr>
        <p:cNvPr id="1" name=""/>
        <p:cNvGrpSpPr/>
        <p:nvPr/>
      </p:nvGrpSpPr>
      <p:grpSpPr>
        <a:xfrm>
          <a:off x="0" y="0"/>
          <a:ext cx="0" cy="0"/>
          <a:chOff x="0" y="0"/>
          <a:chExt cx="0" cy="0"/>
        </a:xfrm>
      </p:grpSpPr>
      <p:sp>
        <p:nvSpPr>
          <p:cNvPr id="3" name="TextBox 3">
            <a:extLst>
              <a:ext uri="{FF2B5EF4-FFF2-40B4-BE49-F238E27FC236}">
                <a16:creationId xmlns:a16="http://schemas.microsoft.com/office/drawing/2014/main" xmlns="" id="{42AF307D-40F4-EC4C-9108-79E948007529}"/>
              </a:ext>
            </a:extLst>
          </p:cNvPr>
          <p:cNvSpPr txBox="1"/>
          <p:nvPr userDrawn="1"/>
        </p:nvSpPr>
        <p:spPr>
          <a:xfrm>
            <a:off x="607486" y="1402064"/>
            <a:ext cx="3921034" cy="854717"/>
          </a:xfrm>
          <a:prstGeom prst="rect">
            <a:avLst/>
          </a:prstGeom>
          <a:noFill/>
        </p:spPr>
        <p:txBody>
          <a:bodyPr wrap="square" rtlCol="0">
            <a:spAutoFit/>
          </a:bodyPr>
          <a:lstStyle/>
          <a:p>
            <a:pPr algn="l"/>
            <a:r>
              <a:rPr lang="en-US" sz="4940" dirty="0" smtClean="0">
                <a:solidFill>
                  <a:schemeClr val="tx1"/>
                </a:solidFill>
              </a:rPr>
              <a:t>Thank you.</a:t>
            </a:r>
            <a:endParaRPr lang="en-US" sz="4940" dirty="0">
              <a:solidFill>
                <a:schemeClr val="tx1"/>
              </a:solidFill>
            </a:endParaRPr>
          </a:p>
        </p:txBody>
      </p:sp>
    </p:spTree>
    <p:extLst>
      <p:ext uri="{BB962C8B-B14F-4D97-AF65-F5344CB8AC3E}">
        <p14:creationId xmlns:p14="http://schemas.microsoft.com/office/powerpoint/2010/main" val="214933663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3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007534" y="2155826"/>
            <a:ext cx="7488767" cy="625475"/>
          </a:xfrm>
        </p:spPr>
        <p:txBody>
          <a:bodyPr/>
          <a:lstStyle/>
          <a:p>
            <a:r>
              <a:rPr lang="zh-CN" altLang="en-US" smtClean="0"/>
              <a:t>单击此处编辑母版标题样式</a:t>
            </a:r>
            <a:endParaRPr lang="zh-CN" altLang="en-US" dirty="0"/>
          </a:p>
        </p:txBody>
      </p:sp>
      <p:sp>
        <p:nvSpPr>
          <p:cNvPr id="8" name="副标题 2"/>
          <p:cNvSpPr>
            <a:spLocks noGrp="1"/>
          </p:cNvSpPr>
          <p:nvPr>
            <p:ph type="subTitle" idx="11"/>
          </p:nvPr>
        </p:nvSpPr>
        <p:spPr>
          <a:xfrm>
            <a:off x="1007533" y="3068639"/>
            <a:ext cx="8534400" cy="492443"/>
          </a:xfrm>
          <a:prstGeom prst="rect">
            <a:avLst/>
          </a:prstGeom>
        </p:spPr>
        <p:txBody>
          <a:bodyPr/>
          <a:lstStyle>
            <a:lvl1pPr marL="0" indent="0" algn="l">
              <a:buNone/>
              <a:defRPr>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dirty="0"/>
          </a:p>
        </p:txBody>
      </p:sp>
      <p:sp>
        <p:nvSpPr>
          <p:cNvPr id="4" name="Rectangle 19"/>
          <p:cNvSpPr>
            <a:spLocks noGrp="1" noChangeArrowheads="1"/>
          </p:cNvSpPr>
          <p:nvPr>
            <p:ph type="dt" sz="quarter" idx="12"/>
          </p:nvPr>
        </p:nvSpPr>
        <p:spPr>
          <a:xfrm>
            <a:off x="1007533" y="479426"/>
            <a:ext cx="2844800" cy="212725"/>
          </a:xfrm>
          <a:prstGeom prst="rect">
            <a:avLst/>
          </a:prstGeom>
          <a:ln/>
        </p:spPr>
        <p:txBody>
          <a:bodyPr/>
          <a:lstStyle>
            <a:lvl1pPr>
              <a:defRPr/>
            </a:lvl1pPr>
          </a:lstStyle>
          <a:p>
            <a:pPr>
              <a:defRPr/>
            </a:pPr>
            <a:endParaRPr lang="en-US" altLang="zh-CN"/>
          </a:p>
        </p:txBody>
      </p:sp>
    </p:spTree>
    <p:extLst>
      <p:ext uri="{BB962C8B-B14F-4D97-AF65-F5344CB8AC3E}">
        <p14:creationId xmlns:p14="http://schemas.microsoft.com/office/powerpoint/2010/main" val="79221194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007534" y="325439"/>
            <a:ext cx="10176933" cy="871537"/>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1007534" y="1628776"/>
            <a:ext cx="10176933" cy="419417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9416450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修订记录">
    <p:spTree>
      <p:nvGrpSpPr>
        <p:cNvPr id="1" name=""/>
        <p:cNvGrpSpPr/>
        <p:nvPr/>
      </p:nvGrpSpPr>
      <p:grpSpPr>
        <a:xfrm>
          <a:off x="0" y="0"/>
          <a:ext cx="0" cy="0"/>
          <a:chOff x="0" y="0"/>
          <a:chExt cx="0" cy="0"/>
        </a:xfrm>
      </p:grpSpPr>
      <p:graphicFrame>
        <p:nvGraphicFramePr>
          <p:cNvPr id="3" name="Group 3"/>
          <p:cNvGraphicFramePr>
            <a:graphicFrameLocks noGrp="1"/>
          </p:cNvGraphicFramePr>
          <p:nvPr userDrawn="1">
            <p:extLst>
              <p:ext uri="{D42A27DB-BD31-4B8C-83A1-F6EECF244321}">
                <p14:modId xmlns:p14="http://schemas.microsoft.com/office/powerpoint/2010/main" val="255470206"/>
              </p:ext>
            </p:extLst>
          </p:nvPr>
        </p:nvGraphicFramePr>
        <p:xfrm>
          <a:off x="1007140" y="1398424"/>
          <a:ext cx="10194260" cy="1082675"/>
        </p:xfrm>
        <a:graphic>
          <a:graphicData uri="http://schemas.openxmlformats.org/drawingml/2006/table">
            <a:tbl>
              <a:tblPr/>
              <a:tblGrid>
                <a:gridCol w="3119031">
                  <a:extLst>
                    <a:ext uri="{9D8B030D-6E8A-4147-A177-3AD203B41FA5}">
                      <a16:colId xmlns:a16="http://schemas.microsoft.com/office/drawing/2014/main" xmlns="" val="20000"/>
                    </a:ext>
                  </a:extLst>
                </a:gridCol>
                <a:gridCol w="1967450">
                  <a:extLst>
                    <a:ext uri="{9D8B030D-6E8A-4147-A177-3AD203B41FA5}">
                      <a16:colId xmlns:a16="http://schemas.microsoft.com/office/drawing/2014/main" xmlns="" val="20001"/>
                    </a:ext>
                  </a:extLst>
                </a:gridCol>
                <a:gridCol w="3023155">
                  <a:extLst>
                    <a:ext uri="{9D8B030D-6E8A-4147-A177-3AD203B41FA5}">
                      <a16:colId xmlns:a16="http://schemas.microsoft.com/office/drawing/2014/main" xmlns="" val="20002"/>
                    </a:ext>
                  </a:extLst>
                </a:gridCol>
                <a:gridCol w="2084624">
                  <a:extLst>
                    <a:ext uri="{9D8B030D-6E8A-4147-A177-3AD203B41FA5}">
                      <a16:colId xmlns:a16="http://schemas.microsoft.com/office/drawing/2014/main" xmlns="" val="20003"/>
                    </a:ext>
                  </a:extLst>
                </a:gridCol>
              </a:tblGrid>
              <a:tr h="5778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rPr>
                        <a:t>课程编码</a:t>
                      </a:r>
                    </a:p>
                  </a:txBody>
                  <a:tcPr marL="102659" marR="102659" marT="40053" marB="40053"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rPr>
                        <a:t>适用产品</a:t>
                      </a:r>
                    </a:p>
                  </a:txBody>
                  <a:tcPr marL="102659" marR="10265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rPr>
                        <a:t>产品版本</a:t>
                      </a:r>
                    </a:p>
                  </a:txBody>
                  <a:tcPr marL="102659" marR="10265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rPr>
                        <a:t>课程版本</a:t>
                      </a:r>
                      <a:endParaRPr kumimoji="1" lang="en-US" altLang="zh-CN" sz="18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2659" marR="102659" marT="40053" marB="40053"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504825">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bl>
          </a:graphicData>
        </a:graphic>
      </p:graphicFrame>
      <p:graphicFrame>
        <p:nvGraphicFramePr>
          <p:cNvPr id="4" name="Group 21"/>
          <p:cNvGraphicFramePr>
            <a:graphicFrameLocks noGrp="1"/>
          </p:cNvGraphicFramePr>
          <p:nvPr userDrawn="1">
            <p:extLst>
              <p:ext uri="{D42A27DB-BD31-4B8C-83A1-F6EECF244321}">
                <p14:modId xmlns:p14="http://schemas.microsoft.com/office/powerpoint/2010/main" val="2782951008"/>
              </p:ext>
            </p:extLst>
          </p:nvPr>
        </p:nvGraphicFramePr>
        <p:xfrm>
          <a:off x="1007140" y="2920836"/>
          <a:ext cx="10177327" cy="3038475"/>
        </p:xfrm>
        <a:graphic>
          <a:graphicData uri="http://schemas.openxmlformats.org/drawingml/2006/table">
            <a:tbl>
              <a:tblPr/>
              <a:tblGrid>
                <a:gridCol w="3119030">
                  <a:extLst>
                    <a:ext uri="{9D8B030D-6E8A-4147-A177-3AD203B41FA5}">
                      <a16:colId xmlns:a16="http://schemas.microsoft.com/office/drawing/2014/main" xmlns="" val="20000"/>
                    </a:ext>
                  </a:extLst>
                </a:gridCol>
                <a:gridCol w="1967450">
                  <a:extLst>
                    <a:ext uri="{9D8B030D-6E8A-4147-A177-3AD203B41FA5}">
                      <a16:colId xmlns:a16="http://schemas.microsoft.com/office/drawing/2014/main" xmlns="" val="20001"/>
                    </a:ext>
                  </a:extLst>
                </a:gridCol>
                <a:gridCol w="3023155">
                  <a:extLst>
                    <a:ext uri="{9D8B030D-6E8A-4147-A177-3AD203B41FA5}">
                      <a16:colId xmlns:a16="http://schemas.microsoft.com/office/drawing/2014/main" xmlns="" val="20002"/>
                    </a:ext>
                  </a:extLst>
                </a:gridCol>
                <a:gridCol w="2067692">
                  <a:extLst>
                    <a:ext uri="{9D8B030D-6E8A-4147-A177-3AD203B41FA5}">
                      <a16:colId xmlns:a16="http://schemas.microsoft.com/office/drawing/2014/main" xmlns="" val="20003"/>
                    </a:ext>
                  </a:extLst>
                </a:gridCol>
              </a:tblGrid>
              <a:tr h="5778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rPr>
                        <a:t>作者</a:t>
                      </a:r>
                      <a:r>
                        <a:rPr kumimoji="1" lang="en-US" altLang="zh-CN" sz="18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rPr>
                        <a:t>/</a:t>
                      </a:r>
                      <a:r>
                        <a:rPr kumimoji="1" lang="zh-CN" altLang="en-US" sz="18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rPr>
                        <a:t>工号</a:t>
                      </a:r>
                    </a:p>
                  </a:txBody>
                  <a:tcPr marL="102659" marR="102659" marT="40053" marB="40053"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rPr>
                        <a:t>时间</a:t>
                      </a:r>
                    </a:p>
                  </a:txBody>
                  <a:tcPr marL="102659" marR="10265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rPr>
                        <a:t>审核人</a:t>
                      </a:r>
                      <a:r>
                        <a:rPr kumimoji="1" lang="en-US" altLang="zh-CN" sz="18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rPr>
                        <a:t>/</a:t>
                      </a:r>
                      <a:r>
                        <a:rPr kumimoji="1" lang="zh-CN" altLang="en-US" sz="18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rPr>
                        <a:t>工号</a:t>
                      </a:r>
                    </a:p>
                  </a:txBody>
                  <a:tcPr marL="102659" marR="10265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zh-CN" sz="18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rPr>
                        <a:t>新开发/优化</a:t>
                      </a:r>
                      <a:endParaRPr kumimoji="1" lang="zh-CN" altLang="en-US" sz="18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2659" marR="102659" marT="40053" marB="40053"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504825">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4"/>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5"/>
                  </a:ext>
                </a:extLst>
              </a:tr>
            </a:tbl>
          </a:graphicData>
        </a:graphic>
      </p:graphicFrame>
      <p:sp>
        <p:nvSpPr>
          <p:cNvPr id="5" name="文本占位符 7"/>
          <p:cNvSpPr>
            <a:spLocks noGrp="1"/>
          </p:cNvSpPr>
          <p:nvPr>
            <p:ph type="body" sz="quarter" idx="17" hasCustomPrompt="1"/>
          </p:nvPr>
        </p:nvSpPr>
        <p:spPr>
          <a:xfrm>
            <a:off x="1007139" y="1969626"/>
            <a:ext cx="3119030" cy="504887"/>
          </a:xfrm>
          <a:prstGeom prst="rect">
            <a:avLst/>
          </a:prstGeom>
        </p:spPr>
        <p:txBody>
          <a:bodyPr anchor="ctr"/>
          <a:lstStyle>
            <a:lvl1pPr algn="ctr">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课程编码</a:t>
            </a:r>
          </a:p>
        </p:txBody>
      </p:sp>
      <p:sp>
        <p:nvSpPr>
          <p:cNvPr id="6" name="文本占位符 7"/>
          <p:cNvSpPr>
            <a:spLocks noGrp="1"/>
          </p:cNvSpPr>
          <p:nvPr>
            <p:ph type="body" sz="quarter" idx="18" hasCustomPrompt="1"/>
          </p:nvPr>
        </p:nvSpPr>
        <p:spPr>
          <a:xfrm>
            <a:off x="4126170" y="1969626"/>
            <a:ext cx="1967450" cy="504887"/>
          </a:xfrm>
          <a:prstGeom prst="rect">
            <a:avLst/>
          </a:prstGeom>
        </p:spPr>
        <p:txBody>
          <a:bodyPr anchor="ctr"/>
          <a:lstStyle>
            <a:lvl1pPr algn="ctr">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适用的产品</a:t>
            </a:r>
          </a:p>
        </p:txBody>
      </p:sp>
      <p:sp>
        <p:nvSpPr>
          <p:cNvPr id="7" name="文本占位符 7"/>
          <p:cNvSpPr>
            <a:spLocks noGrp="1"/>
          </p:cNvSpPr>
          <p:nvPr>
            <p:ph type="body" sz="quarter" idx="19" hasCustomPrompt="1"/>
          </p:nvPr>
        </p:nvSpPr>
        <p:spPr>
          <a:xfrm>
            <a:off x="6093619" y="1969626"/>
            <a:ext cx="3023155" cy="504887"/>
          </a:xfrm>
          <a:prstGeom prst="rect">
            <a:avLst/>
          </a:prstGeom>
        </p:spPr>
        <p:txBody>
          <a:bodyPr anchor="ctr"/>
          <a:lstStyle>
            <a:lvl1pPr algn="ctr">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en-US" altLang="zh-CN" dirty="0"/>
              <a:t>V5R2</a:t>
            </a:r>
            <a:endParaRPr lang="zh-CN" altLang="en-US" dirty="0"/>
          </a:p>
        </p:txBody>
      </p:sp>
      <p:sp>
        <p:nvSpPr>
          <p:cNvPr id="8" name="文本占位符 7"/>
          <p:cNvSpPr>
            <a:spLocks noGrp="1"/>
          </p:cNvSpPr>
          <p:nvPr>
            <p:ph type="body" sz="quarter" idx="20" hasCustomPrompt="1"/>
          </p:nvPr>
        </p:nvSpPr>
        <p:spPr>
          <a:xfrm>
            <a:off x="9116775" y="1969626"/>
            <a:ext cx="2084625" cy="504887"/>
          </a:xfrm>
          <a:prstGeom prst="rect">
            <a:avLst/>
          </a:prstGeom>
        </p:spPr>
        <p:txBody>
          <a:bodyPr anchor="ctr"/>
          <a:lstStyle>
            <a:lvl1pPr algn="ctr">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en-US" altLang="zh-CN" dirty="0"/>
              <a:t>V1R1</a:t>
            </a:r>
            <a:endParaRPr lang="zh-CN" altLang="en-US" dirty="0"/>
          </a:p>
        </p:txBody>
      </p:sp>
      <p:sp>
        <p:nvSpPr>
          <p:cNvPr id="9" name="文本占位符 7"/>
          <p:cNvSpPr>
            <a:spLocks noGrp="1"/>
          </p:cNvSpPr>
          <p:nvPr>
            <p:ph type="body" sz="quarter" idx="13" hasCustomPrompt="1"/>
          </p:nvPr>
        </p:nvSpPr>
        <p:spPr>
          <a:xfrm>
            <a:off x="1007042" y="3517796"/>
            <a:ext cx="3119128" cy="468052"/>
          </a:xfrm>
          <a:prstGeom prst="rect">
            <a:avLst/>
          </a:prstGeom>
        </p:spPr>
        <p:txBody>
          <a:bodyPr anchor="ctr"/>
          <a:lstStyle>
            <a:lvl1pPr algn="ctr">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姓名</a:t>
            </a:r>
            <a:r>
              <a:rPr lang="en-US" altLang="zh-CN" dirty="0"/>
              <a:t>/</a:t>
            </a:r>
            <a:r>
              <a:rPr lang="zh-CN" altLang="en-US" dirty="0"/>
              <a:t>工号</a:t>
            </a:r>
          </a:p>
        </p:txBody>
      </p:sp>
      <p:sp>
        <p:nvSpPr>
          <p:cNvPr id="10" name="文本占位符 7"/>
          <p:cNvSpPr>
            <a:spLocks noGrp="1"/>
          </p:cNvSpPr>
          <p:nvPr>
            <p:ph type="body" sz="quarter" idx="14" hasCustomPrompt="1"/>
          </p:nvPr>
        </p:nvSpPr>
        <p:spPr>
          <a:xfrm>
            <a:off x="4126170" y="3517796"/>
            <a:ext cx="1967450" cy="468052"/>
          </a:xfrm>
          <a:prstGeom prst="rect">
            <a:avLst/>
          </a:prstGeom>
        </p:spPr>
        <p:txBody>
          <a:bodyPr anchor="ctr"/>
          <a:lstStyle>
            <a:lvl1pPr algn="ctr">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en-US" altLang="zh-CN" dirty="0" smtClean="0"/>
              <a:t>2019.01.25</a:t>
            </a:r>
            <a:endParaRPr lang="zh-CN" altLang="en-US" dirty="0"/>
          </a:p>
        </p:txBody>
      </p:sp>
      <p:sp>
        <p:nvSpPr>
          <p:cNvPr id="11" name="文本占位符 7"/>
          <p:cNvSpPr>
            <a:spLocks noGrp="1"/>
          </p:cNvSpPr>
          <p:nvPr>
            <p:ph type="body" sz="quarter" idx="15" hasCustomPrompt="1"/>
          </p:nvPr>
        </p:nvSpPr>
        <p:spPr>
          <a:xfrm>
            <a:off x="6093619" y="3517796"/>
            <a:ext cx="3023155" cy="468052"/>
          </a:xfrm>
          <a:prstGeom prst="rect">
            <a:avLst/>
          </a:prstGeom>
        </p:spPr>
        <p:txBody>
          <a:bodyPr anchor="ctr"/>
          <a:lstStyle>
            <a:lvl1pPr algn="ctr">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姓名</a:t>
            </a:r>
            <a:r>
              <a:rPr lang="en-US" altLang="zh-CN" dirty="0"/>
              <a:t>/</a:t>
            </a:r>
            <a:r>
              <a:rPr lang="zh-CN" altLang="en-US" dirty="0"/>
              <a:t>工号</a:t>
            </a:r>
          </a:p>
        </p:txBody>
      </p:sp>
      <p:sp>
        <p:nvSpPr>
          <p:cNvPr id="12" name="文本占位符 7"/>
          <p:cNvSpPr>
            <a:spLocks noGrp="1"/>
          </p:cNvSpPr>
          <p:nvPr>
            <p:ph type="body" sz="quarter" idx="16" hasCustomPrompt="1"/>
          </p:nvPr>
        </p:nvSpPr>
        <p:spPr>
          <a:xfrm>
            <a:off x="9116775" y="3481792"/>
            <a:ext cx="2056050" cy="504056"/>
          </a:xfrm>
          <a:prstGeom prst="rect">
            <a:avLst/>
          </a:prstGeom>
        </p:spPr>
        <p:txBody>
          <a:bodyPr anchor="ctr"/>
          <a:lstStyle>
            <a:lvl1pPr algn="ctr">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新开发</a:t>
            </a:r>
          </a:p>
        </p:txBody>
      </p:sp>
      <p:sp>
        <p:nvSpPr>
          <p:cNvPr id="13" name="Rectangle 2"/>
          <p:cNvSpPr>
            <a:spLocks noChangeArrowheads="1"/>
          </p:cNvSpPr>
          <p:nvPr userDrawn="1"/>
        </p:nvSpPr>
        <p:spPr bwMode="auto">
          <a:xfrm>
            <a:off x="952130" y="368661"/>
            <a:ext cx="2802144" cy="479425"/>
          </a:xfrm>
          <a:prstGeom prst="rect">
            <a:avLst/>
          </a:prstGeom>
          <a:noFill/>
          <a:ln w="9525">
            <a:noFill/>
            <a:miter lim="800000"/>
            <a:headEnd/>
            <a:tailEnd/>
          </a:ln>
        </p:spPr>
        <p:txBody>
          <a:bodyPr lIns="78227" tIns="39112" rIns="78227" bIns="39112" anchor="ctr"/>
          <a:lstStyle/>
          <a:p>
            <a:pPr algn="l" defTabSz="1001223" rtl="0" eaLnBrk="0" fontAlgn="ctr" hangingPunct="0">
              <a:spcBef>
                <a:spcPct val="0"/>
              </a:spcBef>
              <a:spcAft>
                <a:spcPct val="0"/>
              </a:spcAft>
            </a:pPr>
            <a:r>
              <a:rPr lang="zh-CN" altLang="en-US" sz="3499" b="0" kern="1200" baseline="0" dirty="0">
                <a:solidFill>
                  <a:schemeClr val="tx1">
                    <a:lumMod val="75000"/>
                    <a:lumOff val="25000"/>
                  </a:schemeClr>
                </a:solidFill>
                <a:latin typeface="Huawei Sans" panose="020C0503030203020204" pitchFamily="34" charset="0"/>
                <a:ea typeface="方正兰亭黑简体" panose="02000000000000000000" pitchFamily="2" charset="-122"/>
                <a:cs typeface="Huawei Sans" panose="020C0503030203020204" pitchFamily="34" charset="0"/>
              </a:rPr>
              <a:t>修订记录</a:t>
            </a:r>
          </a:p>
        </p:txBody>
      </p:sp>
      <p:sp>
        <p:nvSpPr>
          <p:cNvPr id="14" name="Text Box 58"/>
          <p:cNvSpPr txBox="1">
            <a:spLocks noChangeArrowheads="1"/>
          </p:cNvSpPr>
          <p:nvPr userDrawn="1"/>
        </p:nvSpPr>
        <p:spPr bwMode="auto">
          <a:xfrm>
            <a:off x="8900835" y="296652"/>
            <a:ext cx="2771225" cy="707886"/>
          </a:xfrm>
          <a:prstGeom prst="rect">
            <a:avLst/>
          </a:prstGeom>
          <a:noFill/>
          <a:ln w="9525" algn="ctr">
            <a:noFill/>
            <a:miter lim="800000"/>
            <a:headEnd/>
            <a:tailEnd/>
          </a:ln>
        </p:spPr>
        <p:txBody>
          <a:bodyPr wrap="square">
            <a:spAutoFit/>
          </a:bodyPr>
          <a:lstStyle/>
          <a:p>
            <a:pPr fontAlgn="ctr">
              <a:spcBef>
                <a:spcPct val="50000"/>
              </a:spcBef>
            </a:pPr>
            <a:r>
              <a:rPr lang="zh-CN" altLang="en-US" sz="3998" i="0" baseline="0" dirty="0">
                <a:solidFill>
                  <a:srgbClr val="404040"/>
                </a:solidFill>
                <a:latin typeface="Huawei Sans" panose="020C0503030203020204" pitchFamily="34" charset="0"/>
                <a:ea typeface="方正兰亭黑简体" panose="02000000000000000000" pitchFamily="2" charset="-122"/>
                <a:cs typeface="Huawei Sans" panose="020C0503030203020204" pitchFamily="34" charset="0"/>
              </a:rPr>
              <a:t>本页不打印</a:t>
            </a:r>
          </a:p>
        </p:txBody>
      </p:sp>
      <p:sp>
        <p:nvSpPr>
          <p:cNvPr id="15" name="文本占位符 7"/>
          <p:cNvSpPr>
            <a:spLocks noGrp="1"/>
          </p:cNvSpPr>
          <p:nvPr>
            <p:ph type="body" sz="quarter" idx="21" hasCustomPrompt="1"/>
          </p:nvPr>
        </p:nvSpPr>
        <p:spPr>
          <a:xfrm>
            <a:off x="1007042" y="4021852"/>
            <a:ext cx="3119128" cy="468052"/>
          </a:xfrm>
          <a:prstGeom prst="rect">
            <a:avLst/>
          </a:prstGeom>
        </p:spPr>
        <p:txBody>
          <a:bodyPr anchor="ctr"/>
          <a:lstStyle>
            <a:lvl1pPr algn="ctr">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姓名</a:t>
            </a:r>
            <a:r>
              <a:rPr lang="en-US" altLang="zh-CN" dirty="0"/>
              <a:t>/</a:t>
            </a:r>
            <a:r>
              <a:rPr lang="zh-CN" altLang="en-US" dirty="0"/>
              <a:t>工号</a:t>
            </a:r>
          </a:p>
        </p:txBody>
      </p:sp>
      <p:sp>
        <p:nvSpPr>
          <p:cNvPr id="16" name="文本占位符 7"/>
          <p:cNvSpPr>
            <a:spLocks noGrp="1"/>
          </p:cNvSpPr>
          <p:nvPr>
            <p:ph type="body" sz="quarter" idx="22" hasCustomPrompt="1"/>
          </p:nvPr>
        </p:nvSpPr>
        <p:spPr>
          <a:xfrm>
            <a:off x="4126170" y="4021852"/>
            <a:ext cx="1967450" cy="468052"/>
          </a:xfrm>
          <a:prstGeom prst="rect">
            <a:avLst/>
          </a:prstGeom>
        </p:spPr>
        <p:txBody>
          <a:bodyPr anchor="ctr"/>
          <a:lstStyle>
            <a:lvl1pPr algn="ctr">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en-US" altLang="zh-CN" dirty="0" smtClean="0"/>
              <a:t>2019.01.25</a:t>
            </a:r>
            <a:endParaRPr lang="zh-CN" altLang="en-US" dirty="0"/>
          </a:p>
        </p:txBody>
      </p:sp>
      <p:sp>
        <p:nvSpPr>
          <p:cNvPr id="17" name="文本占位符 7"/>
          <p:cNvSpPr>
            <a:spLocks noGrp="1"/>
          </p:cNvSpPr>
          <p:nvPr>
            <p:ph type="body" sz="quarter" idx="23" hasCustomPrompt="1"/>
          </p:nvPr>
        </p:nvSpPr>
        <p:spPr>
          <a:xfrm>
            <a:off x="6093619" y="4021852"/>
            <a:ext cx="3023155" cy="468052"/>
          </a:xfrm>
          <a:prstGeom prst="rect">
            <a:avLst/>
          </a:prstGeom>
        </p:spPr>
        <p:txBody>
          <a:bodyPr anchor="ctr"/>
          <a:lstStyle>
            <a:lvl1pPr algn="ctr">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姓名</a:t>
            </a:r>
            <a:r>
              <a:rPr lang="en-US" altLang="zh-CN" dirty="0"/>
              <a:t>/</a:t>
            </a:r>
            <a:r>
              <a:rPr lang="zh-CN" altLang="en-US" dirty="0"/>
              <a:t>工号</a:t>
            </a:r>
          </a:p>
        </p:txBody>
      </p:sp>
      <p:sp>
        <p:nvSpPr>
          <p:cNvPr id="18" name="文本占位符 7"/>
          <p:cNvSpPr>
            <a:spLocks noGrp="1"/>
          </p:cNvSpPr>
          <p:nvPr>
            <p:ph type="body" sz="quarter" idx="24" hasCustomPrompt="1"/>
          </p:nvPr>
        </p:nvSpPr>
        <p:spPr>
          <a:xfrm>
            <a:off x="9116775" y="3985848"/>
            <a:ext cx="2084625" cy="504056"/>
          </a:xfrm>
          <a:prstGeom prst="rect">
            <a:avLst/>
          </a:prstGeom>
        </p:spPr>
        <p:txBody>
          <a:bodyPr anchor="ctr"/>
          <a:lstStyle>
            <a:lvl1pPr algn="ctr">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优化</a:t>
            </a:r>
          </a:p>
        </p:txBody>
      </p:sp>
      <p:sp>
        <p:nvSpPr>
          <p:cNvPr id="19" name="文本占位符 7"/>
          <p:cNvSpPr>
            <a:spLocks noGrp="1"/>
          </p:cNvSpPr>
          <p:nvPr>
            <p:ph type="body" sz="quarter" idx="25" hasCustomPrompt="1"/>
          </p:nvPr>
        </p:nvSpPr>
        <p:spPr>
          <a:xfrm>
            <a:off x="1007042" y="4489904"/>
            <a:ext cx="3119128" cy="468052"/>
          </a:xfrm>
          <a:prstGeom prst="rect">
            <a:avLst/>
          </a:prstGeom>
        </p:spPr>
        <p:txBody>
          <a:bodyPr anchor="ctr"/>
          <a:lstStyle>
            <a:lvl1pPr algn="ctr">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姓名</a:t>
            </a:r>
            <a:r>
              <a:rPr lang="en-US" altLang="zh-CN" dirty="0"/>
              <a:t>/</a:t>
            </a:r>
            <a:r>
              <a:rPr lang="zh-CN" altLang="en-US" dirty="0"/>
              <a:t>工号</a:t>
            </a:r>
          </a:p>
        </p:txBody>
      </p:sp>
      <p:sp>
        <p:nvSpPr>
          <p:cNvPr id="20" name="文本占位符 7"/>
          <p:cNvSpPr>
            <a:spLocks noGrp="1"/>
          </p:cNvSpPr>
          <p:nvPr>
            <p:ph type="body" sz="quarter" idx="26" hasCustomPrompt="1"/>
          </p:nvPr>
        </p:nvSpPr>
        <p:spPr>
          <a:xfrm>
            <a:off x="4126170" y="4489904"/>
            <a:ext cx="1967450" cy="468052"/>
          </a:xfrm>
          <a:prstGeom prst="rect">
            <a:avLst/>
          </a:prstGeom>
        </p:spPr>
        <p:txBody>
          <a:bodyPr anchor="ctr"/>
          <a:lstStyle>
            <a:lvl1pPr algn="ctr">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en-US" altLang="zh-CN" dirty="0" smtClean="0"/>
              <a:t>2019.01.25</a:t>
            </a:r>
            <a:endParaRPr lang="zh-CN" altLang="en-US" dirty="0"/>
          </a:p>
        </p:txBody>
      </p:sp>
      <p:sp>
        <p:nvSpPr>
          <p:cNvPr id="21" name="文本占位符 7"/>
          <p:cNvSpPr>
            <a:spLocks noGrp="1"/>
          </p:cNvSpPr>
          <p:nvPr>
            <p:ph type="body" sz="quarter" idx="27" hasCustomPrompt="1"/>
          </p:nvPr>
        </p:nvSpPr>
        <p:spPr>
          <a:xfrm>
            <a:off x="6093619" y="4489904"/>
            <a:ext cx="3023155" cy="468052"/>
          </a:xfrm>
          <a:prstGeom prst="rect">
            <a:avLst/>
          </a:prstGeom>
        </p:spPr>
        <p:txBody>
          <a:bodyPr anchor="ctr"/>
          <a:lstStyle>
            <a:lvl1pPr algn="ctr">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姓名</a:t>
            </a:r>
            <a:r>
              <a:rPr lang="en-US" altLang="zh-CN" dirty="0"/>
              <a:t>/</a:t>
            </a:r>
            <a:r>
              <a:rPr lang="zh-CN" altLang="en-US" dirty="0"/>
              <a:t>工号</a:t>
            </a:r>
          </a:p>
        </p:txBody>
      </p:sp>
      <p:sp>
        <p:nvSpPr>
          <p:cNvPr id="22" name="文本占位符 7"/>
          <p:cNvSpPr>
            <a:spLocks noGrp="1"/>
          </p:cNvSpPr>
          <p:nvPr>
            <p:ph type="body" sz="quarter" idx="28" hasCustomPrompt="1"/>
          </p:nvPr>
        </p:nvSpPr>
        <p:spPr>
          <a:xfrm>
            <a:off x="9116775" y="4489904"/>
            <a:ext cx="2056050" cy="468052"/>
          </a:xfrm>
          <a:prstGeom prst="rect">
            <a:avLst/>
          </a:prstGeom>
        </p:spPr>
        <p:txBody>
          <a:bodyPr anchor="ctr"/>
          <a:lstStyle>
            <a:lvl1pPr algn="ctr">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优化</a:t>
            </a:r>
          </a:p>
        </p:txBody>
      </p:sp>
      <p:sp>
        <p:nvSpPr>
          <p:cNvPr id="23" name="文本占位符 7"/>
          <p:cNvSpPr>
            <a:spLocks noGrp="1"/>
          </p:cNvSpPr>
          <p:nvPr>
            <p:ph type="body" sz="quarter" idx="29" hasCustomPrompt="1"/>
          </p:nvPr>
        </p:nvSpPr>
        <p:spPr>
          <a:xfrm>
            <a:off x="1007042" y="5029964"/>
            <a:ext cx="3119128" cy="468052"/>
          </a:xfrm>
          <a:prstGeom prst="rect">
            <a:avLst/>
          </a:prstGeom>
        </p:spPr>
        <p:txBody>
          <a:bodyPr anchor="ctr"/>
          <a:lstStyle>
            <a:lvl1pPr algn="ctr">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姓名</a:t>
            </a:r>
            <a:r>
              <a:rPr lang="en-US" altLang="zh-CN" dirty="0"/>
              <a:t>/</a:t>
            </a:r>
            <a:r>
              <a:rPr lang="zh-CN" altLang="en-US" dirty="0"/>
              <a:t>工号</a:t>
            </a:r>
          </a:p>
        </p:txBody>
      </p:sp>
      <p:sp>
        <p:nvSpPr>
          <p:cNvPr id="24" name="文本占位符 7"/>
          <p:cNvSpPr>
            <a:spLocks noGrp="1"/>
          </p:cNvSpPr>
          <p:nvPr>
            <p:ph type="body" sz="quarter" idx="30" hasCustomPrompt="1"/>
          </p:nvPr>
        </p:nvSpPr>
        <p:spPr>
          <a:xfrm>
            <a:off x="4126170" y="5029964"/>
            <a:ext cx="1967450" cy="468052"/>
          </a:xfrm>
          <a:prstGeom prst="rect">
            <a:avLst/>
          </a:prstGeom>
        </p:spPr>
        <p:txBody>
          <a:bodyPr anchor="ctr"/>
          <a:lstStyle>
            <a:lvl1pPr algn="ctr">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en-US" altLang="zh-CN" dirty="0" smtClean="0"/>
              <a:t>2019.01.25</a:t>
            </a:r>
            <a:endParaRPr lang="zh-CN" altLang="en-US" dirty="0"/>
          </a:p>
        </p:txBody>
      </p:sp>
      <p:sp>
        <p:nvSpPr>
          <p:cNvPr id="25" name="文本占位符 7"/>
          <p:cNvSpPr>
            <a:spLocks noGrp="1"/>
          </p:cNvSpPr>
          <p:nvPr>
            <p:ph type="body" sz="quarter" idx="31" hasCustomPrompt="1"/>
          </p:nvPr>
        </p:nvSpPr>
        <p:spPr>
          <a:xfrm>
            <a:off x="6093619" y="5029964"/>
            <a:ext cx="3023155" cy="468052"/>
          </a:xfrm>
          <a:prstGeom prst="rect">
            <a:avLst/>
          </a:prstGeom>
        </p:spPr>
        <p:txBody>
          <a:bodyPr anchor="ctr"/>
          <a:lstStyle>
            <a:lvl1pPr algn="ctr">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姓名</a:t>
            </a:r>
            <a:r>
              <a:rPr lang="en-US" altLang="zh-CN" dirty="0"/>
              <a:t>/</a:t>
            </a:r>
            <a:r>
              <a:rPr lang="zh-CN" altLang="en-US" dirty="0"/>
              <a:t>工号</a:t>
            </a:r>
          </a:p>
        </p:txBody>
      </p:sp>
      <p:sp>
        <p:nvSpPr>
          <p:cNvPr id="26" name="文本占位符 7"/>
          <p:cNvSpPr>
            <a:spLocks noGrp="1"/>
          </p:cNvSpPr>
          <p:nvPr>
            <p:ph type="body" sz="quarter" idx="32" hasCustomPrompt="1"/>
          </p:nvPr>
        </p:nvSpPr>
        <p:spPr>
          <a:xfrm>
            <a:off x="9116775" y="5029964"/>
            <a:ext cx="2084625" cy="468052"/>
          </a:xfrm>
          <a:prstGeom prst="rect">
            <a:avLst/>
          </a:prstGeom>
        </p:spPr>
        <p:txBody>
          <a:bodyPr anchor="ctr"/>
          <a:lstStyle>
            <a:lvl1pPr algn="ctr">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优化</a:t>
            </a:r>
          </a:p>
        </p:txBody>
      </p:sp>
      <p:sp>
        <p:nvSpPr>
          <p:cNvPr id="27" name="文本占位符 7"/>
          <p:cNvSpPr>
            <a:spLocks noGrp="1"/>
          </p:cNvSpPr>
          <p:nvPr>
            <p:ph type="body" sz="quarter" idx="33" hasCustomPrompt="1"/>
          </p:nvPr>
        </p:nvSpPr>
        <p:spPr>
          <a:xfrm>
            <a:off x="1007042" y="5498016"/>
            <a:ext cx="3119128" cy="468052"/>
          </a:xfrm>
          <a:prstGeom prst="rect">
            <a:avLst/>
          </a:prstGeom>
        </p:spPr>
        <p:txBody>
          <a:bodyPr anchor="ctr"/>
          <a:lstStyle>
            <a:lvl1pPr algn="ctr">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姓名</a:t>
            </a:r>
            <a:r>
              <a:rPr lang="en-US" altLang="zh-CN" dirty="0"/>
              <a:t>/</a:t>
            </a:r>
            <a:r>
              <a:rPr lang="zh-CN" altLang="en-US" dirty="0"/>
              <a:t>工号</a:t>
            </a:r>
          </a:p>
        </p:txBody>
      </p:sp>
      <p:sp>
        <p:nvSpPr>
          <p:cNvPr id="28" name="文本占位符 7"/>
          <p:cNvSpPr>
            <a:spLocks noGrp="1"/>
          </p:cNvSpPr>
          <p:nvPr>
            <p:ph type="body" sz="quarter" idx="34" hasCustomPrompt="1"/>
          </p:nvPr>
        </p:nvSpPr>
        <p:spPr>
          <a:xfrm>
            <a:off x="4126170" y="5498016"/>
            <a:ext cx="1967450" cy="468052"/>
          </a:xfrm>
          <a:prstGeom prst="rect">
            <a:avLst/>
          </a:prstGeom>
        </p:spPr>
        <p:txBody>
          <a:bodyPr anchor="ctr"/>
          <a:lstStyle>
            <a:lvl1pPr algn="ctr">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en-US" altLang="zh-CN" dirty="0" smtClean="0"/>
              <a:t>2019.01.25</a:t>
            </a:r>
            <a:endParaRPr lang="zh-CN" altLang="en-US" dirty="0"/>
          </a:p>
        </p:txBody>
      </p:sp>
      <p:sp>
        <p:nvSpPr>
          <p:cNvPr id="29" name="文本占位符 7"/>
          <p:cNvSpPr>
            <a:spLocks noGrp="1"/>
          </p:cNvSpPr>
          <p:nvPr>
            <p:ph type="body" sz="quarter" idx="35" hasCustomPrompt="1"/>
          </p:nvPr>
        </p:nvSpPr>
        <p:spPr>
          <a:xfrm>
            <a:off x="6093619" y="5498016"/>
            <a:ext cx="3023155" cy="468052"/>
          </a:xfrm>
          <a:prstGeom prst="rect">
            <a:avLst/>
          </a:prstGeom>
        </p:spPr>
        <p:txBody>
          <a:bodyPr anchor="ctr"/>
          <a:lstStyle>
            <a:lvl1pPr algn="ctr">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姓名</a:t>
            </a:r>
            <a:r>
              <a:rPr lang="en-US" altLang="zh-CN" dirty="0"/>
              <a:t>/</a:t>
            </a:r>
            <a:r>
              <a:rPr lang="zh-CN" altLang="en-US" dirty="0"/>
              <a:t>工号</a:t>
            </a:r>
          </a:p>
        </p:txBody>
      </p:sp>
      <p:sp>
        <p:nvSpPr>
          <p:cNvPr id="30" name="文本占位符 7"/>
          <p:cNvSpPr>
            <a:spLocks noGrp="1"/>
          </p:cNvSpPr>
          <p:nvPr>
            <p:ph type="body" sz="quarter" idx="36" hasCustomPrompt="1"/>
          </p:nvPr>
        </p:nvSpPr>
        <p:spPr>
          <a:xfrm>
            <a:off x="9116775" y="5498016"/>
            <a:ext cx="2084625" cy="468052"/>
          </a:xfrm>
          <a:prstGeom prst="rect">
            <a:avLst/>
          </a:prstGeom>
        </p:spPr>
        <p:txBody>
          <a:bodyPr anchor="ctr"/>
          <a:lstStyle>
            <a:lvl1pPr algn="ctr">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优化</a:t>
            </a:r>
          </a:p>
        </p:txBody>
      </p:sp>
    </p:spTree>
    <p:extLst>
      <p:ext uri="{BB962C8B-B14F-4D97-AF65-F5344CB8AC3E}">
        <p14:creationId xmlns:p14="http://schemas.microsoft.com/office/powerpoint/2010/main" val="389798392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30139843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3#前言">
    <p:bg>
      <p:bgPr>
        <a:solidFill>
          <a:srgbClr val="EBEBEB"/>
        </a:solidFill>
        <a:effectLst/>
      </p:bgPr>
    </p:bg>
    <p:spTree>
      <p:nvGrpSpPr>
        <p:cNvPr id="1" name=""/>
        <p:cNvGrpSpPr/>
        <p:nvPr/>
      </p:nvGrpSpPr>
      <p:grpSpPr>
        <a:xfrm>
          <a:off x="0" y="0"/>
          <a:ext cx="0" cy="0"/>
          <a:chOff x="0" y="0"/>
          <a:chExt cx="0" cy="0"/>
        </a:xfrm>
      </p:grpSpPr>
      <p:sp>
        <p:nvSpPr>
          <p:cNvPr id="15" name="文本占位符 6"/>
          <p:cNvSpPr>
            <a:spLocks noGrp="1"/>
          </p:cNvSpPr>
          <p:nvPr>
            <p:ph type="body" sz="quarter" idx="10" hasCustomPrompt="1"/>
          </p:nvPr>
        </p:nvSpPr>
        <p:spPr>
          <a:xfrm>
            <a:off x="1019174" y="1844675"/>
            <a:ext cx="10153651" cy="4082668"/>
          </a:xfrm>
          <a:prstGeom prst="rect">
            <a:avLst/>
          </a:prstGeom>
        </p:spPr>
        <p:txBody>
          <a:bodyPr/>
          <a:lstStyle>
            <a:lvl1pPr marL="302279" indent="-302279" algn="just" fontAlgn="ctr">
              <a:buClrTx/>
              <a:buSzPct val="50000"/>
              <a:buFont typeface="Wingdings" panose="05000000000000000000" pitchFamily="2" charset="2"/>
              <a:buChar char="l"/>
              <a:defRPr baseline="0">
                <a:latin typeface="Huawei Sans" panose="020C0503030203020204" pitchFamily="34" charset="0"/>
                <a:ea typeface="方正兰亭黑简体" panose="02000000000000000000" pitchFamily="2" charset="-122"/>
                <a:cs typeface="Huawei Sans" panose="020C0503030203020204" pitchFamily="34" charset="0"/>
              </a:defRPr>
            </a:lvl1pPr>
            <a:lvl2pPr marL="654938" indent="-251899" fontAlgn="ctr">
              <a:buClrTx/>
              <a:buSzPct val="50000"/>
              <a:buFont typeface="Wingdings" panose="05000000000000000000" pitchFamily="2" charset="2"/>
              <a:buChar char="p"/>
              <a:defRPr baseline="0">
                <a:solidFill>
                  <a:schemeClr val="tx1"/>
                </a:solidFill>
                <a:latin typeface="Huawei Sans" panose="020C0503030203020204" pitchFamily="34" charset="0"/>
                <a:ea typeface="方正兰亭黑简体" panose="02000000000000000000" pitchFamily="2" charset="-122"/>
              </a:defRPr>
            </a:lvl2pPr>
            <a:lvl3pPr marL="1003998" indent="-201519" fontAlgn="ctr">
              <a:buSzPct val="50000"/>
              <a:buFont typeface="Wingdings" panose="05000000000000000000" pitchFamily="2" charset="2"/>
              <a:buChar char="n"/>
              <a:defRPr lang="zh-CN" altLang="en-US" baseline="0" dirty="0" smtClean="0">
                <a:solidFill>
                  <a:schemeClr val="tx1"/>
                </a:solidFill>
                <a:latin typeface="Huawei Sans" panose="020C0503030203020204" pitchFamily="34" charset="0"/>
                <a:ea typeface="方正兰亭黑简体" panose="02000000000000000000" pitchFamily="2" charset="-122"/>
              </a:defRPr>
            </a:lvl3pPr>
            <a:lvl4pPr fontAlgn="ctr">
              <a:defRPr baseline="0">
                <a:latin typeface="Huawei Sans" panose="020C0503030203020204" pitchFamily="34" charset="0"/>
                <a:ea typeface="方正兰亭黑简体" panose="02000000000000000000" pitchFamily="2" charset="-122"/>
              </a:defRPr>
            </a:lvl4pPr>
            <a:lvl5pPr marL="1802879" indent="-201519" fontAlgn="ctr">
              <a:buClrTx/>
              <a:buFont typeface="Huawei Sans" panose="020C0503030203020204" pitchFamily="34" charset="0"/>
              <a:buChar char="~"/>
              <a:defRPr baseline="0">
                <a:latin typeface="Huawei Sans" panose="020C0503030203020204" pitchFamily="34" charset="0"/>
                <a:ea typeface="方正兰亭黑简体" panose="02000000000000000000" pitchFamily="2" charset="-122"/>
              </a:defRPr>
            </a:lvl5pPr>
          </a:lstStyle>
          <a:p>
            <a:pPr eaLnBrk="1" hangingPunct="1"/>
            <a:r>
              <a:rPr lang="zh-CN" altLang="en-US" dirty="0"/>
              <a:t>本章主要讲述</a:t>
            </a:r>
            <a:r>
              <a:rPr lang="en-US" altLang="zh-CN" dirty="0"/>
              <a:t>...</a:t>
            </a:r>
          </a:p>
          <a:p>
            <a:pPr lvl="1"/>
            <a:r>
              <a:rPr lang="zh-CN" altLang="en-US" dirty="0"/>
              <a:t>第二</a:t>
            </a:r>
            <a:r>
              <a:rPr lang="zh-CN" altLang="en-US" dirty="0" smtClean="0"/>
              <a:t>级</a:t>
            </a:r>
            <a:endParaRPr lang="zh-CN" altLang="en-US" dirty="0"/>
          </a:p>
          <a:p>
            <a:pPr lvl="2"/>
            <a:r>
              <a:rPr lang="zh-CN" altLang="en-US" dirty="0"/>
              <a:t>第三级</a:t>
            </a:r>
          </a:p>
          <a:p>
            <a:pPr lvl="3"/>
            <a:r>
              <a:rPr lang="zh-CN" altLang="en-US" dirty="0"/>
              <a:t>第四级</a:t>
            </a:r>
          </a:p>
          <a:p>
            <a:pPr lvl="4"/>
            <a:r>
              <a:rPr lang="zh-CN" altLang="en-US" dirty="0"/>
              <a:t>第五级</a:t>
            </a:r>
          </a:p>
          <a:p>
            <a:pPr eaLnBrk="1" hangingPunct="1"/>
            <a:endParaRPr lang="en-US" altLang="zh-CN" dirty="0"/>
          </a:p>
        </p:txBody>
      </p:sp>
      <p:cxnSp>
        <p:nvCxnSpPr>
          <p:cNvPr id="14" name="直线连接符 14">
            <a:extLst>
              <a:ext uri="{FF2B5EF4-FFF2-40B4-BE49-F238E27FC236}">
                <a16:creationId xmlns:a16="http://schemas.microsoft.com/office/drawing/2014/main" xmlns="" id="{C79E9F57-49BC-DC4A-B843-36D48051C848}"/>
              </a:ext>
            </a:extLst>
          </p:cNvPr>
          <p:cNvCxnSpPr>
            <a:cxnSpLocks/>
          </p:cNvCxnSpPr>
          <p:nvPr userDrawn="1"/>
        </p:nvCxnSpPr>
        <p:spPr>
          <a:xfrm flipH="1">
            <a:off x="1029918" y="1349255"/>
            <a:ext cx="885967" cy="0"/>
          </a:xfrm>
          <a:prstGeom prst="line">
            <a:avLst/>
          </a:prstGeom>
          <a:ln w="28575">
            <a:solidFill>
              <a:srgbClr val="C7000B"/>
            </a:solidFill>
          </a:ln>
          <a:effectLst/>
        </p:spPr>
        <p:style>
          <a:lnRef idx="2">
            <a:schemeClr val="accent1"/>
          </a:lnRef>
          <a:fillRef idx="0">
            <a:schemeClr val="accent1"/>
          </a:fillRef>
          <a:effectRef idx="1">
            <a:schemeClr val="accent1"/>
          </a:effectRef>
          <a:fontRef idx="minor">
            <a:schemeClr val="tx1"/>
          </a:fontRef>
        </p:style>
      </p:cxnSp>
      <p:sp>
        <p:nvSpPr>
          <p:cNvPr id="27" name="文本框 16">
            <a:extLst>
              <a:ext uri="{FF2B5EF4-FFF2-40B4-BE49-F238E27FC236}">
                <a16:creationId xmlns:a16="http://schemas.microsoft.com/office/drawing/2014/main" xmlns="" id="{568EC886-2612-1F43-AB51-21A76A078357}"/>
              </a:ext>
            </a:extLst>
          </p:cNvPr>
          <p:cNvSpPr txBox="1"/>
          <p:nvPr userDrawn="1"/>
        </p:nvSpPr>
        <p:spPr>
          <a:xfrm>
            <a:off x="918916" y="630373"/>
            <a:ext cx="1117614" cy="651845"/>
          </a:xfrm>
          <a:prstGeom prst="rect">
            <a:avLst/>
          </a:prstGeom>
          <a:noFill/>
        </p:spPr>
        <p:txBody>
          <a:bodyPr wrap="none" rtlCol="0">
            <a:spAutoFit/>
          </a:bodyPr>
          <a:lstStyle/>
          <a:p>
            <a:r>
              <a:rPr kumimoji="1" lang="zh-CN" altLang="en-US" sz="3636" baseline="0" dirty="0" smtClean="0">
                <a:solidFill>
                  <a:srgbClr val="404040"/>
                </a:solidFill>
                <a:latin typeface="Huawei Sans" panose="020C0503030203020204" pitchFamily="34" charset="0"/>
                <a:ea typeface="方正兰亭黑简体" panose="02000000000000000000" pitchFamily="2" charset="-122"/>
                <a:cs typeface="Microsoft YaHei" charset="-122"/>
              </a:rPr>
              <a:t>前言</a:t>
            </a:r>
            <a:endParaRPr kumimoji="1" lang="zh-CN" altLang="en-US" sz="3636" baseline="0" dirty="0">
              <a:solidFill>
                <a:srgbClr val="404040"/>
              </a:solidFill>
              <a:latin typeface="Huawei Sans" panose="020C0503030203020204" pitchFamily="34" charset="0"/>
              <a:ea typeface="方正兰亭黑简体" panose="02000000000000000000" pitchFamily="2" charset="-122"/>
              <a:cs typeface="Microsoft YaHei" charset="-122"/>
            </a:endParaRPr>
          </a:p>
        </p:txBody>
      </p:sp>
    </p:spTree>
    <p:extLst>
      <p:ext uri="{BB962C8B-B14F-4D97-AF65-F5344CB8AC3E}">
        <p14:creationId xmlns:p14="http://schemas.microsoft.com/office/powerpoint/2010/main" val="49905366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pos="642" userDrawn="1">
          <p15:clr>
            <a:srgbClr val="FBAE40"/>
          </p15:clr>
        </p15:guide>
        <p15:guide id="2" pos="7038" userDrawn="1">
          <p15:clr>
            <a:srgbClr val="FBAE40"/>
          </p15:clr>
        </p15:guide>
        <p15:guide id="3" orient="horz" pos="1162"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4#目标">
    <p:bg>
      <p:bgPr>
        <a:solidFill>
          <a:srgbClr val="EBEBEB"/>
        </a:solidFill>
        <a:effectLst/>
      </p:bgPr>
    </p:bg>
    <p:spTree>
      <p:nvGrpSpPr>
        <p:cNvPr id="1" name=""/>
        <p:cNvGrpSpPr/>
        <p:nvPr/>
      </p:nvGrpSpPr>
      <p:grpSpPr>
        <a:xfrm>
          <a:off x="0" y="0"/>
          <a:ext cx="0" cy="0"/>
          <a:chOff x="0" y="0"/>
          <a:chExt cx="0" cy="0"/>
        </a:xfrm>
      </p:grpSpPr>
      <p:sp>
        <p:nvSpPr>
          <p:cNvPr id="15" name="文本占位符 6"/>
          <p:cNvSpPr>
            <a:spLocks noGrp="1"/>
          </p:cNvSpPr>
          <p:nvPr>
            <p:ph type="body" sz="quarter" idx="10" hasCustomPrompt="1"/>
          </p:nvPr>
        </p:nvSpPr>
        <p:spPr>
          <a:xfrm>
            <a:off x="1019174" y="1844675"/>
            <a:ext cx="10153651" cy="4082668"/>
          </a:xfrm>
          <a:prstGeom prst="rect">
            <a:avLst/>
          </a:prstGeom>
        </p:spPr>
        <p:txBody>
          <a:bodyPr/>
          <a:lstStyle>
            <a:lvl1pPr marL="302279" indent="-302279" algn="just" eaLnBrk="1" fontAlgn="ctr" hangingPunct="1">
              <a:buClrTx/>
              <a:buSzPct val="50000"/>
              <a:buFont typeface="Wingdings" panose="05000000000000000000" pitchFamily="2" charset="2"/>
              <a:buChar char="l"/>
              <a:defRPr baseline="0">
                <a:latin typeface="Huawei Sans" panose="020C0503030203020204" pitchFamily="34" charset="0"/>
                <a:ea typeface="方正兰亭黑简体" panose="02000000000000000000" pitchFamily="2" charset="-122"/>
                <a:cs typeface="Huawei Sans" panose="020C0503030203020204" pitchFamily="34" charset="0"/>
              </a:defRPr>
            </a:lvl1pPr>
            <a:lvl2pPr marL="654938" indent="-251899" fontAlgn="ctr">
              <a:buClrTx/>
              <a:buSzPct val="50000"/>
              <a:buFont typeface="Wingdings" panose="05000000000000000000" pitchFamily="2" charset="2"/>
              <a:buChar char="p"/>
              <a:defRPr baseline="0">
                <a:solidFill>
                  <a:schemeClr val="tx1"/>
                </a:solidFill>
                <a:latin typeface="Huawei Sans" panose="020C0503030203020204" pitchFamily="34" charset="0"/>
                <a:ea typeface="方正兰亭黑简体" panose="02000000000000000000" pitchFamily="2" charset="-122"/>
              </a:defRPr>
            </a:lvl2pPr>
            <a:lvl3pPr marL="1003998" indent="-201519" fontAlgn="ctr">
              <a:buSzPct val="50000"/>
              <a:buFont typeface="Wingdings" panose="05000000000000000000" pitchFamily="2" charset="2"/>
              <a:buChar char="n"/>
              <a:defRPr lang="zh-CN" altLang="en-US" baseline="0" dirty="0" smtClean="0">
                <a:solidFill>
                  <a:schemeClr val="tx1"/>
                </a:solidFill>
                <a:latin typeface="Huawei Sans" panose="020C0503030203020204" pitchFamily="34" charset="0"/>
                <a:ea typeface="方正兰亭黑简体" panose="02000000000000000000" pitchFamily="2" charset="-122"/>
              </a:defRPr>
            </a:lvl3pPr>
            <a:lvl4pPr fontAlgn="ctr">
              <a:defRPr baseline="0">
                <a:latin typeface="Huawei Sans" panose="020C0503030203020204" pitchFamily="34" charset="0"/>
                <a:ea typeface="方正兰亭黑简体" panose="02000000000000000000" pitchFamily="2" charset="-122"/>
              </a:defRPr>
            </a:lvl4pPr>
            <a:lvl5pPr marL="1802879" indent="-201519" fontAlgn="ctr">
              <a:buClrTx/>
              <a:buFont typeface="Huawei Sans" panose="020C0503030203020204" pitchFamily="34" charset="0"/>
              <a:buChar char="~"/>
              <a:defRPr baseline="0">
                <a:latin typeface="Huawei Sans" panose="020C0503030203020204" pitchFamily="34" charset="0"/>
                <a:ea typeface="方正兰亭黑简体" panose="02000000000000000000" pitchFamily="2" charset="-122"/>
              </a:defRPr>
            </a:lvl5pPr>
          </a:lstStyle>
          <a:p>
            <a:pPr eaLnBrk="1" hangingPunct="1"/>
            <a:r>
              <a:rPr lang="zh-CN" altLang="en-US" dirty="0" smtClean="0"/>
              <a:t>学完本课程后，您将能够：</a:t>
            </a:r>
            <a:endParaRPr lang="en-US" altLang="zh-CN" dirty="0" smtClean="0"/>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a:p>
            <a:pPr eaLnBrk="1" hangingPunct="1"/>
            <a:endParaRPr lang="en-US" altLang="zh-CN" dirty="0"/>
          </a:p>
        </p:txBody>
      </p:sp>
      <p:cxnSp>
        <p:nvCxnSpPr>
          <p:cNvPr id="14" name="直线连接符 14">
            <a:extLst>
              <a:ext uri="{FF2B5EF4-FFF2-40B4-BE49-F238E27FC236}">
                <a16:creationId xmlns:a16="http://schemas.microsoft.com/office/drawing/2014/main" xmlns="" id="{C79E9F57-49BC-DC4A-B843-36D48051C848}"/>
              </a:ext>
            </a:extLst>
          </p:cNvPr>
          <p:cNvCxnSpPr>
            <a:cxnSpLocks/>
          </p:cNvCxnSpPr>
          <p:nvPr userDrawn="1"/>
        </p:nvCxnSpPr>
        <p:spPr>
          <a:xfrm flipH="1">
            <a:off x="1029918" y="1349255"/>
            <a:ext cx="885967" cy="0"/>
          </a:xfrm>
          <a:prstGeom prst="line">
            <a:avLst/>
          </a:prstGeom>
          <a:ln w="28575">
            <a:solidFill>
              <a:srgbClr val="C7000B"/>
            </a:solidFill>
          </a:ln>
          <a:effectLst/>
        </p:spPr>
        <p:style>
          <a:lnRef idx="2">
            <a:schemeClr val="accent1"/>
          </a:lnRef>
          <a:fillRef idx="0">
            <a:schemeClr val="accent1"/>
          </a:fillRef>
          <a:effectRef idx="1">
            <a:schemeClr val="accent1"/>
          </a:effectRef>
          <a:fontRef idx="minor">
            <a:schemeClr val="tx1"/>
          </a:fontRef>
        </p:style>
      </p:cxnSp>
      <p:sp>
        <p:nvSpPr>
          <p:cNvPr id="27" name="文本框 16">
            <a:extLst>
              <a:ext uri="{FF2B5EF4-FFF2-40B4-BE49-F238E27FC236}">
                <a16:creationId xmlns:a16="http://schemas.microsoft.com/office/drawing/2014/main" xmlns="" id="{568EC886-2612-1F43-AB51-21A76A078357}"/>
              </a:ext>
            </a:extLst>
          </p:cNvPr>
          <p:cNvSpPr txBox="1"/>
          <p:nvPr userDrawn="1"/>
        </p:nvSpPr>
        <p:spPr>
          <a:xfrm>
            <a:off x="918916" y="630373"/>
            <a:ext cx="1120820" cy="652486"/>
          </a:xfrm>
          <a:prstGeom prst="rect">
            <a:avLst/>
          </a:prstGeom>
          <a:noFill/>
        </p:spPr>
        <p:txBody>
          <a:bodyPr wrap="none" rtlCol="0">
            <a:spAutoFit/>
          </a:bodyPr>
          <a:lstStyle/>
          <a:p>
            <a:pPr defTabSz="1001223" eaLnBrk="0" fontAlgn="ctr" hangingPunct="0"/>
            <a:r>
              <a:rPr lang="zh-CN" altLang="en-US" sz="3640" b="0" baseline="0" dirty="0" smtClean="0">
                <a:solidFill>
                  <a:srgbClr val="404040"/>
                </a:solidFill>
                <a:latin typeface="Huawei Sans" panose="020C0503030203020204" pitchFamily="34" charset="0"/>
                <a:ea typeface="方正兰亭黑简体" panose="02000000000000000000" pitchFamily="2" charset="-122"/>
                <a:cs typeface="Huawei Sans" panose="020C0503030203020204" pitchFamily="34" charset="0"/>
              </a:rPr>
              <a:t>目标</a:t>
            </a:r>
            <a:endParaRPr lang="en-US" altLang="zh-CN" sz="3640" b="0" baseline="0" dirty="0">
              <a:solidFill>
                <a:srgbClr val="404040"/>
              </a:solidFill>
              <a:latin typeface="Huawei Sans" panose="020C0503030203020204" pitchFamily="34" charset="0"/>
              <a:ea typeface="方正兰亭黑简体" panose="02000000000000000000" pitchFamily="2" charset="-122"/>
              <a:cs typeface="Huawei Sans" panose="020C0503030203020204" pitchFamily="34" charset="0"/>
            </a:endParaRPr>
          </a:p>
        </p:txBody>
      </p:sp>
    </p:spTree>
    <p:extLst>
      <p:ext uri="{BB962C8B-B14F-4D97-AF65-F5344CB8AC3E}">
        <p14:creationId xmlns:p14="http://schemas.microsoft.com/office/powerpoint/2010/main" val="104511649"/>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pos="642">
          <p15:clr>
            <a:srgbClr val="FBAE40"/>
          </p15:clr>
        </p15:guide>
        <p15:guide id="2" pos="7038">
          <p15:clr>
            <a:srgbClr val="FBAE40"/>
          </p15:clr>
        </p15:guide>
        <p15:guide id="3" orient="horz" pos="1162">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5#目录">
    <p:bg>
      <p:bgPr>
        <a:solidFill>
          <a:srgbClr val="EBEBEB"/>
        </a:solidFill>
        <a:effectLst/>
      </p:bgPr>
    </p:bg>
    <p:spTree>
      <p:nvGrpSpPr>
        <p:cNvPr id="1" name=""/>
        <p:cNvGrpSpPr/>
        <p:nvPr/>
      </p:nvGrpSpPr>
      <p:grpSpPr>
        <a:xfrm>
          <a:off x="0" y="0"/>
          <a:ext cx="0" cy="0"/>
          <a:chOff x="0" y="0"/>
          <a:chExt cx="0" cy="0"/>
        </a:xfrm>
      </p:grpSpPr>
      <p:sp>
        <p:nvSpPr>
          <p:cNvPr id="29" name="文本占位符 6"/>
          <p:cNvSpPr>
            <a:spLocks noGrp="1"/>
          </p:cNvSpPr>
          <p:nvPr>
            <p:ph type="body" sz="quarter" idx="10" hasCustomPrompt="1"/>
          </p:nvPr>
        </p:nvSpPr>
        <p:spPr>
          <a:xfrm>
            <a:off x="1019175" y="1844675"/>
            <a:ext cx="10153650" cy="4068811"/>
          </a:xfrm>
          <a:prstGeom prst="rect">
            <a:avLst/>
          </a:prstGeom>
        </p:spPr>
        <p:txBody>
          <a:bodyPr/>
          <a:lstStyle>
            <a:lvl1pPr marL="457017" marR="0" indent="-457017" algn="just" defTabSz="801367" rtl="0" eaLnBrk="1" fontAlgn="ctr" latinLnBrk="0" hangingPunct="1">
              <a:lnSpc>
                <a:spcPct val="140000"/>
              </a:lnSpc>
              <a:spcBef>
                <a:spcPct val="30000"/>
              </a:spcBef>
              <a:spcAft>
                <a:spcPct val="0"/>
              </a:spcAft>
              <a:buClrTx/>
              <a:buSzPct val="100000"/>
              <a:buFont typeface="+mj-lt"/>
              <a:buAutoNum type="arabicPeriod"/>
              <a:tabLst/>
              <a:defRPr baseline="0">
                <a:latin typeface="Huawei Sans" panose="020C0503030203020204" pitchFamily="34" charset="0"/>
                <a:ea typeface="方正兰亭黑简体" panose="02000000000000000000" pitchFamily="2" charset="-122"/>
                <a:cs typeface="Huawei Sans" panose="020C0503030203020204" pitchFamily="34" charset="0"/>
              </a:defRPr>
            </a:lvl1pPr>
            <a:lvl2pPr fontAlgn="ctr">
              <a:buClrTx/>
              <a:buSzPct val="100000"/>
              <a:buFont typeface="Huawei Sans" panose="020C0503030203020204" pitchFamily="34" charset="0"/>
              <a:buChar char="▫"/>
              <a:defRPr baseline="0">
                <a:latin typeface="Huawei Sans" panose="020C0503030203020204" pitchFamily="34" charset="0"/>
                <a:ea typeface="方正兰亭黑简体" panose="02000000000000000000" pitchFamily="2" charset="-122"/>
              </a:defRPr>
            </a:lvl2pPr>
            <a:lvl3pPr>
              <a:defRPr/>
            </a:lvl3pPr>
            <a:lvl5pPr>
              <a:buNone/>
              <a:defRPr/>
            </a:lvl5pPr>
          </a:lstStyle>
          <a:p>
            <a:pPr marL="457200" indent="-457200">
              <a:buSzPct val="100000"/>
              <a:buFont typeface="+mj-lt"/>
              <a:buAutoNum type="arabicPeriod"/>
            </a:pPr>
            <a:r>
              <a:rPr lang="zh-CN" altLang="en-US" dirty="0"/>
              <a:t>一级目录一</a:t>
            </a:r>
            <a:endParaRPr lang="en-US" altLang="zh-CN" dirty="0"/>
          </a:p>
          <a:p>
            <a:pPr marL="653788" lvl="1" indent="-457017">
              <a:buSzPct val="100000"/>
              <a:buFont typeface="+mj-lt"/>
              <a:buAutoNum type="arabicPeriod"/>
            </a:pPr>
            <a:endParaRPr lang="en-US" altLang="zh-CN" dirty="0"/>
          </a:p>
          <a:p>
            <a:pPr marL="457200" indent="-457200">
              <a:buSzPct val="100000"/>
              <a:buFont typeface="+mj-lt"/>
              <a:buAutoNum type="arabicPeriod"/>
            </a:pPr>
            <a:r>
              <a:rPr lang="zh-CN" altLang="en-US" dirty="0"/>
              <a:t>一级目录二</a:t>
            </a:r>
            <a:endParaRPr lang="en-US" altLang="zh-CN" dirty="0"/>
          </a:p>
          <a:p>
            <a:pPr marL="457200" indent="-457200">
              <a:buSzPct val="100000"/>
              <a:buFont typeface="+mj-lt"/>
              <a:buAutoNum type="arabicPeriod"/>
            </a:pPr>
            <a:r>
              <a:rPr lang="zh-CN" altLang="en-US" dirty="0"/>
              <a:t>一级目录三</a:t>
            </a:r>
            <a:endParaRPr lang="en-US" altLang="zh-CN" dirty="0"/>
          </a:p>
          <a:p>
            <a:pPr marL="457200" indent="-457200">
              <a:buSzPct val="100000"/>
              <a:buFont typeface="+mj-lt"/>
              <a:buAutoNum type="arabicPeriod"/>
            </a:pPr>
            <a:r>
              <a:rPr lang="zh-CN" altLang="en-US" dirty="0"/>
              <a:t>一级目录四</a:t>
            </a:r>
            <a:endParaRPr lang="en-US" altLang="zh-CN" dirty="0"/>
          </a:p>
          <a:p>
            <a:endParaRPr lang="zh-CN" altLang="en-US" dirty="0"/>
          </a:p>
        </p:txBody>
      </p:sp>
      <p:cxnSp>
        <p:nvCxnSpPr>
          <p:cNvPr id="28" name="直线连接符 14">
            <a:extLst>
              <a:ext uri="{FF2B5EF4-FFF2-40B4-BE49-F238E27FC236}">
                <a16:creationId xmlns:a16="http://schemas.microsoft.com/office/drawing/2014/main" xmlns="" id="{C79E9F57-49BC-DC4A-B843-36D48051C848}"/>
              </a:ext>
            </a:extLst>
          </p:cNvPr>
          <p:cNvCxnSpPr>
            <a:cxnSpLocks/>
          </p:cNvCxnSpPr>
          <p:nvPr userDrawn="1"/>
        </p:nvCxnSpPr>
        <p:spPr>
          <a:xfrm flipH="1">
            <a:off x="1029918" y="1349255"/>
            <a:ext cx="885967" cy="0"/>
          </a:xfrm>
          <a:prstGeom prst="line">
            <a:avLst/>
          </a:prstGeom>
          <a:ln w="28575">
            <a:solidFill>
              <a:srgbClr val="C7000B"/>
            </a:solidFill>
          </a:ln>
          <a:effectLst/>
        </p:spPr>
        <p:style>
          <a:lnRef idx="2">
            <a:schemeClr val="accent1"/>
          </a:lnRef>
          <a:fillRef idx="0">
            <a:schemeClr val="accent1"/>
          </a:fillRef>
          <a:effectRef idx="1">
            <a:schemeClr val="accent1"/>
          </a:effectRef>
          <a:fontRef idx="minor">
            <a:schemeClr val="tx1"/>
          </a:fontRef>
        </p:style>
      </p:cxnSp>
      <p:sp>
        <p:nvSpPr>
          <p:cNvPr id="30" name="文本框 16">
            <a:extLst>
              <a:ext uri="{FF2B5EF4-FFF2-40B4-BE49-F238E27FC236}">
                <a16:creationId xmlns:a16="http://schemas.microsoft.com/office/drawing/2014/main" xmlns="" id="{568EC886-2612-1F43-AB51-21A76A078357}"/>
              </a:ext>
            </a:extLst>
          </p:cNvPr>
          <p:cNvSpPr txBox="1"/>
          <p:nvPr userDrawn="1"/>
        </p:nvSpPr>
        <p:spPr>
          <a:xfrm>
            <a:off x="918916" y="630373"/>
            <a:ext cx="1147485" cy="653509"/>
          </a:xfrm>
          <a:prstGeom prst="rect">
            <a:avLst/>
          </a:prstGeom>
          <a:noFill/>
        </p:spPr>
        <p:txBody>
          <a:bodyPr wrap="none" rtlCol="0">
            <a:spAutoFit/>
          </a:bodyPr>
          <a:lstStyle>
            <a:defPPr>
              <a:defRPr lang="en-US"/>
            </a:defPPr>
            <a:lvl1pPr defTabSz="1001223" eaLnBrk="0" fontAlgn="ctr" hangingPunct="0">
              <a:defRPr sz="3640" b="0" baseline="0">
                <a:solidFill>
                  <a:schemeClr val="tx1">
                    <a:lumMod val="75000"/>
                    <a:lumOff val="25000"/>
                  </a:schemeClr>
                </a:solidFill>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solidFill>
                  <a:srgbClr val="404040"/>
                </a:solidFill>
              </a:rPr>
              <a:t>目录</a:t>
            </a:r>
          </a:p>
        </p:txBody>
      </p:sp>
    </p:spTree>
    <p:extLst>
      <p:ext uri="{BB962C8B-B14F-4D97-AF65-F5344CB8AC3E}">
        <p14:creationId xmlns:p14="http://schemas.microsoft.com/office/powerpoint/2010/main" val="959299838"/>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pos="642" userDrawn="1">
          <p15:clr>
            <a:srgbClr val="FBAE40"/>
          </p15:clr>
        </p15:guide>
        <p15:guide id="2" pos="7038" userDrawn="1">
          <p15:clr>
            <a:srgbClr val="FBAE40"/>
          </p15:clr>
        </p15:guide>
        <p15:guide id="3" orient="horz" pos="1162"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6#本节概述和学习目标(可选)">
    <p:bg>
      <p:bgPr>
        <a:solidFill>
          <a:srgbClr val="EBEBEB"/>
        </a:solidFill>
        <a:effectLst/>
      </p:bgPr>
    </p:bg>
    <p:spTree>
      <p:nvGrpSpPr>
        <p:cNvPr id="1" name=""/>
        <p:cNvGrpSpPr/>
        <p:nvPr/>
      </p:nvGrpSpPr>
      <p:grpSpPr>
        <a:xfrm>
          <a:off x="0" y="0"/>
          <a:ext cx="0" cy="0"/>
          <a:chOff x="0" y="0"/>
          <a:chExt cx="0" cy="0"/>
        </a:xfrm>
      </p:grpSpPr>
      <p:sp>
        <p:nvSpPr>
          <p:cNvPr id="15" name="文本占位符 6"/>
          <p:cNvSpPr>
            <a:spLocks noGrp="1"/>
          </p:cNvSpPr>
          <p:nvPr>
            <p:ph type="body" sz="quarter" idx="10"/>
          </p:nvPr>
        </p:nvSpPr>
        <p:spPr>
          <a:xfrm>
            <a:off x="1019174" y="1844675"/>
            <a:ext cx="10153651" cy="4082668"/>
          </a:xfrm>
          <a:prstGeom prst="rect">
            <a:avLst/>
          </a:prstGeom>
        </p:spPr>
        <p:txBody>
          <a:bodyPr/>
          <a:lstStyle>
            <a:lvl1pPr marL="302279" indent="-302279" algn="just" fontAlgn="ctr">
              <a:buClrTx/>
              <a:buSzPct val="50000"/>
              <a:buFont typeface="Wingdings" panose="05000000000000000000" pitchFamily="2" charset="2"/>
              <a:buChar char="l"/>
              <a:defRPr baseline="0">
                <a:latin typeface="Huawei Sans" panose="020C0503030203020204" pitchFamily="34" charset="0"/>
                <a:ea typeface="方正兰亭黑简体" panose="02000000000000000000" pitchFamily="2" charset="-122"/>
                <a:cs typeface="Huawei Sans" panose="020C0503030203020204" pitchFamily="34" charset="0"/>
              </a:defRPr>
            </a:lvl1pPr>
            <a:lvl2pPr marL="654938" indent="-251899" fontAlgn="ctr">
              <a:buClrTx/>
              <a:buSzPct val="50000"/>
              <a:buFont typeface="Wingdings" panose="05000000000000000000" pitchFamily="2" charset="2"/>
              <a:buChar char="p"/>
              <a:defRPr baseline="0">
                <a:solidFill>
                  <a:schemeClr val="tx1"/>
                </a:solidFill>
                <a:latin typeface="Huawei Sans" panose="020C0503030203020204" pitchFamily="34" charset="0"/>
                <a:ea typeface="方正兰亭黑简体" panose="02000000000000000000" pitchFamily="2" charset="-122"/>
              </a:defRPr>
            </a:lvl2pPr>
            <a:lvl3pPr marL="1003998" indent="-201519" fontAlgn="ctr">
              <a:buSzPct val="50000"/>
              <a:buFont typeface="Wingdings" panose="05000000000000000000" pitchFamily="2" charset="2"/>
              <a:buChar char="n"/>
              <a:defRPr lang="zh-CN" altLang="en-US" baseline="0" dirty="0" smtClean="0">
                <a:solidFill>
                  <a:schemeClr val="tx1"/>
                </a:solidFill>
                <a:latin typeface="Huawei Sans" panose="020C0503030203020204" pitchFamily="34" charset="0"/>
                <a:ea typeface="方正兰亭黑简体" panose="02000000000000000000" pitchFamily="2" charset="-122"/>
              </a:defRPr>
            </a:lvl3pPr>
            <a:lvl4pPr fontAlgn="ctr">
              <a:defRPr baseline="0">
                <a:latin typeface="Huawei Sans" panose="020C0503030203020204" pitchFamily="34" charset="0"/>
                <a:ea typeface="方正兰亭黑简体" panose="02000000000000000000" pitchFamily="2" charset="-122"/>
              </a:defRPr>
            </a:lvl4pPr>
            <a:lvl5pPr marL="1802879" indent="-201519" fontAlgn="ctr">
              <a:buClrTx/>
              <a:buFont typeface="Huawei Sans" panose="020C0503030203020204" pitchFamily="34" charset="0"/>
              <a:buChar char="~"/>
              <a:defRPr baseline="0">
                <a:latin typeface="Huawei Sans" panose="020C0503030203020204" pitchFamily="34" charset="0"/>
                <a:ea typeface="方正兰亭黑简体" panose="02000000000000000000" pitchFamily="2"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a:p>
            <a:pPr eaLnBrk="1" hangingPunct="1"/>
            <a:endParaRPr lang="en-US" altLang="zh-CN" dirty="0"/>
          </a:p>
        </p:txBody>
      </p:sp>
      <p:cxnSp>
        <p:nvCxnSpPr>
          <p:cNvPr id="14" name="直线连接符 14">
            <a:extLst>
              <a:ext uri="{FF2B5EF4-FFF2-40B4-BE49-F238E27FC236}">
                <a16:creationId xmlns:a16="http://schemas.microsoft.com/office/drawing/2014/main" xmlns="" id="{C79E9F57-49BC-DC4A-B843-36D48051C848}"/>
              </a:ext>
            </a:extLst>
          </p:cNvPr>
          <p:cNvCxnSpPr>
            <a:cxnSpLocks/>
          </p:cNvCxnSpPr>
          <p:nvPr userDrawn="1"/>
        </p:nvCxnSpPr>
        <p:spPr>
          <a:xfrm flipH="1">
            <a:off x="1029917" y="1349255"/>
            <a:ext cx="4140000" cy="0"/>
          </a:xfrm>
          <a:prstGeom prst="line">
            <a:avLst/>
          </a:prstGeom>
          <a:ln w="28575">
            <a:solidFill>
              <a:srgbClr val="C7000B"/>
            </a:solidFill>
          </a:ln>
          <a:effectLst/>
        </p:spPr>
        <p:style>
          <a:lnRef idx="2">
            <a:schemeClr val="accent1"/>
          </a:lnRef>
          <a:fillRef idx="0">
            <a:schemeClr val="accent1"/>
          </a:fillRef>
          <a:effectRef idx="1">
            <a:schemeClr val="accent1"/>
          </a:effectRef>
          <a:fontRef idx="minor">
            <a:schemeClr val="tx1"/>
          </a:fontRef>
        </p:style>
      </p:cxnSp>
      <p:sp>
        <p:nvSpPr>
          <p:cNvPr id="27" name="文本框 16">
            <a:extLst>
              <a:ext uri="{FF2B5EF4-FFF2-40B4-BE49-F238E27FC236}">
                <a16:creationId xmlns:a16="http://schemas.microsoft.com/office/drawing/2014/main" xmlns="" id="{568EC886-2612-1F43-AB51-21A76A078357}"/>
              </a:ext>
            </a:extLst>
          </p:cNvPr>
          <p:cNvSpPr txBox="1"/>
          <p:nvPr userDrawn="1"/>
        </p:nvSpPr>
        <p:spPr>
          <a:xfrm>
            <a:off x="918916" y="630373"/>
            <a:ext cx="4397358" cy="652486"/>
          </a:xfrm>
          <a:prstGeom prst="rect">
            <a:avLst/>
          </a:prstGeom>
          <a:noFill/>
        </p:spPr>
        <p:txBody>
          <a:bodyPr wrap="none" rtlCol="0">
            <a:spAutoFit/>
          </a:bodyPr>
          <a:lstStyle/>
          <a:p>
            <a:pPr defTabSz="1001223" eaLnBrk="0" fontAlgn="ctr" hangingPunct="0"/>
            <a:r>
              <a:rPr lang="zh-CN" altLang="en-US" sz="3640" b="0" baseline="0" dirty="0" smtClean="0">
                <a:solidFill>
                  <a:srgbClr val="404040"/>
                </a:solidFill>
                <a:latin typeface="Huawei Sans" panose="020C0503030203020204" pitchFamily="34" charset="0"/>
                <a:ea typeface="方正兰亭黑简体" panose="02000000000000000000" pitchFamily="2" charset="-122"/>
                <a:cs typeface="Huawei Sans" panose="020C0503030203020204" pitchFamily="34" charset="0"/>
              </a:rPr>
              <a:t>本节概述和学习目标</a:t>
            </a:r>
            <a:endParaRPr lang="zh-CN" altLang="en-US" sz="3640" b="0" baseline="0" dirty="0">
              <a:solidFill>
                <a:srgbClr val="404040"/>
              </a:solidFill>
              <a:latin typeface="Huawei Sans" panose="020C0503030203020204" pitchFamily="34" charset="0"/>
              <a:ea typeface="方正兰亭黑简体" panose="02000000000000000000" pitchFamily="2" charset="-122"/>
              <a:cs typeface="Huawei Sans" panose="020C0503030203020204" pitchFamily="34" charset="0"/>
            </a:endParaRPr>
          </a:p>
        </p:txBody>
      </p:sp>
    </p:spTree>
    <p:extLst>
      <p:ext uri="{BB962C8B-B14F-4D97-AF65-F5344CB8AC3E}">
        <p14:creationId xmlns:p14="http://schemas.microsoft.com/office/powerpoint/2010/main" val="2528024743"/>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pos="642">
          <p15:clr>
            <a:srgbClr val="FBAE40"/>
          </p15:clr>
        </p15:guide>
        <p15:guide id="2" pos="7038">
          <p15:clr>
            <a:srgbClr val="FBAE40"/>
          </p15:clr>
        </p15:guide>
        <p15:guide id="3" orient="horz" pos="1162">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10#思考题">
    <p:spTree>
      <p:nvGrpSpPr>
        <p:cNvPr id="1" name=""/>
        <p:cNvGrpSpPr/>
        <p:nvPr/>
      </p:nvGrpSpPr>
      <p:grpSpPr>
        <a:xfrm>
          <a:off x="0" y="0"/>
          <a:ext cx="0" cy="0"/>
          <a:chOff x="0" y="0"/>
          <a:chExt cx="0" cy="0"/>
        </a:xfrm>
      </p:grpSpPr>
      <p:sp>
        <p:nvSpPr>
          <p:cNvPr id="4" name="文本占位符 6"/>
          <p:cNvSpPr>
            <a:spLocks noGrp="1"/>
          </p:cNvSpPr>
          <p:nvPr>
            <p:ph type="body" sz="quarter" idx="10" hasCustomPrompt="1"/>
          </p:nvPr>
        </p:nvSpPr>
        <p:spPr>
          <a:xfrm>
            <a:off x="1019176" y="1844675"/>
            <a:ext cx="10153650" cy="4068812"/>
          </a:xfrm>
          <a:prstGeom prst="rect">
            <a:avLst/>
          </a:prstGeom>
        </p:spPr>
        <p:txBody>
          <a:bodyPr/>
          <a:lstStyle>
            <a:lvl1pPr marL="457200" marR="0" indent="-457200" algn="just" defTabSz="801688" rtl="0" eaLnBrk="1" fontAlgn="ctr" latinLnBrk="0" hangingPunct="1">
              <a:lnSpc>
                <a:spcPct val="140000"/>
              </a:lnSpc>
              <a:spcBef>
                <a:spcPct val="30000"/>
              </a:spcBef>
              <a:spcAft>
                <a:spcPct val="0"/>
              </a:spcAft>
              <a:buClr>
                <a:schemeClr val="tx1"/>
              </a:buClr>
              <a:buSzPct val="100000"/>
              <a:buFont typeface="+mj-lt"/>
              <a:buAutoNum type="arabicPeriod"/>
              <a:tabLst/>
              <a:defRPr sz="2000" baseline="0">
                <a:latin typeface="Huawei Sans" panose="020C0503030203020204" pitchFamily="34" charset="0"/>
                <a:ea typeface="方正兰亭黑简体" panose="02000000000000000000" pitchFamily="2" charset="-122"/>
                <a:cs typeface="Huawei Sans" panose="020C0503030203020204" pitchFamily="34" charset="0"/>
              </a:defRPr>
            </a:lvl1pPr>
            <a:lvl2pPr marL="744537" indent="-342900" algn="just" fontAlgn="ctr">
              <a:buSzPct val="100000"/>
              <a:buFont typeface="+mj-lt"/>
              <a:buAutoNum type="alphaUcPeriod"/>
              <a:defRPr sz="1800" baseline="0">
                <a:latin typeface="Huawei Sans" panose="020C0503030203020204" pitchFamily="34" charset="0"/>
              </a:defRPr>
            </a:lvl2pPr>
            <a:lvl3pPr>
              <a:defRPr/>
            </a:lvl3pPr>
            <a:lvl5pPr>
              <a:buNone/>
              <a:defRPr/>
            </a:lvl5pPr>
          </a:lstStyle>
          <a:p>
            <a:r>
              <a:rPr lang="zh-CN" altLang="en-US" dirty="0"/>
              <a:t>此版式用于思考题</a:t>
            </a:r>
            <a:r>
              <a:rPr lang="en-US" altLang="zh-CN" dirty="0"/>
              <a:t>-201501</a:t>
            </a:r>
            <a:r>
              <a:rPr lang="zh-CN" altLang="en-US" dirty="0"/>
              <a:t>具体格式（序号格式需以模板展示</a:t>
            </a:r>
            <a:r>
              <a:rPr lang="zh-CN" altLang="en-US" dirty="0" smtClean="0"/>
              <a:t>）</a:t>
            </a:r>
            <a:endParaRPr lang="en-US" altLang="zh-CN" dirty="0" smtClean="0"/>
          </a:p>
          <a:p>
            <a:pPr lvl="1"/>
            <a:endParaRPr lang="en-US" altLang="zh-CN" dirty="0" smtClean="0"/>
          </a:p>
        </p:txBody>
      </p:sp>
      <p:cxnSp>
        <p:nvCxnSpPr>
          <p:cNvPr id="24" name="直线连接符 14">
            <a:extLst>
              <a:ext uri="{FF2B5EF4-FFF2-40B4-BE49-F238E27FC236}">
                <a16:creationId xmlns="" xmlns:a16="http://schemas.microsoft.com/office/drawing/2014/main" id="{C79E9F57-49BC-DC4A-B843-36D48051C848}"/>
              </a:ext>
            </a:extLst>
          </p:cNvPr>
          <p:cNvCxnSpPr>
            <a:cxnSpLocks/>
          </p:cNvCxnSpPr>
          <p:nvPr userDrawn="1"/>
        </p:nvCxnSpPr>
        <p:spPr>
          <a:xfrm flipH="1">
            <a:off x="1029917" y="1349255"/>
            <a:ext cx="1368000" cy="0"/>
          </a:xfrm>
          <a:prstGeom prst="line">
            <a:avLst/>
          </a:prstGeom>
          <a:ln w="28575">
            <a:solidFill>
              <a:srgbClr val="C7000B"/>
            </a:solidFill>
          </a:ln>
          <a:effectLst/>
        </p:spPr>
        <p:style>
          <a:lnRef idx="2">
            <a:schemeClr val="accent1"/>
          </a:lnRef>
          <a:fillRef idx="0">
            <a:schemeClr val="accent1"/>
          </a:fillRef>
          <a:effectRef idx="1">
            <a:schemeClr val="accent1"/>
          </a:effectRef>
          <a:fontRef idx="minor">
            <a:schemeClr val="tx1"/>
          </a:fontRef>
        </p:style>
      </p:cxnSp>
      <p:sp>
        <p:nvSpPr>
          <p:cNvPr id="25" name="文本框 16">
            <a:extLst>
              <a:ext uri="{FF2B5EF4-FFF2-40B4-BE49-F238E27FC236}">
                <a16:creationId xmlns="" xmlns:a16="http://schemas.microsoft.com/office/drawing/2014/main" id="{568EC886-2612-1F43-AB51-21A76A078357}"/>
              </a:ext>
            </a:extLst>
          </p:cNvPr>
          <p:cNvSpPr txBox="1"/>
          <p:nvPr userDrawn="1"/>
        </p:nvSpPr>
        <p:spPr>
          <a:xfrm>
            <a:off x="918916" y="630373"/>
            <a:ext cx="1584088" cy="651845"/>
          </a:xfrm>
          <a:prstGeom prst="rect">
            <a:avLst/>
          </a:prstGeom>
          <a:noFill/>
        </p:spPr>
        <p:txBody>
          <a:bodyPr wrap="none" rtlCol="0">
            <a:spAutoFit/>
          </a:bodyPr>
          <a:lstStyle/>
          <a:p>
            <a:r>
              <a:rPr kumimoji="1" lang="zh-CN" altLang="en-US" sz="3636" baseline="0" dirty="0" smtClean="0">
                <a:solidFill>
                  <a:srgbClr val="404040"/>
                </a:solidFill>
                <a:latin typeface="Huawei Sans" panose="020C0503030203020204" pitchFamily="34" charset="0"/>
                <a:ea typeface="方正兰亭黑简体" panose="02000000000000000000" pitchFamily="2" charset="-122"/>
                <a:cs typeface="Microsoft YaHei" charset="-122"/>
              </a:rPr>
              <a:t>思考题</a:t>
            </a:r>
            <a:endParaRPr kumimoji="1" lang="zh-CN" altLang="en-US" sz="3636" baseline="0" dirty="0">
              <a:solidFill>
                <a:srgbClr val="404040"/>
              </a:solidFill>
              <a:latin typeface="Huawei Sans" panose="020C0503030203020204" pitchFamily="34" charset="0"/>
              <a:ea typeface="方正兰亭黑简体" panose="02000000000000000000" pitchFamily="2" charset="-122"/>
              <a:cs typeface="Microsoft YaHei" charset="-122"/>
            </a:endParaRPr>
          </a:p>
        </p:txBody>
      </p:sp>
    </p:spTree>
    <p:extLst>
      <p:ext uri="{BB962C8B-B14F-4D97-AF65-F5344CB8AC3E}">
        <p14:creationId xmlns:p14="http://schemas.microsoft.com/office/powerpoint/2010/main" val="963674091"/>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11#本节小结（可选）">
    <p:spTree>
      <p:nvGrpSpPr>
        <p:cNvPr id="1" name=""/>
        <p:cNvGrpSpPr/>
        <p:nvPr/>
      </p:nvGrpSpPr>
      <p:grpSpPr>
        <a:xfrm>
          <a:off x="0" y="0"/>
          <a:ext cx="0" cy="0"/>
          <a:chOff x="0" y="0"/>
          <a:chExt cx="0" cy="0"/>
        </a:xfrm>
      </p:grpSpPr>
      <p:sp>
        <p:nvSpPr>
          <p:cNvPr id="10" name="内容占位符 6"/>
          <p:cNvSpPr>
            <a:spLocks noGrp="1"/>
          </p:cNvSpPr>
          <p:nvPr>
            <p:ph sz="quarter" idx="10" hasCustomPrompt="1"/>
          </p:nvPr>
        </p:nvSpPr>
        <p:spPr>
          <a:xfrm>
            <a:off x="1019175" y="1844675"/>
            <a:ext cx="10153650" cy="4082880"/>
          </a:xfrm>
          <a:prstGeom prst="rect">
            <a:avLst/>
          </a:prstGeom>
        </p:spPr>
        <p:txBody>
          <a:bodyPr/>
          <a:lstStyle>
            <a:lvl1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1pPr>
            <a:lvl2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2pPr>
            <a:lvl3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3pPr>
            <a:lvl4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4pPr>
            <a:lvl5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5pPr>
          </a:lstStyle>
          <a:p>
            <a:pPr lvl="0"/>
            <a:r>
              <a:rPr lang="zh-CN" altLang="en-US" dirty="0" smtClean="0"/>
              <a:t>此版式用于每一节的小结</a:t>
            </a:r>
          </a:p>
          <a:p>
            <a:pPr lvl="1"/>
            <a:r>
              <a:rPr lang="zh-CN" altLang="en-US" dirty="0" smtClean="0"/>
              <a:t>第二</a:t>
            </a:r>
            <a:r>
              <a:rPr lang="zh-CN" altLang="en-US" dirty="0"/>
              <a:t>级</a:t>
            </a:r>
          </a:p>
          <a:p>
            <a:pPr lvl="2"/>
            <a:r>
              <a:rPr lang="zh-CN" altLang="en-US" dirty="0"/>
              <a:t>第三级</a:t>
            </a:r>
          </a:p>
          <a:p>
            <a:pPr lvl="3"/>
            <a:r>
              <a:rPr lang="zh-CN" altLang="en-US" dirty="0"/>
              <a:t>第四级</a:t>
            </a:r>
          </a:p>
          <a:p>
            <a:pPr lvl="4"/>
            <a:r>
              <a:rPr lang="zh-CN" altLang="en-US" dirty="0"/>
              <a:t>第五级</a:t>
            </a:r>
          </a:p>
        </p:txBody>
      </p:sp>
      <p:cxnSp>
        <p:nvCxnSpPr>
          <p:cNvPr id="11" name="直线连接符 14">
            <a:extLst>
              <a:ext uri="{FF2B5EF4-FFF2-40B4-BE49-F238E27FC236}">
                <a16:creationId xmlns:a16="http://schemas.microsoft.com/office/drawing/2014/main" xmlns="" id="{C79E9F57-49BC-DC4A-B843-36D48051C848}"/>
              </a:ext>
            </a:extLst>
          </p:cNvPr>
          <p:cNvCxnSpPr>
            <a:cxnSpLocks/>
          </p:cNvCxnSpPr>
          <p:nvPr userDrawn="1"/>
        </p:nvCxnSpPr>
        <p:spPr>
          <a:xfrm flipH="1">
            <a:off x="1029917" y="1349255"/>
            <a:ext cx="1800000" cy="0"/>
          </a:xfrm>
          <a:prstGeom prst="line">
            <a:avLst/>
          </a:prstGeom>
          <a:ln w="28575">
            <a:solidFill>
              <a:srgbClr val="C7000B"/>
            </a:solidFill>
          </a:ln>
          <a:effectLst/>
        </p:spPr>
        <p:style>
          <a:lnRef idx="2">
            <a:schemeClr val="accent1"/>
          </a:lnRef>
          <a:fillRef idx="0">
            <a:schemeClr val="accent1"/>
          </a:fillRef>
          <a:effectRef idx="1">
            <a:schemeClr val="accent1"/>
          </a:effectRef>
          <a:fontRef idx="minor">
            <a:schemeClr val="tx1"/>
          </a:fontRef>
        </p:style>
      </p:cxnSp>
      <p:sp>
        <p:nvSpPr>
          <p:cNvPr id="12" name="文本框 16">
            <a:extLst>
              <a:ext uri="{FF2B5EF4-FFF2-40B4-BE49-F238E27FC236}">
                <a16:creationId xmlns:a16="http://schemas.microsoft.com/office/drawing/2014/main" xmlns="" id="{568EC886-2612-1F43-AB51-21A76A078357}"/>
              </a:ext>
            </a:extLst>
          </p:cNvPr>
          <p:cNvSpPr txBox="1"/>
          <p:nvPr userDrawn="1"/>
        </p:nvSpPr>
        <p:spPr>
          <a:xfrm>
            <a:off x="918916" y="630373"/>
            <a:ext cx="2050561" cy="651845"/>
          </a:xfrm>
          <a:prstGeom prst="rect">
            <a:avLst/>
          </a:prstGeom>
          <a:noFill/>
        </p:spPr>
        <p:txBody>
          <a:bodyPr wrap="none" rtlCol="0">
            <a:spAutoFit/>
          </a:bodyPr>
          <a:lstStyle/>
          <a:p>
            <a:r>
              <a:rPr kumimoji="1" lang="zh-CN" altLang="en-US" sz="3636" baseline="0" dirty="0" smtClean="0">
                <a:solidFill>
                  <a:srgbClr val="404040"/>
                </a:solidFill>
                <a:latin typeface="Huawei Sans" panose="020C0503030203020204" pitchFamily="34" charset="0"/>
                <a:ea typeface="方正兰亭黑简体" panose="02000000000000000000" pitchFamily="2" charset="-122"/>
                <a:cs typeface="Microsoft YaHei" charset="-122"/>
              </a:rPr>
              <a:t>本节小结</a:t>
            </a:r>
            <a:endParaRPr kumimoji="1" lang="zh-CN" altLang="en-US" sz="3636" baseline="0" dirty="0">
              <a:solidFill>
                <a:srgbClr val="404040"/>
              </a:solidFill>
              <a:latin typeface="Huawei Sans" panose="020C0503030203020204" pitchFamily="34" charset="0"/>
              <a:ea typeface="方正兰亭黑简体" panose="02000000000000000000" pitchFamily="2" charset="-122"/>
              <a:cs typeface="Microsoft YaHei" charset="-122"/>
            </a:endParaRPr>
          </a:p>
        </p:txBody>
      </p:sp>
    </p:spTree>
    <p:extLst>
      <p:ext uri="{BB962C8B-B14F-4D97-AF65-F5344CB8AC3E}">
        <p14:creationId xmlns:p14="http://schemas.microsoft.com/office/powerpoint/2010/main" val="4052420443"/>
      </p:ext>
    </p:extLst>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12#本章总结">
    <p:spTree>
      <p:nvGrpSpPr>
        <p:cNvPr id="1" name=""/>
        <p:cNvGrpSpPr/>
        <p:nvPr/>
      </p:nvGrpSpPr>
      <p:grpSpPr>
        <a:xfrm>
          <a:off x="0" y="0"/>
          <a:ext cx="0" cy="0"/>
          <a:chOff x="0" y="0"/>
          <a:chExt cx="0" cy="0"/>
        </a:xfrm>
      </p:grpSpPr>
      <p:sp>
        <p:nvSpPr>
          <p:cNvPr id="10" name="内容占位符 6"/>
          <p:cNvSpPr>
            <a:spLocks noGrp="1"/>
          </p:cNvSpPr>
          <p:nvPr>
            <p:ph sz="quarter" idx="10"/>
          </p:nvPr>
        </p:nvSpPr>
        <p:spPr>
          <a:xfrm>
            <a:off x="1019175" y="1844675"/>
            <a:ext cx="10153650" cy="4082880"/>
          </a:xfrm>
          <a:prstGeom prst="rect">
            <a:avLst/>
          </a:prstGeom>
        </p:spPr>
        <p:txBody>
          <a:bodyPr/>
          <a:lstStyle>
            <a:lvl1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1pPr>
            <a:lvl2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2pPr>
            <a:lvl3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3pPr>
            <a:lvl4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4pPr>
            <a:lvl5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cxnSp>
        <p:nvCxnSpPr>
          <p:cNvPr id="9" name="直线连接符 14">
            <a:extLst>
              <a:ext uri="{FF2B5EF4-FFF2-40B4-BE49-F238E27FC236}">
                <a16:creationId xmlns:a16="http://schemas.microsoft.com/office/drawing/2014/main" xmlns="" id="{C79E9F57-49BC-DC4A-B843-36D48051C848}"/>
              </a:ext>
            </a:extLst>
          </p:cNvPr>
          <p:cNvCxnSpPr>
            <a:cxnSpLocks/>
          </p:cNvCxnSpPr>
          <p:nvPr userDrawn="1"/>
        </p:nvCxnSpPr>
        <p:spPr>
          <a:xfrm flipH="1">
            <a:off x="1029917" y="1349255"/>
            <a:ext cx="1800000" cy="0"/>
          </a:xfrm>
          <a:prstGeom prst="line">
            <a:avLst/>
          </a:prstGeom>
          <a:ln w="28575">
            <a:solidFill>
              <a:srgbClr val="C7000B"/>
            </a:solidFill>
          </a:ln>
          <a:effectLst/>
        </p:spPr>
        <p:style>
          <a:lnRef idx="2">
            <a:schemeClr val="accent1"/>
          </a:lnRef>
          <a:fillRef idx="0">
            <a:schemeClr val="accent1"/>
          </a:fillRef>
          <a:effectRef idx="1">
            <a:schemeClr val="accent1"/>
          </a:effectRef>
          <a:fontRef idx="minor">
            <a:schemeClr val="tx1"/>
          </a:fontRef>
        </p:style>
      </p:cxnSp>
      <p:sp>
        <p:nvSpPr>
          <p:cNvPr id="11" name="文本框 16">
            <a:extLst>
              <a:ext uri="{FF2B5EF4-FFF2-40B4-BE49-F238E27FC236}">
                <a16:creationId xmlns:a16="http://schemas.microsoft.com/office/drawing/2014/main" xmlns="" id="{568EC886-2612-1F43-AB51-21A76A078357}"/>
              </a:ext>
            </a:extLst>
          </p:cNvPr>
          <p:cNvSpPr txBox="1"/>
          <p:nvPr userDrawn="1"/>
        </p:nvSpPr>
        <p:spPr>
          <a:xfrm>
            <a:off x="918916" y="630373"/>
            <a:ext cx="2050561" cy="651845"/>
          </a:xfrm>
          <a:prstGeom prst="rect">
            <a:avLst/>
          </a:prstGeom>
          <a:noFill/>
        </p:spPr>
        <p:txBody>
          <a:bodyPr wrap="none" rtlCol="0">
            <a:spAutoFit/>
          </a:bodyPr>
          <a:lstStyle/>
          <a:p>
            <a:r>
              <a:rPr kumimoji="1" lang="zh-CN" altLang="en-US" sz="3636" baseline="0" dirty="0" smtClean="0">
                <a:solidFill>
                  <a:srgbClr val="404040"/>
                </a:solidFill>
                <a:latin typeface="Huawei Sans" panose="020C0503030203020204" pitchFamily="34" charset="0"/>
                <a:ea typeface="方正兰亭黑简体" panose="02000000000000000000" pitchFamily="2" charset="-122"/>
                <a:cs typeface="Microsoft YaHei" charset="-122"/>
              </a:rPr>
              <a:t>本章总结</a:t>
            </a:r>
            <a:endParaRPr kumimoji="1" lang="zh-CN" altLang="en-US" sz="3636" baseline="0" dirty="0">
              <a:solidFill>
                <a:srgbClr val="404040"/>
              </a:solidFill>
              <a:latin typeface="Huawei Sans" panose="020C0503030203020204" pitchFamily="34" charset="0"/>
              <a:ea typeface="方正兰亭黑简体" panose="02000000000000000000" pitchFamily="2" charset="-122"/>
              <a:cs typeface="Microsoft YaHei" charset="-122"/>
            </a:endParaRPr>
          </a:p>
        </p:txBody>
      </p:sp>
    </p:spTree>
    <p:extLst>
      <p:ext uri="{BB962C8B-B14F-4D97-AF65-F5344CB8AC3E}">
        <p14:creationId xmlns:p14="http://schemas.microsoft.com/office/powerpoint/2010/main" val="4102356909"/>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3" Type="http://schemas.openxmlformats.org/officeDocument/2006/relationships/slideLayout" Target="../slideLayouts/slideLayout4.xml"/><Relationship Id="rId7" Type="http://schemas.openxmlformats.org/officeDocument/2006/relationships/slideLayout" Target="../slideLayouts/slideLayout8.xml"/><Relationship Id="rId12" Type="http://schemas.openxmlformats.org/officeDocument/2006/relationships/image" Target="../media/image3.png"/><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theme" Target="../theme/theme2.xml"/><Relationship Id="rId5" Type="http://schemas.openxmlformats.org/officeDocument/2006/relationships/slideLayout" Target="../slideLayouts/slideLayout6.xml"/><Relationship Id="rId10" Type="http://schemas.openxmlformats.org/officeDocument/2006/relationships/slideLayout" Target="../slideLayouts/slideLayout11.xml"/><Relationship Id="rId4" Type="http://schemas.openxmlformats.org/officeDocument/2006/relationships/slideLayout" Target="../slideLayouts/slideLayout5.xml"/><Relationship Id="rId9" Type="http://schemas.openxmlformats.org/officeDocument/2006/relationships/slideLayout" Target="../slideLayouts/slideLayout10.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4.xml"/><Relationship Id="rId7" Type="http://schemas.openxmlformats.org/officeDocument/2006/relationships/image" Target="../media/image3.png"/><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theme" Target="../theme/theme3.xml"/><Relationship Id="rId5" Type="http://schemas.openxmlformats.org/officeDocument/2006/relationships/slideLayout" Target="../slideLayouts/slideLayout16.xml"/><Relationship Id="rId4" Type="http://schemas.openxmlformats.org/officeDocument/2006/relationships/slideLayout" Target="../slideLayouts/slideLayout15.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image" Target="../media/image1.png"/><Relationship Id="rId5" Type="http://schemas.openxmlformats.org/officeDocument/2006/relationships/theme" Target="../theme/theme4.xml"/><Relationship Id="rId4"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Text Placeholder 14">
            <a:extLst>
              <a:ext uri="{FF2B5EF4-FFF2-40B4-BE49-F238E27FC236}">
                <a16:creationId xmlns:a16="http://schemas.microsoft.com/office/drawing/2014/main" xmlns="" id="{AF72FAD7-C8C3-754A-A498-D3A7EC29AB73}"/>
              </a:ext>
            </a:extLst>
          </p:cNvPr>
          <p:cNvSpPr>
            <a:spLocks noGrp="1"/>
          </p:cNvSpPr>
          <p:nvPr>
            <p:ph type="body" idx="1"/>
          </p:nvPr>
        </p:nvSpPr>
        <p:spPr>
          <a:xfrm>
            <a:off x="908954" y="6270652"/>
            <a:ext cx="1981542" cy="153611"/>
          </a:xfrm>
          <a:prstGeom prst="rect">
            <a:avLst/>
          </a:prstGeom>
        </p:spPr>
        <p:txBody>
          <a:bodyPr vert="horz" lIns="0" tIns="0" rIns="0" bIns="0" rtlCol="0">
            <a:noAutofit/>
          </a:bodyPr>
          <a:lstStyle/>
          <a:p>
            <a:pPr>
              <a:lnSpc>
                <a:spcPct val="100000"/>
              </a:lnSpc>
            </a:pPr>
            <a:r>
              <a:rPr kumimoji="1" lang="en-US" altLang="zh-CN" sz="1000" dirty="0"/>
              <a:t>Security Level:</a:t>
            </a:r>
            <a:endParaRPr lang="en-US" altLang="zh-CN" sz="1000" dirty="0"/>
          </a:p>
        </p:txBody>
      </p:sp>
      <p:pic>
        <p:nvPicPr>
          <p:cNvPr id="8" name="图片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203089" y="5976169"/>
            <a:ext cx="2257507" cy="482533"/>
          </a:xfrm>
          <a:prstGeom prst="rect">
            <a:avLst/>
          </a:prstGeom>
        </p:spPr>
      </p:pic>
      <p:grpSp>
        <p:nvGrpSpPr>
          <p:cNvPr id="30" name="Group 87">
            <a:extLst>
              <a:ext uri="{FF2B5EF4-FFF2-40B4-BE49-F238E27FC236}">
                <a16:creationId xmlns:a16="http://schemas.microsoft.com/office/drawing/2014/main" xmlns="" id="{37333705-F8D6-2847-B3CB-F2FAB51E2A3B}"/>
              </a:ext>
            </a:extLst>
          </p:cNvPr>
          <p:cNvGrpSpPr>
            <a:grpSpLocks noChangeAspect="1"/>
          </p:cNvGrpSpPr>
          <p:nvPr userDrawn="1"/>
        </p:nvGrpSpPr>
        <p:grpSpPr>
          <a:xfrm>
            <a:off x="12290471" y="2625389"/>
            <a:ext cx="1963323" cy="4233515"/>
            <a:chOff x="5343885" y="-48857"/>
            <a:chExt cx="3263586" cy="7037279"/>
          </a:xfrm>
        </p:grpSpPr>
        <p:sp>
          <p:nvSpPr>
            <p:cNvPr id="31" name="矩形 13">
              <a:extLst>
                <a:ext uri="{FF2B5EF4-FFF2-40B4-BE49-F238E27FC236}">
                  <a16:creationId xmlns:a16="http://schemas.microsoft.com/office/drawing/2014/main" xmlns="" id="{B14DFA89-D483-CF47-82CC-DD86D7CAB09E}"/>
                </a:ext>
              </a:extLst>
            </p:cNvPr>
            <p:cNvSpPr/>
            <p:nvPr userDrawn="1"/>
          </p:nvSpPr>
          <p:spPr>
            <a:xfrm>
              <a:off x="5356401" y="1934171"/>
              <a:ext cx="791510" cy="664397"/>
            </a:xfrm>
            <a:prstGeom prst="rect">
              <a:avLst/>
            </a:prstGeom>
            <a:solidFill>
              <a:srgbClr val="C4005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chemeClr val="tx2"/>
                  </a:solidFill>
                  <a:latin typeface="Arial" charset="0"/>
                  <a:ea typeface="Arial" charset="0"/>
                  <a:cs typeface="Arial" charset="0"/>
                </a:rPr>
                <a:t>RGB</a:t>
              </a:r>
              <a:br>
                <a:rPr kumimoji="1" lang="en-US" altLang="zh-CN" sz="500" b="1" dirty="0">
                  <a:solidFill>
                    <a:schemeClr val="tx2"/>
                  </a:solidFill>
                  <a:latin typeface="Arial" charset="0"/>
                  <a:ea typeface="Arial" charset="0"/>
                  <a:cs typeface="Arial" charset="0"/>
                </a:rPr>
              </a:br>
              <a:r>
                <a:rPr kumimoji="1" lang="en-US" altLang="zh-CN" sz="500" b="1" dirty="0">
                  <a:solidFill>
                    <a:schemeClr val="tx2"/>
                  </a:solidFill>
                  <a:latin typeface="Arial" charset="0"/>
                  <a:ea typeface="Arial" charset="0"/>
                  <a:cs typeface="Arial" charset="0"/>
                </a:rPr>
                <a:t>196/0/84</a:t>
              </a:r>
            </a:p>
          </p:txBody>
        </p:sp>
        <p:sp>
          <p:nvSpPr>
            <p:cNvPr id="32" name="文本框 15">
              <a:extLst>
                <a:ext uri="{FF2B5EF4-FFF2-40B4-BE49-F238E27FC236}">
                  <a16:creationId xmlns:a16="http://schemas.microsoft.com/office/drawing/2014/main" xmlns="" id="{8223ADA0-340A-794B-93B7-24AFF612A719}"/>
                </a:ext>
              </a:extLst>
            </p:cNvPr>
            <p:cNvSpPr txBox="1"/>
            <p:nvPr userDrawn="1"/>
          </p:nvSpPr>
          <p:spPr>
            <a:xfrm>
              <a:off x="5352723" y="1694497"/>
              <a:ext cx="1052647" cy="204645"/>
            </a:xfrm>
            <a:prstGeom prst="rect">
              <a:avLst/>
            </a:prstGeom>
            <a:noFill/>
          </p:spPr>
          <p:txBody>
            <a:bodyPr wrap="square" lIns="0" tIns="0" rIns="0" bIns="0" rtlCol="0" anchor="b" anchorCtr="0">
              <a:spAutoFit/>
            </a:bodyPr>
            <a:lstStyle/>
            <a:p>
              <a:pPr algn="l">
                <a:lnSpc>
                  <a:spcPct val="100000"/>
                </a:lnSpc>
              </a:pPr>
              <a:r>
                <a:rPr kumimoji="1" lang="zh-CN" altLang="en-US" sz="800" b="0" i="0" dirty="0">
                  <a:solidFill>
                    <a:schemeClr val="tx1"/>
                  </a:solidFill>
                  <a:latin typeface="Microsoft YaHei" panose="020B0503020204020204" pitchFamily="34" charset="-122"/>
                  <a:ea typeface="Microsoft YaHei" panose="020B0503020204020204" pitchFamily="34" charset="-122"/>
                </a:rPr>
                <a:t>公司辅助色</a:t>
              </a:r>
            </a:p>
          </p:txBody>
        </p:sp>
        <p:sp>
          <p:nvSpPr>
            <p:cNvPr id="33" name="矩形 13">
              <a:extLst>
                <a:ext uri="{FF2B5EF4-FFF2-40B4-BE49-F238E27FC236}">
                  <a16:creationId xmlns:a16="http://schemas.microsoft.com/office/drawing/2014/main" xmlns="" id="{5F63E0E3-4F22-7948-AB1A-40A84ECA92EC}"/>
                </a:ext>
              </a:extLst>
            </p:cNvPr>
            <p:cNvSpPr/>
            <p:nvPr userDrawn="1"/>
          </p:nvSpPr>
          <p:spPr>
            <a:xfrm>
              <a:off x="6184680" y="1934171"/>
              <a:ext cx="791510" cy="664397"/>
            </a:xfrm>
            <a:prstGeom prst="rect">
              <a:avLst/>
            </a:prstGeom>
            <a:solidFill>
              <a:srgbClr val="CB377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203/55/120</a:t>
              </a:r>
            </a:p>
          </p:txBody>
        </p:sp>
        <p:sp>
          <p:nvSpPr>
            <p:cNvPr id="34" name="矩形 13">
              <a:extLst>
                <a:ext uri="{FF2B5EF4-FFF2-40B4-BE49-F238E27FC236}">
                  <a16:creationId xmlns:a16="http://schemas.microsoft.com/office/drawing/2014/main" xmlns="" id="{29C4A3C6-7C7B-7140-8F73-591E9F49143F}"/>
                </a:ext>
              </a:extLst>
            </p:cNvPr>
            <p:cNvSpPr/>
            <p:nvPr userDrawn="1"/>
          </p:nvSpPr>
          <p:spPr>
            <a:xfrm>
              <a:off x="5356401" y="3403061"/>
              <a:ext cx="791510" cy="664397"/>
            </a:xfrm>
            <a:prstGeom prst="rect">
              <a:avLst/>
            </a:prstGeom>
            <a:solidFill>
              <a:srgbClr val="ED6D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237/109/0</a:t>
              </a:r>
            </a:p>
          </p:txBody>
        </p:sp>
        <p:sp>
          <p:nvSpPr>
            <p:cNvPr id="35" name="矩形 13">
              <a:extLst>
                <a:ext uri="{FF2B5EF4-FFF2-40B4-BE49-F238E27FC236}">
                  <a16:creationId xmlns:a16="http://schemas.microsoft.com/office/drawing/2014/main" xmlns="" id="{BE4C9A8D-46B0-5B40-BC47-DB6C4899227F}"/>
                </a:ext>
              </a:extLst>
            </p:cNvPr>
            <p:cNvSpPr/>
            <p:nvPr userDrawn="1"/>
          </p:nvSpPr>
          <p:spPr>
            <a:xfrm>
              <a:off x="6184680" y="2673360"/>
              <a:ext cx="791510" cy="664397"/>
            </a:xfrm>
            <a:prstGeom prst="rect">
              <a:avLst/>
            </a:prstGeom>
            <a:solidFill>
              <a:srgbClr val="993636"/>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78" rtl="0" eaLnBrk="1" fontAlgn="auto" latinLnBrk="0" hangingPunct="1">
                <a:lnSpc>
                  <a:spcPts val="620"/>
                </a:lnSpc>
                <a:spcBef>
                  <a:spcPts val="0"/>
                </a:spcBef>
                <a:spcAft>
                  <a:spcPts val="0"/>
                </a:spcAft>
                <a:buClrTx/>
                <a:buSzTx/>
                <a:buFontTx/>
                <a:buNone/>
                <a:tabLst/>
                <a:defRPr/>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153/54/54</a:t>
              </a:r>
            </a:p>
          </p:txBody>
        </p:sp>
        <p:sp>
          <p:nvSpPr>
            <p:cNvPr id="36" name="矩形 13">
              <a:extLst>
                <a:ext uri="{FF2B5EF4-FFF2-40B4-BE49-F238E27FC236}">
                  <a16:creationId xmlns:a16="http://schemas.microsoft.com/office/drawing/2014/main" xmlns="" id="{612F2ED4-F7A4-9E48-95E1-8D07B3BBE962}"/>
                </a:ext>
              </a:extLst>
            </p:cNvPr>
            <p:cNvSpPr/>
            <p:nvPr userDrawn="1"/>
          </p:nvSpPr>
          <p:spPr>
            <a:xfrm>
              <a:off x="5356401" y="4866463"/>
              <a:ext cx="791510" cy="664397"/>
            </a:xfrm>
            <a:prstGeom prst="rect">
              <a:avLst/>
            </a:prstGeom>
            <a:solidFill>
              <a:srgbClr val="62B23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98/178/48</a:t>
              </a:r>
            </a:p>
          </p:txBody>
        </p:sp>
        <p:sp>
          <p:nvSpPr>
            <p:cNvPr id="37" name="矩形 13">
              <a:extLst>
                <a:ext uri="{FF2B5EF4-FFF2-40B4-BE49-F238E27FC236}">
                  <a16:creationId xmlns:a16="http://schemas.microsoft.com/office/drawing/2014/main" xmlns="" id="{A9E1D476-C288-8945-A68A-1F20C557294B}"/>
                </a:ext>
              </a:extLst>
            </p:cNvPr>
            <p:cNvSpPr/>
            <p:nvPr userDrawn="1"/>
          </p:nvSpPr>
          <p:spPr>
            <a:xfrm>
              <a:off x="6184680" y="3415851"/>
              <a:ext cx="791510" cy="664397"/>
            </a:xfrm>
            <a:prstGeom prst="rect">
              <a:avLst/>
            </a:prstGeom>
            <a:solidFill>
              <a:srgbClr val="F2894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242/137/68</a:t>
              </a:r>
              <a:endParaRPr kumimoji="1" lang="mr-IN" altLang="zh-CN" sz="500" b="1" dirty="0">
                <a:solidFill>
                  <a:srgbClr val="FFFFFF"/>
                </a:solidFill>
                <a:latin typeface="Arial" charset="0"/>
                <a:ea typeface="Arial" charset="0"/>
                <a:cs typeface="Arial" charset="0"/>
              </a:endParaRPr>
            </a:p>
          </p:txBody>
        </p:sp>
        <p:sp>
          <p:nvSpPr>
            <p:cNvPr id="38" name="矩形 13">
              <a:extLst>
                <a:ext uri="{FF2B5EF4-FFF2-40B4-BE49-F238E27FC236}">
                  <a16:creationId xmlns:a16="http://schemas.microsoft.com/office/drawing/2014/main" xmlns="" id="{42823EBB-E62E-F149-AC9A-09950051F283}"/>
                </a:ext>
              </a:extLst>
            </p:cNvPr>
            <p:cNvSpPr/>
            <p:nvPr userDrawn="1"/>
          </p:nvSpPr>
          <p:spPr>
            <a:xfrm>
              <a:off x="5353240" y="184963"/>
              <a:ext cx="791510" cy="664397"/>
            </a:xfrm>
            <a:prstGeom prst="rect">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chemeClr val="tx2"/>
                  </a:solidFill>
                  <a:latin typeface="Arial" charset="0"/>
                  <a:ea typeface="Arial" charset="0"/>
                  <a:cs typeface="Arial" charset="0"/>
                </a:rPr>
                <a:t>PANTONE 185C</a:t>
              </a:r>
            </a:p>
            <a:p>
              <a:pPr algn="ctr">
                <a:lnSpc>
                  <a:spcPts val="620"/>
                </a:lnSpc>
                <a:spcBef>
                  <a:spcPts val="0"/>
                </a:spcBef>
              </a:pPr>
              <a:r>
                <a:rPr kumimoji="1" lang="en-US" altLang="zh-CN" sz="500" b="1" dirty="0">
                  <a:solidFill>
                    <a:schemeClr val="tx2"/>
                  </a:solidFill>
                  <a:latin typeface="Arial" charset="0"/>
                  <a:ea typeface="Arial" charset="0"/>
                  <a:cs typeface="Arial" charset="0"/>
                </a:rPr>
                <a:t>RGB </a:t>
              </a:r>
              <a:br>
                <a:rPr kumimoji="1" lang="en-US" altLang="zh-CN" sz="500" b="1" dirty="0">
                  <a:solidFill>
                    <a:schemeClr val="tx2"/>
                  </a:solidFill>
                  <a:latin typeface="Arial" charset="0"/>
                  <a:ea typeface="Arial" charset="0"/>
                  <a:cs typeface="Arial" charset="0"/>
                </a:rPr>
              </a:br>
              <a:r>
                <a:rPr kumimoji="1" lang="en-US" altLang="zh-CN" sz="500" b="1" dirty="0">
                  <a:solidFill>
                    <a:schemeClr val="tx2"/>
                  </a:solidFill>
                  <a:latin typeface="Arial" charset="0"/>
                  <a:ea typeface="Arial" charset="0"/>
                  <a:cs typeface="Arial" charset="0"/>
                </a:rPr>
                <a:t>199/0/11  </a:t>
              </a:r>
            </a:p>
          </p:txBody>
        </p:sp>
        <p:sp>
          <p:nvSpPr>
            <p:cNvPr id="39" name="文本框 15">
              <a:extLst>
                <a:ext uri="{FF2B5EF4-FFF2-40B4-BE49-F238E27FC236}">
                  <a16:creationId xmlns:a16="http://schemas.microsoft.com/office/drawing/2014/main" xmlns="" id="{EA01C299-6FF2-3642-AAEC-A1DF62D9C654}"/>
                </a:ext>
              </a:extLst>
            </p:cNvPr>
            <p:cNvSpPr txBox="1"/>
            <p:nvPr userDrawn="1"/>
          </p:nvSpPr>
          <p:spPr>
            <a:xfrm>
              <a:off x="5343885" y="-48857"/>
              <a:ext cx="726488" cy="204645"/>
            </a:xfrm>
            <a:prstGeom prst="rect">
              <a:avLst/>
            </a:prstGeom>
            <a:noFill/>
          </p:spPr>
          <p:txBody>
            <a:bodyPr wrap="square" lIns="0" tIns="0" rIns="0" bIns="0" rtlCol="0" anchor="b" anchorCtr="0">
              <a:spAutoFit/>
            </a:bodyPr>
            <a:lstStyle/>
            <a:p>
              <a:pPr algn="l">
                <a:lnSpc>
                  <a:spcPct val="100000"/>
                </a:lnSpc>
              </a:pPr>
              <a:r>
                <a:rPr kumimoji="1" lang="zh-CN" altLang="en-US" sz="800" b="0" i="0" dirty="0">
                  <a:solidFill>
                    <a:schemeClr val="tx1"/>
                  </a:solidFill>
                  <a:latin typeface="Microsoft YaHei" panose="020B0503020204020204" pitchFamily="34" charset="-122"/>
                  <a:ea typeface="Microsoft YaHei" panose="020B0503020204020204" pitchFamily="34" charset="-122"/>
                </a:rPr>
                <a:t>公司色</a:t>
              </a:r>
            </a:p>
          </p:txBody>
        </p:sp>
        <p:sp>
          <p:nvSpPr>
            <p:cNvPr id="40" name="矩形 13">
              <a:extLst>
                <a:ext uri="{FF2B5EF4-FFF2-40B4-BE49-F238E27FC236}">
                  <a16:creationId xmlns:a16="http://schemas.microsoft.com/office/drawing/2014/main" xmlns="" id="{B84AB502-165F-764A-9621-65CA8CBBEAEA}"/>
                </a:ext>
              </a:extLst>
            </p:cNvPr>
            <p:cNvSpPr/>
            <p:nvPr userDrawn="1"/>
          </p:nvSpPr>
          <p:spPr>
            <a:xfrm>
              <a:off x="5352600" y="918047"/>
              <a:ext cx="791510" cy="664397"/>
            </a:xfrm>
            <a:prstGeom prst="rect">
              <a:avLst/>
            </a:prstGeom>
            <a:solidFill>
              <a:srgbClr val="C8102E"/>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chemeClr val="tx2"/>
                  </a:solidFill>
                  <a:latin typeface="Arial" charset="0"/>
                  <a:ea typeface="Arial" charset="0"/>
                  <a:cs typeface="Arial" charset="0"/>
                </a:rPr>
                <a:t>PANTONE 186C</a:t>
              </a:r>
            </a:p>
            <a:p>
              <a:pPr algn="ctr">
                <a:lnSpc>
                  <a:spcPts val="620"/>
                </a:lnSpc>
              </a:pPr>
              <a:r>
                <a:rPr kumimoji="1" lang="en-US" altLang="zh-CN" sz="500" b="1" dirty="0">
                  <a:solidFill>
                    <a:schemeClr val="tx2"/>
                  </a:solidFill>
                  <a:latin typeface="Arial" charset="0"/>
                  <a:ea typeface="Arial" charset="0"/>
                  <a:cs typeface="Arial" charset="0"/>
                </a:rPr>
                <a:t>RGB</a:t>
              </a:r>
              <a:br>
                <a:rPr kumimoji="1" lang="en-US" altLang="zh-CN" sz="500" b="1" dirty="0">
                  <a:solidFill>
                    <a:schemeClr val="tx2"/>
                  </a:solidFill>
                  <a:latin typeface="Arial" charset="0"/>
                  <a:ea typeface="Arial" charset="0"/>
                  <a:cs typeface="Arial" charset="0"/>
                </a:rPr>
              </a:br>
              <a:r>
                <a:rPr kumimoji="1" lang="en-US" altLang="zh-CN" sz="500" b="1" dirty="0">
                  <a:solidFill>
                    <a:schemeClr val="tx2"/>
                  </a:solidFill>
                  <a:latin typeface="Arial" charset="0"/>
                  <a:ea typeface="Arial" charset="0"/>
                  <a:cs typeface="Arial" charset="0"/>
                </a:rPr>
                <a:t>200/16/46  </a:t>
              </a:r>
            </a:p>
          </p:txBody>
        </p:sp>
        <p:sp>
          <p:nvSpPr>
            <p:cNvPr id="41" name="矩形 13">
              <a:extLst>
                <a:ext uri="{FF2B5EF4-FFF2-40B4-BE49-F238E27FC236}">
                  <a16:creationId xmlns:a16="http://schemas.microsoft.com/office/drawing/2014/main" xmlns="" id="{CB8870E8-3E95-764C-B621-A168E194CC7A}"/>
                </a:ext>
              </a:extLst>
            </p:cNvPr>
            <p:cNvSpPr/>
            <p:nvPr userDrawn="1"/>
          </p:nvSpPr>
          <p:spPr>
            <a:xfrm>
              <a:off x="5354164" y="2665974"/>
              <a:ext cx="791510" cy="664397"/>
            </a:xfrm>
            <a:prstGeom prst="rect">
              <a:avLst/>
            </a:prstGeom>
            <a:solidFill>
              <a:srgbClr val="7F000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127/0/1</a:t>
              </a:r>
            </a:p>
          </p:txBody>
        </p:sp>
        <p:sp>
          <p:nvSpPr>
            <p:cNvPr id="42" name="矩形 13">
              <a:extLst>
                <a:ext uri="{FF2B5EF4-FFF2-40B4-BE49-F238E27FC236}">
                  <a16:creationId xmlns:a16="http://schemas.microsoft.com/office/drawing/2014/main" xmlns="" id="{356EF69A-1936-544F-A95F-0664F4E186D5}"/>
                </a:ext>
              </a:extLst>
            </p:cNvPr>
            <p:cNvSpPr/>
            <p:nvPr userDrawn="1"/>
          </p:nvSpPr>
          <p:spPr>
            <a:xfrm>
              <a:off x="5354164" y="4134866"/>
              <a:ext cx="791510" cy="664397"/>
            </a:xfrm>
            <a:prstGeom prst="rect">
              <a:avLst/>
            </a:prstGeom>
            <a:solidFill>
              <a:srgbClr val="FCC8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52/200/0</a:t>
              </a:r>
            </a:p>
          </p:txBody>
        </p:sp>
        <p:sp>
          <p:nvSpPr>
            <p:cNvPr id="43" name="矩形 13">
              <a:extLst>
                <a:ext uri="{FF2B5EF4-FFF2-40B4-BE49-F238E27FC236}">
                  <a16:creationId xmlns:a16="http://schemas.microsoft.com/office/drawing/2014/main" xmlns="" id="{03EBAB43-95A5-1C4A-8458-B86EB3D51FCA}"/>
                </a:ext>
              </a:extLst>
            </p:cNvPr>
            <p:cNvSpPr/>
            <p:nvPr userDrawn="1"/>
          </p:nvSpPr>
          <p:spPr>
            <a:xfrm>
              <a:off x="5354164" y="5596166"/>
              <a:ext cx="791510" cy="664397"/>
            </a:xfrm>
            <a:prstGeom prst="rect">
              <a:avLst/>
            </a:prstGeom>
            <a:solidFill>
              <a:srgbClr val="30B5C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48/181/197</a:t>
              </a:r>
            </a:p>
          </p:txBody>
        </p:sp>
        <p:sp>
          <p:nvSpPr>
            <p:cNvPr id="44" name="矩形 13">
              <a:extLst>
                <a:ext uri="{FF2B5EF4-FFF2-40B4-BE49-F238E27FC236}">
                  <a16:creationId xmlns:a16="http://schemas.microsoft.com/office/drawing/2014/main" xmlns="" id="{371A8520-F934-304C-B57F-B49F768694E2}"/>
                </a:ext>
              </a:extLst>
            </p:cNvPr>
            <p:cNvSpPr/>
            <p:nvPr userDrawn="1"/>
          </p:nvSpPr>
          <p:spPr>
            <a:xfrm>
              <a:off x="6194511" y="4866463"/>
              <a:ext cx="791510" cy="664397"/>
            </a:xfrm>
            <a:prstGeom prst="rect">
              <a:avLst/>
            </a:prstGeom>
            <a:solidFill>
              <a:srgbClr val="81C15F"/>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129/193/95</a:t>
              </a:r>
            </a:p>
          </p:txBody>
        </p:sp>
        <p:sp>
          <p:nvSpPr>
            <p:cNvPr id="45" name="矩形 13">
              <a:extLst>
                <a:ext uri="{FF2B5EF4-FFF2-40B4-BE49-F238E27FC236}">
                  <a16:creationId xmlns:a16="http://schemas.microsoft.com/office/drawing/2014/main" xmlns="" id="{B83004D7-279B-C14E-9FCF-870FA1B74FDF}"/>
                </a:ext>
              </a:extLst>
            </p:cNvPr>
            <p:cNvSpPr/>
            <p:nvPr userDrawn="1"/>
          </p:nvSpPr>
          <p:spPr>
            <a:xfrm>
              <a:off x="6192274" y="4134866"/>
              <a:ext cx="791510" cy="664397"/>
            </a:xfrm>
            <a:prstGeom prst="rect">
              <a:avLst/>
            </a:prstGeom>
            <a:solidFill>
              <a:srgbClr val="FDD35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253/211/81</a:t>
              </a:r>
            </a:p>
          </p:txBody>
        </p:sp>
        <p:sp>
          <p:nvSpPr>
            <p:cNvPr id="46" name="矩形 13">
              <a:extLst>
                <a:ext uri="{FF2B5EF4-FFF2-40B4-BE49-F238E27FC236}">
                  <a16:creationId xmlns:a16="http://schemas.microsoft.com/office/drawing/2014/main" xmlns="" id="{99635968-4E69-CC41-9D78-6DF253FE3035}"/>
                </a:ext>
              </a:extLst>
            </p:cNvPr>
            <p:cNvSpPr/>
            <p:nvPr userDrawn="1"/>
          </p:nvSpPr>
          <p:spPr>
            <a:xfrm>
              <a:off x="6192274" y="5596166"/>
              <a:ext cx="791510" cy="664397"/>
            </a:xfrm>
            <a:prstGeom prst="rect">
              <a:avLst/>
            </a:prstGeom>
            <a:solidFill>
              <a:srgbClr val="56C4D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86/196/210</a:t>
              </a:r>
            </a:p>
          </p:txBody>
        </p:sp>
        <p:sp>
          <p:nvSpPr>
            <p:cNvPr id="47" name="矩形 13">
              <a:extLst>
                <a:ext uri="{FF2B5EF4-FFF2-40B4-BE49-F238E27FC236}">
                  <a16:creationId xmlns:a16="http://schemas.microsoft.com/office/drawing/2014/main" xmlns="" id="{BDBE4949-07B7-F046-AD95-68E4B0C11CCD}"/>
                </a:ext>
              </a:extLst>
            </p:cNvPr>
            <p:cNvSpPr/>
            <p:nvPr/>
          </p:nvSpPr>
          <p:spPr>
            <a:xfrm>
              <a:off x="6186245" y="184963"/>
              <a:ext cx="791510" cy="664397"/>
            </a:xfrm>
            <a:prstGeom prst="rect">
              <a:avLst/>
            </a:prstGeom>
            <a:solidFill>
              <a:srgbClr val="D3394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211/57/65</a:t>
              </a:r>
            </a:p>
          </p:txBody>
        </p:sp>
        <p:sp>
          <p:nvSpPr>
            <p:cNvPr id="48" name="矩形 13">
              <a:extLst>
                <a:ext uri="{FF2B5EF4-FFF2-40B4-BE49-F238E27FC236}">
                  <a16:creationId xmlns:a16="http://schemas.microsoft.com/office/drawing/2014/main" xmlns="" id="{AA9F9E00-6A31-F14B-A2E4-79908835FD14}"/>
                </a:ext>
              </a:extLst>
            </p:cNvPr>
            <p:cNvSpPr/>
            <p:nvPr/>
          </p:nvSpPr>
          <p:spPr>
            <a:xfrm>
              <a:off x="6185604" y="918047"/>
              <a:ext cx="791510" cy="664397"/>
            </a:xfrm>
            <a:prstGeom prst="rect">
              <a:avLst/>
            </a:prstGeom>
            <a:solidFill>
              <a:srgbClr val="D3385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p>
            <a:p>
              <a:pPr algn="ctr">
                <a:lnSpc>
                  <a:spcPts val="620"/>
                </a:lnSpc>
              </a:pPr>
              <a:r>
                <a:rPr kumimoji="1" lang="en-US" altLang="zh-CN" sz="500" b="1" dirty="0">
                  <a:solidFill>
                    <a:srgbClr val="FFFFFF"/>
                  </a:solidFill>
                  <a:latin typeface="Arial" charset="0"/>
                  <a:ea typeface="Arial" charset="0"/>
                  <a:cs typeface="Arial" charset="0"/>
                </a:rPr>
                <a:t>211/56/89</a:t>
              </a:r>
            </a:p>
          </p:txBody>
        </p:sp>
        <p:sp>
          <p:nvSpPr>
            <p:cNvPr id="49" name="矩形 13">
              <a:extLst>
                <a:ext uri="{FF2B5EF4-FFF2-40B4-BE49-F238E27FC236}">
                  <a16:creationId xmlns:a16="http://schemas.microsoft.com/office/drawing/2014/main" xmlns="" id="{38715A31-485E-B744-B409-43F9F04B48F7}"/>
                </a:ext>
              </a:extLst>
            </p:cNvPr>
            <p:cNvSpPr/>
            <p:nvPr/>
          </p:nvSpPr>
          <p:spPr>
            <a:xfrm>
              <a:off x="6996262" y="1934171"/>
              <a:ext cx="791510" cy="664397"/>
            </a:xfrm>
            <a:prstGeom prst="rect">
              <a:avLst/>
            </a:prstGeom>
            <a:solidFill>
              <a:srgbClr val="DD80AA"/>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221/128/170</a:t>
              </a:r>
            </a:p>
          </p:txBody>
        </p:sp>
        <p:sp>
          <p:nvSpPr>
            <p:cNvPr id="50" name="矩形 13">
              <a:extLst>
                <a:ext uri="{FF2B5EF4-FFF2-40B4-BE49-F238E27FC236}">
                  <a16:creationId xmlns:a16="http://schemas.microsoft.com/office/drawing/2014/main" xmlns="" id="{4AE1609B-25DD-2C4A-B05B-D18ADBC39C71}"/>
                </a:ext>
              </a:extLst>
            </p:cNvPr>
            <p:cNvSpPr/>
            <p:nvPr/>
          </p:nvSpPr>
          <p:spPr>
            <a:xfrm>
              <a:off x="6996262" y="2673360"/>
              <a:ext cx="791510" cy="664397"/>
            </a:xfrm>
            <a:prstGeom prst="rect">
              <a:avLst/>
            </a:prstGeom>
            <a:solidFill>
              <a:srgbClr val="BF808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78" rtl="0" eaLnBrk="1" fontAlgn="auto" latinLnBrk="0" hangingPunct="1">
                <a:lnSpc>
                  <a:spcPts val="620"/>
                </a:lnSpc>
                <a:spcBef>
                  <a:spcPts val="0"/>
                </a:spcBef>
                <a:spcAft>
                  <a:spcPts val="0"/>
                </a:spcAft>
                <a:buClrTx/>
                <a:buSzTx/>
                <a:buFontTx/>
                <a:buNone/>
                <a:tabLst/>
                <a:defRPr/>
              </a:pPr>
              <a:r>
                <a:rPr kumimoji="1" lang="en-US" altLang="zh-CN" sz="500" b="1" dirty="0">
                  <a:solidFill>
                    <a:srgbClr val="595757"/>
                  </a:solidFill>
                  <a:latin typeface="Arial" charset="0"/>
                  <a:ea typeface="Arial" charset="0"/>
                  <a:cs typeface="Arial" charset="0"/>
                </a:rPr>
                <a:t>RGB 191/128/130</a:t>
              </a:r>
            </a:p>
          </p:txBody>
        </p:sp>
        <p:sp>
          <p:nvSpPr>
            <p:cNvPr id="51" name="矩形 13">
              <a:extLst>
                <a:ext uri="{FF2B5EF4-FFF2-40B4-BE49-F238E27FC236}">
                  <a16:creationId xmlns:a16="http://schemas.microsoft.com/office/drawing/2014/main" xmlns="" id="{ECE90F9F-DBBC-0B49-A42C-8B62397E473E}"/>
                </a:ext>
              </a:extLst>
            </p:cNvPr>
            <p:cNvSpPr/>
            <p:nvPr/>
          </p:nvSpPr>
          <p:spPr>
            <a:xfrm>
              <a:off x="6996262" y="3415851"/>
              <a:ext cx="791510" cy="664397"/>
            </a:xfrm>
            <a:prstGeom prst="rect">
              <a:avLst/>
            </a:prstGeom>
            <a:solidFill>
              <a:srgbClr val="F6B78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246/183/140</a:t>
              </a:r>
              <a:endParaRPr kumimoji="1" lang="mr-IN" altLang="zh-CN" sz="500" b="1" dirty="0">
                <a:solidFill>
                  <a:srgbClr val="595757"/>
                </a:solidFill>
                <a:latin typeface="Arial" charset="0"/>
                <a:ea typeface="Arial" charset="0"/>
                <a:cs typeface="Arial" charset="0"/>
              </a:endParaRPr>
            </a:p>
          </p:txBody>
        </p:sp>
        <p:sp>
          <p:nvSpPr>
            <p:cNvPr id="52" name="矩形 13">
              <a:extLst>
                <a:ext uri="{FF2B5EF4-FFF2-40B4-BE49-F238E27FC236}">
                  <a16:creationId xmlns:a16="http://schemas.microsoft.com/office/drawing/2014/main" xmlns="" id="{D5B387BA-F8B8-B54E-966E-F24E271747C4}"/>
                </a:ext>
              </a:extLst>
            </p:cNvPr>
            <p:cNvSpPr/>
            <p:nvPr/>
          </p:nvSpPr>
          <p:spPr>
            <a:xfrm>
              <a:off x="7006093" y="4866463"/>
              <a:ext cx="791510" cy="664397"/>
            </a:xfrm>
            <a:prstGeom prst="rect">
              <a:avLst/>
            </a:prstGeom>
            <a:solidFill>
              <a:srgbClr val="AFD89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176/216/156</a:t>
              </a:r>
            </a:p>
          </p:txBody>
        </p:sp>
        <p:sp>
          <p:nvSpPr>
            <p:cNvPr id="53" name="矩形 13">
              <a:extLst>
                <a:ext uri="{FF2B5EF4-FFF2-40B4-BE49-F238E27FC236}">
                  <a16:creationId xmlns:a16="http://schemas.microsoft.com/office/drawing/2014/main" xmlns="" id="{E6C9B99E-8C1C-2B49-B82E-3C754B8E5C02}"/>
                </a:ext>
              </a:extLst>
            </p:cNvPr>
            <p:cNvSpPr/>
            <p:nvPr/>
          </p:nvSpPr>
          <p:spPr>
            <a:xfrm>
              <a:off x="7003856" y="4134866"/>
              <a:ext cx="791510" cy="664397"/>
            </a:xfrm>
            <a:prstGeom prst="rect">
              <a:avLst/>
            </a:prstGeom>
            <a:solidFill>
              <a:srgbClr val="FDE39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253/227/181</a:t>
              </a:r>
            </a:p>
          </p:txBody>
        </p:sp>
        <p:sp>
          <p:nvSpPr>
            <p:cNvPr id="54" name="矩形 13">
              <a:extLst>
                <a:ext uri="{FF2B5EF4-FFF2-40B4-BE49-F238E27FC236}">
                  <a16:creationId xmlns:a16="http://schemas.microsoft.com/office/drawing/2014/main" xmlns="" id="{0106BFA2-9DE1-3A42-A6C6-69BCE0FA34F4}"/>
                </a:ext>
              </a:extLst>
            </p:cNvPr>
            <p:cNvSpPr/>
            <p:nvPr/>
          </p:nvSpPr>
          <p:spPr>
            <a:xfrm>
              <a:off x="7003856" y="5596166"/>
              <a:ext cx="791510" cy="664397"/>
            </a:xfrm>
            <a:prstGeom prst="rect">
              <a:avLst/>
            </a:prstGeom>
            <a:solidFill>
              <a:srgbClr val="94DAE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148/218/226</a:t>
              </a:r>
            </a:p>
          </p:txBody>
        </p:sp>
        <p:sp>
          <p:nvSpPr>
            <p:cNvPr id="55" name="矩形 13">
              <a:extLst>
                <a:ext uri="{FF2B5EF4-FFF2-40B4-BE49-F238E27FC236}">
                  <a16:creationId xmlns:a16="http://schemas.microsoft.com/office/drawing/2014/main" xmlns="" id="{F760C1C5-4342-C346-A7D2-D101978EDF66}"/>
                </a:ext>
              </a:extLst>
            </p:cNvPr>
            <p:cNvSpPr/>
            <p:nvPr/>
          </p:nvSpPr>
          <p:spPr>
            <a:xfrm>
              <a:off x="6997826" y="184963"/>
              <a:ext cx="791510" cy="664397"/>
            </a:xfrm>
            <a:prstGeom prst="rect">
              <a:avLst/>
            </a:prstGeom>
            <a:solidFill>
              <a:srgbClr val="E2818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226/129/137</a:t>
              </a:r>
            </a:p>
          </p:txBody>
        </p:sp>
        <p:sp>
          <p:nvSpPr>
            <p:cNvPr id="56" name="矩形 13">
              <a:extLst>
                <a:ext uri="{FF2B5EF4-FFF2-40B4-BE49-F238E27FC236}">
                  <a16:creationId xmlns:a16="http://schemas.microsoft.com/office/drawing/2014/main" xmlns="" id="{5BB50A4A-0B64-7E4C-824C-1EBCA1A992CF}"/>
                </a:ext>
              </a:extLst>
            </p:cNvPr>
            <p:cNvSpPr/>
            <p:nvPr/>
          </p:nvSpPr>
          <p:spPr>
            <a:xfrm>
              <a:off x="6997185" y="918047"/>
              <a:ext cx="791510" cy="664397"/>
            </a:xfrm>
            <a:prstGeom prst="rect">
              <a:avLst/>
            </a:prstGeom>
            <a:solidFill>
              <a:srgbClr val="E2819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226/129/152</a:t>
              </a:r>
            </a:p>
          </p:txBody>
        </p:sp>
        <p:sp>
          <p:nvSpPr>
            <p:cNvPr id="57" name="矩形 13">
              <a:extLst>
                <a:ext uri="{FF2B5EF4-FFF2-40B4-BE49-F238E27FC236}">
                  <a16:creationId xmlns:a16="http://schemas.microsoft.com/office/drawing/2014/main" xmlns="" id="{756A7E25-6C44-8A44-A8C5-61D19BC9EDAF}"/>
                </a:ext>
              </a:extLst>
            </p:cNvPr>
            <p:cNvSpPr/>
            <p:nvPr userDrawn="1"/>
          </p:nvSpPr>
          <p:spPr>
            <a:xfrm>
              <a:off x="7806130" y="1934171"/>
              <a:ext cx="791510" cy="664397"/>
            </a:xfrm>
            <a:prstGeom prst="rect">
              <a:avLst/>
            </a:prstGeom>
            <a:solidFill>
              <a:srgbClr val="EBB3C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235/179/204</a:t>
              </a:r>
            </a:p>
          </p:txBody>
        </p:sp>
        <p:sp>
          <p:nvSpPr>
            <p:cNvPr id="58" name="矩形 13">
              <a:extLst>
                <a:ext uri="{FF2B5EF4-FFF2-40B4-BE49-F238E27FC236}">
                  <a16:creationId xmlns:a16="http://schemas.microsoft.com/office/drawing/2014/main" xmlns="" id="{96588389-39CD-DF4E-B9AC-92091E25724E}"/>
                </a:ext>
              </a:extLst>
            </p:cNvPr>
            <p:cNvSpPr/>
            <p:nvPr/>
          </p:nvSpPr>
          <p:spPr>
            <a:xfrm>
              <a:off x="7806130" y="2673360"/>
              <a:ext cx="791510" cy="664397"/>
            </a:xfrm>
            <a:prstGeom prst="rect">
              <a:avLst/>
            </a:prstGeom>
            <a:solidFill>
              <a:srgbClr val="D8B3B3"/>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78" rtl="0" eaLnBrk="1" fontAlgn="auto" latinLnBrk="0" hangingPunct="1">
                <a:lnSpc>
                  <a:spcPts val="620"/>
                </a:lnSpc>
                <a:spcBef>
                  <a:spcPts val="0"/>
                </a:spcBef>
                <a:spcAft>
                  <a:spcPts val="0"/>
                </a:spcAft>
                <a:buClrTx/>
                <a:buSzTx/>
                <a:buFontTx/>
                <a:buNone/>
                <a:tabLst/>
                <a:defRPr/>
              </a:pPr>
              <a:r>
                <a:rPr kumimoji="1" lang="en-US" altLang="zh-CN" sz="500" b="1" dirty="0">
                  <a:solidFill>
                    <a:srgbClr val="595757"/>
                  </a:solidFill>
                  <a:latin typeface="Arial" charset="0"/>
                  <a:ea typeface="Arial" charset="0"/>
                  <a:cs typeface="Arial" charset="0"/>
                </a:rPr>
                <a:t>RGB 216/179/179</a:t>
              </a:r>
            </a:p>
          </p:txBody>
        </p:sp>
        <p:sp>
          <p:nvSpPr>
            <p:cNvPr id="59" name="矩形 13">
              <a:extLst>
                <a:ext uri="{FF2B5EF4-FFF2-40B4-BE49-F238E27FC236}">
                  <a16:creationId xmlns:a16="http://schemas.microsoft.com/office/drawing/2014/main" xmlns="" id="{20725C9F-31AE-DB44-B70A-B4ECDEC0BC00}"/>
                </a:ext>
              </a:extLst>
            </p:cNvPr>
            <p:cNvSpPr/>
            <p:nvPr/>
          </p:nvSpPr>
          <p:spPr>
            <a:xfrm>
              <a:off x="7806130" y="3415851"/>
              <a:ext cx="791510" cy="664397"/>
            </a:xfrm>
            <a:prstGeom prst="rect">
              <a:avLst/>
            </a:prstGeom>
            <a:solidFill>
              <a:srgbClr val="FAD3BB"/>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250/211/187</a:t>
              </a:r>
              <a:endParaRPr kumimoji="1" lang="mr-IN" altLang="zh-CN" sz="500" b="1" dirty="0">
                <a:solidFill>
                  <a:srgbClr val="595757"/>
                </a:solidFill>
                <a:latin typeface="Arial" charset="0"/>
                <a:ea typeface="Arial" charset="0"/>
                <a:cs typeface="Arial" charset="0"/>
              </a:endParaRPr>
            </a:p>
          </p:txBody>
        </p:sp>
        <p:sp>
          <p:nvSpPr>
            <p:cNvPr id="60" name="矩形 13">
              <a:extLst>
                <a:ext uri="{FF2B5EF4-FFF2-40B4-BE49-F238E27FC236}">
                  <a16:creationId xmlns:a16="http://schemas.microsoft.com/office/drawing/2014/main" xmlns="" id="{AC5BCC27-B68D-0743-8E0B-E25F8D01C3A4}"/>
                </a:ext>
              </a:extLst>
            </p:cNvPr>
            <p:cNvSpPr/>
            <p:nvPr/>
          </p:nvSpPr>
          <p:spPr>
            <a:xfrm>
              <a:off x="7815961" y="4866463"/>
              <a:ext cx="791510" cy="664397"/>
            </a:xfrm>
            <a:prstGeom prst="rect">
              <a:avLst/>
            </a:prstGeom>
            <a:solidFill>
              <a:srgbClr val="D0E8C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208/232/196</a:t>
              </a:r>
            </a:p>
          </p:txBody>
        </p:sp>
        <p:sp>
          <p:nvSpPr>
            <p:cNvPr id="61" name="矩形 13">
              <a:extLst>
                <a:ext uri="{FF2B5EF4-FFF2-40B4-BE49-F238E27FC236}">
                  <a16:creationId xmlns:a16="http://schemas.microsoft.com/office/drawing/2014/main" xmlns="" id="{51C2E83A-C975-6945-B2FD-5B22BBB53DB7}"/>
                </a:ext>
              </a:extLst>
            </p:cNvPr>
            <p:cNvSpPr/>
            <p:nvPr/>
          </p:nvSpPr>
          <p:spPr>
            <a:xfrm>
              <a:off x="7813724" y="4134866"/>
              <a:ext cx="791510" cy="664397"/>
            </a:xfrm>
            <a:prstGeom prst="rect">
              <a:avLst/>
            </a:prstGeom>
            <a:solidFill>
              <a:srgbClr val="FEEEC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254/238/193</a:t>
              </a:r>
            </a:p>
          </p:txBody>
        </p:sp>
        <p:sp>
          <p:nvSpPr>
            <p:cNvPr id="62" name="矩形 13">
              <a:extLst>
                <a:ext uri="{FF2B5EF4-FFF2-40B4-BE49-F238E27FC236}">
                  <a16:creationId xmlns:a16="http://schemas.microsoft.com/office/drawing/2014/main" xmlns="" id="{BEE9A95F-6965-354F-A2C7-2E8C81DDA52F}"/>
                </a:ext>
              </a:extLst>
            </p:cNvPr>
            <p:cNvSpPr/>
            <p:nvPr/>
          </p:nvSpPr>
          <p:spPr>
            <a:xfrm>
              <a:off x="7813724" y="5596166"/>
              <a:ext cx="791510" cy="664397"/>
            </a:xfrm>
            <a:prstGeom prst="rect">
              <a:avLst/>
            </a:prstGeom>
            <a:solidFill>
              <a:srgbClr val="BEE9EE"/>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a:t>
              </a:r>
              <a:br>
                <a:rPr kumimoji="1" lang="en-US" altLang="zh-CN" sz="500" b="1" dirty="0">
                  <a:solidFill>
                    <a:srgbClr val="595757"/>
                  </a:solidFill>
                  <a:latin typeface="Arial" charset="0"/>
                  <a:ea typeface="Arial" charset="0"/>
                  <a:cs typeface="Arial" charset="0"/>
                </a:rPr>
              </a:br>
              <a:r>
                <a:rPr kumimoji="1" lang="en-US" altLang="zh-CN" sz="500" b="1" dirty="0">
                  <a:solidFill>
                    <a:srgbClr val="595757"/>
                  </a:solidFill>
                  <a:latin typeface="Arial" charset="0"/>
                  <a:ea typeface="Arial" charset="0"/>
                  <a:cs typeface="Arial" charset="0"/>
                </a:rPr>
                <a:t>190/23/238</a:t>
              </a:r>
            </a:p>
          </p:txBody>
        </p:sp>
        <p:sp>
          <p:nvSpPr>
            <p:cNvPr id="63" name="矩形 13">
              <a:extLst>
                <a:ext uri="{FF2B5EF4-FFF2-40B4-BE49-F238E27FC236}">
                  <a16:creationId xmlns:a16="http://schemas.microsoft.com/office/drawing/2014/main" xmlns="" id="{509164EB-3DC4-7A4F-9E7C-06EBC981CD0A}"/>
                </a:ext>
              </a:extLst>
            </p:cNvPr>
            <p:cNvSpPr/>
            <p:nvPr/>
          </p:nvSpPr>
          <p:spPr>
            <a:xfrm>
              <a:off x="7807694" y="184963"/>
              <a:ext cx="791510" cy="664397"/>
            </a:xfrm>
            <a:prstGeom prst="rect">
              <a:avLst/>
            </a:prstGeom>
            <a:solidFill>
              <a:srgbClr val="EEB3B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239/178/184</a:t>
              </a:r>
            </a:p>
          </p:txBody>
        </p:sp>
        <p:sp>
          <p:nvSpPr>
            <p:cNvPr id="64" name="矩形 13">
              <a:extLst>
                <a:ext uri="{FF2B5EF4-FFF2-40B4-BE49-F238E27FC236}">
                  <a16:creationId xmlns:a16="http://schemas.microsoft.com/office/drawing/2014/main" xmlns="" id="{667867DD-D3E6-3040-A7B5-39345C0CE2E3}"/>
                </a:ext>
              </a:extLst>
            </p:cNvPr>
            <p:cNvSpPr/>
            <p:nvPr/>
          </p:nvSpPr>
          <p:spPr>
            <a:xfrm>
              <a:off x="7807054" y="918047"/>
              <a:ext cx="791510" cy="664397"/>
            </a:xfrm>
            <a:prstGeom prst="rect">
              <a:avLst/>
            </a:prstGeom>
            <a:solidFill>
              <a:srgbClr val="EEB3C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238/179/193</a:t>
              </a:r>
            </a:p>
          </p:txBody>
        </p:sp>
        <p:sp>
          <p:nvSpPr>
            <p:cNvPr id="65" name="矩形 13">
              <a:extLst>
                <a:ext uri="{FF2B5EF4-FFF2-40B4-BE49-F238E27FC236}">
                  <a16:creationId xmlns:a16="http://schemas.microsoft.com/office/drawing/2014/main" xmlns="" id="{9EE10597-3782-AB46-8453-89FA049C6C46}"/>
                </a:ext>
              </a:extLst>
            </p:cNvPr>
            <p:cNvSpPr/>
            <p:nvPr userDrawn="1"/>
          </p:nvSpPr>
          <p:spPr>
            <a:xfrm>
              <a:off x="5354169" y="6324025"/>
              <a:ext cx="513579" cy="664397"/>
            </a:xfrm>
            <a:prstGeom prst="rect">
              <a:avLst/>
            </a:prstGeom>
            <a:solidFill>
              <a:srgbClr val="22181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35/24/21</a:t>
              </a:r>
            </a:p>
          </p:txBody>
        </p:sp>
        <p:sp>
          <p:nvSpPr>
            <p:cNvPr id="66" name="矩形 13">
              <a:extLst>
                <a:ext uri="{FF2B5EF4-FFF2-40B4-BE49-F238E27FC236}">
                  <a16:creationId xmlns:a16="http://schemas.microsoft.com/office/drawing/2014/main" xmlns="" id="{966B3529-B594-884C-BED0-5887B34BBBB8}"/>
                </a:ext>
              </a:extLst>
            </p:cNvPr>
            <p:cNvSpPr/>
            <p:nvPr userDrawn="1"/>
          </p:nvSpPr>
          <p:spPr>
            <a:xfrm>
              <a:off x="5900626" y="6324025"/>
              <a:ext cx="513579" cy="664397"/>
            </a:xfrm>
            <a:prstGeom prst="rect">
              <a:avLst/>
            </a:prstGeom>
            <a:solidFill>
              <a:srgbClr val="59575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p>
            <a:p>
              <a:pPr algn="ctr">
                <a:lnSpc>
                  <a:spcPts val="620"/>
                </a:lnSpc>
              </a:pPr>
              <a:r>
                <a:rPr kumimoji="1" lang="en-US" altLang="zh-CN" sz="500" b="1" dirty="0">
                  <a:solidFill>
                    <a:srgbClr val="FFFFFF"/>
                  </a:solidFill>
                  <a:latin typeface="Arial" charset="0"/>
                  <a:ea typeface="Arial" charset="0"/>
                  <a:cs typeface="Arial" charset="0"/>
                </a:rPr>
                <a:t>89/87/87</a:t>
              </a:r>
            </a:p>
          </p:txBody>
        </p:sp>
        <p:sp>
          <p:nvSpPr>
            <p:cNvPr id="67" name="矩形 13">
              <a:extLst>
                <a:ext uri="{FF2B5EF4-FFF2-40B4-BE49-F238E27FC236}">
                  <a16:creationId xmlns:a16="http://schemas.microsoft.com/office/drawing/2014/main" xmlns="" id="{0B0545C9-147F-584F-80D2-EF13876D7D33}"/>
                </a:ext>
              </a:extLst>
            </p:cNvPr>
            <p:cNvSpPr/>
            <p:nvPr userDrawn="1"/>
          </p:nvSpPr>
          <p:spPr>
            <a:xfrm>
              <a:off x="6450318" y="6324025"/>
              <a:ext cx="513579" cy="664397"/>
            </a:xfrm>
            <a:prstGeom prst="rect">
              <a:avLst/>
            </a:prstGeom>
            <a:solidFill>
              <a:srgbClr val="88888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p>
            <a:p>
              <a:pPr algn="ctr">
                <a:lnSpc>
                  <a:spcPts val="620"/>
                </a:lnSpc>
              </a:pPr>
              <a:r>
                <a:rPr kumimoji="1" lang="en-US" altLang="zh-CN" sz="500" b="1" dirty="0">
                  <a:solidFill>
                    <a:srgbClr val="FFFFFF"/>
                  </a:solidFill>
                  <a:latin typeface="Arial" charset="0"/>
                  <a:ea typeface="Arial" charset="0"/>
                  <a:cs typeface="Arial" charset="0"/>
                </a:rPr>
                <a:t>137/137/</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137</a:t>
              </a:r>
            </a:p>
          </p:txBody>
        </p:sp>
        <p:sp>
          <p:nvSpPr>
            <p:cNvPr id="68" name="矩形 13">
              <a:extLst>
                <a:ext uri="{FF2B5EF4-FFF2-40B4-BE49-F238E27FC236}">
                  <a16:creationId xmlns:a16="http://schemas.microsoft.com/office/drawing/2014/main" xmlns="" id="{44FD0A0B-0D45-3340-A523-465AC24134BF}"/>
                </a:ext>
              </a:extLst>
            </p:cNvPr>
            <p:cNvSpPr/>
            <p:nvPr userDrawn="1"/>
          </p:nvSpPr>
          <p:spPr>
            <a:xfrm>
              <a:off x="6998296" y="6324025"/>
              <a:ext cx="513579" cy="664397"/>
            </a:xfrm>
            <a:prstGeom prst="rect">
              <a:avLst/>
            </a:prstGeom>
            <a:solidFill>
              <a:srgbClr val="B5B5B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p>
            <a:p>
              <a:pPr algn="ctr">
                <a:lnSpc>
                  <a:spcPts val="620"/>
                </a:lnSpc>
              </a:pPr>
              <a:r>
                <a:rPr kumimoji="1" lang="en-US" altLang="zh-CN" sz="500" b="1" dirty="0">
                  <a:solidFill>
                    <a:srgbClr val="FFFFFF"/>
                  </a:solidFill>
                  <a:latin typeface="Arial" charset="0"/>
                  <a:ea typeface="Arial" charset="0"/>
                  <a:cs typeface="Arial" charset="0"/>
                </a:rPr>
                <a:t>181/181/</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181</a:t>
              </a:r>
            </a:p>
          </p:txBody>
        </p:sp>
        <p:sp>
          <p:nvSpPr>
            <p:cNvPr id="69" name="矩形 13">
              <a:extLst>
                <a:ext uri="{FF2B5EF4-FFF2-40B4-BE49-F238E27FC236}">
                  <a16:creationId xmlns:a16="http://schemas.microsoft.com/office/drawing/2014/main" xmlns="" id="{2C404A07-276B-3648-BB25-4EDB5905448C}"/>
                </a:ext>
              </a:extLst>
            </p:cNvPr>
            <p:cNvSpPr/>
            <p:nvPr userDrawn="1"/>
          </p:nvSpPr>
          <p:spPr>
            <a:xfrm>
              <a:off x="7541580" y="6324025"/>
              <a:ext cx="513579" cy="664397"/>
            </a:xfrm>
            <a:prstGeom prst="rect">
              <a:avLst/>
            </a:prstGeom>
            <a:solidFill>
              <a:srgbClr val="DDDDDD"/>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221/221/</a:t>
              </a:r>
              <a:br>
                <a:rPr kumimoji="1" lang="en-US" altLang="zh-CN" sz="500" b="1" dirty="0">
                  <a:solidFill>
                    <a:srgbClr val="595757"/>
                  </a:solidFill>
                  <a:latin typeface="Arial" charset="0"/>
                  <a:ea typeface="Arial" charset="0"/>
                  <a:cs typeface="Arial" charset="0"/>
                </a:rPr>
              </a:br>
              <a:r>
                <a:rPr kumimoji="1" lang="en-US" altLang="zh-CN" sz="500" b="1" dirty="0">
                  <a:solidFill>
                    <a:srgbClr val="595757"/>
                  </a:solidFill>
                  <a:latin typeface="Arial" charset="0"/>
                  <a:ea typeface="Arial" charset="0"/>
                  <a:cs typeface="Arial" charset="0"/>
                </a:rPr>
                <a:t>221</a:t>
              </a:r>
            </a:p>
          </p:txBody>
        </p:sp>
        <p:sp>
          <p:nvSpPr>
            <p:cNvPr id="70" name="矩形 13">
              <a:extLst>
                <a:ext uri="{FF2B5EF4-FFF2-40B4-BE49-F238E27FC236}">
                  <a16:creationId xmlns:a16="http://schemas.microsoft.com/office/drawing/2014/main" xmlns="" id="{72B0F29C-A346-8946-9B8E-8F1B9DFF7AD0}"/>
                </a:ext>
              </a:extLst>
            </p:cNvPr>
            <p:cNvSpPr/>
            <p:nvPr userDrawn="1"/>
          </p:nvSpPr>
          <p:spPr>
            <a:xfrm>
              <a:off x="8083608" y="6324025"/>
              <a:ext cx="513579" cy="664397"/>
            </a:xfrm>
            <a:prstGeom prst="rect">
              <a:avLst/>
            </a:prstGeom>
            <a:solidFill>
              <a:srgbClr val="FFFFFF"/>
            </a:solidFill>
            <a:ln w="6350">
              <a:solidFill>
                <a:srgbClr val="B5B5B5"/>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a:t>
              </a:r>
            </a:p>
            <a:p>
              <a:pPr algn="ctr">
                <a:lnSpc>
                  <a:spcPts val="620"/>
                </a:lnSpc>
              </a:pPr>
              <a:r>
                <a:rPr kumimoji="1" lang="en-US" altLang="zh-CN" sz="500" b="1" dirty="0">
                  <a:solidFill>
                    <a:srgbClr val="595757"/>
                  </a:solidFill>
                  <a:latin typeface="Arial" charset="0"/>
                  <a:ea typeface="Arial" charset="0"/>
                  <a:cs typeface="Arial" charset="0"/>
                </a:rPr>
                <a:t>255/255/</a:t>
              </a:r>
              <a:br>
                <a:rPr kumimoji="1" lang="en-US" altLang="zh-CN" sz="500" b="1" dirty="0">
                  <a:solidFill>
                    <a:srgbClr val="595757"/>
                  </a:solidFill>
                  <a:latin typeface="Arial" charset="0"/>
                  <a:ea typeface="Arial" charset="0"/>
                  <a:cs typeface="Arial" charset="0"/>
                </a:rPr>
              </a:br>
              <a:r>
                <a:rPr kumimoji="1" lang="en-US" altLang="zh-CN" sz="500" b="1" dirty="0">
                  <a:solidFill>
                    <a:srgbClr val="595757"/>
                  </a:solidFill>
                  <a:latin typeface="Arial" charset="0"/>
                  <a:ea typeface="Arial" charset="0"/>
                  <a:cs typeface="Arial" charset="0"/>
                </a:rPr>
                <a:t>255</a:t>
              </a:r>
            </a:p>
          </p:txBody>
        </p:sp>
      </p:grpSp>
    </p:spTree>
    <p:extLst>
      <p:ext uri="{BB962C8B-B14F-4D97-AF65-F5344CB8AC3E}">
        <p14:creationId xmlns:p14="http://schemas.microsoft.com/office/powerpoint/2010/main" val="867226749"/>
      </p:ext>
    </p:extLst>
  </p:cSld>
  <p:clrMap bg1="lt1" tx1="dk1" bg2="lt2" tx2="dk2" accent1="accent1" accent2="accent2" accent3="accent3" accent4="accent4" accent5="accent5" accent6="accent6" hlink="hlink" folHlink="folHlink"/>
  <p:sldLayoutIdLst>
    <p:sldLayoutId id="2147483842"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800" kern="1200" baseline="0">
          <a:solidFill>
            <a:schemeClr val="tx1"/>
          </a:solidFill>
          <a:latin typeface="Huawei Sans" panose="020C0503030203020204" pitchFamily="34" charset="0"/>
          <a:ea typeface="方正兰亭黑简体" panose="02000000000000000000" pitchFamily="2"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3748" userDrawn="1">
          <p15:clr>
            <a:srgbClr val="F26B43"/>
          </p15:clr>
        </p15:guide>
        <p15:guide id="2" pos="574" userDrawn="1">
          <p15:clr>
            <a:srgbClr val="F26B43"/>
          </p15:clr>
        </p15:guide>
        <p15:guide id="3" orient="horz" pos="572" userDrawn="1">
          <p15:clr>
            <a:srgbClr val="F26B43"/>
          </p15:clr>
        </p15:guide>
        <p15:guide id="4" orient="horz" pos="1230" userDrawn="1">
          <p15:clr>
            <a:srgbClr val="F26B43"/>
          </p15:clr>
        </p15:guide>
        <p15:guide id="5" orient="horz" pos="2160" userDrawn="1">
          <p15:clr>
            <a:srgbClr val="F26B43"/>
          </p15:clr>
        </p15:guide>
        <p15:guide id="6" pos="3840"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EBEBEB"/>
        </a:solidFill>
        <a:effectLst/>
      </p:bgPr>
    </p:bg>
    <p:spTree>
      <p:nvGrpSpPr>
        <p:cNvPr id="1" name=""/>
        <p:cNvGrpSpPr/>
        <p:nvPr/>
      </p:nvGrpSpPr>
      <p:grpSpPr>
        <a:xfrm>
          <a:off x="0" y="0"/>
          <a:ext cx="0" cy="0"/>
          <a:chOff x="0" y="0"/>
          <a:chExt cx="0" cy="0"/>
        </a:xfrm>
      </p:grpSpPr>
      <p:sp>
        <p:nvSpPr>
          <p:cNvPr id="23" name="TextBox 2">
            <a:extLst>
              <a:ext uri="{FF2B5EF4-FFF2-40B4-BE49-F238E27FC236}">
                <a16:creationId xmlns:a16="http://schemas.microsoft.com/office/drawing/2014/main" xmlns="" id="{6785A3D6-1271-D247-9E96-1B376F4BE7BE}"/>
              </a:ext>
            </a:extLst>
          </p:cNvPr>
          <p:cNvSpPr txBox="1"/>
          <p:nvPr userDrawn="1"/>
        </p:nvSpPr>
        <p:spPr>
          <a:xfrm>
            <a:off x="1095467" y="6356939"/>
            <a:ext cx="1463467" cy="242864"/>
          </a:xfrm>
          <a:prstGeom prst="rect">
            <a:avLst/>
          </a:prstGeom>
          <a:noFill/>
        </p:spPr>
        <p:txBody>
          <a:bodyPr wrap="square" rtlCol="0">
            <a:spAutoFit/>
          </a:bodyPr>
          <a:lstStyle/>
          <a:p>
            <a:r>
              <a:rPr lang="en-US" sz="974" b="0" baseline="0" dirty="0">
                <a:solidFill>
                  <a:srgbClr val="1D1D1B"/>
                </a:solidFill>
                <a:latin typeface="Huawei Sans" panose="020C0503030203020204" pitchFamily="34" charset="0"/>
                <a:ea typeface="方正兰亭黑简体" panose="02000000000000000000" pitchFamily="2" charset="-122"/>
                <a:cs typeface="Huawei Sans" panose="020C0503030203020204" pitchFamily="34" charset="0"/>
              </a:rPr>
              <a:t>Huawei Confidential</a:t>
            </a:r>
          </a:p>
        </p:txBody>
      </p:sp>
      <p:sp>
        <p:nvSpPr>
          <p:cNvPr id="24" name="TextBox 3">
            <a:extLst>
              <a:ext uri="{FF2B5EF4-FFF2-40B4-BE49-F238E27FC236}">
                <a16:creationId xmlns:a16="http://schemas.microsoft.com/office/drawing/2014/main" xmlns="" id="{EABEE2EE-BF4D-7A4A-B3C6-9E47668CCD98}"/>
              </a:ext>
            </a:extLst>
          </p:cNvPr>
          <p:cNvSpPr txBox="1"/>
          <p:nvPr userDrawn="1"/>
        </p:nvSpPr>
        <p:spPr>
          <a:xfrm>
            <a:off x="734131" y="6402806"/>
            <a:ext cx="499729" cy="150296"/>
          </a:xfrm>
          <a:prstGeom prst="rect">
            <a:avLst/>
          </a:prstGeom>
          <a:noFill/>
        </p:spPr>
        <p:txBody>
          <a:bodyPr wrap="square" lIns="0" tIns="0" rIns="0" bIns="0" rtlCol="0">
            <a:spAutoFit/>
          </a:bodyPr>
          <a:lstStyle/>
          <a:p>
            <a:pPr marL="0" marR="0" lvl="0" indent="0" algn="l" defTabSz="890849" rtl="0" eaLnBrk="1" fontAlgn="auto" latinLnBrk="0" hangingPunct="1">
              <a:lnSpc>
                <a:spcPct val="100000"/>
              </a:lnSpc>
              <a:spcBef>
                <a:spcPts val="0"/>
              </a:spcBef>
              <a:spcAft>
                <a:spcPts val="0"/>
              </a:spcAft>
              <a:buClrTx/>
              <a:buSzTx/>
              <a:buFontTx/>
              <a:buNone/>
              <a:tabLst/>
              <a:defRPr/>
            </a:pPr>
            <a:fld id="{C3837181-38C6-AD4F-B8BA-B444770388BB}" type="slidenum">
              <a:rPr lang="en-US" sz="974" baseline="0" smtClean="0">
                <a:solidFill>
                  <a:srgbClr val="1D1D1B"/>
                </a:solidFill>
                <a:latin typeface="Huawei Sans" panose="020C0503030203020204" pitchFamily="34" charset="0"/>
                <a:ea typeface="方正兰亭黑简体" panose="02000000000000000000" pitchFamily="2" charset="-122"/>
                <a:cs typeface="Huawei Sans" panose="020C0503030203020204" pitchFamily="34" charset="0"/>
              </a:rPr>
              <a:pPr marL="0" marR="0" lvl="0" indent="0" algn="l" defTabSz="890849" rtl="0" eaLnBrk="1" fontAlgn="auto" latinLnBrk="0" hangingPunct="1">
                <a:lnSpc>
                  <a:spcPct val="100000"/>
                </a:lnSpc>
                <a:spcBef>
                  <a:spcPts val="0"/>
                </a:spcBef>
                <a:spcAft>
                  <a:spcPts val="0"/>
                </a:spcAft>
                <a:buClrTx/>
                <a:buSzTx/>
                <a:buFontTx/>
                <a:buNone/>
                <a:tabLst/>
                <a:defRPr/>
              </a:pPr>
              <a:t>‹#›</a:t>
            </a:fld>
            <a:endParaRPr lang="en-US" sz="974" baseline="0" dirty="0">
              <a:solidFill>
                <a:srgbClr val="1D1D1B"/>
              </a:solidFill>
              <a:latin typeface="Huawei Sans" panose="020C0503030203020204" pitchFamily="34" charset="0"/>
              <a:ea typeface="方正兰亭黑简体" panose="02000000000000000000" pitchFamily="2" charset="-122"/>
              <a:cs typeface="Huawei Sans" panose="020C0503030203020204" pitchFamily="34" charset="0"/>
            </a:endParaRPr>
          </a:p>
        </p:txBody>
      </p:sp>
      <p:pic>
        <p:nvPicPr>
          <p:cNvPr id="25" name="图片 24"/>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10195999" y="6319870"/>
            <a:ext cx="1269075" cy="271153"/>
          </a:xfrm>
          <a:prstGeom prst="rect">
            <a:avLst/>
          </a:prstGeom>
        </p:spPr>
      </p:pic>
      <p:grpSp>
        <p:nvGrpSpPr>
          <p:cNvPr id="27" name="Group 87">
            <a:extLst>
              <a:ext uri="{FF2B5EF4-FFF2-40B4-BE49-F238E27FC236}">
                <a16:creationId xmlns:a16="http://schemas.microsoft.com/office/drawing/2014/main" xmlns="" id="{37333705-F8D6-2847-B3CB-F2FAB51E2A3B}"/>
              </a:ext>
            </a:extLst>
          </p:cNvPr>
          <p:cNvGrpSpPr>
            <a:grpSpLocks noChangeAspect="1"/>
          </p:cNvGrpSpPr>
          <p:nvPr userDrawn="1"/>
        </p:nvGrpSpPr>
        <p:grpSpPr>
          <a:xfrm>
            <a:off x="12290471" y="2625389"/>
            <a:ext cx="1963323" cy="4233515"/>
            <a:chOff x="5343885" y="-48857"/>
            <a:chExt cx="3263586" cy="7037279"/>
          </a:xfrm>
        </p:grpSpPr>
        <p:sp>
          <p:nvSpPr>
            <p:cNvPr id="28" name="矩形 13">
              <a:extLst>
                <a:ext uri="{FF2B5EF4-FFF2-40B4-BE49-F238E27FC236}">
                  <a16:creationId xmlns:a16="http://schemas.microsoft.com/office/drawing/2014/main" xmlns="" id="{B14DFA89-D483-CF47-82CC-DD86D7CAB09E}"/>
                </a:ext>
              </a:extLst>
            </p:cNvPr>
            <p:cNvSpPr/>
            <p:nvPr userDrawn="1"/>
          </p:nvSpPr>
          <p:spPr>
            <a:xfrm>
              <a:off x="5356401" y="1934171"/>
              <a:ext cx="791510" cy="664397"/>
            </a:xfrm>
            <a:prstGeom prst="rect">
              <a:avLst/>
            </a:prstGeom>
            <a:solidFill>
              <a:srgbClr val="C4005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chemeClr val="tx2"/>
                  </a:solidFill>
                  <a:latin typeface="Arial" charset="0"/>
                  <a:ea typeface="Arial" charset="0"/>
                  <a:cs typeface="Arial" charset="0"/>
                </a:rPr>
                <a:t>RGB</a:t>
              </a:r>
              <a:br>
                <a:rPr kumimoji="1" lang="en-US" altLang="zh-CN" sz="500" b="1" dirty="0">
                  <a:solidFill>
                    <a:schemeClr val="tx2"/>
                  </a:solidFill>
                  <a:latin typeface="Arial" charset="0"/>
                  <a:ea typeface="Arial" charset="0"/>
                  <a:cs typeface="Arial" charset="0"/>
                </a:rPr>
              </a:br>
              <a:r>
                <a:rPr kumimoji="1" lang="en-US" altLang="zh-CN" sz="500" b="1" dirty="0">
                  <a:solidFill>
                    <a:schemeClr val="tx2"/>
                  </a:solidFill>
                  <a:latin typeface="Arial" charset="0"/>
                  <a:ea typeface="Arial" charset="0"/>
                  <a:cs typeface="Arial" charset="0"/>
                </a:rPr>
                <a:t>196/0/84</a:t>
              </a:r>
            </a:p>
          </p:txBody>
        </p:sp>
        <p:sp>
          <p:nvSpPr>
            <p:cNvPr id="29" name="文本框 15">
              <a:extLst>
                <a:ext uri="{FF2B5EF4-FFF2-40B4-BE49-F238E27FC236}">
                  <a16:creationId xmlns:a16="http://schemas.microsoft.com/office/drawing/2014/main" xmlns="" id="{8223ADA0-340A-794B-93B7-24AFF612A719}"/>
                </a:ext>
              </a:extLst>
            </p:cNvPr>
            <p:cNvSpPr txBox="1"/>
            <p:nvPr userDrawn="1"/>
          </p:nvSpPr>
          <p:spPr>
            <a:xfrm>
              <a:off x="5352723" y="1694497"/>
              <a:ext cx="1052647" cy="204645"/>
            </a:xfrm>
            <a:prstGeom prst="rect">
              <a:avLst/>
            </a:prstGeom>
            <a:noFill/>
          </p:spPr>
          <p:txBody>
            <a:bodyPr wrap="square" lIns="0" tIns="0" rIns="0" bIns="0" rtlCol="0" anchor="b" anchorCtr="0">
              <a:spAutoFit/>
            </a:bodyPr>
            <a:lstStyle/>
            <a:p>
              <a:pPr algn="l">
                <a:lnSpc>
                  <a:spcPct val="100000"/>
                </a:lnSpc>
              </a:pPr>
              <a:r>
                <a:rPr kumimoji="1" lang="zh-CN" altLang="en-US" sz="800" b="0" i="0" dirty="0">
                  <a:solidFill>
                    <a:schemeClr val="tx1"/>
                  </a:solidFill>
                  <a:latin typeface="Microsoft YaHei" panose="020B0503020204020204" pitchFamily="34" charset="-122"/>
                  <a:ea typeface="Microsoft YaHei" panose="020B0503020204020204" pitchFamily="34" charset="-122"/>
                </a:rPr>
                <a:t>公司辅助色</a:t>
              </a:r>
            </a:p>
          </p:txBody>
        </p:sp>
        <p:sp>
          <p:nvSpPr>
            <p:cNvPr id="30" name="矩形 13">
              <a:extLst>
                <a:ext uri="{FF2B5EF4-FFF2-40B4-BE49-F238E27FC236}">
                  <a16:creationId xmlns:a16="http://schemas.microsoft.com/office/drawing/2014/main" xmlns="" id="{5F63E0E3-4F22-7948-AB1A-40A84ECA92EC}"/>
                </a:ext>
              </a:extLst>
            </p:cNvPr>
            <p:cNvSpPr/>
            <p:nvPr userDrawn="1"/>
          </p:nvSpPr>
          <p:spPr>
            <a:xfrm>
              <a:off x="6184680" y="1934171"/>
              <a:ext cx="791510" cy="664397"/>
            </a:xfrm>
            <a:prstGeom prst="rect">
              <a:avLst/>
            </a:prstGeom>
            <a:solidFill>
              <a:srgbClr val="CB377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203/55/120</a:t>
              </a:r>
            </a:p>
          </p:txBody>
        </p:sp>
        <p:sp>
          <p:nvSpPr>
            <p:cNvPr id="31" name="矩形 13">
              <a:extLst>
                <a:ext uri="{FF2B5EF4-FFF2-40B4-BE49-F238E27FC236}">
                  <a16:creationId xmlns:a16="http://schemas.microsoft.com/office/drawing/2014/main" xmlns="" id="{29C4A3C6-7C7B-7140-8F73-591E9F49143F}"/>
                </a:ext>
              </a:extLst>
            </p:cNvPr>
            <p:cNvSpPr/>
            <p:nvPr userDrawn="1"/>
          </p:nvSpPr>
          <p:spPr>
            <a:xfrm>
              <a:off x="5356401" y="3403061"/>
              <a:ext cx="791510" cy="664397"/>
            </a:xfrm>
            <a:prstGeom prst="rect">
              <a:avLst/>
            </a:prstGeom>
            <a:solidFill>
              <a:srgbClr val="ED6D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237/109/0</a:t>
              </a:r>
            </a:p>
          </p:txBody>
        </p:sp>
        <p:sp>
          <p:nvSpPr>
            <p:cNvPr id="32" name="矩形 13">
              <a:extLst>
                <a:ext uri="{FF2B5EF4-FFF2-40B4-BE49-F238E27FC236}">
                  <a16:creationId xmlns:a16="http://schemas.microsoft.com/office/drawing/2014/main" xmlns="" id="{BE4C9A8D-46B0-5B40-BC47-DB6C4899227F}"/>
                </a:ext>
              </a:extLst>
            </p:cNvPr>
            <p:cNvSpPr/>
            <p:nvPr userDrawn="1"/>
          </p:nvSpPr>
          <p:spPr>
            <a:xfrm>
              <a:off x="6184680" y="2673360"/>
              <a:ext cx="791510" cy="664397"/>
            </a:xfrm>
            <a:prstGeom prst="rect">
              <a:avLst/>
            </a:prstGeom>
            <a:solidFill>
              <a:srgbClr val="993636"/>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78" rtl="0" eaLnBrk="1" fontAlgn="auto" latinLnBrk="0" hangingPunct="1">
                <a:lnSpc>
                  <a:spcPts val="620"/>
                </a:lnSpc>
                <a:spcBef>
                  <a:spcPts val="0"/>
                </a:spcBef>
                <a:spcAft>
                  <a:spcPts val="0"/>
                </a:spcAft>
                <a:buClrTx/>
                <a:buSzTx/>
                <a:buFontTx/>
                <a:buNone/>
                <a:tabLst/>
                <a:defRPr/>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153/54/54</a:t>
              </a:r>
            </a:p>
          </p:txBody>
        </p:sp>
        <p:sp>
          <p:nvSpPr>
            <p:cNvPr id="33" name="矩形 13">
              <a:extLst>
                <a:ext uri="{FF2B5EF4-FFF2-40B4-BE49-F238E27FC236}">
                  <a16:creationId xmlns:a16="http://schemas.microsoft.com/office/drawing/2014/main" xmlns="" id="{612F2ED4-F7A4-9E48-95E1-8D07B3BBE962}"/>
                </a:ext>
              </a:extLst>
            </p:cNvPr>
            <p:cNvSpPr/>
            <p:nvPr userDrawn="1"/>
          </p:nvSpPr>
          <p:spPr>
            <a:xfrm>
              <a:off x="5356401" y="4866463"/>
              <a:ext cx="791510" cy="664397"/>
            </a:xfrm>
            <a:prstGeom prst="rect">
              <a:avLst/>
            </a:prstGeom>
            <a:solidFill>
              <a:srgbClr val="62B23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98/178/48</a:t>
              </a:r>
            </a:p>
          </p:txBody>
        </p:sp>
        <p:sp>
          <p:nvSpPr>
            <p:cNvPr id="34" name="矩形 13">
              <a:extLst>
                <a:ext uri="{FF2B5EF4-FFF2-40B4-BE49-F238E27FC236}">
                  <a16:creationId xmlns:a16="http://schemas.microsoft.com/office/drawing/2014/main" xmlns="" id="{A9E1D476-C288-8945-A68A-1F20C557294B}"/>
                </a:ext>
              </a:extLst>
            </p:cNvPr>
            <p:cNvSpPr/>
            <p:nvPr userDrawn="1"/>
          </p:nvSpPr>
          <p:spPr>
            <a:xfrm>
              <a:off x="6184680" y="3415851"/>
              <a:ext cx="791510" cy="664397"/>
            </a:xfrm>
            <a:prstGeom prst="rect">
              <a:avLst/>
            </a:prstGeom>
            <a:solidFill>
              <a:srgbClr val="F2894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242/137/68</a:t>
              </a:r>
              <a:endParaRPr kumimoji="1" lang="mr-IN" altLang="zh-CN" sz="500" b="1" dirty="0">
                <a:solidFill>
                  <a:srgbClr val="FFFFFF"/>
                </a:solidFill>
                <a:latin typeface="Arial" charset="0"/>
                <a:ea typeface="Arial" charset="0"/>
                <a:cs typeface="Arial" charset="0"/>
              </a:endParaRPr>
            </a:p>
          </p:txBody>
        </p:sp>
        <p:sp>
          <p:nvSpPr>
            <p:cNvPr id="35" name="矩形 13">
              <a:extLst>
                <a:ext uri="{FF2B5EF4-FFF2-40B4-BE49-F238E27FC236}">
                  <a16:creationId xmlns:a16="http://schemas.microsoft.com/office/drawing/2014/main" xmlns="" id="{42823EBB-E62E-F149-AC9A-09950051F283}"/>
                </a:ext>
              </a:extLst>
            </p:cNvPr>
            <p:cNvSpPr/>
            <p:nvPr userDrawn="1"/>
          </p:nvSpPr>
          <p:spPr>
            <a:xfrm>
              <a:off x="5353240" y="184963"/>
              <a:ext cx="791510" cy="664397"/>
            </a:xfrm>
            <a:prstGeom prst="rect">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chemeClr val="tx2"/>
                  </a:solidFill>
                  <a:latin typeface="Arial" charset="0"/>
                  <a:ea typeface="Arial" charset="0"/>
                  <a:cs typeface="Arial" charset="0"/>
                </a:rPr>
                <a:t>PANTONE 185C</a:t>
              </a:r>
            </a:p>
            <a:p>
              <a:pPr algn="ctr">
                <a:lnSpc>
                  <a:spcPts val="620"/>
                </a:lnSpc>
                <a:spcBef>
                  <a:spcPts val="0"/>
                </a:spcBef>
              </a:pPr>
              <a:r>
                <a:rPr kumimoji="1" lang="en-US" altLang="zh-CN" sz="500" b="1" dirty="0">
                  <a:solidFill>
                    <a:schemeClr val="tx2"/>
                  </a:solidFill>
                  <a:latin typeface="Arial" charset="0"/>
                  <a:ea typeface="Arial" charset="0"/>
                  <a:cs typeface="Arial" charset="0"/>
                </a:rPr>
                <a:t>RGB </a:t>
              </a:r>
              <a:br>
                <a:rPr kumimoji="1" lang="en-US" altLang="zh-CN" sz="500" b="1" dirty="0">
                  <a:solidFill>
                    <a:schemeClr val="tx2"/>
                  </a:solidFill>
                  <a:latin typeface="Arial" charset="0"/>
                  <a:ea typeface="Arial" charset="0"/>
                  <a:cs typeface="Arial" charset="0"/>
                </a:rPr>
              </a:br>
              <a:r>
                <a:rPr kumimoji="1" lang="en-US" altLang="zh-CN" sz="500" b="1" dirty="0">
                  <a:solidFill>
                    <a:schemeClr val="tx2"/>
                  </a:solidFill>
                  <a:latin typeface="Arial" charset="0"/>
                  <a:ea typeface="Arial" charset="0"/>
                  <a:cs typeface="Arial" charset="0"/>
                </a:rPr>
                <a:t>199/0/11  </a:t>
              </a:r>
            </a:p>
          </p:txBody>
        </p:sp>
        <p:sp>
          <p:nvSpPr>
            <p:cNvPr id="36" name="文本框 15">
              <a:extLst>
                <a:ext uri="{FF2B5EF4-FFF2-40B4-BE49-F238E27FC236}">
                  <a16:creationId xmlns:a16="http://schemas.microsoft.com/office/drawing/2014/main" xmlns="" id="{EA01C299-6FF2-3642-AAEC-A1DF62D9C654}"/>
                </a:ext>
              </a:extLst>
            </p:cNvPr>
            <p:cNvSpPr txBox="1"/>
            <p:nvPr userDrawn="1"/>
          </p:nvSpPr>
          <p:spPr>
            <a:xfrm>
              <a:off x="5343885" y="-48857"/>
              <a:ext cx="726488" cy="204645"/>
            </a:xfrm>
            <a:prstGeom prst="rect">
              <a:avLst/>
            </a:prstGeom>
            <a:noFill/>
          </p:spPr>
          <p:txBody>
            <a:bodyPr wrap="square" lIns="0" tIns="0" rIns="0" bIns="0" rtlCol="0" anchor="b" anchorCtr="0">
              <a:spAutoFit/>
            </a:bodyPr>
            <a:lstStyle/>
            <a:p>
              <a:pPr algn="l">
                <a:lnSpc>
                  <a:spcPct val="100000"/>
                </a:lnSpc>
              </a:pPr>
              <a:r>
                <a:rPr kumimoji="1" lang="zh-CN" altLang="en-US" sz="800" b="0" i="0" dirty="0">
                  <a:solidFill>
                    <a:schemeClr val="tx1"/>
                  </a:solidFill>
                  <a:latin typeface="Microsoft YaHei" panose="020B0503020204020204" pitchFamily="34" charset="-122"/>
                  <a:ea typeface="Microsoft YaHei" panose="020B0503020204020204" pitchFamily="34" charset="-122"/>
                </a:rPr>
                <a:t>公司色</a:t>
              </a:r>
            </a:p>
          </p:txBody>
        </p:sp>
        <p:sp>
          <p:nvSpPr>
            <p:cNvPr id="37" name="矩形 13">
              <a:extLst>
                <a:ext uri="{FF2B5EF4-FFF2-40B4-BE49-F238E27FC236}">
                  <a16:creationId xmlns:a16="http://schemas.microsoft.com/office/drawing/2014/main" xmlns="" id="{B84AB502-165F-764A-9621-65CA8CBBEAEA}"/>
                </a:ext>
              </a:extLst>
            </p:cNvPr>
            <p:cNvSpPr/>
            <p:nvPr userDrawn="1"/>
          </p:nvSpPr>
          <p:spPr>
            <a:xfrm>
              <a:off x="5352600" y="918047"/>
              <a:ext cx="791510" cy="664397"/>
            </a:xfrm>
            <a:prstGeom prst="rect">
              <a:avLst/>
            </a:prstGeom>
            <a:solidFill>
              <a:srgbClr val="C8102E"/>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chemeClr val="tx2"/>
                  </a:solidFill>
                  <a:latin typeface="Arial" charset="0"/>
                  <a:ea typeface="Arial" charset="0"/>
                  <a:cs typeface="Arial" charset="0"/>
                </a:rPr>
                <a:t>PANTONE 186C</a:t>
              </a:r>
            </a:p>
            <a:p>
              <a:pPr algn="ctr">
                <a:lnSpc>
                  <a:spcPts val="620"/>
                </a:lnSpc>
              </a:pPr>
              <a:r>
                <a:rPr kumimoji="1" lang="en-US" altLang="zh-CN" sz="500" b="1" dirty="0">
                  <a:solidFill>
                    <a:schemeClr val="tx2"/>
                  </a:solidFill>
                  <a:latin typeface="Arial" charset="0"/>
                  <a:ea typeface="Arial" charset="0"/>
                  <a:cs typeface="Arial" charset="0"/>
                </a:rPr>
                <a:t>RGB</a:t>
              </a:r>
              <a:br>
                <a:rPr kumimoji="1" lang="en-US" altLang="zh-CN" sz="500" b="1" dirty="0">
                  <a:solidFill>
                    <a:schemeClr val="tx2"/>
                  </a:solidFill>
                  <a:latin typeface="Arial" charset="0"/>
                  <a:ea typeface="Arial" charset="0"/>
                  <a:cs typeface="Arial" charset="0"/>
                </a:rPr>
              </a:br>
              <a:r>
                <a:rPr kumimoji="1" lang="en-US" altLang="zh-CN" sz="500" b="1" dirty="0">
                  <a:solidFill>
                    <a:schemeClr val="tx2"/>
                  </a:solidFill>
                  <a:latin typeface="Arial" charset="0"/>
                  <a:ea typeface="Arial" charset="0"/>
                  <a:cs typeface="Arial" charset="0"/>
                </a:rPr>
                <a:t>200/16/46  </a:t>
              </a:r>
            </a:p>
          </p:txBody>
        </p:sp>
        <p:sp>
          <p:nvSpPr>
            <p:cNvPr id="38" name="矩形 13">
              <a:extLst>
                <a:ext uri="{FF2B5EF4-FFF2-40B4-BE49-F238E27FC236}">
                  <a16:creationId xmlns:a16="http://schemas.microsoft.com/office/drawing/2014/main" xmlns="" id="{CB8870E8-3E95-764C-B621-A168E194CC7A}"/>
                </a:ext>
              </a:extLst>
            </p:cNvPr>
            <p:cNvSpPr/>
            <p:nvPr userDrawn="1"/>
          </p:nvSpPr>
          <p:spPr>
            <a:xfrm>
              <a:off x="5354164" y="2665974"/>
              <a:ext cx="791510" cy="664397"/>
            </a:xfrm>
            <a:prstGeom prst="rect">
              <a:avLst/>
            </a:prstGeom>
            <a:solidFill>
              <a:srgbClr val="7F000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127/0/1</a:t>
              </a:r>
            </a:p>
          </p:txBody>
        </p:sp>
        <p:sp>
          <p:nvSpPr>
            <p:cNvPr id="39" name="矩形 13">
              <a:extLst>
                <a:ext uri="{FF2B5EF4-FFF2-40B4-BE49-F238E27FC236}">
                  <a16:creationId xmlns:a16="http://schemas.microsoft.com/office/drawing/2014/main" xmlns="" id="{356EF69A-1936-544F-A95F-0664F4E186D5}"/>
                </a:ext>
              </a:extLst>
            </p:cNvPr>
            <p:cNvSpPr/>
            <p:nvPr userDrawn="1"/>
          </p:nvSpPr>
          <p:spPr>
            <a:xfrm>
              <a:off x="5354164" y="4134866"/>
              <a:ext cx="791510" cy="664397"/>
            </a:xfrm>
            <a:prstGeom prst="rect">
              <a:avLst/>
            </a:prstGeom>
            <a:solidFill>
              <a:srgbClr val="FCC8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52/200/0</a:t>
              </a:r>
            </a:p>
          </p:txBody>
        </p:sp>
        <p:sp>
          <p:nvSpPr>
            <p:cNvPr id="40" name="矩形 13">
              <a:extLst>
                <a:ext uri="{FF2B5EF4-FFF2-40B4-BE49-F238E27FC236}">
                  <a16:creationId xmlns:a16="http://schemas.microsoft.com/office/drawing/2014/main" xmlns="" id="{03EBAB43-95A5-1C4A-8458-B86EB3D51FCA}"/>
                </a:ext>
              </a:extLst>
            </p:cNvPr>
            <p:cNvSpPr/>
            <p:nvPr userDrawn="1"/>
          </p:nvSpPr>
          <p:spPr>
            <a:xfrm>
              <a:off x="5354164" y="5596166"/>
              <a:ext cx="791510" cy="664397"/>
            </a:xfrm>
            <a:prstGeom prst="rect">
              <a:avLst/>
            </a:prstGeom>
            <a:solidFill>
              <a:srgbClr val="30B5C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48/181/197</a:t>
              </a:r>
            </a:p>
          </p:txBody>
        </p:sp>
        <p:sp>
          <p:nvSpPr>
            <p:cNvPr id="41" name="矩形 13">
              <a:extLst>
                <a:ext uri="{FF2B5EF4-FFF2-40B4-BE49-F238E27FC236}">
                  <a16:creationId xmlns:a16="http://schemas.microsoft.com/office/drawing/2014/main" xmlns="" id="{371A8520-F934-304C-B57F-B49F768694E2}"/>
                </a:ext>
              </a:extLst>
            </p:cNvPr>
            <p:cNvSpPr/>
            <p:nvPr userDrawn="1"/>
          </p:nvSpPr>
          <p:spPr>
            <a:xfrm>
              <a:off x="6194511" y="4866463"/>
              <a:ext cx="791510" cy="664397"/>
            </a:xfrm>
            <a:prstGeom prst="rect">
              <a:avLst/>
            </a:prstGeom>
            <a:solidFill>
              <a:srgbClr val="81C15F"/>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129/193/95</a:t>
              </a:r>
            </a:p>
          </p:txBody>
        </p:sp>
        <p:sp>
          <p:nvSpPr>
            <p:cNvPr id="42" name="矩形 13">
              <a:extLst>
                <a:ext uri="{FF2B5EF4-FFF2-40B4-BE49-F238E27FC236}">
                  <a16:creationId xmlns:a16="http://schemas.microsoft.com/office/drawing/2014/main" xmlns="" id="{B83004D7-279B-C14E-9FCF-870FA1B74FDF}"/>
                </a:ext>
              </a:extLst>
            </p:cNvPr>
            <p:cNvSpPr/>
            <p:nvPr userDrawn="1"/>
          </p:nvSpPr>
          <p:spPr>
            <a:xfrm>
              <a:off x="6192274" y="4134866"/>
              <a:ext cx="791510" cy="664397"/>
            </a:xfrm>
            <a:prstGeom prst="rect">
              <a:avLst/>
            </a:prstGeom>
            <a:solidFill>
              <a:srgbClr val="FDD35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253/211/81</a:t>
              </a:r>
            </a:p>
          </p:txBody>
        </p:sp>
        <p:sp>
          <p:nvSpPr>
            <p:cNvPr id="43" name="矩形 13">
              <a:extLst>
                <a:ext uri="{FF2B5EF4-FFF2-40B4-BE49-F238E27FC236}">
                  <a16:creationId xmlns:a16="http://schemas.microsoft.com/office/drawing/2014/main" xmlns="" id="{99635968-4E69-CC41-9D78-6DF253FE3035}"/>
                </a:ext>
              </a:extLst>
            </p:cNvPr>
            <p:cNvSpPr/>
            <p:nvPr userDrawn="1"/>
          </p:nvSpPr>
          <p:spPr>
            <a:xfrm>
              <a:off x="6192274" y="5596166"/>
              <a:ext cx="791510" cy="664397"/>
            </a:xfrm>
            <a:prstGeom prst="rect">
              <a:avLst/>
            </a:prstGeom>
            <a:solidFill>
              <a:srgbClr val="56C4D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86/196/210</a:t>
              </a:r>
            </a:p>
          </p:txBody>
        </p:sp>
        <p:sp>
          <p:nvSpPr>
            <p:cNvPr id="44" name="矩形 13">
              <a:extLst>
                <a:ext uri="{FF2B5EF4-FFF2-40B4-BE49-F238E27FC236}">
                  <a16:creationId xmlns:a16="http://schemas.microsoft.com/office/drawing/2014/main" xmlns="" id="{BDBE4949-07B7-F046-AD95-68E4B0C11CCD}"/>
                </a:ext>
              </a:extLst>
            </p:cNvPr>
            <p:cNvSpPr/>
            <p:nvPr/>
          </p:nvSpPr>
          <p:spPr>
            <a:xfrm>
              <a:off x="6186245" y="184963"/>
              <a:ext cx="791510" cy="664397"/>
            </a:xfrm>
            <a:prstGeom prst="rect">
              <a:avLst/>
            </a:prstGeom>
            <a:solidFill>
              <a:srgbClr val="D3394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211/57/65</a:t>
              </a:r>
            </a:p>
          </p:txBody>
        </p:sp>
        <p:sp>
          <p:nvSpPr>
            <p:cNvPr id="65" name="矩形 13">
              <a:extLst>
                <a:ext uri="{FF2B5EF4-FFF2-40B4-BE49-F238E27FC236}">
                  <a16:creationId xmlns:a16="http://schemas.microsoft.com/office/drawing/2014/main" xmlns="" id="{AA9F9E00-6A31-F14B-A2E4-79908835FD14}"/>
                </a:ext>
              </a:extLst>
            </p:cNvPr>
            <p:cNvSpPr/>
            <p:nvPr/>
          </p:nvSpPr>
          <p:spPr>
            <a:xfrm>
              <a:off x="6185604" y="918047"/>
              <a:ext cx="791510" cy="664397"/>
            </a:xfrm>
            <a:prstGeom prst="rect">
              <a:avLst/>
            </a:prstGeom>
            <a:solidFill>
              <a:srgbClr val="D3385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p>
            <a:p>
              <a:pPr algn="ctr">
                <a:lnSpc>
                  <a:spcPts val="620"/>
                </a:lnSpc>
              </a:pPr>
              <a:r>
                <a:rPr kumimoji="1" lang="en-US" altLang="zh-CN" sz="500" b="1" dirty="0">
                  <a:solidFill>
                    <a:srgbClr val="FFFFFF"/>
                  </a:solidFill>
                  <a:latin typeface="Arial" charset="0"/>
                  <a:ea typeface="Arial" charset="0"/>
                  <a:cs typeface="Arial" charset="0"/>
                </a:rPr>
                <a:t>211/56/89</a:t>
              </a:r>
            </a:p>
          </p:txBody>
        </p:sp>
        <p:sp>
          <p:nvSpPr>
            <p:cNvPr id="66" name="矩形 13">
              <a:extLst>
                <a:ext uri="{FF2B5EF4-FFF2-40B4-BE49-F238E27FC236}">
                  <a16:creationId xmlns:a16="http://schemas.microsoft.com/office/drawing/2014/main" xmlns="" id="{38715A31-485E-B744-B409-43F9F04B48F7}"/>
                </a:ext>
              </a:extLst>
            </p:cNvPr>
            <p:cNvSpPr/>
            <p:nvPr/>
          </p:nvSpPr>
          <p:spPr>
            <a:xfrm>
              <a:off x="6996262" y="1934171"/>
              <a:ext cx="791510" cy="664397"/>
            </a:xfrm>
            <a:prstGeom prst="rect">
              <a:avLst/>
            </a:prstGeom>
            <a:solidFill>
              <a:srgbClr val="DD80AA"/>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221/128/170</a:t>
              </a:r>
            </a:p>
          </p:txBody>
        </p:sp>
        <p:sp>
          <p:nvSpPr>
            <p:cNvPr id="67" name="矩形 13">
              <a:extLst>
                <a:ext uri="{FF2B5EF4-FFF2-40B4-BE49-F238E27FC236}">
                  <a16:creationId xmlns:a16="http://schemas.microsoft.com/office/drawing/2014/main" xmlns="" id="{4AE1609B-25DD-2C4A-B05B-D18ADBC39C71}"/>
                </a:ext>
              </a:extLst>
            </p:cNvPr>
            <p:cNvSpPr/>
            <p:nvPr/>
          </p:nvSpPr>
          <p:spPr>
            <a:xfrm>
              <a:off x="6996262" y="2673360"/>
              <a:ext cx="791510" cy="664397"/>
            </a:xfrm>
            <a:prstGeom prst="rect">
              <a:avLst/>
            </a:prstGeom>
            <a:solidFill>
              <a:srgbClr val="BF808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78" rtl="0" eaLnBrk="1" fontAlgn="auto" latinLnBrk="0" hangingPunct="1">
                <a:lnSpc>
                  <a:spcPts val="620"/>
                </a:lnSpc>
                <a:spcBef>
                  <a:spcPts val="0"/>
                </a:spcBef>
                <a:spcAft>
                  <a:spcPts val="0"/>
                </a:spcAft>
                <a:buClrTx/>
                <a:buSzTx/>
                <a:buFontTx/>
                <a:buNone/>
                <a:tabLst/>
                <a:defRPr/>
              </a:pPr>
              <a:r>
                <a:rPr kumimoji="1" lang="en-US" altLang="zh-CN" sz="500" b="1" dirty="0">
                  <a:solidFill>
                    <a:srgbClr val="595757"/>
                  </a:solidFill>
                  <a:latin typeface="Arial" charset="0"/>
                  <a:ea typeface="Arial" charset="0"/>
                  <a:cs typeface="Arial" charset="0"/>
                </a:rPr>
                <a:t>RGB 191/128/130</a:t>
              </a:r>
            </a:p>
          </p:txBody>
        </p:sp>
        <p:sp>
          <p:nvSpPr>
            <p:cNvPr id="68" name="矩形 13">
              <a:extLst>
                <a:ext uri="{FF2B5EF4-FFF2-40B4-BE49-F238E27FC236}">
                  <a16:creationId xmlns:a16="http://schemas.microsoft.com/office/drawing/2014/main" xmlns="" id="{ECE90F9F-DBBC-0B49-A42C-8B62397E473E}"/>
                </a:ext>
              </a:extLst>
            </p:cNvPr>
            <p:cNvSpPr/>
            <p:nvPr/>
          </p:nvSpPr>
          <p:spPr>
            <a:xfrm>
              <a:off x="6996262" y="3415851"/>
              <a:ext cx="791510" cy="664397"/>
            </a:xfrm>
            <a:prstGeom prst="rect">
              <a:avLst/>
            </a:prstGeom>
            <a:solidFill>
              <a:srgbClr val="F6B78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246/183/140</a:t>
              </a:r>
              <a:endParaRPr kumimoji="1" lang="mr-IN" altLang="zh-CN" sz="500" b="1" dirty="0">
                <a:solidFill>
                  <a:srgbClr val="595757"/>
                </a:solidFill>
                <a:latin typeface="Arial" charset="0"/>
                <a:ea typeface="Arial" charset="0"/>
                <a:cs typeface="Arial" charset="0"/>
              </a:endParaRPr>
            </a:p>
          </p:txBody>
        </p:sp>
        <p:sp>
          <p:nvSpPr>
            <p:cNvPr id="69" name="矩形 13">
              <a:extLst>
                <a:ext uri="{FF2B5EF4-FFF2-40B4-BE49-F238E27FC236}">
                  <a16:creationId xmlns:a16="http://schemas.microsoft.com/office/drawing/2014/main" xmlns="" id="{D5B387BA-F8B8-B54E-966E-F24E271747C4}"/>
                </a:ext>
              </a:extLst>
            </p:cNvPr>
            <p:cNvSpPr/>
            <p:nvPr/>
          </p:nvSpPr>
          <p:spPr>
            <a:xfrm>
              <a:off x="7006093" y="4866463"/>
              <a:ext cx="791510" cy="664397"/>
            </a:xfrm>
            <a:prstGeom prst="rect">
              <a:avLst/>
            </a:prstGeom>
            <a:solidFill>
              <a:srgbClr val="AFD89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176/216/156</a:t>
              </a:r>
            </a:p>
          </p:txBody>
        </p:sp>
        <p:sp>
          <p:nvSpPr>
            <p:cNvPr id="70" name="矩形 13">
              <a:extLst>
                <a:ext uri="{FF2B5EF4-FFF2-40B4-BE49-F238E27FC236}">
                  <a16:creationId xmlns:a16="http://schemas.microsoft.com/office/drawing/2014/main" xmlns="" id="{E6C9B99E-8C1C-2B49-B82E-3C754B8E5C02}"/>
                </a:ext>
              </a:extLst>
            </p:cNvPr>
            <p:cNvSpPr/>
            <p:nvPr/>
          </p:nvSpPr>
          <p:spPr>
            <a:xfrm>
              <a:off x="7003856" y="4134866"/>
              <a:ext cx="791510" cy="664397"/>
            </a:xfrm>
            <a:prstGeom prst="rect">
              <a:avLst/>
            </a:prstGeom>
            <a:solidFill>
              <a:srgbClr val="FDE39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253/227/181</a:t>
              </a:r>
            </a:p>
          </p:txBody>
        </p:sp>
        <p:sp>
          <p:nvSpPr>
            <p:cNvPr id="71" name="矩形 13">
              <a:extLst>
                <a:ext uri="{FF2B5EF4-FFF2-40B4-BE49-F238E27FC236}">
                  <a16:creationId xmlns:a16="http://schemas.microsoft.com/office/drawing/2014/main" xmlns="" id="{0106BFA2-9DE1-3A42-A6C6-69BCE0FA34F4}"/>
                </a:ext>
              </a:extLst>
            </p:cNvPr>
            <p:cNvSpPr/>
            <p:nvPr/>
          </p:nvSpPr>
          <p:spPr>
            <a:xfrm>
              <a:off x="7003856" y="5596166"/>
              <a:ext cx="791510" cy="664397"/>
            </a:xfrm>
            <a:prstGeom prst="rect">
              <a:avLst/>
            </a:prstGeom>
            <a:solidFill>
              <a:srgbClr val="94DAE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148/218/226</a:t>
              </a:r>
            </a:p>
          </p:txBody>
        </p:sp>
        <p:sp>
          <p:nvSpPr>
            <p:cNvPr id="72" name="矩形 13">
              <a:extLst>
                <a:ext uri="{FF2B5EF4-FFF2-40B4-BE49-F238E27FC236}">
                  <a16:creationId xmlns:a16="http://schemas.microsoft.com/office/drawing/2014/main" xmlns="" id="{F760C1C5-4342-C346-A7D2-D101978EDF66}"/>
                </a:ext>
              </a:extLst>
            </p:cNvPr>
            <p:cNvSpPr/>
            <p:nvPr/>
          </p:nvSpPr>
          <p:spPr>
            <a:xfrm>
              <a:off x="6997826" y="184963"/>
              <a:ext cx="791510" cy="664397"/>
            </a:xfrm>
            <a:prstGeom prst="rect">
              <a:avLst/>
            </a:prstGeom>
            <a:solidFill>
              <a:srgbClr val="E2818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226/129/137</a:t>
              </a:r>
            </a:p>
          </p:txBody>
        </p:sp>
        <p:sp>
          <p:nvSpPr>
            <p:cNvPr id="73" name="矩形 13">
              <a:extLst>
                <a:ext uri="{FF2B5EF4-FFF2-40B4-BE49-F238E27FC236}">
                  <a16:creationId xmlns:a16="http://schemas.microsoft.com/office/drawing/2014/main" xmlns="" id="{5BB50A4A-0B64-7E4C-824C-1EBCA1A992CF}"/>
                </a:ext>
              </a:extLst>
            </p:cNvPr>
            <p:cNvSpPr/>
            <p:nvPr/>
          </p:nvSpPr>
          <p:spPr>
            <a:xfrm>
              <a:off x="6997185" y="918047"/>
              <a:ext cx="791510" cy="664397"/>
            </a:xfrm>
            <a:prstGeom prst="rect">
              <a:avLst/>
            </a:prstGeom>
            <a:solidFill>
              <a:srgbClr val="E2819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226/129/152</a:t>
              </a:r>
            </a:p>
          </p:txBody>
        </p:sp>
        <p:sp>
          <p:nvSpPr>
            <p:cNvPr id="74" name="矩形 13">
              <a:extLst>
                <a:ext uri="{FF2B5EF4-FFF2-40B4-BE49-F238E27FC236}">
                  <a16:creationId xmlns:a16="http://schemas.microsoft.com/office/drawing/2014/main" xmlns="" id="{756A7E25-6C44-8A44-A8C5-61D19BC9EDAF}"/>
                </a:ext>
              </a:extLst>
            </p:cNvPr>
            <p:cNvSpPr/>
            <p:nvPr userDrawn="1"/>
          </p:nvSpPr>
          <p:spPr>
            <a:xfrm>
              <a:off x="7806130" y="1934171"/>
              <a:ext cx="791510" cy="664397"/>
            </a:xfrm>
            <a:prstGeom prst="rect">
              <a:avLst/>
            </a:prstGeom>
            <a:solidFill>
              <a:srgbClr val="EBB3C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235/179/204</a:t>
              </a:r>
            </a:p>
          </p:txBody>
        </p:sp>
        <p:sp>
          <p:nvSpPr>
            <p:cNvPr id="75" name="矩形 13">
              <a:extLst>
                <a:ext uri="{FF2B5EF4-FFF2-40B4-BE49-F238E27FC236}">
                  <a16:creationId xmlns:a16="http://schemas.microsoft.com/office/drawing/2014/main" xmlns="" id="{96588389-39CD-DF4E-B9AC-92091E25724E}"/>
                </a:ext>
              </a:extLst>
            </p:cNvPr>
            <p:cNvSpPr/>
            <p:nvPr/>
          </p:nvSpPr>
          <p:spPr>
            <a:xfrm>
              <a:off x="7806130" y="2673360"/>
              <a:ext cx="791510" cy="664397"/>
            </a:xfrm>
            <a:prstGeom prst="rect">
              <a:avLst/>
            </a:prstGeom>
            <a:solidFill>
              <a:srgbClr val="D8B3B3"/>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78" rtl="0" eaLnBrk="1" fontAlgn="auto" latinLnBrk="0" hangingPunct="1">
                <a:lnSpc>
                  <a:spcPts val="620"/>
                </a:lnSpc>
                <a:spcBef>
                  <a:spcPts val="0"/>
                </a:spcBef>
                <a:spcAft>
                  <a:spcPts val="0"/>
                </a:spcAft>
                <a:buClrTx/>
                <a:buSzTx/>
                <a:buFontTx/>
                <a:buNone/>
                <a:tabLst/>
                <a:defRPr/>
              </a:pPr>
              <a:r>
                <a:rPr kumimoji="1" lang="en-US" altLang="zh-CN" sz="500" b="1" dirty="0">
                  <a:solidFill>
                    <a:srgbClr val="595757"/>
                  </a:solidFill>
                  <a:latin typeface="Arial" charset="0"/>
                  <a:ea typeface="Arial" charset="0"/>
                  <a:cs typeface="Arial" charset="0"/>
                </a:rPr>
                <a:t>RGB 216/179/179</a:t>
              </a:r>
            </a:p>
          </p:txBody>
        </p:sp>
        <p:sp>
          <p:nvSpPr>
            <p:cNvPr id="76" name="矩形 13">
              <a:extLst>
                <a:ext uri="{FF2B5EF4-FFF2-40B4-BE49-F238E27FC236}">
                  <a16:creationId xmlns:a16="http://schemas.microsoft.com/office/drawing/2014/main" xmlns="" id="{20725C9F-31AE-DB44-B70A-B4ECDEC0BC00}"/>
                </a:ext>
              </a:extLst>
            </p:cNvPr>
            <p:cNvSpPr/>
            <p:nvPr/>
          </p:nvSpPr>
          <p:spPr>
            <a:xfrm>
              <a:off x="7806130" y="3415851"/>
              <a:ext cx="791510" cy="664397"/>
            </a:xfrm>
            <a:prstGeom prst="rect">
              <a:avLst/>
            </a:prstGeom>
            <a:solidFill>
              <a:srgbClr val="FAD3BB"/>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250/211/187</a:t>
              </a:r>
              <a:endParaRPr kumimoji="1" lang="mr-IN" altLang="zh-CN" sz="500" b="1" dirty="0">
                <a:solidFill>
                  <a:srgbClr val="595757"/>
                </a:solidFill>
                <a:latin typeface="Arial" charset="0"/>
                <a:ea typeface="Arial" charset="0"/>
                <a:cs typeface="Arial" charset="0"/>
              </a:endParaRPr>
            </a:p>
          </p:txBody>
        </p:sp>
        <p:sp>
          <p:nvSpPr>
            <p:cNvPr id="77" name="矩形 13">
              <a:extLst>
                <a:ext uri="{FF2B5EF4-FFF2-40B4-BE49-F238E27FC236}">
                  <a16:creationId xmlns:a16="http://schemas.microsoft.com/office/drawing/2014/main" xmlns="" id="{AC5BCC27-B68D-0743-8E0B-E25F8D01C3A4}"/>
                </a:ext>
              </a:extLst>
            </p:cNvPr>
            <p:cNvSpPr/>
            <p:nvPr/>
          </p:nvSpPr>
          <p:spPr>
            <a:xfrm>
              <a:off x="7815961" y="4866463"/>
              <a:ext cx="791510" cy="664397"/>
            </a:xfrm>
            <a:prstGeom prst="rect">
              <a:avLst/>
            </a:prstGeom>
            <a:solidFill>
              <a:srgbClr val="D0E8C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208/232/196</a:t>
              </a:r>
            </a:p>
          </p:txBody>
        </p:sp>
        <p:sp>
          <p:nvSpPr>
            <p:cNvPr id="78" name="矩形 13">
              <a:extLst>
                <a:ext uri="{FF2B5EF4-FFF2-40B4-BE49-F238E27FC236}">
                  <a16:creationId xmlns:a16="http://schemas.microsoft.com/office/drawing/2014/main" xmlns="" id="{51C2E83A-C975-6945-B2FD-5B22BBB53DB7}"/>
                </a:ext>
              </a:extLst>
            </p:cNvPr>
            <p:cNvSpPr/>
            <p:nvPr/>
          </p:nvSpPr>
          <p:spPr>
            <a:xfrm>
              <a:off x="7813724" y="4134866"/>
              <a:ext cx="791510" cy="664397"/>
            </a:xfrm>
            <a:prstGeom prst="rect">
              <a:avLst/>
            </a:prstGeom>
            <a:solidFill>
              <a:srgbClr val="FEEEC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254/238/193</a:t>
              </a:r>
            </a:p>
          </p:txBody>
        </p:sp>
        <p:sp>
          <p:nvSpPr>
            <p:cNvPr id="79" name="矩形 13">
              <a:extLst>
                <a:ext uri="{FF2B5EF4-FFF2-40B4-BE49-F238E27FC236}">
                  <a16:creationId xmlns:a16="http://schemas.microsoft.com/office/drawing/2014/main" xmlns="" id="{BEE9A95F-6965-354F-A2C7-2E8C81DDA52F}"/>
                </a:ext>
              </a:extLst>
            </p:cNvPr>
            <p:cNvSpPr/>
            <p:nvPr/>
          </p:nvSpPr>
          <p:spPr>
            <a:xfrm>
              <a:off x="7813724" y="5596166"/>
              <a:ext cx="791510" cy="664397"/>
            </a:xfrm>
            <a:prstGeom prst="rect">
              <a:avLst/>
            </a:prstGeom>
            <a:solidFill>
              <a:srgbClr val="BEE9EE"/>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a:t>
              </a:r>
              <a:br>
                <a:rPr kumimoji="1" lang="en-US" altLang="zh-CN" sz="500" b="1" dirty="0">
                  <a:solidFill>
                    <a:srgbClr val="595757"/>
                  </a:solidFill>
                  <a:latin typeface="Arial" charset="0"/>
                  <a:ea typeface="Arial" charset="0"/>
                  <a:cs typeface="Arial" charset="0"/>
                </a:rPr>
              </a:br>
              <a:r>
                <a:rPr kumimoji="1" lang="en-US" altLang="zh-CN" sz="500" b="1" dirty="0">
                  <a:solidFill>
                    <a:srgbClr val="595757"/>
                  </a:solidFill>
                  <a:latin typeface="Arial" charset="0"/>
                  <a:ea typeface="Arial" charset="0"/>
                  <a:cs typeface="Arial" charset="0"/>
                </a:rPr>
                <a:t>190/23/238</a:t>
              </a:r>
            </a:p>
          </p:txBody>
        </p:sp>
        <p:sp>
          <p:nvSpPr>
            <p:cNvPr id="80" name="矩形 13">
              <a:extLst>
                <a:ext uri="{FF2B5EF4-FFF2-40B4-BE49-F238E27FC236}">
                  <a16:creationId xmlns:a16="http://schemas.microsoft.com/office/drawing/2014/main" xmlns="" id="{509164EB-3DC4-7A4F-9E7C-06EBC981CD0A}"/>
                </a:ext>
              </a:extLst>
            </p:cNvPr>
            <p:cNvSpPr/>
            <p:nvPr/>
          </p:nvSpPr>
          <p:spPr>
            <a:xfrm>
              <a:off x="7807694" y="184963"/>
              <a:ext cx="791510" cy="664397"/>
            </a:xfrm>
            <a:prstGeom prst="rect">
              <a:avLst/>
            </a:prstGeom>
            <a:solidFill>
              <a:srgbClr val="EEB3B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239/178/184</a:t>
              </a:r>
            </a:p>
          </p:txBody>
        </p:sp>
        <p:sp>
          <p:nvSpPr>
            <p:cNvPr id="81" name="矩形 13">
              <a:extLst>
                <a:ext uri="{FF2B5EF4-FFF2-40B4-BE49-F238E27FC236}">
                  <a16:creationId xmlns:a16="http://schemas.microsoft.com/office/drawing/2014/main" xmlns="" id="{667867DD-D3E6-3040-A7B5-39345C0CE2E3}"/>
                </a:ext>
              </a:extLst>
            </p:cNvPr>
            <p:cNvSpPr/>
            <p:nvPr/>
          </p:nvSpPr>
          <p:spPr>
            <a:xfrm>
              <a:off x="7807054" y="918047"/>
              <a:ext cx="791510" cy="664397"/>
            </a:xfrm>
            <a:prstGeom prst="rect">
              <a:avLst/>
            </a:prstGeom>
            <a:solidFill>
              <a:srgbClr val="EEB3C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238/179/193</a:t>
              </a:r>
            </a:p>
          </p:txBody>
        </p:sp>
        <p:sp>
          <p:nvSpPr>
            <p:cNvPr id="82" name="矩形 13">
              <a:extLst>
                <a:ext uri="{FF2B5EF4-FFF2-40B4-BE49-F238E27FC236}">
                  <a16:creationId xmlns:a16="http://schemas.microsoft.com/office/drawing/2014/main" xmlns="" id="{9EE10597-3782-AB46-8453-89FA049C6C46}"/>
                </a:ext>
              </a:extLst>
            </p:cNvPr>
            <p:cNvSpPr/>
            <p:nvPr userDrawn="1"/>
          </p:nvSpPr>
          <p:spPr>
            <a:xfrm>
              <a:off x="5354169" y="6324025"/>
              <a:ext cx="513579" cy="664397"/>
            </a:xfrm>
            <a:prstGeom prst="rect">
              <a:avLst/>
            </a:prstGeom>
            <a:solidFill>
              <a:srgbClr val="22181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35/24/21</a:t>
              </a:r>
            </a:p>
          </p:txBody>
        </p:sp>
        <p:sp>
          <p:nvSpPr>
            <p:cNvPr id="83" name="矩形 13">
              <a:extLst>
                <a:ext uri="{FF2B5EF4-FFF2-40B4-BE49-F238E27FC236}">
                  <a16:creationId xmlns:a16="http://schemas.microsoft.com/office/drawing/2014/main" xmlns="" id="{966B3529-B594-884C-BED0-5887B34BBBB8}"/>
                </a:ext>
              </a:extLst>
            </p:cNvPr>
            <p:cNvSpPr/>
            <p:nvPr userDrawn="1"/>
          </p:nvSpPr>
          <p:spPr>
            <a:xfrm>
              <a:off x="5900626" y="6324025"/>
              <a:ext cx="513579" cy="664397"/>
            </a:xfrm>
            <a:prstGeom prst="rect">
              <a:avLst/>
            </a:prstGeom>
            <a:solidFill>
              <a:srgbClr val="59575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p>
            <a:p>
              <a:pPr algn="ctr">
                <a:lnSpc>
                  <a:spcPts val="620"/>
                </a:lnSpc>
              </a:pPr>
              <a:r>
                <a:rPr kumimoji="1" lang="en-US" altLang="zh-CN" sz="500" b="1" dirty="0">
                  <a:solidFill>
                    <a:srgbClr val="FFFFFF"/>
                  </a:solidFill>
                  <a:latin typeface="Arial" charset="0"/>
                  <a:ea typeface="Arial" charset="0"/>
                  <a:cs typeface="Arial" charset="0"/>
                </a:rPr>
                <a:t>89/87/87</a:t>
              </a:r>
            </a:p>
          </p:txBody>
        </p:sp>
        <p:sp>
          <p:nvSpPr>
            <p:cNvPr id="84" name="矩形 13">
              <a:extLst>
                <a:ext uri="{FF2B5EF4-FFF2-40B4-BE49-F238E27FC236}">
                  <a16:creationId xmlns:a16="http://schemas.microsoft.com/office/drawing/2014/main" xmlns="" id="{0B0545C9-147F-584F-80D2-EF13876D7D33}"/>
                </a:ext>
              </a:extLst>
            </p:cNvPr>
            <p:cNvSpPr/>
            <p:nvPr userDrawn="1"/>
          </p:nvSpPr>
          <p:spPr>
            <a:xfrm>
              <a:off x="6450318" y="6324025"/>
              <a:ext cx="513579" cy="664397"/>
            </a:xfrm>
            <a:prstGeom prst="rect">
              <a:avLst/>
            </a:prstGeom>
            <a:solidFill>
              <a:srgbClr val="88888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p>
            <a:p>
              <a:pPr algn="ctr">
                <a:lnSpc>
                  <a:spcPts val="620"/>
                </a:lnSpc>
              </a:pPr>
              <a:r>
                <a:rPr kumimoji="1" lang="en-US" altLang="zh-CN" sz="500" b="1" dirty="0">
                  <a:solidFill>
                    <a:srgbClr val="FFFFFF"/>
                  </a:solidFill>
                  <a:latin typeface="Arial" charset="0"/>
                  <a:ea typeface="Arial" charset="0"/>
                  <a:cs typeface="Arial" charset="0"/>
                </a:rPr>
                <a:t>137/137/</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137</a:t>
              </a:r>
            </a:p>
          </p:txBody>
        </p:sp>
        <p:sp>
          <p:nvSpPr>
            <p:cNvPr id="85" name="矩形 13">
              <a:extLst>
                <a:ext uri="{FF2B5EF4-FFF2-40B4-BE49-F238E27FC236}">
                  <a16:creationId xmlns:a16="http://schemas.microsoft.com/office/drawing/2014/main" xmlns="" id="{44FD0A0B-0D45-3340-A523-465AC24134BF}"/>
                </a:ext>
              </a:extLst>
            </p:cNvPr>
            <p:cNvSpPr/>
            <p:nvPr userDrawn="1"/>
          </p:nvSpPr>
          <p:spPr>
            <a:xfrm>
              <a:off x="6998296" y="6324025"/>
              <a:ext cx="513579" cy="664397"/>
            </a:xfrm>
            <a:prstGeom prst="rect">
              <a:avLst/>
            </a:prstGeom>
            <a:solidFill>
              <a:srgbClr val="B5B5B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p>
            <a:p>
              <a:pPr algn="ctr">
                <a:lnSpc>
                  <a:spcPts val="620"/>
                </a:lnSpc>
              </a:pPr>
              <a:r>
                <a:rPr kumimoji="1" lang="en-US" altLang="zh-CN" sz="500" b="1" dirty="0">
                  <a:solidFill>
                    <a:srgbClr val="FFFFFF"/>
                  </a:solidFill>
                  <a:latin typeface="Arial" charset="0"/>
                  <a:ea typeface="Arial" charset="0"/>
                  <a:cs typeface="Arial" charset="0"/>
                </a:rPr>
                <a:t>181/181/</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181</a:t>
              </a:r>
            </a:p>
          </p:txBody>
        </p:sp>
        <p:sp>
          <p:nvSpPr>
            <p:cNvPr id="86" name="矩形 13">
              <a:extLst>
                <a:ext uri="{FF2B5EF4-FFF2-40B4-BE49-F238E27FC236}">
                  <a16:creationId xmlns:a16="http://schemas.microsoft.com/office/drawing/2014/main" xmlns="" id="{2C404A07-276B-3648-BB25-4EDB5905448C}"/>
                </a:ext>
              </a:extLst>
            </p:cNvPr>
            <p:cNvSpPr/>
            <p:nvPr userDrawn="1"/>
          </p:nvSpPr>
          <p:spPr>
            <a:xfrm>
              <a:off x="7541580" y="6324025"/>
              <a:ext cx="513579" cy="664397"/>
            </a:xfrm>
            <a:prstGeom prst="rect">
              <a:avLst/>
            </a:prstGeom>
            <a:solidFill>
              <a:srgbClr val="DDDDDD"/>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221/221/</a:t>
              </a:r>
              <a:br>
                <a:rPr kumimoji="1" lang="en-US" altLang="zh-CN" sz="500" b="1" dirty="0">
                  <a:solidFill>
                    <a:srgbClr val="595757"/>
                  </a:solidFill>
                  <a:latin typeface="Arial" charset="0"/>
                  <a:ea typeface="Arial" charset="0"/>
                  <a:cs typeface="Arial" charset="0"/>
                </a:rPr>
              </a:br>
              <a:r>
                <a:rPr kumimoji="1" lang="en-US" altLang="zh-CN" sz="500" b="1" dirty="0">
                  <a:solidFill>
                    <a:srgbClr val="595757"/>
                  </a:solidFill>
                  <a:latin typeface="Arial" charset="0"/>
                  <a:ea typeface="Arial" charset="0"/>
                  <a:cs typeface="Arial" charset="0"/>
                </a:rPr>
                <a:t>221</a:t>
              </a:r>
            </a:p>
          </p:txBody>
        </p:sp>
        <p:sp>
          <p:nvSpPr>
            <p:cNvPr id="87" name="矩形 13">
              <a:extLst>
                <a:ext uri="{FF2B5EF4-FFF2-40B4-BE49-F238E27FC236}">
                  <a16:creationId xmlns:a16="http://schemas.microsoft.com/office/drawing/2014/main" xmlns="" id="{72B0F29C-A346-8946-9B8E-8F1B9DFF7AD0}"/>
                </a:ext>
              </a:extLst>
            </p:cNvPr>
            <p:cNvSpPr/>
            <p:nvPr userDrawn="1"/>
          </p:nvSpPr>
          <p:spPr>
            <a:xfrm>
              <a:off x="8083608" y="6324025"/>
              <a:ext cx="513579" cy="664397"/>
            </a:xfrm>
            <a:prstGeom prst="rect">
              <a:avLst/>
            </a:prstGeom>
            <a:solidFill>
              <a:srgbClr val="FFFFFF"/>
            </a:solidFill>
            <a:ln w="6350">
              <a:solidFill>
                <a:srgbClr val="B5B5B5"/>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a:t>
              </a:r>
            </a:p>
            <a:p>
              <a:pPr algn="ctr">
                <a:lnSpc>
                  <a:spcPts val="620"/>
                </a:lnSpc>
              </a:pPr>
              <a:r>
                <a:rPr kumimoji="1" lang="en-US" altLang="zh-CN" sz="500" b="1" dirty="0">
                  <a:solidFill>
                    <a:srgbClr val="595757"/>
                  </a:solidFill>
                  <a:latin typeface="Arial" charset="0"/>
                  <a:ea typeface="Arial" charset="0"/>
                  <a:cs typeface="Arial" charset="0"/>
                </a:rPr>
                <a:t>255/255/</a:t>
              </a:r>
              <a:br>
                <a:rPr kumimoji="1" lang="en-US" altLang="zh-CN" sz="500" b="1" dirty="0">
                  <a:solidFill>
                    <a:srgbClr val="595757"/>
                  </a:solidFill>
                  <a:latin typeface="Arial" charset="0"/>
                  <a:ea typeface="Arial" charset="0"/>
                  <a:cs typeface="Arial" charset="0"/>
                </a:rPr>
              </a:br>
              <a:r>
                <a:rPr kumimoji="1" lang="en-US" altLang="zh-CN" sz="500" b="1" dirty="0">
                  <a:solidFill>
                    <a:srgbClr val="595757"/>
                  </a:solidFill>
                  <a:latin typeface="Arial" charset="0"/>
                  <a:ea typeface="Arial" charset="0"/>
                  <a:cs typeface="Arial" charset="0"/>
                </a:rPr>
                <a:t>255</a:t>
              </a:r>
            </a:p>
          </p:txBody>
        </p:sp>
      </p:grpSp>
    </p:spTree>
    <p:extLst>
      <p:ext uri="{BB962C8B-B14F-4D97-AF65-F5344CB8AC3E}">
        <p14:creationId xmlns:p14="http://schemas.microsoft.com/office/powerpoint/2010/main" val="730999807"/>
      </p:ext>
    </p:extLst>
  </p:cSld>
  <p:clrMap bg1="lt1" tx1="dk1" bg2="lt2" tx2="dk2" accent1="accent1" accent2="accent2" accent3="accent3" accent4="accent4" accent5="accent5" accent6="accent6" hlink="hlink" folHlink="folHlink"/>
  <p:sldLayoutIdLst>
    <p:sldLayoutId id="2147483843" r:id="rId1"/>
    <p:sldLayoutId id="2147483828" r:id="rId2"/>
    <p:sldLayoutId id="2147483844" r:id="rId3"/>
    <p:sldLayoutId id="2147483866" r:id="rId4"/>
    <p:sldLayoutId id="2147483846" r:id="rId5"/>
    <p:sldLayoutId id="2147483871" r:id="rId6"/>
    <p:sldLayoutId id="2147483836" r:id="rId7"/>
    <p:sldLayoutId id="2147483837" r:id="rId8"/>
    <p:sldLayoutId id="2147483838" r:id="rId9"/>
    <p:sldLayoutId id="2147483839" r:id="rId10"/>
  </p:sldLayoutIdLst>
  <p:timing>
    <p:tnLst>
      <p:par>
        <p:cTn id="1" dur="indefinite" restart="never" nodeType="tmRoot"/>
      </p:par>
    </p:tnLst>
  </p:timing>
  <p:txStyles>
    <p:titleStyle>
      <a:lvl1pPr algn="l" defTabSz="914034" rtl="0" eaLnBrk="1" fontAlgn="ctr" latinLnBrk="0" hangingPunct="1">
        <a:lnSpc>
          <a:spcPct val="90000"/>
        </a:lnSpc>
        <a:spcBef>
          <a:spcPct val="0"/>
        </a:spcBef>
        <a:buNone/>
        <a:defRPr lang="zh-CN" altLang="en-US" sz="3200" kern="1200" baseline="0" dirty="0">
          <a:solidFill>
            <a:schemeClr val="tx1"/>
          </a:solidFill>
          <a:latin typeface="Huawei Sans" panose="020C0503030203020204" pitchFamily="34" charset="0"/>
          <a:ea typeface="方正兰亭黑简体" panose="02000000000000000000" pitchFamily="2" charset="-122"/>
          <a:cs typeface="+mn-cs"/>
        </a:defRPr>
      </a:lvl1pPr>
    </p:titleStyle>
    <p:bodyStyle>
      <a:lvl1pPr marL="302279" indent="-302279" algn="l" defTabSz="914034" rtl="0" eaLnBrk="1" fontAlgn="ctr" latinLnBrk="0" hangingPunct="1">
        <a:lnSpc>
          <a:spcPct val="140000"/>
        </a:lnSpc>
        <a:spcBef>
          <a:spcPts val="792"/>
        </a:spcBef>
        <a:buSzPct val="50000"/>
        <a:buFont typeface="Wingdings" panose="05000000000000000000" pitchFamily="2" charset="2"/>
        <a:buChar char="l"/>
        <a:defRPr sz="2199" kern="1200">
          <a:solidFill>
            <a:schemeClr val="tx1"/>
          </a:solidFill>
          <a:latin typeface="Huawei Sans" panose="020C0503030203020204" pitchFamily="34" charset="0"/>
          <a:ea typeface="方正兰亭黑简体" panose="02000000000000000000" pitchFamily="2" charset="-122"/>
          <a:cs typeface="+mn-cs"/>
        </a:defRPr>
      </a:lvl1pPr>
      <a:lvl2pPr marL="654938" indent="-251899" algn="l" defTabSz="914034" rtl="0" eaLnBrk="1" fontAlgn="ctr" latinLnBrk="0" hangingPunct="1">
        <a:lnSpc>
          <a:spcPct val="140000"/>
        </a:lnSpc>
        <a:spcBef>
          <a:spcPts val="720"/>
        </a:spcBef>
        <a:buClrTx/>
        <a:buSzPct val="50000"/>
        <a:buFont typeface="Wingdings" panose="05000000000000000000" pitchFamily="2" charset="2"/>
        <a:buChar char="p"/>
        <a:defRPr sz="1999" kern="1200">
          <a:solidFill>
            <a:schemeClr val="tx1"/>
          </a:solidFill>
          <a:latin typeface="Huawei Sans" panose="020C0503030203020204" pitchFamily="34" charset="0"/>
          <a:ea typeface="方正兰亭黑简体" panose="02000000000000000000" pitchFamily="2" charset="-122"/>
          <a:cs typeface="+mn-cs"/>
        </a:defRPr>
      </a:lvl2pPr>
      <a:lvl3pPr marL="1003998" indent="-201519" algn="l" defTabSz="914034" rtl="0" eaLnBrk="1" fontAlgn="ctr" latinLnBrk="0" hangingPunct="1">
        <a:lnSpc>
          <a:spcPct val="140000"/>
        </a:lnSpc>
        <a:spcBef>
          <a:spcPts val="648"/>
        </a:spcBef>
        <a:buClrTx/>
        <a:buSzPct val="50000"/>
        <a:buFont typeface="Wingdings" panose="05000000000000000000" pitchFamily="2" charset="2"/>
        <a:buChar char="n"/>
        <a:defRPr sz="1799" kern="1200">
          <a:solidFill>
            <a:schemeClr val="tx1"/>
          </a:solidFill>
          <a:latin typeface="Huawei Sans" panose="020C0503030203020204" pitchFamily="34" charset="0"/>
          <a:ea typeface="方正兰亭黑简体" panose="02000000000000000000" pitchFamily="2" charset="-122"/>
          <a:cs typeface="+mn-cs"/>
        </a:defRPr>
      </a:lvl3pPr>
      <a:lvl4pPr marL="1399840" indent="-197921" algn="l" defTabSz="914034" rtl="0" eaLnBrk="1" fontAlgn="ctr" latinLnBrk="0" hangingPunct="1">
        <a:lnSpc>
          <a:spcPct val="140000"/>
        </a:lnSpc>
        <a:spcBef>
          <a:spcPts val="576"/>
        </a:spcBef>
        <a:buFont typeface="Huawei Sans" panose="020C0503030203020204" pitchFamily="34" charset="0"/>
        <a:buChar char="−"/>
        <a:defRPr sz="1599" kern="1200">
          <a:solidFill>
            <a:schemeClr val="tx1"/>
          </a:solidFill>
          <a:latin typeface="Huawei Sans" panose="020C0503030203020204" pitchFamily="34" charset="0"/>
          <a:ea typeface="方正兰亭黑简体" panose="02000000000000000000" pitchFamily="2" charset="-122"/>
          <a:cs typeface="+mn-cs"/>
        </a:defRPr>
      </a:lvl4pPr>
      <a:lvl5pPr marL="1802879" indent="-201519" algn="l" defTabSz="914034" rtl="0" eaLnBrk="1" fontAlgn="ctr" latinLnBrk="0" hangingPunct="1">
        <a:lnSpc>
          <a:spcPct val="140000"/>
        </a:lnSpc>
        <a:spcBef>
          <a:spcPts val="576"/>
        </a:spcBef>
        <a:buFont typeface="Huawei Sans" panose="020C0503030203020204" pitchFamily="34" charset="0"/>
        <a:buChar char="~"/>
        <a:defRPr sz="1399" kern="1200">
          <a:solidFill>
            <a:schemeClr val="tx1"/>
          </a:solidFill>
          <a:latin typeface="Huawei Sans" panose="020C0503030203020204" pitchFamily="34" charset="0"/>
          <a:ea typeface="方正兰亭黑简体" panose="02000000000000000000" pitchFamily="2" charset="-122"/>
          <a:cs typeface="+mn-cs"/>
        </a:defRPr>
      </a:lvl5pPr>
      <a:lvl6pPr marL="2513594"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611"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628"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4646"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p:bodyStyle>
    <p:otherStyle>
      <a:defPPr>
        <a:defRPr lang="zh-CN"/>
      </a:defPPr>
      <a:lvl1pPr marL="0" algn="l" defTabSz="914034" rtl="0" eaLnBrk="1" latinLnBrk="0" hangingPunct="1">
        <a:defRPr sz="1799" kern="1200">
          <a:solidFill>
            <a:schemeClr val="tx1"/>
          </a:solidFill>
          <a:latin typeface="+mn-lt"/>
          <a:ea typeface="+mn-ea"/>
          <a:cs typeface="+mn-cs"/>
        </a:defRPr>
      </a:lvl1pPr>
      <a:lvl2pPr marL="457017" algn="l" defTabSz="914034" rtl="0" eaLnBrk="1" latinLnBrk="0" hangingPunct="1">
        <a:defRPr sz="1799" kern="1200">
          <a:solidFill>
            <a:schemeClr val="tx1"/>
          </a:solidFill>
          <a:latin typeface="+mn-lt"/>
          <a:ea typeface="+mn-ea"/>
          <a:cs typeface="+mn-cs"/>
        </a:defRPr>
      </a:lvl2pPr>
      <a:lvl3pPr marL="914034" algn="l" defTabSz="914034" rtl="0" eaLnBrk="1" latinLnBrk="0" hangingPunct="1">
        <a:defRPr sz="1799" kern="1200">
          <a:solidFill>
            <a:schemeClr val="tx1"/>
          </a:solidFill>
          <a:latin typeface="+mn-lt"/>
          <a:ea typeface="+mn-ea"/>
          <a:cs typeface="+mn-cs"/>
        </a:defRPr>
      </a:lvl3pPr>
      <a:lvl4pPr marL="1371051" algn="l" defTabSz="914034" rtl="0" eaLnBrk="1" latinLnBrk="0" hangingPunct="1">
        <a:defRPr sz="1799" kern="1200">
          <a:solidFill>
            <a:schemeClr val="tx1"/>
          </a:solidFill>
          <a:latin typeface="+mn-lt"/>
          <a:ea typeface="+mn-ea"/>
          <a:cs typeface="+mn-cs"/>
        </a:defRPr>
      </a:lvl4pPr>
      <a:lvl5pPr marL="1828068" algn="l" defTabSz="914034" rtl="0" eaLnBrk="1" latinLnBrk="0" hangingPunct="1">
        <a:defRPr sz="1799" kern="1200">
          <a:solidFill>
            <a:schemeClr val="tx1"/>
          </a:solidFill>
          <a:latin typeface="+mn-lt"/>
          <a:ea typeface="+mn-ea"/>
          <a:cs typeface="+mn-cs"/>
        </a:defRPr>
      </a:lvl5pPr>
      <a:lvl6pPr marL="2285086" algn="l" defTabSz="914034" rtl="0" eaLnBrk="1" latinLnBrk="0" hangingPunct="1">
        <a:defRPr sz="1799" kern="1200">
          <a:solidFill>
            <a:schemeClr val="tx1"/>
          </a:solidFill>
          <a:latin typeface="+mn-lt"/>
          <a:ea typeface="+mn-ea"/>
          <a:cs typeface="+mn-cs"/>
        </a:defRPr>
      </a:lvl6pPr>
      <a:lvl7pPr marL="2742103" algn="l" defTabSz="914034" rtl="0" eaLnBrk="1" latinLnBrk="0" hangingPunct="1">
        <a:defRPr sz="1799" kern="1200">
          <a:solidFill>
            <a:schemeClr val="tx1"/>
          </a:solidFill>
          <a:latin typeface="+mn-lt"/>
          <a:ea typeface="+mn-ea"/>
          <a:cs typeface="+mn-cs"/>
        </a:defRPr>
      </a:lvl7pPr>
      <a:lvl8pPr marL="3199120" algn="l" defTabSz="914034" rtl="0" eaLnBrk="1" latinLnBrk="0" hangingPunct="1">
        <a:defRPr sz="1799" kern="1200">
          <a:solidFill>
            <a:schemeClr val="tx1"/>
          </a:solidFill>
          <a:latin typeface="+mn-lt"/>
          <a:ea typeface="+mn-ea"/>
          <a:cs typeface="+mn-cs"/>
        </a:defRPr>
      </a:lvl8pPr>
      <a:lvl9pPr marL="3656137" algn="l" defTabSz="914034" rtl="0" eaLnBrk="1" latinLnBrk="0" hangingPunct="1">
        <a:defRPr sz="1799" kern="1200">
          <a:solidFill>
            <a:schemeClr val="tx1"/>
          </a:solidFill>
          <a:latin typeface="+mn-lt"/>
          <a:ea typeface="+mn-ea"/>
          <a:cs typeface="+mn-cs"/>
        </a:defRPr>
      </a:lvl9pPr>
    </p:otherStyle>
  </p:txStyles>
  <p:extLst mod="1">
    <p:ext uri="{27BBF7A9-308A-43DC-89C8-2F10F3537804}">
      <p15:sldGuideLst xmlns:p15="http://schemas.microsoft.com/office/powerpoint/2012/main">
        <p15:guide id="2" pos="642" userDrawn="1">
          <p15:clr>
            <a:srgbClr val="F26B43"/>
          </p15:clr>
        </p15:guide>
        <p15:guide id="4" pos="7038" userDrawn="1">
          <p15:clr>
            <a:srgbClr val="F26B43"/>
          </p15:clr>
        </p15:guide>
        <p15:guide id="5" orient="horz" pos="2341" userDrawn="1">
          <p15:clr>
            <a:srgbClr val="F26B43"/>
          </p15:clr>
        </p15:guide>
        <p15:guide id="6" orient="horz" pos="3906" userDrawn="1">
          <p15:clr>
            <a:srgbClr val="F26B43"/>
          </p15:clr>
        </p15:guide>
        <p15:guide id="7" orient="horz" pos="1162" userDrawn="1">
          <p15:clr>
            <a:srgbClr val="F26B43"/>
          </p15:clr>
        </p15:guide>
        <p15:guide id="8" pos="3840" userDrawn="1">
          <p15:clr>
            <a:srgbClr val="F26B43"/>
          </p15:clr>
        </p15:guide>
        <p15:guide id="9" orient="horz" pos="731" userDrawn="1">
          <p15:clr>
            <a:srgbClr val="F26B43"/>
          </p15:clr>
        </p15:guide>
        <p15:guide id="10" orient="horz" pos="867"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7" name="Rectangle 6"/>
          <p:cNvSpPr>
            <a:spLocks noGrp="1" noChangeArrowheads="1"/>
          </p:cNvSpPr>
          <p:nvPr>
            <p:ph type="title"/>
          </p:nvPr>
        </p:nvSpPr>
        <p:spPr bwMode="auto">
          <a:xfrm>
            <a:off x="734131" y="457499"/>
            <a:ext cx="10726032" cy="980113"/>
          </a:xfrm>
          <a:prstGeom prst="rect">
            <a:avLst/>
          </a:prstGeom>
        </p:spPr>
        <p:txBody>
          <a:bodyPr lIns="0" tIns="0" rIns="0" bIns="0" anchor="t">
            <a:normAutofit/>
          </a:bodyPr>
          <a:lstStyle/>
          <a:p>
            <a:pPr marL="0" lvl="0" indent="0" defTabSz="1187798">
              <a:lnSpc>
                <a:spcPts val="3430"/>
              </a:lnSpc>
              <a:spcBef>
                <a:spcPts val="0"/>
              </a:spcBef>
              <a:buFont typeface="Arial" panose="020B0604020202020204" pitchFamily="34" charset="0"/>
            </a:pPr>
            <a:r>
              <a:rPr lang="zh-CN" altLang="en-US" dirty="0"/>
              <a:t>单击此处编辑母版标题样式</a:t>
            </a:r>
          </a:p>
        </p:txBody>
      </p:sp>
      <p:sp>
        <p:nvSpPr>
          <p:cNvPr id="28" name="Rectangle 57"/>
          <p:cNvSpPr>
            <a:spLocks noGrp="1" noChangeArrowheads="1"/>
          </p:cNvSpPr>
          <p:nvPr>
            <p:ph type="body" idx="1"/>
          </p:nvPr>
        </p:nvSpPr>
        <p:spPr bwMode="auto">
          <a:xfrm>
            <a:off x="731838" y="1484313"/>
            <a:ext cx="10728325" cy="4443760"/>
          </a:xfrm>
          <a:prstGeom prst="rect">
            <a:avLst/>
          </a:prstGeom>
          <a:noFill/>
          <a:ln w="9525">
            <a:noFill/>
            <a:miter lim="800000"/>
            <a:headEnd/>
            <a:tailEnd/>
          </a:ln>
        </p:spPr>
        <p:txBody>
          <a:bodyPr vert="horz" wrap="square" lIns="80141" tIns="40071" rIns="80141" bIns="40071"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23" name="TextBox 2">
            <a:extLst>
              <a:ext uri="{FF2B5EF4-FFF2-40B4-BE49-F238E27FC236}">
                <a16:creationId xmlns:a16="http://schemas.microsoft.com/office/drawing/2014/main" xmlns="" id="{6785A3D6-1271-D247-9E96-1B376F4BE7BE}"/>
              </a:ext>
            </a:extLst>
          </p:cNvPr>
          <p:cNvSpPr txBox="1"/>
          <p:nvPr userDrawn="1"/>
        </p:nvSpPr>
        <p:spPr>
          <a:xfrm>
            <a:off x="1095467" y="6356939"/>
            <a:ext cx="1463467" cy="242864"/>
          </a:xfrm>
          <a:prstGeom prst="rect">
            <a:avLst/>
          </a:prstGeom>
          <a:noFill/>
        </p:spPr>
        <p:txBody>
          <a:bodyPr wrap="square" rtlCol="0">
            <a:spAutoFit/>
          </a:bodyPr>
          <a:lstStyle/>
          <a:p>
            <a:r>
              <a:rPr lang="en-US" sz="974" b="0" baseline="0" dirty="0">
                <a:solidFill>
                  <a:srgbClr val="1D1D1B"/>
                </a:solidFill>
                <a:latin typeface="Huawei Sans" panose="020C0503030203020204" pitchFamily="34" charset="0"/>
                <a:ea typeface="方正兰亭黑简体" panose="02000000000000000000" pitchFamily="2" charset="-122"/>
                <a:cs typeface="Huawei Sans" panose="020C0503030203020204" pitchFamily="34" charset="0"/>
              </a:rPr>
              <a:t>Huawei Confidential</a:t>
            </a:r>
          </a:p>
        </p:txBody>
      </p:sp>
      <p:sp>
        <p:nvSpPr>
          <p:cNvPr id="24" name="TextBox 3">
            <a:extLst>
              <a:ext uri="{FF2B5EF4-FFF2-40B4-BE49-F238E27FC236}">
                <a16:creationId xmlns:a16="http://schemas.microsoft.com/office/drawing/2014/main" xmlns="" id="{EABEE2EE-BF4D-7A4A-B3C6-9E47668CCD98}"/>
              </a:ext>
            </a:extLst>
          </p:cNvPr>
          <p:cNvSpPr txBox="1"/>
          <p:nvPr userDrawn="1"/>
        </p:nvSpPr>
        <p:spPr>
          <a:xfrm>
            <a:off x="734131" y="6402806"/>
            <a:ext cx="499729" cy="150296"/>
          </a:xfrm>
          <a:prstGeom prst="rect">
            <a:avLst/>
          </a:prstGeom>
          <a:noFill/>
        </p:spPr>
        <p:txBody>
          <a:bodyPr wrap="square" lIns="0" tIns="0" rIns="0" bIns="0" rtlCol="0">
            <a:spAutoFit/>
          </a:bodyPr>
          <a:lstStyle/>
          <a:p>
            <a:pPr marL="0" marR="0" lvl="0" indent="0" algn="l" defTabSz="890849" rtl="0" eaLnBrk="1" fontAlgn="auto" latinLnBrk="0" hangingPunct="1">
              <a:lnSpc>
                <a:spcPct val="100000"/>
              </a:lnSpc>
              <a:spcBef>
                <a:spcPts val="0"/>
              </a:spcBef>
              <a:spcAft>
                <a:spcPts val="0"/>
              </a:spcAft>
              <a:buClrTx/>
              <a:buSzTx/>
              <a:buFontTx/>
              <a:buNone/>
              <a:tabLst/>
              <a:defRPr/>
            </a:pPr>
            <a:fld id="{C3837181-38C6-AD4F-B8BA-B444770388BB}" type="slidenum">
              <a:rPr lang="en-US" sz="974" baseline="0" smtClean="0">
                <a:solidFill>
                  <a:srgbClr val="1D1D1B"/>
                </a:solidFill>
                <a:latin typeface="Huawei Sans" panose="020C0503030203020204" pitchFamily="34" charset="0"/>
                <a:ea typeface="方正兰亭黑简体" panose="02000000000000000000" pitchFamily="2" charset="-122"/>
                <a:cs typeface="Huawei Sans" panose="020C0503030203020204" pitchFamily="34" charset="0"/>
              </a:rPr>
              <a:pPr marL="0" marR="0" lvl="0" indent="0" algn="l" defTabSz="890849" rtl="0" eaLnBrk="1" fontAlgn="auto" latinLnBrk="0" hangingPunct="1">
                <a:lnSpc>
                  <a:spcPct val="100000"/>
                </a:lnSpc>
                <a:spcBef>
                  <a:spcPts val="0"/>
                </a:spcBef>
                <a:spcAft>
                  <a:spcPts val="0"/>
                </a:spcAft>
                <a:buClrTx/>
                <a:buSzTx/>
                <a:buFontTx/>
                <a:buNone/>
                <a:tabLst/>
                <a:defRPr/>
              </a:pPr>
              <a:t>‹#›</a:t>
            </a:fld>
            <a:endParaRPr lang="en-US" sz="974" baseline="0" dirty="0">
              <a:solidFill>
                <a:srgbClr val="1D1D1B"/>
              </a:solidFill>
              <a:latin typeface="Huawei Sans" panose="020C0503030203020204" pitchFamily="34" charset="0"/>
              <a:ea typeface="方正兰亭黑简体" panose="02000000000000000000" pitchFamily="2" charset="-122"/>
              <a:cs typeface="Huawei Sans" panose="020C0503030203020204" pitchFamily="34" charset="0"/>
            </a:endParaRPr>
          </a:p>
        </p:txBody>
      </p:sp>
      <p:pic>
        <p:nvPicPr>
          <p:cNvPr id="25" name="图片 24"/>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10195999" y="6319870"/>
            <a:ext cx="1269075" cy="271153"/>
          </a:xfrm>
          <a:prstGeom prst="rect">
            <a:avLst/>
          </a:prstGeom>
        </p:spPr>
      </p:pic>
      <p:grpSp>
        <p:nvGrpSpPr>
          <p:cNvPr id="29" name="Group 87">
            <a:extLst>
              <a:ext uri="{FF2B5EF4-FFF2-40B4-BE49-F238E27FC236}">
                <a16:creationId xmlns:a16="http://schemas.microsoft.com/office/drawing/2014/main" xmlns="" id="{37333705-F8D6-2847-B3CB-F2FAB51E2A3B}"/>
              </a:ext>
            </a:extLst>
          </p:cNvPr>
          <p:cNvGrpSpPr>
            <a:grpSpLocks noChangeAspect="1"/>
          </p:cNvGrpSpPr>
          <p:nvPr userDrawn="1"/>
        </p:nvGrpSpPr>
        <p:grpSpPr>
          <a:xfrm>
            <a:off x="12290471" y="2625389"/>
            <a:ext cx="1963323" cy="4233515"/>
            <a:chOff x="5343885" y="-48857"/>
            <a:chExt cx="3263586" cy="7037279"/>
          </a:xfrm>
        </p:grpSpPr>
        <p:sp>
          <p:nvSpPr>
            <p:cNvPr id="30" name="矩形 13">
              <a:extLst>
                <a:ext uri="{FF2B5EF4-FFF2-40B4-BE49-F238E27FC236}">
                  <a16:creationId xmlns:a16="http://schemas.microsoft.com/office/drawing/2014/main" xmlns="" id="{B14DFA89-D483-CF47-82CC-DD86D7CAB09E}"/>
                </a:ext>
              </a:extLst>
            </p:cNvPr>
            <p:cNvSpPr/>
            <p:nvPr userDrawn="1"/>
          </p:nvSpPr>
          <p:spPr>
            <a:xfrm>
              <a:off x="5356401" y="1934171"/>
              <a:ext cx="791510" cy="664397"/>
            </a:xfrm>
            <a:prstGeom prst="rect">
              <a:avLst/>
            </a:prstGeom>
            <a:solidFill>
              <a:srgbClr val="C4005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chemeClr val="tx2"/>
                  </a:solidFill>
                  <a:latin typeface="Arial" charset="0"/>
                  <a:ea typeface="Arial" charset="0"/>
                  <a:cs typeface="Arial" charset="0"/>
                </a:rPr>
                <a:t>RGB</a:t>
              </a:r>
              <a:br>
                <a:rPr kumimoji="1" lang="en-US" altLang="zh-CN" sz="500" b="1" dirty="0">
                  <a:solidFill>
                    <a:schemeClr val="tx2"/>
                  </a:solidFill>
                  <a:latin typeface="Arial" charset="0"/>
                  <a:ea typeface="Arial" charset="0"/>
                  <a:cs typeface="Arial" charset="0"/>
                </a:rPr>
              </a:br>
              <a:r>
                <a:rPr kumimoji="1" lang="en-US" altLang="zh-CN" sz="500" b="1" dirty="0">
                  <a:solidFill>
                    <a:schemeClr val="tx2"/>
                  </a:solidFill>
                  <a:latin typeface="Arial" charset="0"/>
                  <a:ea typeface="Arial" charset="0"/>
                  <a:cs typeface="Arial" charset="0"/>
                </a:rPr>
                <a:t>196/0/84</a:t>
              </a:r>
            </a:p>
          </p:txBody>
        </p:sp>
        <p:sp>
          <p:nvSpPr>
            <p:cNvPr id="31" name="文本框 15">
              <a:extLst>
                <a:ext uri="{FF2B5EF4-FFF2-40B4-BE49-F238E27FC236}">
                  <a16:creationId xmlns:a16="http://schemas.microsoft.com/office/drawing/2014/main" xmlns="" id="{8223ADA0-340A-794B-93B7-24AFF612A719}"/>
                </a:ext>
              </a:extLst>
            </p:cNvPr>
            <p:cNvSpPr txBox="1"/>
            <p:nvPr userDrawn="1"/>
          </p:nvSpPr>
          <p:spPr>
            <a:xfrm>
              <a:off x="5352723" y="1694497"/>
              <a:ext cx="1052647" cy="204645"/>
            </a:xfrm>
            <a:prstGeom prst="rect">
              <a:avLst/>
            </a:prstGeom>
            <a:noFill/>
          </p:spPr>
          <p:txBody>
            <a:bodyPr wrap="square" lIns="0" tIns="0" rIns="0" bIns="0" rtlCol="0" anchor="b" anchorCtr="0">
              <a:spAutoFit/>
            </a:bodyPr>
            <a:lstStyle/>
            <a:p>
              <a:pPr algn="l">
                <a:lnSpc>
                  <a:spcPct val="100000"/>
                </a:lnSpc>
              </a:pPr>
              <a:r>
                <a:rPr kumimoji="1" lang="zh-CN" altLang="en-US" sz="800" b="0" i="0" dirty="0">
                  <a:solidFill>
                    <a:schemeClr val="tx1"/>
                  </a:solidFill>
                  <a:latin typeface="Microsoft YaHei" panose="020B0503020204020204" pitchFamily="34" charset="-122"/>
                  <a:ea typeface="Microsoft YaHei" panose="020B0503020204020204" pitchFamily="34" charset="-122"/>
                </a:rPr>
                <a:t>公司辅助色</a:t>
              </a:r>
            </a:p>
          </p:txBody>
        </p:sp>
        <p:sp>
          <p:nvSpPr>
            <p:cNvPr id="32" name="矩形 13">
              <a:extLst>
                <a:ext uri="{FF2B5EF4-FFF2-40B4-BE49-F238E27FC236}">
                  <a16:creationId xmlns:a16="http://schemas.microsoft.com/office/drawing/2014/main" xmlns="" id="{5F63E0E3-4F22-7948-AB1A-40A84ECA92EC}"/>
                </a:ext>
              </a:extLst>
            </p:cNvPr>
            <p:cNvSpPr/>
            <p:nvPr userDrawn="1"/>
          </p:nvSpPr>
          <p:spPr>
            <a:xfrm>
              <a:off x="6184680" y="1934171"/>
              <a:ext cx="791510" cy="664397"/>
            </a:xfrm>
            <a:prstGeom prst="rect">
              <a:avLst/>
            </a:prstGeom>
            <a:solidFill>
              <a:srgbClr val="CB377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203/55/120</a:t>
              </a:r>
            </a:p>
          </p:txBody>
        </p:sp>
        <p:sp>
          <p:nvSpPr>
            <p:cNvPr id="33" name="矩形 13">
              <a:extLst>
                <a:ext uri="{FF2B5EF4-FFF2-40B4-BE49-F238E27FC236}">
                  <a16:creationId xmlns:a16="http://schemas.microsoft.com/office/drawing/2014/main" xmlns="" id="{29C4A3C6-7C7B-7140-8F73-591E9F49143F}"/>
                </a:ext>
              </a:extLst>
            </p:cNvPr>
            <p:cNvSpPr/>
            <p:nvPr userDrawn="1"/>
          </p:nvSpPr>
          <p:spPr>
            <a:xfrm>
              <a:off x="5356401" y="3403061"/>
              <a:ext cx="791510" cy="664397"/>
            </a:xfrm>
            <a:prstGeom prst="rect">
              <a:avLst/>
            </a:prstGeom>
            <a:solidFill>
              <a:srgbClr val="ED6D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237/109/0</a:t>
              </a:r>
            </a:p>
          </p:txBody>
        </p:sp>
        <p:sp>
          <p:nvSpPr>
            <p:cNvPr id="34" name="矩形 13">
              <a:extLst>
                <a:ext uri="{FF2B5EF4-FFF2-40B4-BE49-F238E27FC236}">
                  <a16:creationId xmlns:a16="http://schemas.microsoft.com/office/drawing/2014/main" xmlns="" id="{BE4C9A8D-46B0-5B40-BC47-DB6C4899227F}"/>
                </a:ext>
              </a:extLst>
            </p:cNvPr>
            <p:cNvSpPr/>
            <p:nvPr userDrawn="1"/>
          </p:nvSpPr>
          <p:spPr>
            <a:xfrm>
              <a:off x="6184680" y="2673360"/>
              <a:ext cx="791510" cy="664397"/>
            </a:xfrm>
            <a:prstGeom prst="rect">
              <a:avLst/>
            </a:prstGeom>
            <a:solidFill>
              <a:srgbClr val="993636"/>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78" rtl="0" eaLnBrk="1" fontAlgn="auto" latinLnBrk="0" hangingPunct="1">
                <a:lnSpc>
                  <a:spcPts val="620"/>
                </a:lnSpc>
                <a:spcBef>
                  <a:spcPts val="0"/>
                </a:spcBef>
                <a:spcAft>
                  <a:spcPts val="0"/>
                </a:spcAft>
                <a:buClrTx/>
                <a:buSzTx/>
                <a:buFontTx/>
                <a:buNone/>
                <a:tabLst/>
                <a:defRPr/>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153/54/54</a:t>
              </a:r>
            </a:p>
          </p:txBody>
        </p:sp>
        <p:sp>
          <p:nvSpPr>
            <p:cNvPr id="35" name="矩形 13">
              <a:extLst>
                <a:ext uri="{FF2B5EF4-FFF2-40B4-BE49-F238E27FC236}">
                  <a16:creationId xmlns:a16="http://schemas.microsoft.com/office/drawing/2014/main" xmlns="" id="{612F2ED4-F7A4-9E48-95E1-8D07B3BBE962}"/>
                </a:ext>
              </a:extLst>
            </p:cNvPr>
            <p:cNvSpPr/>
            <p:nvPr userDrawn="1"/>
          </p:nvSpPr>
          <p:spPr>
            <a:xfrm>
              <a:off x="5356401" y="4866463"/>
              <a:ext cx="791510" cy="664397"/>
            </a:xfrm>
            <a:prstGeom prst="rect">
              <a:avLst/>
            </a:prstGeom>
            <a:solidFill>
              <a:srgbClr val="62B23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98/178/48</a:t>
              </a:r>
            </a:p>
          </p:txBody>
        </p:sp>
        <p:sp>
          <p:nvSpPr>
            <p:cNvPr id="36" name="矩形 13">
              <a:extLst>
                <a:ext uri="{FF2B5EF4-FFF2-40B4-BE49-F238E27FC236}">
                  <a16:creationId xmlns:a16="http://schemas.microsoft.com/office/drawing/2014/main" xmlns="" id="{A9E1D476-C288-8945-A68A-1F20C557294B}"/>
                </a:ext>
              </a:extLst>
            </p:cNvPr>
            <p:cNvSpPr/>
            <p:nvPr userDrawn="1"/>
          </p:nvSpPr>
          <p:spPr>
            <a:xfrm>
              <a:off x="6184680" y="3415851"/>
              <a:ext cx="791510" cy="664397"/>
            </a:xfrm>
            <a:prstGeom prst="rect">
              <a:avLst/>
            </a:prstGeom>
            <a:solidFill>
              <a:srgbClr val="F2894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242/137/68</a:t>
              </a:r>
              <a:endParaRPr kumimoji="1" lang="mr-IN" altLang="zh-CN" sz="500" b="1" dirty="0">
                <a:solidFill>
                  <a:srgbClr val="FFFFFF"/>
                </a:solidFill>
                <a:latin typeface="Arial" charset="0"/>
                <a:ea typeface="Arial" charset="0"/>
                <a:cs typeface="Arial" charset="0"/>
              </a:endParaRPr>
            </a:p>
          </p:txBody>
        </p:sp>
        <p:sp>
          <p:nvSpPr>
            <p:cNvPr id="37" name="矩形 13">
              <a:extLst>
                <a:ext uri="{FF2B5EF4-FFF2-40B4-BE49-F238E27FC236}">
                  <a16:creationId xmlns:a16="http://schemas.microsoft.com/office/drawing/2014/main" xmlns="" id="{42823EBB-E62E-F149-AC9A-09950051F283}"/>
                </a:ext>
              </a:extLst>
            </p:cNvPr>
            <p:cNvSpPr/>
            <p:nvPr userDrawn="1"/>
          </p:nvSpPr>
          <p:spPr>
            <a:xfrm>
              <a:off x="5353240" y="184963"/>
              <a:ext cx="791510" cy="664397"/>
            </a:xfrm>
            <a:prstGeom prst="rect">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chemeClr val="tx2"/>
                  </a:solidFill>
                  <a:latin typeface="Arial" charset="0"/>
                  <a:ea typeface="Arial" charset="0"/>
                  <a:cs typeface="Arial" charset="0"/>
                </a:rPr>
                <a:t>PANTONE 185C</a:t>
              </a:r>
            </a:p>
            <a:p>
              <a:pPr algn="ctr">
                <a:lnSpc>
                  <a:spcPts val="620"/>
                </a:lnSpc>
                <a:spcBef>
                  <a:spcPts val="0"/>
                </a:spcBef>
              </a:pPr>
              <a:r>
                <a:rPr kumimoji="1" lang="en-US" altLang="zh-CN" sz="500" b="1" dirty="0">
                  <a:solidFill>
                    <a:schemeClr val="tx2"/>
                  </a:solidFill>
                  <a:latin typeface="Arial" charset="0"/>
                  <a:ea typeface="Arial" charset="0"/>
                  <a:cs typeface="Arial" charset="0"/>
                </a:rPr>
                <a:t>RGB </a:t>
              </a:r>
              <a:br>
                <a:rPr kumimoji="1" lang="en-US" altLang="zh-CN" sz="500" b="1" dirty="0">
                  <a:solidFill>
                    <a:schemeClr val="tx2"/>
                  </a:solidFill>
                  <a:latin typeface="Arial" charset="0"/>
                  <a:ea typeface="Arial" charset="0"/>
                  <a:cs typeface="Arial" charset="0"/>
                </a:rPr>
              </a:br>
              <a:r>
                <a:rPr kumimoji="1" lang="en-US" altLang="zh-CN" sz="500" b="1" dirty="0">
                  <a:solidFill>
                    <a:schemeClr val="tx2"/>
                  </a:solidFill>
                  <a:latin typeface="Arial" charset="0"/>
                  <a:ea typeface="Arial" charset="0"/>
                  <a:cs typeface="Arial" charset="0"/>
                </a:rPr>
                <a:t>199/0/11  </a:t>
              </a:r>
            </a:p>
          </p:txBody>
        </p:sp>
        <p:sp>
          <p:nvSpPr>
            <p:cNvPr id="38" name="文本框 15">
              <a:extLst>
                <a:ext uri="{FF2B5EF4-FFF2-40B4-BE49-F238E27FC236}">
                  <a16:creationId xmlns:a16="http://schemas.microsoft.com/office/drawing/2014/main" xmlns="" id="{EA01C299-6FF2-3642-AAEC-A1DF62D9C654}"/>
                </a:ext>
              </a:extLst>
            </p:cNvPr>
            <p:cNvSpPr txBox="1"/>
            <p:nvPr userDrawn="1"/>
          </p:nvSpPr>
          <p:spPr>
            <a:xfrm>
              <a:off x="5343885" y="-48857"/>
              <a:ext cx="726488" cy="204645"/>
            </a:xfrm>
            <a:prstGeom prst="rect">
              <a:avLst/>
            </a:prstGeom>
            <a:noFill/>
          </p:spPr>
          <p:txBody>
            <a:bodyPr wrap="square" lIns="0" tIns="0" rIns="0" bIns="0" rtlCol="0" anchor="b" anchorCtr="0">
              <a:spAutoFit/>
            </a:bodyPr>
            <a:lstStyle/>
            <a:p>
              <a:pPr algn="l">
                <a:lnSpc>
                  <a:spcPct val="100000"/>
                </a:lnSpc>
              </a:pPr>
              <a:r>
                <a:rPr kumimoji="1" lang="zh-CN" altLang="en-US" sz="800" b="0" i="0" dirty="0">
                  <a:solidFill>
                    <a:schemeClr val="tx1"/>
                  </a:solidFill>
                  <a:latin typeface="Microsoft YaHei" panose="020B0503020204020204" pitchFamily="34" charset="-122"/>
                  <a:ea typeface="Microsoft YaHei" panose="020B0503020204020204" pitchFamily="34" charset="-122"/>
                </a:rPr>
                <a:t>公司色</a:t>
              </a:r>
            </a:p>
          </p:txBody>
        </p:sp>
        <p:sp>
          <p:nvSpPr>
            <p:cNvPr id="39" name="矩形 13">
              <a:extLst>
                <a:ext uri="{FF2B5EF4-FFF2-40B4-BE49-F238E27FC236}">
                  <a16:creationId xmlns:a16="http://schemas.microsoft.com/office/drawing/2014/main" xmlns="" id="{B84AB502-165F-764A-9621-65CA8CBBEAEA}"/>
                </a:ext>
              </a:extLst>
            </p:cNvPr>
            <p:cNvSpPr/>
            <p:nvPr userDrawn="1"/>
          </p:nvSpPr>
          <p:spPr>
            <a:xfrm>
              <a:off x="5352600" y="918047"/>
              <a:ext cx="791510" cy="664397"/>
            </a:xfrm>
            <a:prstGeom prst="rect">
              <a:avLst/>
            </a:prstGeom>
            <a:solidFill>
              <a:srgbClr val="C8102E"/>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chemeClr val="tx2"/>
                  </a:solidFill>
                  <a:latin typeface="Arial" charset="0"/>
                  <a:ea typeface="Arial" charset="0"/>
                  <a:cs typeface="Arial" charset="0"/>
                </a:rPr>
                <a:t>PANTONE 186C</a:t>
              </a:r>
            </a:p>
            <a:p>
              <a:pPr algn="ctr">
                <a:lnSpc>
                  <a:spcPts val="620"/>
                </a:lnSpc>
              </a:pPr>
              <a:r>
                <a:rPr kumimoji="1" lang="en-US" altLang="zh-CN" sz="500" b="1" dirty="0">
                  <a:solidFill>
                    <a:schemeClr val="tx2"/>
                  </a:solidFill>
                  <a:latin typeface="Arial" charset="0"/>
                  <a:ea typeface="Arial" charset="0"/>
                  <a:cs typeface="Arial" charset="0"/>
                </a:rPr>
                <a:t>RGB</a:t>
              </a:r>
              <a:br>
                <a:rPr kumimoji="1" lang="en-US" altLang="zh-CN" sz="500" b="1" dirty="0">
                  <a:solidFill>
                    <a:schemeClr val="tx2"/>
                  </a:solidFill>
                  <a:latin typeface="Arial" charset="0"/>
                  <a:ea typeface="Arial" charset="0"/>
                  <a:cs typeface="Arial" charset="0"/>
                </a:rPr>
              </a:br>
              <a:r>
                <a:rPr kumimoji="1" lang="en-US" altLang="zh-CN" sz="500" b="1" dirty="0">
                  <a:solidFill>
                    <a:schemeClr val="tx2"/>
                  </a:solidFill>
                  <a:latin typeface="Arial" charset="0"/>
                  <a:ea typeface="Arial" charset="0"/>
                  <a:cs typeface="Arial" charset="0"/>
                </a:rPr>
                <a:t>200/16/46  </a:t>
              </a:r>
            </a:p>
          </p:txBody>
        </p:sp>
        <p:sp>
          <p:nvSpPr>
            <p:cNvPr id="40" name="矩形 13">
              <a:extLst>
                <a:ext uri="{FF2B5EF4-FFF2-40B4-BE49-F238E27FC236}">
                  <a16:creationId xmlns:a16="http://schemas.microsoft.com/office/drawing/2014/main" xmlns="" id="{CB8870E8-3E95-764C-B621-A168E194CC7A}"/>
                </a:ext>
              </a:extLst>
            </p:cNvPr>
            <p:cNvSpPr/>
            <p:nvPr userDrawn="1"/>
          </p:nvSpPr>
          <p:spPr>
            <a:xfrm>
              <a:off x="5354164" y="2665974"/>
              <a:ext cx="791510" cy="664397"/>
            </a:xfrm>
            <a:prstGeom prst="rect">
              <a:avLst/>
            </a:prstGeom>
            <a:solidFill>
              <a:srgbClr val="7F000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127/0/1</a:t>
              </a:r>
            </a:p>
          </p:txBody>
        </p:sp>
        <p:sp>
          <p:nvSpPr>
            <p:cNvPr id="41" name="矩形 13">
              <a:extLst>
                <a:ext uri="{FF2B5EF4-FFF2-40B4-BE49-F238E27FC236}">
                  <a16:creationId xmlns:a16="http://schemas.microsoft.com/office/drawing/2014/main" xmlns="" id="{356EF69A-1936-544F-A95F-0664F4E186D5}"/>
                </a:ext>
              </a:extLst>
            </p:cNvPr>
            <p:cNvSpPr/>
            <p:nvPr userDrawn="1"/>
          </p:nvSpPr>
          <p:spPr>
            <a:xfrm>
              <a:off x="5354164" y="4134866"/>
              <a:ext cx="791510" cy="664397"/>
            </a:xfrm>
            <a:prstGeom prst="rect">
              <a:avLst/>
            </a:prstGeom>
            <a:solidFill>
              <a:srgbClr val="FCC8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52/200/0</a:t>
              </a:r>
            </a:p>
          </p:txBody>
        </p:sp>
        <p:sp>
          <p:nvSpPr>
            <p:cNvPr id="42" name="矩形 13">
              <a:extLst>
                <a:ext uri="{FF2B5EF4-FFF2-40B4-BE49-F238E27FC236}">
                  <a16:creationId xmlns:a16="http://schemas.microsoft.com/office/drawing/2014/main" xmlns="" id="{03EBAB43-95A5-1C4A-8458-B86EB3D51FCA}"/>
                </a:ext>
              </a:extLst>
            </p:cNvPr>
            <p:cNvSpPr/>
            <p:nvPr userDrawn="1"/>
          </p:nvSpPr>
          <p:spPr>
            <a:xfrm>
              <a:off x="5354164" y="5596166"/>
              <a:ext cx="791510" cy="664397"/>
            </a:xfrm>
            <a:prstGeom prst="rect">
              <a:avLst/>
            </a:prstGeom>
            <a:solidFill>
              <a:srgbClr val="30B5C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48/181/197</a:t>
              </a:r>
            </a:p>
          </p:txBody>
        </p:sp>
        <p:sp>
          <p:nvSpPr>
            <p:cNvPr id="43" name="矩形 13">
              <a:extLst>
                <a:ext uri="{FF2B5EF4-FFF2-40B4-BE49-F238E27FC236}">
                  <a16:creationId xmlns:a16="http://schemas.microsoft.com/office/drawing/2014/main" xmlns="" id="{371A8520-F934-304C-B57F-B49F768694E2}"/>
                </a:ext>
              </a:extLst>
            </p:cNvPr>
            <p:cNvSpPr/>
            <p:nvPr userDrawn="1"/>
          </p:nvSpPr>
          <p:spPr>
            <a:xfrm>
              <a:off x="6194511" y="4866463"/>
              <a:ext cx="791510" cy="664397"/>
            </a:xfrm>
            <a:prstGeom prst="rect">
              <a:avLst/>
            </a:prstGeom>
            <a:solidFill>
              <a:srgbClr val="81C15F"/>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129/193/95</a:t>
              </a:r>
            </a:p>
          </p:txBody>
        </p:sp>
        <p:sp>
          <p:nvSpPr>
            <p:cNvPr id="44" name="矩形 13">
              <a:extLst>
                <a:ext uri="{FF2B5EF4-FFF2-40B4-BE49-F238E27FC236}">
                  <a16:creationId xmlns:a16="http://schemas.microsoft.com/office/drawing/2014/main" xmlns="" id="{B83004D7-279B-C14E-9FCF-870FA1B74FDF}"/>
                </a:ext>
              </a:extLst>
            </p:cNvPr>
            <p:cNvSpPr/>
            <p:nvPr userDrawn="1"/>
          </p:nvSpPr>
          <p:spPr>
            <a:xfrm>
              <a:off x="6192274" y="4134866"/>
              <a:ext cx="791510" cy="664397"/>
            </a:xfrm>
            <a:prstGeom prst="rect">
              <a:avLst/>
            </a:prstGeom>
            <a:solidFill>
              <a:srgbClr val="FDD35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253/211/81</a:t>
              </a:r>
            </a:p>
          </p:txBody>
        </p:sp>
        <p:sp>
          <p:nvSpPr>
            <p:cNvPr id="65" name="矩形 13">
              <a:extLst>
                <a:ext uri="{FF2B5EF4-FFF2-40B4-BE49-F238E27FC236}">
                  <a16:creationId xmlns:a16="http://schemas.microsoft.com/office/drawing/2014/main" xmlns="" id="{99635968-4E69-CC41-9D78-6DF253FE3035}"/>
                </a:ext>
              </a:extLst>
            </p:cNvPr>
            <p:cNvSpPr/>
            <p:nvPr userDrawn="1"/>
          </p:nvSpPr>
          <p:spPr>
            <a:xfrm>
              <a:off x="6192274" y="5596166"/>
              <a:ext cx="791510" cy="664397"/>
            </a:xfrm>
            <a:prstGeom prst="rect">
              <a:avLst/>
            </a:prstGeom>
            <a:solidFill>
              <a:srgbClr val="56C4D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86/196/210</a:t>
              </a:r>
            </a:p>
          </p:txBody>
        </p:sp>
        <p:sp>
          <p:nvSpPr>
            <p:cNvPr id="66" name="矩形 13">
              <a:extLst>
                <a:ext uri="{FF2B5EF4-FFF2-40B4-BE49-F238E27FC236}">
                  <a16:creationId xmlns:a16="http://schemas.microsoft.com/office/drawing/2014/main" xmlns="" id="{BDBE4949-07B7-F046-AD95-68E4B0C11CCD}"/>
                </a:ext>
              </a:extLst>
            </p:cNvPr>
            <p:cNvSpPr/>
            <p:nvPr/>
          </p:nvSpPr>
          <p:spPr>
            <a:xfrm>
              <a:off x="6186245" y="184963"/>
              <a:ext cx="791510" cy="664397"/>
            </a:xfrm>
            <a:prstGeom prst="rect">
              <a:avLst/>
            </a:prstGeom>
            <a:solidFill>
              <a:srgbClr val="D3394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211/57/65</a:t>
              </a:r>
            </a:p>
          </p:txBody>
        </p:sp>
        <p:sp>
          <p:nvSpPr>
            <p:cNvPr id="67" name="矩形 13">
              <a:extLst>
                <a:ext uri="{FF2B5EF4-FFF2-40B4-BE49-F238E27FC236}">
                  <a16:creationId xmlns:a16="http://schemas.microsoft.com/office/drawing/2014/main" xmlns="" id="{AA9F9E00-6A31-F14B-A2E4-79908835FD14}"/>
                </a:ext>
              </a:extLst>
            </p:cNvPr>
            <p:cNvSpPr/>
            <p:nvPr/>
          </p:nvSpPr>
          <p:spPr>
            <a:xfrm>
              <a:off x="6185604" y="918047"/>
              <a:ext cx="791510" cy="664397"/>
            </a:xfrm>
            <a:prstGeom prst="rect">
              <a:avLst/>
            </a:prstGeom>
            <a:solidFill>
              <a:srgbClr val="D3385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p>
            <a:p>
              <a:pPr algn="ctr">
                <a:lnSpc>
                  <a:spcPts val="620"/>
                </a:lnSpc>
              </a:pPr>
              <a:r>
                <a:rPr kumimoji="1" lang="en-US" altLang="zh-CN" sz="500" b="1" dirty="0">
                  <a:solidFill>
                    <a:srgbClr val="FFFFFF"/>
                  </a:solidFill>
                  <a:latin typeface="Arial" charset="0"/>
                  <a:ea typeface="Arial" charset="0"/>
                  <a:cs typeface="Arial" charset="0"/>
                </a:rPr>
                <a:t>211/56/89</a:t>
              </a:r>
            </a:p>
          </p:txBody>
        </p:sp>
        <p:sp>
          <p:nvSpPr>
            <p:cNvPr id="68" name="矩形 13">
              <a:extLst>
                <a:ext uri="{FF2B5EF4-FFF2-40B4-BE49-F238E27FC236}">
                  <a16:creationId xmlns:a16="http://schemas.microsoft.com/office/drawing/2014/main" xmlns="" id="{38715A31-485E-B744-B409-43F9F04B48F7}"/>
                </a:ext>
              </a:extLst>
            </p:cNvPr>
            <p:cNvSpPr/>
            <p:nvPr/>
          </p:nvSpPr>
          <p:spPr>
            <a:xfrm>
              <a:off x="6996262" y="1934171"/>
              <a:ext cx="791510" cy="664397"/>
            </a:xfrm>
            <a:prstGeom prst="rect">
              <a:avLst/>
            </a:prstGeom>
            <a:solidFill>
              <a:srgbClr val="DD80AA"/>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221/128/170</a:t>
              </a:r>
            </a:p>
          </p:txBody>
        </p:sp>
        <p:sp>
          <p:nvSpPr>
            <p:cNvPr id="69" name="矩形 13">
              <a:extLst>
                <a:ext uri="{FF2B5EF4-FFF2-40B4-BE49-F238E27FC236}">
                  <a16:creationId xmlns:a16="http://schemas.microsoft.com/office/drawing/2014/main" xmlns="" id="{4AE1609B-25DD-2C4A-B05B-D18ADBC39C71}"/>
                </a:ext>
              </a:extLst>
            </p:cNvPr>
            <p:cNvSpPr/>
            <p:nvPr/>
          </p:nvSpPr>
          <p:spPr>
            <a:xfrm>
              <a:off x="6996262" y="2673360"/>
              <a:ext cx="791510" cy="664397"/>
            </a:xfrm>
            <a:prstGeom prst="rect">
              <a:avLst/>
            </a:prstGeom>
            <a:solidFill>
              <a:srgbClr val="BF808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78" rtl="0" eaLnBrk="1" fontAlgn="auto" latinLnBrk="0" hangingPunct="1">
                <a:lnSpc>
                  <a:spcPts val="620"/>
                </a:lnSpc>
                <a:spcBef>
                  <a:spcPts val="0"/>
                </a:spcBef>
                <a:spcAft>
                  <a:spcPts val="0"/>
                </a:spcAft>
                <a:buClrTx/>
                <a:buSzTx/>
                <a:buFontTx/>
                <a:buNone/>
                <a:tabLst/>
                <a:defRPr/>
              </a:pPr>
              <a:r>
                <a:rPr kumimoji="1" lang="en-US" altLang="zh-CN" sz="500" b="1" dirty="0">
                  <a:solidFill>
                    <a:srgbClr val="595757"/>
                  </a:solidFill>
                  <a:latin typeface="Arial" charset="0"/>
                  <a:ea typeface="Arial" charset="0"/>
                  <a:cs typeface="Arial" charset="0"/>
                </a:rPr>
                <a:t>RGB 191/128/130</a:t>
              </a:r>
            </a:p>
          </p:txBody>
        </p:sp>
        <p:sp>
          <p:nvSpPr>
            <p:cNvPr id="70" name="矩形 13">
              <a:extLst>
                <a:ext uri="{FF2B5EF4-FFF2-40B4-BE49-F238E27FC236}">
                  <a16:creationId xmlns:a16="http://schemas.microsoft.com/office/drawing/2014/main" xmlns="" id="{ECE90F9F-DBBC-0B49-A42C-8B62397E473E}"/>
                </a:ext>
              </a:extLst>
            </p:cNvPr>
            <p:cNvSpPr/>
            <p:nvPr/>
          </p:nvSpPr>
          <p:spPr>
            <a:xfrm>
              <a:off x="6996262" y="3415851"/>
              <a:ext cx="791510" cy="664397"/>
            </a:xfrm>
            <a:prstGeom prst="rect">
              <a:avLst/>
            </a:prstGeom>
            <a:solidFill>
              <a:srgbClr val="F6B78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246/183/140</a:t>
              </a:r>
              <a:endParaRPr kumimoji="1" lang="mr-IN" altLang="zh-CN" sz="500" b="1" dirty="0">
                <a:solidFill>
                  <a:srgbClr val="595757"/>
                </a:solidFill>
                <a:latin typeface="Arial" charset="0"/>
                <a:ea typeface="Arial" charset="0"/>
                <a:cs typeface="Arial" charset="0"/>
              </a:endParaRPr>
            </a:p>
          </p:txBody>
        </p:sp>
        <p:sp>
          <p:nvSpPr>
            <p:cNvPr id="71" name="矩形 13">
              <a:extLst>
                <a:ext uri="{FF2B5EF4-FFF2-40B4-BE49-F238E27FC236}">
                  <a16:creationId xmlns:a16="http://schemas.microsoft.com/office/drawing/2014/main" xmlns="" id="{D5B387BA-F8B8-B54E-966E-F24E271747C4}"/>
                </a:ext>
              </a:extLst>
            </p:cNvPr>
            <p:cNvSpPr/>
            <p:nvPr/>
          </p:nvSpPr>
          <p:spPr>
            <a:xfrm>
              <a:off x="7006093" y="4866463"/>
              <a:ext cx="791510" cy="664397"/>
            </a:xfrm>
            <a:prstGeom prst="rect">
              <a:avLst/>
            </a:prstGeom>
            <a:solidFill>
              <a:srgbClr val="AFD89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176/216/156</a:t>
              </a:r>
            </a:p>
          </p:txBody>
        </p:sp>
        <p:sp>
          <p:nvSpPr>
            <p:cNvPr id="72" name="矩形 13">
              <a:extLst>
                <a:ext uri="{FF2B5EF4-FFF2-40B4-BE49-F238E27FC236}">
                  <a16:creationId xmlns:a16="http://schemas.microsoft.com/office/drawing/2014/main" xmlns="" id="{E6C9B99E-8C1C-2B49-B82E-3C754B8E5C02}"/>
                </a:ext>
              </a:extLst>
            </p:cNvPr>
            <p:cNvSpPr/>
            <p:nvPr/>
          </p:nvSpPr>
          <p:spPr>
            <a:xfrm>
              <a:off x="7003856" y="4134866"/>
              <a:ext cx="791510" cy="664397"/>
            </a:xfrm>
            <a:prstGeom prst="rect">
              <a:avLst/>
            </a:prstGeom>
            <a:solidFill>
              <a:srgbClr val="FDE39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253/227/181</a:t>
              </a:r>
            </a:p>
          </p:txBody>
        </p:sp>
        <p:sp>
          <p:nvSpPr>
            <p:cNvPr id="73" name="矩形 13">
              <a:extLst>
                <a:ext uri="{FF2B5EF4-FFF2-40B4-BE49-F238E27FC236}">
                  <a16:creationId xmlns:a16="http://schemas.microsoft.com/office/drawing/2014/main" xmlns="" id="{0106BFA2-9DE1-3A42-A6C6-69BCE0FA34F4}"/>
                </a:ext>
              </a:extLst>
            </p:cNvPr>
            <p:cNvSpPr/>
            <p:nvPr/>
          </p:nvSpPr>
          <p:spPr>
            <a:xfrm>
              <a:off x="7003856" y="5596166"/>
              <a:ext cx="791510" cy="664397"/>
            </a:xfrm>
            <a:prstGeom prst="rect">
              <a:avLst/>
            </a:prstGeom>
            <a:solidFill>
              <a:srgbClr val="94DAE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148/218/226</a:t>
              </a:r>
            </a:p>
          </p:txBody>
        </p:sp>
        <p:sp>
          <p:nvSpPr>
            <p:cNvPr id="74" name="矩形 13">
              <a:extLst>
                <a:ext uri="{FF2B5EF4-FFF2-40B4-BE49-F238E27FC236}">
                  <a16:creationId xmlns:a16="http://schemas.microsoft.com/office/drawing/2014/main" xmlns="" id="{F760C1C5-4342-C346-A7D2-D101978EDF66}"/>
                </a:ext>
              </a:extLst>
            </p:cNvPr>
            <p:cNvSpPr/>
            <p:nvPr/>
          </p:nvSpPr>
          <p:spPr>
            <a:xfrm>
              <a:off x="6997826" y="184963"/>
              <a:ext cx="791510" cy="664397"/>
            </a:xfrm>
            <a:prstGeom prst="rect">
              <a:avLst/>
            </a:prstGeom>
            <a:solidFill>
              <a:srgbClr val="E2818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226/129/137</a:t>
              </a:r>
            </a:p>
          </p:txBody>
        </p:sp>
        <p:sp>
          <p:nvSpPr>
            <p:cNvPr id="75" name="矩形 13">
              <a:extLst>
                <a:ext uri="{FF2B5EF4-FFF2-40B4-BE49-F238E27FC236}">
                  <a16:creationId xmlns:a16="http://schemas.microsoft.com/office/drawing/2014/main" xmlns="" id="{5BB50A4A-0B64-7E4C-824C-1EBCA1A992CF}"/>
                </a:ext>
              </a:extLst>
            </p:cNvPr>
            <p:cNvSpPr/>
            <p:nvPr/>
          </p:nvSpPr>
          <p:spPr>
            <a:xfrm>
              <a:off x="6997185" y="918047"/>
              <a:ext cx="791510" cy="664397"/>
            </a:xfrm>
            <a:prstGeom prst="rect">
              <a:avLst/>
            </a:prstGeom>
            <a:solidFill>
              <a:srgbClr val="E2819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226/129/152</a:t>
              </a:r>
            </a:p>
          </p:txBody>
        </p:sp>
        <p:sp>
          <p:nvSpPr>
            <p:cNvPr id="76" name="矩形 13">
              <a:extLst>
                <a:ext uri="{FF2B5EF4-FFF2-40B4-BE49-F238E27FC236}">
                  <a16:creationId xmlns:a16="http://schemas.microsoft.com/office/drawing/2014/main" xmlns="" id="{756A7E25-6C44-8A44-A8C5-61D19BC9EDAF}"/>
                </a:ext>
              </a:extLst>
            </p:cNvPr>
            <p:cNvSpPr/>
            <p:nvPr userDrawn="1"/>
          </p:nvSpPr>
          <p:spPr>
            <a:xfrm>
              <a:off x="7806130" y="1934171"/>
              <a:ext cx="791510" cy="664397"/>
            </a:xfrm>
            <a:prstGeom prst="rect">
              <a:avLst/>
            </a:prstGeom>
            <a:solidFill>
              <a:srgbClr val="EBB3C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235/179/204</a:t>
              </a:r>
            </a:p>
          </p:txBody>
        </p:sp>
        <p:sp>
          <p:nvSpPr>
            <p:cNvPr id="77" name="矩形 13">
              <a:extLst>
                <a:ext uri="{FF2B5EF4-FFF2-40B4-BE49-F238E27FC236}">
                  <a16:creationId xmlns:a16="http://schemas.microsoft.com/office/drawing/2014/main" xmlns="" id="{96588389-39CD-DF4E-B9AC-92091E25724E}"/>
                </a:ext>
              </a:extLst>
            </p:cNvPr>
            <p:cNvSpPr/>
            <p:nvPr/>
          </p:nvSpPr>
          <p:spPr>
            <a:xfrm>
              <a:off x="7806130" y="2673360"/>
              <a:ext cx="791510" cy="664397"/>
            </a:xfrm>
            <a:prstGeom prst="rect">
              <a:avLst/>
            </a:prstGeom>
            <a:solidFill>
              <a:srgbClr val="D8B3B3"/>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78" rtl="0" eaLnBrk="1" fontAlgn="auto" latinLnBrk="0" hangingPunct="1">
                <a:lnSpc>
                  <a:spcPts val="620"/>
                </a:lnSpc>
                <a:spcBef>
                  <a:spcPts val="0"/>
                </a:spcBef>
                <a:spcAft>
                  <a:spcPts val="0"/>
                </a:spcAft>
                <a:buClrTx/>
                <a:buSzTx/>
                <a:buFontTx/>
                <a:buNone/>
                <a:tabLst/>
                <a:defRPr/>
              </a:pPr>
              <a:r>
                <a:rPr kumimoji="1" lang="en-US" altLang="zh-CN" sz="500" b="1" dirty="0">
                  <a:solidFill>
                    <a:srgbClr val="595757"/>
                  </a:solidFill>
                  <a:latin typeface="Arial" charset="0"/>
                  <a:ea typeface="Arial" charset="0"/>
                  <a:cs typeface="Arial" charset="0"/>
                </a:rPr>
                <a:t>RGB 216/179/179</a:t>
              </a:r>
            </a:p>
          </p:txBody>
        </p:sp>
        <p:sp>
          <p:nvSpPr>
            <p:cNvPr id="78" name="矩形 13">
              <a:extLst>
                <a:ext uri="{FF2B5EF4-FFF2-40B4-BE49-F238E27FC236}">
                  <a16:creationId xmlns:a16="http://schemas.microsoft.com/office/drawing/2014/main" xmlns="" id="{20725C9F-31AE-DB44-B70A-B4ECDEC0BC00}"/>
                </a:ext>
              </a:extLst>
            </p:cNvPr>
            <p:cNvSpPr/>
            <p:nvPr/>
          </p:nvSpPr>
          <p:spPr>
            <a:xfrm>
              <a:off x="7806130" y="3415851"/>
              <a:ext cx="791510" cy="664397"/>
            </a:xfrm>
            <a:prstGeom prst="rect">
              <a:avLst/>
            </a:prstGeom>
            <a:solidFill>
              <a:srgbClr val="FAD3BB"/>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250/211/187</a:t>
              </a:r>
              <a:endParaRPr kumimoji="1" lang="mr-IN" altLang="zh-CN" sz="500" b="1" dirty="0">
                <a:solidFill>
                  <a:srgbClr val="595757"/>
                </a:solidFill>
                <a:latin typeface="Arial" charset="0"/>
                <a:ea typeface="Arial" charset="0"/>
                <a:cs typeface="Arial" charset="0"/>
              </a:endParaRPr>
            </a:p>
          </p:txBody>
        </p:sp>
        <p:sp>
          <p:nvSpPr>
            <p:cNvPr id="79" name="矩形 13">
              <a:extLst>
                <a:ext uri="{FF2B5EF4-FFF2-40B4-BE49-F238E27FC236}">
                  <a16:creationId xmlns:a16="http://schemas.microsoft.com/office/drawing/2014/main" xmlns="" id="{AC5BCC27-B68D-0743-8E0B-E25F8D01C3A4}"/>
                </a:ext>
              </a:extLst>
            </p:cNvPr>
            <p:cNvSpPr/>
            <p:nvPr/>
          </p:nvSpPr>
          <p:spPr>
            <a:xfrm>
              <a:off x="7815961" y="4866463"/>
              <a:ext cx="791510" cy="664397"/>
            </a:xfrm>
            <a:prstGeom prst="rect">
              <a:avLst/>
            </a:prstGeom>
            <a:solidFill>
              <a:srgbClr val="D0E8C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208/232/196</a:t>
              </a:r>
            </a:p>
          </p:txBody>
        </p:sp>
        <p:sp>
          <p:nvSpPr>
            <p:cNvPr id="80" name="矩形 13">
              <a:extLst>
                <a:ext uri="{FF2B5EF4-FFF2-40B4-BE49-F238E27FC236}">
                  <a16:creationId xmlns:a16="http://schemas.microsoft.com/office/drawing/2014/main" xmlns="" id="{51C2E83A-C975-6945-B2FD-5B22BBB53DB7}"/>
                </a:ext>
              </a:extLst>
            </p:cNvPr>
            <p:cNvSpPr/>
            <p:nvPr/>
          </p:nvSpPr>
          <p:spPr>
            <a:xfrm>
              <a:off x="7813724" y="4134866"/>
              <a:ext cx="791510" cy="664397"/>
            </a:xfrm>
            <a:prstGeom prst="rect">
              <a:avLst/>
            </a:prstGeom>
            <a:solidFill>
              <a:srgbClr val="FEEEC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254/238/193</a:t>
              </a:r>
            </a:p>
          </p:txBody>
        </p:sp>
        <p:sp>
          <p:nvSpPr>
            <p:cNvPr id="81" name="矩形 13">
              <a:extLst>
                <a:ext uri="{FF2B5EF4-FFF2-40B4-BE49-F238E27FC236}">
                  <a16:creationId xmlns:a16="http://schemas.microsoft.com/office/drawing/2014/main" xmlns="" id="{BEE9A95F-6965-354F-A2C7-2E8C81DDA52F}"/>
                </a:ext>
              </a:extLst>
            </p:cNvPr>
            <p:cNvSpPr/>
            <p:nvPr/>
          </p:nvSpPr>
          <p:spPr>
            <a:xfrm>
              <a:off x="7813724" y="5596166"/>
              <a:ext cx="791510" cy="664397"/>
            </a:xfrm>
            <a:prstGeom prst="rect">
              <a:avLst/>
            </a:prstGeom>
            <a:solidFill>
              <a:srgbClr val="BEE9EE"/>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a:t>
              </a:r>
              <a:br>
                <a:rPr kumimoji="1" lang="en-US" altLang="zh-CN" sz="500" b="1" dirty="0">
                  <a:solidFill>
                    <a:srgbClr val="595757"/>
                  </a:solidFill>
                  <a:latin typeface="Arial" charset="0"/>
                  <a:ea typeface="Arial" charset="0"/>
                  <a:cs typeface="Arial" charset="0"/>
                </a:rPr>
              </a:br>
              <a:r>
                <a:rPr kumimoji="1" lang="en-US" altLang="zh-CN" sz="500" b="1" dirty="0">
                  <a:solidFill>
                    <a:srgbClr val="595757"/>
                  </a:solidFill>
                  <a:latin typeface="Arial" charset="0"/>
                  <a:ea typeface="Arial" charset="0"/>
                  <a:cs typeface="Arial" charset="0"/>
                </a:rPr>
                <a:t>190/23/238</a:t>
              </a:r>
            </a:p>
          </p:txBody>
        </p:sp>
        <p:sp>
          <p:nvSpPr>
            <p:cNvPr id="82" name="矩形 13">
              <a:extLst>
                <a:ext uri="{FF2B5EF4-FFF2-40B4-BE49-F238E27FC236}">
                  <a16:creationId xmlns:a16="http://schemas.microsoft.com/office/drawing/2014/main" xmlns="" id="{509164EB-3DC4-7A4F-9E7C-06EBC981CD0A}"/>
                </a:ext>
              </a:extLst>
            </p:cNvPr>
            <p:cNvSpPr/>
            <p:nvPr/>
          </p:nvSpPr>
          <p:spPr>
            <a:xfrm>
              <a:off x="7807694" y="184963"/>
              <a:ext cx="791510" cy="664397"/>
            </a:xfrm>
            <a:prstGeom prst="rect">
              <a:avLst/>
            </a:prstGeom>
            <a:solidFill>
              <a:srgbClr val="EEB3B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239/178/184</a:t>
              </a:r>
            </a:p>
          </p:txBody>
        </p:sp>
        <p:sp>
          <p:nvSpPr>
            <p:cNvPr id="83" name="矩形 13">
              <a:extLst>
                <a:ext uri="{FF2B5EF4-FFF2-40B4-BE49-F238E27FC236}">
                  <a16:creationId xmlns:a16="http://schemas.microsoft.com/office/drawing/2014/main" xmlns="" id="{667867DD-D3E6-3040-A7B5-39345C0CE2E3}"/>
                </a:ext>
              </a:extLst>
            </p:cNvPr>
            <p:cNvSpPr/>
            <p:nvPr/>
          </p:nvSpPr>
          <p:spPr>
            <a:xfrm>
              <a:off x="7807054" y="918047"/>
              <a:ext cx="791510" cy="664397"/>
            </a:xfrm>
            <a:prstGeom prst="rect">
              <a:avLst/>
            </a:prstGeom>
            <a:solidFill>
              <a:srgbClr val="EEB3C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238/179/193</a:t>
              </a:r>
            </a:p>
          </p:txBody>
        </p:sp>
        <p:sp>
          <p:nvSpPr>
            <p:cNvPr id="84" name="矩形 13">
              <a:extLst>
                <a:ext uri="{FF2B5EF4-FFF2-40B4-BE49-F238E27FC236}">
                  <a16:creationId xmlns:a16="http://schemas.microsoft.com/office/drawing/2014/main" xmlns="" id="{9EE10597-3782-AB46-8453-89FA049C6C46}"/>
                </a:ext>
              </a:extLst>
            </p:cNvPr>
            <p:cNvSpPr/>
            <p:nvPr userDrawn="1"/>
          </p:nvSpPr>
          <p:spPr>
            <a:xfrm>
              <a:off x="5354169" y="6324025"/>
              <a:ext cx="513579" cy="664397"/>
            </a:xfrm>
            <a:prstGeom prst="rect">
              <a:avLst/>
            </a:prstGeom>
            <a:solidFill>
              <a:srgbClr val="22181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35/24/21</a:t>
              </a:r>
            </a:p>
          </p:txBody>
        </p:sp>
        <p:sp>
          <p:nvSpPr>
            <p:cNvPr id="85" name="矩形 13">
              <a:extLst>
                <a:ext uri="{FF2B5EF4-FFF2-40B4-BE49-F238E27FC236}">
                  <a16:creationId xmlns:a16="http://schemas.microsoft.com/office/drawing/2014/main" xmlns="" id="{966B3529-B594-884C-BED0-5887B34BBBB8}"/>
                </a:ext>
              </a:extLst>
            </p:cNvPr>
            <p:cNvSpPr/>
            <p:nvPr userDrawn="1"/>
          </p:nvSpPr>
          <p:spPr>
            <a:xfrm>
              <a:off x="5900626" y="6324025"/>
              <a:ext cx="513579" cy="664397"/>
            </a:xfrm>
            <a:prstGeom prst="rect">
              <a:avLst/>
            </a:prstGeom>
            <a:solidFill>
              <a:srgbClr val="59575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p>
            <a:p>
              <a:pPr algn="ctr">
                <a:lnSpc>
                  <a:spcPts val="620"/>
                </a:lnSpc>
              </a:pPr>
              <a:r>
                <a:rPr kumimoji="1" lang="en-US" altLang="zh-CN" sz="500" b="1" dirty="0">
                  <a:solidFill>
                    <a:srgbClr val="FFFFFF"/>
                  </a:solidFill>
                  <a:latin typeface="Arial" charset="0"/>
                  <a:ea typeface="Arial" charset="0"/>
                  <a:cs typeface="Arial" charset="0"/>
                </a:rPr>
                <a:t>89/87/87</a:t>
              </a:r>
            </a:p>
          </p:txBody>
        </p:sp>
        <p:sp>
          <p:nvSpPr>
            <p:cNvPr id="86" name="矩形 13">
              <a:extLst>
                <a:ext uri="{FF2B5EF4-FFF2-40B4-BE49-F238E27FC236}">
                  <a16:creationId xmlns:a16="http://schemas.microsoft.com/office/drawing/2014/main" xmlns="" id="{0B0545C9-147F-584F-80D2-EF13876D7D33}"/>
                </a:ext>
              </a:extLst>
            </p:cNvPr>
            <p:cNvSpPr/>
            <p:nvPr userDrawn="1"/>
          </p:nvSpPr>
          <p:spPr>
            <a:xfrm>
              <a:off x="6450318" y="6324025"/>
              <a:ext cx="513579" cy="664397"/>
            </a:xfrm>
            <a:prstGeom prst="rect">
              <a:avLst/>
            </a:prstGeom>
            <a:solidFill>
              <a:srgbClr val="88888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p>
            <a:p>
              <a:pPr algn="ctr">
                <a:lnSpc>
                  <a:spcPts val="620"/>
                </a:lnSpc>
              </a:pPr>
              <a:r>
                <a:rPr kumimoji="1" lang="en-US" altLang="zh-CN" sz="500" b="1" dirty="0">
                  <a:solidFill>
                    <a:srgbClr val="FFFFFF"/>
                  </a:solidFill>
                  <a:latin typeface="Arial" charset="0"/>
                  <a:ea typeface="Arial" charset="0"/>
                  <a:cs typeface="Arial" charset="0"/>
                </a:rPr>
                <a:t>137/137/</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137</a:t>
              </a:r>
            </a:p>
          </p:txBody>
        </p:sp>
        <p:sp>
          <p:nvSpPr>
            <p:cNvPr id="87" name="矩形 13">
              <a:extLst>
                <a:ext uri="{FF2B5EF4-FFF2-40B4-BE49-F238E27FC236}">
                  <a16:creationId xmlns:a16="http://schemas.microsoft.com/office/drawing/2014/main" xmlns="" id="{44FD0A0B-0D45-3340-A523-465AC24134BF}"/>
                </a:ext>
              </a:extLst>
            </p:cNvPr>
            <p:cNvSpPr/>
            <p:nvPr userDrawn="1"/>
          </p:nvSpPr>
          <p:spPr>
            <a:xfrm>
              <a:off x="6998296" y="6324025"/>
              <a:ext cx="513579" cy="664397"/>
            </a:xfrm>
            <a:prstGeom prst="rect">
              <a:avLst/>
            </a:prstGeom>
            <a:solidFill>
              <a:srgbClr val="B5B5B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p>
            <a:p>
              <a:pPr algn="ctr">
                <a:lnSpc>
                  <a:spcPts val="620"/>
                </a:lnSpc>
              </a:pPr>
              <a:r>
                <a:rPr kumimoji="1" lang="en-US" altLang="zh-CN" sz="500" b="1" dirty="0">
                  <a:solidFill>
                    <a:srgbClr val="FFFFFF"/>
                  </a:solidFill>
                  <a:latin typeface="Arial" charset="0"/>
                  <a:ea typeface="Arial" charset="0"/>
                  <a:cs typeface="Arial" charset="0"/>
                </a:rPr>
                <a:t>181/181/</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181</a:t>
              </a:r>
            </a:p>
          </p:txBody>
        </p:sp>
        <p:sp>
          <p:nvSpPr>
            <p:cNvPr id="88" name="矩形 13">
              <a:extLst>
                <a:ext uri="{FF2B5EF4-FFF2-40B4-BE49-F238E27FC236}">
                  <a16:creationId xmlns:a16="http://schemas.microsoft.com/office/drawing/2014/main" xmlns="" id="{2C404A07-276B-3648-BB25-4EDB5905448C}"/>
                </a:ext>
              </a:extLst>
            </p:cNvPr>
            <p:cNvSpPr/>
            <p:nvPr userDrawn="1"/>
          </p:nvSpPr>
          <p:spPr>
            <a:xfrm>
              <a:off x="7541580" y="6324025"/>
              <a:ext cx="513579" cy="664397"/>
            </a:xfrm>
            <a:prstGeom prst="rect">
              <a:avLst/>
            </a:prstGeom>
            <a:solidFill>
              <a:srgbClr val="DDDDDD"/>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221/221/</a:t>
              </a:r>
              <a:br>
                <a:rPr kumimoji="1" lang="en-US" altLang="zh-CN" sz="500" b="1" dirty="0">
                  <a:solidFill>
                    <a:srgbClr val="595757"/>
                  </a:solidFill>
                  <a:latin typeface="Arial" charset="0"/>
                  <a:ea typeface="Arial" charset="0"/>
                  <a:cs typeface="Arial" charset="0"/>
                </a:rPr>
              </a:br>
              <a:r>
                <a:rPr kumimoji="1" lang="en-US" altLang="zh-CN" sz="500" b="1" dirty="0">
                  <a:solidFill>
                    <a:srgbClr val="595757"/>
                  </a:solidFill>
                  <a:latin typeface="Arial" charset="0"/>
                  <a:ea typeface="Arial" charset="0"/>
                  <a:cs typeface="Arial" charset="0"/>
                </a:rPr>
                <a:t>221</a:t>
              </a:r>
            </a:p>
          </p:txBody>
        </p:sp>
        <p:sp>
          <p:nvSpPr>
            <p:cNvPr id="89" name="矩形 13">
              <a:extLst>
                <a:ext uri="{FF2B5EF4-FFF2-40B4-BE49-F238E27FC236}">
                  <a16:creationId xmlns:a16="http://schemas.microsoft.com/office/drawing/2014/main" xmlns="" id="{72B0F29C-A346-8946-9B8E-8F1B9DFF7AD0}"/>
                </a:ext>
              </a:extLst>
            </p:cNvPr>
            <p:cNvSpPr/>
            <p:nvPr userDrawn="1"/>
          </p:nvSpPr>
          <p:spPr>
            <a:xfrm>
              <a:off x="8083608" y="6324025"/>
              <a:ext cx="513579" cy="664397"/>
            </a:xfrm>
            <a:prstGeom prst="rect">
              <a:avLst/>
            </a:prstGeom>
            <a:solidFill>
              <a:srgbClr val="FFFFFF"/>
            </a:solidFill>
            <a:ln w="6350">
              <a:solidFill>
                <a:srgbClr val="B5B5B5"/>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a:t>
              </a:r>
            </a:p>
            <a:p>
              <a:pPr algn="ctr">
                <a:lnSpc>
                  <a:spcPts val="620"/>
                </a:lnSpc>
              </a:pPr>
              <a:r>
                <a:rPr kumimoji="1" lang="en-US" altLang="zh-CN" sz="500" b="1" dirty="0">
                  <a:solidFill>
                    <a:srgbClr val="595757"/>
                  </a:solidFill>
                  <a:latin typeface="Arial" charset="0"/>
                  <a:ea typeface="Arial" charset="0"/>
                  <a:cs typeface="Arial" charset="0"/>
                </a:rPr>
                <a:t>255/255/</a:t>
              </a:r>
              <a:br>
                <a:rPr kumimoji="1" lang="en-US" altLang="zh-CN" sz="500" b="1" dirty="0">
                  <a:solidFill>
                    <a:srgbClr val="595757"/>
                  </a:solidFill>
                  <a:latin typeface="Arial" charset="0"/>
                  <a:ea typeface="Arial" charset="0"/>
                  <a:cs typeface="Arial" charset="0"/>
                </a:rPr>
              </a:br>
              <a:r>
                <a:rPr kumimoji="1" lang="en-US" altLang="zh-CN" sz="500" b="1" dirty="0">
                  <a:solidFill>
                    <a:srgbClr val="595757"/>
                  </a:solidFill>
                  <a:latin typeface="Arial" charset="0"/>
                  <a:ea typeface="Arial" charset="0"/>
                  <a:cs typeface="Arial" charset="0"/>
                </a:rPr>
                <a:t>255</a:t>
              </a:r>
            </a:p>
          </p:txBody>
        </p:sp>
      </p:grpSp>
    </p:spTree>
    <p:extLst>
      <p:ext uri="{BB962C8B-B14F-4D97-AF65-F5344CB8AC3E}">
        <p14:creationId xmlns:p14="http://schemas.microsoft.com/office/powerpoint/2010/main" val="930900574"/>
      </p:ext>
    </p:extLst>
  </p:cSld>
  <p:clrMap bg1="lt1" tx1="dk1" bg2="lt2" tx2="dk2" accent1="accent1" accent2="accent2" accent3="accent3" accent4="accent4" accent5="accent5" accent6="accent6" hlink="hlink" folHlink="folHlink"/>
  <p:sldLayoutIdLst>
    <p:sldLayoutId id="2147483853" r:id="rId1"/>
    <p:sldLayoutId id="2147483869" r:id="rId2"/>
    <p:sldLayoutId id="2147483862" r:id="rId3"/>
    <p:sldLayoutId id="2147483870" r:id="rId4"/>
    <p:sldLayoutId id="2147483863" r:id="rId5"/>
  </p:sldLayoutIdLst>
  <p:timing>
    <p:tnLst>
      <p:par>
        <p:cTn id="1" dur="indefinite" restart="never" nodeType="tmRoot"/>
      </p:par>
    </p:tnLst>
  </p:timing>
  <p:txStyles>
    <p:titleStyle>
      <a:lvl1pPr algn="l" defTabSz="914034" rtl="0" eaLnBrk="1" fontAlgn="base" latinLnBrk="0" hangingPunct="1">
        <a:lnSpc>
          <a:spcPct val="90000"/>
        </a:lnSpc>
        <a:spcBef>
          <a:spcPct val="0"/>
        </a:spcBef>
        <a:buNone/>
        <a:defRPr lang="zh-CN" altLang="en-US" sz="3200" kern="1200" baseline="0" dirty="0">
          <a:solidFill>
            <a:schemeClr val="tx1"/>
          </a:solidFill>
          <a:latin typeface="Huawei Sans" panose="020C0503030203020204" pitchFamily="34" charset="0"/>
          <a:ea typeface="方正兰亭黑简体" panose="02000000000000000000" pitchFamily="2" charset="-122"/>
          <a:cs typeface="+mn-cs"/>
        </a:defRPr>
      </a:lvl1pPr>
    </p:titleStyle>
    <p:bodyStyle>
      <a:lvl1pPr marL="302279" indent="-302279" algn="l" defTabSz="914034" rtl="0" eaLnBrk="1" fontAlgn="ctr" latinLnBrk="0" hangingPunct="1">
        <a:lnSpc>
          <a:spcPct val="140000"/>
        </a:lnSpc>
        <a:spcBef>
          <a:spcPts val="792"/>
        </a:spcBef>
        <a:buSzPct val="50000"/>
        <a:buFont typeface="Wingdings" panose="05000000000000000000" pitchFamily="2" charset="2"/>
        <a:buChar char="l"/>
        <a:defRPr sz="2199" kern="1200" baseline="0">
          <a:solidFill>
            <a:schemeClr val="tx1"/>
          </a:solidFill>
          <a:latin typeface="Huawei Sans" panose="020C0503030203020204" pitchFamily="34" charset="0"/>
          <a:ea typeface="方正兰亭黑简体" panose="02000000000000000000" pitchFamily="2" charset="-122"/>
          <a:cs typeface="+mn-cs"/>
        </a:defRPr>
      </a:lvl1pPr>
      <a:lvl2pPr marL="654938" indent="-251899" algn="l" defTabSz="914034" rtl="0" eaLnBrk="1" fontAlgn="ctr" latinLnBrk="0" hangingPunct="1">
        <a:lnSpc>
          <a:spcPct val="140000"/>
        </a:lnSpc>
        <a:spcBef>
          <a:spcPts val="720"/>
        </a:spcBef>
        <a:buClrTx/>
        <a:buSzPct val="50000"/>
        <a:buFont typeface="Wingdings" panose="05000000000000000000" pitchFamily="2" charset="2"/>
        <a:buChar char="p"/>
        <a:defRPr sz="1999" kern="1200" baseline="0">
          <a:solidFill>
            <a:schemeClr val="tx1"/>
          </a:solidFill>
          <a:latin typeface="Huawei Sans" panose="020C0503030203020204" pitchFamily="34" charset="0"/>
          <a:ea typeface="方正兰亭黑简体" panose="02000000000000000000" pitchFamily="2" charset="-122"/>
          <a:cs typeface="+mn-cs"/>
        </a:defRPr>
      </a:lvl2pPr>
      <a:lvl3pPr marL="1003998" indent="-201519" algn="l" defTabSz="914034" rtl="0" eaLnBrk="1" fontAlgn="ctr" latinLnBrk="0" hangingPunct="1">
        <a:lnSpc>
          <a:spcPct val="140000"/>
        </a:lnSpc>
        <a:spcBef>
          <a:spcPts val="648"/>
        </a:spcBef>
        <a:buClrTx/>
        <a:buSzPct val="50000"/>
        <a:buFont typeface="Wingdings" panose="05000000000000000000" pitchFamily="2" charset="2"/>
        <a:buChar char="n"/>
        <a:defRPr sz="1799" kern="1200" baseline="0">
          <a:solidFill>
            <a:schemeClr val="tx1"/>
          </a:solidFill>
          <a:latin typeface="Huawei Sans" panose="020C0503030203020204" pitchFamily="34" charset="0"/>
          <a:ea typeface="方正兰亭黑简体" panose="02000000000000000000" pitchFamily="2" charset="-122"/>
          <a:cs typeface="+mn-cs"/>
        </a:defRPr>
      </a:lvl3pPr>
      <a:lvl4pPr marL="1399840" indent="-197921" algn="l" defTabSz="914034" rtl="0" eaLnBrk="1" fontAlgn="ctr" latinLnBrk="0" hangingPunct="1">
        <a:lnSpc>
          <a:spcPct val="140000"/>
        </a:lnSpc>
        <a:spcBef>
          <a:spcPts val="576"/>
        </a:spcBef>
        <a:buFont typeface="Huawei Sans" panose="020C0503030203020204" pitchFamily="34" charset="0"/>
        <a:buChar char="−"/>
        <a:defRPr sz="1599" kern="1200" baseline="0">
          <a:solidFill>
            <a:schemeClr val="tx1"/>
          </a:solidFill>
          <a:latin typeface="Huawei Sans" panose="020C0503030203020204" pitchFamily="34" charset="0"/>
          <a:ea typeface="方正兰亭黑简体" panose="02000000000000000000" pitchFamily="2" charset="-122"/>
          <a:cs typeface="+mn-cs"/>
        </a:defRPr>
      </a:lvl4pPr>
      <a:lvl5pPr marL="1802879" indent="-201519" algn="l" defTabSz="914034" rtl="0" eaLnBrk="1" fontAlgn="ctr" latinLnBrk="0" hangingPunct="1">
        <a:lnSpc>
          <a:spcPct val="140000"/>
        </a:lnSpc>
        <a:spcBef>
          <a:spcPts val="576"/>
        </a:spcBef>
        <a:buFont typeface="Huawei Sans" panose="020C0503030203020204" pitchFamily="34" charset="0"/>
        <a:buChar char="~"/>
        <a:defRPr sz="1399" kern="1200" baseline="0">
          <a:solidFill>
            <a:schemeClr val="tx1"/>
          </a:solidFill>
          <a:latin typeface="Huawei Sans" panose="020C0503030203020204" pitchFamily="34" charset="0"/>
          <a:ea typeface="方正兰亭黑简体" panose="02000000000000000000" pitchFamily="2" charset="-122"/>
          <a:cs typeface="+mn-cs"/>
        </a:defRPr>
      </a:lvl5pPr>
      <a:lvl6pPr marL="2513594"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611"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628"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4646"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p:bodyStyle>
    <p:otherStyle>
      <a:defPPr>
        <a:defRPr lang="zh-CN"/>
      </a:defPPr>
      <a:lvl1pPr marL="0" algn="l" defTabSz="914034" rtl="0" eaLnBrk="1" latinLnBrk="0" hangingPunct="1">
        <a:defRPr sz="1799" kern="1200">
          <a:solidFill>
            <a:schemeClr val="tx1"/>
          </a:solidFill>
          <a:latin typeface="+mn-lt"/>
          <a:ea typeface="+mn-ea"/>
          <a:cs typeface="+mn-cs"/>
        </a:defRPr>
      </a:lvl1pPr>
      <a:lvl2pPr marL="457017" algn="l" defTabSz="914034" rtl="0" eaLnBrk="1" latinLnBrk="0" hangingPunct="1">
        <a:defRPr sz="1799" kern="1200">
          <a:solidFill>
            <a:schemeClr val="tx1"/>
          </a:solidFill>
          <a:latin typeface="+mn-lt"/>
          <a:ea typeface="+mn-ea"/>
          <a:cs typeface="+mn-cs"/>
        </a:defRPr>
      </a:lvl2pPr>
      <a:lvl3pPr marL="914034" algn="l" defTabSz="914034" rtl="0" eaLnBrk="1" latinLnBrk="0" hangingPunct="1">
        <a:defRPr sz="1799" kern="1200">
          <a:solidFill>
            <a:schemeClr val="tx1"/>
          </a:solidFill>
          <a:latin typeface="+mn-lt"/>
          <a:ea typeface="+mn-ea"/>
          <a:cs typeface="+mn-cs"/>
        </a:defRPr>
      </a:lvl3pPr>
      <a:lvl4pPr marL="1371051" algn="l" defTabSz="914034" rtl="0" eaLnBrk="1" latinLnBrk="0" hangingPunct="1">
        <a:defRPr sz="1799" kern="1200">
          <a:solidFill>
            <a:schemeClr val="tx1"/>
          </a:solidFill>
          <a:latin typeface="+mn-lt"/>
          <a:ea typeface="+mn-ea"/>
          <a:cs typeface="+mn-cs"/>
        </a:defRPr>
      </a:lvl4pPr>
      <a:lvl5pPr marL="1828068" algn="l" defTabSz="914034" rtl="0" eaLnBrk="1" latinLnBrk="0" hangingPunct="1">
        <a:defRPr sz="1799" kern="1200">
          <a:solidFill>
            <a:schemeClr val="tx1"/>
          </a:solidFill>
          <a:latin typeface="+mn-lt"/>
          <a:ea typeface="+mn-ea"/>
          <a:cs typeface="+mn-cs"/>
        </a:defRPr>
      </a:lvl5pPr>
      <a:lvl6pPr marL="2285086" algn="l" defTabSz="914034" rtl="0" eaLnBrk="1" latinLnBrk="0" hangingPunct="1">
        <a:defRPr sz="1799" kern="1200">
          <a:solidFill>
            <a:schemeClr val="tx1"/>
          </a:solidFill>
          <a:latin typeface="+mn-lt"/>
          <a:ea typeface="+mn-ea"/>
          <a:cs typeface="+mn-cs"/>
        </a:defRPr>
      </a:lvl6pPr>
      <a:lvl7pPr marL="2742103" algn="l" defTabSz="914034" rtl="0" eaLnBrk="1" latinLnBrk="0" hangingPunct="1">
        <a:defRPr sz="1799" kern="1200">
          <a:solidFill>
            <a:schemeClr val="tx1"/>
          </a:solidFill>
          <a:latin typeface="+mn-lt"/>
          <a:ea typeface="+mn-ea"/>
          <a:cs typeface="+mn-cs"/>
        </a:defRPr>
      </a:lvl7pPr>
      <a:lvl8pPr marL="3199120" algn="l" defTabSz="914034" rtl="0" eaLnBrk="1" latinLnBrk="0" hangingPunct="1">
        <a:defRPr sz="1799" kern="1200">
          <a:solidFill>
            <a:schemeClr val="tx1"/>
          </a:solidFill>
          <a:latin typeface="+mn-lt"/>
          <a:ea typeface="+mn-ea"/>
          <a:cs typeface="+mn-cs"/>
        </a:defRPr>
      </a:lvl8pPr>
      <a:lvl9pPr marL="3656137" algn="l" defTabSz="914034" rtl="0" eaLnBrk="1" latinLnBrk="0" hangingPunct="1">
        <a:defRPr sz="1799" kern="1200">
          <a:solidFill>
            <a:schemeClr val="tx1"/>
          </a:solidFill>
          <a:latin typeface="+mn-lt"/>
          <a:ea typeface="+mn-ea"/>
          <a:cs typeface="+mn-cs"/>
        </a:defRPr>
      </a:lvl9pPr>
    </p:otherStyle>
  </p:txStyles>
  <p:extLst mod="1">
    <p:ext uri="{27BBF7A9-308A-43DC-89C8-2F10F3537804}">
      <p15:sldGuideLst xmlns:p15="http://schemas.microsoft.com/office/powerpoint/2012/main">
        <p15:guide id="2" pos="7219">
          <p15:clr>
            <a:srgbClr val="F26B43"/>
          </p15:clr>
        </p15:guide>
        <p15:guide id="3" orient="horz" pos="278" userDrawn="1">
          <p15:clr>
            <a:srgbClr val="F26B43"/>
          </p15:clr>
        </p15:guide>
        <p15:guide id="4" orient="horz" pos="3906">
          <p15:clr>
            <a:srgbClr val="F26B43"/>
          </p15:clr>
        </p15:guide>
        <p15:guide id="6" pos="3840">
          <p15:clr>
            <a:srgbClr val="F26B43"/>
          </p15:clr>
        </p15:guide>
        <p15:guide id="7" pos="461" userDrawn="1">
          <p15:clr>
            <a:srgbClr val="F26B43"/>
          </p15:clr>
        </p15:guide>
        <p15:guide id="8" orient="horz" pos="2160" userDrawn="1">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grpSp>
        <p:nvGrpSpPr>
          <p:cNvPr id="29" name="Group 87">
            <a:extLst>
              <a:ext uri="{FF2B5EF4-FFF2-40B4-BE49-F238E27FC236}">
                <a16:creationId xmlns:a16="http://schemas.microsoft.com/office/drawing/2014/main" xmlns="" id="{37333705-F8D6-2847-B3CB-F2FAB51E2A3B}"/>
              </a:ext>
            </a:extLst>
          </p:cNvPr>
          <p:cNvGrpSpPr>
            <a:grpSpLocks noChangeAspect="1"/>
          </p:cNvGrpSpPr>
          <p:nvPr userDrawn="1"/>
        </p:nvGrpSpPr>
        <p:grpSpPr>
          <a:xfrm>
            <a:off x="12290471" y="2625389"/>
            <a:ext cx="1963323" cy="4233515"/>
            <a:chOff x="5343885" y="-48857"/>
            <a:chExt cx="3263586" cy="7037279"/>
          </a:xfrm>
        </p:grpSpPr>
        <p:sp>
          <p:nvSpPr>
            <p:cNvPr id="30" name="矩形 13">
              <a:extLst>
                <a:ext uri="{FF2B5EF4-FFF2-40B4-BE49-F238E27FC236}">
                  <a16:creationId xmlns:a16="http://schemas.microsoft.com/office/drawing/2014/main" xmlns="" id="{B14DFA89-D483-CF47-82CC-DD86D7CAB09E}"/>
                </a:ext>
              </a:extLst>
            </p:cNvPr>
            <p:cNvSpPr/>
            <p:nvPr userDrawn="1"/>
          </p:nvSpPr>
          <p:spPr>
            <a:xfrm>
              <a:off x="5356401" y="1934171"/>
              <a:ext cx="791510" cy="664397"/>
            </a:xfrm>
            <a:prstGeom prst="rect">
              <a:avLst/>
            </a:prstGeom>
            <a:solidFill>
              <a:srgbClr val="C4005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chemeClr val="tx2"/>
                  </a:solidFill>
                  <a:latin typeface="Arial" charset="0"/>
                  <a:ea typeface="Arial" charset="0"/>
                  <a:cs typeface="Arial" charset="0"/>
                </a:rPr>
                <a:t>RGB</a:t>
              </a:r>
              <a:br>
                <a:rPr kumimoji="1" lang="en-US" altLang="zh-CN" sz="500" b="1" dirty="0">
                  <a:solidFill>
                    <a:schemeClr val="tx2"/>
                  </a:solidFill>
                  <a:latin typeface="Arial" charset="0"/>
                  <a:ea typeface="Arial" charset="0"/>
                  <a:cs typeface="Arial" charset="0"/>
                </a:rPr>
              </a:br>
              <a:r>
                <a:rPr kumimoji="1" lang="en-US" altLang="zh-CN" sz="500" b="1" dirty="0">
                  <a:solidFill>
                    <a:schemeClr val="tx2"/>
                  </a:solidFill>
                  <a:latin typeface="Arial" charset="0"/>
                  <a:ea typeface="Arial" charset="0"/>
                  <a:cs typeface="Arial" charset="0"/>
                </a:rPr>
                <a:t>196/0/84</a:t>
              </a:r>
            </a:p>
          </p:txBody>
        </p:sp>
        <p:sp>
          <p:nvSpPr>
            <p:cNvPr id="31" name="文本框 15">
              <a:extLst>
                <a:ext uri="{FF2B5EF4-FFF2-40B4-BE49-F238E27FC236}">
                  <a16:creationId xmlns:a16="http://schemas.microsoft.com/office/drawing/2014/main" xmlns="" id="{8223ADA0-340A-794B-93B7-24AFF612A719}"/>
                </a:ext>
              </a:extLst>
            </p:cNvPr>
            <p:cNvSpPr txBox="1"/>
            <p:nvPr userDrawn="1"/>
          </p:nvSpPr>
          <p:spPr>
            <a:xfrm>
              <a:off x="5352723" y="1694497"/>
              <a:ext cx="1052647" cy="204645"/>
            </a:xfrm>
            <a:prstGeom prst="rect">
              <a:avLst/>
            </a:prstGeom>
            <a:noFill/>
          </p:spPr>
          <p:txBody>
            <a:bodyPr wrap="square" lIns="0" tIns="0" rIns="0" bIns="0" rtlCol="0" anchor="b" anchorCtr="0">
              <a:spAutoFit/>
            </a:bodyPr>
            <a:lstStyle/>
            <a:p>
              <a:pPr algn="l">
                <a:lnSpc>
                  <a:spcPct val="100000"/>
                </a:lnSpc>
              </a:pPr>
              <a:r>
                <a:rPr kumimoji="1" lang="zh-CN" altLang="en-US" sz="800" b="0" i="0" dirty="0">
                  <a:solidFill>
                    <a:schemeClr val="tx1"/>
                  </a:solidFill>
                  <a:latin typeface="Microsoft YaHei" panose="020B0503020204020204" pitchFamily="34" charset="-122"/>
                  <a:ea typeface="Microsoft YaHei" panose="020B0503020204020204" pitchFamily="34" charset="-122"/>
                </a:rPr>
                <a:t>公司辅助色</a:t>
              </a:r>
            </a:p>
          </p:txBody>
        </p:sp>
        <p:sp>
          <p:nvSpPr>
            <p:cNvPr id="32" name="矩形 13">
              <a:extLst>
                <a:ext uri="{FF2B5EF4-FFF2-40B4-BE49-F238E27FC236}">
                  <a16:creationId xmlns:a16="http://schemas.microsoft.com/office/drawing/2014/main" xmlns="" id="{5F63E0E3-4F22-7948-AB1A-40A84ECA92EC}"/>
                </a:ext>
              </a:extLst>
            </p:cNvPr>
            <p:cNvSpPr/>
            <p:nvPr userDrawn="1"/>
          </p:nvSpPr>
          <p:spPr>
            <a:xfrm>
              <a:off x="6184680" y="1934171"/>
              <a:ext cx="791510" cy="664397"/>
            </a:xfrm>
            <a:prstGeom prst="rect">
              <a:avLst/>
            </a:prstGeom>
            <a:solidFill>
              <a:srgbClr val="CB377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203/55/120</a:t>
              </a:r>
            </a:p>
          </p:txBody>
        </p:sp>
        <p:sp>
          <p:nvSpPr>
            <p:cNvPr id="33" name="矩形 13">
              <a:extLst>
                <a:ext uri="{FF2B5EF4-FFF2-40B4-BE49-F238E27FC236}">
                  <a16:creationId xmlns:a16="http://schemas.microsoft.com/office/drawing/2014/main" xmlns="" id="{29C4A3C6-7C7B-7140-8F73-591E9F49143F}"/>
                </a:ext>
              </a:extLst>
            </p:cNvPr>
            <p:cNvSpPr/>
            <p:nvPr userDrawn="1"/>
          </p:nvSpPr>
          <p:spPr>
            <a:xfrm>
              <a:off x="5356401" y="3403061"/>
              <a:ext cx="791510" cy="664397"/>
            </a:xfrm>
            <a:prstGeom prst="rect">
              <a:avLst/>
            </a:prstGeom>
            <a:solidFill>
              <a:srgbClr val="ED6D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237/109/0</a:t>
              </a:r>
            </a:p>
          </p:txBody>
        </p:sp>
        <p:sp>
          <p:nvSpPr>
            <p:cNvPr id="34" name="矩形 13">
              <a:extLst>
                <a:ext uri="{FF2B5EF4-FFF2-40B4-BE49-F238E27FC236}">
                  <a16:creationId xmlns:a16="http://schemas.microsoft.com/office/drawing/2014/main" xmlns="" id="{BE4C9A8D-46B0-5B40-BC47-DB6C4899227F}"/>
                </a:ext>
              </a:extLst>
            </p:cNvPr>
            <p:cNvSpPr/>
            <p:nvPr userDrawn="1"/>
          </p:nvSpPr>
          <p:spPr>
            <a:xfrm>
              <a:off x="6184680" y="2673360"/>
              <a:ext cx="791510" cy="664397"/>
            </a:xfrm>
            <a:prstGeom prst="rect">
              <a:avLst/>
            </a:prstGeom>
            <a:solidFill>
              <a:srgbClr val="993636"/>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78" rtl="0" eaLnBrk="1" fontAlgn="auto" latinLnBrk="0" hangingPunct="1">
                <a:lnSpc>
                  <a:spcPts val="620"/>
                </a:lnSpc>
                <a:spcBef>
                  <a:spcPts val="0"/>
                </a:spcBef>
                <a:spcAft>
                  <a:spcPts val="0"/>
                </a:spcAft>
                <a:buClrTx/>
                <a:buSzTx/>
                <a:buFontTx/>
                <a:buNone/>
                <a:tabLst/>
                <a:defRPr/>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153/54/54</a:t>
              </a:r>
            </a:p>
          </p:txBody>
        </p:sp>
        <p:sp>
          <p:nvSpPr>
            <p:cNvPr id="35" name="矩形 13">
              <a:extLst>
                <a:ext uri="{FF2B5EF4-FFF2-40B4-BE49-F238E27FC236}">
                  <a16:creationId xmlns:a16="http://schemas.microsoft.com/office/drawing/2014/main" xmlns="" id="{612F2ED4-F7A4-9E48-95E1-8D07B3BBE962}"/>
                </a:ext>
              </a:extLst>
            </p:cNvPr>
            <p:cNvSpPr/>
            <p:nvPr userDrawn="1"/>
          </p:nvSpPr>
          <p:spPr>
            <a:xfrm>
              <a:off x="5356401" y="4866463"/>
              <a:ext cx="791510" cy="664397"/>
            </a:xfrm>
            <a:prstGeom prst="rect">
              <a:avLst/>
            </a:prstGeom>
            <a:solidFill>
              <a:srgbClr val="62B23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98/178/48</a:t>
              </a:r>
            </a:p>
          </p:txBody>
        </p:sp>
        <p:sp>
          <p:nvSpPr>
            <p:cNvPr id="36" name="矩形 13">
              <a:extLst>
                <a:ext uri="{FF2B5EF4-FFF2-40B4-BE49-F238E27FC236}">
                  <a16:creationId xmlns:a16="http://schemas.microsoft.com/office/drawing/2014/main" xmlns="" id="{A9E1D476-C288-8945-A68A-1F20C557294B}"/>
                </a:ext>
              </a:extLst>
            </p:cNvPr>
            <p:cNvSpPr/>
            <p:nvPr userDrawn="1"/>
          </p:nvSpPr>
          <p:spPr>
            <a:xfrm>
              <a:off x="6184680" y="3415851"/>
              <a:ext cx="791510" cy="664397"/>
            </a:xfrm>
            <a:prstGeom prst="rect">
              <a:avLst/>
            </a:prstGeom>
            <a:solidFill>
              <a:srgbClr val="F2894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242/137/68</a:t>
              </a:r>
              <a:endParaRPr kumimoji="1" lang="mr-IN" altLang="zh-CN" sz="500" b="1" dirty="0">
                <a:solidFill>
                  <a:srgbClr val="FFFFFF"/>
                </a:solidFill>
                <a:latin typeface="Arial" charset="0"/>
                <a:ea typeface="Arial" charset="0"/>
                <a:cs typeface="Arial" charset="0"/>
              </a:endParaRPr>
            </a:p>
          </p:txBody>
        </p:sp>
        <p:sp>
          <p:nvSpPr>
            <p:cNvPr id="37" name="矩形 13">
              <a:extLst>
                <a:ext uri="{FF2B5EF4-FFF2-40B4-BE49-F238E27FC236}">
                  <a16:creationId xmlns:a16="http://schemas.microsoft.com/office/drawing/2014/main" xmlns="" id="{42823EBB-E62E-F149-AC9A-09950051F283}"/>
                </a:ext>
              </a:extLst>
            </p:cNvPr>
            <p:cNvSpPr/>
            <p:nvPr userDrawn="1"/>
          </p:nvSpPr>
          <p:spPr>
            <a:xfrm>
              <a:off x="5353240" y="184963"/>
              <a:ext cx="791510" cy="664397"/>
            </a:xfrm>
            <a:prstGeom prst="rect">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chemeClr val="tx2"/>
                  </a:solidFill>
                  <a:latin typeface="Arial" charset="0"/>
                  <a:ea typeface="Arial" charset="0"/>
                  <a:cs typeface="Arial" charset="0"/>
                </a:rPr>
                <a:t>PANTONE 185C</a:t>
              </a:r>
            </a:p>
            <a:p>
              <a:pPr algn="ctr">
                <a:lnSpc>
                  <a:spcPts val="620"/>
                </a:lnSpc>
                <a:spcBef>
                  <a:spcPts val="0"/>
                </a:spcBef>
              </a:pPr>
              <a:r>
                <a:rPr kumimoji="1" lang="en-US" altLang="zh-CN" sz="500" b="1" dirty="0">
                  <a:solidFill>
                    <a:schemeClr val="tx2"/>
                  </a:solidFill>
                  <a:latin typeface="Arial" charset="0"/>
                  <a:ea typeface="Arial" charset="0"/>
                  <a:cs typeface="Arial" charset="0"/>
                </a:rPr>
                <a:t>RGB </a:t>
              </a:r>
              <a:br>
                <a:rPr kumimoji="1" lang="en-US" altLang="zh-CN" sz="500" b="1" dirty="0">
                  <a:solidFill>
                    <a:schemeClr val="tx2"/>
                  </a:solidFill>
                  <a:latin typeface="Arial" charset="0"/>
                  <a:ea typeface="Arial" charset="0"/>
                  <a:cs typeface="Arial" charset="0"/>
                </a:rPr>
              </a:br>
              <a:r>
                <a:rPr kumimoji="1" lang="en-US" altLang="zh-CN" sz="500" b="1" dirty="0">
                  <a:solidFill>
                    <a:schemeClr val="tx2"/>
                  </a:solidFill>
                  <a:latin typeface="Arial" charset="0"/>
                  <a:ea typeface="Arial" charset="0"/>
                  <a:cs typeface="Arial" charset="0"/>
                </a:rPr>
                <a:t>199/0/11  </a:t>
              </a:r>
            </a:p>
          </p:txBody>
        </p:sp>
        <p:sp>
          <p:nvSpPr>
            <p:cNvPr id="38" name="文本框 15">
              <a:extLst>
                <a:ext uri="{FF2B5EF4-FFF2-40B4-BE49-F238E27FC236}">
                  <a16:creationId xmlns:a16="http://schemas.microsoft.com/office/drawing/2014/main" xmlns="" id="{EA01C299-6FF2-3642-AAEC-A1DF62D9C654}"/>
                </a:ext>
              </a:extLst>
            </p:cNvPr>
            <p:cNvSpPr txBox="1"/>
            <p:nvPr userDrawn="1"/>
          </p:nvSpPr>
          <p:spPr>
            <a:xfrm>
              <a:off x="5343885" y="-48857"/>
              <a:ext cx="726488" cy="204645"/>
            </a:xfrm>
            <a:prstGeom prst="rect">
              <a:avLst/>
            </a:prstGeom>
            <a:noFill/>
          </p:spPr>
          <p:txBody>
            <a:bodyPr wrap="square" lIns="0" tIns="0" rIns="0" bIns="0" rtlCol="0" anchor="b" anchorCtr="0">
              <a:spAutoFit/>
            </a:bodyPr>
            <a:lstStyle/>
            <a:p>
              <a:pPr algn="l">
                <a:lnSpc>
                  <a:spcPct val="100000"/>
                </a:lnSpc>
              </a:pPr>
              <a:r>
                <a:rPr kumimoji="1" lang="zh-CN" altLang="en-US" sz="800" b="0" i="0" dirty="0">
                  <a:solidFill>
                    <a:schemeClr val="tx1"/>
                  </a:solidFill>
                  <a:latin typeface="Microsoft YaHei" panose="020B0503020204020204" pitchFamily="34" charset="-122"/>
                  <a:ea typeface="Microsoft YaHei" panose="020B0503020204020204" pitchFamily="34" charset="-122"/>
                </a:rPr>
                <a:t>公司色</a:t>
              </a:r>
            </a:p>
          </p:txBody>
        </p:sp>
        <p:sp>
          <p:nvSpPr>
            <p:cNvPr id="39" name="矩形 13">
              <a:extLst>
                <a:ext uri="{FF2B5EF4-FFF2-40B4-BE49-F238E27FC236}">
                  <a16:creationId xmlns:a16="http://schemas.microsoft.com/office/drawing/2014/main" xmlns="" id="{B84AB502-165F-764A-9621-65CA8CBBEAEA}"/>
                </a:ext>
              </a:extLst>
            </p:cNvPr>
            <p:cNvSpPr/>
            <p:nvPr userDrawn="1"/>
          </p:nvSpPr>
          <p:spPr>
            <a:xfrm>
              <a:off x="5352600" y="918047"/>
              <a:ext cx="791510" cy="664397"/>
            </a:xfrm>
            <a:prstGeom prst="rect">
              <a:avLst/>
            </a:prstGeom>
            <a:solidFill>
              <a:srgbClr val="C8102E"/>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chemeClr val="tx2"/>
                  </a:solidFill>
                  <a:latin typeface="Arial" charset="0"/>
                  <a:ea typeface="Arial" charset="0"/>
                  <a:cs typeface="Arial" charset="0"/>
                </a:rPr>
                <a:t>PANTONE 186C</a:t>
              </a:r>
            </a:p>
            <a:p>
              <a:pPr algn="ctr">
                <a:lnSpc>
                  <a:spcPts val="620"/>
                </a:lnSpc>
              </a:pPr>
              <a:r>
                <a:rPr kumimoji="1" lang="en-US" altLang="zh-CN" sz="500" b="1" dirty="0">
                  <a:solidFill>
                    <a:schemeClr val="tx2"/>
                  </a:solidFill>
                  <a:latin typeface="Arial" charset="0"/>
                  <a:ea typeface="Arial" charset="0"/>
                  <a:cs typeface="Arial" charset="0"/>
                </a:rPr>
                <a:t>RGB</a:t>
              </a:r>
              <a:br>
                <a:rPr kumimoji="1" lang="en-US" altLang="zh-CN" sz="500" b="1" dirty="0">
                  <a:solidFill>
                    <a:schemeClr val="tx2"/>
                  </a:solidFill>
                  <a:latin typeface="Arial" charset="0"/>
                  <a:ea typeface="Arial" charset="0"/>
                  <a:cs typeface="Arial" charset="0"/>
                </a:rPr>
              </a:br>
              <a:r>
                <a:rPr kumimoji="1" lang="en-US" altLang="zh-CN" sz="500" b="1" dirty="0">
                  <a:solidFill>
                    <a:schemeClr val="tx2"/>
                  </a:solidFill>
                  <a:latin typeface="Arial" charset="0"/>
                  <a:ea typeface="Arial" charset="0"/>
                  <a:cs typeface="Arial" charset="0"/>
                </a:rPr>
                <a:t>200/16/46  </a:t>
              </a:r>
            </a:p>
          </p:txBody>
        </p:sp>
        <p:sp>
          <p:nvSpPr>
            <p:cNvPr id="40" name="矩形 13">
              <a:extLst>
                <a:ext uri="{FF2B5EF4-FFF2-40B4-BE49-F238E27FC236}">
                  <a16:creationId xmlns:a16="http://schemas.microsoft.com/office/drawing/2014/main" xmlns="" id="{CB8870E8-3E95-764C-B621-A168E194CC7A}"/>
                </a:ext>
              </a:extLst>
            </p:cNvPr>
            <p:cNvSpPr/>
            <p:nvPr userDrawn="1"/>
          </p:nvSpPr>
          <p:spPr>
            <a:xfrm>
              <a:off x="5354164" y="2665974"/>
              <a:ext cx="791510" cy="664397"/>
            </a:xfrm>
            <a:prstGeom prst="rect">
              <a:avLst/>
            </a:prstGeom>
            <a:solidFill>
              <a:srgbClr val="7F000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127/0/1</a:t>
              </a:r>
            </a:p>
          </p:txBody>
        </p:sp>
        <p:sp>
          <p:nvSpPr>
            <p:cNvPr id="41" name="矩形 13">
              <a:extLst>
                <a:ext uri="{FF2B5EF4-FFF2-40B4-BE49-F238E27FC236}">
                  <a16:creationId xmlns:a16="http://schemas.microsoft.com/office/drawing/2014/main" xmlns="" id="{356EF69A-1936-544F-A95F-0664F4E186D5}"/>
                </a:ext>
              </a:extLst>
            </p:cNvPr>
            <p:cNvSpPr/>
            <p:nvPr userDrawn="1"/>
          </p:nvSpPr>
          <p:spPr>
            <a:xfrm>
              <a:off x="5354164" y="4134866"/>
              <a:ext cx="791510" cy="664397"/>
            </a:xfrm>
            <a:prstGeom prst="rect">
              <a:avLst/>
            </a:prstGeom>
            <a:solidFill>
              <a:srgbClr val="FCC8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52/200/0</a:t>
              </a:r>
            </a:p>
          </p:txBody>
        </p:sp>
        <p:sp>
          <p:nvSpPr>
            <p:cNvPr id="42" name="矩形 13">
              <a:extLst>
                <a:ext uri="{FF2B5EF4-FFF2-40B4-BE49-F238E27FC236}">
                  <a16:creationId xmlns:a16="http://schemas.microsoft.com/office/drawing/2014/main" xmlns="" id="{03EBAB43-95A5-1C4A-8458-B86EB3D51FCA}"/>
                </a:ext>
              </a:extLst>
            </p:cNvPr>
            <p:cNvSpPr/>
            <p:nvPr userDrawn="1"/>
          </p:nvSpPr>
          <p:spPr>
            <a:xfrm>
              <a:off x="5354164" y="5596166"/>
              <a:ext cx="791510" cy="664397"/>
            </a:xfrm>
            <a:prstGeom prst="rect">
              <a:avLst/>
            </a:prstGeom>
            <a:solidFill>
              <a:srgbClr val="30B5C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48/181/197</a:t>
              </a:r>
            </a:p>
          </p:txBody>
        </p:sp>
        <p:sp>
          <p:nvSpPr>
            <p:cNvPr id="43" name="矩形 13">
              <a:extLst>
                <a:ext uri="{FF2B5EF4-FFF2-40B4-BE49-F238E27FC236}">
                  <a16:creationId xmlns:a16="http://schemas.microsoft.com/office/drawing/2014/main" xmlns="" id="{371A8520-F934-304C-B57F-B49F768694E2}"/>
                </a:ext>
              </a:extLst>
            </p:cNvPr>
            <p:cNvSpPr/>
            <p:nvPr userDrawn="1"/>
          </p:nvSpPr>
          <p:spPr>
            <a:xfrm>
              <a:off x="6194511" y="4866463"/>
              <a:ext cx="791510" cy="664397"/>
            </a:xfrm>
            <a:prstGeom prst="rect">
              <a:avLst/>
            </a:prstGeom>
            <a:solidFill>
              <a:srgbClr val="81C15F"/>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129/193/95</a:t>
              </a:r>
            </a:p>
          </p:txBody>
        </p:sp>
        <p:sp>
          <p:nvSpPr>
            <p:cNvPr id="44" name="矩形 13">
              <a:extLst>
                <a:ext uri="{FF2B5EF4-FFF2-40B4-BE49-F238E27FC236}">
                  <a16:creationId xmlns:a16="http://schemas.microsoft.com/office/drawing/2014/main" xmlns="" id="{B83004D7-279B-C14E-9FCF-870FA1B74FDF}"/>
                </a:ext>
              </a:extLst>
            </p:cNvPr>
            <p:cNvSpPr/>
            <p:nvPr userDrawn="1"/>
          </p:nvSpPr>
          <p:spPr>
            <a:xfrm>
              <a:off x="6192274" y="4134866"/>
              <a:ext cx="791510" cy="664397"/>
            </a:xfrm>
            <a:prstGeom prst="rect">
              <a:avLst/>
            </a:prstGeom>
            <a:solidFill>
              <a:srgbClr val="FDD35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253/211/81</a:t>
              </a:r>
            </a:p>
          </p:txBody>
        </p:sp>
        <p:sp>
          <p:nvSpPr>
            <p:cNvPr id="45" name="矩形 13">
              <a:extLst>
                <a:ext uri="{FF2B5EF4-FFF2-40B4-BE49-F238E27FC236}">
                  <a16:creationId xmlns:a16="http://schemas.microsoft.com/office/drawing/2014/main" xmlns="" id="{99635968-4E69-CC41-9D78-6DF253FE3035}"/>
                </a:ext>
              </a:extLst>
            </p:cNvPr>
            <p:cNvSpPr/>
            <p:nvPr userDrawn="1"/>
          </p:nvSpPr>
          <p:spPr>
            <a:xfrm>
              <a:off x="6192274" y="5596166"/>
              <a:ext cx="791510" cy="664397"/>
            </a:xfrm>
            <a:prstGeom prst="rect">
              <a:avLst/>
            </a:prstGeom>
            <a:solidFill>
              <a:srgbClr val="56C4D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86/196/210</a:t>
              </a:r>
            </a:p>
          </p:txBody>
        </p:sp>
        <p:sp>
          <p:nvSpPr>
            <p:cNvPr id="46" name="矩形 13">
              <a:extLst>
                <a:ext uri="{FF2B5EF4-FFF2-40B4-BE49-F238E27FC236}">
                  <a16:creationId xmlns:a16="http://schemas.microsoft.com/office/drawing/2014/main" xmlns="" id="{BDBE4949-07B7-F046-AD95-68E4B0C11CCD}"/>
                </a:ext>
              </a:extLst>
            </p:cNvPr>
            <p:cNvSpPr/>
            <p:nvPr/>
          </p:nvSpPr>
          <p:spPr>
            <a:xfrm>
              <a:off x="6186245" y="184963"/>
              <a:ext cx="791510" cy="664397"/>
            </a:xfrm>
            <a:prstGeom prst="rect">
              <a:avLst/>
            </a:prstGeom>
            <a:solidFill>
              <a:srgbClr val="D3394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211/57/65</a:t>
              </a:r>
            </a:p>
          </p:txBody>
        </p:sp>
        <p:sp>
          <p:nvSpPr>
            <p:cNvPr id="47" name="矩形 13">
              <a:extLst>
                <a:ext uri="{FF2B5EF4-FFF2-40B4-BE49-F238E27FC236}">
                  <a16:creationId xmlns:a16="http://schemas.microsoft.com/office/drawing/2014/main" xmlns="" id="{AA9F9E00-6A31-F14B-A2E4-79908835FD14}"/>
                </a:ext>
              </a:extLst>
            </p:cNvPr>
            <p:cNvSpPr/>
            <p:nvPr/>
          </p:nvSpPr>
          <p:spPr>
            <a:xfrm>
              <a:off x="6185604" y="918047"/>
              <a:ext cx="791510" cy="664397"/>
            </a:xfrm>
            <a:prstGeom prst="rect">
              <a:avLst/>
            </a:prstGeom>
            <a:solidFill>
              <a:srgbClr val="D3385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p>
            <a:p>
              <a:pPr algn="ctr">
                <a:lnSpc>
                  <a:spcPts val="620"/>
                </a:lnSpc>
              </a:pPr>
              <a:r>
                <a:rPr kumimoji="1" lang="en-US" altLang="zh-CN" sz="500" b="1" dirty="0">
                  <a:solidFill>
                    <a:srgbClr val="FFFFFF"/>
                  </a:solidFill>
                  <a:latin typeface="Arial" charset="0"/>
                  <a:ea typeface="Arial" charset="0"/>
                  <a:cs typeface="Arial" charset="0"/>
                </a:rPr>
                <a:t>211/56/89</a:t>
              </a:r>
            </a:p>
          </p:txBody>
        </p:sp>
        <p:sp>
          <p:nvSpPr>
            <p:cNvPr id="48" name="矩形 13">
              <a:extLst>
                <a:ext uri="{FF2B5EF4-FFF2-40B4-BE49-F238E27FC236}">
                  <a16:creationId xmlns:a16="http://schemas.microsoft.com/office/drawing/2014/main" xmlns="" id="{38715A31-485E-B744-B409-43F9F04B48F7}"/>
                </a:ext>
              </a:extLst>
            </p:cNvPr>
            <p:cNvSpPr/>
            <p:nvPr/>
          </p:nvSpPr>
          <p:spPr>
            <a:xfrm>
              <a:off x="6996262" y="1934171"/>
              <a:ext cx="791510" cy="664397"/>
            </a:xfrm>
            <a:prstGeom prst="rect">
              <a:avLst/>
            </a:prstGeom>
            <a:solidFill>
              <a:srgbClr val="DD80AA"/>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221/128/170</a:t>
              </a:r>
            </a:p>
          </p:txBody>
        </p:sp>
        <p:sp>
          <p:nvSpPr>
            <p:cNvPr id="49" name="矩形 13">
              <a:extLst>
                <a:ext uri="{FF2B5EF4-FFF2-40B4-BE49-F238E27FC236}">
                  <a16:creationId xmlns:a16="http://schemas.microsoft.com/office/drawing/2014/main" xmlns="" id="{4AE1609B-25DD-2C4A-B05B-D18ADBC39C71}"/>
                </a:ext>
              </a:extLst>
            </p:cNvPr>
            <p:cNvSpPr/>
            <p:nvPr/>
          </p:nvSpPr>
          <p:spPr>
            <a:xfrm>
              <a:off x="6996262" y="2673360"/>
              <a:ext cx="791510" cy="664397"/>
            </a:xfrm>
            <a:prstGeom prst="rect">
              <a:avLst/>
            </a:prstGeom>
            <a:solidFill>
              <a:srgbClr val="BF808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78" rtl="0" eaLnBrk="1" fontAlgn="auto" latinLnBrk="0" hangingPunct="1">
                <a:lnSpc>
                  <a:spcPts val="620"/>
                </a:lnSpc>
                <a:spcBef>
                  <a:spcPts val="0"/>
                </a:spcBef>
                <a:spcAft>
                  <a:spcPts val="0"/>
                </a:spcAft>
                <a:buClrTx/>
                <a:buSzTx/>
                <a:buFontTx/>
                <a:buNone/>
                <a:tabLst/>
                <a:defRPr/>
              </a:pPr>
              <a:r>
                <a:rPr kumimoji="1" lang="en-US" altLang="zh-CN" sz="500" b="1" dirty="0">
                  <a:solidFill>
                    <a:srgbClr val="595757"/>
                  </a:solidFill>
                  <a:latin typeface="Arial" charset="0"/>
                  <a:ea typeface="Arial" charset="0"/>
                  <a:cs typeface="Arial" charset="0"/>
                </a:rPr>
                <a:t>RGB 191/128/130</a:t>
              </a:r>
            </a:p>
          </p:txBody>
        </p:sp>
        <p:sp>
          <p:nvSpPr>
            <p:cNvPr id="50" name="矩形 13">
              <a:extLst>
                <a:ext uri="{FF2B5EF4-FFF2-40B4-BE49-F238E27FC236}">
                  <a16:creationId xmlns:a16="http://schemas.microsoft.com/office/drawing/2014/main" xmlns="" id="{ECE90F9F-DBBC-0B49-A42C-8B62397E473E}"/>
                </a:ext>
              </a:extLst>
            </p:cNvPr>
            <p:cNvSpPr/>
            <p:nvPr/>
          </p:nvSpPr>
          <p:spPr>
            <a:xfrm>
              <a:off x="6996262" y="3415851"/>
              <a:ext cx="791510" cy="664397"/>
            </a:xfrm>
            <a:prstGeom prst="rect">
              <a:avLst/>
            </a:prstGeom>
            <a:solidFill>
              <a:srgbClr val="F6B78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246/183/140</a:t>
              </a:r>
              <a:endParaRPr kumimoji="1" lang="mr-IN" altLang="zh-CN" sz="500" b="1" dirty="0">
                <a:solidFill>
                  <a:srgbClr val="595757"/>
                </a:solidFill>
                <a:latin typeface="Arial" charset="0"/>
                <a:ea typeface="Arial" charset="0"/>
                <a:cs typeface="Arial" charset="0"/>
              </a:endParaRPr>
            </a:p>
          </p:txBody>
        </p:sp>
        <p:sp>
          <p:nvSpPr>
            <p:cNvPr id="51" name="矩形 13">
              <a:extLst>
                <a:ext uri="{FF2B5EF4-FFF2-40B4-BE49-F238E27FC236}">
                  <a16:creationId xmlns:a16="http://schemas.microsoft.com/office/drawing/2014/main" xmlns="" id="{D5B387BA-F8B8-B54E-966E-F24E271747C4}"/>
                </a:ext>
              </a:extLst>
            </p:cNvPr>
            <p:cNvSpPr/>
            <p:nvPr/>
          </p:nvSpPr>
          <p:spPr>
            <a:xfrm>
              <a:off x="7006093" y="4866463"/>
              <a:ext cx="791510" cy="664397"/>
            </a:xfrm>
            <a:prstGeom prst="rect">
              <a:avLst/>
            </a:prstGeom>
            <a:solidFill>
              <a:srgbClr val="AFD89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176/216/156</a:t>
              </a:r>
            </a:p>
          </p:txBody>
        </p:sp>
        <p:sp>
          <p:nvSpPr>
            <p:cNvPr id="52" name="矩形 13">
              <a:extLst>
                <a:ext uri="{FF2B5EF4-FFF2-40B4-BE49-F238E27FC236}">
                  <a16:creationId xmlns:a16="http://schemas.microsoft.com/office/drawing/2014/main" xmlns="" id="{E6C9B99E-8C1C-2B49-B82E-3C754B8E5C02}"/>
                </a:ext>
              </a:extLst>
            </p:cNvPr>
            <p:cNvSpPr/>
            <p:nvPr/>
          </p:nvSpPr>
          <p:spPr>
            <a:xfrm>
              <a:off x="7003856" y="4134866"/>
              <a:ext cx="791510" cy="664397"/>
            </a:xfrm>
            <a:prstGeom prst="rect">
              <a:avLst/>
            </a:prstGeom>
            <a:solidFill>
              <a:srgbClr val="FDE39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253/227/181</a:t>
              </a:r>
            </a:p>
          </p:txBody>
        </p:sp>
        <p:sp>
          <p:nvSpPr>
            <p:cNvPr id="53" name="矩形 13">
              <a:extLst>
                <a:ext uri="{FF2B5EF4-FFF2-40B4-BE49-F238E27FC236}">
                  <a16:creationId xmlns:a16="http://schemas.microsoft.com/office/drawing/2014/main" xmlns="" id="{0106BFA2-9DE1-3A42-A6C6-69BCE0FA34F4}"/>
                </a:ext>
              </a:extLst>
            </p:cNvPr>
            <p:cNvSpPr/>
            <p:nvPr/>
          </p:nvSpPr>
          <p:spPr>
            <a:xfrm>
              <a:off x="7003856" y="5596166"/>
              <a:ext cx="791510" cy="664397"/>
            </a:xfrm>
            <a:prstGeom prst="rect">
              <a:avLst/>
            </a:prstGeom>
            <a:solidFill>
              <a:srgbClr val="94DAE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148/218/226</a:t>
              </a:r>
            </a:p>
          </p:txBody>
        </p:sp>
        <p:sp>
          <p:nvSpPr>
            <p:cNvPr id="54" name="矩形 13">
              <a:extLst>
                <a:ext uri="{FF2B5EF4-FFF2-40B4-BE49-F238E27FC236}">
                  <a16:creationId xmlns:a16="http://schemas.microsoft.com/office/drawing/2014/main" xmlns="" id="{F760C1C5-4342-C346-A7D2-D101978EDF66}"/>
                </a:ext>
              </a:extLst>
            </p:cNvPr>
            <p:cNvSpPr/>
            <p:nvPr/>
          </p:nvSpPr>
          <p:spPr>
            <a:xfrm>
              <a:off x="6997826" y="184963"/>
              <a:ext cx="791510" cy="664397"/>
            </a:xfrm>
            <a:prstGeom prst="rect">
              <a:avLst/>
            </a:prstGeom>
            <a:solidFill>
              <a:srgbClr val="E2818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226/129/137</a:t>
              </a:r>
            </a:p>
          </p:txBody>
        </p:sp>
        <p:sp>
          <p:nvSpPr>
            <p:cNvPr id="55" name="矩形 13">
              <a:extLst>
                <a:ext uri="{FF2B5EF4-FFF2-40B4-BE49-F238E27FC236}">
                  <a16:creationId xmlns:a16="http://schemas.microsoft.com/office/drawing/2014/main" xmlns="" id="{5BB50A4A-0B64-7E4C-824C-1EBCA1A992CF}"/>
                </a:ext>
              </a:extLst>
            </p:cNvPr>
            <p:cNvSpPr/>
            <p:nvPr/>
          </p:nvSpPr>
          <p:spPr>
            <a:xfrm>
              <a:off x="6997185" y="918047"/>
              <a:ext cx="791510" cy="664397"/>
            </a:xfrm>
            <a:prstGeom prst="rect">
              <a:avLst/>
            </a:prstGeom>
            <a:solidFill>
              <a:srgbClr val="E2819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226/129/152</a:t>
              </a:r>
            </a:p>
          </p:txBody>
        </p:sp>
        <p:sp>
          <p:nvSpPr>
            <p:cNvPr id="56" name="矩形 13">
              <a:extLst>
                <a:ext uri="{FF2B5EF4-FFF2-40B4-BE49-F238E27FC236}">
                  <a16:creationId xmlns:a16="http://schemas.microsoft.com/office/drawing/2014/main" xmlns="" id="{756A7E25-6C44-8A44-A8C5-61D19BC9EDAF}"/>
                </a:ext>
              </a:extLst>
            </p:cNvPr>
            <p:cNvSpPr/>
            <p:nvPr userDrawn="1"/>
          </p:nvSpPr>
          <p:spPr>
            <a:xfrm>
              <a:off x="7806130" y="1934171"/>
              <a:ext cx="791510" cy="664397"/>
            </a:xfrm>
            <a:prstGeom prst="rect">
              <a:avLst/>
            </a:prstGeom>
            <a:solidFill>
              <a:srgbClr val="EBB3C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235/179/204</a:t>
              </a:r>
            </a:p>
          </p:txBody>
        </p:sp>
        <p:sp>
          <p:nvSpPr>
            <p:cNvPr id="57" name="矩形 13">
              <a:extLst>
                <a:ext uri="{FF2B5EF4-FFF2-40B4-BE49-F238E27FC236}">
                  <a16:creationId xmlns:a16="http://schemas.microsoft.com/office/drawing/2014/main" xmlns="" id="{96588389-39CD-DF4E-B9AC-92091E25724E}"/>
                </a:ext>
              </a:extLst>
            </p:cNvPr>
            <p:cNvSpPr/>
            <p:nvPr/>
          </p:nvSpPr>
          <p:spPr>
            <a:xfrm>
              <a:off x="7806130" y="2673360"/>
              <a:ext cx="791510" cy="664397"/>
            </a:xfrm>
            <a:prstGeom prst="rect">
              <a:avLst/>
            </a:prstGeom>
            <a:solidFill>
              <a:srgbClr val="D8B3B3"/>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78" rtl="0" eaLnBrk="1" fontAlgn="auto" latinLnBrk="0" hangingPunct="1">
                <a:lnSpc>
                  <a:spcPts val="620"/>
                </a:lnSpc>
                <a:spcBef>
                  <a:spcPts val="0"/>
                </a:spcBef>
                <a:spcAft>
                  <a:spcPts val="0"/>
                </a:spcAft>
                <a:buClrTx/>
                <a:buSzTx/>
                <a:buFontTx/>
                <a:buNone/>
                <a:tabLst/>
                <a:defRPr/>
              </a:pPr>
              <a:r>
                <a:rPr kumimoji="1" lang="en-US" altLang="zh-CN" sz="500" b="1" dirty="0">
                  <a:solidFill>
                    <a:srgbClr val="595757"/>
                  </a:solidFill>
                  <a:latin typeface="Arial" charset="0"/>
                  <a:ea typeface="Arial" charset="0"/>
                  <a:cs typeface="Arial" charset="0"/>
                </a:rPr>
                <a:t>RGB 216/179/179</a:t>
              </a:r>
            </a:p>
          </p:txBody>
        </p:sp>
        <p:sp>
          <p:nvSpPr>
            <p:cNvPr id="58" name="矩形 13">
              <a:extLst>
                <a:ext uri="{FF2B5EF4-FFF2-40B4-BE49-F238E27FC236}">
                  <a16:creationId xmlns:a16="http://schemas.microsoft.com/office/drawing/2014/main" xmlns="" id="{20725C9F-31AE-DB44-B70A-B4ECDEC0BC00}"/>
                </a:ext>
              </a:extLst>
            </p:cNvPr>
            <p:cNvSpPr/>
            <p:nvPr/>
          </p:nvSpPr>
          <p:spPr>
            <a:xfrm>
              <a:off x="7806130" y="3415851"/>
              <a:ext cx="791510" cy="664397"/>
            </a:xfrm>
            <a:prstGeom prst="rect">
              <a:avLst/>
            </a:prstGeom>
            <a:solidFill>
              <a:srgbClr val="FAD3BB"/>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250/211/187</a:t>
              </a:r>
              <a:endParaRPr kumimoji="1" lang="mr-IN" altLang="zh-CN" sz="500" b="1" dirty="0">
                <a:solidFill>
                  <a:srgbClr val="595757"/>
                </a:solidFill>
                <a:latin typeface="Arial" charset="0"/>
                <a:ea typeface="Arial" charset="0"/>
                <a:cs typeface="Arial" charset="0"/>
              </a:endParaRPr>
            </a:p>
          </p:txBody>
        </p:sp>
        <p:sp>
          <p:nvSpPr>
            <p:cNvPr id="59" name="矩形 13">
              <a:extLst>
                <a:ext uri="{FF2B5EF4-FFF2-40B4-BE49-F238E27FC236}">
                  <a16:creationId xmlns:a16="http://schemas.microsoft.com/office/drawing/2014/main" xmlns="" id="{AC5BCC27-B68D-0743-8E0B-E25F8D01C3A4}"/>
                </a:ext>
              </a:extLst>
            </p:cNvPr>
            <p:cNvSpPr/>
            <p:nvPr/>
          </p:nvSpPr>
          <p:spPr>
            <a:xfrm>
              <a:off x="7815961" y="4866463"/>
              <a:ext cx="791510" cy="664397"/>
            </a:xfrm>
            <a:prstGeom prst="rect">
              <a:avLst/>
            </a:prstGeom>
            <a:solidFill>
              <a:srgbClr val="D0E8C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208/232/196</a:t>
              </a:r>
            </a:p>
          </p:txBody>
        </p:sp>
        <p:sp>
          <p:nvSpPr>
            <p:cNvPr id="60" name="矩形 13">
              <a:extLst>
                <a:ext uri="{FF2B5EF4-FFF2-40B4-BE49-F238E27FC236}">
                  <a16:creationId xmlns:a16="http://schemas.microsoft.com/office/drawing/2014/main" xmlns="" id="{51C2E83A-C975-6945-B2FD-5B22BBB53DB7}"/>
                </a:ext>
              </a:extLst>
            </p:cNvPr>
            <p:cNvSpPr/>
            <p:nvPr/>
          </p:nvSpPr>
          <p:spPr>
            <a:xfrm>
              <a:off x="7813724" y="4134866"/>
              <a:ext cx="791510" cy="664397"/>
            </a:xfrm>
            <a:prstGeom prst="rect">
              <a:avLst/>
            </a:prstGeom>
            <a:solidFill>
              <a:srgbClr val="FEEEC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254/238/193</a:t>
              </a:r>
            </a:p>
          </p:txBody>
        </p:sp>
        <p:sp>
          <p:nvSpPr>
            <p:cNvPr id="61" name="矩形 13">
              <a:extLst>
                <a:ext uri="{FF2B5EF4-FFF2-40B4-BE49-F238E27FC236}">
                  <a16:creationId xmlns:a16="http://schemas.microsoft.com/office/drawing/2014/main" xmlns="" id="{BEE9A95F-6965-354F-A2C7-2E8C81DDA52F}"/>
                </a:ext>
              </a:extLst>
            </p:cNvPr>
            <p:cNvSpPr/>
            <p:nvPr/>
          </p:nvSpPr>
          <p:spPr>
            <a:xfrm>
              <a:off x="7813724" y="5596166"/>
              <a:ext cx="791510" cy="664397"/>
            </a:xfrm>
            <a:prstGeom prst="rect">
              <a:avLst/>
            </a:prstGeom>
            <a:solidFill>
              <a:srgbClr val="BEE9EE"/>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a:t>
              </a:r>
              <a:br>
                <a:rPr kumimoji="1" lang="en-US" altLang="zh-CN" sz="500" b="1" dirty="0">
                  <a:solidFill>
                    <a:srgbClr val="595757"/>
                  </a:solidFill>
                  <a:latin typeface="Arial" charset="0"/>
                  <a:ea typeface="Arial" charset="0"/>
                  <a:cs typeface="Arial" charset="0"/>
                </a:rPr>
              </a:br>
              <a:r>
                <a:rPr kumimoji="1" lang="en-US" altLang="zh-CN" sz="500" b="1" dirty="0">
                  <a:solidFill>
                    <a:srgbClr val="595757"/>
                  </a:solidFill>
                  <a:latin typeface="Arial" charset="0"/>
                  <a:ea typeface="Arial" charset="0"/>
                  <a:cs typeface="Arial" charset="0"/>
                </a:rPr>
                <a:t>190/23/238</a:t>
              </a:r>
            </a:p>
          </p:txBody>
        </p:sp>
        <p:sp>
          <p:nvSpPr>
            <p:cNvPr id="62" name="矩形 13">
              <a:extLst>
                <a:ext uri="{FF2B5EF4-FFF2-40B4-BE49-F238E27FC236}">
                  <a16:creationId xmlns:a16="http://schemas.microsoft.com/office/drawing/2014/main" xmlns="" id="{509164EB-3DC4-7A4F-9E7C-06EBC981CD0A}"/>
                </a:ext>
              </a:extLst>
            </p:cNvPr>
            <p:cNvSpPr/>
            <p:nvPr/>
          </p:nvSpPr>
          <p:spPr>
            <a:xfrm>
              <a:off x="7807694" y="184963"/>
              <a:ext cx="791510" cy="664397"/>
            </a:xfrm>
            <a:prstGeom prst="rect">
              <a:avLst/>
            </a:prstGeom>
            <a:solidFill>
              <a:srgbClr val="EEB3B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239/178/184</a:t>
              </a:r>
            </a:p>
          </p:txBody>
        </p:sp>
        <p:sp>
          <p:nvSpPr>
            <p:cNvPr id="63" name="矩形 13">
              <a:extLst>
                <a:ext uri="{FF2B5EF4-FFF2-40B4-BE49-F238E27FC236}">
                  <a16:creationId xmlns:a16="http://schemas.microsoft.com/office/drawing/2014/main" xmlns="" id="{667867DD-D3E6-3040-A7B5-39345C0CE2E3}"/>
                </a:ext>
              </a:extLst>
            </p:cNvPr>
            <p:cNvSpPr/>
            <p:nvPr/>
          </p:nvSpPr>
          <p:spPr>
            <a:xfrm>
              <a:off x="7807054" y="918047"/>
              <a:ext cx="791510" cy="664397"/>
            </a:xfrm>
            <a:prstGeom prst="rect">
              <a:avLst/>
            </a:prstGeom>
            <a:solidFill>
              <a:srgbClr val="EEB3C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238/179/193</a:t>
              </a:r>
            </a:p>
          </p:txBody>
        </p:sp>
        <p:sp>
          <p:nvSpPr>
            <p:cNvPr id="64" name="矩形 13">
              <a:extLst>
                <a:ext uri="{FF2B5EF4-FFF2-40B4-BE49-F238E27FC236}">
                  <a16:creationId xmlns:a16="http://schemas.microsoft.com/office/drawing/2014/main" xmlns="" id="{9EE10597-3782-AB46-8453-89FA049C6C46}"/>
                </a:ext>
              </a:extLst>
            </p:cNvPr>
            <p:cNvSpPr/>
            <p:nvPr userDrawn="1"/>
          </p:nvSpPr>
          <p:spPr>
            <a:xfrm>
              <a:off x="5354169" y="6324025"/>
              <a:ext cx="513579" cy="664397"/>
            </a:xfrm>
            <a:prstGeom prst="rect">
              <a:avLst/>
            </a:prstGeom>
            <a:solidFill>
              <a:srgbClr val="22181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35/24/21</a:t>
              </a:r>
            </a:p>
          </p:txBody>
        </p:sp>
        <p:sp>
          <p:nvSpPr>
            <p:cNvPr id="65" name="矩形 13">
              <a:extLst>
                <a:ext uri="{FF2B5EF4-FFF2-40B4-BE49-F238E27FC236}">
                  <a16:creationId xmlns:a16="http://schemas.microsoft.com/office/drawing/2014/main" xmlns="" id="{966B3529-B594-884C-BED0-5887B34BBBB8}"/>
                </a:ext>
              </a:extLst>
            </p:cNvPr>
            <p:cNvSpPr/>
            <p:nvPr userDrawn="1"/>
          </p:nvSpPr>
          <p:spPr>
            <a:xfrm>
              <a:off x="5900626" y="6324025"/>
              <a:ext cx="513579" cy="664397"/>
            </a:xfrm>
            <a:prstGeom prst="rect">
              <a:avLst/>
            </a:prstGeom>
            <a:solidFill>
              <a:srgbClr val="59575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p>
            <a:p>
              <a:pPr algn="ctr">
                <a:lnSpc>
                  <a:spcPts val="620"/>
                </a:lnSpc>
              </a:pPr>
              <a:r>
                <a:rPr kumimoji="1" lang="en-US" altLang="zh-CN" sz="500" b="1" dirty="0">
                  <a:solidFill>
                    <a:srgbClr val="FFFFFF"/>
                  </a:solidFill>
                  <a:latin typeface="Arial" charset="0"/>
                  <a:ea typeface="Arial" charset="0"/>
                  <a:cs typeface="Arial" charset="0"/>
                </a:rPr>
                <a:t>89/87/87</a:t>
              </a:r>
            </a:p>
          </p:txBody>
        </p:sp>
        <p:sp>
          <p:nvSpPr>
            <p:cNvPr id="66" name="矩形 13">
              <a:extLst>
                <a:ext uri="{FF2B5EF4-FFF2-40B4-BE49-F238E27FC236}">
                  <a16:creationId xmlns:a16="http://schemas.microsoft.com/office/drawing/2014/main" xmlns="" id="{0B0545C9-147F-584F-80D2-EF13876D7D33}"/>
                </a:ext>
              </a:extLst>
            </p:cNvPr>
            <p:cNvSpPr/>
            <p:nvPr userDrawn="1"/>
          </p:nvSpPr>
          <p:spPr>
            <a:xfrm>
              <a:off x="6450318" y="6324025"/>
              <a:ext cx="513579" cy="664397"/>
            </a:xfrm>
            <a:prstGeom prst="rect">
              <a:avLst/>
            </a:prstGeom>
            <a:solidFill>
              <a:srgbClr val="88888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p>
            <a:p>
              <a:pPr algn="ctr">
                <a:lnSpc>
                  <a:spcPts val="620"/>
                </a:lnSpc>
              </a:pPr>
              <a:r>
                <a:rPr kumimoji="1" lang="en-US" altLang="zh-CN" sz="500" b="1" dirty="0">
                  <a:solidFill>
                    <a:srgbClr val="FFFFFF"/>
                  </a:solidFill>
                  <a:latin typeface="Arial" charset="0"/>
                  <a:ea typeface="Arial" charset="0"/>
                  <a:cs typeface="Arial" charset="0"/>
                </a:rPr>
                <a:t>137/137/</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137</a:t>
              </a:r>
            </a:p>
          </p:txBody>
        </p:sp>
        <p:sp>
          <p:nvSpPr>
            <p:cNvPr id="67" name="矩形 13">
              <a:extLst>
                <a:ext uri="{FF2B5EF4-FFF2-40B4-BE49-F238E27FC236}">
                  <a16:creationId xmlns:a16="http://schemas.microsoft.com/office/drawing/2014/main" xmlns="" id="{44FD0A0B-0D45-3340-A523-465AC24134BF}"/>
                </a:ext>
              </a:extLst>
            </p:cNvPr>
            <p:cNvSpPr/>
            <p:nvPr userDrawn="1"/>
          </p:nvSpPr>
          <p:spPr>
            <a:xfrm>
              <a:off x="6998296" y="6324025"/>
              <a:ext cx="513579" cy="664397"/>
            </a:xfrm>
            <a:prstGeom prst="rect">
              <a:avLst/>
            </a:prstGeom>
            <a:solidFill>
              <a:srgbClr val="B5B5B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p>
            <a:p>
              <a:pPr algn="ctr">
                <a:lnSpc>
                  <a:spcPts val="620"/>
                </a:lnSpc>
              </a:pPr>
              <a:r>
                <a:rPr kumimoji="1" lang="en-US" altLang="zh-CN" sz="500" b="1" dirty="0">
                  <a:solidFill>
                    <a:srgbClr val="FFFFFF"/>
                  </a:solidFill>
                  <a:latin typeface="Arial" charset="0"/>
                  <a:ea typeface="Arial" charset="0"/>
                  <a:cs typeface="Arial" charset="0"/>
                </a:rPr>
                <a:t>181/181/</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181</a:t>
              </a:r>
            </a:p>
          </p:txBody>
        </p:sp>
        <p:sp>
          <p:nvSpPr>
            <p:cNvPr id="68" name="矩形 13">
              <a:extLst>
                <a:ext uri="{FF2B5EF4-FFF2-40B4-BE49-F238E27FC236}">
                  <a16:creationId xmlns:a16="http://schemas.microsoft.com/office/drawing/2014/main" xmlns="" id="{2C404A07-276B-3648-BB25-4EDB5905448C}"/>
                </a:ext>
              </a:extLst>
            </p:cNvPr>
            <p:cNvSpPr/>
            <p:nvPr userDrawn="1"/>
          </p:nvSpPr>
          <p:spPr>
            <a:xfrm>
              <a:off x="7541580" y="6324025"/>
              <a:ext cx="513579" cy="664397"/>
            </a:xfrm>
            <a:prstGeom prst="rect">
              <a:avLst/>
            </a:prstGeom>
            <a:solidFill>
              <a:srgbClr val="DDDDDD"/>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221/221/</a:t>
              </a:r>
              <a:br>
                <a:rPr kumimoji="1" lang="en-US" altLang="zh-CN" sz="500" b="1" dirty="0">
                  <a:solidFill>
                    <a:srgbClr val="595757"/>
                  </a:solidFill>
                  <a:latin typeface="Arial" charset="0"/>
                  <a:ea typeface="Arial" charset="0"/>
                  <a:cs typeface="Arial" charset="0"/>
                </a:rPr>
              </a:br>
              <a:r>
                <a:rPr kumimoji="1" lang="en-US" altLang="zh-CN" sz="500" b="1" dirty="0">
                  <a:solidFill>
                    <a:srgbClr val="595757"/>
                  </a:solidFill>
                  <a:latin typeface="Arial" charset="0"/>
                  <a:ea typeface="Arial" charset="0"/>
                  <a:cs typeface="Arial" charset="0"/>
                </a:rPr>
                <a:t>221</a:t>
              </a:r>
            </a:p>
          </p:txBody>
        </p:sp>
        <p:sp>
          <p:nvSpPr>
            <p:cNvPr id="69" name="矩形 13">
              <a:extLst>
                <a:ext uri="{FF2B5EF4-FFF2-40B4-BE49-F238E27FC236}">
                  <a16:creationId xmlns:a16="http://schemas.microsoft.com/office/drawing/2014/main" xmlns="" id="{72B0F29C-A346-8946-9B8E-8F1B9DFF7AD0}"/>
                </a:ext>
              </a:extLst>
            </p:cNvPr>
            <p:cNvSpPr/>
            <p:nvPr userDrawn="1"/>
          </p:nvSpPr>
          <p:spPr>
            <a:xfrm>
              <a:off x="8083608" y="6324025"/>
              <a:ext cx="513579" cy="664397"/>
            </a:xfrm>
            <a:prstGeom prst="rect">
              <a:avLst/>
            </a:prstGeom>
            <a:solidFill>
              <a:srgbClr val="FFFFFF"/>
            </a:solidFill>
            <a:ln w="6350">
              <a:solidFill>
                <a:srgbClr val="B5B5B5"/>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a:t>
              </a:r>
            </a:p>
            <a:p>
              <a:pPr algn="ctr">
                <a:lnSpc>
                  <a:spcPts val="620"/>
                </a:lnSpc>
              </a:pPr>
              <a:r>
                <a:rPr kumimoji="1" lang="en-US" altLang="zh-CN" sz="500" b="1" dirty="0">
                  <a:solidFill>
                    <a:srgbClr val="595757"/>
                  </a:solidFill>
                  <a:latin typeface="Arial" charset="0"/>
                  <a:ea typeface="Arial" charset="0"/>
                  <a:cs typeface="Arial" charset="0"/>
                </a:rPr>
                <a:t>255/255/</a:t>
              </a:r>
              <a:br>
                <a:rPr kumimoji="1" lang="en-US" altLang="zh-CN" sz="500" b="1" dirty="0">
                  <a:solidFill>
                    <a:srgbClr val="595757"/>
                  </a:solidFill>
                  <a:latin typeface="Arial" charset="0"/>
                  <a:ea typeface="Arial" charset="0"/>
                  <a:cs typeface="Arial" charset="0"/>
                </a:rPr>
              </a:br>
              <a:r>
                <a:rPr kumimoji="1" lang="en-US" altLang="zh-CN" sz="500" b="1" dirty="0">
                  <a:solidFill>
                    <a:srgbClr val="595757"/>
                  </a:solidFill>
                  <a:latin typeface="Arial" charset="0"/>
                  <a:ea typeface="Arial" charset="0"/>
                  <a:cs typeface="Arial" charset="0"/>
                </a:rPr>
                <a:t>255</a:t>
              </a:r>
            </a:p>
          </p:txBody>
        </p:sp>
      </p:grpSp>
      <p:sp>
        <p:nvSpPr>
          <p:cNvPr id="70" name="Title Placeholder 1">
            <a:extLst>
              <a:ext uri="{FF2B5EF4-FFF2-40B4-BE49-F238E27FC236}">
                <a16:creationId xmlns:a16="http://schemas.microsoft.com/office/drawing/2014/main" xmlns="" id="{145F1158-B1AA-8F41-AF0A-FEA0EC1874AC}"/>
              </a:ext>
            </a:extLst>
          </p:cNvPr>
          <p:cNvSpPr>
            <a:spLocks noGrp="1"/>
          </p:cNvSpPr>
          <p:nvPr>
            <p:ph type="title"/>
          </p:nvPr>
        </p:nvSpPr>
        <p:spPr>
          <a:xfrm>
            <a:off x="616573" y="1474269"/>
            <a:ext cx="3984232" cy="2816080"/>
          </a:xfrm>
          <a:prstGeom prst="rect">
            <a:avLst/>
          </a:prstGeom>
        </p:spPr>
        <p:txBody>
          <a:bodyPr vert="horz" lIns="91440" tIns="45720" rIns="91440" bIns="45720" rtlCol="0" anchor="t">
            <a:normAutofit/>
          </a:bodyPr>
          <a:lstStyle/>
          <a:p>
            <a:r>
              <a:rPr lang="en-US" dirty="0"/>
              <a:t>Click to edit Master title style</a:t>
            </a:r>
          </a:p>
        </p:txBody>
      </p:sp>
      <p:sp>
        <p:nvSpPr>
          <p:cNvPr id="71" name="Text Placeholder 1">
            <a:extLst>
              <a:ext uri="{FF2B5EF4-FFF2-40B4-BE49-F238E27FC236}">
                <a16:creationId xmlns:a16="http://schemas.microsoft.com/office/drawing/2014/main" xmlns="" id="{F8FC7CCD-75EB-9C44-BC7D-29679334A8CA}"/>
              </a:ext>
            </a:extLst>
          </p:cNvPr>
          <p:cNvSpPr txBox="1">
            <a:spLocks/>
          </p:cNvSpPr>
          <p:nvPr userDrawn="1"/>
        </p:nvSpPr>
        <p:spPr>
          <a:xfrm>
            <a:off x="7979357" y="2794960"/>
            <a:ext cx="3225168" cy="2029962"/>
          </a:xfrm>
          <a:prstGeom prst="rect">
            <a:avLst/>
          </a:prstGeom>
        </p:spPr>
        <p:txBody>
          <a:bodyPr lIns="0" tIns="0" rIns="0" bIns="0">
            <a:normAutofit/>
          </a:bodyPr>
          <a:lstStyle>
            <a:lvl1pPr marL="0" indent="0" algn="l" defTabSz="914400" rtl="0" eaLnBrk="1" latinLnBrk="0" hangingPunct="1">
              <a:lnSpc>
                <a:spcPct val="90000"/>
              </a:lnSpc>
              <a:spcBef>
                <a:spcPts val="1000"/>
              </a:spcBef>
              <a:buFont typeface="Arial" panose="020B0604020202020204" pitchFamily="34" charset="0"/>
              <a:buNone/>
              <a:defRPr sz="1400" kern="1200">
                <a:solidFill>
                  <a:srgbClr val="FFFFFF"/>
                </a:solidFill>
                <a:latin typeface="Microsoft YaHei" panose="020B0503020204020204" pitchFamily="34" charset="-122"/>
                <a:ea typeface="Microsoft YaHei" panose="020B0503020204020204" pitchFamily="34"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ts val="1065"/>
              </a:lnSpc>
            </a:pPr>
            <a:r>
              <a:rPr kumimoji="1" lang="en-US" altLang="zh-CN" sz="850" b="1" baseline="0" dirty="0" smtClean="0">
                <a:solidFill>
                  <a:srgbClr val="1D1D1B"/>
                </a:solidFill>
                <a:latin typeface="+mj-lt"/>
              </a:rPr>
              <a:t>Copyright©2020 </a:t>
            </a:r>
            <a:r>
              <a:rPr kumimoji="1" lang="en-US" altLang="zh-CN" sz="850" b="1" baseline="0" dirty="0">
                <a:solidFill>
                  <a:srgbClr val="1D1D1B"/>
                </a:solidFill>
                <a:latin typeface="+mj-lt"/>
              </a:rPr>
              <a:t>Huawei Technologies Co., Ltd.</a:t>
            </a:r>
            <a:br>
              <a:rPr kumimoji="1" lang="en-US" altLang="zh-CN" sz="850" b="1" baseline="0" dirty="0">
                <a:solidFill>
                  <a:srgbClr val="1D1D1B"/>
                </a:solidFill>
                <a:latin typeface="+mj-lt"/>
              </a:rPr>
            </a:br>
            <a:r>
              <a:rPr kumimoji="1" lang="en-US" altLang="zh-CN" sz="850" b="1" baseline="0" dirty="0">
                <a:solidFill>
                  <a:srgbClr val="1D1D1B"/>
                </a:solidFill>
                <a:latin typeface="+mj-lt"/>
              </a:rPr>
              <a:t>All Rights Reserved.</a:t>
            </a:r>
            <a:r>
              <a:rPr kumimoji="1" lang="en-US" altLang="zh-CN" sz="779" dirty="0">
                <a:solidFill>
                  <a:srgbClr val="1D1D1B"/>
                </a:solidFill>
                <a:latin typeface="+mn-lt"/>
              </a:rPr>
              <a:t/>
            </a:r>
            <a:br>
              <a:rPr kumimoji="1" lang="en-US" altLang="zh-CN" sz="779" dirty="0">
                <a:solidFill>
                  <a:srgbClr val="1D1D1B"/>
                </a:solidFill>
                <a:latin typeface="+mn-lt"/>
              </a:rPr>
            </a:br>
            <a:r>
              <a:rPr kumimoji="1" lang="en-US" altLang="zh-CN" sz="779" dirty="0">
                <a:solidFill>
                  <a:srgbClr val="1D1D1B"/>
                </a:solidFill>
                <a:latin typeface="+mn-lt"/>
              </a:rPr>
              <a:t/>
            </a:r>
            <a:br>
              <a:rPr kumimoji="1" lang="en-US" altLang="zh-CN" sz="779" dirty="0">
                <a:solidFill>
                  <a:srgbClr val="1D1D1B"/>
                </a:solidFill>
                <a:latin typeface="+mn-lt"/>
              </a:rPr>
            </a:br>
            <a:r>
              <a:rPr kumimoji="1" lang="en-US" altLang="zh-CN" sz="850" baseline="0" dirty="0">
                <a:solidFill>
                  <a:srgbClr val="1D1D1B"/>
                </a:solidFill>
                <a:latin typeface="+mn-lt"/>
                <a:cs typeface="Arial" panose="020B0604020202020204" pitchFamily="34" charset="0"/>
              </a:rPr>
              <a:t>The information in this document may contain predictive </a:t>
            </a:r>
            <a:br>
              <a:rPr kumimoji="1" lang="en-US" altLang="zh-CN" sz="850" baseline="0" dirty="0">
                <a:solidFill>
                  <a:srgbClr val="1D1D1B"/>
                </a:solidFill>
                <a:latin typeface="+mn-lt"/>
                <a:cs typeface="Arial" panose="020B0604020202020204" pitchFamily="34" charset="0"/>
              </a:rPr>
            </a:br>
            <a:r>
              <a:rPr kumimoji="1" lang="en-US" altLang="zh-CN" sz="850" baseline="0" dirty="0">
                <a:solidFill>
                  <a:srgbClr val="1D1D1B"/>
                </a:solidFill>
                <a:latin typeface="+mn-lt"/>
                <a:cs typeface="Arial" panose="020B0604020202020204" pitchFamily="34" charset="0"/>
              </a:rPr>
              <a:t>statements including, without limitation, statements regarding </a:t>
            </a:r>
            <a:br>
              <a:rPr kumimoji="1" lang="en-US" altLang="zh-CN" sz="850" baseline="0" dirty="0">
                <a:solidFill>
                  <a:srgbClr val="1D1D1B"/>
                </a:solidFill>
                <a:latin typeface="+mn-lt"/>
                <a:cs typeface="Arial" panose="020B0604020202020204" pitchFamily="34" charset="0"/>
              </a:rPr>
            </a:br>
            <a:r>
              <a:rPr kumimoji="1" lang="en-US" altLang="zh-CN" sz="850" baseline="0" dirty="0">
                <a:solidFill>
                  <a:srgbClr val="1D1D1B"/>
                </a:solidFill>
                <a:latin typeface="+mn-lt"/>
                <a:cs typeface="Arial" panose="020B0604020202020204" pitchFamily="34" charset="0"/>
              </a:rPr>
              <a:t>the future financial and operating results, future product </a:t>
            </a:r>
            <a:br>
              <a:rPr kumimoji="1" lang="en-US" altLang="zh-CN" sz="850" baseline="0" dirty="0">
                <a:solidFill>
                  <a:srgbClr val="1D1D1B"/>
                </a:solidFill>
                <a:latin typeface="+mn-lt"/>
                <a:cs typeface="Arial" panose="020B0604020202020204" pitchFamily="34" charset="0"/>
              </a:rPr>
            </a:br>
            <a:r>
              <a:rPr kumimoji="1" lang="en-US" altLang="zh-CN" sz="850" baseline="0" dirty="0">
                <a:solidFill>
                  <a:srgbClr val="1D1D1B"/>
                </a:solidFill>
                <a:latin typeface="+mn-lt"/>
                <a:cs typeface="Arial" panose="020B0604020202020204" pitchFamily="34" charset="0"/>
              </a:rPr>
              <a:t>portfolio, new technology, etc. There are a number of factors that </a:t>
            </a:r>
            <a:br>
              <a:rPr kumimoji="1" lang="en-US" altLang="zh-CN" sz="850" baseline="0" dirty="0">
                <a:solidFill>
                  <a:srgbClr val="1D1D1B"/>
                </a:solidFill>
                <a:latin typeface="+mn-lt"/>
                <a:cs typeface="Arial" panose="020B0604020202020204" pitchFamily="34" charset="0"/>
              </a:rPr>
            </a:br>
            <a:r>
              <a:rPr kumimoji="1" lang="en-US" altLang="zh-CN" sz="850" baseline="0" dirty="0">
                <a:solidFill>
                  <a:srgbClr val="1D1D1B"/>
                </a:solidFill>
                <a:latin typeface="+mn-lt"/>
                <a:cs typeface="Arial" panose="020B0604020202020204" pitchFamily="34" charset="0"/>
              </a:rPr>
              <a:t>could cause actual results and developments to differ materially </a:t>
            </a:r>
            <a:br>
              <a:rPr kumimoji="1" lang="en-US" altLang="zh-CN" sz="850" baseline="0" dirty="0">
                <a:solidFill>
                  <a:srgbClr val="1D1D1B"/>
                </a:solidFill>
                <a:latin typeface="+mn-lt"/>
                <a:cs typeface="Arial" panose="020B0604020202020204" pitchFamily="34" charset="0"/>
              </a:rPr>
            </a:br>
            <a:r>
              <a:rPr kumimoji="1" lang="en-US" altLang="zh-CN" sz="850" baseline="0" dirty="0">
                <a:solidFill>
                  <a:srgbClr val="1D1D1B"/>
                </a:solidFill>
                <a:latin typeface="+mn-lt"/>
                <a:cs typeface="Arial" panose="020B0604020202020204" pitchFamily="34" charset="0"/>
              </a:rPr>
              <a:t>from those expressed or implied in the predictive statements. </a:t>
            </a:r>
            <a:br>
              <a:rPr kumimoji="1" lang="en-US" altLang="zh-CN" sz="850" baseline="0" dirty="0">
                <a:solidFill>
                  <a:srgbClr val="1D1D1B"/>
                </a:solidFill>
                <a:latin typeface="+mn-lt"/>
                <a:cs typeface="Arial" panose="020B0604020202020204" pitchFamily="34" charset="0"/>
              </a:rPr>
            </a:br>
            <a:r>
              <a:rPr kumimoji="1" lang="en-US" altLang="zh-CN" sz="850" baseline="0" dirty="0">
                <a:solidFill>
                  <a:srgbClr val="1D1D1B"/>
                </a:solidFill>
                <a:latin typeface="+mn-lt"/>
                <a:cs typeface="Arial" panose="020B0604020202020204" pitchFamily="34" charset="0"/>
              </a:rPr>
              <a:t>Therefore, such information is provided for reference purpose </a:t>
            </a:r>
            <a:br>
              <a:rPr kumimoji="1" lang="en-US" altLang="zh-CN" sz="850" baseline="0" dirty="0">
                <a:solidFill>
                  <a:srgbClr val="1D1D1B"/>
                </a:solidFill>
                <a:latin typeface="+mn-lt"/>
                <a:cs typeface="Arial" panose="020B0604020202020204" pitchFamily="34" charset="0"/>
              </a:rPr>
            </a:br>
            <a:r>
              <a:rPr kumimoji="1" lang="en-US" altLang="zh-CN" sz="850" baseline="0" dirty="0">
                <a:solidFill>
                  <a:srgbClr val="1D1D1B"/>
                </a:solidFill>
                <a:latin typeface="+mn-lt"/>
                <a:cs typeface="Arial" panose="020B0604020202020204" pitchFamily="34" charset="0"/>
              </a:rPr>
              <a:t>only and constitutes neither an offer nor an acceptance. Huawei </a:t>
            </a:r>
            <a:br>
              <a:rPr kumimoji="1" lang="en-US" altLang="zh-CN" sz="850" baseline="0" dirty="0">
                <a:solidFill>
                  <a:srgbClr val="1D1D1B"/>
                </a:solidFill>
                <a:latin typeface="+mn-lt"/>
                <a:cs typeface="Arial" panose="020B0604020202020204" pitchFamily="34" charset="0"/>
              </a:rPr>
            </a:br>
            <a:r>
              <a:rPr kumimoji="1" lang="en-US" altLang="zh-CN" sz="850" baseline="0" dirty="0">
                <a:solidFill>
                  <a:srgbClr val="1D1D1B"/>
                </a:solidFill>
                <a:latin typeface="+mn-lt"/>
                <a:cs typeface="Arial" panose="020B0604020202020204" pitchFamily="34" charset="0"/>
              </a:rPr>
              <a:t>may change the information at any time without notice. </a:t>
            </a:r>
          </a:p>
          <a:p>
            <a:pPr>
              <a:lnSpc>
                <a:spcPts val="1065"/>
              </a:lnSpc>
            </a:pPr>
            <a:endParaRPr kumimoji="1" lang="zh-CN" altLang="en-US" sz="779" dirty="0">
              <a:solidFill>
                <a:srgbClr val="1D1D1B"/>
              </a:solidFill>
              <a:latin typeface="+mn-lt"/>
            </a:endParaRPr>
          </a:p>
        </p:txBody>
      </p:sp>
      <p:sp>
        <p:nvSpPr>
          <p:cNvPr id="72" name="Subtitle 6">
            <a:extLst>
              <a:ext uri="{FF2B5EF4-FFF2-40B4-BE49-F238E27FC236}">
                <a16:creationId xmlns:a16="http://schemas.microsoft.com/office/drawing/2014/main" xmlns="" id="{12B8F806-ABD5-064C-8793-5E22C72554FD}"/>
              </a:ext>
            </a:extLst>
          </p:cNvPr>
          <p:cNvSpPr txBox="1">
            <a:spLocks/>
          </p:cNvSpPr>
          <p:nvPr userDrawn="1"/>
        </p:nvSpPr>
        <p:spPr>
          <a:xfrm>
            <a:off x="7987276" y="1631849"/>
            <a:ext cx="3477701" cy="491114"/>
          </a:xfrm>
          <a:prstGeom prst="rect">
            <a:avLst/>
          </a:prstGeom>
        </p:spPr>
        <p:txBody>
          <a:bodyPr lIns="0" tIns="0" rIns="0" bIns="0">
            <a:normAutofit/>
          </a:bodyPr>
          <a:lstStyle>
            <a:lvl1pPr marL="0" indent="0" algn="l" defTabSz="914400" rtl="0" eaLnBrk="1" latinLnBrk="0" hangingPunct="1">
              <a:lnSpc>
                <a:spcPct val="90000"/>
              </a:lnSpc>
              <a:spcBef>
                <a:spcPts val="1000"/>
              </a:spcBef>
              <a:buFont typeface="Arial" panose="020B0604020202020204" pitchFamily="34" charset="0"/>
              <a:buNone/>
              <a:defRPr sz="1400" kern="1200">
                <a:solidFill>
                  <a:srgbClr val="FFFFFF"/>
                </a:solidFill>
                <a:latin typeface="Microsoft YaHei" panose="020B0503020204020204" pitchFamily="34" charset="-122"/>
                <a:ea typeface="Microsoft YaHei" panose="020B0503020204020204" pitchFamily="34"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ts val="1681"/>
              </a:lnSpc>
              <a:spcBef>
                <a:spcPts val="0"/>
              </a:spcBef>
            </a:pPr>
            <a:r>
              <a:rPr kumimoji="1" lang="zh-CN" altLang="en-US" sz="1300" dirty="0">
                <a:solidFill>
                  <a:srgbClr val="1D1D1B"/>
                </a:solidFill>
                <a:latin typeface="Microsoft YaHei" charset="-122"/>
                <a:ea typeface="Microsoft YaHei" charset="-122"/>
                <a:cs typeface="Microsoft YaHei" charset="-122"/>
              </a:rPr>
              <a:t>把数字世界带入每个人、每个家庭、</a:t>
            </a:r>
            <a:r>
              <a:rPr kumimoji="1" lang="en-US" altLang="zh-CN" sz="1300" dirty="0">
                <a:solidFill>
                  <a:srgbClr val="1D1D1B"/>
                </a:solidFill>
                <a:latin typeface="Microsoft YaHei" charset="-122"/>
                <a:ea typeface="Microsoft YaHei" charset="-122"/>
                <a:cs typeface="Microsoft YaHei" charset="-122"/>
              </a:rPr>
              <a:t/>
            </a:r>
            <a:br>
              <a:rPr kumimoji="1" lang="en-US" altLang="zh-CN" sz="1300" dirty="0">
                <a:solidFill>
                  <a:srgbClr val="1D1D1B"/>
                </a:solidFill>
                <a:latin typeface="Microsoft YaHei" charset="-122"/>
                <a:ea typeface="Microsoft YaHei" charset="-122"/>
                <a:cs typeface="Microsoft YaHei" charset="-122"/>
              </a:rPr>
            </a:br>
            <a:r>
              <a:rPr kumimoji="1" lang="zh-CN" altLang="en-US" sz="1300" dirty="0">
                <a:solidFill>
                  <a:srgbClr val="1D1D1B"/>
                </a:solidFill>
                <a:latin typeface="Microsoft YaHei" charset="-122"/>
                <a:ea typeface="Microsoft YaHei" charset="-122"/>
                <a:cs typeface="Microsoft YaHei" charset="-122"/>
              </a:rPr>
              <a:t>每个组织，构建万物互联的智能世界。</a:t>
            </a:r>
          </a:p>
        </p:txBody>
      </p:sp>
      <p:sp>
        <p:nvSpPr>
          <p:cNvPr id="73" name="Subtitle 6">
            <a:extLst>
              <a:ext uri="{FF2B5EF4-FFF2-40B4-BE49-F238E27FC236}">
                <a16:creationId xmlns:a16="http://schemas.microsoft.com/office/drawing/2014/main" xmlns="" id="{F1235B6F-D691-2C40-93D4-EC5427ADDFB0}"/>
              </a:ext>
            </a:extLst>
          </p:cNvPr>
          <p:cNvSpPr txBox="1">
            <a:spLocks/>
          </p:cNvSpPr>
          <p:nvPr userDrawn="1"/>
        </p:nvSpPr>
        <p:spPr>
          <a:xfrm>
            <a:off x="7977672" y="2106124"/>
            <a:ext cx="3481833" cy="582808"/>
          </a:xfrm>
          <a:prstGeom prst="rect">
            <a:avLst/>
          </a:prstGeom>
        </p:spPr>
        <p:txBody>
          <a:bodyPr vert="horz" lIns="0" tIns="0" rIns="0" bIns="0" rtlCol="0" anchor="t">
            <a:noAutofit/>
          </a:bodyPr>
          <a:lstStyle>
            <a:lvl1pPr marL="0" indent="0" algn="l" defTabSz="914400" rtl="0" eaLnBrk="1" latinLnBrk="0" hangingPunct="1">
              <a:lnSpc>
                <a:spcPct val="90000"/>
              </a:lnSpc>
              <a:spcBef>
                <a:spcPts val="1000"/>
              </a:spcBef>
              <a:buFont typeface="Arial" panose="020B0604020202020204" pitchFamily="34" charset="0"/>
              <a:buNone/>
              <a:defRPr sz="1400" kern="1200">
                <a:solidFill>
                  <a:schemeClr val="tx1"/>
                </a:solidFill>
                <a:latin typeface="Microsoft YaHei" panose="020B0503020204020204" pitchFamily="34" charset="-122"/>
                <a:ea typeface="Microsoft YaHei" panose="020B0503020204020204" pitchFamily="34" charset="-122"/>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ts val="1294"/>
              </a:lnSpc>
            </a:pPr>
            <a:r>
              <a:rPr kumimoji="1" lang="en-US" altLang="zh-CN" sz="1200" dirty="0">
                <a:solidFill>
                  <a:srgbClr val="1D1D1B"/>
                </a:solidFill>
                <a:latin typeface="+mn-lt"/>
                <a:cs typeface="Arial" panose="020B0604020202020204" pitchFamily="34" charset="0"/>
              </a:rPr>
              <a:t>Bring digital to every person, home, and </a:t>
            </a:r>
            <a:br>
              <a:rPr kumimoji="1" lang="en-US" altLang="zh-CN" sz="1200" dirty="0">
                <a:solidFill>
                  <a:srgbClr val="1D1D1B"/>
                </a:solidFill>
                <a:latin typeface="+mn-lt"/>
                <a:cs typeface="Arial" panose="020B0604020202020204" pitchFamily="34" charset="0"/>
              </a:rPr>
            </a:br>
            <a:r>
              <a:rPr kumimoji="1" lang="en-US" altLang="zh-CN" sz="1200" dirty="0">
                <a:solidFill>
                  <a:srgbClr val="1D1D1B"/>
                </a:solidFill>
                <a:latin typeface="+mn-lt"/>
                <a:cs typeface="Arial" panose="020B0604020202020204" pitchFamily="34" charset="0"/>
              </a:rPr>
              <a:t>organization for a fully connected, </a:t>
            </a:r>
            <a:br>
              <a:rPr kumimoji="1" lang="en-US" altLang="zh-CN" sz="1200" dirty="0">
                <a:solidFill>
                  <a:srgbClr val="1D1D1B"/>
                </a:solidFill>
                <a:latin typeface="+mn-lt"/>
                <a:cs typeface="Arial" panose="020B0604020202020204" pitchFamily="34" charset="0"/>
              </a:rPr>
            </a:br>
            <a:r>
              <a:rPr kumimoji="1" lang="en-US" altLang="zh-CN" sz="1200" dirty="0">
                <a:solidFill>
                  <a:srgbClr val="1D1D1B"/>
                </a:solidFill>
                <a:latin typeface="+mn-lt"/>
                <a:cs typeface="Arial" panose="020B0604020202020204" pitchFamily="34" charset="0"/>
              </a:rPr>
              <a:t>intelligent world.</a:t>
            </a:r>
            <a:endParaRPr kumimoji="1" lang="zh-CN" altLang="en-US" sz="1200" dirty="0">
              <a:solidFill>
                <a:srgbClr val="1D1D1B"/>
              </a:solidFill>
              <a:latin typeface="+mn-lt"/>
              <a:ea typeface="Microsoft YaHei" charset="-122"/>
              <a:cs typeface="Microsoft YaHei" charset="-122"/>
            </a:endParaRPr>
          </a:p>
        </p:txBody>
      </p:sp>
      <p:pic>
        <p:nvPicPr>
          <p:cNvPr id="74" name="图片 73"/>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7975497" y="5251150"/>
            <a:ext cx="1869596" cy="399462"/>
          </a:xfrm>
          <a:prstGeom prst="rect">
            <a:avLst/>
          </a:prstGeom>
        </p:spPr>
      </p:pic>
    </p:spTree>
    <p:extLst>
      <p:ext uri="{BB962C8B-B14F-4D97-AF65-F5344CB8AC3E}">
        <p14:creationId xmlns:p14="http://schemas.microsoft.com/office/powerpoint/2010/main" val="1722983275"/>
      </p:ext>
    </p:extLst>
  </p:cSld>
  <p:clrMap bg1="lt1" tx1="dk1" bg2="lt2" tx2="dk2" accent1="accent1" accent2="accent2" accent3="accent3" accent4="accent4" accent5="accent5" accent6="accent6" hlink="hlink" folHlink="folHlink"/>
  <p:sldLayoutIdLst>
    <p:sldLayoutId id="2147483868" r:id="rId1"/>
    <p:sldLayoutId id="2147483872" r:id="rId2"/>
    <p:sldLayoutId id="2147483873" r:id="rId3"/>
    <p:sldLayoutId id="2147483874" r:id="rId4"/>
  </p:sldLayoutIdLst>
  <p:hf hdr="0" ftr="0" dt="0"/>
  <p:txStyles>
    <p:titleStyle>
      <a:lvl1pPr algn="l" defTabSz="1187323" rtl="0" eaLnBrk="1" latinLnBrk="0" hangingPunct="1">
        <a:lnSpc>
          <a:spcPct val="90000"/>
        </a:lnSpc>
        <a:spcBef>
          <a:spcPct val="0"/>
        </a:spcBef>
        <a:buNone/>
        <a:defRPr sz="4998" b="0" kern="1200">
          <a:solidFill>
            <a:schemeClr val="tx1"/>
          </a:solidFill>
          <a:latin typeface="Huawei Sans" panose="020C0503030203020204" pitchFamily="34" charset="0"/>
          <a:ea typeface="方正兰亭黑简体" panose="02000000000000000000" pitchFamily="2" charset="-122"/>
          <a:cs typeface="Huawei Sans" panose="020C0503030203020204" pitchFamily="34" charset="0"/>
        </a:defRPr>
      </a:lvl1pPr>
    </p:titleStyle>
    <p:bodyStyle>
      <a:lvl1pPr marL="0" indent="0" algn="l" defTabSz="1187323" rtl="0" eaLnBrk="1" latinLnBrk="0" hangingPunct="1">
        <a:lnSpc>
          <a:spcPct val="90000"/>
        </a:lnSpc>
        <a:spcBef>
          <a:spcPts val="1298"/>
        </a:spcBef>
        <a:buFont typeface="Arial" panose="020B0604020202020204" pitchFamily="34" charset="0"/>
        <a:buNone/>
        <a:defRPr sz="1818" kern="1200">
          <a:solidFill>
            <a:srgbClr val="FFFFFF"/>
          </a:solidFill>
          <a:latin typeface="Microsoft YaHei" panose="020B0503020204020204" pitchFamily="34" charset="-122"/>
          <a:ea typeface="Microsoft YaHei" panose="020B0503020204020204" pitchFamily="34" charset="-122"/>
          <a:cs typeface="+mn-cs"/>
        </a:defRPr>
      </a:lvl1pPr>
      <a:lvl2pPr marL="593662" indent="0" algn="l" defTabSz="1187323" rtl="0" eaLnBrk="1" latinLnBrk="0" hangingPunct="1">
        <a:lnSpc>
          <a:spcPct val="90000"/>
        </a:lnSpc>
        <a:spcBef>
          <a:spcPts val="650"/>
        </a:spcBef>
        <a:buFont typeface="Arial" panose="020B0604020202020204" pitchFamily="34" charset="0"/>
        <a:buNone/>
        <a:defRPr sz="3117" kern="1200">
          <a:solidFill>
            <a:schemeClr val="tx1"/>
          </a:solidFill>
          <a:latin typeface="+mn-lt"/>
          <a:ea typeface="+mn-ea"/>
          <a:cs typeface="+mn-cs"/>
        </a:defRPr>
      </a:lvl2pPr>
      <a:lvl3pPr marL="1187323" indent="0" algn="l" defTabSz="1187323" rtl="0" eaLnBrk="1" latinLnBrk="0" hangingPunct="1">
        <a:lnSpc>
          <a:spcPct val="90000"/>
        </a:lnSpc>
        <a:spcBef>
          <a:spcPts val="650"/>
        </a:spcBef>
        <a:buFont typeface="Arial" panose="020B0604020202020204" pitchFamily="34" charset="0"/>
        <a:buNone/>
        <a:defRPr sz="2597" kern="1200">
          <a:solidFill>
            <a:schemeClr val="tx1"/>
          </a:solidFill>
          <a:latin typeface="+mn-lt"/>
          <a:ea typeface="+mn-ea"/>
          <a:cs typeface="+mn-cs"/>
        </a:defRPr>
      </a:lvl3pPr>
      <a:lvl4pPr marL="1780986" indent="0" algn="l" defTabSz="1187323" rtl="0" eaLnBrk="1" latinLnBrk="0" hangingPunct="1">
        <a:lnSpc>
          <a:spcPct val="90000"/>
        </a:lnSpc>
        <a:spcBef>
          <a:spcPts val="650"/>
        </a:spcBef>
        <a:buFont typeface="Arial" panose="020B0604020202020204" pitchFamily="34" charset="0"/>
        <a:buNone/>
        <a:defRPr sz="2337" kern="1200">
          <a:solidFill>
            <a:schemeClr val="tx1"/>
          </a:solidFill>
          <a:latin typeface="+mn-lt"/>
          <a:ea typeface="+mn-ea"/>
          <a:cs typeface="+mn-cs"/>
        </a:defRPr>
      </a:lvl4pPr>
      <a:lvl5pPr marL="2374648" indent="0" algn="l" defTabSz="1187323" rtl="0" eaLnBrk="1" latinLnBrk="0" hangingPunct="1">
        <a:lnSpc>
          <a:spcPct val="90000"/>
        </a:lnSpc>
        <a:spcBef>
          <a:spcPts val="650"/>
        </a:spcBef>
        <a:buFont typeface="Arial" panose="020B0604020202020204" pitchFamily="34" charset="0"/>
        <a:buNone/>
        <a:defRPr sz="2337" kern="1200">
          <a:solidFill>
            <a:schemeClr val="tx1"/>
          </a:solidFill>
          <a:latin typeface="+mn-lt"/>
          <a:ea typeface="+mn-ea"/>
          <a:cs typeface="+mn-cs"/>
        </a:defRPr>
      </a:lvl5pPr>
      <a:lvl6pPr marL="3265140" indent="-296831" algn="l" defTabSz="1187323" rtl="0" eaLnBrk="1" latinLnBrk="0" hangingPunct="1">
        <a:lnSpc>
          <a:spcPct val="90000"/>
        </a:lnSpc>
        <a:spcBef>
          <a:spcPts val="650"/>
        </a:spcBef>
        <a:buFont typeface="Arial" panose="020B0604020202020204" pitchFamily="34" charset="0"/>
        <a:buChar char="•"/>
        <a:defRPr sz="2337" kern="1200">
          <a:solidFill>
            <a:schemeClr val="tx1"/>
          </a:solidFill>
          <a:latin typeface="+mn-lt"/>
          <a:ea typeface="+mn-ea"/>
          <a:cs typeface="+mn-cs"/>
        </a:defRPr>
      </a:lvl6pPr>
      <a:lvl7pPr marL="3858802" indent="-296831" algn="l" defTabSz="1187323" rtl="0" eaLnBrk="1" latinLnBrk="0" hangingPunct="1">
        <a:lnSpc>
          <a:spcPct val="90000"/>
        </a:lnSpc>
        <a:spcBef>
          <a:spcPts val="650"/>
        </a:spcBef>
        <a:buFont typeface="Arial" panose="020B0604020202020204" pitchFamily="34" charset="0"/>
        <a:buChar char="•"/>
        <a:defRPr sz="2337" kern="1200">
          <a:solidFill>
            <a:schemeClr val="tx1"/>
          </a:solidFill>
          <a:latin typeface="+mn-lt"/>
          <a:ea typeface="+mn-ea"/>
          <a:cs typeface="+mn-cs"/>
        </a:defRPr>
      </a:lvl7pPr>
      <a:lvl8pPr marL="4452463" indent="-296831" algn="l" defTabSz="1187323" rtl="0" eaLnBrk="1" latinLnBrk="0" hangingPunct="1">
        <a:lnSpc>
          <a:spcPct val="90000"/>
        </a:lnSpc>
        <a:spcBef>
          <a:spcPts val="650"/>
        </a:spcBef>
        <a:buFont typeface="Arial" panose="020B0604020202020204" pitchFamily="34" charset="0"/>
        <a:buChar char="•"/>
        <a:defRPr sz="2337" kern="1200">
          <a:solidFill>
            <a:schemeClr val="tx1"/>
          </a:solidFill>
          <a:latin typeface="+mn-lt"/>
          <a:ea typeface="+mn-ea"/>
          <a:cs typeface="+mn-cs"/>
        </a:defRPr>
      </a:lvl8pPr>
      <a:lvl9pPr marL="5046125" indent="-296831" algn="l" defTabSz="1187323" rtl="0" eaLnBrk="1" latinLnBrk="0" hangingPunct="1">
        <a:lnSpc>
          <a:spcPct val="90000"/>
        </a:lnSpc>
        <a:spcBef>
          <a:spcPts val="650"/>
        </a:spcBef>
        <a:buFont typeface="Arial" panose="020B0604020202020204" pitchFamily="34" charset="0"/>
        <a:buChar char="•"/>
        <a:defRPr sz="2337" kern="1200">
          <a:solidFill>
            <a:schemeClr val="tx1"/>
          </a:solidFill>
          <a:latin typeface="+mn-lt"/>
          <a:ea typeface="+mn-ea"/>
          <a:cs typeface="+mn-cs"/>
        </a:defRPr>
      </a:lvl9pPr>
    </p:bodyStyle>
    <p:otherStyle>
      <a:defPPr>
        <a:defRPr lang="en-US"/>
      </a:defPPr>
      <a:lvl1pPr marL="0" algn="l" defTabSz="1187323" rtl="0" eaLnBrk="1" latinLnBrk="0" hangingPunct="1">
        <a:defRPr sz="2337" kern="1200">
          <a:solidFill>
            <a:schemeClr val="tx1"/>
          </a:solidFill>
          <a:latin typeface="+mn-lt"/>
          <a:ea typeface="+mn-ea"/>
          <a:cs typeface="+mn-cs"/>
        </a:defRPr>
      </a:lvl1pPr>
      <a:lvl2pPr marL="593662" algn="l" defTabSz="1187323" rtl="0" eaLnBrk="1" latinLnBrk="0" hangingPunct="1">
        <a:defRPr sz="2337" kern="1200">
          <a:solidFill>
            <a:schemeClr val="tx1"/>
          </a:solidFill>
          <a:latin typeface="+mn-lt"/>
          <a:ea typeface="+mn-ea"/>
          <a:cs typeface="+mn-cs"/>
        </a:defRPr>
      </a:lvl2pPr>
      <a:lvl3pPr marL="1187323" algn="l" defTabSz="1187323" rtl="0" eaLnBrk="1" latinLnBrk="0" hangingPunct="1">
        <a:defRPr sz="2337" kern="1200">
          <a:solidFill>
            <a:schemeClr val="tx1"/>
          </a:solidFill>
          <a:latin typeface="+mn-lt"/>
          <a:ea typeface="+mn-ea"/>
          <a:cs typeface="+mn-cs"/>
        </a:defRPr>
      </a:lvl3pPr>
      <a:lvl4pPr marL="1780986" algn="l" defTabSz="1187323" rtl="0" eaLnBrk="1" latinLnBrk="0" hangingPunct="1">
        <a:defRPr sz="2337" kern="1200">
          <a:solidFill>
            <a:schemeClr val="tx1"/>
          </a:solidFill>
          <a:latin typeface="+mn-lt"/>
          <a:ea typeface="+mn-ea"/>
          <a:cs typeface="+mn-cs"/>
        </a:defRPr>
      </a:lvl4pPr>
      <a:lvl5pPr marL="2374648" algn="l" defTabSz="1187323" rtl="0" eaLnBrk="1" latinLnBrk="0" hangingPunct="1">
        <a:defRPr sz="2337" kern="1200">
          <a:solidFill>
            <a:schemeClr val="tx1"/>
          </a:solidFill>
          <a:latin typeface="+mn-lt"/>
          <a:ea typeface="+mn-ea"/>
          <a:cs typeface="+mn-cs"/>
        </a:defRPr>
      </a:lvl5pPr>
      <a:lvl6pPr marL="2968309" algn="l" defTabSz="1187323" rtl="0" eaLnBrk="1" latinLnBrk="0" hangingPunct="1">
        <a:defRPr sz="2337" kern="1200">
          <a:solidFill>
            <a:schemeClr val="tx1"/>
          </a:solidFill>
          <a:latin typeface="+mn-lt"/>
          <a:ea typeface="+mn-ea"/>
          <a:cs typeface="+mn-cs"/>
        </a:defRPr>
      </a:lvl6pPr>
      <a:lvl7pPr marL="3561971" algn="l" defTabSz="1187323" rtl="0" eaLnBrk="1" latinLnBrk="0" hangingPunct="1">
        <a:defRPr sz="2337" kern="1200">
          <a:solidFill>
            <a:schemeClr val="tx1"/>
          </a:solidFill>
          <a:latin typeface="+mn-lt"/>
          <a:ea typeface="+mn-ea"/>
          <a:cs typeface="+mn-cs"/>
        </a:defRPr>
      </a:lvl7pPr>
      <a:lvl8pPr marL="4155634" algn="l" defTabSz="1187323" rtl="0" eaLnBrk="1" latinLnBrk="0" hangingPunct="1">
        <a:defRPr sz="2337" kern="1200">
          <a:solidFill>
            <a:schemeClr val="tx1"/>
          </a:solidFill>
          <a:latin typeface="+mn-lt"/>
          <a:ea typeface="+mn-ea"/>
          <a:cs typeface="+mn-cs"/>
        </a:defRPr>
      </a:lvl8pPr>
      <a:lvl9pPr marL="4749295" algn="l" defTabSz="1187323" rtl="0" eaLnBrk="1" latinLnBrk="0" hangingPunct="1">
        <a:defRPr sz="2337"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1">
          <p15:clr>
            <a:srgbClr val="F26B43"/>
          </p15:clr>
        </p15:guide>
        <p15:guide id="2" pos="3842">
          <p15:clr>
            <a:srgbClr val="F26B43"/>
          </p15:clr>
        </p15:guide>
        <p15:guide id="3" pos="461" userDrawn="1">
          <p15:clr>
            <a:srgbClr val="F26B43"/>
          </p15:clr>
        </p15:guide>
        <p15:guide id="4" pos="7197"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hyperlink" Target="http://3ms.huawei.com/hi/blog/18647_1331799.html?h=h" TargetMode="External"/><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hyperlink" Target="http://3ms.huawei.com/hi/blog/18647_1745643.html?h=h" TargetMode="External"/><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package" Target="../embeddings/Microsoft_Word_Document1.docx"/><Relationship Id="rId2" Type="http://schemas.openxmlformats.org/officeDocument/2006/relationships/slideLayout" Target="../slideLayouts/slideLayout13.xml"/><Relationship Id="rId1" Type="http://schemas.openxmlformats.org/officeDocument/2006/relationships/vmlDrawing" Target="../drawings/vmlDrawing1.vml"/><Relationship Id="rId6" Type="http://schemas.openxmlformats.org/officeDocument/2006/relationships/image" Target="../media/image5.wmf"/><Relationship Id="rId5" Type="http://schemas.openxmlformats.org/officeDocument/2006/relationships/package" Target="../embeddings/Microsoft_PowerPoint_Presentation2.pptx"/><Relationship Id="rId4" Type="http://schemas.openxmlformats.org/officeDocument/2006/relationships/image" Target="../media/image4.wmf"/></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6"/>
          <p:cNvSpPr>
            <a:spLocks noGrp="1"/>
          </p:cNvSpPr>
          <p:nvPr>
            <p:ph type="ctrTitle"/>
          </p:nvPr>
        </p:nvSpPr>
        <p:spPr/>
        <p:txBody>
          <a:bodyPr>
            <a:normAutofit/>
          </a:bodyPr>
          <a:lstStyle/>
          <a:p>
            <a:r>
              <a:rPr lang="en-US" dirty="0" smtClean="0"/>
              <a:t>ARM64</a:t>
            </a:r>
            <a:r>
              <a:rPr lang="zh-CN" altLang="en-US" dirty="0" smtClean="0"/>
              <a:t>和</a:t>
            </a:r>
            <a:r>
              <a:rPr lang="en-US" altLang="zh-CN" dirty="0" smtClean="0"/>
              <a:t>X86</a:t>
            </a:r>
            <a:r>
              <a:rPr lang="zh-CN" altLang="en-US" dirty="0" smtClean="0"/>
              <a:t>差异点</a:t>
            </a:r>
            <a:endParaRPr lang="zh-CN" altLang="en-US" dirty="0" smtClean="0"/>
          </a:p>
        </p:txBody>
      </p:sp>
      <p:sp>
        <p:nvSpPr>
          <p:cNvPr id="3" name="文本占位符 2"/>
          <p:cNvSpPr>
            <a:spLocks noGrp="1"/>
          </p:cNvSpPr>
          <p:nvPr>
            <p:ph type="body" sz="quarter" idx="10"/>
          </p:nvPr>
        </p:nvSpPr>
        <p:spPr/>
        <p:txBody>
          <a:bodyPr/>
          <a:lstStyle/>
          <a:p>
            <a:r>
              <a:rPr lang="zh-CN" altLang="en-US" dirty="0" smtClean="0"/>
              <a:t>版本：</a:t>
            </a:r>
            <a:r>
              <a:rPr lang="en-US" altLang="zh-CN" dirty="0" smtClean="0"/>
              <a:t>v1.0</a:t>
            </a:r>
            <a:endParaRPr lang="zh-CN" altLang="en-US" dirty="0"/>
          </a:p>
        </p:txBody>
      </p:sp>
    </p:spTree>
    <p:extLst>
      <p:ext uri="{BB962C8B-B14F-4D97-AF65-F5344CB8AC3E}">
        <p14:creationId xmlns:p14="http://schemas.microsoft.com/office/powerpoint/2010/main" val="2684029744"/>
      </p:ext>
    </p:extLst>
  </p:cSld>
  <p:clrMapOvr>
    <a:masterClrMapping/>
  </p:clrMapOvr>
  <p:transition advClick="0" advTm="8000">
    <p:fade thruBlk="1"/>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zh-CN" altLang="en-US" dirty="0" smtClean="0"/>
              <a:t>寄存器</a:t>
            </a:r>
            <a:r>
              <a:rPr lang="zh-CN" altLang="en-US" dirty="0" smtClean="0"/>
              <a:t>集合 </a:t>
            </a:r>
            <a:r>
              <a:rPr lang="en-US" altLang="zh-CN" dirty="0" smtClean="0"/>
              <a:t>(</a:t>
            </a:r>
            <a:r>
              <a:rPr lang="en-US" altLang="zh-CN" dirty="0" smtClean="0"/>
              <a:t>1)</a:t>
            </a:r>
            <a:endParaRPr lang="zh-CN" altLang="en-US" dirty="0" smtClean="0"/>
          </a:p>
        </p:txBody>
      </p:sp>
      <p:graphicFrame>
        <p:nvGraphicFramePr>
          <p:cNvPr id="3" name="表格 2"/>
          <p:cNvGraphicFramePr>
            <a:graphicFrameLocks noGrp="1"/>
          </p:cNvGraphicFramePr>
          <p:nvPr>
            <p:extLst>
              <p:ext uri="{D42A27DB-BD31-4B8C-83A1-F6EECF244321}">
                <p14:modId xmlns:p14="http://schemas.microsoft.com/office/powerpoint/2010/main" val="779373631"/>
              </p:ext>
            </p:extLst>
          </p:nvPr>
        </p:nvGraphicFramePr>
        <p:xfrm>
          <a:off x="731838" y="1064478"/>
          <a:ext cx="10689313" cy="4855334"/>
        </p:xfrm>
        <a:graphic>
          <a:graphicData uri="http://schemas.openxmlformats.org/drawingml/2006/table">
            <a:tbl>
              <a:tblPr firstRow="1" firstCol="1" bandRow="1">
                <a:tableStyleId>{69012ECD-51FC-41F1-AA8D-1B2483CD663E}</a:tableStyleId>
              </a:tblPr>
              <a:tblGrid>
                <a:gridCol w="1173654"/>
                <a:gridCol w="1350952"/>
                <a:gridCol w="2843489"/>
                <a:gridCol w="1805202"/>
                <a:gridCol w="1173972"/>
                <a:gridCol w="1173972"/>
                <a:gridCol w="1168072"/>
              </a:tblGrid>
              <a:tr h="462344">
                <a:tc>
                  <a:txBody>
                    <a:bodyPr/>
                    <a:lstStyle/>
                    <a:p>
                      <a:pPr algn="ctr">
                        <a:spcAft>
                          <a:spcPts val="0"/>
                        </a:spcAft>
                      </a:pPr>
                      <a:r>
                        <a:rPr lang="en-US" sz="1400" kern="100" baseline="0" dirty="0">
                          <a:effectLst/>
                        </a:rPr>
                        <a:t>Low </a:t>
                      </a:r>
                      <a:r>
                        <a:rPr lang="en-US" sz="1400" kern="100" baseline="0" dirty="0" smtClean="0">
                          <a:effectLst/>
                        </a:rPr>
                        <a:t>32-bits</a:t>
                      </a:r>
                      <a:endParaRPr lang="zh-CN" sz="1400" kern="100" baseline="0" dirty="0">
                        <a:effectLst/>
                        <a:latin typeface="Huawei Sans" panose="020C0503030203020204" pitchFamily="34" charset="0"/>
                        <a:ea typeface="方正兰亭黑简体" panose="02000000000000000000" pitchFamily="2" charset="-122"/>
                        <a:cs typeface="Times New Roman" panose="02020603050405020304" pitchFamily="18" charset="0"/>
                      </a:endParaRPr>
                    </a:p>
                  </a:txBody>
                  <a:tcPr marL="68580" marR="68580" marT="0" marB="0" anchor="ctr">
                    <a:solidFill>
                      <a:srgbClr val="00B0F0"/>
                    </a:solidFill>
                  </a:tcPr>
                </a:tc>
                <a:tc>
                  <a:txBody>
                    <a:bodyPr/>
                    <a:lstStyle/>
                    <a:p>
                      <a:pPr algn="ctr">
                        <a:spcAft>
                          <a:spcPts val="0"/>
                        </a:spcAft>
                      </a:pPr>
                      <a:r>
                        <a:rPr lang="en-US" sz="1400" kern="100" baseline="0" dirty="0">
                          <a:effectLst/>
                        </a:rPr>
                        <a:t>ARM Register</a:t>
                      </a:r>
                      <a:endParaRPr lang="zh-CN" sz="1400" kern="100" baseline="0" dirty="0">
                        <a:effectLst/>
                        <a:latin typeface="Huawei Sans" panose="020C0503030203020204" pitchFamily="34" charset="0"/>
                        <a:ea typeface="方正兰亭黑简体" panose="02000000000000000000" pitchFamily="2" charset="-122"/>
                        <a:cs typeface="Times New Roman" panose="02020603050405020304" pitchFamily="18" charset="0"/>
                      </a:endParaRPr>
                    </a:p>
                  </a:txBody>
                  <a:tcPr marL="68580" marR="68580" marT="0" marB="0" anchor="ctr">
                    <a:solidFill>
                      <a:srgbClr val="00B0F0"/>
                    </a:solidFill>
                  </a:tcPr>
                </a:tc>
                <a:tc>
                  <a:txBody>
                    <a:bodyPr/>
                    <a:lstStyle/>
                    <a:p>
                      <a:pPr marL="0" algn="ctr" defTabSz="914034" rtl="0" eaLnBrk="1" latinLnBrk="0" hangingPunct="1">
                        <a:spcAft>
                          <a:spcPts val="0"/>
                        </a:spcAft>
                      </a:pPr>
                      <a:r>
                        <a:rPr lang="en-US" sz="1400" kern="100" baseline="0" dirty="0">
                          <a:effectLst/>
                        </a:rPr>
                        <a:t>Conventional use</a:t>
                      </a:r>
                      <a:endParaRPr lang="zh-CN" sz="1400" b="1" kern="100" baseline="0" dirty="0">
                        <a:solidFill>
                          <a:schemeClr val="bg1"/>
                        </a:solidFill>
                        <a:effectLst/>
                        <a:latin typeface="Huawei Sans" panose="020C0503030203020204" pitchFamily="34" charset="0"/>
                        <a:ea typeface="方正兰亭黑简体" panose="02000000000000000000" pitchFamily="2" charset="-122"/>
                        <a:cs typeface="+mn-cs"/>
                      </a:endParaRPr>
                    </a:p>
                  </a:txBody>
                  <a:tcPr marL="68580" marR="68580" marT="0" marB="0" anchor="ctr">
                    <a:solidFill>
                      <a:srgbClr val="00B0F0"/>
                    </a:solidFill>
                  </a:tcPr>
                </a:tc>
                <a:tc>
                  <a:txBody>
                    <a:bodyPr/>
                    <a:lstStyle/>
                    <a:p>
                      <a:pPr algn="ctr">
                        <a:spcAft>
                          <a:spcPts val="0"/>
                        </a:spcAft>
                      </a:pPr>
                      <a:r>
                        <a:rPr lang="en-US" sz="1400" kern="100" baseline="0" dirty="0">
                          <a:effectLst/>
                        </a:rPr>
                        <a:t>X86 Register</a:t>
                      </a:r>
                      <a:endParaRPr lang="zh-CN" sz="1400" kern="100" baseline="0" dirty="0">
                        <a:effectLst/>
                        <a:latin typeface="Huawei Sans" panose="020C0503030203020204" pitchFamily="34" charset="0"/>
                        <a:ea typeface="方正兰亭黑简体" panose="02000000000000000000" pitchFamily="2" charset="-122"/>
                        <a:cs typeface="Times New Roman" panose="02020603050405020304" pitchFamily="18" charset="0"/>
                      </a:endParaRPr>
                    </a:p>
                  </a:txBody>
                  <a:tcPr marL="68580" marR="68580" marT="0" marB="0" anchor="ctr">
                    <a:solidFill>
                      <a:srgbClr val="00B0F0"/>
                    </a:solidFill>
                  </a:tcPr>
                </a:tc>
                <a:tc>
                  <a:txBody>
                    <a:bodyPr/>
                    <a:lstStyle/>
                    <a:p>
                      <a:pPr algn="ctr">
                        <a:spcAft>
                          <a:spcPts val="0"/>
                        </a:spcAft>
                      </a:pPr>
                      <a:r>
                        <a:rPr lang="en-US" sz="1400" kern="100" baseline="0" dirty="0">
                          <a:effectLst/>
                        </a:rPr>
                        <a:t>Low 32-bits</a:t>
                      </a:r>
                      <a:endParaRPr lang="zh-CN" sz="1400" kern="100" baseline="0" dirty="0">
                        <a:effectLst/>
                        <a:latin typeface="Huawei Sans" panose="020C0503030203020204" pitchFamily="34" charset="0"/>
                        <a:ea typeface="方正兰亭黑简体" panose="02000000000000000000" pitchFamily="2" charset="-122"/>
                        <a:cs typeface="Times New Roman" panose="02020603050405020304" pitchFamily="18" charset="0"/>
                      </a:endParaRPr>
                    </a:p>
                  </a:txBody>
                  <a:tcPr marL="68580" marR="68580" marT="0" marB="0" anchor="ctr">
                    <a:solidFill>
                      <a:srgbClr val="00B0F0"/>
                    </a:solidFill>
                  </a:tcPr>
                </a:tc>
                <a:tc>
                  <a:txBody>
                    <a:bodyPr/>
                    <a:lstStyle/>
                    <a:p>
                      <a:pPr algn="ctr">
                        <a:spcAft>
                          <a:spcPts val="0"/>
                        </a:spcAft>
                      </a:pPr>
                      <a:r>
                        <a:rPr lang="en-US" sz="1400" kern="100" baseline="0" dirty="0">
                          <a:effectLst/>
                        </a:rPr>
                        <a:t>Low 16-bits</a:t>
                      </a:r>
                      <a:endParaRPr lang="zh-CN" sz="1400" kern="100" baseline="0" dirty="0">
                        <a:effectLst/>
                        <a:latin typeface="Huawei Sans" panose="020C0503030203020204" pitchFamily="34" charset="0"/>
                        <a:ea typeface="方正兰亭黑简体" panose="02000000000000000000" pitchFamily="2" charset="-122"/>
                        <a:cs typeface="Times New Roman" panose="02020603050405020304" pitchFamily="18" charset="0"/>
                      </a:endParaRPr>
                    </a:p>
                  </a:txBody>
                  <a:tcPr marL="68580" marR="68580" marT="0" marB="0" anchor="ctr">
                    <a:solidFill>
                      <a:srgbClr val="00B0F0"/>
                    </a:solidFill>
                  </a:tcPr>
                </a:tc>
                <a:tc>
                  <a:txBody>
                    <a:bodyPr/>
                    <a:lstStyle/>
                    <a:p>
                      <a:pPr algn="ctr">
                        <a:spcAft>
                          <a:spcPts val="0"/>
                        </a:spcAft>
                      </a:pPr>
                      <a:r>
                        <a:rPr lang="en-US" sz="1400" kern="100" baseline="0" dirty="0">
                          <a:effectLst/>
                        </a:rPr>
                        <a:t>Low 8-bits</a:t>
                      </a:r>
                      <a:endParaRPr lang="zh-CN" sz="1400" kern="100" baseline="0" dirty="0">
                        <a:effectLst/>
                        <a:latin typeface="Huawei Sans" panose="020C0503030203020204" pitchFamily="34" charset="0"/>
                        <a:ea typeface="方正兰亭黑简体" panose="02000000000000000000" pitchFamily="2" charset="-122"/>
                        <a:cs typeface="Times New Roman" panose="02020603050405020304" pitchFamily="18" charset="0"/>
                      </a:endParaRPr>
                    </a:p>
                  </a:txBody>
                  <a:tcPr marL="68580" marR="68580" marT="0" marB="0" anchor="ctr">
                    <a:solidFill>
                      <a:srgbClr val="00B0F0"/>
                    </a:solidFill>
                  </a:tcPr>
                </a:tc>
              </a:tr>
              <a:tr h="244055">
                <a:tc>
                  <a:txBody>
                    <a:bodyPr/>
                    <a:lstStyle/>
                    <a:p>
                      <a:pPr algn="ctr">
                        <a:spcAft>
                          <a:spcPts val="0"/>
                        </a:spcAft>
                      </a:pPr>
                      <a:r>
                        <a:rPr lang="en-US" sz="1200" kern="100" baseline="0" dirty="0">
                          <a:effectLst/>
                        </a:rPr>
                        <a:t>W0</a:t>
                      </a:r>
                      <a:endParaRPr lang="zh-CN" sz="1200" kern="100" baseline="0" dirty="0">
                        <a:effectLst/>
                        <a:latin typeface="Huawei Sans" panose="020C0503030203020204" pitchFamily="34" charset="0"/>
                        <a:ea typeface="方正兰亭黑简体" panose="02000000000000000000" pitchFamily="2" charset="-122"/>
                        <a:cs typeface="Times New Roman" panose="02020603050405020304" pitchFamily="18" charset="0"/>
                      </a:endParaRPr>
                    </a:p>
                  </a:txBody>
                  <a:tcPr marL="68580" marR="68580" marT="0" marB="0"/>
                </a:tc>
                <a:tc>
                  <a:txBody>
                    <a:bodyPr/>
                    <a:lstStyle/>
                    <a:p>
                      <a:pPr algn="ctr">
                        <a:spcAft>
                          <a:spcPts val="0"/>
                        </a:spcAft>
                      </a:pPr>
                      <a:r>
                        <a:rPr lang="en-US" sz="1200" kern="100" baseline="0" dirty="0">
                          <a:effectLst/>
                        </a:rPr>
                        <a:t>X0</a:t>
                      </a:r>
                      <a:endParaRPr lang="zh-CN" sz="1200" kern="100" baseline="0" dirty="0">
                        <a:effectLst/>
                        <a:latin typeface="Huawei Sans" panose="020C0503030203020204" pitchFamily="34" charset="0"/>
                        <a:ea typeface="方正兰亭黑简体" panose="02000000000000000000" pitchFamily="2" charset="-122"/>
                        <a:cs typeface="Times New Roman" panose="02020603050405020304" pitchFamily="18" charset="0"/>
                      </a:endParaRPr>
                    </a:p>
                  </a:txBody>
                  <a:tcPr marL="68580" marR="68580" marT="0" marB="0"/>
                </a:tc>
                <a:tc>
                  <a:txBody>
                    <a:bodyPr/>
                    <a:lstStyle/>
                    <a:p>
                      <a:pPr algn="just">
                        <a:spcAft>
                          <a:spcPts val="0"/>
                        </a:spcAft>
                      </a:pPr>
                      <a:r>
                        <a:rPr lang="en-US" sz="1200" kern="100" baseline="0">
                          <a:effectLst/>
                        </a:rPr>
                        <a:t>Return value, callee-owned</a:t>
                      </a:r>
                      <a:endParaRPr lang="zh-CN" sz="1200" kern="100" baseline="0">
                        <a:effectLst/>
                        <a:latin typeface="Huawei Sans" panose="020C0503030203020204" pitchFamily="34" charset="0"/>
                        <a:ea typeface="方正兰亭黑简体" panose="02000000000000000000" pitchFamily="2" charset="-122"/>
                        <a:cs typeface="Times New Roman" panose="02020603050405020304" pitchFamily="18" charset="0"/>
                      </a:endParaRPr>
                    </a:p>
                  </a:txBody>
                  <a:tcPr marL="68580" marR="68580" marT="0" marB="0"/>
                </a:tc>
                <a:tc>
                  <a:txBody>
                    <a:bodyPr/>
                    <a:lstStyle/>
                    <a:p>
                      <a:pPr algn="just">
                        <a:spcAft>
                          <a:spcPts val="0"/>
                        </a:spcAft>
                      </a:pPr>
                      <a:r>
                        <a:rPr lang="en-US" sz="1200" kern="100" baseline="0">
                          <a:effectLst/>
                        </a:rPr>
                        <a:t>%rax</a:t>
                      </a:r>
                      <a:endParaRPr lang="zh-CN" sz="1200" kern="100" baseline="0">
                        <a:effectLst/>
                        <a:latin typeface="Huawei Sans" panose="020C0503030203020204" pitchFamily="34" charset="0"/>
                        <a:ea typeface="方正兰亭黑简体" panose="02000000000000000000" pitchFamily="2" charset="-122"/>
                        <a:cs typeface="Times New Roman" panose="02020603050405020304" pitchFamily="18" charset="0"/>
                      </a:endParaRPr>
                    </a:p>
                  </a:txBody>
                  <a:tcPr marL="68580" marR="68580" marT="0" marB="0"/>
                </a:tc>
                <a:tc>
                  <a:txBody>
                    <a:bodyPr/>
                    <a:lstStyle/>
                    <a:p>
                      <a:pPr algn="just">
                        <a:spcAft>
                          <a:spcPts val="0"/>
                        </a:spcAft>
                      </a:pPr>
                      <a:r>
                        <a:rPr lang="en-US" sz="1200" kern="100" baseline="0" dirty="0">
                          <a:effectLst/>
                        </a:rPr>
                        <a:t>%</a:t>
                      </a:r>
                      <a:r>
                        <a:rPr lang="en-US" sz="1200" kern="100" baseline="0" dirty="0" err="1">
                          <a:effectLst/>
                        </a:rPr>
                        <a:t>eax</a:t>
                      </a:r>
                      <a:endParaRPr lang="zh-CN" sz="1200" kern="100" baseline="0" dirty="0">
                        <a:effectLst/>
                        <a:latin typeface="Huawei Sans" panose="020C0503030203020204" pitchFamily="34" charset="0"/>
                        <a:ea typeface="方正兰亭黑简体" panose="02000000000000000000" pitchFamily="2" charset="-122"/>
                        <a:cs typeface="Times New Roman" panose="02020603050405020304" pitchFamily="18" charset="0"/>
                      </a:endParaRPr>
                    </a:p>
                  </a:txBody>
                  <a:tcPr marL="68580" marR="68580" marT="0" marB="0"/>
                </a:tc>
                <a:tc>
                  <a:txBody>
                    <a:bodyPr/>
                    <a:lstStyle/>
                    <a:p>
                      <a:pPr algn="just">
                        <a:spcAft>
                          <a:spcPts val="0"/>
                        </a:spcAft>
                      </a:pPr>
                      <a:r>
                        <a:rPr lang="en-US" sz="1200" kern="100" baseline="0" dirty="0">
                          <a:effectLst/>
                        </a:rPr>
                        <a:t>%ax</a:t>
                      </a:r>
                      <a:endParaRPr lang="zh-CN" sz="1200" kern="100" baseline="0" dirty="0">
                        <a:effectLst/>
                        <a:latin typeface="Huawei Sans" panose="020C0503030203020204" pitchFamily="34" charset="0"/>
                        <a:ea typeface="方正兰亭黑简体" panose="02000000000000000000" pitchFamily="2" charset="-122"/>
                        <a:cs typeface="Times New Roman" panose="02020603050405020304" pitchFamily="18" charset="0"/>
                      </a:endParaRPr>
                    </a:p>
                  </a:txBody>
                  <a:tcPr marL="68580" marR="68580" marT="0" marB="0"/>
                </a:tc>
                <a:tc>
                  <a:txBody>
                    <a:bodyPr/>
                    <a:lstStyle/>
                    <a:p>
                      <a:pPr algn="just">
                        <a:spcAft>
                          <a:spcPts val="0"/>
                        </a:spcAft>
                      </a:pPr>
                      <a:r>
                        <a:rPr lang="en-US" sz="1200" kern="100" baseline="0" dirty="0">
                          <a:effectLst/>
                        </a:rPr>
                        <a:t>%al</a:t>
                      </a:r>
                      <a:endParaRPr lang="zh-CN" sz="1200" kern="100" baseline="0" dirty="0">
                        <a:effectLst/>
                        <a:latin typeface="Huawei Sans" panose="020C0503030203020204" pitchFamily="34" charset="0"/>
                        <a:ea typeface="方正兰亭黑简体" panose="02000000000000000000" pitchFamily="2" charset="-122"/>
                        <a:cs typeface="Times New Roman" panose="02020603050405020304" pitchFamily="18" charset="0"/>
                      </a:endParaRPr>
                    </a:p>
                  </a:txBody>
                  <a:tcPr marL="68580" marR="68580" marT="0" marB="0"/>
                </a:tc>
              </a:tr>
              <a:tr h="244055">
                <a:tc>
                  <a:txBody>
                    <a:bodyPr/>
                    <a:lstStyle/>
                    <a:p>
                      <a:pPr algn="ctr">
                        <a:spcAft>
                          <a:spcPts val="0"/>
                        </a:spcAft>
                      </a:pPr>
                      <a:r>
                        <a:rPr lang="en-US" sz="1200" kern="100" baseline="0" dirty="0">
                          <a:effectLst/>
                        </a:rPr>
                        <a:t>W0</a:t>
                      </a:r>
                      <a:endParaRPr lang="zh-CN" sz="1200" kern="100" baseline="0" dirty="0">
                        <a:effectLst/>
                        <a:latin typeface="Huawei Sans" panose="020C0503030203020204" pitchFamily="34" charset="0"/>
                        <a:ea typeface="方正兰亭黑简体" panose="02000000000000000000" pitchFamily="2" charset="-122"/>
                        <a:cs typeface="Times New Roman" panose="02020603050405020304" pitchFamily="18" charset="0"/>
                      </a:endParaRPr>
                    </a:p>
                  </a:txBody>
                  <a:tcPr marL="68580" marR="68580" marT="0" marB="0"/>
                </a:tc>
                <a:tc>
                  <a:txBody>
                    <a:bodyPr/>
                    <a:lstStyle/>
                    <a:p>
                      <a:pPr algn="ctr">
                        <a:spcAft>
                          <a:spcPts val="0"/>
                        </a:spcAft>
                      </a:pPr>
                      <a:r>
                        <a:rPr lang="en-US" sz="1200" kern="100" baseline="0" dirty="0">
                          <a:effectLst/>
                        </a:rPr>
                        <a:t>X0</a:t>
                      </a:r>
                      <a:endParaRPr lang="zh-CN" sz="1200" kern="100" baseline="0" dirty="0">
                        <a:effectLst/>
                        <a:latin typeface="Huawei Sans" panose="020C0503030203020204" pitchFamily="34" charset="0"/>
                        <a:ea typeface="方正兰亭黑简体" panose="02000000000000000000" pitchFamily="2" charset="-122"/>
                        <a:cs typeface="Times New Roman" panose="02020603050405020304" pitchFamily="18" charset="0"/>
                      </a:endParaRPr>
                    </a:p>
                  </a:txBody>
                  <a:tcPr marL="68580" marR="68580" marT="0" marB="0"/>
                </a:tc>
                <a:tc>
                  <a:txBody>
                    <a:bodyPr/>
                    <a:lstStyle/>
                    <a:p>
                      <a:pPr algn="just">
                        <a:spcAft>
                          <a:spcPts val="0"/>
                        </a:spcAft>
                      </a:pPr>
                      <a:r>
                        <a:rPr lang="en-US" sz="1200" kern="100" baseline="0">
                          <a:effectLst/>
                        </a:rPr>
                        <a:t>1st argument, callee-owned</a:t>
                      </a:r>
                      <a:endParaRPr lang="zh-CN" sz="1200" kern="100" baseline="0">
                        <a:effectLst/>
                        <a:latin typeface="Huawei Sans" panose="020C0503030203020204" pitchFamily="34" charset="0"/>
                        <a:ea typeface="方正兰亭黑简体" panose="02000000000000000000" pitchFamily="2" charset="-122"/>
                        <a:cs typeface="Times New Roman" panose="02020603050405020304" pitchFamily="18" charset="0"/>
                      </a:endParaRPr>
                    </a:p>
                  </a:txBody>
                  <a:tcPr marL="68580" marR="68580" marT="0" marB="0"/>
                </a:tc>
                <a:tc>
                  <a:txBody>
                    <a:bodyPr/>
                    <a:lstStyle/>
                    <a:p>
                      <a:pPr algn="just">
                        <a:spcAft>
                          <a:spcPts val="0"/>
                        </a:spcAft>
                      </a:pPr>
                      <a:r>
                        <a:rPr lang="en-US" sz="1200" kern="100" baseline="0">
                          <a:effectLst/>
                        </a:rPr>
                        <a:t>%rdi</a:t>
                      </a:r>
                      <a:endParaRPr lang="zh-CN" sz="1200" kern="100" baseline="0">
                        <a:effectLst/>
                        <a:latin typeface="Huawei Sans" panose="020C0503030203020204" pitchFamily="34" charset="0"/>
                        <a:ea typeface="方正兰亭黑简体" panose="02000000000000000000" pitchFamily="2" charset="-122"/>
                        <a:cs typeface="Times New Roman" panose="02020603050405020304" pitchFamily="18" charset="0"/>
                      </a:endParaRPr>
                    </a:p>
                  </a:txBody>
                  <a:tcPr marL="68580" marR="68580" marT="0" marB="0"/>
                </a:tc>
                <a:tc>
                  <a:txBody>
                    <a:bodyPr/>
                    <a:lstStyle/>
                    <a:p>
                      <a:pPr algn="just">
                        <a:spcAft>
                          <a:spcPts val="0"/>
                        </a:spcAft>
                      </a:pPr>
                      <a:r>
                        <a:rPr lang="en-US" sz="1200" kern="100" baseline="0">
                          <a:effectLst/>
                        </a:rPr>
                        <a:t>%edi</a:t>
                      </a:r>
                      <a:endParaRPr lang="zh-CN" sz="1200" kern="100" baseline="0">
                        <a:effectLst/>
                        <a:latin typeface="Huawei Sans" panose="020C0503030203020204" pitchFamily="34" charset="0"/>
                        <a:ea typeface="方正兰亭黑简体" panose="02000000000000000000" pitchFamily="2" charset="-122"/>
                        <a:cs typeface="Times New Roman" panose="02020603050405020304" pitchFamily="18" charset="0"/>
                      </a:endParaRPr>
                    </a:p>
                  </a:txBody>
                  <a:tcPr marL="68580" marR="68580" marT="0" marB="0"/>
                </a:tc>
                <a:tc>
                  <a:txBody>
                    <a:bodyPr/>
                    <a:lstStyle/>
                    <a:p>
                      <a:pPr algn="just">
                        <a:spcAft>
                          <a:spcPts val="0"/>
                        </a:spcAft>
                      </a:pPr>
                      <a:r>
                        <a:rPr lang="en-US" sz="1200" kern="100" baseline="0" dirty="0">
                          <a:effectLst/>
                        </a:rPr>
                        <a:t>%di</a:t>
                      </a:r>
                      <a:endParaRPr lang="zh-CN" sz="1200" kern="100" baseline="0" dirty="0">
                        <a:effectLst/>
                        <a:latin typeface="Huawei Sans" panose="020C0503030203020204" pitchFamily="34" charset="0"/>
                        <a:ea typeface="方正兰亭黑简体" panose="02000000000000000000" pitchFamily="2" charset="-122"/>
                        <a:cs typeface="Times New Roman" panose="02020603050405020304" pitchFamily="18" charset="0"/>
                      </a:endParaRPr>
                    </a:p>
                  </a:txBody>
                  <a:tcPr marL="68580" marR="68580" marT="0" marB="0"/>
                </a:tc>
                <a:tc>
                  <a:txBody>
                    <a:bodyPr/>
                    <a:lstStyle/>
                    <a:p>
                      <a:pPr algn="just">
                        <a:spcAft>
                          <a:spcPts val="0"/>
                        </a:spcAft>
                      </a:pPr>
                      <a:r>
                        <a:rPr lang="en-US" sz="1200" kern="100" baseline="0" dirty="0">
                          <a:effectLst/>
                        </a:rPr>
                        <a:t>%dl</a:t>
                      </a:r>
                      <a:endParaRPr lang="zh-CN" sz="1200" kern="100" baseline="0" dirty="0">
                        <a:effectLst/>
                        <a:latin typeface="Huawei Sans" panose="020C0503030203020204" pitchFamily="34" charset="0"/>
                        <a:ea typeface="方正兰亭黑简体" panose="02000000000000000000" pitchFamily="2" charset="-122"/>
                        <a:cs typeface="Times New Roman" panose="02020603050405020304" pitchFamily="18" charset="0"/>
                      </a:endParaRPr>
                    </a:p>
                  </a:txBody>
                  <a:tcPr marL="68580" marR="68580" marT="0" marB="0"/>
                </a:tc>
              </a:tr>
              <a:tr h="244055">
                <a:tc>
                  <a:txBody>
                    <a:bodyPr/>
                    <a:lstStyle/>
                    <a:p>
                      <a:pPr algn="ctr">
                        <a:spcAft>
                          <a:spcPts val="0"/>
                        </a:spcAft>
                      </a:pPr>
                      <a:r>
                        <a:rPr lang="en-US" sz="1200" kern="100" baseline="0">
                          <a:effectLst/>
                        </a:rPr>
                        <a:t>W1</a:t>
                      </a:r>
                      <a:endParaRPr lang="zh-CN" sz="1200" kern="100" baseline="0">
                        <a:effectLst/>
                        <a:latin typeface="Huawei Sans" panose="020C0503030203020204" pitchFamily="34" charset="0"/>
                        <a:ea typeface="方正兰亭黑简体" panose="02000000000000000000" pitchFamily="2" charset="-122"/>
                        <a:cs typeface="Times New Roman" panose="02020603050405020304" pitchFamily="18" charset="0"/>
                      </a:endParaRPr>
                    </a:p>
                  </a:txBody>
                  <a:tcPr marL="68580" marR="68580" marT="0" marB="0"/>
                </a:tc>
                <a:tc>
                  <a:txBody>
                    <a:bodyPr/>
                    <a:lstStyle/>
                    <a:p>
                      <a:pPr algn="ctr">
                        <a:spcAft>
                          <a:spcPts val="0"/>
                        </a:spcAft>
                      </a:pPr>
                      <a:r>
                        <a:rPr lang="en-US" sz="1200" kern="100" baseline="0" dirty="0">
                          <a:effectLst/>
                        </a:rPr>
                        <a:t>X1</a:t>
                      </a:r>
                      <a:endParaRPr lang="zh-CN" sz="1200" kern="100" baseline="0" dirty="0">
                        <a:effectLst/>
                        <a:latin typeface="Huawei Sans" panose="020C0503030203020204" pitchFamily="34" charset="0"/>
                        <a:ea typeface="方正兰亭黑简体" panose="02000000000000000000" pitchFamily="2" charset="-122"/>
                        <a:cs typeface="Times New Roman" panose="02020603050405020304" pitchFamily="18" charset="0"/>
                      </a:endParaRPr>
                    </a:p>
                  </a:txBody>
                  <a:tcPr marL="68580" marR="68580" marT="0" marB="0"/>
                </a:tc>
                <a:tc>
                  <a:txBody>
                    <a:bodyPr/>
                    <a:lstStyle/>
                    <a:p>
                      <a:pPr algn="just">
                        <a:spcAft>
                          <a:spcPts val="0"/>
                        </a:spcAft>
                      </a:pPr>
                      <a:r>
                        <a:rPr lang="en-US" sz="1200" kern="100" baseline="0">
                          <a:effectLst/>
                        </a:rPr>
                        <a:t>2nd argument, callee-owned</a:t>
                      </a:r>
                      <a:endParaRPr lang="zh-CN" sz="1200" kern="100" baseline="0">
                        <a:effectLst/>
                        <a:latin typeface="Huawei Sans" panose="020C0503030203020204" pitchFamily="34" charset="0"/>
                        <a:ea typeface="方正兰亭黑简体" panose="02000000000000000000" pitchFamily="2" charset="-122"/>
                        <a:cs typeface="Times New Roman" panose="02020603050405020304" pitchFamily="18" charset="0"/>
                      </a:endParaRPr>
                    </a:p>
                  </a:txBody>
                  <a:tcPr marL="68580" marR="68580" marT="0" marB="0"/>
                </a:tc>
                <a:tc>
                  <a:txBody>
                    <a:bodyPr/>
                    <a:lstStyle/>
                    <a:p>
                      <a:pPr algn="just">
                        <a:spcAft>
                          <a:spcPts val="0"/>
                        </a:spcAft>
                      </a:pPr>
                      <a:r>
                        <a:rPr lang="en-US" sz="1200" kern="100" baseline="0">
                          <a:effectLst/>
                        </a:rPr>
                        <a:t>%rsi</a:t>
                      </a:r>
                      <a:endParaRPr lang="zh-CN" sz="1200" kern="100" baseline="0">
                        <a:effectLst/>
                        <a:latin typeface="Huawei Sans" panose="020C0503030203020204" pitchFamily="34" charset="0"/>
                        <a:ea typeface="方正兰亭黑简体" panose="02000000000000000000" pitchFamily="2" charset="-122"/>
                        <a:cs typeface="Times New Roman" panose="02020603050405020304" pitchFamily="18" charset="0"/>
                      </a:endParaRPr>
                    </a:p>
                  </a:txBody>
                  <a:tcPr marL="68580" marR="68580" marT="0" marB="0"/>
                </a:tc>
                <a:tc>
                  <a:txBody>
                    <a:bodyPr/>
                    <a:lstStyle/>
                    <a:p>
                      <a:pPr algn="just">
                        <a:spcAft>
                          <a:spcPts val="0"/>
                        </a:spcAft>
                      </a:pPr>
                      <a:r>
                        <a:rPr lang="en-US" sz="1200" kern="100" baseline="0">
                          <a:effectLst/>
                        </a:rPr>
                        <a:t>%esi</a:t>
                      </a:r>
                      <a:endParaRPr lang="zh-CN" sz="1200" kern="100" baseline="0">
                        <a:effectLst/>
                        <a:latin typeface="Huawei Sans" panose="020C0503030203020204" pitchFamily="34" charset="0"/>
                        <a:ea typeface="方正兰亭黑简体" panose="02000000000000000000" pitchFamily="2" charset="-122"/>
                        <a:cs typeface="Times New Roman" panose="02020603050405020304" pitchFamily="18" charset="0"/>
                      </a:endParaRPr>
                    </a:p>
                  </a:txBody>
                  <a:tcPr marL="68580" marR="68580" marT="0" marB="0"/>
                </a:tc>
                <a:tc>
                  <a:txBody>
                    <a:bodyPr/>
                    <a:lstStyle/>
                    <a:p>
                      <a:pPr algn="just">
                        <a:spcAft>
                          <a:spcPts val="0"/>
                        </a:spcAft>
                      </a:pPr>
                      <a:r>
                        <a:rPr lang="en-US" sz="1200" kern="100" baseline="0">
                          <a:effectLst/>
                        </a:rPr>
                        <a:t>%si</a:t>
                      </a:r>
                      <a:endParaRPr lang="zh-CN" sz="1200" kern="100" baseline="0">
                        <a:effectLst/>
                        <a:latin typeface="Huawei Sans" panose="020C0503030203020204" pitchFamily="34" charset="0"/>
                        <a:ea typeface="方正兰亭黑简体" panose="02000000000000000000" pitchFamily="2" charset="-122"/>
                        <a:cs typeface="Times New Roman" panose="02020603050405020304" pitchFamily="18" charset="0"/>
                      </a:endParaRPr>
                    </a:p>
                  </a:txBody>
                  <a:tcPr marL="68580" marR="68580" marT="0" marB="0"/>
                </a:tc>
                <a:tc>
                  <a:txBody>
                    <a:bodyPr/>
                    <a:lstStyle/>
                    <a:p>
                      <a:pPr algn="just">
                        <a:spcAft>
                          <a:spcPts val="0"/>
                        </a:spcAft>
                      </a:pPr>
                      <a:r>
                        <a:rPr lang="en-US" sz="1200" kern="100" baseline="0" dirty="0">
                          <a:effectLst/>
                        </a:rPr>
                        <a:t>%</a:t>
                      </a:r>
                      <a:r>
                        <a:rPr lang="en-US" sz="1200" kern="100" baseline="0" dirty="0" err="1">
                          <a:effectLst/>
                        </a:rPr>
                        <a:t>sl</a:t>
                      </a:r>
                      <a:endParaRPr lang="zh-CN" sz="1200" kern="100" baseline="0" dirty="0">
                        <a:effectLst/>
                        <a:latin typeface="Huawei Sans" panose="020C0503030203020204" pitchFamily="34" charset="0"/>
                        <a:ea typeface="方正兰亭黑简体" panose="02000000000000000000" pitchFamily="2" charset="-122"/>
                        <a:cs typeface="Times New Roman" panose="02020603050405020304" pitchFamily="18" charset="0"/>
                      </a:endParaRPr>
                    </a:p>
                  </a:txBody>
                  <a:tcPr marL="68580" marR="68580" marT="0" marB="0"/>
                </a:tc>
              </a:tr>
              <a:tr h="244055">
                <a:tc>
                  <a:txBody>
                    <a:bodyPr/>
                    <a:lstStyle/>
                    <a:p>
                      <a:pPr algn="ctr">
                        <a:spcAft>
                          <a:spcPts val="0"/>
                        </a:spcAft>
                      </a:pPr>
                      <a:r>
                        <a:rPr lang="en-US" sz="1200" kern="100" baseline="0">
                          <a:effectLst/>
                        </a:rPr>
                        <a:t>W2</a:t>
                      </a:r>
                      <a:endParaRPr lang="zh-CN" sz="1200" kern="100" baseline="0">
                        <a:effectLst/>
                        <a:latin typeface="Huawei Sans" panose="020C0503030203020204" pitchFamily="34" charset="0"/>
                        <a:ea typeface="方正兰亭黑简体" panose="02000000000000000000" pitchFamily="2" charset="-122"/>
                        <a:cs typeface="Times New Roman" panose="02020603050405020304" pitchFamily="18" charset="0"/>
                      </a:endParaRPr>
                    </a:p>
                  </a:txBody>
                  <a:tcPr marL="68580" marR="68580" marT="0" marB="0"/>
                </a:tc>
                <a:tc>
                  <a:txBody>
                    <a:bodyPr/>
                    <a:lstStyle/>
                    <a:p>
                      <a:pPr algn="ctr">
                        <a:spcAft>
                          <a:spcPts val="0"/>
                        </a:spcAft>
                      </a:pPr>
                      <a:r>
                        <a:rPr lang="en-US" sz="1200" kern="100" baseline="0" dirty="0">
                          <a:effectLst/>
                        </a:rPr>
                        <a:t>X2</a:t>
                      </a:r>
                      <a:endParaRPr lang="zh-CN" sz="1200" kern="100" baseline="0" dirty="0">
                        <a:effectLst/>
                        <a:latin typeface="Huawei Sans" panose="020C0503030203020204" pitchFamily="34" charset="0"/>
                        <a:ea typeface="方正兰亭黑简体" panose="02000000000000000000" pitchFamily="2" charset="-122"/>
                        <a:cs typeface="Times New Roman" panose="02020603050405020304" pitchFamily="18" charset="0"/>
                      </a:endParaRPr>
                    </a:p>
                  </a:txBody>
                  <a:tcPr marL="68580" marR="68580" marT="0" marB="0"/>
                </a:tc>
                <a:tc>
                  <a:txBody>
                    <a:bodyPr/>
                    <a:lstStyle/>
                    <a:p>
                      <a:pPr algn="just">
                        <a:spcAft>
                          <a:spcPts val="0"/>
                        </a:spcAft>
                      </a:pPr>
                      <a:r>
                        <a:rPr lang="en-US" sz="1200" kern="100" baseline="0">
                          <a:effectLst/>
                        </a:rPr>
                        <a:t>3rd argument, callee-owned</a:t>
                      </a:r>
                      <a:endParaRPr lang="zh-CN" sz="1200" kern="100" baseline="0">
                        <a:effectLst/>
                        <a:latin typeface="Huawei Sans" panose="020C0503030203020204" pitchFamily="34" charset="0"/>
                        <a:ea typeface="方正兰亭黑简体" panose="02000000000000000000" pitchFamily="2" charset="-122"/>
                        <a:cs typeface="Times New Roman" panose="02020603050405020304" pitchFamily="18" charset="0"/>
                      </a:endParaRPr>
                    </a:p>
                  </a:txBody>
                  <a:tcPr marL="68580" marR="68580" marT="0" marB="0"/>
                </a:tc>
                <a:tc>
                  <a:txBody>
                    <a:bodyPr/>
                    <a:lstStyle/>
                    <a:p>
                      <a:pPr algn="just">
                        <a:spcAft>
                          <a:spcPts val="0"/>
                        </a:spcAft>
                      </a:pPr>
                      <a:r>
                        <a:rPr lang="en-US" sz="1200" kern="100" baseline="0">
                          <a:effectLst/>
                        </a:rPr>
                        <a:t>%rdx</a:t>
                      </a:r>
                      <a:endParaRPr lang="zh-CN" sz="1200" kern="100" baseline="0">
                        <a:effectLst/>
                        <a:latin typeface="Huawei Sans" panose="020C0503030203020204" pitchFamily="34" charset="0"/>
                        <a:ea typeface="方正兰亭黑简体" panose="02000000000000000000" pitchFamily="2" charset="-122"/>
                        <a:cs typeface="Times New Roman" panose="02020603050405020304" pitchFamily="18" charset="0"/>
                      </a:endParaRPr>
                    </a:p>
                  </a:txBody>
                  <a:tcPr marL="68580" marR="68580" marT="0" marB="0"/>
                </a:tc>
                <a:tc>
                  <a:txBody>
                    <a:bodyPr/>
                    <a:lstStyle/>
                    <a:p>
                      <a:pPr algn="just">
                        <a:spcAft>
                          <a:spcPts val="0"/>
                        </a:spcAft>
                      </a:pPr>
                      <a:r>
                        <a:rPr lang="en-US" sz="1200" kern="100" baseline="0">
                          <a:effectLst/>
                        </a:rPr>
                        <a:t>%edx</a:t>
                      </a:r>
                      <a:endParaRPr lang="zh-CN" sz="1200" kern="100" baseline="0">
                        <a:effectLst/>
                        <a:latin typeface="Huawei Sans" panose="020C0503030203020204" pitchFamily="34" charset="0"/>
                        <a:ea typeface="方正兰亭黑简体" panose="02000000000000000000" pitchFamily="2" charset="-122"/>
                        <a:cs typeface="Times New Roman" panose="02020603050405020304" pitchFamily="18" charset="0"/>
                      </a:endParaRPr>
                    </a:p>
                  </a:txBody>
                  <a:tcPr marL="68580" marR="68580" marT="0" marB="0"/>
                </a:tc>
                <a:tc>
                  <a:txBody>
                    <a:bodyPr/>
                    <a:lstStyle/>
                    <a:p>
                      <a:pPr algn="just">
                        <a:spcAft>
                          <a:spcPts val="0"/>
                        </a:spcAft>
                      </a:pPr>
                      <a:r>
                        <a:rPr lang="en-US" sz="1200" kern="100" baseline="0">
                          <a:effectLst/>
                        </a:rPr>
                        <a:t>%dx</a:t>
                      </a:r>
                      <a:endParaRPr lang="zh-CN" sz="1200" kern="100" baseline="0">
                        <a:effectLst/>
                        <a:latin typeface="Huawei Sans" panose="020C0503030203020204" pitchFamily="34" charset="0"/>
                        <a:ea typeface="方正兰亭黑简体" panose="02000000000000000000" pitchFamily="2" charset="-122"/>
                        <a:cs typeface="Times New Roman" panose="02020603050405020304" pitchFamily="18" charset="0"/>
                      </a:endParaRPr>
                    </a:p>
                  </a:txBody>
                  <a:tcPr marL="68580" marR="68580" marT="0" marB="0"/>
                </a:tc>
                <a:tc>
                  <a:txBody>
                    <a:bodyPr/>
                    <a:lstStyle/>
                    <a:p>
                      <a:pPr algn="just">
                        <a:spcAft>
                          <a:spcPts val="0"/>
                        </a:spcAft>
                      </a:pPr>
                      <a:r>
                        <a:rPr lang="en-US" sz="1200" kern="100" baseline="0" dirty="0">
                          <a:effectLst/>
                        </a:rPr>
                        <a:t>%dl</a:t>
                      </a:r>
                      <a:endParaRPr lang="zh-CN" sz="1200" kern="100" baseline="0" dirty="0">
                        <a:effectLst/>
                        <a:latin typeface="Huawei Sans" panose="020C0503030203020204" pitchFamily="34" charset="0"/>
                        <a:ea typeface="方正兰亭黑简体" panose="02000000000000000000" pitchFamily="2" charset="-122"/>
                        <a:cs typeface="Times New Roman" panose="02020603050405020304" pitchFamily="18" charset="0"/>
                      </a:endParaRPr>
                    </a:p>
                  </a:txBody>
                  <a:tcPr marL="68580" marR="68580" marT="0" marB="0"/>
                </a:tc>
              </a:tr>
              <a:tr h="244055">
                <a:tc>
                  <a:txBody>
                    <a:bodyPr/>
                    <a:lstStyle/>
                    <a:p>
                      <a:pPr algn="ctr">
                        <a:spcAft>
                          <a:spcPts val="0"/>
                        </a:spcAft>
                      </a:pPr>
                      <a:r>
                        <a:rPr lang="en-US" sz="1200" kern="100" baseline="0">
                          <a:effectLst/>
                        </a:rPr>
                        <a:t>W3</a:t>
                      </a:r>
                      <a:endParaRPr lang="zh-CN" sz="1200" kern="100" baseline="0">
                        <a:effectLst/>
                        <a:latin typeface="Huawei Sans" panose="020C0503030203020204" pitchFamily="34" charset="0"/>
                        <a:ea typeface="方正兰亭黑简体" panose="02000000000000000000" pitchFamily="2" charset="-122"/>
                        <a:cs typeface="Times New Roman" panose="02020603050405020304" pitchFamily="18" charset="0"/>
                      </a:endParaRPr>
                    </a:p>
                  </a:txBody>
                  <a:tcPr marL="68580" marR="68580" marT="0" marB="0"/>
                </a:tc>
                <a:tc>
                  <a:txBody>
                    <a:bodyPr/>
                    <a:lstStyle/>
                    <a:p>
                      <a:pPr algn="ctr">
                        <a:spcAft>
                          <a:spcPts val="0"/>
                        </a:spcAft>
                      </a:pPr>
                      <a:r>
                        <a:rPr lang="en-US" sz="1200" kern="100" baseline="0" dirty="0">
                          <a:effectLst/>
                        </a:rPr>
                        <a:t>X3</a:t>
                      </a:r>
                      <a:endParaRPr lang="zh-CN" sz="1200" kern="100" baseline="0" dirty="0">
                        <a:effectLst/>
                        <a:latin typeface="Huawei Sans" panose="020C0503030203020204" pitchFamily="34" charset="0"/>
                        <a:ea typeface="方正兰亭黑简体" panose="02000000000000000000" pitchFamily="2" charset="-122"/>
                        <a:cs typeface="Times New Roman" panose="02020603050405020304" pitchFamily="18" charset="0"/>
                      </a:endParaRPr>
                    </a:p>
                  </a:txBody>
                  <a:tcPr marL="68580" marR="68580" marT="0" marB="0"/>
                </a:tc>
                <a:tc>
                  <a:txBody>
                    <a:bodyPr/>
                    <a:lstStyle/>
                    <a:p>
                      <a:pPr algn="just">
                        <a:spcAft>
                          <a:spcPts val="0"/>
                        </a:spcAft>
                      </a:pPr>
                      <a:r>
                        <a:rPr lang="en-US" sz="1200" kern="100" baseline="0" dirty="0">
                          <a:effectLst/>
                        </a:rPr>
                        <a:t>4th argument, </a:t>
                      </a:r>
                      <a:r>
                        <a:rPr lang="en-US" sz="1200" kern="100" baseline="0" dirty="0" err="1">
                          <a:effectLst/>
                        </a:rPr>
                        <a:t>callee</a:t>
                      </a:r>
                      <a:r>
                        <a:rPr lang="en-US" sz="1200" kern="100" baseline="0" dirty="0">
                          <a:effectLst/>
                        </a:rPr>
                        <a:t>-owned</a:t>
                      </a:r>
                      <a:endParaRPr lang="zh-CN" sz="1200" kern="100" baseline="0" dirty="0">
                        <a:effectLst/>
                        <a:latin typeface="Huawei Sans" panose="020C0503030203020204" pitchFamily="34" charset="0"/>
                        <a:ea typeface="方正兰亭黑简体" panose="02000000000000000000" pitchFamily="2" charset="-122"/>
                        <a:cs typeface="Times New Roman" panose="02020603050405020304" pitchFamily="18" charset="0"/>
                      </a:endParaRPr>
                    </a:p>
                  </a:txBody>
                  <a:tcPr marL="68580" marR="68580" marT="0" marB="0"/>
                </a:tc>
                <a:tc>
                  <a:txBody>
                    <a:bodyPr/>
                    <a:lstStyle/>
                    <a:p>
                      <a:pPr algn="just">
                        <a:spcAft>
                          <a:spcPts val="0"/>
                        </a:spcAft>
                      </a:pPr>
                      <a:r>
                        <a:rPr lang="en-US" sz="1200" kern="100" baseline="0">
                          <a:effectLst/>
                        </a:rPr>
                        <a:t>%rcx</a:t>
                      </a:r>
                      <a:endParaRPr lang="zh-CN" sz="1200" kern="100" baseline="0">
                        <a:effectLst/>
                        <a:latin typeface="Huawei Sans" panose="020C0503030203020204" pitchFamily="34" charset="0"/>
                        <a:ea typeface="方正兰亭黑简体" panose="02000000000000000000" pitchFamily="2" charset="-122"/>
                        <a:cs typeface="Times New Roman" panose="02020603050405020304" pitchFamily="18" charset="0"/>
                      </a:endParaRPr>
                    </a:p>
                  </a:txBody>
                  <a:tcPr marL="68580" marR="68580" marT="0" marB="0"/>
                </a:tc>
                <a:tc>
                  <a:txBody>
                    <a:bodyPr/>
                    <a:lstStyle/>
                    <a:p>
                      <a:pPr algn="just">
                        <a:spcAft>
                          <a:spcPts val="0"/>
                        </a:spcAft>
                      </a:pPr>
                      <a:r>
                        <a:rPr lang="en-US" sz="1200" kern="100" baseline="0">
                          <a:effectLst/>
                        </a:rPr>
                        <a:t>%ecx</a:t>
                      </a:r>
                      <a:endParaRPr lang="zh-CN" sz="1200" kern="100" baseline="0">
                        <a:effectLst/>
                        <a:latin typeface="Huawei Sans" panose="020C0503030203020204" pitchFamily="34" charset="0"/>
                        <a:ea typeface="方正兰亭黑简体" panose="02000000000000000000" pitchFamily="2" charset="-122"/>
                        <a:cs typeface="Times New Roman" panose="02020603050405020304" pitchFamily="18" charset="0"/>
                      </a:endParaRPr>
                    </a:p>
                  </a:txBody>
                  <a:tcPr marL="68580" marR="68580" marT="0" marB="0"/>
                </a:tc>
                <a:tc>
                  <a:txBody>
                    <a:bodyPr/>
                    <a:lstStyle/>
                    <a:p>
                      <a:pPr algn="just">
                        <a:spcAft>
                          <a:spcPts val="0"/>
                        </a:spcAft>
                      </a:pPr>
                      <a:r>
                        <a:rPr lang="en-US" sz="1200" kern="100" baseline="0">
                          <a:effectLst/>
                        </a:rPr>
                        <a:t>%cx</a:t>
                      </a:r>
                      <a:endParaRPr lang="zh-CN" sz="1200" kern="100" baseline="0">
                        <a:effectLst/>
                        <a:latin typeface="Huawei Sans" panose="020C0503030203020204" pitchFamily="34" charset="0"/>
                        <a:ea typeface="方正兰亭黑简体" panose="02000000000000000000" pitchFamily="2" charset="-122"/>
                        <a:cs typeface="Times New Roman" panose="02020603050405020304" pitchFamily="18" charset="0"/>
                      </a:endParaRPr>
                    </a:p>
                  </a:txBody>
                  <a:tcPr marL="68580" marR="68580" marT="0" marB="0"/>
                </a:tc>
                <a:tc>
                  <a:txBody>
                    <a:bodyPr/>
                    <a:lstStyle/>
                    <a:p>
                      <a:pPr algn="just">
                        <a:spcAft>
                          <a:spcPts val="0"/>
                        </a:spcAft>
                      </a:pPr>
                      <a:r>
                        <a:rPr lang="en-US" sz="1200" kern="100" baseline="0" dirty="0">
                          <a:effectLst/>
                        </a:rPr>
                        <a:t>%cl</a:t>
                      </a:r>
                      <a:endParaRPr lang="zh-CN" sz="1200" kern="100" baseline="0" dirty="0">
                        <a:effectLst/>
                        <a:latin typeface="Huawei Sans" panose="020C0503030203020204" pitchFamily="34" charset="0"/>
                        <a:ea typeface="方正兰亭黑简体" panose="02000000000000000000" pitchFamily="2" charset="-122"/>
                        <a:cs typeface="Times New Roman" panose="02020603050405020304" pitchFamily="18" charset="0"/>
                      </a:endParaRPr>
                    </a:p>
                  </a:txBody>
                  <a:tcPr marL="68580" marR="68580" marT="0" marB="0"/>
                </a:tc>
              </a:tr>
              <a:tr h="244055">
                <a:tc>
                  <a:txBody>
                    <a:bodyPr/>
                    <a:lstStyle/>
                    <a:p>
                      <a:pPr algn="ctr">
                        <a:spcAft>
                          <a:spcPts val="0"/>
                        </a:spcAft>
                      </a:pPr>
                      <a:r>
                        <a:rPr lang="en-US" sz="1200" kern="100" baseline="0">
                          <a:effectLst/>
                        </a:rPr>
                        <a:t>W4</a:t>
                      </a:r>
                      <a:endParaRPr lang="zh-CN" sz="1200" kern="100" baseline="0">
                        <a:effectLst/>
                        <a:latin typeface="Huawei Sans" panose="020C0503030203020204" pitchFamily="34" charset="0"/>
                        <a:ea typeface="方正兰亭黑简体" panose="02000000000000000000" pitchFamily="2" charset="-122"/>
                        <a:cs typeface="Times New Roman" panose="02020603050405020304" pitchFamily="18" charset="0"/>
                      </a:endParaRPr>
                    </a:p>
                  </a:txBody>
                  <a:tcPr marL="68580" marR="68580" marT="0" marB="0"/>
                </a:tc>
                <a:tc>
                  <a:txBody>
                    <a:bodyPr/>
                    <a:lstStyle/>
                    <a:p>
                      <a:pPr algn="ctr">
                        <a:spcAft>
                          <a:spcPts val="0"/>
                        </a:spcAft>
                      </a:pPr>
                      <a:r>
                        <a:rPr lang="en-US" sz="1200" kern="100" baseline="0" dirty="0">
                          <a:effectLst/>
                        </a:rPr>
                        <a:t>X4</a:t>
                      </a:r>
                      <a:endParaRPr lang="zh-CN" sz="1200" kern="100" baseline="0" dirty="0">
                        <a:effectLst/>
                        <a:latin typeface="Huawei Sans" panose="020C0503030203020204" pitchFamily="34" charset="0"/>
                        <a:ea typeface="方正兰亭黑简体" panose="02000000000000000000" pitchFamily="2" charset="-122"/>
                        <a:cs typeface="Times New Roman" panose="02020603050405020304" pitchFamily="18" charset="0"/>
                      </a:endParaRPr>
                    </a:p>
                  </a:txBody>
                  <a:tcPr marL="68580" marR="68580" marT="0" marB="0"/>
                </a:tc>
                <a:tc>
                  <a:txBody>
                    <a:bodyPr/>
                    <a:lstStyle/>
                    <a:p>
                      <a:pPr algn="just">
                        <a:spcAft>
                          <a:spcPts val="0"/>
                        </a:spcAft>
                      </a:pPr>
                      <a:r>
                        <a:rPr lang="en-US" sz="1200" kern="100" baseline="0">
                          <a:effectLst/>
                        </a:rPr>
                        <a:t>5th argument, callee-owned</a:t>
                      </a:r>
                      <a:endParaRPr lang="zh-CN" sz="1200" kern="100" baseline="0">
                        <a:effectLst/>
                        <a:latin typeface="Huawei Sans" panose="020C0503030203020204" pitchFamily="34" charset="0"/>
                        <a:ea typeface="方正兰亭黑简体" panose="02000000000000000000" pitchFamily="2" charset="-122"/>
                        <a:cs typeface="Times New Roman" panose="02020603050405020304" pitchFamily="18" charset="0"/>
                      </a:endParaRPr>
                    </a:p>
                  </a:txBody>
                  <a:tcPr marL="68580" marR="68580" marT="0" marB="0"/>
                </a:tc>
                <a:tc>
                  <a:txBody>
                    <a:bodyPr/>
                    <a:lstStyle/>
                    <a:p>
                      <a:pPr algn="just">
                        <a:spcAft>
                          <a:spcPts val="0"/>
                        </a:spcAft>
                      </a:pPr>
                      <a:r>
                        <a:rPr lang="en-US" sz="1200" kern="100" baseline="0">
                          <a:effectLst/>
                        </a:rPr>
                        <a:t>%r8</a:t>
                      </a:r>
                      <a:endParaRPr lang="zh-CN" sz="1200" kern="100" baseline="0">
                        <a:effectLst/>
                        <a:latin typeface="Huawei Sans" panose="020C0503030203020204" pitchFamily="34" charset="0"/>
                        <a:ea typeface="方正兰亭黑简体" panose="02000000000000000000" pitchFamily="2" charset="-122"/>
                        <a:cs typeface="Times New Roman" panose="02020603050405020304" pitchFamily="18" charset="0"/>
                      </a:endParaRPr>
                    </a:p>
                  </a:txBody>
                  <a:tcPr marL="68580" marR="68580" marT="0" marB="0"/>
                </a:tc>
                <a:tc>
                  <a:txBody>
                    <a:bodyPr/>
                    <a:lstStyle/>
                    <a:p>
                      <a:pPr algn="just">
                        <a:spcAft>
                          <a:spcPts val="0"/>
                        </a:spcAft>
                      </a:pPr>
                      <a:r>
                        <a:rPr lang="en-US" sz="1200" kern="100" baseline="0">
                          <a:effectLst/>
                        </a:rPr>
                        <a:t>%r8d</a:t>
                      </a:r>
                      <a:endParaRPr lang="zh-CN" sz="1200" kern="100" baseline="0">
                        <a:effectLst/>
                        <a:latin typeface="Huawei Sans" panose="020C0503030203020204" pitchFamily="34" charset="0"/>
                        <a:ea typeface="方正兰亭黑简体" panose="02000000000000000000" pitchFamily="2" charset="-122"/>
                        <a:cs typeface="Times New Roman" panose="02020603050405020304" pitchFamily="18" charset="0"/>
                      </a:endParaRPr>
                    </a:p>
                  </a:txBody>
                  <a:tcPr marL="68580" marR="68580" marT="0" marB="0"/>
                </a:tc>
                <a:tc>
                  <a:txBody>
                    <a:bodyPr/>
                    <a:lstStyle/>
                    <a:p>
                      <a:pPr algn="just">
                        <a:spcAft>
                          <a:spcPts val="0"/>
                        </a:spcAft>
                      </a:pPr>
                      <a:r>
                        <a:rPr lang="en-US" sz="1200" kern="100" baseline="0">
                          <a:effectLst/>
                        </a:rPr>
                        <a:t>%r8w</a:t>
                      </a:r>
                      <a:endParaRPr lang="zh-CN" sz="1200" kern="100" baseline="0">
                        <a:effectLst/>
                        <a:latin typeface="Huawei Sans" panose="020C0503030203020204" pitchFamily="34" charset="0"/>
                        <a:ea typeface="方正兰亭黑简体" panose="02000000000000000000" pitchFamily="2" charset="-122"/>
                        <a:cs typeface="Times New Roman" panose="02020603050405020304" pitchFamily="18" charset="0"/>
                      </a:endParaRPr>
                    </a:p>
                  </a:txBody>
                  <a:tcPr marL="68580" marR="68580" marT="0" marB="0"/>
                </a:tc>
                <a:tc>
                  <a:txBody>
                    <a:bodyPr/>
                    <a:lstStyle/>
                    <a:p>
                      <a:pPr algn="just">
                        <a:spcAft>
                          <a:spcPts val="0"/>
                        </a:spcAft>
                      </a:pPr>
                      <a:r>
                        <a:rPr lang="en-US" sz="1200" kern="100" baseline="0" dirty="0">
                          <a:effectLst/>
                        </a:rPr>
                        <a:t>%r8b</a:t>
                      </a:r>
                      <a:endParaRPr lang="zh-CN" sz="1200" kern="100" baseline="0" dirty="0">
                        <a:effectLst/>
                        <a:latin typeface="Huawei Sans" panose="020C0503030203020204" pitchFamily="34" charset="0"/>
                        <a:ea typeface="方正兰亭黑简体" panose="02000000000000000000" pitchFamily="2" charset="-122"/>
                        <a:cs typeface="Times New Roman" panose="02020603050405020304" pitchFamily="18" charset="0"/>
                      </a:endParaRPr>
                    </a:p>
                  </a:txBody>
                  <a:tcPr marL="68580" marR="68580" marT="0" marB="0"/>
                </a:tc>
              </a:tr>
              <a:tr h="244055">
                <a:tc>
                  <a:txBody>
                    <a:bodyPr/>
                    <a:lstStyle/>
                    <a:p>
                      <a:pPr algn="ctr">
                        <a:spcAft>
                          <a:spcPts val="0"/>
                        </a:spcAft>
                      </a:pPr>
                      <a:r>
                        <a:rPr lang="en-US" sz="1200" kern="100" baseline="0">
                          <a:effectLst/>
                        </a:rPr>
                        <a:t>W5</a:t>
                      </a:r>
                      <a:endParaRPr lang="zh-CN" sz="1200" kern="100" baseline="0">
                        <a:effectLst/>
                        <a:latin typeface="Huawei Sans" panose="020C0503030203020204" pitchFamily="34" charset="0"/>
                        <a:ea typeface="方正兰亭黑简体" panose="02000000000000000000" pitchFamily="2" charset="-122"/>
                        <a:cs typeface="Times New Roman" panose="02020603050405020304" pitchFamily="18" charset="0"/>
                      </a:endParaRPr>
                    </a:p>
                  </a:txBody>
                  <a:tcPr marL="68580" marR="68580" marT="0" marB="0"/>
                </a:tc>
                <a:tc>
                  <a:txBody>
                    <a:bodyPr/>
                    <a:lstStyle/>
                    <a:p>
                      <a:pPr algn="ctr">
                        <a:spcAft>
                          <a:spcPts val="0"/>
                        </a:spcAft>
                      </a:pPr>
                      <a:r>
                        <a:rPr lang="en-US" sz="1200" kern="100" baseline="0" dirty="0">
                          <a:effectLst/>
                        </a:rPr>
                        <a:t>X5</a:t>
                      </a:r>
                      <a:endParaRPr lang="zh-CN" sz="1200" kern="100" baseline="0" dirty="0">
                        <a:effectLst/>
                        <a:latin typeface="Huawei Sans" panose="020C0503030203020204" pitchFamily="34" charset="0"/>
                        <a:ea typeface="方正兰亭黑简体" panose="02000000000000000000" pitchFamily="2" charset="-122"/>
                        <a:cs typeface="Times New Roman" panose="02020603050405020304" pitchFamily="18" charset="0"/>
                      </a:endParaRPr>
                    </a:p>
                  </a:txBody>
                  <a:tcPr marL="68580" marR="68580" marT="0" marB="0"/>
                </a:tc>
                <a:tc>
                  <a:txBody>
                    <a:bodyPr/>
                    <a:lstStyle/>
                    <a:p>
                      <a:pPr algn="just">
                        <a:spcAft>
                          <a:spcPts val="0"/>
                        </a:spcAft>
                      </a:pPr>
                      <a:r>
                        <a:rPr lang="en-US" sz="1200" kern="100" baseline="0">
                          <a:effectLst/>
                        </a:rPr>
                        <a:t>6th argument, callee-owned</a:t>
                      </a:r>
                      <a:endParaRPr lang="zh-CN" sz="1200" kern="100" baseline="0">
                        <a:effectLst/>
                        <a:latin typeface="Huawei Sans" panose="020C0503030203020204" pitchFamily="34" charset="0"/>
                        <a:ea typeface="方正兰亭黑简体" panose="02000000000000000000" pitchFamily="2" charset="-122"/>
                        <a:cs typeface="Times New Roman" panose="02020603050405020304" pitchFamily="18" charset="0"/>
                      </a:endParaRPr>
                    </a:p>
                  </a:txBody>
                  <a:tcPr marL="68580" marR="68580" marT="0" marB="0"/>
                </a:tc>
                <a:tc>
                  <a:txBody>
                    <a:bodyPr/>
                    <a:lstStyle/>
                    <a:p>
                      <a:pPr algn="just">
                        <a:spcAft>
                          <a:spcPts val="0"/>
                        </a:spcAft>
                      </a:pPr>
                      <a:r>
                        <a:rPr lang="en-US" sz="1200" kern="100" baseline="0" dirty="0">
                          <a:effectLst/>
                        </a:rPr>
                        <a:t>%r9</a:t>
                      </a:r>
                      <a:endParaRPr lang="zh-CN" sz="1200" kern="100" baseline="0" dirty="0">
                        <a:effectLst/>
                        <a:latin typeface="Huawei Sans" panose="020C0503030203020204" pitchFamily="34" charset="0"/>
                        <a:ea typeface="方正兰亭黑简体" panose="02000000000000000000" pitchFamily="2" charset="-122"/>
                        <a:cs typeface="Times New Roman" panose="02020603050405020304" pitchFamily="18" charset="0"/>
                      </a:endParaRPr>
                    </a:p>
                  </a:txBody>
                  <a:tcPr marL="68580" marR="68580" marT="0" marB="0"/>
                </a:tc>
                <a:tc>
                  <a:txBody>
                    <a:bodyPr/>
                    <a:lstStyle/>
                    <a:p>
                      <a:pPr algn="just">
                        <a:spcAft>
                          <a:spcPts val="0"/>
                        </a:spcAft>
                      </a:pPr>
                      <a:r>
                        <a:rPr lang="en-US" sz="1200" kern="100" baseline="0">
                          <a:effectLst/>
                        </a:rPr>
                        <a:t>%r9d</a:t>
                      </a:r>
                      <a:endParaRPr lang="zh-CN" sz="1200" kern="100" baseline="0">
                        <a:effectLst/>
                        <a:latin typeface="Huawei Sans" panose="020C0503030203020204" pitchFamily="34" charset="0"/>
                        <a:ea typeface="方正兰亭黑简体" panose="02000000000000000000" pitchFamily="2" charset="-122"/>
                        <a:cs typeface="Times New Roman" panose="02020603050405020304" pitchFamily="18" charset="0"/>
                      </a:endParaRPr>
                    </a:p>
                  </a:txBody>
                  <a:tcPr marL="68580" marR="68580" marT="0" marB="0"/>
                </a:tc>
                <a:tc>
                  <a:txBody>
                    <a:bodyPr/>
                    <a:lstStyle/>
                    <a:p>
                      <a:pPr algn="just">
                        <a:spcAft>
                          <a:spcPts val="0"/>
                        </a:spcAft>
                      </a:pPr>
                      <a:r>
                        <a:rPr lang="en-US" sz="1200" kern="100" baseline="0">
                          <a:effectLst/>
                        </a:rPr>
                        <a:t>%r9w</a:t>
                      </a:r>
                      <a:endParaRPr lang="zh-CN" sz="1200" kern="100" baseline="0">
                        <a:effectLst/>
                        <a:latin typeface="Huawei Sans" panose="020C0503030203020204" pitchFamily="34" charset="0"/>
                        <a:ea typeface="方正兰亭黑简体" panose="02000000000000000000" pitchFamily="2" charset="-122"/>
                        <a:cs typeface="Times New Roman" panose="02020603050405020304" pitchFamily="18" charset="0"/>
                      </a:endParaRPr>
                    </a:p>
                  </a:txBody>
                  <a:tcPr marL="68580" marR="68580" marT="0" marB="0"/>
                </a:tc>
                <a:tc>
                  <a:txBody>
                    <a:bodyPr/>
                    <a:lstStyle/>
                    <a:p>
                      <a:pPr algn="just">
                        <a:spcAft>
                          <a:spcPts val="0"/>
                        </a:spcAft>
                      </a:pPr>
                      <a:r>
                        <a:rPr lang="en-US" sz="1200" kern="100" baseline="0" dirty="0">
                          <a:effectLst/>
                        </a:rPr>
                        <a:t>%r9b</a:t>
                      </a:r>
                      <a:endParaRPr lang="zh-CN" sz="1200" kern="100" baseline="0" dirty="0">
                        <a:effectLst/>
                        <a:latin typeface="Huawei Sans" panose="020C0503030203020204" pitchFamily="34" charset="0"/>
                        <a:ea typeface="方正兰亭黑简体" panose="02000000000000000000" pitchFamily="2" charset="-122"/>
                        <a:cs typeface="Times New Roman" panose="02020603050405020304" pitchFamily="18" charset="0"/>
                      </a:endParaRPr>
                    </a:p>
                  </a:txBody>
                  <a:tcPr marL="68580" marR="68580" marT="0" marB="0"/>
                </a:tc>
              </a:tr>
              <a:tr h="244055">
                <a:tc>
                  <a:txBody>
                    <a:bodyPr/>
                    <a:lstStyle/>
                    <a:p>
                      <a:pPr algn="ctr">
                        <a:spcAft>
                          <a:spcPts val="0"/>
                        </a:spcAft>
                      </a:pPr>
                      <a:r>
                        <a:rPr lang="en-US" sz="1200" kern="100" baseline="0">
                          <a:effectLst/>
                        </a:rPr>
                        <a:t>W6</a:t>
                      </a:r>
                      <a:endParaRPr lang="zh-CN" sz="1200" kern="100" baseline="0">
                        <a:effectLst/>
                        <a:latin typeface="Huawei Sans" panose="020C0503030203020204" pitchFamily="34" charset="0"/>
                        <a:ea typeface="方正兰亭黑简体" panose="02000000000000000000" pitchFamily="2" charset="-122"/>
                        <a:cs typeface="Times New Roman" panose="02020603050405020304" pitchFamily="18" charset="0"/>
                      </a:endParaRPr>
                    </a:p>
                  </a:txBody>
                  <a:tcPr marL="68580" marR="68580" marT="0" marB="0"/>
                </a:tc>
                <a:tc>
                  <a:txBody>
                    <a:bodyPr/>
                    <a:lstStyle/>
                    <a:p>
                      <a:pPr algn="ctr">
                        <a:spcAft>
                          <a:spcPts val="0"/>
                        </a:spcAft>
                      </a:pPr>
                      <a:r>
                        <a:rPr lang="en-US" sz="1200" kern="100" baseline="0" dirty="0">
                          <a:effectLst/>
                        </a:rPr>
                        <a:t>X6</a:t>
                      </a:r>
                      <a:endParaRPr lang="zh-CN" sz="1200" kern="100" baseline="0" dirty="0">
                        <a:effectLst/>
                        <a:latin typeface="Huawei Sans" panose="020C0503030203020204" pitchFamily="34" charset="0"/>
                        <a:ea typeface="方正兰亭黑简体" panose="02000000000000000000" pitchFamily="2" charset="-122"/>
                        <a:cs typeface="Times New Roman" panose="02020603050405020304" pitchFamily="18" charset="0"/>
                      </a:endParaRPr>
                    </a:p>
                  </a:txBody>
                  <a:tcPr marL="68580" marR="68580" marT="0" marB="0"/>
                </a:tc>
                <a:tc>
                  <a:txBody>
                    <a:bodyPr/>
                    <a:lstStyle/>
                    <a:p>
                      <a:pPr algn="just">
                        <a:spcAft>
                          <a:spcPts val="0"/>
                        </a:spcAft>
                      </a:pPr>
                      <a:r>
                        <a:rPr lang="en-US" sz="1200" kern="100" baseline="0">
                          <a:effectLst/>
                        </a:rPr>
                        <a:t>7th argument, callee-owned</a:t>
                      </a:r>
                      <a:endParaRPr lang="zh-CN" sz="1200" kern="100" baseline="0">
                        <a:effectLst/>
                        <a:latin typeface="Huawei Sans" panose="020C0503030203020204" pitchFamily="34" charset="0"/>
                        <a:ea typeface="方正兰亭黑简体" panose="02000000000000000000" pitchFamily="2" charset="-122"/>
                        <a:cs typeface="Times New Roman" panose="02020603050405020304" pitchFamily="18" charset="0"/>
                      </a:endParaRPr>
                    </a:p>
                  </a:txBody>
                  <a:tcPr marL="68580" marR="68580" marT="0" marB="0"/>
                </a:tc>
                <a:tc>
                  <a:txBody>
                    <a:bodyPr/>
                    <a:lstStyle/>
                    <a:p>
                      <a:pPr algn="just">
                        <a:spcAft>
                          <a:spcPts val="0"/>
                        </a:spcAft>
                      </a:pPr>
                      <a:r>
                        <a:rPr lang="en-US" sz="1200" kern="100" baseline="0">
                          <a:effectLst/>
                        </a:rPr>
                        <a:t> </a:t>
                      </a:r>
                      <a:endParaRPr lang="zh-CN" sz="1200" kern="100" baseline="0">
                        <a:effectLst/>
                        <a:latin typeface="Huawei Sans" panose="020C0503030203020204" pitchFamily="34" charset="0"/>
                        <a:ea typeface="方正兰亭黑简体" panose="02000000000000000000" pitchFamily="2" charset="-122"/>
                        <a:cs typeface="Times New Roman" panose="02020603050405020304" pitchFamily="18" charset="0"/>
                      </a:endParaRPr>
                    </a:p>
                  </a:txBody>
                  <a:tcPr marL="68580" marR="68580" marT="0" marB="0"/>
                </a:tc>
                <a:tc>
                  <a:txBody>
                    <a:bodyPr/>
                    <a:lstStyle/>
                    <a:p>
                      <a:pPr algn="just">
                        <a:spcAft>
                          <a:spcPts val="0"/>
                        </a:spcAft>
                      </a:pPr>
                      <a:r>
                        <a:rPr lang="en-US" sz="1200" kern="100" baseline="0">
                          <a:effectLst/>
                        </a:rPr>
                        <a:t> </a:t>
                      </a:r>
                      <a:endParaRPr lang="zh-CN" sz="1200" kern="100" baseline="0">
                        <a:effectLst/>
                        <a:latin typeface="Huawei Sans" panose="020C0503030203020204" pitchFamily="34" charset="0"/>
                        <a:ea typeface="方正兰亭黑简体" panose="02000000000000000000" pitchFamily="2" charset="-122"/>
                        <a:cs typeface="Times New Roman" panose="02020603050405020304" pitchFamily="18" charset="0"/>
                      </a:endParaRPr>
                    </a:p>
                  </a:txBody>
                  <a:tcPr marL="68580" marR="68580" marT="0" marB="0"/>
                </a:tc>
                <a:tc>
                  <a:txBody>
                    <a:bodyPr/>
                    <a:lstStyle/>
                    <a:p>
                      <a:pPr algn="just">
                        <a:spcAft>
                          <a:spcPts val="0"/>
                        </a:spcAft>
                      </a:pPr>
                      <a:r>
                        <a:rPr lang="en-US" sz="1200" kern="100" baseline="0">
                          <a:effectLst/>
                        </a:rPr>
                        <a:t> </a:t>
                      </a:r>
                      <a:endParaRPr lang="zh-CN" sz="1200" kern="100" baseline="0">
                        <a:effectLst/>
                        <a:latin typeface="Huawei Sans" panose="020C0503030203020204" pitchFamily="34" charset="0"/>
                        <a:ea typeface="方正兰亭黑简体" panose="02000000000000000000" pitchFamily="2" charset="-122"/>
                        <a:cs typeface="Times New Roman" panose="02020603050405020304" pitchFamily="18" charset="0"/>
                      </a:endParaRPr>
                    </a:p>
                  </a:txBody>
                  <a:tcPr marL="68580" marR="68580" marT="0" marB="0"/>
                </a:tc>
                <a:tc>
                  <a:txBody>
                    <a:bodyPr/>
                    <a:lstStyle/>
                    <a:p>
                      <a:pPr algn="just">
                        <a:spcAft>
                          <a:spcPts val="0"/>
                        </a:spcAft>
                      </a:pPr>
                      <a:r>
                        <a:rPr lang="en-US" sz="1200" kern="100" baseline="0" dirty="0">
                          <a:effectLst/>
                        </a:rPr>
                        <a:t> </a:t>
                      </a:r>
                      <a:endParaRPr lang="zh-CN" sz="1200" kern="100" baseline="0" dirty="0">
                        <a:effectLst/>
                        <a:latin typeface="Huawei Sans" panose="020C0503030203020204" pitchFamily="34" charset="0"/>
                        <a:ea typeface="方正兰亭黑简体" panose="02000000000000000000" pitchFamily="2" charset="-122"/>
                        <a:cs typeface="Times New Roman" panose="02020603050405020304" pitchFamily="18" charset="0"/>
                      </a:endParaRPr>
                    </a:p>
                  </a:txBody>
                  <a:tcPr marL="68580" marR="68580" marT="0" marB="0"/>
                </a:tc>
              </a:tr>
              <a:tr h="244055">
                <a:tc>
                  <a:txBody>
                    <a:bodyPr/>
                    <a:lstStyle/>
                    <a:p>
                      <a:pPr algn="ctr">
                        <a:spcAft>
                          <a:spcPts val="0"/>
                        </a:spcAft>
                      </a:pPr>
                      <a:r>
                        <a:rPr lang="en-US" sz="1200" kern="100" baseline="0">
                          <a:effectLst/>
                        </a:rPr>
                        <a:t>W7</a:t>
                      </a:r>
                      <a:endParaRPr lang="zh-CN" sz="1200" kern="100" baseline="0">
                        <a:effectLst/>
                        <a:latin typeface="Huawei Sans" panose="020C0503030203020204" pitchFamily="34" charset="0"/>
                        <a:ea typeface="方正兰亭黑简体" panose="02000000000000000000" pitchFamily="2" charset="-122"/>
                        <a:cs typeface="Times New Roman" panose="02020603050405020304" pitchFamily="18" charset="0"/>
                      </a:endParaRPr>
                    </a:p>
                  </a:txBody>
                  <a:tcPr marL="68580" marR="68580" marT="0" marB="0"/>
                </a:tc>
                <a:tc>
                  <a:txBody>
                    <a:bodyPr/>
                    <a:lstStyle/>
                    <a:p>
                      <a:pPr algn="ctr">
                        <a:spcAft>
                          <a:spcPts val="0"/>
                        </a:spcAft>
                      </a:pPr>
                      <a:r>
                        <a:rPr lang="en-US" sz="1200" kern="100" baseline="0" dirty="0">
                          <a:effectLst/>
                        </a:rPr>
                        <a:t>X7</a:t>
                      </a:r>
                      <a:endParaRPr lang="zh-CN" sz="1200" kern="100" baseline="0" dirty="0">
                        <a:effectLst/>
                        <a:latin typeface="Huawei Sans" panose="020C0503030203020204" pitchFamily="34" charset="0"/>
                        <a:ea typeface="方正兰亭黑简体" panose="02000000000000000000" pitchFamily="2" charset="-122"/>
                        <a:cs typeface="Times New Roman" panose="02020603050405020304" pitchFamily="18" charset="0"/>
                      </a:endParaRPr>
                    </a:p>
                  </a:txBody>
                  <a:tcPr marL="68580" marR="68580" marT="0" marB="0"/>
                </a:tc>
                <a:tc>
                  <a:txBody>
                    <a:bodyPr/>
                    <a:lstStyle/>
                    <a:p>
                      <a:pPr algn="just">
                        <a:spcAft>
                          <a:spcPts val="0"/>
                        </a:spcAft>
                      </a:pPr>
                      <a:r>
                        <a:rPr lang="en-US" sz="1200" kern="100" baseline="0">
                          <a:effectLst/>
                        </a:rPr>
                        <a:t>8th argument, callee-owned</a:t>
                      </a:r>
                      <a:endParaRPr lang="zh-CN" sz="1200" kern="100" baseline="0">
                        <a:effectLst/>
                        <a:latin typeface="Huawei Sans" panose="020C0503030203020204" pitchFamily="34" charset="0"/>
                        <a:ea typeface="方正兰亭黑简体" panose="02000000000000000000" pitchFamily="2" charset="-122"/>
                        <a:cs typeface="Times New Roman" panose="02020603050405020304" pitchFamily="18" charset="0"/>
                      </a:endParaRPr>
                    </a:p>
                  </a:txBody>
                  <a:tcPr marL="68580" marR="68580" marT="0" marB="0"/>
                </a:tc>
                <a:tc>
                  <a:txBody>
                    <a:bodyPr/>
                    <a:lstStyle/>
                    <a:p>
                      <a:pPr algn="just">
                        <a:spcAft>
                          <a:spcPts val="0"/>
                        </a:spcAft>
                      </a:pPr>
                      <a:r>
                        <a:rPr lang="en-US" sz="1200" kern="100" baseline="0">
                          <a:effectLst/>
                        </a:rPr>
                        <a:t> </a:t>
                      </a:r>
                      <a:endParaRPr lang="zh-CN" sz="1200" kern="100" baseline="0">
                        <a:effectLst/>
                        <a:latin typeface="Huawei Sans" panose="020C0503030203020204" pitchFamily="34" charset="0"/>
                        <a:ea typeface="方正兰亭黑简体" panose="02000000000000000000" pitchFamily="2" charset="-122"/>
                        <a:cs typeface="Times New Roman" panose="02020603050405020304" pitchFamily="18" charset="0"/>
                      </a:endParaRPr>
                    </a:p>
                  </a:txBody>
                  <a:tcPr marL="68580" marR="68580" marT="0" marB="0"/>
                </a:tc>
                <a:tc>
                  <a:txBody>
                    <a:bodyPr/>
                    <a:lstStyle/>
                    <a:p>
                      <a:pPr algn="just">
                        <a:spcAft>
                          <a:spcPts val="0"/>
                        </a:spcAft>
                      </a:pPr>
                      <a:r>
                        <a:rPr lang="en-US" sz="1200" kern="100" baseline="0">
                          <a:effectLst/>
                        </a:rPr>
                        <a:t> </a:t>
                      </a:r>
                      <a:endParaRPr lang="zh-CN" sz="1200" kern="100" baseline="0">
                        <a:effectLst/>
                        <a:latin typeface="Huawei Sans" panose="020C0503030203020204" pitchFamily="34" charset="0"/>
                        <a:ea typeface="方正兰亭黑简体" panose="02000000000000000000" pitchFamily="2" charset="-122"/>
                        <a:cs typeface="Times New Roman" panose="02020603050405020304" pitchFamily="18" charset="0"/>
                      </a:endParaRPr>
                    </a:p>
                  </a:txBody>
                  <a:tcPr marL="68580" marR="68580" marT="0" marB="0"/>
                </a:tc>
                <a:tc>
                  <a:txBody>
                    <a:bodyPr/>
                    <a:lstStyle/>
                    <a:p>
                      <a:pPr algn="just">
                        <a:spcAft>
                          <a:spcPts val="0"/>
                        </a:spcAft>
                      </a:pPr>
                      <a:r>
                        <a:rPr lang="en-US" sz="1200" kern="100" baseline="0">
                          <a:effectLst/>
                        </a:rPr>
                        <a:t> </a:t>
                      </a:r>
                      <a:endParaRPr lang="zh-CN" sz="1200" kern="100" baseline="0">
                        <a:effectLst/>
                        <a:latin typeface="Huawei Sans" panose="020C0503030203020204" pitchFamily="34" charset="0"/>
                        <a:ea typeface="方正兰亭黑简体" panose="02000000000000000000" pitchFamily="2" charset="-122"/>
                        <a:cs typeface="Times New Roman" panose="02020603050405020304" pitchFamily="18" charset="0"/>
                      </a:endParaRPr>
                    </a:p>
                  </a:txBody>
                  <a:tcPr marL="68580" marR="68580" marT="0" marB="0"/>
                </a:tc>
                <a:tc>
                  <a:txBody>
                    <a:bodyPr/>
                    <a:lstStyle/>
                    <a:p>
                      <a:pPr algn="just">
                        <a:spcAft>
                          <a:spcPts val="0"/>
                        </a:spcAft>
                      </a:pPr>
                      <a:r>
                        <a:rPr lang="en-US" sz="1200" kern="100" baseline="0" dirty="0">
                          <a:effectLst/>
                        </a:rPr>
                        <a:t> </a:t>
                      </a:r>
                      <a:endParaRPr lang="zh-CN" sz="1200" kern="100" baseline="0" dirty="0">
                        <a:effectLst/>
                        <a:latin typeface="Huawei Sans" panose="020C0503030203020204" pitchFamily="34" charset="0"/>
                        <a:ea typeface="方正兰亭黑简体" panose="02000000000000000000" pitchFamily="2" charset="-122"/>
                        <a:cs typeface="Times New Roman" panose="02020603050405020304" pitchFamily="18" charset="0"/>
                      </a:endParaRPr>
                    </a:p>
                  </a:txBody>
                  <a:tcPr marL="68580" marR="68580" marT="0" marB="0"/>
                </a:tc>
              </a:tr>
              <a:tr h="244055">
                <a:tc>
                  <a:txBody>
                    <a:bodyPr/>
                    <a:lstStyle/>
                    <a:p>
                      <a:pPr algn="ctr">
                        <a:spcAft>
                          <a:spcPts val="0"/>
                        </a:spcAft>
                      </a:pPr>
                      <a:r>
                        <a:rPr lang="en-US" sz="1200" kern="100" baseline="0">
                          <a:effectLst/>
                        </a:rPr>
                        <a:t>W16</a:t>
                      </a:r>
                      <a:endParaRPr lang="zh-CN" sz="1200" kern="100" baseline="0">
                        <a:effectLst/>
                        <a:latin typeface="Huawei Sans" panose="020C0503030203020204" pitchFamily="34" charset="0"/>
                        <a:ea typeface="方正兰亭黑简体" panose="02000000000000000000" pitchFamily="2" charset="-122"/>
                        <a:cs typeface="Times New Roman" panose="02020603050405020304" pitchFamily="18" charset="0"/>
                      </a:endParaRPr>
                    </a:p>
                  </a:txBody>
                  <a:tcPr marL="68580" marR="68580" marT="0" marB="0"/>
                </a:tc>
                <a:tc>
                  <a:txBody>
                    <a:bodyPr/>
                    <a:lstStyle/>
                    <a:p>
                      <a:pPr algn="ctr">
                        <a:spcAft>
                          <a:spcPts val="0"/>
                        </a:spcAft>
                      </a:pPr>
                      <a:r>
                        <a:rPr lang="en-US" sz="1200" kern="100" baseline="0" dirty="0">
                          <a:effectLst/>
                        </a:rPr>
                        <a:t>X16</a:t>
                      </a:r>
                      <a:endParaRPr lang="zh-CN" sz="1200" kern="100" baseline="0" dirty="0">
                        <a:effectLst/>
                        <a:latin typeface="Huawei Sans" panose="020C0503030203020204" pitchFamily="34" charset="0"/>
                        <a:ea typeface="方正兰亭黑简体" panose="02000000000000000000" pitchFamily="2" charset="-122"/>
                        <a:cs typeface="Times New Roman" panose="02020603050405020304" pitchFamily="18" charset="0"/>
                      </a:endParaRPr>
                    </a:p>
                  </a:txBody>
                  <a:tcPr marL="68580" marR="68580" marT="0" marB="0"/>
                </a:tc>
                <a:tc>
                  <a:txBody>
                    <a:bodyPr/>
                    <a:lstStyle/>
                    <a:p>
                      <a:pPr algn="just">
                        <a:spcAft>
                          <a:spcPts val="0"/>
                        </a:spcAft>
                      </a:pPr>
                      <a:r>
                        <a:rPr lang="en-US" sz="1200" kern="100" baseline="0">
                          <a:effectLst/>
                        </a:rPr>
                        <a:t>Scratch/temporary, callee-owned</a:t>
                      </a:r>
                      <a:endParaRPr lang="zh-CN" sz="1200" kern="100" baseline="0">
                        <a:effectLst/>
                        <a:latin typeface="Huawei Sans" panose="020C0503030203020204" pitchFamily="34" charset="0"/>
                        <a:ea typeface="方正兰亭黑简体" panose="02000000000000000000" pitchFamily="2" charset="-122"/>
                        <a:cs typeface="Times New Roman" panose="02020603050405020304" pitchFamily="18" charset="0"/>
                      </a:endParaRPr>
                    </a:p>
                  </a:txBody>
                  <a:tcPr marL="68580" marR="68580" marT="0" marB="0"/>
                </a:tc>
                <a:tc>
                  <a:txBody>
                    <a:bodyPr/>
                    <a:lstStyle/>
                    <a:p>
                      <a:pPr algn="just">
                        <a:spcAft>
                          <a:spcPts val="0"/>
                        </a:spcAft>
                      </a:pPr>
                      <a:r>
                        <a:rPr lang="en-US" sz="1200" kern="100" baseline="0">
                          <a:effectLst/>
                        </a:rPr>
                        <a:t>%r10</a:t>
                      </a:r>
                      <a:endParaRPr lang="zh-CN" sz="1200" kern="100" baseline="0">
                        <a:effectLst/>
                        <a:latin typeface="Huawei Sans" panose="020C0503030203020204" pitchFamily="34" charset="0"/>
                        <a:ea typeface="方正兰亭黑简体" panose="02000000000000000000" pitchFamily="2" charset="-122"/>
                        <a:cs typeface="Times New Roman" panose="02020603050405020304" pitchFamily="18" charset="0"/>
                      </a:endParaRPr>
                    </a:p>
                  </a:txBody>
                  <a:tcPr marL="68580" marR="68580" marT="0" marB="0"/>
                </a:tc>
                <a:tc>
                  <a:txBody>
                    <a:bodyPr/>
                    <a:lstStyle/>
                    <a:p>
                      <a:pPr algn="just">
                        <a:spcAft>
                          <a:spcPts val="0"/>
                        </a:spcAft>
                      </a:pPr>
                      <a:r>
                        <a:rPr lang="en-US" sz="1200" kern="100" baseline="0">
                          <a:effectLst/>
                        </a:rPr>
                        <a:t>%r10d</a:t>
                      </a:r>
                      <a:endParaRPr lang="zh-CN" sz="1200" kern="100" baseline="0">
                        <a:effectLst/>
                        <a:latin typeface="Huawei Sans" panose="020C0503030203020204" pitchFamily="34" charset="0"/>
                        <a:ea typeface="方正兰亭黑简体" panose="02000000000000000000" pitchFamily="2" charset="-122"/>
                        <a:cs typeface="Times New Roman" panose="02020603050405020304" pitchFamily="18" charset="0"/>
                      </a:endParaRPr>
                    </a:p>
                  </a:txBody>
                  <a:tcPr marL="68580" marR="68580" marT="0" marB="0"/>
                </a:tc>
                <a:tc>
                  <a:txBody>
                    <a:bodyPr/>
                    <a:lstStyle/>
                    <a:p>
                      <a:pPr algn="just">
                        <a:spcAft>
                          <a:spcPts val="0"/>
                        </a:spcAft>
                      </a:pPr>
                      <a:r>
                        <a:rPr lang="en-US" sz="1200" kern="100" baseline="0">
                          <a:effectLst/>
                        </a:rPr>
                        <a:t>%r10w</a:t>
                      </a:r>
                      <a:endParaRPr lang="zh-CN" sz="1200" kern="100" baseline="0">
                        <a:effectLst/>
                        <a:latin typeface="Huawei Sans" panose="020C0503030203020204" pitchFamily="34" charset="0"/>
                        <a:ea typeface="方正兰亭黑简体" panose="02000000000000000000" pitchFamily="2" charset="-122"/>
                        <a:cs typeface="Times New Roman" panose="02020603050405020304" pitchFamily="18" charset="0"/>
                      </a:endParaRPr>
                    </a:p>
                  </a:txBody>
                  <a:tcPr marL="68580" marR="68580" marT="0" marB="0"/>
                </a:tc>
                <a:tc>
                  <a:txBody>
                    <a:bodyPr/>
                    <a:lstStyle/>
                    <a:p>
                      <a:pPr algn="just">
                        <a:spcAft>
                          <a:spcPts val="0"/>
                        </a:spcAft>
                      </a:pPr>
                      <a:r>
                        <a:rPr lang="en-US" sz="1200" kern="100" baseline="0" dirty="0">
                          <a:effectLst/>
                        </a:rPr>
                        <a:t>%r10b</a:t>
                      </a:r>
                      <a:endParaRPr lang="zh-CN" sz="1200" kern="100" baseline="0" dirty="0">
                        <a:effectLst/>
                        <a:latin typeface="Huawei Sans" panose="020C0503030203020204" pitchFamily="34" charset="0"/>
                        <a:ea typeface="方正兰亭黑简体" panose="02000000000000000000" pitchFamily="2" charset="-122"/>
                        <a:cs typeface="Times New Roman" panose="02020603050405020304" pitchFamily="18" charset="0"/>
                      </a:endParaRPr>
                    </a:p>
                  </a:txBody>
                  <a:tcPr marL="68580" marR="68580" marT="0" marB="0"/>
                </a:tc>
              </a:tr>
              <a:tr h="244055">
                <a:tc>
                  <a:txBody>
                    <a:bodyPr/>
                    <a:lstStyle/>
                    <a:p>
                      <a:pPr algn="ctr">
                        <a:spcAft>
                          <a:spcPts val="0"/>
                        </a:spcAft>
                      </a:pPr>
                      <a:r>
                        <a:rPr lang="en-US" sz="1200" kern="100" baseline="0">
                          <a:effectLst/>
                        </a:rPr>
                        <a:t>W17</a:t>
                      </a:r>
                      <a:endParaRPr lang="zh-CN" sz="1200" kern="100" baseline="0">
                        <a:effectLst/>
                        <a:latin typeface="Huawei Sans" panose="020C0503030203020204" pitchFamily="34" charset="0"/>
                        <a:ea typeface="方正兰亭黑简体" panose="02000000000000000000" pitchFamily="2" charset="-122"/>
                        <a:cs typeface="Times New Roman" panose="02020603050405020304" pitchFamily="18" charset="0"/>
                      </a:endParaRPr>
                    </a:p>
                  </a:txBody>
                  <a:tcPr marL="68580" marR="68580" marT="0" marB="0"/>
                </a:tc>
                <a:tc>
                  <a:txBody>
                    <a:bodyPr/>
                    <a:lstStyle/>
                    <a:p>
                      <a:pPr algn="ctr">
                        <a:spcAft>
                          <a:spcPts val="0"/>
                        </a:spcAft>
                      </a:pPr>
                      <a:r>
                        <a:rPr lang="en-US" sz="1200" kern="100" baseline="0" dirty="0">
                          <a:effectLst/>
                        </a:rPr>
                        <a:t>X17</a:t>
                      </a:r>
                      <a:endParaRPr lang="zh-CN" sz="1200" kern="100" baseline="0" dirty="0">
                        <a:effectLst/>
                        <a:latin typeface="Huawei Sans" panose="020C0503030203020204" pitchFamily="34" charset="0"/>
                        <a:ea typeface="方正兰亭黑简体" panose="02000000000000000000" pitchFamily="2" charset="-122"/>
                        <a:cs typeface="Times New Roman" panose="02020603050405020304" pitchFamily="18" charset="0"/>
                      </a:endParaRPr>
                    </a:p>
                  </a:txBody>
                  <a:tcPr marL="68580" marR="68580" marT="0" marB="0"/>
                </a:tc>
                <a:tc>
                  <a:txBody>
                    <a:bodyPr/>
                    <a:lstStyle/>
                    <a:p>
                      <a:pPr algn="just">
                        <a:spcAft>
                          <a:spcPts val="0"/>
                        </a:spcAft>
                      </a:pPr>
                      <a:r>
                        <a:rPr lang="en-US" sz="1200" kern="100" baseline="0">
                          <a:effectLst/>
                        </a:rPr>
                        <a:t>Scratch/temporary, callee-owned</a:t>
                      </a:r>
                      <a:endParaRPr lang="zh-CN" sz="1200" kern="100" baseline="0">
                        <a:effectLst/>
                        <a:latin typeface="Huawei Sans" panose="020C0503030203020204" pitchFamily="34" charset="0"/>
                        <a:ea typeface="方正兰亭黑简体" panose="02000000000000000000" pitchFamily="2" charset="-122"/>
                        <a:cs typeface="Times New Roman" panose="02020603050405020304" pitchFamily="18" charset="0"/>
                      </a:endParaRPr>
                    </a:p>
                  </a:txBody>
                  <a:tcPr marL="68580" marR="68580" marT="0" marB="0"/>
                </a:tc>
                <a:tc>
                  <a:txBody>
                    <a:bodyPr/>
                    <a:lstStyle/>
                    <a:p>
                      <a:pPr algn="just">
                        <a:spcAft>
                          <a:spcPts val="0"/>
                        </a:spcAft>
                      </a:pPr>
                      <a:r>
                        <a:rPr lang="en-US" sz="1200" kern="100" baseline="0">
                          <a:effectLst/>
                        </a:rPr>
                        <a:t>%r11</a:t>
                      </a:r>
                      <a:endParaRPr lang="zh-CN" sz="1200" kern="100" baseline="0">
                        <a:effectLst/>
                        <a:latin typeface="Huawei Sans" panose="020C0503030203020204" pitchFamily="34" charset="0"/>
                        <a:ea typeface="方正兰亭黑简体" panose="02000000000000000000" pitchFamily="2" charset="-122"/>
                        <a:cs typeface="Times New Roman" panose="02020603050405020304" pitchFamily="18" charset="0"/>
                      </a:endParaRPr>
                    </a:p>
                  </a:txBody>
                  <a:tcPr marL="68580" marR="68580" marT="0" marB="0"/>
                </a:tc>
                <a:tc>
                  <a:txBody>
                    <a:bodyPr/>
                    <a:lstStyle/>
                    <a:p>
                      <a:pPr algn="just">
                        <a:spcAft>
                          <a:spcPts val="0"/>
                        </a:spcAft>
                      </a:pPr>
                      <a:r>
                        <a:rPr lang="en-US" sz="1200" kern="100" baseline="0">
                          <a:effectLst/>
                        </a:rPr>
                        <a:t>%r11d</a:t>
                      </a:r>
                      <a:endParaRPr lang="zh-CN" sz="1200" kern="100" baseline="0">
                        <a:effectLst/>
                        <a:latin typeface="Huawei Sans" panose="020C0503030203020204" pitchFamily="34" charset="0"/>
                        <a:ea typeface="方正兰亭黑简体" panose="02000000000000000000" pitchFamily="2" charset="-122"/>
                        <a:cs typeface="Times New Roman" panose="02020603050405020304" pitchFamily="18" charset="0"/>
                      </a:endParaRPr>
                    </a:p>
                  </a:txBody>
                  <a:tcPr marL="68580" marR="68580" marT="0" marB="0"/>
                </a:tc>
                <a:tc>
                  <a:txBody>
                    <a:bodyPr/>
                    <a:lstStyle/>
                    <a:p>
                      <a:pPr algn="just">
                        <a:spcAft>
                          <a:spcPts val="0"/>
                        </a:spcAft>
                      </a:pPr>
                      <a:r>
                        <a:rPr lang="en-US" sz="1200" kern="100" baseline="0">
                          <a:effectLst/>
                        </a:rPr>
                        <a:t>%r11w</a:t>
                      </a:r>
                      <a:endParaRPr lang="zh-CN" sz="1200" kern="100" baseline="0">
                        <a:effectLst/>
                        <a:latin typeface="Huawei Sans" panose="020C0503030203020204" pitchFamily="34" charset="0"/>
                        <a:ea typeface="方正兰亭黑简体" panose="02000000000000000000" pitchFamily="2" charset="-122"/>
                        <a:cs typeface="Times New Roman" panose="02020603050405020304" pitchFamily="18" charset="0"/>
                      </a:endParaRPr>
                    </a:p>
                  </a:txBody>
                  <a:tcPr marL="68580" marR="68580" marT="0" marB="0"/>
                </a:tc>
                <a:tc>
                  <a:txBody>
                    <a:bodyPr/>
                    <a:lstStyle/>
                    <a:p>
                      <a:pPr algn="just">
                        <a:spcAft>
                          <a:spcPts val="0"/>
                        </a:spcAft>
                      </a:pPr>
                      <a:r>
                        <a:rPr lang="en-US" sz="1200" kern="100" baseline="0" dirty="0">
                          <a:effectLst/>
                        </a:rPr>
                        <a:t>%r11b</a:t>
                      </a:r>
                      <a:endParaRPr lang="zh-CN" sz="1200" kern="100" baseline="0" dirty="0">
                        <a:effectLst/>
                        <a:latin typeface="Huawei Sans" panose="020C0503030203020204" pitchFamily="34" charset="0"/>
                        <a:ea typeface="方正兰亭黑简体" panose="02000000000000000000" pitchFamily="2" charset="-122"/>
                        <a:cs typeface="Times New Roman" panose="02020603050405020304" pitchFamily="18" charset="0"/>
                      </a:endParaRPr>
                    </a:p>
                  </a:txBody>
                  <a:tcPr marL="68580" marR="68580" marT="0" marB="0"/>
                </a:tc>
              </a:tr>
              <a:tr h="244055">
                <a:tc>
                  <a:txBody>
                    <a:bodyPr/>
                    <a:lstStyle/>
                    <a:p>
                      <a:pPr algn="ctr">
                        <a:spcAft>
                          <a:spcPts val="0"/>
                        </a:spcAft>
                      </a:pPr>
                      <a:r>
                        <a:rPr lang="en-US" sz="1200" kern="100" baseline="0">
                          <a:effectLst/>
                        </a:rPr>
                        <a:t>WSP</a:t>
                      </a:r>
                      <a:endParaRPr lang="zh-CN" sz="1200" kern="100" baseline="0">
                        <a:effectLst/>
                        <a:latin typeface="Huawei Sans" panose="020C0503030203020204" pitchFamily="34" charset="0"/>
                        <a:ea typeface="方正兰亭黑简体" panose="02000000000000000000" pitchFamily="2" charset="-122"/>
                        <a:cs typeface="Times New Roman" panose="02020603050405020304" pitchFamily="18" charset="0"/>
                      </a:endParaRPr>
                    </a:p>
                  </a:txBody>
                  <a:tcPr marL="68580" marR="68580" marT="0" marB="0"/>
                </a:tc>
                <a:tc>
                  <a:txBody>
                    <a:bodyPr/>
                    <a:lstStyle/>
                    <a:p>
                      <a:pPr algn="ctr">
                        <a:spcAft>
                          <a:spcPts val="0"/>
                        </a:spcAft>
                      </a:pPr>
                      <a:r>
                        <a:rPr lang="en-US" sz="1200" kern="100" baseline="0" dirty="0">
                          <a:effectLst/>
                        </a:rPr>
                        <a:t>SP</a:t>
                      </a:r>
                      <a:endParaRPr lang="zh-CN" sz="1200" kern="100" baseline="0" dirty="0">
                        <a:effectLst/>
                        <a:latin typeface="Huawei Sans" panose="020C0503030203020204" pitchFamily="34" charset="0"/>
                        <a:ea typeface="方正兰亭黑简体" panose="02000000000000000000" pitchFamily="2" charset="-122"/>
                        <a:cs typeface="Times New Roman" panose="02020603050405020304" pitchFamily="18" charset="0"/>
                      </a:endParaRPr>
                    </a:p>
                  </a:txBody>
                  <a:tcPr marL="68580" marR="68580" marT="0" marB="0"/>
                </a:tc>
                <a:tc>
                  <a:txBody>
                    <a:bodyPr/>
                    <a:lstStyle/>
                    <a:p>
                      <a:pPr algn="just">
                        <a:spcAft>
                          <a:spcPts val="0"/>
                        </a:spcAft>
                      </a:pPr>
                      <a:r>
                        <a:rPr lang="en-US" sz="1200" kern="100" baseline="0">
                          <a:effectLst/>
                        </a:rPr>
                        <a:t>Stack pointer, caller-owned</a:t>
                      </a:r>
                      <a:endParaRPr lang="zh-CN" sz="1200" kern="100" baseline="0">
                        <a:effectLst/>
                        <a:latin typeface="Huawei Sans" panose="020C0503030203020204" pitchFamily="34" charset="0"/>
                        <a:ea typeface="方正兰亭黑简体" panose="02000000000000000000" pitchFamily="2" charset="-122"/>
                        <a:cs typeface="Times New Roman" panose="02020603050405020304" pitchFamily="18" charset="0"/>
                      </a:endParaRPr>
                    </a:p>
                  </a:txBody>
                  <a:tcPr marL="68580" marR="68580" marT="0" marB="0"/>
                </a:tc>
                <a:tc>
                  <a:txBody>
                    <a:bodyPr/>
                    <a:lstStyle/>
                    <a:p>
                      <a:pPr algn="just">
                        <a:spcAft>
                          <a:spcPts val="0"/>
                        </a:spcAft>
                      </a:pPr>
                      <a:r>
                        <a:rPr lang="en-US" sz="1200" kern="100" baseline="0">
                          <a:effectLst/>
                        </a:rPr>
                        <a:t>%rsp</a:t>
                      </a:r>
                      <a:endParaRPr lang="zh-CN" sz="1200" kern="100" baseline="0">
                        <a:effectLst/>
                        <a:latin typeface="Huawei Sans" panose="020C0503030203020204" pitchFamily="34" charset="0"/>
                        <a:ea typeface="方正兰亭黑简体" panose="02000000000000000000" pitchFamily="2" charset="-122"/>
                        <a:cs typeface="Times New Roman" panose="02020603050405020304" pitchFamily="18" charset="0"/>
                      </a:endParaRPr>
                    </a:p>
                  </a:txBody>
                  <a:tcPr marL="68580" marR="68580" marT="0" marB="0"/>
                </a:tc>
                <a:tc>
                  <a:txBody>
                    <a:bodyPr/>
                    <a:lstStyle/>
                    <a:p>
                      <a:pPr algn="just">
                        <a:spcAft>
                          <a:spcPts val="0"/>
                        </a:spcAft>
                      </a:pPr>
                      <a:r>
                        <a:rPr lang="en-US" sz="1200" kern="100" baseline="0">
                          <a:effectLst/>
                        </a:rPr>
                        <a:t>%esp</a:t>
                      </a:r>
                      <a:endParaRPr lang="zh-CN" sz="1200" kern="100" baseline="0">
                        <a:effectLst/>
                        <a:latin typeface="Huawei Sans" panose="020C0503030203020204" pitchFamily="34" charset="0"/>
                        <a:ea typeface="方正兰亭黑简体" panose="02000000000000000000" pitchFamily="2" charset="-122"/>
                        <a:cs typeface="Times New Roman" panose="02020603050405020304" pitchFamily="18" charset="0"/>
                      </a:endParaRPr>
                    </a:p>
                  </a:txBody>
                  <a:tcPr marL="68580" marR="68580" marT="0" marB="0"/>
                </a:tc>
                <a:tc>
                  <a:txBody>
                    <a:bodyPr/>
                    <a:lstStyle/>
                    <a:p>
                      <a:pPr algn="just">
                        <a:spcAft>
                          <a:spcPts val="0"/>
                        </a:spcAft>
                      </a:pPr>
                      <a:r>
                        <a:rPr lang="en-US" sz="1200" kern="100" baseline="0">
                          <a:effectLst/>
                        </a:rPr>
                        <a:t>%sp</a:t>
                      </a:r>
                      <a:endParaRPr lang="zh-CN" sz="1200" kern="100" baseline="0">
                        <a:effectLst/>
                        <a:latin typeface="Huawei Sans" panose="020C0503030203020204" pitchFamily="34" charset="0"/>
                        <a:ea typeface="方正兰亭黑简体" panose="02000000000000000000" pitchFamily="2" charset="-122"/>
                        <a:cs typeface="Times New Roman" panose="02020603050405020304" pitchFamily="18" charset="0"/>
                      </a:endParaRPr>
                    </a:p>
                  </a:txBody>
                  <a:tcPr marL="68580" marR="68580" marT="0" marB="0"/>
                </a:tc>
                <a:tc>
                  <a:txBody>
                    <a:bodyPr/>
                    <a:lstStyle/>
                    <a:p>
                      <a:pPr algn="just">
                        <a:spcAft>
                          <a:spcPts val="0"/>
                        </a:spcAft>
                      </a:pPr>
                      <a:r>
                        <a:rPr lang="en-US" sz="1200" kern="100" baseline="0" dirty="0">
                          <a:effectLst/>
                        </a:rPr>
                        <a:t>%</a:t>
                      </a:r>
                      <a:r>
                        <a:rPr lang="en-US" sz="1200" kern="100" baseline="0" dirty="0" err="1">
                          <a:effectLst/>
                        </a:rPr>
                        <a:t>spl</a:t>
                      </a:r>
                      <a:endParaRPr lang="zh-CN" sz="1200" kern="100" baseline="0" dirty="0">
                        <a:effectLst/>
                        <a:latin typeface="Huawei Sans" panose="020C0503030203020204" pitchFamily="34" charset="0"/>
                        <a:ea typeface="方正兰亭黑简体" panose="02000000000000000000" pitchFamily="2" charset="-122"/>
                        <a:cs typeface="Times New Roman" panose="02020603050405020304" pitchFamily="18" charset="0"/>
                      </a:endParaRPr>
                    </a:p>
                  </a:txBody>
                  <a:tcPr marL="68580" marR="68580" marT="0" marB="0"/>
                </a:tc>
              </a:tr>
              <a:tr h="244055">
                <a:tc>
                  <a:txBody>
                    <a:bodyPr/>
                    <a:lstStyle/>
                    <a:p>
                      <a:pPr algn="ctr">
                        <a:spcAft>
                          <a:spcPts val="0"/>
                        </a:spcAft>
                      </a:pPr>
                      <a:r>
                        <a:rPr lang="en-US" sz="1200" kern="100" baseline="0">
                          <a:effectLst/>
                        </a:rPr>
                        <a:t>W19</a:t>
                      </a:r>
                      <a:endParaRPr lang="zh-CN" sz="1200" kern="100" baseline="0">
                        <a:effectLst/>
                        <a:latin typeface="Huawei Sans" panose="020C0503030203020204" pitchFamily="34" charset="0"/>
                        <a:ea typeface="方正兰亭黑简体" panose="02000000000000000000" pitchFamily="2" charset="-122"/>
                        <a:cs typeface="Times New Roman" panose="02020603050405020304" pitchFamily="18" charset="0"/>
                      </a:endParaRPr>
                    </a:p>
                  </a:txBody>
                  <a:tcPr marL="68580" marR="68580" marT="0" marB="0"/>
                </a:tc>
                <a:tc>
                  <a:txBody>
                    <a:bodyPr/>
                    <a:lstStyle/>
                    <a:p>
                      <a:pPr algn="ctr">
                        <a:spcAft>
                          <a:spcPts val="0"/>
                        </a:spcAft>
                      </a:pPr>
                      <a:r>
                        <a:rPr lang="en-US" sz="1200" kern="100" baseline="0">
                          <a:effectLst/>
                        </a:rPr>
                        <a:t>X19</a:t>
                      </a:r>
                      <a:endParaRPr lang="zh-CN" sz="1200" kern="100" baseline="0">
                        <a:effectLst/>
                        <a:latin typeface="Huawei Sans" panose="020C0503030203020204" pitchFamily="34" charset="0"/>
                        <a:ea typeface="方正兰亭黑简体" panose="02000000000000000000" pitchFamily="2" charset="-122"/>
                        <a:cs typeface="Times New Roman" panose="02020603050405020304" pitchFamily="18" charset="0"/>
                      </a:endParaRPr>
                    </a:p>
                  </a:txBody>
                  <a:tcPr marL="68580" marR="68580" marT="0" marB="0"/>
                </a:tc>
                <a:tc>
                  <a:txBody>
                    <a:bodyPr/>
                    <a:lstStyle/>
                    <a:p>
                      <a:pPr algn="just">
                        <a:spcAft>
                          <a:spcPts val="0"/>
                        </a:spcAft>
                      </a:pPr>
                      <a:r>
                        <a:rPr lang="en-US" sz="1200" kern="100" baseline="0">
                          <a:effectLst/>
                        </a:rPr>
                        <a:t>Local variable, caller-owned</a:t>
                      </a:r>
                      <a:endParaRPr lang="zh-CN" sz="1200" kern="100" baseline="0">
                        <a:effectLst/>
                        <a:latin typeface="Huawei Sans" panose="020C0503030203020204" pitchFamily="34" charset="0"/>
                        <a:ea typeface="方正兰亭黑简体" panose="02000000000000000000" pitchFamily="2" charset="-122"/>
                        <a:cs typeface="Times New Roman" panose="02020603050405020304" pitchFamily="18" charset="0"/>
                      </a:endParaRPr>
                    </a:p>
                  </a:txBody>
                  <a:tcPr marL="68580" marR="68580" marT="0" marB="0"/>
                </a:tc>
                <a:tc>
                  <a:txBody>
                    <a:bodyPr/>
                    <a:lstStyle/>
                    <a:p>
                      <a:pPr algn="just">
                        <a:spcAft>
                          <a:spcPts val="0"/>
                        </a:spcAft>
                      </a:pPr>
                      <a:r>
                        <a:rPr lang="en-US" sz="1200" kern="100" baseline="0">
                          <a:effectLst/>
                        </a:rPr>
                        <a:t>%rbx</a:t>
                      </a:r>
                      <a:endParaRPr lang="zh-CN" sz="1200" kern="100" baseline="0">
                        <a:effectLst/>
                        <a:latin typeface="Huawei Sans" panose="020C0503030203020204" pitchFamily="34" charset="0"/>
                        <a:ea typeface="方正兰亭黑简体" panose="02000000000000000000" pitchFamily="2" charset="-122"/>
                        <a:cs typeface="Times New Roman" panose="02020603050405020304" pitchFamily="18" charset="0"/>
                      </a:endParaRPr>
                    </a:p>
                  </a:txBody>
                  <a:tcPr marL="68580" marR="68580" marT="0" marB="0"/>
                </a:tc>
                <a:tc>
                  <a:txBody>
                    <a:bodyPr/>
                    <a:lstStyle/>
                    <a:p>
                      <a:pPr algn="just">
                        <a:spcAft>
                          <a:spcPts val="0"/>
                        </a:spcAft>
                      </a:pPr>
                      <a:r>
                        <a:rPr lang="en-US" sz="1200" kern="100" baseline="0">
                          <a:effectLst/>
                        </a:rPr>
                        <a:t>%ebx</a:t>
                      </a:r>
                      <a:endParaRPr lang="zh-CN" sz="1200" kern="100" baseline="0">
                        <a:effectLst/>
                        <a:latin typeface="Huawei Sans" panose="020C0503030203020204" pitchFamily="34" charset="0"/>
                        <a:ea typeface="方正兰亭黑简体" panose="02000000000000000000" pitchFamily="2" charset="-122"/>
                        <a:cs typeface="Times New Roman" panose="02020603050405020304" pitchFamily="18" charset="0"/>
                      </a:endParaRPr>
                    </a:p>
                  </a:txBody>
                  <a:tcPr marL="68580" marR="68580" marT="0" marB="0"/>
                </a:tc>
                <a:tc>
                  <a:txBody>
                    <a:bodyPr/>
                    <a:lstStyle/>
                    <a:p>
                      <a:pPr algn="just">
                        <a:spcAft>
                          <a:spcPts val="0"/>
                        </a:spcAft>
                      </a:pPr>
                      <a:r>
                        <a:rPr lang="en-US" sz="1200" kern="100" baseline="0">
                          <a:effectLst/>
                        </a:rPr>
                        <a:t>%bx</a:t>
                      </a:r>
                      <a:endParaRPr lang="zh-CN" sz="1200" kern="100" baseline="0">
                        <a:effectLst/>
                        <a:latin typeface="Huawei Sans" panose="020C0503030203020204" pitchFamily="34" charset="0"/>
                        <a:ea typeface="方正兰亭黑简体" panose="02000000000000000000" pitchFamily="2" charset="-122"/>
                        <a:cs typeface="Times New Roman" panose="02020603050405020304" pitchFamily="18" charset="0"/>
                      </a:endParaRPr>
                    </a:p>
                  </a:txBody>
                  <a:tcPr marL="68580" marR="68580" marT="0" marB="0"/>
                </a:tc>
                <a:tc>
                  <a:txBody>
                    <a:bodyPr/>
                    <a:lstStyle/>
                    <a:p>
                      <a:pPr algn="just">
                        <a:spcAft>
                          <a:spcPts val="0"/>
                        </a:spcAft>
                      </a:pPr>
                      <a:r>
                        <a:rPr lang="en-US" sz="1200" kern="100" baseline="0" dirty="0">
                          <a:effectLst/>
                        </a:rPr>
                        <a:t>%</a:t>
                      </a:r>
                      <a:r>
                        <a:rPr lang="en-US" sz="1200" kern="100" baseline="0" dirty="0" err="1">
                          <a:effectLst/>
                        </a:rPr>
                        <a:t>bl</a:t>
                      </a:r>
                      <a:endParaRPr lang="zh-CN" sz="1200" kern="100" baseline="0" dirty="0">
                        <a:effectLst/>
                        <a:latin typeface="Huawei Sans" panose="020C0503030203020204" pitchFamily="34" charset="0"/>
                        <a:ea typeface="方正兰亭黑简体" panose="02000000000000000000" pitchFamily="2" charset="-122"/>
                        <a:cs typeface="Times New Roman" panose="02020603050405020304" pitchFamily="18" charset="0"/>
                      </a:endParaRPr>
                    </a:p>
                  </a:txBody>
                  <a:tcPr marL="68580" marR="68580" marT="0" marB="0"/>
                </a:tc>
              </a:tr>
              <a:tr h="244055">
                <a:tc>
                  <a:txBody>
                    <a:bodyPr/>
                    <a:lstStyle/>
                    <a:p>
                      <a:pPr algn="ctr">
                        <a:spcAft>
                          <a:spcPts val="0"/>
                        </a:spcAft>
                      </a:pPr>
                      <a:r>
                        <a:rPr lang="en-US" sz="1200" kern="100" baseline="0">
                          <a:effectLst/>
                        </a:rPr>
                        <a:t>W20</a:t>
                      </a:r>
                      <a:endParaRPr lang="zh-CN" sz="1200" kern="100" baseline="0">
                        <a:effectLst/>
                        <a:latin typeface="Huawei Sans" panose="020C0503030203020204" pitchFamily="34" charset="0"/>
                        <a:ea typeface="方正兰亭黑简体" panose="02000000000000000000" pitchFamily="2" charset="-122"/>
                        <a:cs typeface="Times New Roman" panose="02020603050405020304" pitchFamily="18" charset="0"/>
                      </a:endParaRPr>
                    </a:p>
                  </a:txBody>
                  <a:tcPr marL="68580" marR="68580" marT="0" marB="0"/>
                </a:tc>
                <a:tc>
                  <a:txBody>
                    <a:bodyPr/>
                    <a:lstStyle/>
                    <a:p>
                      <a:pPr algn="ctr">
                        <a:spcAft>
                          <a:spcPts val="0"/>
                        </a:spcAft>
                      </a:pPr>
                      <a:r>
                        <a:rPr lang="en-US" sz="1200" kern="100" baseline="0" dirty="0">
                          <a:effectLst/>
                        </a:rPr>
                        <a:t>X20</a:t>
                      </a:r>
                      <a:endParaRPr lang="zh-CN" sz="1200" kern="100" baseline="0" dirty="0">
                        <a:effectLst/>
                        <a:latin typeface="Huawei Sans" panose="020C0503030203020204" pitchFamily="34" charset="0"/>
                        <a:ea typeface="方正兰亭黑简体" panose="02000000000000000000" pitchFamily="2" charset="-122"/>
                        <a:cs typeface="Times New Roman" panose="02020603050405020304" pitchFamily="18" charset="0"/>
                      </a:endParaRPr>
                    </a:p>
                  </a:txBody>
                  <a:tcPr marL="68580" marR="68580" marT="0" marB="0"/>
                </a:tc>
                <a:tc>
                  <a:txBody>
                    <a:bodyPr/>
                    <a:lstStyle/>
                    <a:p>
                      <a:pPr algn="just">
                        <a:spcAft>
                          <a:spcPts val="0"/>
                        </a:spcAft>
                      </a:pPr>
                      <a:r>
                        <a:rPr lang="en-US" sz="1200" kern="100" baseline="0">
                          <a:effectLst/>
                        </a:rPr>
                        <a:t>Local variable, caller-owned</a:t>
                      </a:r>
                      <a:endParaRPr lang="zh-CN" sz="1200" kern="100" baseline="0">
                        <a:effectLst/>
                        <a:latin typeface="Huawei Sans" panose="020C0503030203020204" pitchFamily="34" charset="0"/>
                        <a:ea typeface="方正兰亭黑简体" panose="02000000000000000000" pitchFamily="2" charset="-122"/>
                        <a:cs typeface="Times New Roman" panose="02020603050405020304" pitchFamily="18" charset="0"/>
                      </a:endParaRPr>
                    </a:p>
                  </a:txBody>
                  <a:tcPr marL="68580" marR="68580" marT="0" marB="0"/>
                </a:tc>
                <a:tc>
                  <a:txBody>
                    <a:bodyPr/>
                    <a:lstStyle/>
                    <a:p>
                      <a:pPr algn="just">
                        <a:spcAft>
                          <a:spcPts val="0"/>
                        </a:spcAft>
                      </a:pPr>
                      <a:r>
                        <a:rPr lang="en-US" sz="1200" kern="100" baseline="0">
                          <a:effectLst/>
                        </a:rPr>
                        <a:t>%rbp</a:t>
                      </a:r>
                      <a:endParaRPr lang="zh-CN" sz="1200" kern="100" baseline="0">
                        <a:effectLst/>
                        <a:latin typeface="Huawei Sans" panose="020C0503030203020204" pitchFamily="34" charset="0"/>
                        <a:ea typeface="方正兰亭黑简体" panose="02000000000000000000" pitchFamily="2" charset="-122"/>
                        <a:cs typeface="Times New Roman" panose="02020603050405020304" pitchFamily="18" charset="0"/>
                      </a:endParaRPr>
                    </a:p>
                  </a:txBody>
                  <a:tcPr marL="68580" marR="68580" marT="0" marB="0"/>
                </a:tc>
                <a:tc>
                  <a:txBody>
                    <a:bodyPr/>
                    <a:lstStyle/>
                    <a:p>
                      <a:pPr algn="just">
                        <a:spcAft>
                          <a:spcPts val="0"/>
                        </a:spcAft>
                      </a:pPr>
                      <a:r>
                        <a:rPr lang="en-US" sz="1200" kern="100" baseline="0">
                          <a:effectLst/>
                        </a:rPr>
                        <a:t>%ebp</a:t>
                      </a:r>
                      <a:endParaRPr lang="zh-CN" sz="1200" kern="100" baseline="0">
                        <a:effectLst/>
                        <a:latin typeface="Huawei Sans" panose="020C0503030203020204" pitchFamily="34" charset="0"/>
                        <a:ea typeface="方正兰亭黑简体" panose="02000000000000000000" pitchFamily="2" charset="-122"/>
                        <a:cs typeface="Times New Roman" panose="02020603050405020304" pitchFamily="18" charset="0"/>
                      </a:endParaRPr>
                    </a:p>
                  </a:txBody>
                  <a:tcPr marL="68580" marR="68580" marT="0" marB="0"/>
                </a:tc>
                <a:tc>
                  <a:txBody>
                    <a:bodyPr/>
                    <a:lstStyle/>
                    <a:p>
                      <a:pPr algn="just">
                        <a:spcAft>
                          <a:spcPts val="0"/>
                        </a:spcAft>
                      </a:pPr>
                      <a:r>
                        <a:rPr lang="en-US" sz="1200" kern="100" baseline="0">
                          <a:effectLst/>
                        </a:rPr>
                        <a:t>%bp</a:t>
                      </a:r>
                      <a:endParaRPr lang="zh-CN" sz="1200" kern="100" baseline="0">
                        <a:effectLst/>
                        <a:latin typeface="Huawei Sans" panose="020C0503030203020204" pitchFamily="34" charset="0"/>
                        <a:ea typeface="方正兰亭黑简体" panose="02000000000000000000" pitchFamily="2" charset="-122"/>
                        <a:cs typeface="Times New Roman" panose="02020603050405020304" pitchFamily="18" charset="0"/>
                      </a:endParaRPr>
                    </a:p>
                  </a:txBody>
                  <a:tcPr marL="68580" marR="68580" marT="0" marB="0"/>
                </a:tc>
                <a:tc>
                  <a:txBody>
                    <a:bodyPr/>
                    <a:lstStyle/>
                    <a:p>
                      <a:pPr algn="just">
                        <a:spcAft>
                          <a:spcPts val="0"/>
                        </a:spcAft>
                      </a:pPr>
                      <a:r>
                        <a:rPr lang="en-US" sz="1200" kern="100" baseline="0" dirty="0">
                          <a:effectLst/>
                        </a:rPr>
                        <a:t>%</a:t>
                      </a:r>
                      <a:r>
                        <a:rPr lang="en-US" sz="1200" kern="100" baseline="0" dirty="0" err="1">
                          <a:effectLst/>
                        </a:rPr>
                        <a:t>bpl</a:t>
                      </a:r>
                      <a:endParaRPr lang="zh-CN" sz="1200" kern="100" baseline="0" dirty="0">
                        <a:effectLst/>
                        <a:latin typeface="Huawei Sans" panose="020C0503030203020204" pitchFamily="34" charset="0"/>
                        <a:ea typeface="方正兰亭黑简体" panose="02000000000000000000" pitchFamily="2" charset="-122"/>
                        <a:cs typeface="Times New Roman" panose="02020603050405020304" pitchFamily="18" charset="0"/>
                      </a:endParaRPr>
                    </a:p>
                  </a:txBody>
                  <a:tcPr marL="68580" marR="68580" marT="0" marB="0"/>
                </a:tc>
              </a:tr>
              <a:tr h="244055">
                <a:tc>
                  <a:txBody>
                    <a:bodyPr/>
                    <a:lstStyle/>
                    <a:p>
                      <a:pPr algn="ctr">
                        <a:spcAft>
                          <a:spcPts val="0"/>
                        </a:spcAft>
                      </a:pPr>
                      <a:r>
                        <a:rPr lang="en-US" sz="1200" kern="100" baseline="0">
                          <a:effectLst/>
                        </a:rPr>
                        <a:t>W21</a:t>
                      </a:r>
                      <a:endParaRPr lang="zh-CN" sz="1200" kern="100" baseline="0">
                        <a:effectLst/>
                        <a:latin typeface="Huawei Sans" panose="020C0503030203020204" pitchFamily="34" charset="0"/>
                        <a:ea typeface="方正兰亭黑简体" panose="02000000000000000000" pitchFamily="2" charset="-122"/>
                        <a:cs typeface="Times New Roman" panose="02020603050405020304" pitchFamily="18" charset="0"/>
                      </a:endParaRPr>
                    </a:p>
                  </a:txBody>
                  <a:tcPr marL="68580" marR="68580" marT="0" marB="0"/>
                </a:tc>
                <a:tc>
                  <a:txBody>
                    <a:bodyPr/>
                    <a:lstStyle/>
                    <a:p>
                      <a:pPr algn="ctr">
                        <a:spcAft>
                          <a:spcPts val="0"/>
                        </a:spcAft>
                      </a:pPr>
                      <a:r>
                        <a:rPr lang="en-US" sz="1200" kern="100" baseline="0" dirty="0">
                          <a:effectLst/>
                        </a:rPr>
                        <a:t>X21</a:t>
                      </a:r>
                      <a:endParaRPr lang="zh-CN" sz="1200" kern="100" baseline="0" dirty="0">
                        <a:effectLst/>
                        <a:latin typeface="Huawei Sans" panose="020C0503030203020204" pitchFamily="34" charset="0"/>
                        <a:ea typeface="方正兰亭黑简体" panose="02000000000000000000" pitchFamily="2" charset="-122"/>
                        <a:cs typeface="Times New Roman" panose="02020603050405020304" pitchFamily="18" charset="0"/>
                      </a:endParaRPr>
                    </a:p>
                  </a:txBody>
                  <a:tcPr marL="68580" marR="68580" marT="0" marB="0"/>
                </a:tc>
                <a:tc>
                  <a:txBody>
                    <a:bodyPr/>
                    <a:lstStyle/>
                    <a:p>
                      <a:pPr algn="just">
                        <a:spcAft>
                          <a:spcPts val="0"/>
                        </a:spcAft>
                      </a:pPr>
                      <a:r>
                        <a:rPr lang="en-US" sz="1200" kern="100" baseline="0">
                          <a:effectLst/>
                        </a:rPr>
                        <a:t>Local variable, caller-owned</a:t>
                      </a:r>
                      <a:endParaRPr lang="zh-CN" sz="1200" kern="100" baseline="0">
                        <a:effectLst/>
                        <a:latin typeface="Huawei Sans" panose="020C0503030203020204" pitchFamily="34" charset="0"/>
                        <a:ea typeface="方正兰亭黑简体" panose="02000000000000000000" pitchFamily="2" charset="-122"/>
                        <a:cs typeface="Times New Roman" panose="02020603050405020304" pitchFamily="18" charset="0"/>
                      </a:endParaRPr>
                    </a:p>
                  </a:txBody>
                  <a:tcPr marL="68580" marR="68580" marT="0" marB="0"/>
                </a:tc>
                <a:tc>
                  <a:txBody>
                    <a:bodyPr/>
                    <a:lstStyle/>
                    <a:p>
                      <a:pPr algn="just">
                        <a:spcAft>
                          <a:spcPts val="0"/>
                        </a:spcAft>
                      </a:pPr>
                      <a:r>
                        <a:rPr lang="en-US" sz="1200" kern="100" baseline="0">
                          <a:effectLst/>
                        </a:rPr>
                        <a:t>%r12</a:t>
                      </a:r>
                      <a:endParaRPr lang="zh-CN" sz="1200" kern="100" baseline="0">
                        <a:effectLst/>
                        <a:latin typeface="Huawei Sans" panose="020C0503030203020204" pitchFamily="34" charset="0"/>
                        <a:ea typeface="方正兰亭黑简体" panose="02000000000000000000" pitchFamily="2" charset="-122"/>
                        <a:cs typeface="Times New Roman" panose="02020603050405020304" pitchFamily="18" charset="0"/>
                      </a:endParaRPr>
                    </a:p>
                  </a:txBody>
                  <a:tcPr marL="68580" marR="68580" marT="0" marB="0"/>
                </a:tc>
                <a:tc>
                  <a:txBody>
                    <a:bodyPr/>
                    <a:lstStyle/>
                    <a:p>
                      <a:pPr algn="just">
                        <a:spcAft>
                          <a:spcPts val="0"/>
                        </a:spcAft>
                      </a:pPr>
                      <a:r>
                        <a:rPr lang="en-US" sz="1200" kern="100" baseline="0">
                          <a:effectLst/>
                        </a:rPr>
                        <a:t>%r12d</a:t>
                      </a:r>
                      <a:endParaRPr lang="zh-CN" sz="1200" kern="100" baseline="0">
                        <a:effectLst/>
                        <a:latin typeface="Huawei Sans" panose="020C0503030203020204" pitchFamily="34" charset="0"/>
                        <a:ea typeface="方正兰亭黑简体" panose="02000000000000000000" pitchFamily="2" charset="-122"/>
                        <a:cs typeface="Times New Roman" panose="02020603050405020304" pitchFamily="18" charset="0"/>
                      </a:endParaRPr>
                    </a:p>
                  </a:txBody>
                  <a:tcPr marL="68580" marR="68580" marT="0" marB="0"/>
                </a:tc>
                <a:tc>
                  <a:txBody>
                    <a:bodyPr/>
                    <a:lstStyle/>
                    <a:p>
                      <a:pPr algn="just">
                        <a:spcAft>
                          <a:spcPts val="0"/>
                        </a:spcAft>
                      </a:pPr>
                      <a:r>
                        <a:rPr lang="en-US" sz="1200" kern="100" baseline="0">
                          <a:effectLst/>
                        </a:rPr>
                        <a:t>%r12w</a:t>
                      </a:r>
                      <a:endParaRPr lang="zh-CN" sz="1200" kern="100" baseline="0">
                        <a:effectLst/>
                        <a:latin typeface="Huawei Sans" panose="020C0503030203020204" pitchFamily="34" charset="0"/>
                        <a:ea typeface="方正兰亭黑简体" panose="02000000000000000000" pitchFamily="2" charset="-122"/>
                        <a:cs typeface="Times New Roman" panose="02020603050405020304" pitchFamily="18" charset="0"/>
                      </a:endParaRPr>
                    </a:p>
                  </a:txBody>
                  <a:tcPr marL="68580" marR="68580" marT="0" marB="0"/>
                </a:tc>
                <a:tc>
                  <a:txBody>
                    <a:bodyPr/>
                    <a:lstStyle/>
                    <a:p>
                      <a:pPr algn="just">
                        <a:spcAft>
                          <a:spcPts val="0"/>
                        </a:spcAft>
                      </a:pPr>
                      <a:r>
                        <a:rPr lang="en-US" sz="1200" kern="100" baseline="0" dirty="0">
                          <a:effectLst/>
                        </a:rPr>
                        <a:t>%r12b</a:t>
                      </a:r>
                      <a:endParaRPr lang="zh-CN" sz="1200" kern="100" baseline="0" dirty="0">
                        <a:effectLst/>
                        <a:latin typeface="Huawei Sans" panose="020C0503030203020204" pitchFamily="34" charset="0"/>
                        <a:ea typeface="方正兰亭黑简体" panose="02000000000000000000" pitchFamily="2" charset="-122"/>
                        <a:cs typeface="Times New Roman" panose="02020603050405020304" pitchFamily="18" charset="0"/>
                      </a:endParaRPr>
                    </a:p>
                  </a:txBody>
                  <a:tcPr marL="68580" marR="68580" marT="0" marB="0"/>
                </a:tc>
              </a:tr>
              <a:tr h="244055">
                <a:tc>
                  <a:txBody>
                    <a:bodyPr/>
                    <a:lstStyle/>
                    <a:p>
                      <a:pPr algn="ctr">
                        <a:spcAft>
                          <a:spcPts val="0"/>
                        </a:spcAft>
                      </a:pPr>
                      <a:r>
                        <a:rPr lang="en-US" sz="1200" kern="100" baseline="0">
                          <a:effectLst/>
                        </a:rPr>
                        <a:t>W22</a:t>
                      </a:r>
                      <a:endParaRPr lang="zh-CN" sz="1200" kern="100" baseline="0">
                        <a:effectLst/>
                        <a:latin typeface="Huawei Sans" panose="020C0503030203020204" pitchFamily="34" charset="0"/>
                        <a:ea typeface="方正兰亭黑简体" panose="02000000000000000000" pitchFamily="2" charset="-122"/>
                        <a:cs typeface="Times New Roman" panose="02020603050405020304" pitchFamily="18" charset="0"/>
                      </a:endParaRPr>
                    </a:p>
                  </a:txBody>
                  <a:tcPr marL="68580" marR="68580" marT="0" marB="0"/>
                </a:tc>
                <a:tc>
                  <a:txBody>
                    <a:bodyPr/>
                    <a:lstStyle/>
                    <a:p>
                      <a:pPr algn="ctr">
                        <a:spcAft>
                          <a:spcPts val="0"/>
                        </a:spcAft>
                      </a:pPr>
                      <a:r>
                        <a:rPr lang="en-US" sz="1200" kern="100" baseline="0" dirty="0">
                          <a:effectLst/>
                        </a:rPr>
                        <a:t>X22</a:t>
                      </a:r>
                      <a:endParaRPr lang="zh-CN" sz="1200" kern="100" baseline="0" dirty="0">
                        <a:effectLst/>
                        <a:latin typeface="Huawei Sans" panose="020C0503030203020204" pitchFamily="34" charset="0"/>
                        <a:ea typeface="方正兰亭黑简体" panose="02000000000000000000" pitchFamily="2" charset="-122"/>
                        <a:cs typeface="Times New Roman" panose="02020603050405020304" pitchFamily="18" charset="0"/>
                      </a:endParaRPr>
                    </a:p>
                  </a:txBody>
                  <a:tcPr marL="68580" marR="68580" marT="0" marB="0"/>
                </a:tc>
                <a:tc>
                  <a:txBody>
                    <a:bodyPr/>
                    <a:lstStyle/>
                    <a:p>
                      <a:pPr algn="just">
                        <a:spcAft>
                          <a:spcPts val="0"/>
                        </a:spcAft>
                      </a:pPr>
                      <a:r>
                        <a:rPr lang="en-US" sz="1200" kern="100" baseline="0">
                          <a:effectLst/>
                        </a:rPr>
                        <a:t>Local variable, caller-owned</a:t>
                      </a:r>
                      <a:endParaRPr lang="zh-CN" sz="1200" kern="100" baseline="0">
                        <a:effectLst/>
                        <a:latin typeface="Huawei Sans" panose="020C0503030203020204" pitchFamily="34" charset="0"/>
                        <a:ea typeface="方正兰亭黑简体" panose="02000000000000000000" pitchFamily="2" charset="-122"/>
                        <a:cs typeface="Times New Roman" panose="02020603050405020304" pitchFamily="18" charset="0"/>
                      </a:endParaRPr>
                    </a:p>
                  </a:txBody>
                  <a:tcPr marL="68580" marR="68580" marT="0" marB="0"/>
                </a:tc>
                <a:tc>
                  <a:txBody>
                    <a:bodyPr/>
                    <a:lstStyle/>
                    <a:p>
                      <a:pPr algn="just">
                        <a:spcAft>
                          <a:spcPts val="0"/>
                        </a:spcAft>
                      </a:pPr>
                      <a:r>
                        <a:rPr lang="en-US" sz="1200" kern="100" baseline="0">
                          <a:effectLst/>
                        </a:rPr>
                        <a:t>%r13</a:t>
                      </a:r>
                      <a:endParaRPr lang="zh-CN" sz="1200" kern="100" baseline="0">
                        <a:effectLst/>
                        <a:latin typeface="Huawei Sans" panose="020C0503030203020204" pitchFamily="34" charset="0"/>
                        <a:ea typeface="方正兰亭黑简体" panose="02000000000000000000" pitchFamily="2" charset="-122"/>
                        <a:cs typeface="Times New Roman" panose="02020603050405020304" pitchFamily="18" charset="0"/>
                      </a:endParaRPr>
                    </a:p>
                  </a:txBody>
                  <a:tcPr marL="68580" marR="68580" marT="0" marB="0"/>
                </a:tc>
                <a:tc>
                  <a:txBody>
                    <a:bodyPr/>
                    <a:lstStyle/>
                    <a:p>
                      <a:pPr algn="just">
                        <a:spcAft>
                          <a:spcPts val="0"/>
                        </a:spcAft>
                      </a:pPr>
                      <a:r>
                        <a:rPr lang="en-US" sz="1200" kern="100" baseline="0">
                          <a:effectLst/>
                        </a:rPr>
                        <a:t>%r13d</a:t>
                      </a:r>
                      <a:endParaRPr lang="zh-CN" sz="1200" kern="100" baseline="0">
                        <a:effectLst/>
                        <a:latin typeface="Huawei Sans" panose="020C0503030203020204" pitchFamily="34" charset="0"/>
                        <a:ea typeface="方正兰亭黑简体" panose="02000000000000000000" pitchFamily="2" charset="-122"/>
                        <a:cs typeface="Times New Roman" panose="02020603050405020304" pitchFamily="18" charset="0"/>
                      </a:endParaRPr>
                    </a:p>
                  </a:txBody>
                  <a:tcPr marL="68580" marR="68580" marT="0" marB="0"/>
                </a:tc>
                <a:tc>
                  <a:txBody>
                    <a:bodyPr/>
                    <a:lstStyle/>
                    <a:p>
                      <a:pPr algn="just">
                        <a:spcAft>
                          <a:spcPts val="0"/>
                        </a:spcAft>
                      </a:pPr>
                      <a:r>
                        <a:rPr lang="en-US" sz="1200" kern="100" baseline="0">
                          <a:effectLst/>
                        </a:rPr>
                        <a:t>%r13w</a:t>
                      </a:r>
                      <a:endParaRPr lang="zh-CN" sz="1200" kern="100" baseline="0">
                        <a:effectLst/>
                        <a:latin typeface="Huawei Sans" panose="020C0503030203020204" pitchFamily="34" charset="0"/>
                        <a:ea typeface="方正兰亭黑简体" panose="02000000000000000000" pitchFamily="2" charset="-122"/>
                        <a:cs typeface="Times New Roman" panose="02020603050405020304" pitchFamily="18" charset="0"/>
                      </a:endParaRPr>
                    </a:p>
                  </a:txBody>
                  <a:tcPr marL="68580" marR="68580" marT="0" marB="0"/>
                </a:tc>
                <a:tc>
                  <a:txBody>
                    <a:bodyPr/>
                    <a:lstStyle/>
                    <a:p>
                      <a:pPr algn="just">
                        <a:spcAft>
                          <a:spcPts val="0"/>
                        </a:spcAft>
                      </a:pPr>
                      <a:r>
                        <a:rPr lang="en-US" sz="1200" kern="100" baseline="0" dirty="0">
                          <a:effectLst/>
                        </a:rPr>
                        <a:t>%r13b</a:t>
                      </a:r>
                      <a:endParaRPr lang="zh-CN" sz="1200" kern="100" baseline="0" dirty="0">
                        <a:effectLst/>
                        <a:latin typeface="Huawei Sans" panose="020C0503030203020204" pitchFamily="34" charset="0"/>
                        <a:ea typeface="方正兰亭黑简体" panose="02000000000000000000" pitchFamily="2" charset="-122"/>
                        <a:cs typeface="Times New Roman" panose="02020603050405020304" pitchFamily="18" charset="0"/>
                      </a:endParaRPr>
                    </a:p>
                  </a:txBody>
                  <a:tcPr marL="68580" marR="68580" marT="0" marB="0"/>
                </a:tc>
              </a:tr>
              <a:tr h="244055">
                <a:tc>
                  <a:txBody>
                    <a:bodyPr/>
                    <a:lstStyle/>
                    <a:p>
                      <a:pPr algn="ctr">
                        <a:spcAft>
                          <a:spcPts val="0"/>
                        </a:spcAft>
                      </a:pPr>
                      <a:r>
                        <a:rPr lang="en-US" sz="1200" kern="100" baseline="0">
                          <a:effectLst/>
                        </a:rPr>
                        <a:t>W23</a:t>
                      </a:r>
                      <a:endParaRPr lang="zh-CN" sz="1200" kern="100" baseline="0">
                        <a:effectLst/>
                        <a:latin typeface="Huawei Sans" panose="020C0503030203020204" pitchFamily="34" charset="0"/>
                        <a:ea typeface="方正兰亭黑简体" panose="02000000000000000000" pitchFamily="2" charset="-122"/>
                        <a:cs typeface="Times New Roman" panose="02020603050405020304" pitchFamily="18" charset="0"/>
                      </a:endParaRPr>
                    </a:p>
                  </a:txBody>
                  <a:tcPr marL="68580" marR="68580" marT="0" marB="0"/>
                </a:tc>
                <a:tc>
                  <a:txBody>
                    <a:bodyPr/>
                    <a:lstStyle/>
                    <a:p>
                      <a:pPr algn="ctr">
                        <a:spcAft>
                          <a:spcPts val="0"/>
                        </a:spcAft>
                      </a:pPr>
                      <a:r>
                        <a:rPr lang="en-US" sz="1200" kern="100" baseline="0" dirty="0">
                          <a:effectLst/>
                        </a:rPr>
                        <a:t>X23</a:t>
                      </a:r>
                      <a:endParaRPr lang="zh-CN" sz="1200" kern="100" baseline="0" dirty="0">
                        <a:effectLst/>
                        <a:latin typeface="Huawei Sans" panose="020C0503030203020204" pitchFamily="34" charset="0"/>
                        <a:ea typeface="方正兰亭黑简体" panose="02000000000000000000" pitchFamily="2" charset="-122"/>
                        <a:cs typeface="Times New Roman" panose="02020603050405020304" pitchFamily="18" charset="0"/>
                      </a:endParaRPr>
                    </a:p>
                  </a:txBody>
                  <a:tcPr marL="68580" marR="68580" marT="0" marB="0"/>
                </a:tc>
                <a:tc>
                  <a:txBody>
                    <a:bodyPr/>
                    <a:lstStyle/>
                    <a:p>
                      <a:pPr algn="just">
                        <a:spcAft>
                          <a:spcPts val="0"/>
                        </a:spcAft>
                      </a:pPr>
                      <a:r>
                        <a:rPr lang="en-US" sz="1200" kern="100" baseline="0">
                          <a:effectLst/>
                        </a:rPr>
                        <a:t>Local variable, caller-owned</a:t>
                      </a:r>
                      <a:endParaRPr lang="zh-CN" sz="1200" kern="100" baseline="0">
                        <a:effectLst/>
                        <a:latin typeface="Huawei Sans" panose="020C0503030203020204" pitchFamily="34" charset="0"/>
                        <a:ea typeface="方正兰亭黑简体" panose="02000000000000000000" pitchFamily="2" charset="-122"/>
                        <a:cs typeface="Times New Roman" panose="02020603050405020304" pitchFamily="18" charset="0"/>
                      </a:endParaRPr>
                    </a:p>
                  </a:txBody>
                  <a:tcPr marL="68580" marR="68580" marT="0" marB="0"/>
                </a:tc>
                <a:tc>
                  <a:txBody>
                    <a:bodyPr/>
                    <a:lstStyle/>
                    <a:p>
                      <a:pPr algn="just">
                        <a:spcAft>
                          <a:spcPts val="0"/>
                        </a:spcAft>
                      </a:pPr>
                      <a:r>
                        <a:rPr lang="en-US" sz="1200" kern="100" baseline="0">
                          <a:effectLst/>
                        </a:rPr>
                        <a:t>%r14</a:t>
                      </a:r>
                      <a:endParaRPr lang="zh-CN" sz="1200" kern="100" baseline="0">
                        <a:effectLst/>
                        <a:latin typeface="Huawei Sans" panose="020C0503030203020204" pitchFamily="34" charset="0"/>
                        <a:ea typeface="方正兰亭黑简体" panose="02000000000000000000" pitchFamily="2" charset="-122"/>
                        <a:cs typeface="Times New Roman" panose="02020603050405020304" pitchFamily="18" charset="0"/>
                      </a:endParaRPr>
                    </a:p>
                  </a:txBody>
                  <a:tcPr marL="68580" marR="68580" marT="0" marB="0"/>
                </a:tc>
                <a:tc>
                  <a:txBody>
                    <a:bodyPr/>
                    <a:lstStyle/>
                    <a:p>
                      <a:pPr algn="just">
                        <a:spcAft>
                          <a:spcPts val="0"/>
                        </a:spcAft>
                      </a:pPr>
                      <a:r>
                        <a:rPr lang="en-US" sz="1200" kern="100" baseline="0">
                          <a:effectLst/>
                        </a:rPr>
                        <a:t>%r14d</a:t>
                      </a:r>
                      <a:endParaRPr lang="zh-CN" sz="1200" kern="100" baseline="0">
                        <a:effectLst/>
                        <a:latin typeface="Huawei Sans" panose="020C0503030203020204" pitchFamily="34" charset="0"/>
                        <a:ea typeface="方正兰亭黑简体" panose="02000000000000000000" pitchFamily="2" charset="-122"/>
                        <a:cs typeface="Times New Roman" panose="02020603050405020304" pitchFamily="18" charset="0"/>
                      </a:endParaRPr>
                    </a:p>
                  </a:txBody>
                  <a:tcPr marL="68580" marR="68580" marT="0" marB="0"/>
                </a:tc>
                <a:tc>
                  <a:txBody>
                    <a:bodyPr/>
                    <a:lstStyle/>
                    <a:p>
                      <a:pPr algn="just">
                        <a:spcAft>
                          <a:spcPts val="0"/>
                        </a:spcAft>
                      </a:pPr>
                      <a:r>
                        <a:rPr lang="en-US" sz="1200" kern="100" baseline="0">
                          <a:effectLst/>
                        </a:rPr>
                        <a:t>%r14w</a:t>
                      </a:r>
                      <a:endParaRPr lang="zh-CN" sz="1200" kern="100" baseline="0">
                        <a:effectLst/>
                        <a:latin typeface="Huawei Sans" panose="020C0503030203020204" pitchFamily="34" charset="0"/>
                        <a:ea typeface="方正兰亭黑简体" panose="02000000000000000000" pitchFamily="2" charset="-122"/>
                        <a:cs typeface="Times New Roman" panose="02020603050405020304" pitchFamily="18" charset="0"/>
                      </a:endParaRPr>
                    </a:p>
                  </a:txBody>
                  <a:tcPr marL="68580" marR="68580" marT="0" marB="0"/>
                </a:tc>
                <a:tc>
                  <a:txBody>
                    <a:bodyPr/>
                    <a:lstStyle/>
                    <a:p>
                      <a:pPr algn="just">
                        <a:spcAft>
                          <a:spcPts val="0"/>
                        </a:spcAft>
                      </a:pPr>
                      <a:r>
                        <a:rPr lang="en-US" sz="1200" kern="100" baseline="0" dirty="0">
                          <a:effectLst/>
                        </a:rPr>
                        <a:t>%r14b</a:t>
                      </a:r>
                      <a:endParaRPr lang="zh-CN" sz="1200" kern="100" baseline="0" dirty="0">
                        <a:effectLst/>
                        <a:latin typeface="Huawei Sans" panose="020C0503030203020204" pitchFamily="34" charset="0"/>
                        <a:ea typeface="方正兰亭黑简体" panose="02000000000000000000" pitchFamily="2" charset="-122"/>
                        <a:cs typeface="Times New Roman" panose="02020603050405020304" pitchFamily="18" charset="0"/>
                      </a:endParaRPr>
                    </a:p>
                  </a:txBody>
                  <a:tcPr marL="68580" marR="68580" marT="0" marB="0"/>
                </a:tc>
              </a:tr>
              <a:tr h="244055">
                <a:tc>
                  <a:txBody>
                    <a:bodyPr/>
                    <a:lstStyle/>
                    <a:p>
                      <a:pPr algn="ctr">
                        <a:spcAft>
                          <a:spcPts val="0"/>
                        </a:spcAft>
                      </a:pPr>
                      <a:r>
                        <a:rPr lang="en-US" sz="1200" kern="100" baseline="0">
                          <a:effectLst/>
                        </a:rPr>
                        <a:t>W24</a:t>
                      </a:r>
                      <a:endParaRPr lang="zh-CN" sz="1200" kern="100" baseline="0">
                        <a:effectLst/>
                        <a:latin typeface="Huawei Sans" panose="020C0503030203020204" pitchFamily="34" charset="0"/>
                        <a:ea typeface="方正兰亭黑简体" panose="02000000000000000000" pitchFamily="2" charset="-122"/>
                        <a:cs typeface="Times New Roman" panose="02020603050405020304" pitchFamily="18" charset="0"/>
                      </a:endParaRPr>
                    </a:p>
                  </a:txBody>
                  <a:tcPr marL="68580" marR="68580" marT="0" marB="0"/>
                </a:tc>
                <a:tc>
                  <a:txBody>
                    <a:bodyPr/>
                    <a:lstStyle/>
                    <a:p>
                      <a:pPr algn="ctr">
                        <a:spcAft>
                          <a:spcPts val="0"/>
                        </a:spcAft>
                      </a:pPr>
                      <a:r>
                        <a:rPr lang="en-US" sz="1200" kern="100" baseline="0" dirty="0">
                          <a:effectLst/>
                        </a:rPr>
                        <a:t>X24</a:t>
                      </a:r>
                      <a:endParaRPr lang="zh-CN" sz="1200" kern="100" baseline="0" dirty="0">
                        <a:effectLst/>
                        <a:latin typeface="Huawei Sans" panose="020C0503030203020204" pitchFamily="34" charset="0"/>
                        <a:ea typeface="方正兰亭黑简体" panose="02000000000000000000" pitchFamily="2" charset="-122"/>
                        <a:cs typeface="Times New Roman" panose="02020603050405020304" pitchFamily="18" charset="0"/>
                      </a:endParaRPr>
                    </a:p>
                  </a:txBody>
                  <a:tcPr marL="68580" marR="68580" marT="0" marB="0"/>
                </a:tc>
                <a:tc>
                  <a:txBody>
                    <a:bodyPr/>
                    <a:lstStyle/>
                    <a:p>
                      <a:pPr algn="just">
                        <a:spcAft>
                          <a:spcPts val="0"/>
                        </a:spcAft>
                      </a:pPr>
                      <a:r>
                        <a:rPr lang="en-US" sz="1200" kern="100" baseline="0" dirty="0">
                          <a:effectLst/>
                        </a:rPr>
                        <a:t>Local variable, caller-owned</a:t>
                      </a:r>
                      <a:endParaRPr lang="zh-CN" sz="1200" kern="100" baseline="0" dirty="0">
                        <a:effectLst/>
                        <a:latin typeface="Huawei Sans" panose="020C0503030203020204" pitchFamily="34" charset="0"/>
                        <a:ea typeface="方正兰亭黑简体" panose="02000000000000000000" pitchFamily="2" charset="-122"/>
                        <a:cs typeface="Times New Roman" panose="02020603050405020304" pitchFamily="18" charset="0"/>
                      </a:endParaRPr>
                    </a:p>
                  </a:txBody>
                  <a:tcPr marL="68580" marR="68580" marT="0" marB="0"/>
                </a:tc>
                <a:tc>
                  <a:txBody>
                    <a:bodyPr/>
                    <a:lstStyle/>
                    <a:p>
                      <a:pPr algn="just">
                        <a:spcAft>
                          <a:spcPts val="0"/>
                        </a:spcAft>
                      </a:pPr>
                      <a:r>
                        <a:rPr lang="en-US" sz="1200" kern="100" baseline="0">
                          <a:effectLst/>
                        </a:rPr>
                        <a:t>%r15</a:t>
                      </a:r>
                      <a:endParaRPr lang="zh-CN" sz="1200" kern="100" baseline="0">
                        <a:effectLst/>
                        <a:latin typeface="Huawei Sans" panose="020C0503030203020204" pitchFamily="34" charset="0"/>
                        <a:ea typeface="方正兰亭黑简体" panose="02000000000000000000" pitchFamily="2" charset="-122"/>
                        <a:cs typeface="Times New Roman" panose="02020603050405020304" pitchFamily="18" charset="0"/>
                      </a:endParaRPr>
                    </a:p>
                  </a:txBody>
                  <a:tcPr marL="68580" marR="68580" marT="0" marB="0"/>
                </a:tc>
                <a:tc>
                  <a:txBody>
                    <a:bodyPr/>
                    <a:lstStyle/>
                    <a:p>
                      <a:pPr algn="just">
                        <a:spcAft>
                          <a:spcPts val="0"/>
                        </a:spcAft>
                      </a:pPr>
                      <a:r>
                        <a:rPr lang="en-US" sz="1200" kern="100" baseline="0">
                          <a:effectLst/>
                        </a:rPr>
                        <a:t>%r15d</a:t>
                      </a:r>
                      <a:endParaRPr lang="zh-CN" sz="1200" kern="100" baseline="0">
                        <a:effectLst/>
                        <a:latin typeface="Huawei Sans" panose="020C0503030203020204" pitchFamily="34" charset="0"/>
                        <a:ea typeface="方正兰亭黑简体" panose="02000000000000000000" pitchFamily="2" charset="-122"/>
                        <a:cs typeface="Times New Roman" panose="02020603050405020304" pitchFamily="18" charset="0"/>
                      </a:endParaRPr>
                    </a:p>
                  </a:txBody>
                  <a:tcPr marL="68580" marR="68580" marT="0" marB="0"/>
                </a:tc>
                <a:tc>
                  <a:txBody>
                    <a:bodyPr/>
                    <a:lstStyle/>
                    <a:p>
                      <a:pPr algn="just">
                        <a:spcAft>
                          <a:spcPts val="0"/>
                        </a:spcAft>
                      </a:pPr>
                      <a:r>
                        <a:rPr lang="en-US" sz="1200" kern="100" baseline="0">
                          <a:effectLst/>
                        </a:rPr>
                        <a:t>%r15w</a:t>
                      </a:r>
                      <a:endParaRPr lang="zh-CN" sz="1200" kern="100" baseline="0">
                        <a:effectLst/>
                        <a:latin typeface="Huawei Sans" panose="020C0503030203020204" pitchFamily="34" charset="0"/>
                        <a:ea typeface="方正兰亭黑简体" panose="02000000000000000000" pitchFamily="2" charset="-122"/>
                        <a:cs typeface="Times New Roman" panose="02020603050405020304" pitchFamily="18" charset="0"/>
                      </a:endParaRPr>
                    </a:p>
                  </a:txBody>
                  <a:tcPr marL="68580" marR="68580" marT="0" marB="0"/>
                </a:tc>
                <a:tc>
                  <a:txBody>
                    <a:bodyPr/>
                    <a:lstStyle/>
                    <a:p>
                      <a:pPr algn="just">
                        <a:spcAft>
                          <a:spcPts val="0"/>
                        </a:spcAft>
                      </a:pPr>
                      <a:r>
                        <a:rPr lang="en-US" sz="1200" kern="100" baseline="0" dirty="0">
                          <a:effectLst/>
                        </a:rPr>
                        <a:t>%r15b</a:t>
                      </a:r>
                      <a:endParaRPr lang="zh-CN" sz="1200" kern="100" baseline="0" dirty="0">
                        <a:effectLst/>
                        <a:latin typeface="Huawei Sans" panose="020C0503030203020204" pitchFamily="34" charset="0"/>
                        <a:ea typeface="方正兰亭黑简体" panose="02000000000000000000" pitchFamily="2" charset="-122"/>
                        <a:cs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959481233"/>
      </p:ext>
    </p:extLst>
  </p:cSld>
  <p:clrMapOvr>
    <a:masterClrMapping/>
  </p:clrMapOvr>
  <p:transition advClick="0" advTm="8000">
    <p:fade thruBlk="1"/>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zh-CN" altLang="en-US" dirty="0" smtClean="0"/>
              <a:t>寄存器</a:t>
            </a:r>
            <a:r>
              <a:rPr lang="zh-CN" altLang="en-US" dirty="0" smtClean="0"/>
              <a:t>集合 </a:t>
            </a:r>
            <a:r>
              <a:rPr lang="en-US" altLang="zh-CN" dirty="0" smtClean="0"/>
              <a:t>(</a:t>
            </a:r>
            <a:r>
              <a:rPr lang="en-US" altLang="zh-CN" dirty="0" smtClean="0"/>
              <a:t>2)</a:t>
            </a:r>
            <a:endParaRPr lang="zh-CN" altLang="en-US" dirty="0" smtClean="0"/>
          </a:p>
        </p:txBody>
      </p:sp>
      <p:graphicFrame>
        <p:nvGraphicFramePr>
          <p:cNvPr id="2" name="表格 1"/>
          <p:cNvGraphicFramePr>
            <a:graphicFrameLocks noGrp="1"/>
          </p:cNvGraphicFramePr>
          <p:nvPr>
            <p:extLst>
              <p:ext uri="{D42A27DB-BD31-4B8C-83A1-F6EECF244321}">
                <p14:modId xmlns:p14="http://schemas.microsoft.com/office/powerpoint/2010/main" val="1801987721"/>
              </p:ext>
            </p:extLst>
          </p:nvPr>
        </p:nvGraphicFramePr>
        <p:xfrm>
          <a:off x="731838" y="1055461"/>
          <a:ext cx="10724709" cy="4910081"/>
        </p:xfrm>
        <a:graphic>
          <a:graphicData uri="http://schemas.openxmlformats.org/drawingml/2006/table">
            <a:tbl>
              <a:tblPr firstRow="1" firstCol="1" bandRow="1">
                <a:tableStyleId>{69012ECD-51FC-41F1-AA8D-1B2483CD663E}</a:tableStyleId>
              </a:tblPr>
              <a:tblGrid>
                <a:gridCol w="1373240"/>
                <a:gridCol w="1476443"/>
                <a:gridCol w="5957736"/>
                <a:gridCol w="1917290"/>
              </a:tblGrid>
              <a:tr h="476080">
                <a:tc>
                  <a:txBody>
                    <a:bodyPr/>
                    <a:lstStyle/>
                    <a:p>
                      <a:pPr algn="ctr">
                        <a:spcAft>
                          <a:spcPts val="0"/>
                        </a:spcAft>
                      </a:pPr>
                      <a:r>
                        <a:rPr lang="en-US" sz="1200" kern="100" baseline="0" dirty="0">
                          <a:effectLst/>
                        </a:rPr>
                        <a:t>Low </a:t>
                      </a:r>
                      <a:r>
                        <a:rPr lang="en-US" sz="1200" kern="100" baseline="0" dirty="0" smtClean="0">
                          <a:effectLst/>
                        </a:rPr>
                        <a:t>32-bits</a:t>
                      </a:r>
                      <a:endParaRPr lang="zh-CN" sz="1200" kern="100" baseline="0" dirty="0">
                        <a:effectLst/>
                        <a:latin typeface="Huawei Sans" panose="020C0503030203020204" pitchFamily="34" charset="0"/>
                        <a:ea typeface="方正兰亭黑简体" panose="02000000000000000000" pitchFamily="2" charset="-122"/>
                        <a:cs typeface="Times New Roman" panose="02020603050405020304" pitchFamily="18" charset="0"/>
                      </a:endParaRPr>
                    </a:p>
                  </a:txBody>
                  <a:tcPr marL="68580" marR="68580" marT="0" marB="0" anchor="ctr">
                    <a:solidFill>
                      <a:srgbClr val="00B0F0"/>
                    </a:solidFill>
                  </a:tcPr>
                </a:tc>
                <a:tc>
                  <a:txBody>
                    <a:bodyPr/>
                    <a:lstStyle/>
                    <a:p>
                      <a:pPr algn="ctr">
                        <a:spcAft>
                          <a:spcPts val="0"/>
                        </a:spcAft>
                      </a:pPr>
                      <a:r>
                        <a:rPr lang="en-US" sz="1200" kern="100" baseline="0" dirty="0">
                          <a:effectLst/>
                        </a:rPr>
                        <a:t>ARM Register</a:t>
                      </a:r>
                      <a:endParaRPr lang="zh-CN" sz="1200" kern="100" baseline="0" dirty="0">
                        <a:effectLst/>
                        <a:latin typeface="Huawei Sans" panose="020C0503030203020204" pitchFamily="34" charset="0"/>
                        <a:ea typeface="方正兰亭黑简体" panose="02000000000000000000" pitchFamily="2" charset="-122"/>
                        <a:cs typeface="Times New Roman" panose="02020603050405020304" pitchFamily="18" charset="0"/>
                      </a:endParaRPr>
                    </a:p>
                  </a:txBody>
                  <a:tcPr marL="68580" marR="68580" marT="0" marB="0" anchor="ctr">
                    <a:solidFill>
                      <a:srgbClr val="00B0F0"/>
                    </a:solidFill>
                  </a:tcPr>
                </a:tc>
                <a:tc>
                  <a:txBody>
                    <a:bodyPr/>
                    <a:lstStyle/>
                    <a:p>
                      <a:pPr marL="0" algn="ctr" defTabSz="914034" rtl="0" eaLnBrk="1" latinLnBrk="0" hangingPunct="1">
                        <a:spcAft>
                          <a:spcPts val="0"/>
                        </a:spcAft>
                      </a:pPr>
                      <a:r>
                        <a:rPr lang="en-US" sz="1200" kern="100" baseline="0" dirty="0">
                          <a:effectLst/>
                        </a:rPr>
                        <a:t>Conventional use</a:t>
                      </a:r>
                      <a:endParaRPr lang="zh-CN" sz="1200" b="1" kern="100" baseline="0" dirty="0">
                        <a:solidFill>
                          <a:schemeClr val="bg1"/>
                        </a:solidFill>
                        <a:effectLst/>
                        <a:latin typeface="Huawei Sans" panose="020C0503030203020204" pitchFamily="34" charset="0"/>
                        <a:ea typeface="方正兰亭黑简体" panose="02000000000000000000" pitchFamily="2" charset="-122"/>
                        <a:cs typeface="+mn-cs"/>
                      </a:endParaRPr>
                    </a:p>
                  </a:txBody>
                  <a:tcPr marL="68580" marR="68580" marT="0" marB="0" anchor="ctr">
                    <a:solidFill>
                      <a:srgbClr val="00B0F0"/>
                    </a:solidFill>
                  </a:tcPr>
                </a:tc>
                <a:tc>
                  <a:txBody>
                    <a:bodyPr/>
                    <a:lstStyle/>
                    <a:p>
                      <a:pPr algn="ctr">
                        <a:spcAft>
                          <a:spcPts val="0"/>
                        </a:spcAft>
                      </a:pPr>
                      <a:r>
                        <a:rPr lang="en-US" sz="1200" kern="100" baseline="0" dirty="0">
                          <a:effectLst/>
                        </a:rPr>
                        <a:t>X86 Register</a:t>
                      </a:r>
                      <a:endParaRPr lang="zh-CN" sz="1200" kern="100" baseline="0" dirty="0">
                        <a:effectLst/>
                        <a:latin typeface="Huawei Sans" panose="020C0503030203020204" pitchFamily="34" charset="0"/>
                        <a:ea typeface="方正兰亭黑简体" panose="02000000000000000000" pitchFamily="2" charset="-122"/>
                        <a:cs typeface="Times New Roman" panose="02020603050405020304" pitchFamily="18" charset="0"/>
                      </a:endParaRPr>
                    </a:p>
                  </a:txBody>
                  <a:tcPr marL="68580" marR="68580" marT="0" marB="0" anchor="ctr">
                    <a:solidFill>
                      <a:srgbClr val="00B0F0"/>
                    </a:solidFill>
                  </a:tcPr>
                </a:tc>
              </a:tr>
              <a:tr h="476080">
                <a:tc>
                  <a:txBody>
                    <a:bodyPr/>
                    <a:lstStyle/>
                    <a:p>
                      <a:pPr algn="ctr">
                        <a:spcAft>
                          <a:spcPts val="0"/>
                        </a:spcAft>
                      </a:pPr>
                      <a:r>
                        <a:rPr lang="en-US" sz="1200" kern="100" baseline="0" dirty="0">
                          <a:effectLst/>
                        </a:rPr>
                        <a:t>W25</a:t>
                      </a:r>
                      <a:endParaRPr lang="zh-CN" sz="1200" kern="100" baseline="0" dirty="0">
                        <a:solidFill>
                          <a:schemeClr val="tx1"/>
                        </a:solidFill>
                        <a:effectLst/>
                        <a:latin typeface="Huawei Sans" panose="020C0503030203020204" pitchFamily="34" charset="0"/>
                        <a:ea typeface="方正兰亭黑简体" panose="02000000000000000000" pitchFamily="2" charset="-122"/>
                        <a:cs typeface="+mn-cs"/>
                      </a:endParaRPr>
                    </a:p>
                  </a:txBody>
                  <a:tcPr marL="68580" marR="68580" marT="0" marB="0" anchor="ctr"/>
                </a:tc>
                <a:tc>
                  <a:txBody>
                    <a:bodyPr/>
                    <a:lstStyle/>
                    <a:p>
                      <a:pPr algn="ctr">
                        <a:spcAft>
                          <a:spcPts val="0"/>
                        </a:spcAft>
                      </a:pPr>
                      <a:r>
                        <a:rPr lang="en-US" sz="1200" kern="100" baseline="0">
                          <a:effectLst/>
                        </a:rPr>
                        <a:t>X25</a:t>
                      </a:r>
                      <a:endParaRPr lang="zh-CN" sz="1200" kern="100" baseline="0">
                        <a:solidFill>
                          <a:schemeClr val="tx1"/>
                        </a:solidFill>
                        <a:effectLst/>
                        <a:latin typeface="Huawei Sans" panose="020C0503030203020204" pitchFamily="34" charset="0"/>
                        <a:ea typeface="方正兰亭黑简体" panose="02000000000000000000" pitchFamily="2" charset="-122"/>
                        <a:cs typeface="+mn-cs"/>
                      </a:endParaRPr>
                    </a:p>
                  </a:txBody>
                  <a:tcPr marL="68580" marR="68580" marT="0" marB="0" anchor="ctr"/>
                </a:tc>
                <a:tc>
                  <a:txBody>
                    <a:bodyPr/>
                    <a:lstStyle/>
                    <a:p>
                      <a:pPr algn="just">
                        <a:spcAft>
                          <a:spcPts val="0"/>
                        </a:spcAft>
                      </a:pPr>
                      <a:r>
                        <a:rPr lang="en-US" sz="1200" kern="100" baseline="0" dirty="0">
                          <a:effectLst/>
                        </a:rPr>
                        <a:t>Local variable, caller-owned(</a:t>
                      </a:r>
                      <a:r>
                        <a:rPr lang="zh-CN" sz="1200" kern="100" baseline="0" dirty="0">
                          <a:effectLst/>
                        </a:rPr>
                        <a:t>用于保存跨函数调用长生命周期数据，子函数避免使用</a:t>
                      </a:r>
                      <a:r>
                        <a:rPr lang="en-US" sz="1200" kern="100" baseline="0" dirty="0">
                          <a:effectLst/>
                        </a:rPr>
                        <a:t>)</a:t>
                      </a:r>
                      <a:endParaRPr lang="zh-CN" sz="1200" kern="100" baseline="0" dirty="0">
                        <a:solidFill>
                          <a:schemeClr val="tx1"/>
                        </a:solidFill>
                        <a:effectLst/>
                        <a:latin typeface="Huawei Sans" panose="020C0503030203020204" pitchFamily="34" charset="0"/>
                        <a:ea typeface="方正兰亭黑简体" panose="02000000000000000000" pitchFamily="2" charset="-122"/>
                        <a:cs typeface="+mn-cs"/>
                      </a:endParaRPr>
                    </a:p>
                  </a:txBody>
                  <a:tcPr marL="68580" marR="68580" marT="0" marB="0"/>
                </a:tc>
                <a:tc>
                  <a:txBody>
                    <a:bodyPr/>
                    <a:lstStyle/>
                    <a:p>
                      <a:pPr algn="just">
                        <a:spcAft>
                          <a:spcPts val="0"/>
                        </a:spcAft>
                      </a:pPr>
                      <a:endParaRPr lang="zh-CN" sz="1200" kern="100" baseline="0" dirty="0">
                        <a:solidFill>
                          <a:schemeClr val="tx1"/>
                        </a:solidFill>
                        <a:effectLst/>
                        <a:latin typeface="Huawei Sans" panose="020C0503030203020204" pitchFamily="34" charset="0"/>
                        <a:ea typeface="方正兰亭黑简体" panose="02000000000000000000" pitchFamily="2" charset="-122"/>
                        <a:cs typeface="+mn-cs"/>
                      </a:endParaRPr>
                    </a:p>
                  </a:txBody>
                  <a:tcPr marL="68011" marR="68011" marT="0" marB="0"/>
                </a:tc>
              </a:tr>
              <a:tr h="435325">
                <a:tc>
                  <a:txBody>
                    <a:bodyPr/>
                    <a:lstStyle/>
                    <a:p>
                      <a:pPr algn="ctr">
                        <a:spcAft>
                          <a:spcPts val="0"/>
                        </a:spcAft>
                      </a:pPr>
                      <a:r>
                        <a:rPr lang="en-US" sz="1200" kern="100" baseline="0" dirty="0">
                          <a:effectLst/>
                        </a:rPr>
                        <a:t>W26</a:t>
                      </a:r>
                      <a:endParaRPr lang="zh-CN" sz="1200" kern="100" baseline="0" dirty="0">
                        <a:effectLst/>
                        <a:latin typeface="Huawei Sans" panose="020C0503030203020204" pitchFamily="34" charset="0"/>
                        <a:ea typeface="方正兰亭黑简体" panose="02000000000000000000" pitchFamily="2" charset="-122"/>
                        <a:cs typeface="Times New Roman" panose="02020603050405020304" pitchFamily="18" charset="0"/>
                      </a:endParaRPr>
                    </a:p>
                  </a:txBody>
                  <a:tcPr marL="68011" marR="68011" marT="0" marB="0" anchor="ctr"/>
                </a:tc>
                <a:tc>
                  <a:txBody>
                    <a:bodyPr/>
                    <a:lstStyle/>
                    <a:p>
                      <a:pPr algn="ctr">
                        <a:spcAft>
                          <a:spcPts val="0"/>
                        </a:spcAft>
                      </a:pPr>
                      <a:r>
                        <a:rPr lang="en-US" sz="1200" kern="100" baseline="0" dirty="0">
                          <a:effectLst/>
                        </a:rPr>
                        <a:t>X26</a:t>
                      </a:r>
                      <a:endParaRPr lang="zh-CN" sz="1200" kern="100" baseline="0" dirty="0">
                        <a:effectLst/>
                        <a:latin typeface="Huawei Sans" panose="020C0503030203020204" pitchFamily="34" charset="0"/>
                        <a:ea typeface="方正兰亭黑简体" panose="02000000000000000000" pitchFamily="2" charset="-122"/>
                        <a:cs typeface="Times New Roman" panose="02020603050405020304" pitchFamily="18" charset="0"/>
                      </a:endParaRPr>
                    </a:p>
                  </a:txBody>
                  <a:tcPr marL="68011" marR="68011" marT="0" marB="0" anchor="ctr"/>
                </a:tc>
                <a:tc>
                  <a:txBody>
                    <a:bodyPr/>
                    <a:lstStyle/>
                    <a:p>
                      <a:pPr algn="just">
                        <a:spcAft>
                          <a:spcPts val="0"/>
                        </a:spcAft>
                      </a:pPr>
                      <a:r>
                        <a:rPr lang="en-US" sz="1200" kern="100" baseline="0" dirty="0">
                          <a:effectLst/>
                        </a:rPr>
                        <a:t>Local variable, caller-owned(</a:t>
                      </a:r>
                      <a:r>
                        <a:rPr lang="zh-CN" sz="1200" kern="100" baseline="0" dirty="0">
                          <a:effectLst/>
                        </a:rPr>
                        <a:t>用于保存跨函数调用长生命周期数据，子函数避免使用</a:t>
                      </a:r>
                      <a:r>
                        <a:rPr lang="en-US" sz="1200" kern="100" baseline="0" dirty="0">
                          <a:effectLst/>
                        </a:rPr>
                        <a:t>)</a:t>
                      </a:r>
                      <a:endParaRPr lang="zh-CN" sz="1200" kern="100" baseline="0" dirty="0">
                        <a:effectLst/>
                        <a:latin typeface="Huawei Sans" panose="020C0503030203020204" pitchFamily="34" charset="0"/>
                        <a:ea typeface="方正兰亭黑简体" panose="02000000000000000000" pitchFamily="2" charset="-122"/>
                        <a:cs typeface="Times New Roman" panose="02020603050405020304" pitchFamily="18" charset="0"/>
                      </a:endParaRPr>
                    </a:p>
                  </a:txBody>
                  <a:tcPr marL="68011" marR="68011" marT="0" marB="0"/>
                </a:tc>
                <a:tc>
                  <a:txBody>
                    <a:bodyPr/>
                    <a:lstStyle/>
                    <a:p>
                      <a:pPr algn="just">
                        <a:spcAft>
                          <a:spcPts val="0"/>
                        </a:spcAft>
                      </a:pPr>
                      <a:r>
                        <a:rPr lang="en-US" sz="1200" kern="100" baseline="0" dirty="0">
                          <a:effectLst/>
                        </a:rPr>
                        <a:t> </a:t>
                      </a:r>
                      <a:endParaRPr lang="zh-CN" sz="1200" kern="100" baseline="0" dirty="0">
                        <a:effectLst/>
                        <a:latin typeface="Huawei Sans" panose="020C0503030203020204" pitchFamily="34" charset="0"/>
                        <a:ea typeface="方正兰亭黑简体" panose="02000000000000000000" pitchFamily="2" charset="-122"/>
                        <a:cs typeface="Times New Roman" panose="02020603050405020304" pitchFamily="18" charset="0"/>
                      </a:endParaRPr>
                    </a:p>
                  </a:txBody>
                  <a:tcPr marL="68011" marR="68011" marT="0" marB="0"/>
                </a:tc>
              </a:tr>
              <a:tr h="395343">
                <a:tc>
                  <a:txBody>
                    <a:bodyPr/>
                    <a:lstStyle/>
                    <a:p>
                      <a:pPr algn="ctr">
                        <a:spcAft>
                          <a:spcPts val="0"/>
                        </a:spcAft>
                      </a:pPr>
                      <a:r>
                        <a:rPr lang="en-US" sz="1200" kern="100" baseline="0" dirty="0">
                          <a:effectLst/>
                        </a:rPr>
                        <a:t>W27</a:t>
                      </a:r>
                      <a:endParaRPr lang="zh-CN" sz="1200" kern="100" baseline="0" dirty="0">
                        <a:effectLst/>
                        <a:latin typeface="Huawei Sans" panose="020C0503030203020204" pitchFamily="34" charset="0"/>
                        <a:ea typeface="方正兰亭黑简体" panose="02000000000000000000" pitchFamily="2" charset="-122"/>
                        <a:cs typeface="Times New Roman" panose="02020603050405020304" pitchFamily="18" charset="0"/>
                      </a:endParaRPr>
                    </a:p>
                  </a:txBody>
                  <a:tcPr marL="68011" marR="68011" marT="0" marB="0" anchor="ctr"/>
                </a:tc>
                <a:tc>
                  <a:txBody>
                    <a:bodyPr/>
                    <a:lstStyle/>
                    <a:p>
                      <a:pPr algn="ctr">
                        <a:spcAft>
                          <a:spcPts val="0"/>
                        </a:spcAft>
                      </a:pPr>
                      <a:r>
                        <a:rPr lang="en-US" sz="1200" kern="100" baseline="0" dirty="0">
                          <a:effectLst/>
                        </a:rPr>
                        <a:t>X27</a:t>
                      </a:r>
                      <a:endParaRPr lang="zh-CN" sz="1200" kern="100" baseline="0" dirty="0">
                        <a:effectLst/>
                        <a:latin typeface="Huawei Sans" panose="020C0503030203020204" pitchFamily="34" charset="0"/>
                        <a:ea typeface="方正兰亭黑简体" panose="02000000000000000000" pitchFamily="2" charset="-122"/>
                        <a:cs typeface="Times New Roman" panose="02020603050405020304" pitchFamily="18" charset="0"/>
                      </a:endParaRPr>
                    </a:p>
                  </a:txBody>
                  <a:tcPr marL="68011" marR="68011" marT="0" marB="0" anchor="ctr"/>
                </a:tc>
                <a:tc>
                  <a:txBody>
                    <a:bodyPr/>
                    <a:lstStyle/>
                    <a:p>
                      <a:pPr algn="just">
                        <a:spcAft>
                          <a:spcPts val="0"/>
                        </a:spcAft>
                      </a:pPr>
                      <a:r>
                        <a:rPr lang="en-US" sz="1200" kern="100" baseline="0" dirty="0">
                          <a:effectLst/>
                        </a:rPr>
                        <a:t>Local variable, caller-owned(</a:t>
                      </a:r>
                      <a:r>
                        <a:rPr lang="zh-CN" sz="1200" kern="100" baseline="0" dirty="0">
                          <a:effectLst/>
                        </a:rPr>
                        <a:t>用于保存跨函数调用长生命周期数据，子函数避免使用</a:t>
                      </a:r>
                      <a:r>
                        <a:rPr lang="en-US" sz="1200" kern="100" baseline="0" dirty="0">
                          <a:effectLst/>
                        </a:rPr>
                        <a:t>)</a:t>
                      </a:r>
                      <a:endParaRPr lang="zh-CN" sz="1200" kern="100" baseline="0" dirty="0">
                        <a:effectLst/>
                        <a:latin typeface="Huawei Sans" panose="020C0503030203020204" pitchFamily="34" charset="0"/>
                        <a:ea typeface="方正兰亭黑简体" panose="02000000000000000000" pitchFamily="2" charset="-122"/>
                        <a:cs typeface="Times New Roman" panose="02020603050405020304" pitchFamily="18" charset="0"/>
                      </a:endParaRPr>
                    </a:p>
                  </a:txBody>
                  <a:tcPr marL="68011" marR="68011" marT="0" marB="0"/>
                </a:tc>
                <a:tc>
                  <a:txBody>
                    <a:bodyPr/>
                    <a:lstStyle/>
                    <a:p>
                      <a:pPr algn="just">
                        <a:spcAft>
                          <a:spcPts val="0"/>
                        </a:spcAft>
                      </a:pPr>
                      <a:r>
                        <a:rPr lang="en-US" sz="1200" kern="100" baseline="0" dirty="0">
                          <a:effectLst/>
                        </a:rPr>
                        <a:t> </a:t>
                      </a:r>
                      <a:endParaRPr lang="zh-CN" sz="1200" kern="100" baseline="0" dirty="0">
                        <a:effectLst/>
                        <a:latin typeface="Huawei Sans" panose="020C0503030203020204" pitchFamily="34" charset="0"/>
                        <a:ea typeface="方正兰亭黑简体" panose="02000000000000000000" pitchFamily="2" charset="-122"/>
                        <a:cs typeface="Times New Roman" panose="02020603050405020304" pitchFamily="18" charset="0"/>
                      </a:endParaRPr>
                    </a:p>
                  </a:txBody>
                  <a:tcPr marL="68011" marR="68011" marT="0" marB="0"/>
                </a:tc>
              </a:tr>
              <a:tr h="397565">
                <a:tc>
                  <a:txBody>
                    <a:bodyPr/>
                    <a:lstStyle/>
                    <a:p>
                      <a:pPr algn="ctr">
                        <a:spcAft>
                          <a:spcPts val="0"/>
                        </a:spcAft>
                      </a:pPr>
                      <a:r>
                        <a:rPr lang="en-US" sz="1200" kern="100" baseline="0">
                          <a:effectLst/>
                        </a:rPr>
                        <a:t>W28</a:t>
                      </a:r>
                      <a:endParaRPr lang="zh-CN" sz="1200" kern="100" baseline="0">
                        <a:effectLst/>
                        <a:latin typeface="Huawei Sans" panose="020C0503030203020204" pitchFamily="34" charset="0"/>
                        <a:ea typeface="方正兰亭黑简体" panose="02000000000000000000" pitchFamily="2" charset="-122"/>
                        <a:cs typeface="Times New Roman" panose="02020603050405020304" pitchFamily="18" charset="0"/>
                      </a:endParaRPr>
                    </a:p>
                  </a:txBody>
                  <a:tcPr marL="68011" marR="68011" marT="0" marB="0" anchor="ctr"/>
                </a:tc>
                <a:tc>
                  <a:txBody>
                    <a:bodyPr/>
                    <a:lstStyle/>
                    <a:p>
                      <a:pPr algn="ctr">
                        <a:spcAft>
                          <a:spcPts val="0"/>
                        </a:spcAft>
                      </a:pPr>
                      <a:r>
                        <a:rPr lang="en-US" sz="1200" kern="100" baseline="0" dirty="0">
                          <a:effectLst/>
                        </a:rPr>
                        <a:t>X28</a:t>
                      </a:r>
                      <a:endParaRPr lang="zh-CN" sz="1200" kern="100" baseline="0" dirty="0">
                        <a:effectLst/>
                        <a:latin typeface="Huawei Sans" panose="020C0503030203020204" pitchFamily="34" charset="0"/>
                        <a:ea typeface="方正兰亭黑简体" panose="02000000000000000000" pitchFamily="2" charset="-122"/>
                        <a:cs typeface="Times New Roman" panose="02020603050405020304" pitchFamily="18" charset="0"/>
                      </a:endParaRPr>
                    </a:p>
                  </a:txBody>
                  <a:tcPr marL="68011" marR="68011" marT="0" marB="0" anchor="ctr"/>
                </a:tc>
                <a:tc>
                  <a:txBody>
                    <a:bodyPr/>
                    <a:lstStyle/>
                    <a:p>
                      <a:pPr algn="just">
                        <a:spcAft>
                          <a:spcPts val="0"/>
                        </a:spcAft>
                      </a:pPr>
                      <a:r>
                        <a:rPr lang="en-US" sz="1200" kern="100" baseline="0" dirty="0">
                          <a:effectLst/>
                        </a:rPr>
                        <a:t>Local variable, caller-owned(</a:t>
                      </a:r>
                      <a:r>
                        <a:rPr lang="zh-CN" sz="1200" kern="100" baseline="0" dirty="0">
                          <a:effectLst/>
                        </a:rPr>
                        <a:t>用于保存跨函数调用长生命周期数据，子函数避免使用</a:t>
                      </a:r>
                      <a:r>
                        <a:rPr lang="en-US" sz="1200" kern="100" baseline="0" dirty="0">
                          <a:effectLst/>
                        </a:rPr>
                        <a:t>)</a:t>
                      </a:r>
                      <a:endParaRPr lang="zh-CN" sz="1200" kern="100" baseline="0" dirty="0">
                        <a:effectLst/>
                        <a:latin typeface="Huawei Sans" panose="020C0503030203020204" pitchFamily="34" charset="0"/>
                        <a:ea typeface="方正兰亭黑简体" panose="02000000000000000000" pitchFamily="2" charset="-122"/>
                        <a:cs typeface="Times New Roman" panose="02020603050405020304" pitchFamily="18" charset="0"/>
                      </a:endParaRPr>
                    </a:p>
                  </a:txBody>
                  <a:tcPr marL="68011" marR="68011" marT="0" marB="0"/>
                </a:tc>
                <a:tc>
                  <a:txBody>
                    <a:bodyPr/>
                    <a:lstStyle/>
                    <a:p>
                      <a:pPr algn="just">
                        <a:spcAft>
                          <a:spcPts val="0"/>
                        </a:spcAft>
                      </a:pPr>
                      <a:r>
                        <a:rPr lang="en-US" sz="1200" kern="100" baseline="0" dirty="0">
                          <a:effectLst/>
                        </a:rPr>
                        <a:t> </a:t>
                      </a:r>
                      <a:endParaRPr lang="zh-CN" sz="1200" kern="100" baseline="0" dirty="0">
                        <a:effectLst/>
                        <a:latin typeface="Huawei Sans" panose="020C0503030203020204" pitchFamily="34" charset="0"/>
                        <a:ea typeface="方正兰亭黑简体" panose="02000000000000000000" pitchFamily="2" charset="-122"/>
                        <a:cs typeface="Times New Roman" panose="02020603050405020304" pitchFamily="18" charset="0"/>
                      </a:endParaRPr>
                    </a:p>
                  </a:txBody>
                  <a:tcPr marL="68011" marR="68011" marT="0" marB="0"/>
                </a:tc>
              </a:tr>
              <a:tr h="272959">
                <a:tc>
                  <a:txBody>
                    <a:bodyPr/>
                    <a:lstStyle/>
                    <a:p>
                      <a:pPr algn="ctr">
                        <a:spcAft>
                          <a:spcPts val="0"/>
                        </a:spcAft>
                      </a:pPr>
                      <a:r>
                        <a:rPr lang="en-US" sz="1200" kern="100" baseline="0">
                          <a:effectLst/>
                        </a:rPr>
                        <a:t> </a:t>
                      </a:r>
                      <a:endParaRPr lang="zh-CN" sz="1200" kern="100" baseline="0">
                        <a:effectLst/>
                        <a:latin typeface="Huawei Sans" panose="020C0503030203020204" pitchFamily="34" charset="0"/>
                        <a:ea typeface="方正兰亭黑简体" panose="02000000000000000000" pitchFamily="2" charset="-122"/>
                        <a:cs typeface="Times New Roman" panose="02020603050405020304" pitchFamily="18" charset="0"/>
                      </a:endParaRPr>
                    </a:p>
                  </a:txBody>
                  <a:tcPr marL="68011" marR="68011" marT="0" marB="0" anchor="ctr"/>
                </a:tc>
                <a:tc>
                  <a:txBody>
                    <a:bodyPr/>
                    <a:lstStyle/>
                    <a:p>
                      <a:pPr algn="ctr">
                        <a:spcAft>
                          <a:spcPts val="0"/>
                        </a:spcAft>
                      </a:pPr>
                      <a:r>
                        <a:rPr lang="en-US" sz="1200" kern="100" baseline="0" dirty="0">
                          <a:effectLst/>
                        </a:rPr>
                        <a:t>PC(</a:t>
                      </a:r>
                      <a:r>
                        <a:rPr lang="zh-CN" sz="1200" kern="100" baseline="0" dirty="0">
                          <a:effectLst/>
                        </a:rPr>
                        <a:t>不可直接访问</a:t>
                      </a:r>
                      <a:r>
                        <a:rPr lang="en-US" sz="1200" kern="100" baseline="0" dirty="0">
                          <a:effectLst/>
                        </a:rPr>
                        <a:t>)</a:t>
                      </a:r>
                      <a:endParaRPr lang="zh-CN" sz="1200" kern="100" baseline="0" dirty="0">
                        <a:effectLst/>
                        <a:latin typeface="Huawei Sans" panose="020C0503030203020204" pitchFamily="34" charset="0"/>
                        <a:ea typeface="方正兰亭黑简体" panose="02000000000000000000" pitchFamily="2" charset="-122"/>
                        <a:cs typeface="Times New Roman" panose="02020603050405020304" pitchFamily="18" charset="0"/>
                      </a:endParaRPr>
                    </a:p>
                  </a:txBody>
                  <a:tcPr marL="68011" marR="68011" marT="0" marB="0" anchor="ctr"/>
                </a:tc>
                <a:tc>
                  <a:txBody>
                    <a:bodyPr/>
                    <a:lstStyle/>
                    <a:p>
                      <a:pPr algn="just">
                        <a:spcAft>
                          <a:spcPts val="0"/>
                        </a:spcAft>
                      </a:pPr>
                      <a:r>
                        <a:rPr lang="en-US" sz="1200" kern="100" baseline="0" dirty="0">
                          <a:effectLst/>
                        </a:rPr>
                        <a:t>Instruction pointer</a:t>
                      </a:r>
                      <a:endParaRPr lang="zh-CN" sz="1200" kern="100" baseline="0" dirty="0">
                        <a:effectLst/>
                        <a:latin typeface="Huawei Sans" panose="020C0503030203020204" pitchFamily="34" charset="0"/>
                        <a:ea typeface="方正兰亭黑简体" panose="02000000000000000000" pitchFamily="2" charset="-122"/>
                        <a:cs typeface="Times New Roman" panose="02020603050405020304" pitchFamily="18" charset="0"/>
                      </a:endParaRPr>
                    </a:p>
                  </a:txBody>
                  <a:tcPr marL="68011" marR="68011" marT="0" marB="0"/>
                </a:tc>
                <a:tc>
                  <a:txBody>
                    <a:bodyPr/>
                    <a:lstStyle/>
                    <a:p>
                      <a:pPr algn="just">
                        <a:spcAft>
                          <a:spcPts val="0"/>
                        </a:spcAft>
                      </a:pPr>
                      <a:r>
                        <a:rPr lang="en-US" sz="1200" kern="100" baseline="0" dirty="0">
                          <a:effectLst/>
                        </a:rPr>
                        <a:t>%rip</a:t>
                      </a:r>
                      <a:r>
                        <a:rPr lang="zh-CN" sz="1200" kern="100" baseline="0" dirty="0">
                          <a:effectLst/>
                        </a:rPr>
                        <a:t>（可用于地址访问）</a:t>
                      </a:r>
                      <a:endParaRPr lang="zh-CN" sz="1200" kern="100" baseline="0" dirty="0">
                        <a:effectLst/>
                        <a:latin typeface="Huawei Sans" panose="020C0503030203020204" pitchFamily="34" charset="0"/>
                        <a:ea typeface="方正兰亭黑简体" panose="02000000000000000000" pitchFamily="2" charset="-122"/>
                        <a:cs typeface="Times New Roman" panose="02020603050405020304" pitchFamily="18" charset="0"/>
                      </a:endParaRPr>
                    </a:p>
                  </a:txBody>
                  <a:tcPr marL="68011" marR="68011" marT="0" marB="0"/>
                </a:tc>
              </a:tr>
              <a:tr h="277252">
                <a:tc>
                  <a:txBody>
                    <a:bodyPr/>
                    <a:lstStyle/>
                    <a:p>
                      <a:pPr algn="ctr">
                        <a:spcAft>
                          <a:spcPts val="0"/>
                        </a:spcAft>
                      </a:pPr>
                      <a:r>
                        <a:rPr lang="en-US" sz="1200" kern="100" baseline="0">
                          <a:effectLst/>
                        </a:rPr>
                        <a:t> </a:t>
                      </a:r>
                      <a:endParaRPr lang="zh-CN" sz="1200" kern="100" baseline="0">
                        <a:effectLst/>
                        <a:latin typeface="Huawei Sans" panose="020C0503030203020204" pitchFamily="34" charset="0"/>
                        <a:ea typeface="方正兰亭黑简体" panose="02000000000000000000" pitchFamily="2" charset="-122"/>
                        <a:cs typeface="Times New Roman" panose="02020603050405020304" pitchFamily="18" charset="0"/>
                      </a:endParaRPr>
                    </a:p>
                  </a:txBody>
                  <a:tcPr marL="68011" marR="68011" marT="0" marB="0" anchor="ctr"/>
                </a:tc>
                <a:tc>
                  <a:txBody>
                    <a:bodyPr/>
                    <a:lstStyle/>
                    <a:p>
                      <a:pPr algn="ctr">
                        <a:spcAft>
                          <a:spcPts val="0"/>
                        </a:spcAft>
                      </a:pPr>
                      <a:r>
                        <a:rPr lang="en-US" sz="1200" kern="100" baseline="0" dirty="0">
                          <a:effectLst/>
                        </a:rPr>
                        <a:t>%CPSR</a:t>
                      </a:r>
                      <a:endParaRPr lang="zh-CN" sz="1200" kern="100" baseline="0" dirty="0">
                        <a:effectLst/>
                        <a:latin typeface="Huawei Sans" panose="020C0503030203020204" pitchFamily="34" charset="0"/>
                        <a:ea typeface="方正兰亭黑简体" panose="02000000000000000000" pitchFamily="2" charset="-122"/>
                        <a:cs typeface="Times New Roman" panose="02020603050405020304" pitchFamily="18" charset="0"/>
                      </a:endParaRPr>
                    </a:p>
                  </a:txBody>
                  <a:tcPr marL="68011" marR="68011" marT="0" marB="0" anchor="ctr"/>
                </a:tc>
                <a:tc>
                  <a:txBody>
                    <a:bodyPr/>
                    <a:lstStyle/>
                    <a:p>
                      <a:pPr algn="just">
                        <a:spcAft>
                          <a:spcPts val="0"/>
                        </a:spcAft>
                      </a:pPr>
                      <a:r>
                        <a:rPr lang="en-US" sz="1200" kern="100" baseline="0">
                          <a:effectLst/>
                        </a:rPr>
                        <a:t>Status/condition code bits</a:t>
                      </a:r>
                      <a:endParaRPr lang="zh-CN" sz="1200" kern="100" baseline="0">
                        <a:effectLst/>
                        <a:latin typeface="Huawei Sans" panose="020C0503030203020204" pitchFamily="34" charset="0"/>
                        <a:ea typeface="方正兰亭黑简体" panose="02000000000000000000" pitchFamily="2" charset="-122"/>
                        <a:cs typeface="Times New Roman" panose="02020603050405020304" pitchFamily="18" charset="0"/>
                      </a:endParaRPr>
                    </a:p>
                  </a:txBody>
                  <a:tcPr marL="68011" marR="68011" marT="0" marB="0"/>
                </a:tc>
                <a:tc>
                  <a:txBody>
                    <a:bodyPr/>
                    <a:lstStyle/>
                    <a:p>
                      <a:pPr algn="just">
                        <a:spcAft>
                          <a:spcPts val="0"/>
                        </a:spcAft>
                      </a:pPr>
                      <a:r>
                        <a:rPr lang="en-US" sz="1200" kern="100" baseline="0" dirty="0">
                          <a:effectLst/>
                        </a:rPr>
                        <a:t>%</a:t>
                      </a:r>
                      <a:r>
                        <a:rPr lang="en-US" sz="1200" kern="100" baseline="0" dirty="0" err="1">
                          <a:effectLst/>
                        </a:rPr>
                        <a:t>eflags</a:t>
                      </a:r>
                      <a:endParaRPr lang="zh-CN" sz="1200" kern="100" baseline="0" dirty="0">
                        <a:effectLst/>
                        <a:latin typeface="Huawei Sans" panose="020C0503030203020204" pitchFamily="34" charset="0"/>
                        <a:ea typeface="方正兰亭黑简体" panose="02000000000000000000" pitchFamily="2" charset="-122"/>
                        <a:cs typeface="Times New Roman" panose="02020603050405020304" pitchFamily="18" charset="0"/>
                      </a:endParaRPr>
                    </a:p>
                  </a:txBody>
                  <a:tcPr marL="68011" marR="68011" marT="0" marB="0"/>
                </a:tc>
              </a:tr>
              <a:tr h="317387">
                <a:tc>
                  <a:txBody>
                    <a:bodyPr/>
                    <a:lstStyle/>
                    <a:p>
                      <a:pPr algn="ctr">
                        <a:spcAft>
                          <a:spcPts val="0"/>
                        </a:spcAft>
                      </a:pPr>
                      <a:r>
                        <a:rPr lang="en-US" sz="1200" kern="100" baseline="0">
                          <a:effectLst/>
                        </a:rPr>
                        <a:t>W9…W18</a:t>
                      </a:r>
                      <a:endParaRPr lang="zh-CN" sz="1200" kern="100" baseline="0">
                        <a:effectLst/>
                        <a:latin typeface="Huawei Sans" panose="020C0503030203020204" pitchFamily="34" charset="0"/>
                        <a:ea typeface="方正兰亭黑简体" panose="02000000000000000000" pitchFamily="2" charset="-122"/>
                        <a:cs typeface="Times New Roman" panose="02020603050405020304" pitchFamily="18" charset="0"/>
                      </a:endParaRPr>
                    </a:p>
                  </a:txBody>
                  <a:tcPr marL="68011" marR="68011" marT="0" marB="0" anchor="ctr"/>
                </a:tc>
                <a:tc>
                  <a:txBody>
                    <a:bodyPr/>
                    <a:lstStyle/>
                    <a:p>
                      <a:pPr algn="ctr">
                        <a:spcAft>
                          <a:spcPts val="0"/>
                        </a:spcAft>
                      </a:pPr>
                      <a:r>
                        <a:rPr lang="en-US" sz="1200" kern="100" baseline="0" dirty="0">
                          <a:effectLst/>
                        </a:rPr>
                        <a:t>X9...X18</a:t>
                      </a:r>
                      <a:endParaRPr lang="zh-CN" sz="1200" kern="100" baseline="0" dirty="0">
                        <a:effectLst/>
                        <a:latin typeface="Huawei Sans" panose="020C0503030203020204" pitchFamily="34" charset="0"/>
                        <a:ea typeface="方正兰亭黑简体" panose="02000000000000000000" pitchFamily="2" charset="-122"/>
                        <a:cs typeface="Times New Roman" panose="02020603050405020304" pitchFamily="18" charset="0"/>
                      </a:endParaRPr>
                    </a:p>
                  </a:txBody>
                  <a:tcPr marL="68011" marR="68011" marT="0" marB="0" anchor="ctr"/>
                </a:tc>
                <a:tc>
                  <a:txBody>
                    <a:bodyPr/>
                    <a:lstStyle/>
                    <a:p>
                      <a:pPr algn="just">
                        <a:spcAft>
                          <a:spcPts val="0"/>
                        </a:spcAft>
                      </a:pPr>
                      <a:r>
                        <a:rPr lang="en-US" sz="1200" kern="100" baseline="0">
                          <a:effectLst/>
                        </a:rPr>
                        <a:t>Temporary registers (</a:t>
                      </a:r>
                      <a:r>
                        <a:rPr lang="zh-CN" sz="1200" kern="100" baseline="0">
                          <a:effectLst/>
                        </a:rPr>
                        <a:t>临时寄存器，子函数内可使用</a:t>
                      </a:r>
                      <a:r>
                        <a:rPr lang="en-US" sz="1200" kern="100" baseline="0">
                          <a:effectLst/>
                        </a:rPr>
                        <a:t>)</a:t>
                      </a:r>
                      <a:endParaRPr lang="zh-CN" sz="1200" kern="100" baseline="0">
                        <a:effectLst/>
                        <a:latin typeface="Huawei Sans" panose="020C0503030203020204" pitchFamily="34" charset="0"/>
                        <a:ea typeface="方正兰亭黑简体" panose="02000000000000000000" pitchFamily="2" charset="-122"/>
                        <a:cs typeface="Times New Roman" panose="02020603050405020304" pitchFamily="18" charset="0"/>
                      </a:endParaRPr>
                    </a:p>
                  </a:txBody>
                  <a:tcPr marL="68011" marR="68011" marT="0" marB="0"/>
                </a:tc>
                <a:tc>
                  <a:txBody>
                    <a:bodyPr/>
                    <a:lstStyle/>
                    <a:p>
                      <a:pPr algn="just">
                        <a:spcAft>
                          <a:spcPts val="0"/>
                        </a:spcAft>
                      </a:pPr>
                      <a:r>
                        <a:rPr lang="en-US" sz="1200" kern="100" baseline="0" dirty="0">
                          <a:effectLst/>
                        </a:rPr>
                        <a:t> </a:t>
                      </a:r>
                      <a:endParaRPr lang="zh-CN" sz="1200" kern="100" baseline="0" dirty="0">
                        <a:effectLst/>
                        <a:latin typeface="Huawei Sans" panose="020C0503030203020204" pitchFamily="34" charset="0"/>
                        <a:ea typeface="方正兰亭黑简体" panose="02000000000000000000" pitchFamily="2" charset="-122"/>
                        <a:cs typeface="Times New Roman" panose="02020603050405020304" pitchFamily="18" charset="0"/>
                      </a:endParaRPr>
                    </a:p>
                  </a:txBody>
                  <a:tcPr marL="68011" marR="68011" marT="0" marB="0"/>
                </a:tc>
              </a:tr>
              <a:tr h="287920">
                <a:tc>
                  <a:txBody>
                    <a:bodyPr/>
                    <a:lstStyle/>
                    <a:p>
                      <a:pPr algn="ctr">
                        <a:spcAft>
                          <a:spcPts val="0"/>
                        </a:spcAft>
                      </a:pPr>
                      <a:r>
                        <a:rPr lang="en-US" sz="1200" kern="100" baseline="0">
                          <a:effectLst/>
                        </a:rPr>
                        <a:t> </a:t>
                      </a:r>
                      <a:endParaRPr lang="zh-CN" sz="1200" kern="100" baseline="0">
                        <a:effectLst/>
                        <a:latin typeface="Huawei Sans" panose="020C0503030203020204" pitchFamily="34" charset="0"/>
                        <a:ea typeface="方正兰亭黑简体" panose="02000000000000000000" pitchFamily="2" charset="-122"/>
                        <a:cs typeface="Times New Roman" panose="02020603050405020304" pitchFamily="18" charset="0"/>
                      </a:endParaRPr>
                    </a:p>
                  </a:txBody>
                  <a:tcPr marL="68011" marR="68011" marT="0" marB="0" anchor="ctr"/>
                </a:tc>
                <a:tc>
                  <a:txBody>
                    <a:bodyPr/>
                    <a:lstStyle/>
                    <a:p>
                      <a:pPr algn="ctr">
                        <a:spcAft>
                          <a:spcPts val="0"/>
                        </a:spcAft>
                      </a:pPr>
                      <a:r>
                        <a:rPr lang="en-US" sz="1200" kern="100" baseline="0" dirty="0">
                          <a:effectLst/>
                        </a:rPr>
                        <a:t>LR(r30)</a:t>
                      </a:r>
                      <a:endParaRPr lang="zh-CN" sz="1200" kern="100" baseline="0" dirty="0">
                        <a:effectLst/>
                        <a:latin typeface="Huawei Sans" panose="020C0503030203020204" pitchFamily="34" charset="0"/>
                        <a:ea typeface="方正兰亭黑简体" panose="02000000000000000000" pitchFamily="2" charset="-122"/>
                        <a:cs typeface="Times New Roman" panose="02020603050405020304" pitchFamily="18" charset="0"/>
                      </a:endParaRPr>
                    </a:p>
                  </a:txBody>
                  <a:tcPr marL="68011" marR="68011" marT="0" marB="0" anchor="ctr"/>
                </a:tc>
                <a:tc>
                  <a:txBody>
                    <a:bodyPr/>
                    <a:lstStyle/>
                    <a:p>
                      <a:pPr algn="just">
                        <a:spcAft>
                          <a:spcPts val="0"/>
                        </a:spcAft>
                      </a:pPr>
                      <a:r>
                        <a:rPr lang="en-US" sz="1200" kern="100" baseline="0">
                          <a:effectLst/>
                        </a:rPr>
                        <a:t>The Link Register.</a:t>
                      </a:r>
                      <a:endParaRPr lang="zh-CN" sz="1200" kern="100" baseline="0">
                        <a:effectLst/>
                        <a:latin typeface="Huawei Sans" panose="020C0503030203020204" pitchFamily="34" charset="0"/>
                        <a:ea typeface="方正兰亭黑简体" panose="02000000000000000000" pitchFamily="2" charset="-122"/>
                        <a:cs typeface="Times New Roman" panose="02020603050405020304" pitchFamily="18" charset="0"/>
                      </a:endParaRPr>
                    </a:p>
                  </a:txBody>
                  <a:tcPr marL="68011" marR="68011" marT="0" marB="0"/>
                </a:tc>
                <a:tc>
                  <a:txBody>
                    <a:bodyPr/>
                    <a:lstStyle/>
                    <a:p>
                      <a:pPr algn="just">
                        <a:spcAft>
                          <a:spcPts val="0"/>
                        </a:spcAft>
                      </a:pPr>
                      <a:r>
                        <a:rPr lang="en-US" sz="1200" kern="100" baseline="0" dirty="0">
                          <a:effectLst/>
                        </a:rPr>
                        <a:t> </a:t>
                      </a:r>
                      <a:endParaRPr lang="zh-CN" sz="1200" kern="100" baseline="0" dirty="0">
                        <a:effectLst/>
                        <a:latin typeface="Huawei Sans" panose="020C0503030203020204" pitchFamily="34" charset="0"/>
                        <a:ea typeface="方正兰亭黑简体" panose="02000000000000000000" pitchFamily="2" charset="-122"/>
                        <a:cs typeface="Times New Roman" panose="02020603050405020304" pitchFamily="18" charset="0"/>
                      </a:endParaRPr>
                    </a:p>
                  </a:txBody>
                  <a:tcPr marL="68011" marR="68011" marT="0" marB="0"/>
                </a:tc>
              </a:tr>
              <a:tr h="257578">
                <a:tc>
                  <a:txBody>
                    <a:bodyPr/>
                    <a:lstStyle/>
                    <a:p>
                      <a:pPr algn="ctr">
                        <a:spcAft>
                          <a:spcPts val="0"/>
                        </a:spcAft>
                      </a:pPr>
                      <a:r>
                        <a:rPr lang="en-US" sz="1200" kern="100" baseline="0">
                          <a:effectLst/>
                        </a:rPr>
                        <a:t> </a:t>
                      </a:r>
                      <a:endParaRPr lang="zh-CN" sz="1200" kern="100" baseline="0">
                        <a:effectLst/>
                        <a:latin typeface="Huawei Sans" panose="020C0503030203020204" pitchFamily="34" charset="0"/>
                        <a:ea typeface="方正兰亭黑简体" panose="02000000000000000000" pitchFamily="2" charset="-122"/>
                        <a:cs typeface="Times New Roman" panose="02020603050405020304" pitchFamily="18" charset="0"/>
                      </a:endParaRPr>
                    </a:p>
                  </a:txBody>
                  <a:tcPr marL="68011" marR="68011" marT="0" marB="0" anchor="ctr"/>
                </a:tc>
                <a:tc>
                  <a:txBody>
                    <a:bodyPr/>
                    <a:lstStyle/>
                    <a:p>
                      <a:pPr algn="ctr">
                        <a:spcAft>
                          <a:spcPts val="0"/>
                        </a:spcAft>
                      </a:pPr>
                      <a:r>
                        <a:rPr lang="en-US" sz="1200" kern="100" baseline="0" dirty="0">
                          <a:effectLst/>
                        </a:rPr>
                        <a:t>FP(r29)</a:t>
                      </a:r>
                      <a:endParaRPr lang="zh-CN" sz="1200" kern="100" baseline="0" dirty="0">
                        <a:effectLst/>
                        <a:latin typeface="Huawei Sans" panose="020C0503030203020204" pitchFamily="34" charset="0"/>
                        <a:ea typeface="方正兰亭黑简体" panose="02000000000000000000" pitchFamily="2" charset="-122"/>
                        <a:cs typeface="Times New Roman" panose="02020603050405020304" pitchFamily="18" charset="0"/>
                      </a:endParaRPr>
                    </a:p>
                  </a:txBody>
                  <a:tcPr marL="68011" marR="68011" marT="0" marB="0" anchor="ctr"/>
                </a:tc>
                <a:tc>
                  <a:txBody>
                    <a:bodyPr/>
                    <a:lstStyle/>
                    <a:p>
                      <a:pPr algn="just">
                        <a:spcAft>
                          <a:spcPts val="0"/>
                        </a:spcAft>
                      </a:pPr>
                      <a:r>
                        <a:rPr lang="en-US" sz="1200" kern="100" baseline="0" dirty="0">
                          <a:effectLst/>
                        </a:rPr>
                        <a:t>The Frame Pointer</a:t>
                      </a:r>
                      <a:endParaRPr lang="zh-CN" sz="1200" kern="100" baseline="0" dirty="0">
                        <a:effectLst/>
                        <a:latin typeface="Huawei Sans" panose="020C0503030203020204" pitchFamily="34" charset="0"/>
                        <a:ea typeface="方正兰亭黑简体" panose="02000000000000000000" pitchFamily="2" charset="-122"/>
                        <a:cs typeface="Times New Roman" panose="02020603050405020304" pitchFamily="18" charset="0"/>
                      </a:endParaRPr>
                    </a:p>
                  </a:txBody>
                  <a:tcPr marL="68011" marR="68011" marT="0" marB="0"/>
                </a:tc>
                <a:tc>
                  <a:txBody>
                    <a:bodyPr/>
                    <a:lstStyle/>
                    <a:p>
                      <a:pPr algn="just">
                        <a:spcAft>
                          <a:spcPts val="0"/>
                        </a:spcAft>
                      </a:pPr>
                      <a:r>
                        <a:rPr lang="en-US" sz="1200" kern="100" baseline="0" dirty="0">
                          <a:effectLst/>
                        </a:rPr>
                        <a:t> </a:t>
                      </a:r>
                      <a:endParaRPr lang="zh-CN" sz="1200" kern="100" baseline="0" dirty="0">
                        <a:effectLst/>
                        <a:latin typeface="Huawei Sans" panose="020C0503030203020204" pitchFamily="34" charset="0"/>
                        <a:ea typeface="方正兰亭黑简体" panose="02000000000000000000" pitchFamily="2" charset="-122"/>
                        <a:cs typeface="Times New Roman" panose="02020603050405020304" pitchFamily="18" charset="0"/>
                      </a:endParaRPr>
                    </a:p>
                  </a:txBody>
                  <a:tcPr marL="68011" marR="68011" marT="0" marB="0"/>
                </a:tc>
              </a:tr>
              <a:tr h="219312">
                <a:tc>
                  <a:txBody>
                    <a:bodyPr/>
                    <a:lstStyle/>
                    <a:p>
                      <a:pPr algn="ctr">
                        <a:spcAft>
                          <a:spcPts val="0"/>
                        </a:spcAft>
                      </a:pPr>
                      <a:r>
                        <a:rPr lang="en-US" sz="1200" kern="100" baseline="0">
                          <a:effectLst/>
                        </a:rPr>
                        <a:t>WZR</a:t>
                      </a:r>
                      <a:endParaRPr lang="zh-CN" sz="1200" kern="100" baseline="0">
                        <a:effectLst/>
                        <a:latin typeface="Huawei Sans" panose="020C0503030203020204" pitchFamily="34" charset="0"/>
                        <a:ea typeface="方正兰亭黑简体" panose="02000000000000000000" pitchFamily="2" charset="-122"/>
                        <a:cs typeface="Times New Roman" panose="02020603050405020304" pitchFamily="18" charset="0"/>
                      </a:endParaRPr>
                    </a:p>
                  </a:txBody>
                  <a:tcPr marL="68011" marR="68011" marT="0" marB="0" anchor="ctr"/>
                </a:tc>
                <a:tc>
                  <a:txBody>
                    <a:bodyPr/>
                    <a:lstStyle/>
                    <a:p>
                      <a:pPr algn="ctr">
                        <a:spcAft>
                          <a:spcPts val="0"/>
                        </a:spcAft>
                      </a:pPr>
                      <a:r>
                        <a:rPr lang="en-US" sz="1200" kern="100" baseline="0" dirty="0">
                          <a:effectLst/>
                        </a:rPr>
                        <a:t>XZR</a:t>
                      </a:r>
                      <a:endParaRPr lang="zh-CN" sz="1200" kern="100" baseline="0" dirty="0">
                        <a:effectLst/>
                        <a:latin typeface="Huawei Sans" panose="020C0503030203020204" pitchFamily="34" charset="0"/>
                        <a:ea typeface="方正兰亭黑简体" panose="02000000000000000000" pitchFamily="2" charset="-122"/>
                        <a:cs typeface="Times New Roman" panose="02020603050405020304" pitchFamily="18" charset="0"/>
                      </a:endParaRPr>
                    </a:p>
                  </a:txBody>
                  <a:tcPr marL="68011" marR="68011" marT="0" marB="0" anchor="ctr"/>
                </a:tc>
                <a:tc>
                  <a:txBody>
                    <a:bodyPr/>
                    <a:lstStyle/>
                    <a:p>
                      <a:pPr algn="just">
                        <a:spcAft>
                          <a:spcPts val="0"/>
                        </a:spcAft>
                      </a:pPr>
                      <a:r>
                        <a:rPr lang="en-US" sz="1200" kern="100" baseline="0">
                          <a:effectLst/>
                        </a:rPr>
                        <a:t>Zero-register(read only)</a:t>
                      </a:r>
                      <a:endParaRPr lang="zh-CN" sz="1200" kern="100" baseline="0">
                        <a:effectLst/>
                        <a:latin typeface="Huawei Sans" panose="020C0503030203020204" pitchFamily="34" charset="0"/>
                        <a:ea typeface="方正兰亭黑简体" panose="02000000000000000000" pitchFamily="2" charset="-122"/>
                        <a:cs typeface="Times New Roman" panose="02020603050405020304" pitchFamily="18" charset="0"/>
                      </a:endParaRPr>
                    </a:p>
                  </a:txBody>
                  <a:tcPr marL="68011" marR="68011" marT="0" marB="0"/>
                </a:tc>
                <a:tc>
                  <a:txBody>
                    <a:bodyPr/>
                    <a:lstStyle/>
                    <a:p>
                      <a:pPr algn="just">
                        <a:spcAft>
                          <a:spcPts val="0"/>
                        </a:spcAft>
                      </a:pPr>
                      <a:r>
                        <a:rPr lang="en-US" sz="1200" kern="100" baseline="0" dirty="0">
                          <a:effectLst/>
                        </a:rPr>
                        <a:t> </a:t>
                      </a:r>
                      <a:endParaRPr lang="zh-CN" sz="1200" kern="100" baseline="0" dirty="0">
                        <a:effectLst/>
                        <a:latin typeface="Huawei Sans" panose="020C0503030203020204" pitchFamily="34" charset="0"/>
                        <a:ea typeface="方正兰亭黑简体" panose="02000000000000000000" pitchFamily="2" charset="-122"/>
                        <a:cs typeface="Times New Roman" panose="02020603050405020304" pitchFamily="18" charset="0"/>
                      </a:endParaRPr>
                    </a:p>
                  </a:txBody>
                  <a:tcPr marL="68011" marR="68011" marT="0" marB="0"/>
                </a:tc>
              </a:tr>
              <a:tr h="158693">
                <a:tc>
                  <a:txBody>
                    <a:bodyPr/>
                    <a:lstStyle/>
                    <a:p>
                      <a:pPr algn="ctr">
                        <a:spcAft>
                          <a:spcPts val="0"/>
                        </a:spcAft>
                      </a:pPr>
                      <a:r>
                        <a:rPr lang="en-US" sz="1200" kern="100" baseline="0">
                          <a:effectLst/>
                        </a:rPr>
                        <a:t> </a:t>
                      </a:r>
                      <a:endParaRPr lang="zh-CN" sz="1200" kern="100" baseline="0">
                        <a:effectLst/>
                        <a:latin typeface="Huawei Sans" panose="020C0503030203020204" pitchFamily="34" charset="0"/>
                        <a:ea typeface="方正兰亭黑简体" panose="02000000000000000000" pitchFamily="2" charset="-122"/>
                        <a:cs typeface="Times New Roman" panose="02020603050405020304" pitchFamily="18" charset="0"/>
                      </a:endParaRPr>
                    </a:p>
                  </a:txBody>
                  <a:tcPr marL="68011" marR="68011" marT="0" marB="0" anchor="ctr"/>
                </a:tc>
                <a:tc>
                  <a:txBody>
                    <a:bodyPr/>
                    <a:lstStyle/>
                    <a:p>
                      <a:pPr algn="ctr">
                        <a:spcAft>
                          <a:spcPts val="0"/>
                        </a:spcAft>
                      </a:pPr>
                      <a:r>
                        <a:rPr lang="en-US" sz="1200" kern="100" baseline="0" dirty="0">
                          <a:effectLst/>
                        </a:rPr>
                        <a:t> </a:t>
                      </a:r>
                      <a:endParaRPr lang="zh-CN" sz="1200" kern="100" baseline="0" dirty="0">
                        <a:effectLst/>
                        <a:latin typeface="Huawei Sans" panose="020C0503030203020204" pitchFamily="34" charset="0"/>
                        <a:ea typeface="方正兰亭黑简体" panose="02000000000000000000" pitchFamily="2" charset="-122"/>
                        <a:cs typeface="Times New Roman" panose="02020603050405020304" pitchFamily="18" charset="0"/>
                      </a:endParaRPr>
                    </a:p>
                  </a:txBody>
                  <a:tcPr marL="68011" marR="68011" marT="0" marB="0" anchor="ctr"/>
                </a:tc>
                <a:tc>
                  <a:txBody>
                    <a:bodyPr/>
                    <a:lstStyle/>
                    <a:p>
                      <a:pPr algn="just">
                        <a:spcAft>
                          <a:spcPts val="0"/>
                        </a:spcAft>
                      </a:pPr>
                      <a:r>
                        <a:rPr lang="en-US" sz="1200" kern="100" baseline="0">
                          <a:effectLst/>
                        </a:rPr>
                        <a:t>Code Segment</a:t>
                      </a:r>
                      <a:endParaRPr lang="zh-CN" sz="1200" kern="100" baseline="0">
                        <a:effectLst/>
                        <a:latin typeface="Huawei Sans" panose="020C0503030203020204" pitchFamily="34" charset="0"/>
                        <a:ea typeface="方正兰亭黑简体" panose="02000000000000000000" pitchFamily="2" charset="-122"/>
                        <a:cs typeface="Times New Roman" panose="02020603050405020304" pitchFamily="18" charset="0"/>
                      </a:endParaRPr>
                    </a:p>
                  </a:txBody>
                  <a:tcPr marL="68011" marR="68011" marT="0" marB="0"/>
                </a:tc>
                <a:tc>
                  <a:txBody>
                    <a:bodyPr/>
                    <a:lstStyle/>
                    <a:p>
                      <a:pPr algn="just">
                        <a:spcAft>
                          <a:spcPts val="0"/>
                        </a:spcAft>
                      </a:pPr>
                      <a:r>
                        <a:rPr lang="en-US" sz="1200" kern="100" baseline="0" dirty="0">
                          <a:effectLst/>
                        </a:rPr>
                        <a:t>CS</a:t>
                      </a:r>
                      <a:endParaRPr lang="zh-CN" sz="1200" kern="100" baseline="0" dirty="0">
                        <a:effectLst/>
                        <a:latin typeface="Huawei Sans" panose="020C0503030203020204" pitchFamily="34" charset="0"/>
                        <a:ea typeface="方正兰亭黑简体" panose="02000000000000000000" pitchFamily="2" charset="-122"/>
                        <a:cs typeface="Times New Roman" panose="02020603050405020304" pitchFamily="18" charset="0"/>
                      </a:endParaRPr>
                    </a:p>
                  </a:txBody>
                  <a:tcPr marL="68011" marR="68011" marT="0" marB="0"/>
                </a:tc>
              </a:tr>
              <a:tr h="158693">
                <a:tc>
                  <a:txBody>
                    <a:bodyPr/>
                    <a:lstStyle/>
                    <a:p>
                      <a:pPr algn="ctr">
                        <a:spcAft>
                          <a:spcPts val="0"/>
                        </a:spcAft>
                      </a:pPr>
                      <a:r>
                        <a:rPr lang="en-US" sz="1200" kern="100" baseline="0">
                          <a:effectLst/>
                        </a:rPr>
                        <a:t> </a:t>
                      </a:r>
                      <a:endParaRPr lang="zh-CN" sz="1200" kern="100" baseline="0">
                        <a:effectLst/>
                        <a:latin typeface="Huawei Sans" panose="020C0503030203020204" pitchFamily="34" charset="0"/>
                        <a:ea typeface="方正兰亭黑简体" panose="02000000000000000000" pitchFamily="2" charset="-122"/>
                        <a:cs typeface="Times New Roman" panose="02020603050405020304" pitchFamily="18" charset="0"/>
                      </a:endParaRPr>
                    </a:p>
                  </a:txBody>
                  <a:tcPr marL="68011" marR="68011" marT="0" marB="0" anchor="ctr"/>
                </a:tc>
                <a:tc>
                  <a:txBody>
                    <a:bodyPr/>
                    <a:lstStyle/>
                    <a:p>
                      <a:pPr algn="ctr">
                        <a:spcAft>
                          <a:spcPts val="0"/>
                        </a:spcAft>
                      </a:pPr>
                      <a:r>
                        <a:rPr lang="en-US" sz="1200" kern="100" baseline="0" dirty="0">
                          <a:effectLst/>
                        </a:rPr>
                        <a:t> </a:t>
                      </a:r>
                      <a:endParaRPr lang="zh-CN" sz="1200" kern="100" baseline="0" dirty="0">
                        <a:effectLst/>
                        <a:latin typeface="Huawei Sans" panose="020C0503030203020204" pitchFamily="34" charset="0"/>
                        <a:ea typeface="方正兰亭黑简体" panose="02000000000000000000" pitchFamily="2" charset="-122"/>
                        <a:cs typeface="Times New Roman" panose="02020603050405020304" pitchFamily="18" charset="0"/>
                      </a:endParaRPr>
                    </a:p>
                  </a:txBody>
                  <a:tcPr marL="68011" marR="68011" marT="0" marB="0" anchor="ctr"/>
                </a:tc>
                <a:tc>
                  <a:txBody>
                    <a:bodyPr/>
                    <a:lstStyle/>
                    <a:p>
                      <a:pPr algn="just">
                        <a:spcAft>
                          <a:spcPts val="0"/>
                        </a:spcAft>
                      </a:pPr>
                      <a:r>
                        <a:rPr lang="en-US" sz="1200" kern="100" baseline="0">
                          <a:effectLst/>
                        </a:rPr>
                        <a:t>Default Data Segment</a:t>
                      </a:r>
                      <a:endParaRPr lang="zh-CN" sz="1200" kern="100" baseline="0">
                        <a:effectLst/>
                        <a:latin typeface="Huawei Sans" panose="020C0503030203020204" pitchFamily="34" charset="0"/>
                        <a:ea typeface="方正兰亭黑简体" panose="02000000000000000000" pitchFamily="2" charset="-122"/>
                        <a:cs typeface="Times New Roman" panose="02020603050405020304" pitchFamily="18" charset="0"/>
                      </a:endParaRPr>
                    </a:p>
                  </a:txBody>
                  <a:tcPr marL="68011" marR="68011" marT="0" marB="0"/>
                </a:tc>
                <a:tc>
                  <a:txBody>
                    <a:bodyPr/>
                    <a:lstStyle/>
                    <a:p>
                      <a:pPr algn="just">
                        <a:spcAft>
                          <a:spcPts val="0"/>
                        </a:spcAft>
                      </a:pPr>
                      <a:r>
                        <a:rPr lang="en-US" sz="1200" kern="100" baseline="0" dirty="0">
                          <a:effectLst/>
                        </a:rPr>
                        <a:t>DS</a:t>
                      </a:r>
                      <a:endParaRPr lang="zh-CN" sz="1200" kern="100" baseline="0" dirty="0">
                        <a:effectLst/>
                        <a:latin typeface="Huawei Sans" panose="020C0503030203020204" pitchFamily="34" charset="0"/>
                        <a:ea typeface="方正兰亭黑简体" panose="02000000000000000000" pitchFamily="2" charset="-122"/>
                        <a:cs typeface="Times New Roman" panose="02020603050405020304" pitchFamily="18" charset="0"/>
                      </a:endParaRPr>
                    </a:p>
                  </a:txBody>
                  <a:tcPr marL="68011" marR="68011" marT="0" marB="0"/>
                </a:tc>
              </a:tr>
              <a:tr h="158693">
                <a:tc>
                  <a:txBody>
                    <a:bodyPr/>
                    <a:lstStyle/>
                    <a:p>
                      <a:pPr algn="ctr">
                        <a:spcAft>
                          <a:spcPts val="0"/>
                        </a:spcAft>
                      </a:pPr>
                      <a:r>
                        <a:rPr lang="en-US" sz="1200" kern="100" baseline="0">
                          <a:effectLst/>
                        </a:rPr>
                        <a:t> </a:t>
                      </a:r>
                      <a:endParaRPr lang="zh-CN" sz="1200" kern="100" baseline="0">
                        <a:effectLst/>
                        <a:latin typeface="Huawei Sans" panose="020C0503030203020204" pitchFamily="34" charset="0"/>
                        <a:ea typeface="方正兰亭黑简体" panose="02000000000000000000" pitchFamily="2" charset="-122"/>
                        <a:cs typeface="Times New Roman" panose="02020603050405020304" pitchFamily="18" charset="0"/>
                      </a:endParaRPr>
                    </a:p>
                  </a:txBody>
                  <a:tcPr marL="68011" marR="68011" marT="0" marB="0" anchor="ctr"/>
                </a:tc>
                <a:tc>
                  <a:txBody>
                    <a:bodyPr/>
                    <a:lstStyle/>
                    <a:p>
                      <a:pPr algn="ctr">
                        <a:spcAft>
                          <a:spcPts val="0"/>
                        </a:spcAft>
                      </a:pPr>
                      <a:r>
                        <a:rPr lang="en-US" sz="1200" kern="100" baseline="0" dirty="0">
                          <a:effectLst/>
                        </a:rPr>
                        <a:t> </a:t>
                      </a:r>
                      <a:endParaRPr lang="zh-CN" sz="1200" kern="100" baseline="0" dirty="0">
                        <a:effectLst/>
                        <a:latin typeface="Huawei Sans" panose="020C0503030203020204" pitchFamily="34" charset="0"/>
                        <a:ea typeface="方正兰亭黑简体" panose="02000000000000000000" pitchFamily="2" charset="-122"/>
                        <a:cs typeface="Times New Roman" panose="02020603050405020304" pitchFamily="18" charset="0"/>
                      </a:endParaRPr>
                    </a:p>
                  </a:txBody>
                  <a:tcPr marL="68011" marR="68011" marT="0" marB="0" anchor="ctr"/>
                </a:tc>
                <a:tc>
                  <a:txBody>
                    <a:bodyPr/>
                    <a:lstStyle/>
                    <a:p>
                      <a:pPr algn="just">
                        <a:spcAft>
                          <a:spcPts val="0"/>
                        </a:spcAft>
                      </a:pPr>
                      <a:r>
                        <a:rPr lang="en-US" sz="1200" kern="100" baseline="0">
                          <a:effectLst/>
                        </a:rPr>
                        <a:t>Stack Segment</a:t>
                      </a:r>
                      <a:endParaRPr lang="zh-CN" sz="1200" kern="100" baseline="0">
                        <a:effectLst/>
                        <a:latin typeface="Huawei Sans" panose="020C0503030203020204" pitchFamily="34" charset="0"/>
                        <a:ea typeface="方正兰亭黑简体" panose="02000000000000000000" pitchFamily="2" charset="-122"/>
                        <a:cs typeface="Times New Roman" panose="02020603050405020304" pitchFamily="18" charset="0"/>
                      </a:endParaRPr>
                    </a:p>
                  </a:txBody>
                  <a:tcPr marL="68011" marR="68011" marT="0" marB="0"/>
                </a:tc>
                <a:tc>
                  <a:txBody>
                    <a:bodyPr/>
                    <a:lstStyle/>
                    <a:p>
                      <a:pPr algn="just">
                        <a:spcAft>
                          <a:spcPts val="0"/>
                        </a:spcAft>
                      </a:pPr>
                      <a:r>
                        <a:rPr lang="en-US" sz="1200" kern="100" baseline="0" dirty="0">
                          <a:effectLst/>
                        </a:rPr>
                        <a:t>SS</a:t>
                      </a:r>
                      <a:endParaRPr lang="zh-CN" sz="1200" kern="100" baseline="0" dirty="0">
                        <a:effectLst/>
                        <a:latin typeface="Huawei Sans" panose="020C0503030203020204" pitchFamily="34" charset="0"/>
                        <a:ea typeface="方正兰亭黑简体" panose="02000000000000000000" pitchFamily="2" charset="-122"/>
                        <a:cs typeface="Times New Roman" panose="02020603050405020304" pitchFamily="18" charset="0"/>
                      </a:endParaRPr>
                    </a:p>
                  </a:txBody>
                  <a:tcPr marL="68011" marR="68011" marT="0" marB="0"/>
                </a:tc>
              </a:tr>
              <a:tr h="158693">
                <a:tc>
                  <a:txBody>
                    <a:bodyPr/>
                    <a:lstStyle/>
                    <a:p>
                      <a:pPr algn="ctr">
                        <a:spcAft>
                          <a:spcPts val="0"/>
                        </a:spcAft>
                      </a:pPr>
                      <a:r>
                        <a:rPr lang="en-US" sz="1200" kern="100" baseline="0">
                          <a:effectLst/>
                        </a:rPr>
                        <a:t> </a:t>
                      </a:r>
                      <a:endParaRPr lang="zh-CN" sz="1200" kern="100" baseline="0">
                        <a:effectLst/>
                        <a:latin typeface="Huawei Sans" panose="020C0503030203020204" pitchFamily="34" charset="0"/>
                        <a:ea typeface="方正兰亭黑简体" panose="02000000000000000000" pitchFamily="2" charset="-122"/>
                        <a:cs typeface="Times New Roman" panose="02020603050405020304" pitchFamily="18" charset="0"/>
                      </a:endParaRPr>
                    </a:p>
                  </a:txBody>
                  <a:tcPr marL="68011" marR="68011" marT="0" marB="0" anchor="ctr"/>
                </a:tc>
                <a:tc>
                  <a:txBody>
                    <a:bodyPr/>
                    <a:lstStyle/>
                    <a:p>
                      <a:pPr algn="ctr">
                        <a:spcAft>
                          <a:spcPts val="0"/>
                        </a:spcAft>
                      </a:pPr>
                      <a:r>
                        <a:rPr lang="en-US" sz="1200" kern="100" baseline="0" dirty="0">
                          <a:effectLst/>
                        </a:rPr>
                        <a:t> </a:t>
                      </a:r>
                      <a:endParaRPr lang="zh-CN" sz="1200" kern="100" baseline="0" dirty="0">
                        <a:effectLst/>
                        <a:latin typeface="Huawei Sans" panose="020C0503030203020204" pitchFamily="34" charset="0"/>
                        <a:ea typeface="方正兰亭黑简体" panose="02000000000000000000" pitchFamily="2" charset="-122"/>
                        <a:cs typeface="Times New Roman" panose="02020603050405020304" pitchFamily="18" charset="0"/>
                      </a:endParaRPr>
                    </a:p>
                  </a:txBody>
                  <a:tcPr marL="68011" marR="68011" marT="0" marB="0" anchor="ctr"/>
                </a:tc>
                <a:tc>
                  <a:txBody>
                    <a:bodyPr/>
                    <a:lstStyle/>
                    <a:p>
                      <a:pPr algn="just">
                        <a:spcAft>
                          <a:spcPts val="0"/>
                        </a:spcAft>
                      </a:pPr>
                      <a:r>
                        <a:rPr lang="en-US" sz="1200" kern="100" baseline="0">
                          <a:effectLst/>
                        </a:rPr>
                        <a:t>Extra Data Segment</a:t>
                      </a:r>
                      <a:endParaRPr lang="zh-CN" sz="1200" kern="100" baseline="0">
                        <a:effectLst/>
                        <a:latin typeface="Huawei Sans" panose="020C0503030203020204" pitchFamily="34" charset="0"/>
                        <a:ea typeface="方正兰亭黑简体" panose="02000000000000000000" pitchFamily="2" charset="-122"/>
                        <a:cs typeface="Times New Roman" panose="02020603050405020304" pitchFamily="18" charset="0"/>
                      </a:endParaRPr>
                    </a:p>
                  </a:txBody>
                  <a:tcPr marL="68011" marR="68011" marT="0" marB="0"/>
                </a:tc>
                <a:tc>
                  <a:txBody>
                    <a:bodyPr/>
                    <a:lstStyle/>
                    <a:p>
                      <a:pPr algn="just">
                        <a:spcAft>
                          <a:spcPts val="0"/>
                        </a:spcAft>
                      </a:pPr>
                      <a:r>
                        <a:rPr lang="en-US" sz="1200" kern="100" baseline="0" dirty="0">
                          <a:effectLst/>
                        </a:rPr>
                        <a:t>ES</a:t>
                      </a:r>
                      <a:endParaRPr lang="zh-CN" sz="1200" kern="100" baseline="0" dirty="0">
                        <a:effectLst/>
                        <a:latin typeface="Huawei Sans" panose="020C0503030203020204" pitchFamily="34" charset="0"/>
                        <a:ea typeface="方正兰亭黑简体" panose="02000000000000000000" pitchFamily="2" charset="-122"/>
                        <a:cs typeface="Times New Roman" panose="02020603050405020304" pitchFamily="18" charset="0"/>
                      </a:endParaRPr>
                    </a:p>
                  </a:txBody>
                  <a:tcPr marL="68011" marR="68011" marT="0" marB="0"/>
                </a:tc>
              </a:tr>
              <a:tr h="158693">
                <a:tc>
                  <a:txBody>
                    <a:bodyPr/>
                    <a:lstStyle/>
                    <a:p>
                      <a:pPr algn="ctr">
                        <a:spcAft>
                          <a:spcPts val="0"/>
                        </a:spcAft>
                      </a:pPr>
                      <a:r>
                        <a:rPr lang="en-US" sz="1200" kern="100" baseline="0">
                          <a:effectLst/>
                        </a:rPr>
                        <a:t> </a:t>
                      </a:r>
                      <a:endParaRPr lang="zh-CN" sz="1200" kern="100" baseline="0">
                        <a:effectLst/>
                        <a:latin typeface="Huawei Sans" panose="020C0503030203020204" pitchFamily="34" charset="0"/>
                        <a:ea typeface="方正兰亭黑简体" panose="02000000000000000000" pitchFamily="2" charset="-122"/>
                        <a:cs typeface="Times New Roman" panose="02020603050405020304" pitchFamily="18" charset="0"/>
                      </a:endParaRPr>
                    </a:p>
                  </a:txBody>
                  <a:tcPr marL="68011" marR="68011" marT="0" marB="0" anchor="ctr"/>
                </a:tc>
                <a:tc>
                  <a:txBody>
                    <a:bodyPr/>
                    <a:lstStyle/>
                    <a:p>
                      <a:pPr algn="ctr">
                        <a:spcAft>
                          <a:spcPts val="0"/>
                        </a:spcAft>
                      </a:pPr>
                      <a:r>
                        <a:rPr lang="en-US" sz="1200" kern="100" baseline="0" dirty="0">
                          <a:effectLst/>
                        </a:rPr>
                        <a:t> </a:t>
                      </a:r>
                      <a:endParaRPr lang="zh-CN" sz="1200" kern="100" baseline="0" dirty="0">
                        <a:effectLst/>
                        <a:latin typeface="Huawei Sans" panose="020C0503030203020204" pitchFamily="34" charset="0"/>
                        <a:ea typeface="方正兰亭黑简体" panose="02000000000000000000" pitchFamily="2" charset="-122"/>
                        <a:cs typeface="Times New Roman" panose="02020603050405020304" pitchFamily="18" charset="0"/>
                      </a:endParaRPr>
                    </a:p>
                  </a:txBody>
                  <a:tcPr marL="68011" marR="68011" marT="0" marB="0" anchor="ctr"/>
                </a:tc>
                <a:tc>
                  <a:txBody>
                    <a:bodyPr/>
                    <a:lstStyle/>
                    <a:p>
                      <a:pPr algn="just">
                        <a:spcAft>
                          <a:spcPts val="0"/>
                        </a:spcAft>
                      </a:pPr>
                      <a:r>
                        <a:rPr lang="en-US" sz="1200" kern="100" baseline="0">
                          <a:effectLst/>
                        </a:rPr>
                        <a:t>Additional Data Segment</a:t>
                      </a:r>
                      <a:endParaRPr lang="zh-CN" sz="1200" kern="100" baseline="0">
                        <a:effectLst/>
                        <a:latin typeface="Huawei Sans" panose="020C0503030203020204" pitchFamily="34" charset="0"/>
                        <a:ea typeface="方正兰亭黑简体" panose="02000000000000000000" pitchFamily="2" charset="-122"/>
                        <a:cs typeface="Times New Roman" panose="02020603050405020304" pitchFamily="18" charset="0"/>
                      </a:endParaRPr>
                    </a:p>
                  </a:txBody>
                  <a:tcPr marL="68011" marR="68011" marT="0" marB="0"/>
                </a:tc>
                <a:tc>
                  <a:txBody>
                    <a:bodyPr/>
                    <a:lstStyle/>
                    <a:p>
                      <a:pPr algn="just">
                        <a:spcAft>
                          <a:spcPts val="0"/>
                        </a:spcAft>
                      </a:pPr>
                      <a:r>
                        <a:rPr lang="en-US" sz="1200" kern="100" baseline="0" dirty="0">
                          <a:effectLst/>
                        </a:rPr>
                        <a:t>FS</a:t>
                      </a:r>
                      <a:endParaRPr lang="zh-CN" sz="1200" kern="100" baseline="0" dirty="0">
                        <a:effectLst/>
                        <a:latin typeface="Huawei Sans" panose="020C0503030203020204" pitchFamily="34" charset="0"/>
                        <a:ea typeface="方正兰亭黑简体" panose="02000000000000000000" pitchFamily="2" charset="-122"/>
                        <a:cs typeface="Times New Roman" panose="02020603050405020304" pitchFamily="18" charset="0"/>
                      </a:endParaRPr>
                    </a:p>
                  </a:txBody>
                  <a:tcPr marL="68011" marR="68011" marT="0" marB="0"/>
                </a:tc>
              </a:tr>
              <a:tr h="158693">
                <a:tc>
                  <a:txBody>
                    <a:bodyPr/>
                    <a:lstStyle/>
                    <a:p>
                      <a:pPr algn="ctr">
                        <a:spcAft>
                          <a:spcPts val="0"/>
                        </a:spcAft>
                      </a:pPr>
                      <a:r>
                        <a:rPr lang="en-US" sz="1200" kern="100" baseline="0">
                          <a:effectLst/>
                        </a:rPr>
                        <a:t> </a:t>
                      </a:r>
                      <a:endParaRPr lang="zh-CN" sz="1200" kern="100" baseline="0">
                        <a:effectLst/>
                        <a:latin typeface="Huawei Sans" panose="020C0503030203020204" pitchFamily="34" charset="0"/>
                        <a:ea typeface="方正兰亭黑简体" panose="02000000000000000000" pitchFamily="2" charset="-122"/>
                        <a:cs typeface="Times New Roman" panose="02020603050405020304" pitchFamily="18" charset="0"/>
                      </a:endParaRPr>
                    </a:p>
                  </a:txBody>
                  <a:tcPr marL="68011" marR="68011" marT="0" marB="0" anchor="ctr"/>
                </a:tc>
                <a:tc>
                  <a:txBody>
                    <a:bodyPr/>
                    <a:lstStyle/>
                    <a:p>
                      <a:pPr algn="ctr">
                        <a:spcAft>
                          <a:spcPts val="0"/>
                        </a:spcAft>
                      </a:pPr>
                      <a:r>
                        <a:rPr lang="en-US" sz="1200" kern="100" baseline="0" dirty="0">
                          <a:effectLst/>
                        </a:rPr>
                        <a:t> </a:t>
                      </a:r>
                      <a:endParaRPr lang="zh-CN" sz="1200" kern="100" baseline="0" dirty="0">
                        <a:effectLst/>
                        <a:latin typeface="Huawei Sans" panose="020C0503030203020204" pitchFamily="34" charset="0"/>
                        <a:ea typeface="方正兰亭黑简体" panose="02000000000000000000" pitchFamily="2" charset="-122"/>
                        <a:cs typeface="Times New Roman" panose="02020603050405020304" pitchFamily="18" charset="0"/>
                      </a:endParaRPr>
                    </a:p>
                  </a:txBody>
                  <a:tcPr marL="68011" marR="68011" marT="0" marB="0" anchor="ctr"/>
                </a:tc>
                <a:tc>
                  <a:txBody>
                    <a:bodyPr/>
                    <a:lstStyle/>
                    <a:p>
                      <a:pPr algn="just">
                        <a:spcAft>
                          <a:spcPts val="0"/>
                        </a:spcAft>
                      </a:pPr>
                      <a:r>
                        <a:rPr lang="en-US" sz="1200" kern="100" baseline="0">
                          <a:effectLst/>
                        </a:rPr>
                        <a:t>Additional Data Segment</a:t>
                      </a:r>
                      <a:endParaRPr lang="zh-CN" sz="1200" kern="100" baseline="0">
                        <a:effectLst/>
                        <a:latin typeface="Huawei Sans" panose="020C0503030203020204" pitchFamily="34" charset="0"/>
                        <a:ea typeface="方正兰亭黑简体" panose="02000000000000000000" pitchFamily="2" charset="-122"/>
                        <a:cs typeface="Times New Roman" panose="02020603050405020304" pitchFamily="18" charset="0"/>
                      </a:endParaRPr>
                    </a:p>
                  </a:txBody>
                  <a:tcPr marL="68011" marR="68011" marT="0" marB="0"/>
                </a:tc>
                <a:tc>
                  <a:txBody>
                    <a:bodyPr/>
                    <a:lstStyle/>
                    <a:p>
                      <a:pPr algn="just">
                        <a:spcAft>
                          <a:spcPts val="0"/>
                        </a:spcAft>
                      </a:pPr>
                      <a:r>
                        <a:rPr lang="en-US" sz="1200" kern="100" baseline="0" dirty="0">
                          <a:effectLst/>
                        </a:rPr>
                        <a:t>GS</a:t>
                      </a:r>
                      <a:endParaRPr lang="zh-CN" sz="1200" kern="100" baseline="0" dirty="0">
                        <a:effectLst/>
                        <a:latin typeface="Huawei Sans" panose="020C0503030203020204" pitchFamily="34" charset="0"/>
                        <a:ea typeface="方正兰亭黑简体" panose="02000000000000000000" pitchFamily="2" charset="-122"/>
                        <a:cs typeface="Times New Roman" panose="02020603050405020304" pitchFamily="18" charset="0"/>
                      </a:endParaRPr>
                    </a:p>
                  </a:txBody>
                  <a:tcPr marL="68011" marR="68011" marT="0" marB="0"/>
                </a:tc>
              </a:tr>
            </a:tbl>
          </a:graphicData>
        </a:graphic>
      </p:graphicFrame>
    </p:spTree>
    <p:extLst>
      <p:ext uri="{BB962C8B-B14F-4D97-AF65-F5344CB8AC3E}">
        <p14:creationId xmlns:p14="http://schemas.microsoft.com/office/powerpoint/2010/main" val="2583483632"/>
      </p:ext>
    </p:extLst>
  </p:cSld>
  <p:clrMapOvr>
    <a:masterClrMapping/>
  </p:clrMapOvr>
  <p:transition advClick="0" advTm="8000">
    <p:fade thruBlk="1"/>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zh-CN" altLang="zh-CN" b="1" dirty="0"/>
              <a:t>状态寄存器</a:t>
            </a:r>
          </a:p>
        </p:txBody>
      </p:sp>
      <p:graphicFrame>
        <p:nvGraphicFramePr>
          <p:cNvPr id="2" name="表格 1"/>
          <p:cNvGraphicFramePr>
            <a:graphicFrameLocks noGrp="1"/>
          </p:cNvGraphicFramePr>
          <p:nvPr>
            <p:extLst>
              <p:ext uri="{D42A27DB-BD31-4B8C-83A1-F6EECF244321}">
                <p14:modId xmlns:p14="http://schemas.microsoft.com/office/powerpoint/2010/main" val="642624322"/>
              </p:ext>
            </p:extLst>
          </p:nvPr>
        </p:nvGraphicFramePr>
        <p:xfrm>
          <a:off x="731838" y="1052513"/>
          <a:ext cx="10718810" cy="4790115"/>
        </p:xfrm>
        <a:graphic>
          <a:graphicData uri="http://schemas.openxmlformats.org/drawingml/2006/table">
            <a:tbl>
              <a:tblPr firstRow="1" firstCol="1" bandRow="1">
                <a:tableStyleId>{69012ECD-51FC-41F1-AA8D-1B2483CD663E}</a:tableStyleId>
              </a:tblPr>
              <a:tblGrid>
                <a:gridCol w="1710495"/>
                <a:gridCol w="3272905"/>
                <a:gridCol w="3748110"/>
                <a:gridCol w="1987300"/>
              </a:tblGrid>
              <a:tr h="481319">
                <a:tc>
                  <a:txBody>
                    <a:bodyPr/>
                    <a:lstStyle/>
                    <a:p>
                      <a:pPr algn="ctr">
                        <a:spcAft>
                          <a:spcPts val="0"/>
                        </a:spcAft>
                      </a:pPr>
                      <a:r>
                        <a:rPr lang="en-US" sz="1200" kern="100" baseline="0" dirty="0">
                          <a:effectLst/>
                        </a:rPr>
                        <a:t>AArch64</a:t>
                      </a:r>
                      <a:endParaRPr lang="zh-CN" sz="1200" kern="100" baseline="0" dirty="0">
                        <a:effectLst/>
                        <a:latin typeface="Huawei Sans" panose="020C0503030203020204" pitchFamily="34" charset="0"/>
                        <a:ea typeface="方正兰亭黑简体" panose="02000000000000000000" pitchFamily="2" charset="-122"/>
                        <a:cs typeface="Times New Roman" panose="02020603050405020304" pitchFamily="18" charset="0"/>
                      </a:endParaRPr>
                    </a:p>
                  </a:txBody>
                  <a:tcPr marL="61430" marR="61430" marT="0" marB="0" anchor="ctr">
                    <a:solidFill>
                      <a:srgbClr val="00B0F0"/>
                    </a:solidFill>
                  </a:tcPr>
                </a:tc>
                <a:tc>
                  <a:txBody>
                    <a:bodyPr/>
                    <a:lstStyle/>
                    <a:p>
                      <a:pPr algn="ctr">
                        <a:spcAft>
                          <a:spcPts val="0"/>
                        </a:spcAft>
                      </a:pPr>
                      <a:r>
                        <a:rPr lang="en-US" sz="1200" kern="100" baseline="0" dirty="0">
                          <a:effectLst/>
                        </a:rPr>
                        <a:t>Flag Name</a:t>
                      </a:r>
                      <a:endParaRPr lang="zh-CN" sz="1200" kern="100" baseline="0" dirty="0">
                        <a:effectLst/>
                        <a:latin typeface="Huawei Sans" panose="020C0503030203020204" pitchFamily="34" charset="0"/>
                        <a:ea typeface="方正兰亭黑简体" panose="02000000000000000000" pitchFamily="2" charset="-122"/>
                        <a:cs typeface="Times New Roman" panose="02020603050405020304" pitchFamily="18" charset="0"/>
                      </a:endParaRPr>
                    </a:p>
                  </a:txBody>
                  <a:tcPr marL="61430" marR="61430" marT="0" marB="0" anchor="ctr">
                    <a:solidFill>
                      <a:srgbClr val="00B0F0"/>
                    </a:solidFill>
                  </a:tcPr>
                </a:tc>
                <a:tc>
                  <a:txBody>
                    <a:bodyPr/>
                    <a:lstStyle/>
                    <a:p>
                      <a:pPr algn="ctr">
                        <a:spcAft>
                          <a:spcPts val="0"/>
                        </a:spcAft>
                      </a:pPr>
                      <a:r>
                        <a:rPr lang="zh-CN" sz="1200" kern="100" baseline="0" dirty="0">
                          <a:effectLst/>
                        </a:rPr>
                        <a:t>含义</a:t>
                      </a:r>
                      <a:endParaRPr lang="zh-CN" sz="1200" kern="100" baseline="0" dirty="0">
                        <a:effectLst/>
                        <a:latin typeface="Huawei Sans" panose="020C0503030203020204" pitchFamily="34" charset="0"/>
                        <a:ea typeface="方正兰亭黑简体" panose="02000000000000000000" pitchFamily="2" charset="-122"/>
                        <a:cs typeface="Times New Roman" panose="02020603050405020304" pitchFamily="18" charset="0"/>
                      </a:endParaRPr>
                    </a:p>
                  </a:txBody>
                  <a:tcPr marL="61430" marR="61430" marT="0" marB="0" anchor="ctr">
                    <a:solidFill>
                      <a:srgbClr val="00B0F0"/>
                    </a:solidFill>
                  </a:tcPr>
                </a:tc>
                <a:tc>
                  <a:txBody>
                    <a:bodyPr/>
                    <a:lstStyle/>
                    <a:p>
                      <a:pPr algn="ctr">
                        <a:spcAft>
                          <a:spcPts val="0"/>
                        </a:spcAft>
                      </a:pPr>
                      <a:r>
                        <a:rPr lang="en-US" sz="1200" kern="100" baseline="0" dirty="0">
                          <a:effectLst/>
                        </a:rPr>
                        <a:t>X86</a:t>
                      </a:r>
                      <a:endParaRPr lang="zh-CN" sz="1200" kern="100" baseline="0" dirty="0">
                        <a:effectLst/>
                        <a:latin typeface="Huawei Sans" panose="020C0503030203020204" pitchFamily="34" charset="0"/>
                        <a:ea typeface="方正兰亭黑简体" panose="02000000000000000000" pitchFamily="2" charset="-122"/>
                        <a:cs typeface="Times New Roman" panose="02020603050405020304" pitchFamily="18" charset="0"/>
                      </a:endParaRPr>
                    </a:p>
                  </a:txBody>
                  <a:tcPr marL="61430" marR="61430" marT="0" marB="0" anchor="ctr">
                    <a:solidFill>
                      <a:srgbClr val="00B0F0"/>
                    </a:solidFill>
                  </a:tcPr>
                </a:tc>
              </a:tr>
              <a:tr h="766916">
                <a:tc>
                  <a:txBody>
                    <a:bodyPr/>
                    <a:lstStyle/>
                    <a:p>
                      <a:pPr algn="ctr">
                        <a:spcAft>
                          <a:spcPts val="0"/>
                        </a:spcAft>
                      </a:pPr>
                      <a:r>
                        <a:rPr lang="en-US" sz="1200" kern="100" baseline="0" dirty="0">
                          <a:effectLst/>
                        </a:rPr>
                        <a:t>CF</a:t>
                      </a:r>
                      <a:endParaRPr lang="zh-CN" sz="1200" kern="100" baseline="0" dirty="0">
                        <a:effectLst/>
                        <a:latin typeface="Huawei Sans" panose="020C0503030203020204" pitchFamily="34" charset="0"/>
                        <a:ea typeface="方正兰亭黑简体" panose="02000000000000000000" pitchFamily="2" charset="-122"/>
                        <a:cs typeface="Times New Roman" panose="02020603050405020304" pitchFamily="18" charset="0"/>
                      </a:endParaRPr>
                    </a:p>
                  </a:txBody>
                  <a:tcPr marL="61430" marR="61430" marT="0" marB="0" anchor="ctr"/>
                </a:tc>
                <a:tc>
                  <a:txBody>
                    <a:bodyPr/>
                    <a:lstStyle/>
                    <a:p>
                      <a:pPr algn="ctr">
                        <a:spcAft>
                          <a:spcPts val="0"/>
                        </a:spcAft>
                      </a:pPr>
                      <a:r>
                        <a:rPr lang="en-US" sz="1200" kern="100" baseline="0" dirty="0">
                          <a:effectLst/>
                        </a:rPr>
                        <a:t>Carry Flag</a:t>
                      </a:r>
                      <a:endParaRPr lang="zh-CN" sz="1200" kern="100" baseline="0" dirty="0">
                        <a:effectLst/>
                        <a:latin typeface="Huawei Sans" panose="020C0503030203020204" pitchFamily="34" charset="0"/>
                        <a:ea typeface="方正兰亭黑简体" panose="02000000000000000000" pitchFamily="2" charset="-122"/>
                        <a:cs typeface="Times New Roman" panose="02020603050405020304" pitchFamily="18" charset="0"/>
                      </a:endParaRPr>
                    </a:p>
                  </a:txBody>
                  <a:tcPr marL="61430" marR="61430" marT="0" marB="0" anchor="ctr"/>
                </a:tc>
                <a:tc>
                  <a:txBody>
                    <a:bodyPr/>
                    <a:lstStyle/>
                    <a:p>
                      <a:pPr algn="ctr">
                        <a:spcAft>
                          <a:spcPts val="0"/>
                        </a:spcAft>
                      </a:pPr>
                      <a:r>
                        <a:rPr lang="zh-CN" sz="1200" kern="100" baseline="0" dirty="0">
                          <a:effectLst/>
                        </a:rPr>
                        <a:t>进位</a:t>
                      </a:r>
                      <a:r>
                        <a:rPr lang="en-US" sz="1200" kern="100" baseline="0" dirty="0">
                          <a:effectLst/>
                        </a:rPr>
                        <a:t>/</a:t>
                      </a:r>
                      <a:r>
                        <a:rPr lang="zh-CN" sz="1200" kern="100" baseline="0" dirty="0">
                          <a:effectLst/>
                        </a:rPr>
                        <a:t>借位</a:t>
                      </a:r>
                      <a:r>
                        <a:rPr lang="en-US" sz="1200" kern="100" baseline="0" dirty="0">
                          <a:effectLst/>
                        </a:rPr>
                        <a:t>Carry</a:t>
                      </a:r>
                      <a:r>
                        <a:rPr lang="zh-CN" sz="1200" kern="100" baseline="0" dirty="0">
                          <a:effectLst/>
                        </a:rPr>
                        <a:t>。如果算术指令的结果的最高有效位产生了进位</a:t>
                      </a:r>
                      <a:r>
                        <a:rPr lang="en-US" sz="1200" kern="100" baseline="0" dirty="0">
                          <a:effectLst/>
                        </a:rPr>
                        <a:t>/</a:t>
                      </a:r>
                      <a:r>
                        <a:rPr lang="zh-CN" sz="1200" kern="100" baseline="0" dirty="0">
                          <a:effectLst/>
                        </a:rPr>
                        <a:t>借位，则置</a:t>
                      </a:r>
                      <a:r>
                        <a:rPr lang="en-US" sz="1200" kern="100" baseline="0" dirty="0">
                          <a:effectLst/>
                        </a:rPr>
                        <a:t>1</a:t>
                      </a:r>
                      <a:r>
                        <a:rPr lang="zh-CN" sz="1200" kern="100" baseline="0" dirty="0">
                          <a:effectLst/>
                        </a:rPr>
                        <a:t>；否则置</a:t>
                      </a:r>
                      <a:r>
                        <a:rPr lang="en-US" sz="1200" kern="100" baseline="0" dirty="0">
                          <a:effectLst/>
                        </a:rPr>
                        <a:t>0</a:t>
                      </a:r>
                      <a:r>
                        <a:rPr lang="zh-CN" sz="1200" kern="100" baseline="0" dirty="0">
                          <a:effectLst/>
                        </a:rPr>
                        <a:t>。这个标志位指示了无符号整数计算的结果是否溢出</a:t>
                      </a:r>
                      <a:endParaRPr lang="zh-CN" sz="1200" kern="100" baseline="0" dirty="0">
                        <a:effectLst/>
                        <a:latin typeface="Huawei Sans" panose="020C0503030203020204" pitchFamily="34" charset="0"/>
                        <a:ea typeface="方正兰亭黑简体" panose="02000000000000000000" pitchFamily="2" charset="-122"/>
                        <a:cs typeface="Times New Roman" panose="02020603050405020304" pitchFamily="18" charset="0"/>
                      </a:endParaRPr>
                    </a:p>
                  </a:txBody>
                  <a:tcPr marL="61430" marR="61430" marT="0" marB="0" anchor="ctr"/>
                </a:tc>
                <a:tc>
                  <a:txBody>
                    <a:bodyPr/>
                    <a:lstStyle/>
                    <a:p>
                      <a:pPr algn="ctr">
                        <a:spcAft>
                          <a:spcPts val="0"/>
                        </a:spcAft>
                      </a:pPr>
                      <a:r>
                        <a:rPr lang="en-US" sz="1200" kern="100" baseline="0" dirty="0">
                          <a:effectLst/>
                        </a:rPr>
                        <a:t>CF</a:t>
                      </a:r>
                      <a:endParaRPr lang="zh-CN" sz="1200" kern="100" baseline="0" dirty="0">
                        <a:effectLst/>
                        <a:latin typeface="Huawei Sans" panose="020C0503030203020204" pitchFamily="34" charset="0"/>
                        <a:ea typeface="方正兰亭黑简体" panose="02000000000000000000" pitchFamily="2" charset="-122"/>
                        <a:cs typeface="Times New Roman" panose="02020603050405020304" pitchFamily="18" charset="0"/>
                      </a:endParaRPr>
                    </a:p>
                  </a:txBody>
                  <a:tcPr marL="61430" marR="61430" marT="0" marB="0" anchor="ctr"/>
                </a:tc>
              </a:tr>
              <a:tr h="460150">
                <a:tc>
                  <a:txBody>
                    <a:bodyPr/>
                    <a:lstStyle/>
                    <a:p>
                      <a:pPr algn="ctr">
                        <a:spcAft>
                          <a:spcPts val="0"/>
                        </a:spcAft>
                      </a:pPr>
                      <a:r>
                        <a:rPr lang="en-US" sz="1200" kern="100" baseline="0">
                          <a:effectLst/>
                        </a:rPr>
                        <a:t> </a:t>
                      </a:r>
                      <a:endParaRPr lang="zh-CN" sz="1200" kern="100" baseline="0">
                        <a:effectLst/>
                        <a:latin typeface="Huawei Sans" panose="020C0503030203020204" pitchFamily="34" charset="0"/>
                        <a:ea typeface="方正兰亭黑简体" panose="02000000000000000000" pitchFamily="2" charset="-122"/>
                        <a:cs typeface="Times New Roman" panose="02020603050405020304" pitchFamily="18" charset="0"/>
                      </a:endParaRPr>
                    </a:p>
                  </a:txBody>
                  <a:tcPr marL="61430" marR="61430" marT="0" marB="0" anchor="ctr"/>
                </a:tc>
                <a:tc>
                  <a:txBody>
                    <a:bodyPr/>
                    <a:lstStyle/>
                    <a:p>
                      <a:pPr algn="ctr">
                        <a:spcAft>
                          <a:spcPts val="0"/>
                        </a:spcAft>
                      </a:pPr>
                      <a:r>
                        <a:rPr lang="en-US" sz="1200" kern="100" baseline="0" dirty="0">
                          <a:effectLst/>
                        </a:rPr>
                        <a:t>Parity Flag</a:t>
                      </a:r>
                      <a:endParaRPr lang="zh-CN" sz="1200" kern="100" baseline="0" dirty="0">
                        <a:effectLst/>
                        <a:latin typeface="Huawei Sans" panose="020C0503030203020204" pitchFamily="34" charset="0"/>
                        <a:ea typeface="方正兰亭黑简体" panose="02000000000000000000" pitchFamily="2" charset="-122"/>
                        <a:cs typeface="Times New Roman" panose="02020603050405020304" pitchFamily="18" charset="0"/>
                      </a:endParaRPr>
                    </a:p>
                  </a:txBody>
                  <a:tcPr marL="61430" marR="61430" marT="0" marB="0" anchor="ctr"/>
                </a:tc>
                <a:tc>
                  <a:txBody>
                    <a:bodyPr/>
                    <a:lstStyle/>
                    <a:p>
                      <a:pPr algn="ctr">
                        <a:spcAft>
                          <a:spcPts val="0"/>
                        </a:spcAft>
                      </a:pPr>
                      <a:r>
                        <a:rPr lang="zh-CN" sz="1200" kern="100" baseline="0" dirty="0">
                          <a:effectLst/>
                        </a:rPr>
                        <a:t>奇偶校验位</a:t>
                      </a:r>
                      <a:r>
                        <a:rPr lang="en-US" sz="1200" kern="100" baseline="0" dirty="0">
                          <a:effectLst/>
                        </a:rPr>
                        <a:t>Parity</a:t>
                      </a:r>
                      <a:r>
                        <a:rPr lang="zh-CN" sz="1200" kern="100" baseline="0" dirty="0">
                          <a:effectLst/>
                        </a:rPr>
                        <a:t>。如果指令结果的最低字节含有偶数个比特</a:t>
                      </a:r>
                      <a:r>
                        <a:rPr lang="en-US" sz="1200" kern="100" baseline="0" dirty="0">
                          <a:effectLst/>
                        </a:rPr>
                        <a:t>1</a:t>
                      </a:r>
                      <a:r>
                        <a:rPr lang="zh-CN" sz="1200" kern="100" baseline="0" dirty="0">
                          <a:effectLst/>
                        </a:rPr>
                        <a:t>，则置</a:t>
                      </a:r>
                      <a:r>
                        <a:rPr lang="en-US" sz="1200" kern="100" baseline="0" dirty="0">
                          <a:effectLst/>
                        </a:rPr>
                        <a:t>1</a:t>
                      </a:r>
                      <a:r>
                        <a:rPr lang="zh-CN" sz="1200" kern="100" baseline="0" dirty="0">
                          <a:effectLst/>
                        </a:rPr>
                        <a:t>；否则置</a:t>
                      </a:r>
                      <a:r>
                        <a:rPr lang="en-US" sz="1200" kern="100" baseline="0" dirty="0">
                          <a:effectLst/>
                        </a:rPr>
                        <a:t>0</a:t>
                      </a:r>
                      <a:r>
                        <a:rPr lang="zh-CN" sz="1200" kern="100" baseline="0" dirty="0">
                          <a:effectLst/>
                        </a:rPr>
                        <a:t>。</a:t>
                      </a:r>
                      <a:endParaRPr lang="zh-CN" sz="1200" kern="100" baseline="0" dirty="0">
                        <a:effectLst/>
                        <a:latin typeface="Huawei Sans" panose="020C0503030203020204" pitchFamily="34" charset="0"/>
                        <a:ea typeface="方正兰亭黑简体" panose="02000000000000000000" pitchFamily="2" charset="-122"/>
                        <a:cs typeface="Times New Roman" panose="02020603050405020304" pitchFamily="18" charset="0"/>
                      </a:endParaRPr>
                    </a:p>
                  </a:txBody>
                  <a:tcPr marL="61430" marR="61430" marT="0" marB="0" anchor="ctr"/>
                </a:tc>
                <a:tc>
                  <a:txBody>
                    <a:bodyPr/>
                    <a:lstStyle/>
                    <a:p>
                      <a:pPr algn="ctr">
                        <a:spcAft>
                          <a:spcPts val="0"/>
                        </a:spcAft>
                      </a:pPr>
                      <a:r>
                        <a:rPr lang="en-US" sz="1200" kern="100" baseline="0" dirty="0">
                          <a:effectLst/>
                        </a:rPr>
                        <a:t>PF</a:t>
                      </a:r>
                      <a:endParaRPr lang="zh-CN" sz="1200" kern="100" baseline="0" dirty="0">
                        <a:effectLst/>
                        <a:latin typeface="Huawei Sans" panose="020C0503030203020204" pitchFamily="34" charset="0"/>
                        <a:ea typeface="方正兰亭黑简体" panose="02000000000000000000" pitchFamily="2" charset="-122"/>
                        <a:cs typeface="Times New Roman" panose="02020603050405020304" pitchFamily="18" charset="0"/>
                      </a:endParaRPr>
                    </a:p>
                  </a:txBody>
                  <a:tcPr marL="61430" marR="61430" marT="0" marB="0" anchor="ctr"/>
                </a:tc>
              </a:tr>
              <a:tr h="920299">
                <a:tc>
                  <a:txBody>
                    <a:bodyPr/>
                    <a:lstStyle/>
                    <a:p>
                      <a:pPr algn="ctr">
                        <a:spcAft>
                          <a:spcPts val="0"/>
                        </a:spcAft>
                      </a:pPr>
                      <a:r>
                        <a:rPr lang="en-US" sz="1200" kern="100" baseline="0">
                          <a:effectLst/>
                        </a:rPr>
                        <a:t> </a:t>
                      </a:r>
                      <a:endParaRPr lang="zh-CN" sz="1200" kern="100" baseline="0">
                        <a:effectLst/>
                        <a:latin typeface="Huawei Sans" panose="020C0503030203020204" pitchFamily="34" charset="0"/>
                        <a:ea typeface="方正兰亭黑简体" panose="02000000000000000000" pitchFamily="2" charset="-122"/>
                        <a:cs typeface="Times New Roman" panose="02020603050405020304" pitchFamily="18" charset="0"/>
                      </a:endParaRPr>
                    </a:p>
                  </a:txBody>
                  <a:tcPr marL="61430" marR="61430" marT="0" marB="0" anchor="ctr"/>
                </a:tc>
                <a:tc>
                  <a:txBody>
                    <a:bodyPr/>
                    <a:lstStyle/>
                    <a:p>
                      <a:pPr algn="ctr">
                        <a:spcAft>
                          <a:spcPts val="0"/>
                        </a:spcAft>
                      </a:pPr>
                      <a:r>
                        <a:rPr lang="en-US" sz="1200" kern="100" baseline="0" dirty="0">
                          <a:effectLst/>
                        </a:rPr>
                        <a:t>Auxiliary Flag</a:t>
                      </a:r>
                      <a:endParaRPr lang="zh-CN" sz="1200" kern="100" baseline="0" dirty="0">
                        <a:effectLst/>
                        <a:latin typeface="Huawei Sans" panose="020C0503030203020204" pitchFamily="34" charset="0"/>
                        <a:ea typeface="方正兰亭黑简体" panose="02000000000000000000" pitchFamily="2" charset="-122"/>
                        <a:cs typeface="Times New Roman" panose="02020603050405020304" pitchFamily="18" charset="0"/>
                      </a:endParaRPr>
                    </a:p>
                  </a:txBody>
                  <a:tcPr marL="61430" marR="61430" marT="0" marB="0" anchor="ctr"/>
                </a:tc>
                <a:tc>
                  <a:txBody>
                    <a:bodyPr/>
                    <a:lstStyle/>
                    <a:p>
                      <a:pPr algn="ctr">
                        <a:spcAft>
                          <a:spcPts val="0"/>
                        </a:spcAft>
                      </a:pPr>
                      <a:r>
                        <a:rPr lang="zh-CN" sz="1200" kern="100" baseline="0" dirty="0">
                          <a:effectLst/>
                        </a:rPr>
                        <a:t>辅助进位</a:t>
                      </a:r>
                      <a:r>
                        <a:rPr lang="en-US" sz="1200" kern="100" baseline="0" dirty="0">
                          <a:effectLst/>
                        </a:rPr>
                        <a:t>/</a:t>
                      </a:r>
                      <a:r>
                        <a:rPr lang="zh-CN" sz="1200" kern="100" baseline="0" dirty="0">
                          <a:effectLst/>
                        </a:rPr>
                        <a:t>借位</a:t>
                      </a:r>
                      <a:r>
                        <a:rPr lang="en-US" sz="1200" kern="100" baseline="0" dirty="0">
                          <a:effectLst/>
                        </a:rPr>
                        <a:t>Auxiliary Carry</a:t>
                      </a:r>
                      <a:r>
                        <a:rPr lang="zh-CN" sz="1200" kern="100" baseline="0" dirty="0">
                          <a:effectLst/>
                        </a:rPr>
                        <a:t>。如果算术运算在第</a:t>
                      </a:r>
                      <a:r>
                        <a:rPr lang="en-US" sz="1200" kern="100" baseline="0" dirty="0">
                          <a:effectLst/>
                        </a:rPr>
                        <a:t>3</a:t>
                      </a:r>
                      <a:r>
                        <a:rPr lang="zh-CN" sz="1200" kern="100" baseline="0" dirty="0">
                          <a:effectLst/>
                        </a:rPr>
                        <a:t>比特位（最低比特位是</a:t>
                      </a:r>
                      <a:r>
                        <a:rPr lang="en-US" sz="1200" kern="100" baseline="0" dirty="0">
                          <a:effectLst/>
                        </a:rPr>
                        <a:t>0</a:t>
                      </a:r>
                      <a:r>
                        <a:rPr lang="zh-CN" sz="1200" kern="100" baseline="0" dirty="0">
                          <a:effectLst/>
                        </a:rPr>
                        <a:t>）产生了进位</a:t>
                      </a:r>
                      <a:r>
                        <a:rPr lang="en-US" sz="1200" kern="100" baseline="0" dirty="0">
                          <a:effectLst/>
                        </a:rPr>
                        <a:t>/</a:t>
                      </a:r>
                      <a:r>
                        <a:rPr lang="zh-CN" sz="1200" kern="100" baseline="0" dirty="0">
                          <a:effectLst/>
                        </a:rPr>
                        <a:t>借位，则置</a:t>
                      </a:r>
                      <a:r>
                        <a:rPr lang="en-US" sz="1200" kern="100" baseline="0" dirty="0">
                          <a:effectLst/>
                        </a:rPr>
                        <a:t>1</a:t>
                      </a:r>
                      <a:r>
                        <a:rPr lang="zh-CN" sz="1200" kern="100" baseline="0" dirty="0">
                          <a:effectLst/>
                        </a:rPr>
                        <a:t>；否则置</a:t>
                      </a:r>
                      <a:r>
                        <a:rPr lang="en-US" sz="1200" kern="100" baseline="0" dirty="0">
                          <a:effectLst/>
                        </a:rPr>
                        <a:t>0</a:t>
                      </a:r>
                      <a:r>
                        <a:rPr lang="zh-CN" sz="1200" kern="100" baseline="0" dirty="0">
                          <a:effectLst/>
                        </a:rPr>
                        <a:t>。这个标志主要用于二进制编码的十进制数</a:t>
                      </a:r>
                      <a:r>
                        <a:rPr lang="en-US" sz="1200" kern="100" baseline="0" dirty="0">
                          <a:effectLst/>
                        </a:rPr>
                        <a:t>BCD</a:t>
                      </a:r>
                      <a:r>
                        <a:rPr lang="zh-CN" sz="1200" kern="100" baseline="0" dirty="0">
                          <a:effectLst/>
                        </a:rPr>
                        <a:t>算术运算。</a:t>
                      </a:r>
                      <a:endParaRPr lang="zh-CN" sz="1200" kern="100" baseline="0" dirty="0">
                        <a:effectLst/>
                        <a:latin typeface="Huawei Sans" panose="020C0503030203020204" pitchFamily="34" charset="0"/>
                        <a:ea typeface="方正兰亭黑简体" panose="02000000000000000000" pitchFamily="2" charset="-122"/>
                        <a:cs typeface="Times New Roman" panose="02020603050405020304" pitchFamily="18" charset="0"/>
                      </a:endParaRPr>
                    </a:p>
                  </a:txBody>
                  <a:tcPr marL="61430" marR="61430" marT="0" marB="0" anchor="ctr"/>
                </a:tc>
                <a:tc>
                  <a:txBody>
                    <a:bodyPr/>
                    <a:lstStyle/>
                    <a:p>
                      <a:pPr algn="ctr">
                        <a:spcAft>
                          <a:spcPts val="0"/>
                        </a:spcAft>
                      </a:pPr>
                      <a:r>
                        <a:rPr lang="en-US" sz="1200" kern="100" baseline="0" dirty="0">
                          <a:effectLst/>
                        </a:rPr>
                        <a:t>AF</a:t>
                      </a:r>
                      <a:endParaRPr lang="zh-CN" sz="1200" kern="100" baseline="0" dirty="0">
                        <a:effectLst/>
                        <a:latin typeface="Huawei Sans" panose="020C0503030203020204" pitchFamily="34" charset="0"/>
                        <a:ea typeface="方正兰亭黑简体" panose="02000000000000000000" pitchFamily="2" charset="-122"/>
                        <a:cs typeface="Times New Roman" panose="02020603050405020304" pitchFamily="18" charset="0"/>
                      </a:endParaRPr>
                    </a:p>
                  </a:txBody>
                  <a:tcPr marL="61430" marR="61430" marT="0" marB="0" anchor="ctr"/>
                </a:tc>
              </a:tr>
              <a:tr h="306767">
                <a:tc>
                  <a:txBody>
                    <a:bodyPr/>
                    <a:lstStyle/>
                    <a:p>
                      <a:pPr algn="ctr">
                        <a:spcAft>
                          <a:spcPts val="0"/>
                        </a:spcAft>
                      </a:pPr>
                      <a:r>
                        <a:rPr lang="en-US" sz="1200" kern="100" baseline="0">
                          <a:effectLst/>
                        </a:rPr>
                        <a:t>ZF</a:t>
                      </a:r>
                      <a:endParaRPr lang="zh-CN" sz="1200" kern="100" baseline="0">
                        <a:effectLst/>
                        <a:latin typeface="Huawei Sans" panose="020C0503030203020204" pitchFamily="34" charset="0"/>
                        <a:ea typeface="方正兰亭黑简体" panose="02000000000000000000" pitchFamily="2" charset="-122"/>
                        <a:cs typeface="Times New Roman" panose="02020603050405020304" pitchFamily="18" charset="0"/>
                      </a:endParaRPr>
                    </a:p>
                  </a:txBody>
                  <a:tcPr marL="61430" marR="61430" marT="0" marB="0" anchor="ctr"/>
                </a:tc>
                <a:tc>
                  <a:txBody>
                    <a:bodyPr/>
                    <a:lstStyle/>
                    <a:p>
                      <a:pPr algn="ctr">
                        <a:spcAft>
                          <a:spcPts val="0"/>
                        </a:spcAft>
                      </a:pPr>
                      <a:r>
                        <a:rPr lang="en-US" sz="1200" kern="100" baseline="0" dirty="0">
                          <a:effectLst/>
                        </a:rPr>
                        <a:t>Zero Flag</a:t>
                      </a:r>
                      <a:endParaRPr lang="zh-CN" sz="1200" kern="100" baseline="0" dirty="0">
                        <a:effectLst/>
                        <a:latin typeface="Huawei Sans" panose="020C0503030203020204" pitchFamily="34" charset="0"/>
                        <a:ea typeface="方正兰亭黑简体" panose="02000000000000000000" pitchFamily="2" charset="-122"/>
                        <a:cs typeface="Times New Roman" panose="02020603050405020304" pitchFamily="18" charset="0"/>
                      </a:endParaRPr>
                    </a:p>
                  </a:txBody>
                  <a:tcPr marL="61430" marR="61430" marT="0" marB="0" anchor="ctr"/>
                </a:tc>
                <a:tc>
                  <a:txBody>
                    <a:bodyPr/>
                    <a:lstStyle/>
                    <a:p>
                      <a:pPr algn="ctr">
                        <a:spcAft>
                          <a:spcPts val="0"/>
                        </a:spcAft>
                      </a:pPr>
                      <a:r>
                        <a:rPr lang="zh-CN" sz="1200" kern="100" baseline="0" dirty="0">
                          <a:effectLst/>
                        </a:rPr>
                        <a:t>零标志位</a:t>
                      </a:r>
                      <a:r>
                        <a:rPr lang="en-US" sz="1200" kern="100" baseline="0" dirty="0">
                          <a:effectLst/>
                        </a:rPr>
                        <a:t>Zero</a:t>
                      </a:r>
                      <a:r>
                        <a:rPr lang="zh-CN" sz="1200" kern="100" baseline="0" dirty="0">
                          <a:effectLst/>
                        </a:rPr>
                        <a:t>。如果指令结果为</a:t>
                      </a:r>
                      <a:r>
                        <a:rPr lang="en-US" sz="1200" kern="100" baseline="0" dirty="0">
                          <a:effectLst/>
                        </a:rPr>
                        <a:t>0</a:t>
                      </a:r>
                      <a:r>
                        <a:rPr lang="zh-CN" sz="1200" kern="100" baseline="0" dirty="0">
                          <a:effectLst/>
                        </a:rPr>
                        <a:t>，则置</a:t>
                      </a:r>
                      <a:r>
                        <a:rPr lang="en-US" sz="1200" kern="100" baseline="0" dirty="0">
                          <a:effectLst/>
                        </a:rPr>
                        <a:t>1</a:t>
                      </a:r>
                      <a:r>
                        <a:rPr lang="zh-CN" sz="1200" kern="100" baseline="0" dirty="0">
                          <a:effectLst/>
                        </a:rPr>
                        <a:t>；否则置</a:t>
                      </a:r>
                      <a:r>
                        <a:rPr lang="en-US" sz="1200" kern="100" baseline="0" dirty="0">
                          <a:effectLst/>
                        </a:rPr>
                        <a:t>0</a:t>
                      </a:r>
                      <a:endParaRPr lang="zh-CN" sz="1200" kern="100" baseline="0" dirty="0">
                        <a:effectLst/>
                        <a:latin typeface="Huawei Sans" panose="020C0503030203020204" pitchFamily="34" charset="0"/>
                        <a:ea typeface="方正兰亭黑简体" panose="02000000000000000000" pitchFamily="2" charset="-122"/>
                        <a:cs typeface="Times New Roman" panose="02020603050405020304" pitchFamily="18" charset="0"/>
                      </a:endParaRPr>
                    </a:p>
                  </a:txBody>
                  <a:tcPr marL="61430" marR="61430" marT="0" marB="0" anchor="ctr"/>
                </a:tc>
                <a:tc>
                  <a:txBody>
                    <a:bodyPr/>
                    <a:lstStyle/>
                    <a:p>
                      <a:pPr algn="ctr">
                        <a:spcAft>
                          <a:spcPts val="0"/>
                        </a:spcAft>
                      </a:pPr>
                      <a:r>
                        <a:rPr lang="en-US" sz="1200" kern="100" baseline="0" dirty="0">
                          <a:effectLst/>
                        </a:rPr>
                        <a:t>ZF</a:t>
                      </a:r>
                      <a:endParaRPr lang="zh-CN" sz="1200" kern="100" baseline="0" dirty="0">
                        <a:effectLst/>
                        <a:latin typeface="Huawei Sans" panose="020C0503030203020204" pitchFamily="34" charset="0"/>
                        <a:ea typeface="方正兰亭黑简体" panose="02000000000000000000" pitchFamily="2" charset="-122"/>
                        <a:cs typeface="Times New Roman" panose="02020603050405020304" pitchFamily="18" charset="0"/>
                      </a:endParaRPr>
                    </a:p>
                  </a:txBody>
                  <a:tcPr marL="61430" marR="61430" marT="0" marB="0" anchor="ctr"/>
                </a:tc>
              </a:tr>
              <a:tr h="613532">
                <a:tc>
                  <a:txBody>
                    <a:bodyPr/>
                    <a:lstStyle/>
                    <a:p>
                      <a:pPr algn="ctr">
                        <a:spcAft>
                          <a:spcPts val="0"/>
                        </a:spcAft>
                      </a:pPr>
                      <a:r>
                        <a:rPr lang="en-US" sz="1200" kern="100" baseline="0">
                          <a:effectLst/>
                        </a:rPr>
                        <a:t>NF(negative)</a:t>
                      </a:r>
                      <a:endParaRPr lang="zh-CN" sz="1200" kern="100" baseline="0">
                        <a:effectLst/>
                        <a:latin typeface="Huawei Sans" panose="020C0503030203020204" pitchFamily="34" charset="0"/>
                        <a:ea typeface="方正兰亭黑简体" panose="02000000000000000000" pitchFamily="2" charset="-122"/>
                        <a:cs typeface="Times New Roman" panose="02020603050405020304" pitchFamily="18" charset="0"/>
                      </a:endParaRPr>
                    </a:p>
                  </a:txBody>
                  <a:tcPr marL="61430" marR="61430" marT="0" marB="0" anchor="ctr"/>
                </a:tc>
                <a:tc>
                  <a:txBody>
                    <a:bodyPr/>
                    <a:lstStyle/>
                    <a:p>
                      <a:pPr algn="ctr">
                        <a:spcAft>
                          <a:spcPts val="0"/>
                        </a:spcAft>
                      </a:pPr>
                      <a:r>
                        <a:rPr lang="en-US" sz="1200" kern="100" baseline="0" dirty="0">
                          <a:effectLst/>
                        </a:rPr>
                        <a:t>Sign Flag</a:t>
                      </a:r>
                      <a:endParaRPr lang="zh-CN" sz="1200" kern="100" baseline="0" dirty="0">
                        <a:effectLst/>
                        <a:latin typeface="Huawei Sans" panose="020C0503030203020204" pitchFamily="34" charset="0"/>
                        <a:ea typeface="方正兰亭黑简体" panose="02000000000000000000" pitchFamily="2" charset="-122"/>
                        <a:cs typeface="Times New Roman" panose="02020603050405020304" pitchFamily="18" charset="0"/>
                      </a:endParaRPr>
                    </a:p>
                  </a:txBody>
                  <a:tcPr marL="61430" marR="61430" marT="0" marB="0" anchor="ctr"/>
                </a:tc>
                <a:tc>
                  <a:txBody>
                    <a:bodyPr/>
                    <a:lstStyle/>
                    <a:p>
                      <a:pPr algn="ctr">
                        <a:spcAft>
                          <a:spcPts val="0"/>
                        </a:spcAft>
                      </a:pPr>
                      <a:r>
                        <a:rPr lang="zh-CN" sz="1200" kern="100" baseline="0">
                          <a:effectLst/>
                        </a:rPr>
                        <a:t>符号位</a:t>
                      </a:r>
                      <a:r>
                        <a:rPr lang="en-US" sz="1200" kern="100" baseline="0">
                          <a:effectLst/>
                        </a:rPr>
                        <a:t>Sign</a:t>
                      </a:r>
                      <a:r>
                        <a:rPr lang="zh-CN" sz="1200" kern="100" baseline="0">
                          <a:effectLst/>
                        </a:rPr>
                        <a:t>。设置为指令结果的最高有效比特位，即有符号整数的符号比特位。</a:t>
                      </a:r>
                      <a:r>
                        <a:rPr lang="en-US" sz="1200" kern="100" baseline="0">
                          <a:effectLst/>
                        </a:rPr>
                        <a:t>0</a:t>
                      </a:r>
                      <a:r>
                        <a:rPr lang="zh-CN" sz="1200" kern="100" baseline="0">
                          <a:effectLst/>
                        </a:rPr>
                        <a:t>表示结果是正数或者是</a:t>
                      </a:r>
                      <a:r>
                        <a:rPr lang="en-US" sz="1200" kern="100" baseline="0">
                          <a:effectLst/>
                        </a:rPr>
                        <a:t>0</a:t>
                      </a:r>
                      <a:r>
                        <a:rPr lang="zh-CN" sz="1200" kern="100" baseline="0">
                          <a:effectLst/>
                        </a:rPr>
                        <a:t>；</a:t>
                      </a:r>
                      <a:r>
                        <a:rPr lang="en-US" sz="1200" kern="100" baseline="0">
                          <a:effectLst/>
                        </a:rPr>
                        <a:t>1</a:t>
                      </a:r>
                      <a:r>
                        <a:rPr lang="zh-CN" sz="1200" kern="100" baseline="0">
                          <a:effectLst/>
                        </a:rPr>
                        <a:t>表示负数。</a:t>
                      </a:r>
                      <a:endParaRPr lang="zh-CN" sz="1200" kern="100" baseline="0">
                        <a:effectLst/>
                        <a:latin typeface="Huawei Sans" panose="020C0503030203020204" pitchFamily="34" charset="0"/>
                        <a:ea typeface="方正兰亭黑简体" panose="02000000000000000000" pitchFamily="2" charset="-122"/>
                        <a:cs typeface="Times New Roman" panose="02020603050405020304" pitchFamily="18" charset="0"/>
                      </a:endParaRPr>
                    </a:p>
                  </a:txBody>
                  <a:tcPr marL="61430" marR="61430" marT="0" marB="0" anchor="ctr"/>
                </a:tc>
                <a:tc>
                  <a:txBody>
                    <a:bodyPr/>
                    <a:lstStyle/>
                    <a:p>
                      <a:pPr algn="ctr">
                        <a:spcAft>
                          <a:spcPts val="0"/>
                        </a:spcAft>
                      </a:pPr>
                      <a:r>
                        <a:rPr lang="en-US" sz="1200" kern="100" baseline="0" dirty="0">
                          <a:effectLst/>
                        </a:rPr>
                        <a:t>SF</a:t>
                      </a:r>
                      <a:endParaRPr lang="zh-CN" sz="1200" kern="100" baseline="0" dirty="0">
                        <a:effectLst/>
                        <a:latin typeface="Huawei Sans" panose="020C0503030203020204" pitchFamily="34" charset="0"/>
                        <a:ea typeface="方正兰亭黑简体" panose="02000000000000000000" pitchFamily="2" charset="-122"/>
                        <a:cs typeface="Times New Roman" panose="02020603050405020304" pitchFamily="18" charset="0"/>
                      </a:endParaRPr>
                    </a:p>
                  </a:txBody>
                  <a:tcPr marL="61430" marR="61430" marT="0" marB="0" anchor="ctr"/>
                </a:tc>
              </a:tr>
              <a:tr h="805033">
                <a:tc>
                  <a:txBody>
                    <a:bodyPr/>
                    <a:lstStyle/>
                    <a:p>
                      <a:pPr algn="ctr">
                        <a:spcAft>
                          <a:spcPts val="0"/>
                        </a:spcAft>
                      </a:pPr>
                      <a:r>
                        <a:rPr lang="en-US" sz="1200" kern="100" baseline="0" dirty="0">
                          <a:effectLst/>
                        </a:rPr>
                        <a:t>VF</a:t>
                      </a:r>
                      <a:endParaRPr lang="zh-CN" sz="1200" kern="100" baseline="0" dirty="0">
                        <a:effectLst/>
                        <a:latin typeface="Huawei Sans" panose="020C0503030203020204" pitchFamily="34" charset="0"/>
                        <a:ea typeface="方正兰亭黑简体" panose="02000000000000000000" pitchFamily="2" charset="-122"/>
                        <a:cs typeface="Times New Roman" panose="02020603050405020304" pitchFamily="18" charset="0"/>
                      </a:endParaRPr>
                    </a:p>
                  </a:txBody>
                  <a:tcPr marL="61430" marR="61430" marT="0" marB="0" anchor="ctr"/>
                </a:tc>
                <a:tc>
                  <a:txBody>
                    <a:bodyPr/>
                    <a:lstStyle/>
                    <a:p>
                      <a:pPr algn="ctr">
                        <a:spcAft>
                          <a:spcPts val="0"/>
                        </a:spcAft>
                      </a:pPr>
                      <a:r>
                        <a:rPr lang="en-US" sz="1200" kern="100" baseline="0" dirty="0">
                          <a:effectLst/>
                        </a:rPr>
                        <a:t>Overflow Flag</a:t>
                      </a:r>
                      <a:endParaRPr lang="zh-CN" sz="1200" kern="100" baseline="0" dirty="0">
                        <a:effectLst/>
                        <a:latin typeface="Huawei Sans" panose="020C0503030203020204" pitchFamily="34" charset="0"/>
                        <a:ea typeface="方正兰亭黑简体" panose="02000000000000000000" pitchFamily="2" charset="-122"/>
                        <a:cs typeface="Times New Roman" panose="02020603050405020304" pitchFamily="18" charset="0"/>
                      </a:endParaRPr>
                    </a:p>
                  </a:txBody>
                  <a:tcPr marL="61430" marR="61430" marT="0" marB="0" anchor="ctr"/>
                </a:tc>
                <a:tc>
                  <a:txBody>
                    <a:bodyPr/>
                    <a:lstStyle/>
                    <a:p>
                      <a:pPr algn="ctr">
                        <a:spcAft>
                          <a:spcPts val="0"/>
                        </a:spcAft>
                      </a:pPr>
                      <a:r>
                        <a:rPr lang="zh-CN" sz="1200" kern="100" baseline="0">
                          <a:effectLst/>
                        </a:rPr>
                        <a:t>溢出位</a:t>
                      </a:r>
                      <a:r>
                        <a:rPr lang="en-US" sz="1200" kern="100" baseline="0">
                          <a:effectLst/>
                        </a:rPr>
                        <a:t>Overflow</a:t>
                      </a:r>
                      <a:r>
                        <a:rPr lang="zh-CN" sz="1200" kern="100" baseline="0">
                          <a:effectLst/>
                        </a:rPr>
                        <a:t>。如果整数运算结果超出了目标操作数可容纳的值域（正数过大，负数过小，不包括符号位），则置</a:t>
                      </a:r>
                      <a:r>
                        <a:rPr lang="en-US" sz="1200" kern="100" baseline="0">
                          <a:effectLst/>
                        </a:rPr>
                        <a:t>1</a:t>
                      </a:r>
                      <a:r>
                        <a:rPr lang="zh-CN" sz="1200" kern="100" baseline="0">
                          <a:effectLst/>
                        </a:rPr>
                        <a:t>；否则置</a:t>
                      </a:r>
                      <a:r>
                        <a:rPr lang="en-US" sz="1200" kern="100" baseline="0">
                          <a:effectLst/>
                        </a:rPr>
                        <a:t>0</a:t>
                      </a:r>
                      <a:r>
                        <a:rPr lang="zh-CN" sz="1200" kern="100" baseline="0">
                          <a:effectLst/>
                        </a:rPr>
                        <a:t>（即结果可信）。这个标志指示了有符号整数算术运算的结果是否溢出。</a:t>
                      </a:r>
                      <a:endParaRPr lang="zh-CN" sz="1200" kern="100" baseline="0">
                        <a:effectLst/>
                        <a:latin typeface="Huawei Sans" panose="020C0503030203020204" pitchFamily="34" charset="0"/>
                        <a:ea typeface="方正兰亭黑简体" panose="02000000000000000000" pitchFamily="2" charset="-122"/>
                        <a:cs typeface="Times New Roman" panose="02020603050405020304" pitchFamily="18" charset="0"/>
                      </a:endParaRPr>
                    </a:p>
                  </a:txBody>
                  <a:tcPr marL="61430" marR="61430" marT="0" marB="0" anchor="ctr"/>
                </a:tc>
                <a:tc>
                  <a:txBody>
                    <a:bodyPr/>
                    <a:lstStyle/>
                    <a:p>
                      <a:pPr algn="ctr">
                        <a:spcAft>
                          <a:spcPts val="0"/>
                        </a:spcAft>
                      </a:pPr>
                      <a:r>
                        <a:rPr lang="en-US" sz="1200" kern="100" baseline="0" dirty="0">
                          <a:effectLst/>
                        </a:rPr>
                        <a:t>OF</a:t>
                      </a:r>
                      <a:endParaRPr lang="zh-CN" sz="1200" kern="100" baseline="0" dirty="0">
                        <a:effectLst/>
                        <a:latin typeface="Huawei Sans" panose="020C0503030203020204" pitchFamily="34" charset="0"/>
                        <a:ea typeface="方正兰亭黑简体" panose="02000000000000000000" pitchFamily="2" charset="-122"/>
                        <a:cs typeface="Times New Roman" panose="02020603050405020304" pitchFamily="18" charset="0"/>
                      </a:endParaRPr>
                    </a:p>
                  </a:txBody>
                  <a:tcPr marL="61430" marR="61430" marT="0" marB="0" anchor="ctr"/>
                </a:tc>
              </a:tr>
              <a:tr h="436099">
                <a:tc>
                  <a:txBody>
                    <a:bodyPr/>
                    <a:lstStyle/>
                    <a:p>
                      <a:pPr algn="ctr">
                        <a:spcAft>
                          <a:spcPts val="0"/>
                        </a:spcAft>
                      </a:pPr>
                      <a:r>
                        <a:rPr lang="en-US" sz="1200" kern="100" baseline="0">
                          <a:effectLst/>
                        </a:rPr>
                        <a:t> </a:t>
                      </a:r>
                      <a:endParaRPr lang="zh-CN" sz="1200" kern="100" baseline="0">
                        <a:effectLst/>
                        <a:latin typeface="Huawei Sans" panose="020C0503030203020204" pitchFamily="34" charset="0"/>
                        <a:ea typeface="方正兰亭黑简体" panose="02000000000000000000" pitchFamily="2" charset="-122"/>
                        <a:cs typeface="Times New Roman" panose="02020603050405020304" pitchFamily="18" charset="0"/>
                      </a:endParaRPr>
                    </a:p>
                  </a:txBody>
                  <a:tcPr marL="61430" marR="61430" marT="0" marB="0" anchor="ctr"/>
                </a:tc>
                <a:tc>
                  <a:txBody>
                    <a:bodyPr/>
                    <a:lstStyle/>
                    <a:p>
                      <a:pPr algn="ctr">
                        <a:spcAft>
                          <a:spcPts val="0"/>
                        </a:spcAft>
                      </a:pPr>
                      <a:r>
                        <a:rPr lang="en-US" sz="1200" kern="0" baseline="0" dirty="0">
                          <a:effectLst/>
                        </a:rPr>
                        <a:t>DF Direction Flag</a:t>
                      </a:r>
                      <a:endParaRPr lang="zh-CN" sz="1200" kern="100" baseline="0" dirty="0">
                        <a:effectLst/>
                        <a:latin typeface="Huawei Sans" panose="020C0503030203020204" pitchFamily="34" charset="0"/>
                        <a:ea typeface="方正兰亭黑简体" panose="02000000000000000000" pitchFamily="2" charset="-122"/>
                        <a:cs typeface="Times New Roman" panose="02020603050405020304" pitchFamily="18" charset="0"/>
                      </a:endParaRPr>
                    </a:p>
                  </a:txBody>
                  <a:tcPr marL="61430" marR="61430" marT="0" marB="0" anchor="ctr"/>
                </a:tc>
                <a:tc>
                  <a:txBody>
                    <a:bodyPr/>
                    <a:lstStyle/>
                    <a:p>
                      <a:pPr algn="ctr">
                        <a:spcAft>
                          <a:spcPts val="0"/>
                        </a:spcAft>
                      </a:pPr>
                      <a:r>
                        <a:rPr lang="en-US" sz="1200" kern="100" baseline="0">
                          <a:effectLst/>
                        </a:rPr>
                        <a:t> </a:t>
                      </a:r>
                      <a:endParaRPr lang="zh-CN" sz="1200" kern="100" baseline="0">
                        <a:effectLst/>
                        <a:latin typeface="Huawei Sans" panose="020C0503030203020204" pitchFamily="34" charset="0"/>
                        <a:ea typeface="方正兰亭黑简体" panose="02000000000000000000" pitchFamily="2" charset="-122"/>
                        <a:cs typeface="Times New Roman" panose="02020603050405020304" pitchFamily="18" charset="0"/>
                      </a:endParaRPr>
                    </a:p>
                  </a:txBody>
                  <a:tcPr marL="61430" marR="61430" marT="0" marB="0" anchor="ctr"/>
                </a:tc>
                <a:tc>
                  <a:txBody>
                    <a:bodyPr/>
                    <a:lstStyle/>
                    <a:p>
                      <a:pPr algn="ctr">
                        <a:spcAft>
                          <a:spcPts val="0"/>
                        </a:spcAft>
                      </a:pPr>
                      <a:r>
                        <a:rPr lang="en-US" sz="1200" kern="100" baseline="0" dirty="0">
                          <a:effectLst/>
                        </a:rPr>
                        <a:t> </a:t>
                      </a:r>
                      <a:endParaRPr lang="zh-CN" sz="1200" kern="100" baseline="0" dirty="0">
                        <a:effectLst/>
                        <a:latin typeface="Huawei Sans" panose="020C0503030203020204" pitchFamily="34" charset="0"/>
                        <a:ea typeface="方正兰亭黑简体" panose="02000000000000000000" pitchFamily="2" charset="-122"/>
                        <a:cs typeface="Times New Roman" panose="02020603050405020304" pitchFamily="18" charset="0"/>
                      </a:endParaRPr>
                    </a:p>
                  </a:txBody>
                  <a:tcPr marL="61430" marR="61430" marT="0" marB="0" anchor="ctr"/>
                </a:tc>
              </a:tr>
            </a:tbl>
          </a:graphicData>
        </a:graphic>
      </p:graphicFrame>
    </p:spTree>
    <p:extLst>
      <p:ext uri="{BB962C8B-B14F-4D97-AF65-F5344CB8AC3E}">
        <p14:creationId xmlns:p14="http://schemas.microsoft.com/office/powerpoint/2010/main" val="3108029919"/>
      </p:ext>
    </p:extLst>
  </p:cSld>
  <p:clrMapOvr>
    <a:masterClrMapping/>
  </p:clrMapOvr>
  <p:transition advClick="0" advTm="8000">
    <p:fade thruBlk="1"/>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zh-CN" altLang="en-US" dirty="0" smtClean="0"/>
              <a:t>指令集 </a:t>
            </a:r>
            <a:r>
              <a:rPr lang="en-US" altLang="zh-CN" dirty="0" smtClean="0"/>
              <a:t>(1)</a:t>
            </a:r>
            <a:endParaRPr lang="zh-CN" altLang="zh-CN" dirty="0"/>
          </a:p>
        </p:txBody>
      </p:sp>
      <p:sp>
        <p:nvSpPr>
          <p:cNvPr id="3" name="文本占位符 2"/>
          <p:cNvSpPr>
            <a:spLocks noGrp="1"/>
          </p:cNvSpPr>
          <p:nvPr>
            <p:ph type="body" sz="quarter" idx="10"/>
          </p:nvPr>
        </p:nvSpPr>
        <p:spPr>
          <a:xfrm>
            <a:off x="731838" y="1047750"/>
            <a:ext cx="10659816" cy="4879805"/>
          </a:xfrm>
        </p:spPr>
        <p:txBody>
          <a:bodyPr/>
          <a:lstStyle/>
          <a:p>
            <a:r>
              <a:rPr lang="en-US" altLang="zh-CN" dirty="0" smtClean="0"/>
              <a:t>ARM</a:t>
            </a:r>
            <a:r>
              <a:rPr lang="zh-CN" altLang="zh-CN" dirty="0" smtClean="0"/>
              <a:t>指令集是固定大小，固定格式的指令编码。指令地址</a:t>
            </a:r>
            <a:r>
              <a:rPr lang="en-US" altLang="zh-CN" dirty="0" smtClean="0"/>
              <a:t>32bit </a:t>
            </a:r>
            <a:r>
              <a:rPr lang="zh-CN" altLang="zh-CN" dirty="0" smtClean="0"/>
              <a:t>位宽，</a:t>
            </a:r>
            <a:r>
              <a:rPr lang="en-US" altLang="zh-CN" dirty="0" smtClean="0"/>
              <a:t>4</a:t>
            </a:r>
            <a:r>
              <a:rPr lang="zh-CN" altLang="zh-CN" dirty="0" smtClean="0"/>
              <a:t>字节对齐；</a:t>
            </a:r>
          </a:p>
          <a:p>
            <a:r>
              <a:rPr lang="en-US" altLang="zh-CN" dirty="0" smtClean="0"/>
              <a:t>X86</a:t>
            </a:r>
            <a:r>
              <a:rPr lang="zh-CN" altLang="zh-CN" dirty="0" smtClean="0"/>
              <a:t>体系结构是可变长度指令集体系结构。指令地址没有对齐要求。</a:t>
            </a:r>
            <a:endParaRPr lang="en-US" altLang="zh-CN" dirty="0" smtClean="0"/>
          </a:p>
          <a:p>
            <a:pPr lvl="1"/>
            <a:r>
              <a:rPr lang="zh-CN" altLang="zh-CN" dirty="0" smtClean="0"/>
              <a:t>主要差异列举如下：</a:t>
            </a:r>
          </a:p>
          <a:p>
            <a:pPr lvl="2"/>
            <a:r>
              <a:rPr lang="en-US" altLang="zh-CN" dirty="0" smtClean="0"/>
              <a:t>ARM</a:t>
            </a:r>
            <a:r>
              <a:rPr lang="zh-CN" altLang="zh-CN" dirty="0" smtClean="0"/>
              <a:t>是一种</a:t>
            </a:r>
            <a:r>
              <a:rPr lang="en-US" altLang="zh-CN" dirty="0" smtClean="0"/>
              <a:t>load-store</a:t>
            </a:r>
            <a:r>
              <a:rPr lang="zh-CN" altLang="zh-CN" dirty="0" smtClean="0"/>
              <a:t>架构</a:t>
            </a:r>
            <a:r>
              <a:rPr lang="zh-CN" altLang="en-US" dirty="0" smtClean="0"/>
              <a:t>：</a:t>
            </a:r>
            <a:r>
              <a:rPr lang="zh-CN" altLang="zh-CN" dirty="0" smtClean="0"/>
              <a:t>在</a:t>
            </a:r>
            <a:r>
              <a:rPr lang="en-US" altLang="zh-CN" dirty="0" smtClean="0"/>
              <a:t>RISC</a:t>
            </a:r>
            <a:r>
              <a:rPr lang="zh-CN" altLang="zh-CN" dirty="0" smtClean="0"/>
              <a:t>体系结构中很常见，这意味着数据处理指令不能直接对内存的内容进行操作，它们仅对寄存器进行操作。 反过来，加载和存储指令只能在寄存器和内存之间传输数据。 相比之下，</a:t>
            </a:r>
            <a:r>
              <a:rPr lang="en-US" altLang="zh-CN" dirty="0" smtClean="0"/>
              <a:t>IA-32</a:t>
            </a:r>
            <a:r>
              <a:rPr lang="zh-CN" altLang="zh-CN" dirty="0" smtClean="0"/>
              <a:t>指令集的数据处理指令可以直接在内存以及寄存器上处理数据。</a:t>
            </a:r>
          </a:p>
          <a:p>
            <a:pPr lvl="2"/>
            <a:r>
              <a:rPr lang="en-US" altLang="zh-CN" dirty="0" smtClean="0"/>
              <a:t>IA-32</a:t>
            </a:r>
            <a:r>
              <a:rPr lang="zh-CN" altLang="zh-CN" dirty="0" smtClean="0"/>
              <a:t>支持访问</a:t>
            </a:r>
            <a:r>
              <a:rPr lang="en-US" altLang="zh-CN" dirty="0" smtClean="0"/>
              <a:t>I/O</a:t>
            </a:r>
            <a:r>
              <a:rPr lang="zh-CN" altLang="zh-CN" dirty="0" smtClean="0"/>
              <a:t>地址空间的单独</a:t>
            </a:r>
            <a:r>
              <a:rPr lang="en-US" altLang="zh-CN" dirty="0" smtClean="0"/>
              <a:t>I/O</a:t>
            </a:r>
            <a:r>
              <a:rPr lang="zh-CN" altLang="zh-CN" dirty="0" smtClean="0"/>
              <a:t>指令</a:t>
            </a:r>
            <a:r>
              <a:rPr lang="zh-CN" altLang="en-US" dirty="0" smtClean="0"/>
              <a:t>：</a:t>
            </a:r>
            <a:r>
              <a:rPr lang="en-US" altLang="zh-CN" dirty="0" smtClean="0"/>
              <a:t>X86</a:t>
            </a:r>
            <a:r>
              <a:rPr lang="zh-CN" altLang="zh-CN" dirty="0" smtClean="0"/>
              <a:t>的指令集包括一部分指令可以直接对</a:t>
            </a:r>
            <a:r>
              <a:rPr lang="en-US" altLang="zh-CN" dirty="0" smtClean="0"/>
              <a:t>IO</a:t>
            </a:r>
            <a:r>
              <a:rPr lang="zh-CN" altLang="zh-CN" dirty="0" smtClean="0"/>
              <a:t>地址空间进行操作。例如</a:t>
            </a:r>
            <a:r>
              <a:rPr lang="en-US" altLang="zh-CN" dirty="0" smtClean="0"/>
              <a:t>IN</a:t>
            </a:r>
            <a:r>
              <a:rPr lang="zh-CN" altLang="zh-CN" dirty="0" smtClean="0"/>
              <a:t>或者</a:t>
            </a:r>
            <a:r>
              <a:rPr lang="en-US" altLang="zh-CN" dirty="0" smtClean="0"/>
              <a:t>OUT</a:t>
            </a:r>
            <a:r>
              <a:rPr lang="zh-CN" altLang="zh-CN" dirty="0" smtClean="0"/>
              <a:t>，直接对</a:t>
            </a:r>
            <a:r>
              <a:rPr lang="en-US" altLang="zh-CN" dirty="0" smtClean="0"/>
              <a:t>I/O </a:t>
            </a:r>
            <a:r>
              <a:rPr lang="zh-CN" altLang="zh-CN" dirty="0" smtClean="0"/>
              <a:t>端口进行数据读写。</a:t>
            </a:r>
            <a:r>
              <a:rPr lang="en-US" altLang="zh-CN" dirty="0" smtClean="0"/>
              <a:t>ARM</a:t>
            </a:r>
            <a:r>
              <a:rPr lang="zh-CN" altLang="zh-CN" dirty="0" smtClean="0"/>
              <a:t>没有等效功能，而是假定所有外围设备都在标准</a:t>
            </a:r>
            <a:r>
              <a:rPr lang="en-US" altLang="zh-CN" dirty="0" smtClean="0"/>
              <a:t>4GB</a:t>
            </a:r>
            <a:r>
              <a:rPr lang="zh-CN" altLang="zh-CN" dirty="0" smtClean="0"/>
              <a:t>地址空间内映射到内存里的。</a:t>
            </a:r>
            <a:endParaRPr lang="zh-CN" altLang="zh-CN" dirty="0"/>
          </a:p>
        </p:txBody>
      </p:sp>
    </p:spTree>
    <p:extLst>
      <p:ext uri="{BB962C8B-B14F-4D97-AF65-F5344CB8AC3E}">
        <p14:creationId xmlns:p14="http://schemas.microsoft.com/office/powerpoint/2010/main" val="3676149804"/>
      </p:ext>
    </p:extLst>
  </p:cSld>
  <p:clrMapOvr>
    <a:masterClrMapping/>
  </p:clrMapOvr>
  <p:transition advClick="0" advTm="8000">
    <p:fade thruBlk="1"/>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zh-CN" altLang="en-US" dirty="0" smtClean="0"/>
              <a:t>指令集 </a:t>
            </a:r>
            <a:r>
              <a:rPr lang="en-US" altLang="zh-CN" dirty="0" smtClean="0"/>
              <a:t>(2)</a:t>
            </a:r>
            <a:endParaRPr lang="zh-CN" altLang="zh-CN" dirty="0"/>
          </a:p>
        </p:txBody>
      </p:sp>
      <p:sp>
        <p:nvSpPr>
          <p:cNvPr id="3" name="文本占位符 2"/>
          <p:cNvSpPr>
            <a:spLocks noGrp="1"/>
          </p:cNvSpPr>
          <p:nvPr>
            <p:ph type="body" sz="quarter" idx="10"/>
          </p:nvPr>
        </p:nvSpPr>
        <p:spPr>
          <a:xfrm>
            <a:off x="731838" y="1047750"/>
            <a:ext cx="10728326" cy="5153025"/>
          </a:xfrm>
        </p:spPr>
        <p:txBody>
          <a:bodyPr/>
          <a:lstStyle/>
          <a:p>
            <a:pPr>
              <a:lnSpc>
                <a:spcPts val="2900"/>
              </a:lnSpc>
            </a:pPr>
            <a:r>
              <a:rPr lang="zh-CN" altLang="zh-CN" dirty="0" smtClean="0"/>
              <a:t>无法在</a:t>
            </a:r>
            <a:r>
              <a:rPr lang="en-US" altLang="zh-CN" dirty="0" smtClean="0"/>
              <a:t>ARM</a:t>
            </a:r>
            <a:r>
              <a:rPr lang="zh-CN" altLang="zh-CN" dirty="0" smtClean="0"/>
              <a:t>指令中嵌入任意</a:t>
            </a:r>
            <a:r>
              <a:rPr lang="en-US" altLang="zh-CN" dirty="0" smtClean="0"/>
              <a:t>32</a:t>
            </a:r>
            <a:r>
              <a:rPr lang="zh-CN" altLang="zh-CN" dirty="0" smtClean="0"/>
              <a:t>位地址</a:t>
            </a:r>
            <a:endParaRPr lang="en-US" altLang="zh-CN" dirty="0" smtClean="0"/>
          </a:p>
          <a:p>
            <a:pPr lvl="1">
              <a:lnSpc>
                <a:spcPts val="2900"/>
              </a:lnSpc>
            </a:pPr>
            <a:r>
              <a:rPr lang="zh-CN" altLang="zh-CN" dirty="0" smtClean="0"/>
              <a:t>因为</a:t>
            </a:r>
            <a:r>
              <a:rPr lang="en-US" altLang="zh-CN" dirty="0" smtClean="0"/>
              <a:t>ARM</a:t>
            </a:r>
            <a:r>
              <a:rPr lang="zh-CN" altLang="zh-CN" dirty="0" smtClean="0"/>
              <a:t>指令是固定</a:t>
            </a:r>
            <a:r>
              <a:rPr lang="en-US" altLang="zh-CN" dirty="0" smtClean="0"/>
              <a:t>32bit</a:t>
            </a:r>
            <a:r>
              <a:rPr lang="zh-CN" altLang="zh-CN" dirty="0" smtClean="0"/>
              <a:t>宽度的，所以不可能直接在</a:t>
            </a:r>
            <a:r>
              <a:rPr lang="en-US" altLang="zh-CN" dirty="0" smtClean="0"/>
              <a:t>arm</a:t>
            </a:r>
            <a:r>
              <a:rPr lang="zh-CN" altLang="zh-CN" dirty="0" smtClean="0"/>
              <a:t>指令中编码进</a:t>
            </a:r>
            <a:r>
              <a:rPr lang="en-US" altLang="zh-CN" dirty="0" smtClean="0"/>
              <a:t>32bit</a:t>
            </a:r>
            <a:r>
              <a:rPr lang="zh-CN" altLang="zh-CN" dirty="0" smtClean="0"/>
              <a:t>的地址。所有的内存访问，都是基于存放在一个寄存器中的地址进行索引的。换句话说，所有</a:t>
            </a:r>
            <a:r>
              <a:rPr lang="en-US" altLang="zh-CN" dirty="0" smtClean="0"/>
              <a:t>ARM</a:t>
            </a:r>
            <a:r>
              <a:rPr lang="zh-CN" altLang="zh-CN" dirty="0" smtClean="0"/>
              <a:t>的内存访问都是通过通用寄存器间接进行的。由于指令集的可变长度性质，在</a:t>
            </a:r>
            <a:r>
              <a:rPr lang="en-US" altLang="zh-CN" dirty="0" smtClean="0"/>
              <a:t>IA-32</a:t>
            </a:r>
            <a:r>
              <a:rPr lang="zh-CN" altLang="zh-CN" dirty="0" smtClean="0"/>
              <a:t>中可以在指令中嵌入</a:t>
            </a:r>
            <a:r>
              <a:rPr lang="en-US" altLang="zh-CN" dirty="0" smtClean="0"/>
              <a:t>32</a:t>
            </a:r>
            <a:r>
              <a:rPr lang="zh-CN" altLang="zh-CN" dirty="0" smtClean="0"/>
              <a:t>位地址。</a:t>
            </a:r>
            <a:r>
              <a:rPr lang="en-US" altLang="zh-CN" dirty="0" smtClean="0"/>
              <a:t>X86</a:t>
            </a:r>
            <a:r>
              <a:rPr lang="zh-CN" altLang="zh-CN" dirty="0" smtClean="0"/>
              <a:t>可以进行直接地址访问。</a:t>
            </a:r>
          </a:p>
          <a:p>
            <a:pPr>
              <a:lnSpc>
                <a:spcPts val="2900"/>
              </a:lnSpc>
            </a:pPr>
            <a:r>
              <a:rPr lang="en-US" altLang="zh-CN" dirty="0" smtClean="0"/>
              <a:t>ARM</a:t>
            </a:r>
            <a:r>
              <a:rPr lang="zh-CN" altLang="zh-CN" dirty="0" smtClean="0"/>
              <a:t>指令不能包含任意的</a:t>
            </a:r>
            <a:r>
              <a:rPr lang="en-US" altLang="zh-CN" dirty="0" smtClean="0"/>
              <a:t>32</a:t>
            </a:r>
            <a:r>
              <a:rPr lang="zh-CN" altLang="zh-CN" dirty="0" smtClean="0"/>
              <a:t>位常量</a:t>
            </a:r>
            <a:r>
              <a:rPr lang="zh-CN" altLang="en-US" dirty="0" smtClean="0"/>
              <a:t>（</a:t>
            </a:r>
            <a:r>
              <a:rPr lang="en-US" altLang="zh-CN" dirty="0" smtClean="0"/>
              <a:t>ARM</a:t>
            </a:r>
            <a:r>
              <a:rPr lang="zh-CN" altLang="zh-CN" dirty="0" smtClean="0"/>
              <a:t>不能直接生成</a:t>
            </a:r>
            <a:r>
              <a:rPr lang="en-US" altLang="zh-CN" dirty="0" smtClean="0"/>
              <a:t>32bit</a:t>
            </a:r>
            <a:r>
              <a:rPr lang="zh-CN" altLang="zh-CN" dirty="0" smtClean="0"/>
              <a:t>宽度的立即数</a:t>
            </a:r>
            <a:r>
              <a:rPr lang="zh-CN" altLang="en-US" dirty="0" smtClean="0"/>
              <a:t>）。</a:t>
            </a:r>
            <a:endParaRPr lang="en-US" altLang="zh-CN" dirty="0"/>
          </a:p>
          <a:p>
            <a:pPr>
              <a:lnSpc>
                <a:spcPts val="2900"/>
              </a:lnSpc>
            </a:pPr>
            <a:r>
              <a:rPr lang="zh-CN" altLang="zh-CN" dirty="0" smtClean="0"/>
              <a:t>同上的原因。</a:t>
            </a:r>
            <a:r>
              <a:rPr lang="en-US" altLang="zh-CN" dirty="0" smtClean="0"/>
              <a:t>ARM</a:t>
            </a:r>
            <a:r>
              <a:rPr lang="zh-CN" altLang="zh-CN" dirty="0" smtClean="0"/>
              <a:t>操作长度较长的立即数时，需要通过</a:t>
            </a:r>
            <a:r>
              <a:rPr lang="en-US" altLang="zh-CN" dirty="0" smtClean="0"/>
              <a:t>mov/movk </a:t>
            </a:r>
            <a:r>
              <a:rPr lang="zh-CN" altLang="zh-CN" dirty="0" smtClean="0"/>
              <a:t>多次进行生成。</a:t>
            </a:r>
          </a:p>
          <a:p>
            <a:pPr>
              <a:lnSpc>
                <a:spcPts val="2900"/>
              </a:lnSpc>
            </a:pPr>
            <a:r>
              <a:rPr lang="en-US" altLang="zh-CN" dirty="0" smtClean="0"/>
              <a:t>IA-32</a:t>
            </a:r>
            <a:r>
              <a:rPr lang="zh-CN" altLang="zh-CN" dirty="0" smtClean="0"/>
              <a:t>使用分段寻址模型</a:t>
            </a:r>
          </a:p>
          <a:p>
            <a:pPr lvl="1">
              <a:lnSpc>
                <a:spcPts val="2900"/>
              </a:lnSpc>
            </a:pPr>
            <a:r>
              <a:rPr lang="zh-CN" altLang="zh-CN" dirty="0" smtClean="0"/>
              <a:t>所有</a:t>
            </a:r>
            <a:r>
              <a:rPr lang="en-US" altLang="zh-CN" dirty="0" smtClean="0"/>
              <a:t>IA-32</a:t>
            </a:r>
            <a:r>
              <a:rPr lang="zh-CN" altLang="zh-CN" dirty="0" smtClean="0"/>
              <a:t>内存</a:t>
            </a:r>
            <a:r>
              <a:rPr lang="en-US" altLang="zh-CN" dirty="0" smtClean="0"/>
              <a:t>/</a:t>
            </a:r>
            <a:r>
              <a:rPr lang="zh-CN" altLang="zh-CN" dirty="0" smtClean="0"/>
              <a:t>存储器访问都相对于段寄存器之一，因此必须首先设置这些访问。 较大的偏移量需要较大的指令才能对较大的常数进行编码。</a:t>
            </a:r>
            <a:r>
              <a:rPr lang="en-US" altLang="zh-CN" dirty="0" smtClean="0"/>
              <a:t> ARM</a:t>
            </a:r>
            <a:r>
              <a:rPr lang="zh-CN" altLang="zh-CN" dirty="0" smtClean="0"/>
              <a:t>没有分段寻址的概念，并且没有等效的分段寄存器。</a:t>
            </a:r>
          </a:p>
          <a:p>
            <a:pPr lvl="1">
              <a:lnSpc>
                <a:spcPts val="2900"/>
              </a:lnSpc>
            </a:pPr>
            <a:r>
              <a:rPr lang="en-US" altLang="zh-CN" dirty="0" smtClean="0"/>
              <a:t>DS: Offset(base,index,scale)  </a:t>
            </a:r>
            <a:r>
              <a:rPr lang="en-US" altLang="zh-CN" dirty="0" smtClean="0">
                <a:sym typeface="Wingdings" panose="05000000000000000000" pitchFamily="2" charset="2"/>
              </a:rPr>
              <a:t></a:t>
            </a:r>
            <a:r>
              <a:rPr lang="en-US" altLang="zh-CN" dirty="0" smtClean="0"/>
              <a:t>  offset(base)</a:t>
            </a:r>
            <a:endParaRPr lang="zh-CN" altLang="zh-CN" dirty="0"/>
          </a:p>
        </p:txBody>
      </p:sp>
    </p:spTree>
    <p:extLst>
      <p:ext uri="{BB962C8B-B14F-4D97-AF65-F5344CB8AC3E}">
        <p14:creationId xmlns:p14="http://schemas.microsoft.com/office/powerpoint/2010/main" val="2143757287"/>
      </p:ext>
    </p:extLst>
  </p:cSld>
  <p:clrMapOvr>
    <a:masterClrMapping/>
  </p:clrMapOvr>
  <p:transition advClick="0" advTm="8000">
    <p:fade thruBlk="1"/>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zh-CN" altLang="en-US" dirty="0" smtClean="0"/>
              <a:t>指令集 </a:t>
            </a:r>
            <a:r>
              <a:rPr lang="en-US" altLang="zh-CN" dirty="0" smtClean="0"/>
              <a:t>(3)</a:t>
            </a:r>
            <a:endParaRPr lang="zh-CN" altLang="zh-CN" dirty="0"/>
          </a:p>
        </p:txBody>
      </p:sp>
      <p:sp>
        <p:nvSpPr>
          <p:cNvPr id="3" name="文本占位符 2"/>
          <p:cNvSpPr>
            <a:spLocks noGrp="1"/>
          </p:cNvSpPr>
          <p:nvPr>
            <p:ph type="body" sz="quarter" idx="10"/>
          </p:nvPr>
        </p:nvSpPr>
        <p:spPr/>
        <p:txBody>
          <a:bodyPr/>
          <a:lstStyle/>
          <a:p>
            <a:r>
              <a:rPr lang="en-US" altLang="zh-CN" dirty="0" smtClean="0"/>
              <a:t>ARM</a:t>
            </a:r>
            <a:r>
              <a:rPr lang="zh-CN" altLang="zh-CN" dirty="0" smtClean="0"/>
              <a:t>指令通常都有</a:t>
            </a:r>
            <a:r>
              <a:rPr lang="en-US" altLang="zh-CN" dirty="0" smtClean="0"/>
              <a:t>3</a:t>
            </a:r>
            <a:r>
              <a:rPr lang="zh-CN" altLang="zh-CN" dirty="0" smtClean="0"/>
              <a:t>个操作数；</a:t>
            </a:r>
            <a:r>
              <a:rPr lang="en-US" altLang="zh-CN" dirty="0" smtClean="0"/>
              <a:t>x86 </a:t>
            </a:r>
            <a:r>
              <a:rPr lang="zh-CN" altLang="zh-CN" dirty="0" smtClean="0"/>
              <a:t>指令存在隐含操作数（</a:t>
            </a:r>
            <a:r>
              <a:rPr lang="en-US" altLang="zh-CN" dirty="0" err="1" smtClean="0"/>
              <a:t>cpuid</a:t>
            </a:r>
            <a:r>
              <a:rPr lang="en-US" altLang="zh-CN" dirty="0" smtClean="0"/>
              <a:t> </a:t>
            </a:r>
            <a:r>
              <a:rPr lang="en-US" altLang="zh-CN" dirty="0" err="1" smtClean="0"/>
              <a:t>mul</a:t>
            </a:r>
            <a:r>
              <a:rPr lang="zh-CN" altLang="zh-CN" dirty="0" smtClean="0"/>
              <a:t>）</a:t>
            </a:r>
          </a:p>
          <a:p>
            <a:pPr lvl="1"/>
            <a:r>
              <a:rPr lang="zh-CN" altLang="zh-CN" dirty="0" smtClean="0"/>
              <a:t>大多数</a:t>
            </a:r>
            <a:r>
              <a:rPr lang="en-US" altLang="zh-CN" dirty="0" smtClean="0"/>
              <a:t>ARM</a:t>
            </a:r>
            <a:r>
              <a:rPr lang="zh-CN" altLang="zh-CN" dirty="0" smtClean="0"/>
              <a:t>数据处理指令采用三个操作数，所有这些操作数可以是寄存器，其中之一可以是常量。 相反，</a:t>
            </a:r>
            <a:r>
              <a:rPr lang="en-US" altLang="zh-CN" dirty="0" smtClean="0"/>
              <a:t>IA-32</a:t>
            </a:r>
            <a:r>
              <a:rPr lang="zh-CN" altLang="zh-CN" dirty="0" smtClean="0"/>
              <a:t>指令通常具有只有两个操作数，从而使它们本质上具有破坏性（即，其中一个操作数被结果覆盖）。 这使</a:t>
            </a:r>
            <a:r>
              <a:rPr lang="en-US" altLang="zh-CN" dirty="0" smtClean="0"/>
              <a:t>ARM</a:t>
            </a:r>
            <a:r>
              <a:rPr lang="zh-CN" altLang="zh-CN" dirty="0" smtClean="0"/>
              <a:t>在指令级别上更加灵活。</a:t>
            </a:r>
          </a:p>
          <a:p>
            <a:pPr lvl="1"/>
            <a:r>
              <a:rPr lang="zh-CN" altLang="zh-CN" dirty="0" smtClean="0"/>
              <a:t>例如，可以将两个寄存器加在一起并将结果放在第三个寄存器中使用一条指令。相同的操作在</a:t>
            </a:r>
            <a:r>
              <a:rPr lang="en-US" altLang="zh-CN" dirty="0" smtClean="0"/>
              <a:t>IA-32</a:t>
            </a:r>
            <a:r>
              <a:rPr lang="zh-CN" altLang="zh-CN" dirty="0" smtClean="0"/>
              <a:t>上需要两条指令。</a:t>
            </a:r>
            <a:endParaRPr lang="en-US" altLang="zh-CN" dirty="0" smtClean="0"/>
          </a:p>
        </p:txBody>
      </p:sp>
      <p:pic>
        <p:nvPicPr>
          <p:cNvPr id="16" name="图片 15"/>
          <p:cNvPicPr/>
          <p:nvPr/>
        </p:nvPicPr>
        <p:blipFill>
          <a:blip r:embed="rId3"/>
          <a:stretch>
            <a:fillRect/>
          </a:stretch>
        </p:blipFill>
        <p:spPr>
          <a:xfrm>
            <a:off x="1741657" y="3956313"/>
            <a:ext cx="8890782" cy="1712181"/>
          </a:xfrm>
          <a:prstGeom prst="rect">
            <a:avLst/>
          </a:prstGeom>
        </p:spPr>
      </p:pic>
    </p:spTree>
    <p:extLst>
      <p:ext uri="{BB962C8B-B14F-4D97-AF65-F5344CB8AC3E}">
        <p14:creationId xmlns:p14="http://schemas.microsoft.com/office/powerpoint/2010/main" val="2250854897"/>
      </p:ext>
    </p:extLst>
  </p:cSld>
  <p:clrMapOvr>
    <a:masterClrMapping/>
  </p:clrMapOvr>
  <p:transition advClick="0" advTm="8000">
    <p:fade thruBlk="1"/>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zh-CN" altLang="en-US" dirty="0" smtClean="0"/>
              <a:t>指令集 </a:t>
            </a:r>
            <a:r>
              <a:rPr lang="en-US" altLang="zh-CN" dirty="0" smtClean="0"/>
              <a:t>(4)</a:t>
            </a:r>
            <a:endParaRPr lang="zh-CN" altLang="zh-CN" dirty="0"/>
          </a:p>
        </p:txBody>
      </p:sp>
      <p:sp>
        <p:nvSpPr>
          <p:cNvPr id="3" name="文本占位符 2"/>
          <p:cNvSpPr>
            <a:spLocks noGrp="1"/>
          </p:cNvSpPr>
          <p:nvPr>
            <p:ph type="body" sz="quarter" idx="10"/>
          </p:nvPr>
        </p:nvSpPr>
        <p:spPr/>
        <p:txBody>
          <a:bodyPr/>
          <a:lstStyle/>
          <a:p>
            <a:r>
              <a:rPr lang="zh-CN" altLang="zh-CN" dirty="0" smtClean="0"/>
              <a:t>许多</a:t>
            </a:r>
            <a:r>
              <a:rPr lang="zh-CN" altLang="zh-CN" dirty="0"/>
              <a:t>复杂的</a:t>
            </a:r>
            <a:r>
              <a:rPr lang="en-US" altLang="zh-CN" dirty="0"/>
              <a:t>IA-32</a:t>
            </a:r>
            <a:r>
              <a:rPr lang="zh-CN" altLang="zh-CN" dirty="0"/>
              <a:t>指令都没有与</a:t>
            </a:r>
            <a:r>
              <a:rPr lang="en-US" altLang="zh-CN" dirty="0"/>
              <a:t>ARM</a:t>
            </a:r>
            <a:r>
              <a:rPr lang="zh-CN" altLang="zh-CN" dirty="0"/>
              <a:t>直接对应的</a:t>
            </a:r>
            <a:r>
              <a:rPr lang="zh-CN" altLang="zh-CN" dirty="0" smtClean="0"/>
              <a:t>指令</a:t>
            </a:r>
            <a:endParaRPr lang="en-US" altLang="zh-CN" dirty="0" smtClean="0"/>
          </a:p>
          <a:p>
            <a:pPr lvl="1"/>
            <a:r>
              <a:rPr lang="zh-CN" altLang="zh-CN" dirty="0" smtClean="0"/>
              <a:t>因为</a:t>
            </a:r>
            <a:r>
              <a:rPr lang="en-US" altLang="zh-CN" dirty="0"/>
              <a:t>x86</a:t>
            </a:r>
            <a:r>
              <a:rPr lang="zh-CN" altLang="zh-CN" dirty="0"/>
              <a:t>的芯片电路相对设计复杂，可以支持较多复杂操作的指令。例如</a:t>
            </a:r>
            <a:r>
              <a:rPr lang="en-US" altLang="zh-CN" dirty="0"/>
              <a:t>BCD</a:t>
            </a:r>
            <a:r>
              <a:rPr lang="zh-CN" altLang="zh-CN" dirty="0"/>
              <a:t>转换和操作，点积，三角函数和对数函数等</a:t>
            </a:r>
            <a:r>
              <a:rPr lang="zh-CN" altLang="zh-CN" dirty="0" smtClean="0"/>
              <a:t>。</a:t>
            </a:r>
            <a:endParaRPr lang="en-US" altLang="zh-CN" dirty="0" smtClean="0"/>
          </a:p>
          <a:p>
            <a:r>
              <a:rPr lang="en-US" altLang="zh-CN" sz="2200" dirty="0" smtClean="0"/>
              <a:t>ARM</a:t>
            </a:r>
            <a:r>
              <a:rPr lang="zh-CN" altLang="zh-CN" sz="2200" dirty="0"/>
              <a:t>子例程通常不使用</a:t>
            </a:r>
            <a:r>
              <a:rPr lang="en-US" altLang="zh-CN" sz="2200" dirty="0" smtClean="0"/>
              <a:t>stack</a:t>
            </a:r>
          </a:p>
          <a:p>
            <a:pPr lvl="1"/>
            <a:r>
              <a:rPr lang="en-US" altLang="zh-CN" sz="2000" dirty="0" smtClean="0"/>
              <a:t>ARM </a:t>
            </a:r>
            <a:r>
              <a:rPr lang="en-US" altLang="zh-CN" sz="2000" dirty="0"/>
              <a:t>BL/B/</a:t>
            </a:r>
            <a:r>
              <a:rPr lang="en-US" altLang="zh-CN" sz="2000" dirty="0" err="1"/>
              <a:t>B.cond</a:t>
            </a:r>
            <a:r>
              <a:rPr lang="en-US" altLang="zh-CN" sz="2000" dirty="0"/>
              <a:t> </a:t>
            </a:r>
            <a:r>
              <a:rPr lang="zh-CN" altLang="zh-CN" sz="2000" dirty="0"/>
              <a:t>指令（用于子例程调用），是将返回地址防止在链接寄存器</a:t>
            </a:r>
            <a:r>
              <a:rPr lang="en-US" altLang="zh-CN" sz="2000" dirty="0"/>
              <a:t>LR, </a:t>
            </a:r>
            <a:r>
              <a:rPr lang="zh-CN" altLang="zh-CN" sz="2000" dirty="0"/>
              <a:t>而不是把地址放到栈里。同样，子例程返回之后的返回地址，是从</a:t>
            </a:r>
            <a:r>
              <a:rPr lang="en-US" altLang="zh-CN" sz="2000" dirty="0"/>
              <a:t>LR</a:t>
            </a:r>
            <a:r>
              <a:rPr lang="zh-CN" altLang="zh-CN" sz="2000" dirty="0"/>
              <a:t>里返回，而不是存储在栈上的</a:t>
            </a:r>
            <a:r>
              <a:rPr lang="zh-CN" altLang="zh-CN" sz="2000" dirty="0" smtClean="0"/>
              <a:t>。</a:t>
            </a:r>
            <a:endParaRPr lang="en-US" altLang="zh-CN" sz="2000" dirty="0" smtClean="0"/>
          </a:p>
          <a:p>
            <a:pPr lvl="1"/>
            <a:r>
              <a:rPr lang="en-US" altLang="zh-CN" sz="2000" dirty="0" smtClean="0"/>
              <a:t>X86 </a:t>
            </a:r>
            <a:r>
              <a:rPr lang="en-US" altLang="zh-CN" sz="2000" dirty="0"/>
              <a:t>call </a:t>
            </a:r>
            <a:r>
              <a:rPr lang="zh-CN" altLang="zh-CN" sz="2000" dirty="0"/>
              <a:t>和</a:t>
            </a:r>
            <a:r>
              <a:rPr lang="en-US" altLang="zh-CN" sz="2000" dirty="0"/>
              <a:t>Ret </a:t>
            </a:r>
            <a:r>
              <a:rPr lang="zh-CN" altLang="zh-CN" sz="2000" dirty="0"/>
              <a:t>指令，将返回地址放在堆栈上并分别取出。此外，提供了</a:t>
            </a:r>
            <a:r>
              <a:rPr lang="en-US" altLang="zh-CN" sz="2000" dirty="0"/>
              <a:t>ENTER</a:t>
            </a:r>
            <a:r>
              <a:rPr lang="zh-CN" altLang="zh-CN" sz="2000" dirty="0"/>
              <a:t>和</a:t>
            </a:r>
            <a:r>
              <a:rPr lang="en-US" altLang="zh-CN" sz="2000" dirty="0"/>
              <a:t>LEAVE</a:t>
            </a:r>
            <a:r>
              <a:rPr lang="zh-CN" altLang="zh-CN" sz="2000" dirty="0"/>
              <a:t>指令，以在进入和离开过程时创建和释放固定格式的堆栈帧。</a:t>
            </a:r>
            <a:r>
              <a:rPr lang="en-US" altLang="zh-CN" sz="2000" dirty="0"/>
              <a:t>ARM</a:t>
            </a:r>
            <a:r>
              <a:rPr lang="zh-CN" altLang="zh-CN" sz="2000" dirty="0"/>
              <a:t>没有与此等效的方法，因为从堆栈指针中添加固定值或从中减去固定值非常简单。</a:t>
            </a:r>
          </a:p>
          <a:p>
            <a:pPr lvl="1"/>
            <a:endParaRPr lang="en-US" altLang="zh-CN" dirty="0" smtClean="0"/>
          </a:p>
        </p:txBody>
      </p:sp>
    </p:spTree>
    <p:extLst>
      <p:ext uri="{BB962C8B-B14F-4D97-AF65-F5344CB8AC3E}">
        <p14:creationId xmlns:p14="http://schemas.microsoft.com/office/powerpoint/2010/main" val="3174227064"/>
      </p:ext>
    </p:extLst>
  </p:cSld>
  <p:clrMapOvr>
    <a:masterClrMapping/>
  </p:clrMapOvr>
  <p:transition advClick="0" advTm="8000">
    <p:fade thruBlk="1"/>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zh-CN" altLang="en-US" dirty="0" smtClean="0"/>
              <a:t>指令集 </a:t>
            </a:r>
            <a:r>
              <a:rPr lang="en-US" altLang="zh-CN" dirty="0" smtClean="0"/>
              <a:t>(5)</a:t>
            </a:r>
            <a:endParaRPr lang="zh-CN" altLang="zh-CN" dirty="0"/>
          </a:p>
        </p:txBody>
      </p:sp>
      <p:sp>
        <p:nvSpPr>
          <p:cNvPr id="3" name="文本占位符 2"/>
          <p:cNvSpPr>
            <a:spLocks noGrp="1"/>
          </p:cNvSpPr>
          <p:nvPr>
            <p:ph type="body" sz="quarter" idx="10"/>
          </p:nvPr>
        </p:nvSpPr>
        <p:spPr/>
        <p:txBody>
          <a:bodyPr/>
          <a:lstStyle/>
          <a:p>
            <a:r>
              <a:rPr lang="en-US" altLang="zh-CN" sz="2400" dirty="0" smtClean="0"/>
              <a:t>IA-32</a:t>
            </a:r>
            <a:r>
              <a:rPr lang="zh-CN" altLang="zh-CN" sz="2400" dirty="0" smtClean="0"/>
              <a:t>在被零除错误时产生异常</a:t>
            </a:r>
          </a:p>
          <a:p>
            <a:pPr lvl="1"/>
            <a:r>
              <a:rPr lang="en-US" altLang="zh-CN" sz="2200" dirty="0" smtClean="0"/>
              <a:t>ARM UDIV</a:t>
            </a:r>
            <a:r>
              <a:rPr lang="zh-CN" altLang="zh-CN" sz="2200" dirty="0" smtClean="0"/>
              <a:t>和</a:t>
            </a:r>
            <a:r>
              <a:rPr lang="en-US" altLang="zh-CN" sz="2200" dirty="0" smtClean="0"/>
              <a:t>SDIV</a:t>
            </a:r>
            <a:r>
              <a:rPr lang="zh-CN" altLang="zh-CN" sz="2200" dirty="0" smtClean="0"/>
              <a:t>指令不会检测被零除的情况，并且始终返回零结果。</a:t>
            </a:r>
            <a:r>
              <a:rPr lang="en-US" altLang="zh-CN" sz="2200" dirty="0" smtClean="0"/>
              <a:t>(</a:t>
            </a:r>
            <a:r>
              <a:rPr lang="zh-CN" altLang="zh-CN" sz="2200" dirty="0" smtClean="0"/>
              <a:t>编译器高级别优化如</a:t>
            </a:r>
            <a:r>
              <a:rPr lang="en-US" altLang="zh-CN" sz="2200" dirty="0" smtClean="0"/>
              <a:t>-O2</a:t>
            </a:r>
            <a:r>
              <a:rPr lang="zh-CN" altLang="zh-CN" sz="2200" dirty="0" smtClean="0"/>
              <a:t>可能会检测到除零的情况，才生成</a:t>
            </a:r>
            <a:r>
              <a:rPr lang="en-US" altLang="zh-CN" sz="2200" dirty="0" err="1" smtClean="0"/>
              <a:t>brk</a:t>
            </a:r>
            <a:r>
              <a:rPr lang="zh-CN" altLang="zh-CN" sz="2200" dirty="0" smtClean="0"/>
              <a:t>指令，运行时报错</a:t>
            </a:r>
            <a:r>
              <a:rPr lang="en-US" altLang="zh-CN" sz="2200" dirty="0" smtClean="0"/>
              <a:t>)</a:t>
            </a:r>
            <a:endParaRPr lang="zh-CN" altLang="zh-CN" sz="2200" dirty="0" smtClean="0"/>
          </a:p>
          <a:p>
            <a:r>
              <a:rPr lang="en-US" altLang="zh-CN" sz="2400" dirty="0" smtClean="0"/>
              <a:t>ARM</a:t>
            </a:r>
            <a:r>
              <a:rPr lang="zh-CN" altLang="zh-CN" sz="2400" dirty="0" smtClean="0"/>
              <a:t>不提供数组绑定检查指令</a:t>
            </a:r>
          </a:p>
          <a:p>
            <a:pPr lvl="1"/>
            <a:r>
              <a:rPr lang="zh-CN" altLang="zh-CN" sz="2200" dirty="0" smtClean="0"/>
              <a:t>在</a:t>
            </a:r>
            <a:r>
              <a:rPr lang="en-US" altLang="zh-CN" sz="2200" dirty="0" smtClean="0"/>
              <a:t>IA-32</a:t>
            </a:r>
            <a:r>
              <a:rPr lang="zh-CN" altLang="zh-CN" sz="2200" dirty="0" smtClean="0"/>
              <a:t>中，</a:t>
            </a:r>
            <a:r>
              <a:rPr lang="en-US" altLang="zh-CN" sz="2200" dirty="0" smtClean="0"/>
              <a:t>BOUND</a:t>
            </a:r>
            <a:r>
              <a:rPr lang="zh-CN" altLang="zh-CN" sz="2200" dirty="0" smtClean="0"/>
              <a:t>指令用于在执行潜在的无效访问之前针对数组边界检查内存地址。</a:t>
            </a:r>
            <a:r>
              <a:rPr lang="en-US" altLang="zh-CN" sz="2200" dirty="0" smtClean="0"/>
              <a:t> ARM</a:t>
            </a:r>
            <a:r>
              <a:rPr lang="zh-CN" altLang="zh-CN" sz="2200" dirty="0" smtClean="0"/>
              <a:t>指令集无等效指令。</a:t>
            </a:r>
          </a:p>
          <a:p>
            <a:endParaRPr lang="zh-CN" altLang="zh-CN" dirty="0"/>
          </a:p>
        </p:txBody>
      </p:sp>
    </p:spTree>
    <p:extLst>
      <p:ext uri="{BB962C8B-B14F-4D97-AF65-F5344CB8AC3E}">
        <p14:creationId xmlns:p14="http://schemas.microsoft.com/office/powerpoint/2010/main" val="2177322229"/>
      </p:ext>
    </p:extLst>
  </p:cSld>
  <p:clrMapOvr>
    <a:masterClrMapping/>
  </p:clrMapOvr>
  <p:transition advClick="0" advTm="8000">
    <p:fade thruBlk="1"/>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958945997"/>
      </p:ext>
    </p:extLst>
  </p:cSld>
  <p:clrMapOvr>
    <a:masterClrMapping/>
  </p:clrMapOvr>
  <p:transition advClick="0" advTm="8000">
    <p:fade thruBlk="1"/>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3"/>
          <p:cNvSpPr>
            <a:spLocks noGrp="1" noChangeArrowheads="1"/>
          </p:cNvSpPr>
          <p:nvPr>
            <p:ph type="body" sz="quarter" idx="10"/>
          </p:nvPr>
        </p:nvSpPr>
        <p:spPr/>
        <p:txBody>
          <a:bodyPr/>
          <a:lstStyle/>
          <a:p>
            <a:r>
              <a:rPr lang="zh-CN" altLang="en-US" smtClean="0"/>
              <a:t>本文的重点是讲述</a:t>
            </a:r>
            <a:r>
              <a:rPr lang="en-US" altLang="zh-CN" smtClean="0"/>
              <a:t>ARM64</a:t>
            </a:r>
            <a:r>
              <a:rPr lang="zh-CN" altLang="en-US" smtClean="0"/>
              <a:t>和</a:t>
            </a:r>
            <a:r>
              <a:rPr lang="en-US" altLang="zh-CN" smtClean="0"/>
              <a:t>X86</a:t>
            </a:r>
            <a:r>
              <a:rPr lang="zh-CN" altLang="en-US" smtClean="0"/>
              <a:t>架构的差异点</a:t>
            </a:r>
            <a:endParaRPr lang="en-US" altLang="zh-CN" smtClean="0"/>
          </a:p>
          <a:p>
            <a:endParaRPr lang="en-US" altLang="zh-CN" smtClean="0"/>
          </a:p>
          <a:p>
            <a:r>
              <a:rPr lang="zh-CN" altLang="en-US" smtClean="0"/>
              <a:t>前</a:t>
            </a:r>
            <a:r>
              <a:rPr lang="en-US" altLang="zh-CN" smtClean="0"/>
              <a:t>6</a:t>
            </a:r>
            <a:r>
              <a:rPr lang="zh-CN" altLang="en-US" smtClean="0"/>
              <a:t>个都是跨架构移植中需要注意的差异点</a:t>
            </a:r>
            <a:endParaRPr lang="en-US" altLang="zh-CN" smtClean="0"/>
          </a:p>
          <a:p>
            <a:endParaRPr lang="en-US" altLang="zh-CN" smtClean="0"/>
          </a:p>
          <a:p>
            <a:r>
              <a:rPr lang="zh-CN" altLang="en-US" smtClean="0"/>
              <a:t>后</a:t>
            </a:r>
            <a:r>
              <a:rPr lang="en-US" altLang="zh-CN" smtClean="0"/>
              <a:t>3</a:t>
            </a:r>
            <a:r>
              <a:rPr lang="zh-CN" altLang="en-US" smtClean="0"/>
              <a:t>个差异点重点讲述寄存器集合、状态寄存器、指令集。</a:t>
            </a:r>
            <a:endParaRPr lang="zh-CN" altLang="en-US" dirty="0" smtClean="0"/>
          </a:p>
        </p:txBody>
      </p:sp>
    </p:spTree>
    <p:extLst>
      <p:ext uri="{BB962C8B-B14F-4D97-AF65-F5344CB8AC3E}">
        <p14:creationId xmlns:p14="http://schemas.microsoft.com/office/powerpoint/2010/main" val="77741357"/>
      </p:ext>
    </p:extLst>
  </p:cSld>
  <p:clrMapOvr>
    <a:masterClrMapping/>
  </p:clrMapOvr>
  <p:transition advClick="0" advTm="8000">
    <p:fade thruBlk="1"/>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3"/>
          <p:cNvSpPr>
            <a:spLocks noGrp="1" noChangeArrowheads="1"/>
          </p:cNvSpPr>
          <p:nvPr>
            <p:ph type="body" sz="quarter" idx="10"/>
          </p:nvPr>
        </p:nvSpPr>
        <p:spPr/>
        <p:txBody>
          <a:bodyPr/>
          <a:lstStyle/>
          <a:p>
            <a:pPr>
              <a:lnSpc>
                <a:spcPts val="3000"/>
              </a:lnSpc>
            </a:pPr>
            <a:r>
              <a:rPr lang="en-US" altLang="zh-CN" dirty="0" smtClean="0"/>
              <a:t>char</a:t>
            </a:r>
            <a:r>
              <a:rPr lang="zh-CN" altLang="en-US" dirty="0" smtClean="0"/>
              <a:t>数据类型的符号 </a:t>
            </a:r>
            <a:r>
              <a:rPr lang="en-US" altLang="zh-CN" dirty="0" smtClean="0"/>
              <a:t>— signed</a:t>
            </a:r>
          </a:p>
          <a:p>
            <a:pPr>
              <a:lnSpc>
                <a:spcPts val="3000"/>
              </a:lnSpc>
            </a:pPr>
            <a:r>
              <a:rPr lang="zh-CN" altLang="en-US" dirty="0" smtClean="0"/>
              <a:t>字节对齐</a:t>
            </a:r>
            <a:endParaRPr lang="en-US" altLang="zh-CN" dirty="0" smtClean="0"/>
          </a:p>
          <a:p>
            <a:pPr>
              <a:lnSpc>
                <a:spcPts val="3000"/>
              </a:lnSpc>
            </a:pPr>
            <a:r>
              <a:rPr lang="zh-CN" altLang="en-US" dirty="0" smtClean="0"/>
              <a:t>嵌入式汇编 </a:t>
            </a:r>
            <a:endParaRPr lang="en-US" altLang="zh-CN" dirty="0" smtClean="0"/>
          </a:p>
          <a:p>
            <a:pPr>
              <a:lnSpc>
                <a:spcPts val="3000"/>
              </a:lnSpc>
            </a:pPr>
            <a:r>
              <a:rPr lang="en-US" altLang="zh-CN" dirty="0" smtClean="0"/>
              <a:t>SIMD/NEON – </a:t>
            </a:r>
            <a:r>
              <a:rPr lang="en-US" altLang="zh-CN" dirty="0" err="1" smtClean="0"/>
              <a:t>kernel_fpu_begin</a:t>
            </a:r>
            <a:r>
              <a:rPr lang="en-US" altLang="zh-CN" dirty="0" smtClean="0"/>
              <a:t>/end</a:t>
            </a:r>
          </a:p>
          <a:p>
            <a:pPr>
              <a:lnSpc>
                <a:spcPts val="3000"/>
              </a:lnSpc>
            </a:pPr>
            <a:r>
              <a:rPr lang="zh-CN" altLang="en-US" dirty="0" smtClean="0"/>
              <a:t>加速引擎 </a:t>
            </a:r>
            <a:r>
              <a:rPr lang="en-US" altLang="zh-CN" dirty="0" smtClean="0"/>
              <a:t>– RDE</a:t>
            </a:r>
          </a:p>
          <a:p>
            <a:pPr>
              <a:lnSpc>
                <a:spcPts val="3000"/>
              </a:lnSpc>
            </a:pPr>
            <a:r>
              <a:rPr lang="zh-CN" altLang="en-US" dirty="0" smtClean="0"/>
              <a:t>延时</a:t>
            </a:r>
            <a:endParaRPr lang="en-US" altLang="zh-CN" dirty="0" smtClean="0"/>
          </a:p>
          <a:p>
            <a:pPr>
              <a:lnSpc>
                <a:spcPts val="3000"/>
              </a:lnSpc>
            </a:pPr>
            <a:r>
              <a:rPr lang="zh-CN" altLang="en-US" dirty="0" smtClean="0"/>
              <a:t>寄存器集合</a:t>
            </a:r>
            <a:endParaRPr lang="en-US" altLang="zh-CN" dirty="0" smtClean="0"/>
          </a:p>
          <a:p>
            <a:pPr>
              <a:lnSpc>
                <a:spcPts val="3000"/>
              </a:lnSpc>
            </a:pPr>
            <a:r>
              <a:rPr lang="zh-CN" altLang="en-US" dirty="0" smtClean="0"/>
              <a:t>状态寄存器</a:t>
            </a:r>
            <a:endParaRPr lang="en-US" altLang="zh-CN" dirty="0" smtClean="0"/>
          </a:p>
          <a:p>
            <a:pPr>
              <a:lnSpc>
                <a:spcPts val="3000"/>
              </a:lnSpc>
            </a:pPr>
            <a:r>
              <a:rPr lang="zh-CN" altLang="en-US" dirty="0" smtClean="0"/>
              <a:t>指令集</a:t>
            </a:r>
            <a:endParaRPr lang="zh-CN" altLang="en-US" dirty="0" smtClean="0"/>
          </a:p>
        </p:txBody>
      </p:sp>
    </p:spTree>
    <p:extLst>
      <p:ext uri="{BB962C8B-B14F-4D97-AF65-F5344CB8AC3E}">
        <p14:creationId xmlns:p14="http://schemas.microsoft.com/office/powerpoint/2010/main" val="1912653455"/>
      </p:ext>
    </p:extLst>
  </p:cSld>
  <p:clrMapOvr>
    <a:masterClrMapping/>
  </p:clrMapOvr>
  <p:transition advClick="0" advTm="8000">
    <p:fade thruBlk="1"/>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altLang="zh-CN" smtClean="0"/>
              <a:t>char</a:t>
            </a:r>
            <a:r>
              <a:rPr lang="zh-CN" altLang="en-US" smtClean="0"/>
              <a:t>数据类型的符号 </a:t>
            </a:r>
            <a:r>
              <a:rPr lang="en-US" altLang="zh-CN" smtClean="0"/>
              <a:t>— signed</a:t>
            </a:r>
            <a:endParaRPr lang="zh-CN" altLang="en-US" dirty="0" smtClean="0"/>
          </a:p>
        </p:txBody>
      </p:sp>
      <p:sp>
        <p:nvSpPr>
          <p:cNvPr id="12291" name="Rectangle 3"/>
          <p:cNvSpPr>
            <a:spLocks noGrp="1" noChangeArrowheads="1"/>
          </p:cNvSpPr>
          <p:nvPr>
            <p:ph type="body" sz="quarter" idx="10"/>
          </p:nvPr>
        </p:nvSpPr>
        <p:spPr/>
        <p:txBody>
          <a:bodyPr/>
          <a:lstStyle/>
          <a:p>
            <a:r>
              <a:rPr lang="en-US" altLang="zh-CN" b="1" dirty="0" smtClean="0">
                <a:solidFill>
                  <a:srgbClr val="C7000B"/>
                </a:solidFill>
              </a:rPr>
              <a:t>ARM64 </a:t>
            </a:r>
            <a:r>
              <a:rPr lang="zh-CN" altLang="en-US" b="1" dirty="0" smtClean="0">
                <a:solidFill>
                  <a:srgbClr val="C7000B"/>
                </a:solidFill>
              </a:rPr>
              <a:t>和</a:t>
            </a:r>
            <a:r>
              <a:rPr lang="en-US" altLang="zh-CN" b="1" dirty="0" smtClean="0">
                <a:solidFill>
                  <a:srgbClr val="C7000B"/>
                </a:solidFill>
              </a:rPr>
              <a:t>x86</a:t>
            </a:r>
            <a:r>
              <a:rPr lang="zh-CN" altLang="en-US" b="1" dirty="0" smtClean="0">
                <a:solidFill>
                  <a:srgbClr val="C7000B"/>
                </a:solidFill>
              </a:rPr>
              <a:t>的</a:t>
            </a:r>
            <a:r>
              <a:rPr lang="en-US" altLang="zh-CN" b="1" dirty="0" smtClean="0">
                <a:solidFill>
                  <a:srgbClr val="C7000B"/>
                </a:solidFill>
              </a:rPr>
              <a:t>char</a:t>
            </a:r>
            <a:r>
              <a:rPr lang="zh-CN" altLang="en-US" b="1" dirty="0" smtClean="0">
                <a:solidFill>
                  <a:srgbClr val="C7000B"/>
                </a:solidFill>
              </a:rPr>
              <a:t>变量默认符号不一致</a:t>
            </a:r>
            <a:endParaRPr lang="en-US" altLang="zh-CN" b="1" dirty="0" smtClean="0">
              <a:solidFill>
                <a:srgbClr val="C7000B"/>
              </a:solidFill>
            </a:endParaRPr>
          </a:p>
          <a:p>
            <a:pPr lvl="1"/>
            <a:r>
              <a:rPr lang="en-US" altLang="zh-CN" dirty="0" smtClean="0"/>
              <a:t>ARM64</a:t>
            </a:r>
            <a:r>
              <a:rPr lang="zh-CN" altLang="en-US" dirty="0" smtClean="0"/>
              <a:t>向</a:t>
            </a:r>
            <a:r>
              <a:rPr lang="en-US" altLang="zh-CN" dirty="0" smtClean="0"/>
              <a:t>x86</a:t>
            </a:r>
            <a:r>
              <a:rPr lang="zh-CN" altLang="en-US" dirty="0" smtClean="0"/>
              <a:t>看齐，通过编译选项改为</a:t>
            </a:r>
            <a:r>
              <a:rPr lang="en-US" altLang="zh-CN" dirty="0" smtClean="0"/>
              <a:t>signed</a:t>
            </a:r>
            <a:r>
              <a:rPr lang="zh-CN" altLang="en-US" dirty="0" smtClean="0"/>
              <a:t>。</a:t>
            </a:r>
            <a:endParaRPr lang="en-US" altLang="zh-CN" dirty="0" smtClean="0"/>
          </a:p>
          <a:p>
            <a:pPr lvl="1"/>
            <a:r>
              <a:rPr lang="en-US" altLang="zh-CN" dirty="0" err="1" smtClean="0"/>
              <a:t>Makefile</a:t>
            </a:r>
            <a:r>
              <a:rPr lang="zh-CN" altLang="en-US" dirty="0" smtClean="0"/>
              <a:t>中通过“</a:t>
            </a:r>
            <a:r>
              <a:rPr lang="en-US" altLang="zh-CN" dirty="0" smtClean="0"/>
              <a:t>-</a:t>
            </a:r>
            <a:r>
              <a:rPr lang="en-US" altLang="zh-CN" dirty="0" err="1" smtClean="0"/>
              <a:t>fsinged</a:t>
            </a:r>
            <a:r>
              <a:rPr lang="en-US" altLang="zh-CN" dirty="0" smtClean="0"/>
              <a:t>-char</a:t>
            </a:r>
            <a:r>
              <a:rPr lang="zh-CN" altLang="en-US" dirty="0" smtClean="0"/>
              <a:t>”指定</a:t>
            </a:r>
            <a:r>
              <a:rPr lang="en-US" altLang="zh-CN" dirty="0" smtClean="0"/>
              <a:t>ARM64</a:t>
            </a:r>
            <a:r>
              <a:rPr lang="zh-CN" altLang="en-US" dirty="0" smtClean="0"/>
              <a:t>下的</a:t>
            </a:r>
            <a:r>
              <a:rPr lang="en-US" altLang="zh-CN" dirty="0" smtClean="0"/>
              <a:t>char</a:t>
            </a:r>
            <a:r>
              <a:rPr lang="zh-CN" altLang="en-US" dirty="0" smtClean="0"/>
              <a:t>为符号数，</a:t>
            </a:r>
            <a:endParaRPr lang="en-US" altLang="zh-CN" dirty="0" smtClean="0"/>
          </a:p>
          <a:p>
            <a:pPr lvl="1"/>
            <a:r>
              <a:rPr lang="zh-CN" altLang="en-US" dirty="0" smtClean="0"/>
              <a:t>内核态的所有</a:t>
            </a:r>
            <a:r>
              <a:rPr lang="en-US" altLang="zh-CN" dirty="0" err="1" smtClean="0"/>
              <a:t>ko</a:t>
            </a:r>
            <a:r>
              <a:rPr lang="zh-CN" altLang="en-US" dirty="0" smtClean="0"/>
              <a:t>编译时继承</a:t>
            </a:r>
            <a:r>
              <a:rPr lang="en-US" altLang="zh-CN" dirty="0" err="1" smtClean="0"/>
              <a:t>makefile</a:t>
            </a:r>
            <a:r>
              <a:rPr lang="zh-CN" altLang="en-US" dirty="0" smtClean="0"/>
              <a:t>选项，都得到保证，用户态需要在一个统一的地方添加“</a:t>
            </a:r>
            <a:r>
              <a:rPr lang="en-US" altLang="zh-CN" dirty="0" smtClean="0"/>
              <a:t>-</a:t>
            </a:r>
            <a:r>
              <a:rPr lang="en-US" altLang="zh-CN" dirty="0" err="1" smtClean="0"/>
              <a:t>fsinged</a:t>
            </a:r>
            <a:r>
              <a:rPr lang="en-US" altLang="zh-CN" dirty="0" smtClean="0"/>
              <a:t>-char</a:t>
            </a:r>
            <a:r>
              <a:rPr lang="zh-CN" altLang="en-US" dirty="0" smtClean="0"/>
              <a:t>”编译选项，以免模块遗漏。</a:t>
            </a:r>
            <a:endParaRPr lang="en-US" altLang="zh-CN" dirty="0" smtClean="0"/>
          </a:p>
          <a:p>
            <a:r>
              <a:rPr lang="zh-CN" altLang="en-US" dirty="0" smtClean="0"/>
              <a:t>参考：</a:t>
            </a:r>
            <a:r>
              <a:rPr lang="en-US" altLang="zh-CN" dirty="0" smtClean="0">
                <a:hlinkClick r:id="rId3"/>
              </a:rPr>
              <a:t>http://3ms.huawei.com/hi/blog/18647_1331799.html?h=h</a:t>
            </a:r>
            <a:endParaRPr lang="en-US" altLang="zh-CN" dirty="0" smtClean="0"/>
          </a:p>
        </p:txBody>
      </p:sp>
      <p:graphicFrame>
        <p:nvGraphicFramePr>
          <p:cNvPr id="6" name="表格 5"/>
          <p:cNvGraphicFramePr>
            <a:graphicFrameLocks noGrp="1"/>
          </p:cNvGraphicFramePr>
          <p:nvPr>
            <p:extLst>
              <p:ext uri="{D42A27DB-BD31-4B8C-83A1-F6EECF244321}">
                <p14:modId xmlns:p14="http://schemas.microsoft.com/office/powerpoint/2010/main" val="2211000942"/>
              </p:ext>
            </p:extLst>
          </p:nvPr>
        </p:nvGraphicFramePr>
        <p:xfrm>
          <a:off x="2360362" y="4601695"/>
          <a:ext cx="7344815" cy="1440160"/>
        </p:xfrm>
        <a:graphic>
          <a:graphicData uri="http://schemas.openxmlformats.org/drawingml/2006/table">
            <a:tbl>
              <a:tblPr>
                <a:effectLst>
                  <a:outerShdw blurRad="152400" dist="317500" dir="5400000" sx="90000" sy="-19000" rotWithShape="0">
                    <a:prstClr val="black">
                      <a:alpha val="15000"/>
                    </a:prstClr>
                  </a:outerShdw>
                </a:effectLst>
              </a:tblPr>
              <a:tblGrid>
                <a:gridCol w="1468963"/>
                <a:gridCol w="1468963"/>
                <a:gridCol w="1468963"/>
                <a:gridCol w="1468963"/>
                <a:gridCol w="1468963"/>
              </a:tblGrid>
              <a:tr h="756761">
                <a:tc>
                  <a:txBody>
                    <a:bodyPr/>
                    <a:lstStyle/>
                    <a:p>
                      <a:pPr algn="ctr" fontAlgn="t"/>
                      <a:r>
                        <a:rPr lang="en-US" sz="2000" b="1" i="0" u="none" strike="noStrike" dirty="0" err="1">
                          <a:solidFill>
                            <a:schemeClr val="tx1"/>
                          </a:solidFill>
                          <a:latin typeface="微软雅黑"/>
                        </a:rPr>
                        <a:t>gcc</a:t>
                      </a:r>
                      <a:r>
                        <a:rPr lang="en-US" sz="2000" b="1" i="0" u="none" strike="noStrike" dirty="0">
                          <a:solidFill>
                            <a:schemeClr val="tx1"/>
                          </a:solidFill>
                          <a:latin typeface="微软雅黑"/>
                        </a:rPr>
                        <a:t>\</a:t>
                      </a:r>
                      <a:r>
                        <a:rPr lang="en-US" sz="2000" b="1" i="0" u="none" strike="noStrike" dirty="0" err="1">
                          <a:solidFill>
                            <a:schemeClr val="tx1"/>
                          </a:solidFill>
                          <a:latin typeface="微软雅黑"/>
                        </a:rPr>
                        <a:t>cpu</a:t>
                      </a:r>
                      <a:endParaRPr lang="en-US" sz="2000" b="1" i="0" u="none" strike="noStrike" dirty="0">
                        <a:solidFill>
                          <a:schemeClr val="tx1"/>
                        </a:solidFill>
                        <a:latin typeface="微软雅黑"/>
                      </a:endParaRP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CB5CE"/>
                    </a:solidFill>
                  </a:tcPr>
                </a:tc>
                <a:tc>
                  <a:txBody>
                    <a:bodyPr/>
                    <a:lstStyle/>
                    <a:p>
                      <a:pPr algn="ctr" fontAlgn="t"/>
                      <a:r>
                        <a:rPr lang="en-US" sz="2000" b="1" i="0" u="none" strike="noStrike" dirty="0">
                          <a:solidFill>
                            <a:schemeClr val="tx1"/>
                          </a:solidFill>
                          <a:latin typeface="微软雅黑"/>
                        </a:rPr>
                        <a:t>x86</a:t>
                      </a: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CB5CE"/>
                    </a:solidFill>
                  </a:tcPr>
                </a:tc>
                <a:tc>
                  <a:txBody>
                    <a:bodyPr/>
                    <a:lstStyle/>
                    <a:p>
                      <a:pPr marL="0" marR="0" indent="0" algn="ctr" defTabSz="914400" rtl="0" eaLnBrk="1" fontAlgn="t" latinLnBrk="0" hangingPunct="1">
                        <a:lnSpc>
                          <a:spcPct val="100000"/>
                        </a:lnSpc>
                        <a:spcBef>
                          <a:spcPts val="0"/>
                        </a:spcBef>
                        <a:spcAft>
                          <a:spcPts val="0"/>
                        </a:spcAft>
                        <a:buClrTx/>
                        <a:buSzTx/>
                        <a:buFontTx/>
                        <a:buNone/>
                        <a:tabLst/>
                        <a:defRPr/>
                      </a:pPr>
                      <a:r>
                        <a:rPr lang="en-US" altLang="zh-CN" sz="2000" b="1" i="0" u="none" strike="noStrike" dirty="0" smtClean="0">
                          <a:solidFill>
                            <a:schemeClr val="tx1"/>
                          </a:solidFill>
                          <a:latin typeface="微软雅黑"/>
                        </a:rPr>
                        <a:t>armv8</a:t>
                      </a: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CB5CE"/>
                    </a:solidFill>
                  </a:tcPr>
                </a:tc>
                <a:tc>
                  <a:txBody>
                    <a:bodyPr/>
                    <a:lstStyle/>
                    <a:p>
                      <a:pPr algn="ctr" fontAlgn="t"/>
                      <a:r>
                        <a:rPr lang="en-US" sz="2000" b="1" i="0" u="none" strike="noStrike" dirty="0">
                          <a:solidFill>
                            <a:schemeClr val="tx1"/>
                          </a:solidFill>
                          <a:latin typeface="微软雅黑"/>
                        </a:rPr>
                        <a:t>mips32</a:t>
                      </a: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CB5CE"/>
                    </a:solidFill>
                  </a:tcPr>
                </a:tc>
                <a:tc>
                  <a:txBody>
                    <a:bodyPr/>
                    <a:lstStyle/>
                    <a:p>
                      <a:pPr marL="0" marR="0" indent="0" algn="ctr" defTabSz="914400" rtl="0" eaLnBrk="1" fontAlgn="t" latinLnBrk="0" hangingPunct="1">
                        <a:lnSpc>
                          <a:spcPct val="100000"/>
                        </a:lnSpc>
                        <a:spcBef>
                          <a:spcPts val="0"/>
                        </a:spcBef>
                        <a:spcAft>
                          <a:spcPts val="0"/>
                        </a:spcAft>
                        <a:buClrTx/>
                        <a:buSzTx/>
                        <a:buFontTx/>
                        <a:buNone/>
                        <a:tabLst/>
                        <a:defRPr/>
                      </a:pPr>
                      <a:r>
                        <a:rPr lang="en-US" altLang="zh-CN" sz="2000" b="1" i="0" u="none" strike="noStrike" dirty="0" smtClean="0">
                          <a:solidFill>
                            <a:schemeClr val="tx1"/>
                          </a:solidFill>
                          <a:latin typeface="微软雅黑"/>
                        </a:rPr>
                        <a:t>e500</a:t>
                      </a:r>
                    </a:p>
                    <a:p>
                      <a:pPr algn="ctr" fontAlgn="t"/>
                      <a:endParaRPr lang="en-US" sz="2000" b="1" i="0" u="none" strike="noStrike" dirty="0">
                        <a:solidFill>
                          <a:schemeClr val="tx1"/>
                        </a:solidFill>
                        <a:latin typeface="微软雅黑"/>
                      </a:endParaRP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CB5CE"/>
                    </a:solidFill>
                  </a:tcPr>
                </a:tc>
              </a:tr>
              <a:tr h="683399">
                <a:tc>
                  <a:txBody>
                    <a:bodyPr/>
                    <a:lstStyle/>
                    <a:p>
                      <a:pPr algn="ctr" fontAlgn="t"/>
                      <a:r>
                        <a:rPr lang="en-US" sz="2000" b="0" i="0" u="none" strike="noStrike" dirty="0" err="1">
                          <a:solidFill>
                            <a:schemeClr val="tx1"/>
                          </a:solidFill>
                          <a:latin typeface="微软雅黑"/>
                        </a:rPr>
                        <a:t>gcc</a:t>
                      </a:r>
                      <a:r>
                        <a:rPr lang="en-US" sz="2000" b="0" i="0" u="none" strike="noStrike" dirty="0">
                          <a:solidFill>
                            <a:schemeClr val="tx1"/>
                          </a:solidFill>
                          <a:latin typeface="微软雅黑"/>
                        </a:rPr>
                        <a:t> 3.9.2</a:t>
                      </a: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CB5CE"/>
                    </a:solidFill>
                  </a:tcPr>
                </a:tc>
                <a:tc>
                  <a:txBody>
                    <a:bodyPr/>
                    <a:lstStyle/>
                    <a:p>
                      <a:pPr algn="ctr" fontAlgn="t"/>
                      <a:r>
                        <a:rPr lang="en-US" sz="2000" b="0" i="0" u="none" strike="noStrike" dirty="0">
                          <a:solidFill>
                            <a:schemeClr val="tx1"/>
                          </a:solidFill>
                          <a:latin typeface="微软雅黑"/>
                        </a:rPr>
                        <a:t>Signed</a:t>
                      </a: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CB5CE"/>
                    </a:solidFill>
                  </a:tcPr>
                </a:tc>
                <a:tc>
                  <a:txBody>
                    <a:bodyPr/>
                    <a:lstStyle/>
                    <a:p>
                      <a:pPr algn="ctr" fontAlgn="t"/>
                      <a:r>
                        <a:rPr lang="en-US" sz="2000" b="0" i="0" u="none" strike="noStrike" dirty="0">
                          <a:solidFill>
                            <a:schemeClr val="tx1"/>
                          </a:solidFill>
                          <a:latin typeface="微软雅黑"/>
                        </a:rPr>
                        <a:t>Unsigned</a:t>
                      </a: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CB5CE"/>
                    </a:solidFill>
                  </a:tcPr>
                </a:tc>
                <a:tc>
                  <a:txBody>
                    <a:bodyPr/>
                    <a:lstStyle/>
                    <a:p>
                      <a:pPr algn="ctr" fontAlgn="t"/>
                      <a:r>
                        <a:rPr lang="en-US" sz="2000" b="0" i="0" u="none" strike="noStrike" dirty="0">
                          <a:solidFill>
                            <a:schemeClr val="tx1"/>
                          </a:solidFill>
                          <a:latin typeface="微软雅黑"/>
                        </a:rPr>
                        <a:t>Signed</a:t>
                      </a: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CB5CE"/>
                    </a:solidFill>
                  </a:tcPr>
                </a:tc>
                <a:tc>
                  <a:txBody>
                    <a:bodyPr/>
                    <a:lstStyle/>
                    <a:p>
                      <a:pPr algn="ctr" fontAlgn="t"/>
                      <a:r>
                        <a:rPr lang="en-US" sz="2000" b="0" i="0" u="none" strike="noStrike" dirty="0">
                          <a:solidFill>
                            <a:schemeClr val="tx1"/>
                          </a:solidFill>
                          <a:latin typeface="微软雅黑"/>
                        </a:rPr>
                        <a:t>Unsigned</a:t>
                      </a: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CB5CE"/>
                    </a:solidFill>
                  </a:tcPr>
                </a:tc>
              </a:tr>
            </a:tbl>
          </a:graphicData>
        </a:graphic>
      </p:graphicFrame>
    </p:spTree>
    <p:extLst>
      <p:ext uri="{BB962C8B-B14F-4D97-AF65-F5344CB8AC3E}">
        <p14:creationId xmlns:p14="http://schemas.microsoft.com/office/powerpoint/2010/main" val="1515589449"/>
      </p:ext>
    </p:extLst>
  </p:cSld>
  <p:clrMapOvr>
    <a:masterClrMapping/>
  </p:clrMapOvr>
  <p:transition advClick="0" advTm="8000">
    <p:fade thruBlk="1"/>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zh-CN" altLang="en-US" smtClean="0"/>
              <a:t>字节对齐</a:t>
            </a:r>
            <a:endParaRPr lang="zh-CN" altLang="en-US" dirty="0" smtClean="0"/>
          </a:p>
        </p:txBody>
      </p:sp>
      <p:sp>
        <p:nvSpPr>
          <p:cNvPr id="12291" name="Rectangle 3"/>
          <p:cNvSpPr>
            <a:spLocks noGrp="1" noChangeArrowheads="1"/>
          </p:cNvSpPr>
          <p:nvPr>
            <p:ph type="body" sz="quarter" idx="10"/>
          </p:nvPr>
        </p:nvSpPr>
        <p:spPr/>
        <p:txBody>
          <a:bodyPr/>
          <a:lstStyle/>
          <a:p>
            <a:r>
              <a:rPr lang="en-US" altLang="zh-CN" b="1" dirty="0" smtClean="0">
                <a:solidFill>
                  <a:srgbClr val="C7000B"/>
                </a:solidFill>
              </a:rPr>
              <a:t>ARM64</a:t>
            </a:r>
            <a:r>
              <a:rPr lang="zh-CN" altLang="en-US" b="1" dirty="0" smtClean="0">
                <a:solidFill>
                  <a:srgbClr val="C7000B"/>
                </a:solidFill>
              </a:rPr>
              <a:t>和</a:t>
            </a:r>
            <a:r>
              <a:rPr lang="en-US" altLang="zh-CN" b="1" dirty="0" smtClean="0">
                <a:solidFill>
                  <a:srgbClr val="C7000B"/>
                </a:solidFill>
              </a:rPr>
              <a:t>x86</a:t>
            </a:r>
            <a:r>
              <a:rPr lang="zh-CN" altLang="en-US" b="1" dirty="0" smtClean="0">
                <a:solidFill>
                  <a:srgbClr val="C7000B"/>
                </a:solidFill>
              </a:rPr>
              <a:t>在字节对齐上有些不一致</a:t>
            </a:r>
            <a:endParaRPr lang="en-US" altLang="zh-CN" b="1" dirty="0" smtClean="0">
              <a:solidFill>
                <a:srgbClr val="C7000B"/>
              </a:solidFill>
            </a:endParaRPr>
          </a:p>
          <a:p>
            <a:pPr lvl="1"/>
            <a:r>
              <a:rPr lang="en-US" altLang="zh-CN" dirty="0" smtClean="0"/>
              <a:t>ARM64</a:t>
            </a:r>
            <a:r>
              <a:rPr lang="zh-CN" altLang="en-US" dirty="0" smtClean="0"/>
              <a:t>支持非对齐访问，需要硬件使能，另外特殊指令要求字节对齐，如“</a:t>
            </a:r>
            <a:r>
              <a:rPr lang="en-US" altLang="zh-CN" dirty="0" err="1" smtClean="0"/>
              <a:t>ldaxr</a:t>
            </a:r>
            <a:r>
              <a:rPr lang="zh-CN" altLang="en-US" dirty="0" smtClean="0"/>
              <a:t>”要求</a:t>
            </a:r>
            <a:r>
              <a:rPr lang="en-US" altLang="zh-CN" dirty="0" smtClean="0"/>
              <a:t>4</a:t>
            </a:r>
            <a:r>
              <a:rPr lang="zh-CN" altLang="en-US" dirty="0" smtClean="0"/>
              <a:t>或者</a:t>
            </a:r>
            <a:r>
              <a:rPr lang="en-US" altLang="zh-CN" dirty="0" smtClean="0"/>
              <a:t>8</a:t>
            </a:r>
            <a:r>
              <a:rPr lang="zh-CN" altLang="en-US" dirty="0" smtClean="0"/>
              <a:t>字节对齐。</a:t>
            </a:r>
            <a:endParaRPr lang="en-US" altLang="zh-CN" dirty="0" smtClean="0"/>
          </a:p>
          <a:p>
            <a:pPr lvl="1"/>
            <a:r>
              <a:rPr lang="zh-CN" altLang="en-US" dirty="0" smtClean="0"/>
              <a:t>使用此类指令的</a:t>
            </a:r>
            <a:r>
              <a:rPr lang="en-US" altLang="zh-CN" dirty="0" smtClean="0"/>
              <a:t>spinlock</a:t>
            </a:r>
            <a:r>
              <a:rPr lang="zh-CN" altLang="en-US" dirty="0" smtClean="0"/>
              <a:t>，原子操作和互斥量等需要保证入参的地址对齐，一些结构体的强制对齐要修改为默认对齐。如果锁结构成员在结构体中，在不影响兼容性的情况下，可以调整成员变量的偏移位置，保证锁结构按照</a:t>
            </a:r>
            <a:r>
              <a:rPr lang="en-US" altLang="zh-CN" dirty="0" smtClean="0"/>
              <a:t>4</a:t>
            </a:r>
            <a:r>
              <a:rPr lang="zh-CN" altLang="en-US" dirty="0" smtClean="0"/>
              <a:t>字节或者</a:t>
            </a:r>
            <a:r>
              <a:rPr lang="en-US" altLang="zh-CN" dirty="0" smtClean="0"/>
              <a:t>8</a:t>
            </a:r>
            <a:r>
              <a:rPr lang="zh-CN" altLang="en-US" dirty="0" smtClean="0"/>
              <a:t>字节对齐。</a:t>
            </a:r>
            <a:endParaRPr lang="en-US" altLang="zh-CN" dirty="0" smtClean="0"/>
          </a:p>
          <a:p>
            <a:r>
              <a:rPr lang="zh-CN" altLang="en-US" dirty="0" smtClean="0"/>
              <a:t>参考：</a:t>
            </a:r>
            <a:r>
              <a:rPr lang="en-US" altLang="zh-CN" dirty="0" smtClean="0">
                <a:hlinkClick r:id="rId3"/>
              </a:rPr>
              <a:t>http://3ms.huawei.com/hi/blog/18647_1745643.html?h=h</a:t>
            </a:r>
            <a:endParaRPr lang="en-US" altLang="zh-CN" dirty="0" smtClean="0"/>
          </a:p>
        </p:txBody>
      </p:sp>
    </p:spTree>
    <p:extLst>
      <p:ext uri="{BB962C8B-B14F-4D97-AF65-F5344CB8AC3E}">
        <p14:creationId xmlns:p14="http://schemas.microsoft.com/office/powerpoint/2010/main" val="472569412"/>
      </p:ext>
    </p:extLst>
  </p:cSld>
  <p:clrMapOvr>
    <a:masterClrMapping/>
  </p:clrMapOvr>
  <p:transition advClick="0" advTm="8000">
    <p:fade thruBlk="1"/>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zh-CN" altLang="en-US" smtClean="0"/>
              <a:t>嵌入式汇编 </a:t>
            </a:r>
            <a:endParaRPr lang="zh-CN" altLang="en-US" dirty="0" smtClean="0"/>
          </a:p>
        </p:txBody>
      </p:sp>
      <p:sp>
        <p:nvSpPr>
          <p:cNvPr id="12291" name="Rectangle 3"/>
          <p:cNvSpPr>
            <a:spLocks noGrp="1" noChangeArrowheads="1"/>
          </p:cNvSpPr>
          <p:nvPr>
            <p:ph type="body" sz="quarter" idx="10"/>
          </p:nvPr>
        </p:nvSpPr>
        <p:spPr>
          <a:xfrm>
            <a:off x="731838" y="1047750"/>
            <a:ext cx="10728326" cy="5153025"/>
          </a:xfrm>
        </p:spPr>
        <p:txBody>
          <a:bodyPr/>
          <a:lstStyle/>
          <a:p>
            <a:r>
              <a:rPr lang="en-US" altLang="zh-CN" b="1" dirty="0">
                <a:solidFill>
                  <a:srgbClr val="C7000B"/>
                </a:solidFill>
              </a:rPr>
              <a:t>ARM64</a:t>
            </a:r>
            <a:r>
              <a:rPr lang="zh-CN" altLang="en-US" b="1" dirty="0">
                <a:solidFill>
                  <a:srgbClr val="C7000B"/>
                </a:solidFill>
              </a:rPr>
              <a:t>和</a:t>
            </a:r>
            <a:r>
              <a:rPr lang="en-US" altLang="zh-CN" b="1" dirty="0">
                <a:solidFill>
                  <a:srgbClr val="C7000B"/>
                </a:solidFill>
              </a:rPr>
              <a:t>X86</a:t>
            </a:r>
            <a:r>
              <a:rPr lang="zh-CN" altLang="en-US" b="1" dirty="0">
                <a:solidFill>
                  <a:srgbClr val="C7000B"/>
                </a:solidFill>
              </a:rPr>
              <a:t>的嵌入式汇编语法基本一致</a:t>
            </a:r>
            <a:endParaRPr lang="en-US" altLang="zh-CN" b="1" dirty="0">
              <a:solidFill>
                <a:srgbClr val="C7000B"/>
              </a:solidFill>
            </a:endParaRPr>
          </a:p>
          <a:p>
            <a:pPr>
              <a:buNone/>
            </a:pPr>
            <a:r>
              <a:rPr lang="en-US" altLang="zh-CN" sz="2000" dirty="0"/>
              <a:t>	</a:t>
            </a:r>
            <a:r>
              <a:rPr lang="en-US" altLang="zh-CN" sz="2000" dirty="0" smtClean="0"/>
              <a:t>ARM64</a:t>
            </a:r>
            <a:r>
              <a:rPr lang="zh-CN" altLang="en-US" sz="2000" dirty="0" smtClean="0"/>
              <a:t>的汇编语言与</a:t>
            </a:r>
            <a:r>
              <a:rPr lang="en-US" altLang="zh-CN" sz="2000" dirty="0" smtClean="0"/>
              <a:t>x86</a:t>
            </a:r>
            <a:r>
              <a:rPr lang="zh-CN" altLang="en-US" sz="2000" dirty="0" smtClean="0"/>
              <a:t>完全不同，需要推翻重写。</a:t>
            </a:r>
            <a:endParaRPr lang="en-US" altLang="zh-CN" sz="2000" dirty="0" smtClean="0"/>
          </a:p>
          <a:p>
            <a:pPr>
              <a:buNone/>
            </a:pPr>
            <a:r>
              <a:rPr lang="en-US" altLang="zh-CN" sz="2000" dirty="0" smtClean="0"/>
              <a:t>	</a:t>
            </a:r>
            <a:r>
              <a:rPr lang="zh-CN" altLang="en-US" sz="2000" dirty="0" smtClean="0"/>
              <a:t>模板：</a:t>
            </a:r>
            <a:r>
              <a:rPr lang="en-US" altLang="zh-CN" sz="2000" dirty="0" smtClean="0"/>
              <a:t>__asm__ __volatile__ (</a:t>
            </a:r>
            <a:r>
              <a:rPr lang="zh-CN" altLang="zh-CN" sz="2000" dirty="0" smtClean="0"/>
              <a:t>汇编语句</a:t>
            </a:r>
            <a:r>
              <a:rPr lang="en-US" altLang="zh-CN" sz="2000" dirty="0" smtClean="0"/>
              <a:t>: </a:t>
            </a:r>
            <a:r>
              <a:rPr lang="zh-CN" altLang="zh-CN" sz="2000" dirty="0" smtClean="0"/>
              <a:t>输出</a:t>
            </a:r>
            <a:r>
              <a:rPr lang="en-US" altLang="zh-CN" sz="2000" dirty="0" smtClean="0"/>
              <a:t>: </a:t>
            </a:r>
            <a:r>
              <a:rPr lang="zh-CN" altLang="zh-CN" sz="2000" dirty="0" smtClean="0"/>
              <a:t>输入</a:t>
            </a:r>
            <a:r>
              <a:rPr lang="en-US" altLang="zh-CN" sz="2000" dirty="0" smtClean="0"/>
              <a:t>: </a:t>
            </a:r>
            <a:r>
              <a:rPr lang="zh-CN" altLang="zh-CN" sz="2000" dirty="0" smtClean="0"/>
              <a:t>破坏描述部分</a:t>
            </a:r>
            <a:r>
              <a:rPr lang="en-US" altLang="zh-CN" sz="2000" dirty="0" smtClean="0"/>
              <a:t>)</a:t>
            </a:r>
          </a:p>
          <a:p>
            <a:pPr>
              <a:buNone/>
            </a:pPr>
            <a:r>
              <a:rPr lang="en-US" altLang="zh-CN" sz="2000" dirty="0" smtClean="0"/>
              <a:t>	1</a:t>
            </a:r>
            <a:r>
              <a:rPr lang="zh-CN" altLang="en-US" sz="2000" dirty="0" smtClean="0"/>
              <a:t>、</a:t>
            </a:r>
            <a:r>
              <a:rPr lang="zh-CN" altLang="zh-CN" sz="2000" dirty="0" smtClean="0"/>
              <a:t>共四个部分：汇编语句模板，输出部分，输入部分，破坏描述部</a:t>
            </a:r>
            <a:r>
              <a:rPr lang="zh-CN" altLang="en-US" sz="2000" dirty="0" smtClean="0"/>
              <a:t>分</a:t>
            </a:r>
            <a:endParaRPr lang="en-US" altLang="zh-CN" sz="2000" dirty="0" smtClean="0"/>
          </a:p>
          <a:p>
            <a:pPr>
              <a:buNone/>
            </a:pPr>
            <a:r>
              <a:rPr lang="en-US" altLang="zh-CN" sz="2000" dirty="0" smtClean="0"/>
              <a:t>	2</a:t>
            </a:r>
            <a:r>
              <a:rPr lang="zh-CN" altLang="en-US" sz="2000" dirty="0" smtClean="0"/>
              <a:t>、</a:t>
            </a:r>
            <a:r>
              <a:rPr lang="zh-CN" altLang="zh-CN" sz="2000" dirty="0" smtClean="0"/>
              <a:t>各部分使用</a:t>
            </a:r>
            <a:r>
              <a:rPr lang="en-US" altLang="zh-CN" sz="2000" dirty="0" smtClean="0"/>
              <a:t>“:”</a:t>
            </a:r>
            <a:r>
              <a:rPr lang="zh-CN" altLang="zh-CN" sz="2000" dirty="0" smtClean="0"/>
              <a:t>格开</a:t>
            </a:r>
            <a:endParaRPr lang="en-US" altLang="zh-CN" sz="2000" dirty="0" smtClean="0"/>
          </a:p>
          <a:p>
            <a:pPr>
              <a:buNone/>
            </a:pPr>
            <a:r>
              <a:rPr lang="en-US" altLang="zh-CN" sz="2000" dirty="0" smtClean="0"/>
              <a:t>	3</a:t>
            </a:r>
            <a:r>
              <a:rPr lang="zh-CN" altLang="en-US" sz="2000" dirty="0" smtClean="0"/>
              <a:t>、</a:t>
            </a:r>
            <a:r>
              <a:rPr lang="zh-CN" altLang="zh-CN" sz="2000" dirty="0" smtClean="0"/>
              <a:t>汇编语句模板必不可少，其他三部分可选，如果使用了后面的部分，而前面部分为空，也需要用</a:t>
            </a:r>
            <a:r>
              <a:rPr lang="en-US" altLang="zh-CN" sz="2000" dirty="0" smtClean="0"/>
              <a:t>":"</a:t>
            </a:r>
            <a:r>
              <a:rPr lang="zh-CN" altLang="zh-CN" sz="2000" dirty="0" smtClean="0"/>
              <a:t>格开，相应部分内容为空</a:t>
            </a:r>
            <a:endParaRPr lang="en-US" altLang="zh-CN" sz="2000" dirty="0" smtClean="0"/>
          </a:p>
          <a:p>
            <a:pPr>
              <a:buNone/>
            </a:pPr>
            <a:r>
              <a:rPr lang="en-US" altLang="zh-CN" sz="2000" dirty="0" smtClean="0"/>
              <a:t>	4</a:t>
            </a:r>
            <a:r>
              <a:rPr lang="zh-CN" altLang="en-US" sz="2000" dirty="0" smtClean="0"/>
              <a:t>、举例：</a:t>
            </a:r>
            <a:r>
              <a:rPr lang="en-US" altLang="zh-CN" sz="2000" dirty="0" smtClean="0"/>
              <a:t>__asm__ __volatile__ (“</a:t>
            </a:r>
            <a:r>
              <a:rPr lang="pt-BR" altLang="zh-CN" sz="2000" dirty="0" smtClean="0"/>
              <a:t>"	str	%1, [%0]\n”	:</a:t>
            </a:r>
          </a:p>
          <a:p>
            <a:pPr>
              <a:buNone/>
            </a:pPr>
            <a:r>
              <a:rPr lang="pt-BR" altLang="zh-CN" sz="2000" dirty="0" smtClean="0"/>
              <a:t>	: "r" (&amp;lock-&gt;lock), "r" (0)                                </a:t>
            </a:r>
          </a:p>
          <a:p>
            <a:pPr>
              <a:buNone/>
            </a:pPr>
            <a:r>
              <a:rPr lang="pt-BR" altLang="zh-CN" sz="2000" dirty="0" smtClean="0"/>
              <a:t>	: "cc"</a:t>
            </a:r>
            <a:r>
              <a:rPr lang="en-US" altLang="zh-CN" sz="2000" dirty="0" smtClean="0"/>
              <a:t>);                                               </a:t>
            </a:r>
            <a:endParaRPr lang="zh-CN" altLang="en-US" sz="2000" dirty="0" smtClean="0">
              <a:latin typeface="+mn-ea"/>
              <a:ea typeface="+mn-ea"/>
            </a:endParaRPr>
          </a:p>
        </p:txBody>
      </p:sp>
      <p:graphicFrame>
        <p:nvGraphicFramePr>
          <p:cNvPr id="4" name="对象 3"/>
          <p:cNvGraphicFramePr>
            <a:graphicFrameLocks noChangeAspect="1"/>
          </p:cNvGraphicFramePr>
          <p:nvPr>
            <p:extLst>
              <p:ext uri="{D42A27DB-BD31-4B8C-83A1-F6EECF244321}">
                <p14:modId xmlns:p14="http://schemas.microsoft.com/office/powerpoint/2010/main" val="1271608317"/>
              </p:ext>
            </p:extLst>
          </p:nvPr>
        </p:nvGraphicFramePr>
        <p:xfrm>
          <a:off x="8904312" y="5213180"/>
          <a:ext cx="1440160" cy="828675"/>
        </p:xfrm>
        <a:graphic>
          <a:graphicData uri="http://schemas.openxmlformats.org/presentationml/2006/ole">
            <mc:AlternateContent xmlns:mc="http://schemas.openxmlformats.org/markup-compatibility/2006">
              <mc:Choice xmlns:v="urn:schemas-microsoft-com:vml" Requires="v">
                <p:oleObj spid="_x0000_s2086" name="文档" showAsIcon="1" r:id="rId3" imgW="914400" imgH="828720" progId="Word.Document.12">
                  <p:embed/>
                </p:oleObj>
              </mc:Choice>
              <mc:Fallback>
                <p:oleObj name="文档" showAsIcon="1" r:id="rId3" imgW="914400" imgH="828720" progId="Word.Document.1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04312" y="5213180"/>
                        <a:ext cx="1440160" cy="8286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 name="对象 4">
            <a:hlinkClick r:id="" action="ppaction://ole?verb=0"/>
          </p:cNvPr>
          <p:cNvGraphicFramePr>
            <a:graphicFrameLocks noChangeAspect="1"/>
          </p:cNvGraphicFramePr>
          <p:nvPr>
            <p:extLst>
              <p:ext uri="{D42A27DB-BD31-4B8C-83A1-F6EECF244321}">
                <p14:modId xmlns:p14="http://schemas.microsoft.com/office/powerpoint/2010/main" val="536627970"/>
              </p:ext>
            </p:extLst>
          </p:nvPr>
        </p:nvGraphicFramePr>
        <p:xfrm>
          <a:off x="10285268" y="5200044"/>
          <a:ext cx="914400" cy="828675"/>
        </p:xfrm>
        <a:graphic>
          <a:graphicData uri="http://schemas.openxmlformats.org/presentationml/2006/ole">
            <mc:AlternateContent xmlns:mc="http://schemas.openxmlformats.org/markup-compatibility/2006">
              <mc:Choice xmlns:v="urn:schemas-microsoft-com:vml" Requires="v">
                <p:oleObj spid="_x0000_s2087" name="演示文稿" showAsIcon="1" r:id="rId5" imgW="914400" imgH="828720" progId="PowerPoint.Show.12">
                  <p:embed/>
                </p:oleObj>
              </mc:Choice>
              <mc:Fallback>
                <p:oleObj name="演示文稿" showAsIcon="1" r:id="rId5" imgW="914400" imgH="828720" progId="PowerPoint.Show.12">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285268" y="5200044"/>
                        <a:ext cx="914400" cy="8286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910187569"/>
      </p:ext>
    </p:extLst>
  </p:cSld>
  <p:clrMapOvr>
    <a:masterClrMapping/>
  </p:clrMapOvr>
  <p:transition advClick="0" advTm="8000">
    <p:fade thruBlk="1"/>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altLang="zh-CN" smtClean="0"/>
              <a:t>SIMD/NEON – kernel_fpu_begin/end</a:t>
            </a:r>
            <a:endParaRPr lang="zh-CN" altLang="en-US" dirty="0" smtClean="0"/>
          </a:p>
        </p:txBody>
      </p:sp>
      <p:sp>
        <p:nvSpPr>
          <p:cNvPr id="12291" name="Rectangle 3"/>
          <p:cNvSpPr>
            <a:spLocks noGrp="1" noChangeArrowheads="1"/>
          </p:cNvSpPr>
          <p:nvPr>
            <p:ph type="body" sz="quarter" idx="10"/>
          </p:nvPr>
        </p:nvSpPr>
        <p:spPr/>
        <p:txBody>
          <a:bodyPr/>
          <a:lstStyle/>
          <a:p>
            <a:r>
              <a:rPr lang="en-US" altLang="zh-CN" b="1" dirty="0" smtClean="0">
                <a:solidFill>
                  <a:srgbClr val="C7000B"/>
                </a:solidFill>
              </a:rPr>
              <a:t>ARM64</a:t>
            </a:r>
            <a:r>
              <a:rPr lang="zh-CN" altLang="en-US" b="1" dirty="0" smtClean="0">
                <a:solidFill>
                  <a:srgbClr val="C7000B"/>
                </a:solidFill>
              </a:rPr>
              <a:t>和</a:t>
            </a:r>
            <a:r>
              <a:rPr lang="en-US" altLang="zh-CN" b="1" dirty="0" smtClean="0">
                <a:solidFill>
                  <a:srgbClr val="C7000B"/>
                </a:solidFill>
              </a:rPr>
              <a:t>x86</a:t>
            </a:r>
            <a:r>
              <a:rPr lang="zh-CN" altLang="en-US" b="1" dirty="0" smtClean="0">
                <a:solidFill>
                  <a:srgbClr val="C7000B"/>
                </a:solidFill>
              </a:rPr>
              <a:t>都实现了</a:t>
            </a:r>
            <a:r>
              <a:rPr lang="en-US" altLang="zh-CN" b="1" dirty="0" smtClean="0">
                <a:solidFill>
                  <a:srgbClr val="C7000B"/>
                </a:solidFill>
              </a:rPr>
              <a:t>SIMD</a:t>
            </a:r>
            <a:r>
              <a:rPr lang="zh-CN" altLang="en-US" b="1" dirty="0" smtClean="0">
                <a:solidFill>
                  <a:srgbClr val="C7000B"/>
                </a:solidFill>
              </a:rPr>
              <a:t>，</a:t>
            </a:r>
            <a:r>
              <a:rPr lang="en-US" altLang="zh-CN" b="1" dirty="0" smtClean="0">
                <a:solidFill>
                  <a:srgbClr val="C7000B"/>
                </a:solidFill>
              </a:rPr>
              <a:t>(</a:t>
            </a:r>
            <a:r>
              <a:rPr lang="zh-CN" altLang="en-US" b="1" dirty="0" smtClean="0">
                <a:solidFill>
                  <a:srgbClr val="C7000B"/>
                </a:solidFill>
              </a:rPr>
              <a:t>单指令多数据</a:t>
            </a:r>
            <a:r>
              <a:rPr lang="en-US" altLang="zh-CN" b="1" dirty="0" smtClean="0">
                <a:solidFill>
                  <a:srgbClr val="C7000B"/>
                </a:solidFill>
              </a:rPr>
              <a:t>)</a:t>
            </a:r>
          </a:p>
          <a:p>
            <a:pPr lvl="1"/>
            <a:r>
              <a:rPr lang="en-US" altLang="zh-CN" dirty="0" smtClean="0"/>
              <a:t>ARM64</a:t>
            </a:r>
            <a:r>
              <a:rPr lang="zh-CN" altLang="en-US" dirty="0" smtClean="0"/>
              <a:t>的</a:t>
            </a:r>
            <a:r>
              <a:rPr lang="en-US" altLang="zh-CN" dirty="0" smtClean="0"/>
              <a:t>SIMD</a:t>
            </a:r>
            <a:r>
              <a:rPr lang="zh-CN" altLang="en-US" dirty="0" smtClean="0"/>
              <a:t>和</a:t>
            </a:r>
            <a:r>
              <a:rPr lang="en-US" altLang="zh-CN" dirty="0" smtClean="0"/>
              <a:t>X86</a:t>
            </a:r>
            <a:r>
              <a:rPr lang="zh-CN" altLang="en-US" dirty="0" smtClean="0"/>
              <a:t>的</a:t>
            </a:r>
            <a:r>
              <a:rPr lang="en-US" altLang="zh-CN" dirty="0" err="1" smtClean="0"/>
              <a:t>sse</a:t>
            </a:r>
            <a:r>
              <a:rPr lang="zh-CN" altLang="en-US" dirty="0" smtClean="0"/>
              <a:t>和</a:t>
            </a:r>
            <a:r>
              <a:rPr lang="en-US" altLang="zh-CN" dirty="0" smtClean="0"/>
              <a:t>mmx</a:t>
            </a:r>
            <a:r>
              <a:rPr lang="zh-CN" altLang="en-US" dirty="0" smtClean="0"/>
              <a:t>实现上有差异，但是都共用浮点寄存器，内核态编程时需要考虑这些寄存器的现场保护。</a:t>
            </a:r>
            <a:endParaRPr lang="en-US" altLang="zh-CN" dirty="0" smtClean="0"/>
          </a:p>
          <a:p>
            <a:pPr lvl="1"/>
            <a:r>
              <a:rPr lang="zh-CN" altLang="en-US" dirty="0" smtClean="0"/>
              <a:t>在浮点或者</a:t>
            </a:r>
            <a:r>
              <a:rPr lang="en-US" altLang="zh-CN" dirty="0" smtClean="0"/>
              <a:t>SIMD</a:t>
            </a:r>
            <a:r>
              <a:rPr lang="zh-CN" altLang="en-US" dirty="0" smtClean="0"/>
              <a:t>寄存器使用前调用</a:t>
            </a:r>
            <a:r>
              <a:rPr lang="en-US" altLang="zh-CN" dirty="0" err="1" smtClean="0"/>
              <a:t>kernel_fpu_begin</a:t>
            </a:r>
            <a:r>
              <a:rPr lang="zh-CN" altLang="en-US" dirty="0" smtClean="0"/>
              <a:t>，使用后，调用</a:t>
            </a:r>
            <a:r>
              <a:rPr lang="en-US" altLang="zh-CN" dirty="0" err="1" smtClean="0"/>
              <a:t>kernel_fpu_end</a:t>
            </a:r>
            <a:r>
              <a:rPr lang="zh-CN" altLang="en-US" dirty="0" smtClean="0"/>
              <a:t>。</a:t>
            </a:r>
            <a:endParaRPr lang="en-US" altLang="zh-CN" dirty="0" smtClean="0"/>
          </a:p>
          <a:p>
            <a:endParaRPr lang="en-US" altLang="zh-CN" dirty="0" smtClean="0"/>
          </a:p>
          <a:p>
            <a:endParaRPr lang="en-US" altLang="zh-CN" dirty="0" smtClean="0"/>
          </a:p>
        </p:txBody>
      </p:sp>
    </p:spTree>
    <p:extLst>
      <p:ext uri="{BB962C8B-B14F-4D97-AF65-F5344CB8AC3E}">
        <p14:creationId xmlns:p14="http://schemas.microsoft.com/office/powerpoint/2010/main" val="758423929"/>
      </p:ext>
    </p:extLst>
  </p:cSld>
  <p:clrMapOvr>
    <a:masterClrMapping/>
  </p:clrMapOvr>
  <p:transition advClick="0" advTm="8000">
    <p:fade thruBlk="1"/>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zh-CN" altLang="en-US" smtClean="0"/>
              <a:t>加速引擎 </a:t>
            </a:r>
            <a:r>
              <a:rPr lang="en-US" altLang="zh-CN" smtClean="0"/>
              <a:t>-- RDE</a:t>
            </a:r>
            <a:endParaRPr lang="zh-CN" altLang="en-US" dirty="0" smtClean="0"/>
          </a:p>
        </p:txBody>
      </p:sp>
      <p:sp>
        <p:nvSpPr>
          <p:cNvPr id="12291" name="Rectangle 3"/>
          <p:cNvSpPr>
            <a:spLocks noGrp="1" noChangeArrowheads="1"/>
          </p:cNvSpPr>
          <p:nvPr>
            <p:ph type="body" sz="quarter" idx="10"/>
          </p:nvPr>
        </p:nvSpPr>
        <p:spPr/>
        <p:txBody>
          <a:bodyPr/>
          <a:lstStyle/>
          <a:p>
            <a:r>
              <a:rPr lang="en-US" altLang="zh-CN" b="1" dirty="0" smtClean="0">
                <a:solidFill>
                  <a:srgbClr val="C7000B"/>
                </a:solidFill>
              </a:rPr>
              <a:t>ARM64</a:t>
            </a:r>
            <a:r>
              <a:rPr lang="zh-CN" altLang="en-US" b="1" dirty="0" smtClean="0">
                <a:solidFill>
                  <a:srgbClr val="C7000B"/>
                </a:solidFill>
              </a:rPr>
              <a:t>和</a:t>
            </a:r>
            <a:r>
              <a:rPr lang="en-US" altLang="zh-CN" b="1" dirty="0" smtClean="0">
                <a:solidFill>
                  <a:srgbClr val="C7000B"/>
                </a:solidFill>
              </a:rPr>
              <a:t>x86</a:t>
            </a:r>
            <a:r>
              <a:rPr lang="zh-CN" altLang="en-US" b="1" dirty="0" smtClean="0">
                <a:solidFill>
                  <a:srgbClr val="C7000B"/>
                </a:solidFill>
              </a:rPr>
              <a:t>在加速引擎实现不一致</a:t>
            </a:r>
            <a:endParaRPr lang="en-US" altLang="zh-CN" b="1" dirty="0" smtClean="0">
              <a:solidFill>
                <a:srgbClr val="C7000B"/>
              </a:solidFill>
            </a:endParaRPr>
          </a:p>
          <a:p>
            <a:pPr lvl="1"/>
            <a:r>
              <a:rPr lang="en-US" altLang="zh-CN" dirty="0" smtClean="0"/>
              <a:t>ARM64</a:t>
            </a:r>
            <a:r>
              <a:rPr lang="zh-CN" altLang="en-US" dirty="0" smtClean="0"/>
              <a:t>使用一个单独的硬件计算单元，来计算</a:t>
            </a:r>
            <a:r>
              <a:rPr lang="en-US" altLang="zh-CN" dirty="0" smtClean="0"/>
              <a:t>DIF</a:t>
            </a:r>
            <a:r>
              <a:rPr lang="zh-CN" altLang="en-US" dirty="0" smtClean="0"/>
              <a:t>和</a:t>
            </a:r>
            <a:r>
              <a:rPr lang="en-US" altLang="zh-CN" dirty="0" smtClean="0"/>
              <a:t>RAID</a:t>
            </a:r>
            <a:r>
              <a:rPr lang="zh-CN" altLang="en-US" dirty="0" smtClean="0"/>
              <a:t>。</a:t>
            </a:r>
            <a:r>
              <a:rPr lang="en-US" altLang="zh-CN" dirty="0" smtClean="0"/>
              <a:t>DIF</a:t>
            </a:r>
            <a:r>
              <a:rPr lang="zh-CN" altLang="en-US" dirty="0" smtClean="0"/>
              <a:t>的</a:t>
            </a:r>
            <a:r>
              <a:rPr lang="en-US" altLang="zh-CN" dirty="0" smtClean="0"/>
              <a:t>CRC-16</a:t>
            </a:r>
            <a:r>
              <a:rPr lang="zh-CN" altLang="en-US" dirty="0" smtClean="0"/>
              <a:t>和</a:t>
            </a:r>
            <a:r>
              <a:rPr lang="en-US" altLang="zh-CN" dirty="0" smtClean="0"/>
              <a:t>RAID</a:t>
            </a:r>
            <a:r>
              <a:rPr lang="zh-CN" altLang="en-US" dirty="0" smtClean="0"/>
              <a:t>的</a:t>
            </a:r>
            <a:r>
              <a:rPr lang="en-US" altLang="zh-CN" dirty="0" smtClean="0"/>
              <a:t>P</a:t>
            </a:r>
            <a:r>
              <a:rPr lang="zh-CN" altLang="en-US" dirty="0" smtClean="0"/>
              <a:t>、</a:t>
            </a:r>
            <a:r>
              <a:rPr lang="en-US" altLang="zh-CN" dirty="0" smtClean="0"/>
              <a:t>PQ</a:t>
            </a:r>
            <a:r>
              <a:rPr lang="zh-CN" altLang="en-US" dirty="0" smtClean="0"/>
              <a:t>运算是计算密集型业务，可以使用专用的硬件逻辑加速。为了使用加速引擎的计算能力，</a:t>
            </a:r>
            <a:r>
              <a:rPr lang="en-US" altLang="zh-CN" dirty="0" smtClean="0"/>
              <a:t>CPU</a:t>
            </a:r>
            <a:r>
              <a:rPr lang="zh-CN" altLang="en-US" dirty="0" smtClean="0"/>
              <a:t>需要调用</a:t>
            </a:r>
            <a:r>
              <a:rPr lang="en-US" altLang="zh-CN" dirty="0" smtClean="0"/>
              <a:t>RDE</a:t>
            </a:r>
            <a:r>
              <a:rPr lang="zh-CN" altLang="en-US" dirty="0" smtClean="0"/>
              <a:t>驱动与</a:t>
            </a:r>
            <a:r>
              <a:rPr lang="en-US" altLang="zh-CN" dirty="0" smtClean="0"/>
              <a:t>RDE</a:t>
            </a:r>
            <a:r>
              <a:rPr lang="zh-CN" altLang="en-US" dirty="0" smtClean="0"/>
              <a:t>加速引擎通信。</a:t>
            </a:r>
            <a:endParaRPr lang="en-US" altLang="zh-CN" dirty="0" smtClean="0"/>
          </a:p>
          <a:p>
            <a:endParaRPr lang="en-US" altLang="zh-CN" dirty="0" smtClean="0"/>
          </a:p>
          <a:p>
            <a:r>
              <a:rPr lang="en-US" altLang="zh-CN" b="1" dirty="0" smtClean="0">
                <a:solidFill>
                  <a:srgbClr val="C7000B"/>
                </a:solidFill>
              </a:rPr>
              <a:t>ARM64</a:t>
            </a:r>
            <a:r>
              <a:rPr lang="zh-CN" altLang="en-US" b="1" dirty="0" smtClean="0">
                <a:solidFill>
                  <a:srgbClr val="C7000B"/>
                </a:solidFill>
              </a:rPr>
              <a:t>和</a:t>
            </a:r>
            <a:r>
              <a:rPr lang="en-US" altLang="zh-CN" b="1" dirty="0" smtClean="0">
                <a:solidFill>
                  <a:srgbClr val="C7000B"/>
                </a:solidFill>
              </a:rPr>
              <a:t>x86</a:t>
            </a:r>
            <a:r>
              <a:rPr lang="zh-CN" altLang="en-US" b="1" dirty="0" smtClean="0">
                <a:solidFill>
                  <a:srgbClr val="C7000B"/>
                </a:solidFill>
              </a:rPr>
              <a:t>调用模式</a:t>
            </a:r>
            <a:endParaRPr lang="en-US" altLang="zh-CN" b="1" dirty="0" smtClean="0">
              <a:solidFill>
                <a:srgbClr val="C7000B"/>
              </a:solidFill>
            </a:endParaRPr>
          </a:p>
          <a:p>
            <a:pPr lvl="1"/>
            <a:r>
              <a:rPr lang="en-US" altLang="zh-CN" dirty="0" smtClean="0"/>
              <a:t>ARM64</a:t>
            </a:r>
            <a:r>
              <a:rPr lang="zh-CN" altLang="en-US" dirty="0" smtClean="0"/>
              <a:t>提供同步和异步两种模式，来使用</a:t>
            </a:r>
            <a:r>
              <a:rPr lang="en-US" altLang="zh-CN" dirty="0" smtClean="0"/>
              <a:t>RDE</a:t>
            </a:r>
            <a:r>
              <a:rPr lang="zh-CN" altLang="en-US" dirty="0" smtClean="0"/>
              <a:t>加速引擎驱动</a:t>
            </a:r>
            <a:r>
              <a:rPr lang="en-US" altLang="zh-CN" dirty="0" smtClean="0"/>
              <a:t>API</a:t>
            </a:r>
            <a:r>
              <a:rPr lang="zh-CN" altLang="en-US" dirty="0" smtClean="0"/>
              <a:t>接口。由于</a:t>
            </a:r>
            <a:r>
              <a:rPr lang="en-US" altLang="zh-CN" dirty="0" smtClean="0"/>
              <a:t>Hi1610</a:t>
            </a:r>
            <a:r>
              <a:rPr lang="zh-CN" altLang="en-US" dirty="0" smtClean="0"/>
              <a:t>有</a:t>
            </a:r>
            <a:r>
              <a:rPr lang="en-US" altLang="zh-CN" dirty="0" smtClean="0"/>
              <a:t>16</a:t>
            </a:r>
            <a:r>
              <a:rPr lang="zh-CN" altLang="en-US" dirty="0" smtClean="0"/>
              <a:t>个核，而加速引擎只有一个。在</a:t>
            </a:r>
            <a:r>
              <a:rPr lang="en-US" altLang="zh-CN" dirty="0" smtClean="0"/>
              <a:t>RDE</a:t>
            </a:r>
            <a:r>
              <a:rPr lang="zh-CN" altLang="en-US" dirty="0" smtClean="0"/>
              <a:t>加速引擎负载比较高的情况下，同步模式由于等待时延比较大而不可控。</a:t>
            </a:r>
            <a:r>
              <a:rPr lang="en-US" altLang="zh-CN" dirty="0" smtClean="0"/>
              <a:t>ARM64</a:t>
            </a:r>
            <a:r>
              <a:rPr lang="zh-CN" altLang="en-US" dirty="0" smtClean="0"/>
              <a:t>采用异步模式，而</a:t>
            </a:r>
            <a:r>
              <a:rPr lang="en-US" altLang="zh-CN" dirty="0" smtClean="0"/>
              <a:t>X86</a:t>
            </a:r>
            <a:r>
              <a:rPr lang="zh-CN" altLang="en-US" dirty="0" smtClean="0"/>
              <a:t>采用同步模式，两者差距比较大的地方。</a:t>
            </a:r>
            <a:endParaRPr lang="en-US" altLang="zh-CN" dirty="0" smtClean="0"/>
          </a:p>
        </p:txBody>
      </p:sp>
    </p:spTree>
    <p:extLst>
      <p:ext uri="{BB962C8B-B14F-4D97-AF65-F5344CB8AC3E}">
        <p14:creationId xmlns:p14="http://schemas.microsoft.com/office/powerpoint/2010/main" val="408447858"/>
      </p:ext>
    </p:extLst>
  </p:cSld>
  <p:clrMapOvr>
    <a:masterClrMapping/>
  </p:clrMapOvr>
  <p:transition advClick="0" advTm="8000">
    <p:fade thruBlk="1"/>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zh-CN" altLang="en-US" smtClean="0"/>
              <a:t>延时</a:t>
            </a:r>
            <a:endParaRPr lang="zh-CN" altLang="en-US" dirty="0" smtClean="0"/>
          </a:p>
        </p:txBody>
      </p:sp>
      <p:sp>
        <p:nvSpPr>
          <p:cNvPr id="12291" name="Rectangle 3"/>
          <p:cNvSpPr>
            <a:spLocks noGrp="1" noChangeArrowheads="1"/>
          </p:cNvSpPr>
          <p:nvPr>
            <p:ph type="body" sz="quarter" idx="10"/>
          </p:nvPr>
        </p:nvSpPr>
        <p:spPr/>
        <p:txBody>
          <a:bodyPr/>
          <a:lstStyle/>
          <a:p>
            <a:r>
              <a:rPr lang="en-US" altLang="zh-CN" b="1" dirty="0" smtClean="0">
                <a:solidFill>
                  <a:srgbClr val="C7000B"/>
                </a:solidFill>
              </a:rPr>
              <a:t>ARM64</a:t>
            </a:r>
            <a:r>
              <a:rPr lang="zh-CN" altLang="en-US" b="1" dirty="0" smtClean="0">
                <a:solidFill>
                  <a:srgbClr val="C7000B"/>
                </a:solidFill>
              </a:rPr>
              <a:t>和</a:t>
            </a:r>
            <a:r>
              <a:rPr lang="en-US" altLang="zh-CN" b="1" dirty="0" smtClean="0">
                <a:solidFill>
                  <a:srgbClr val="C7000B"/>
                </a:solidFill>
              </a:rPr>
              <a:t>x86</a:t>
            </a:r>
            <a:r>
              <a:rPr lang="zh-CN" altLang="en-US" b="1" dirty="0" smtClean="0">
                <a:solidFill>
                  <a:srgbClr val="C7000B"/>
                </a:solidFill>
              </a:rPr>
              <a:t>在</a:t>
            </a:r>
            <a:r>
              <a:rPr lang="en-US" altLang="zh-CN" b="1" dirty="0" smtClean="0">
                <a:solidFill>
                  <a:srgbClr val="C7000B"/>
                </a:solidFill>
              </a:rPr>
              <a:t>core</a:t>
            </a:r>
            <a:r>
              <a:rPr lang="zh-CN" altLang="en-US" b="1" dirty="0" smtClean="0">
                <a:solidFill>
                  <a:srgbClr val="C7000B"/>
                </a:solidFill>
              </a:rPr>
              <a:t>频率和总线频率上不一致</a:t>
            </a:r>
            <a:endParaRPr lang="en-US" altLang="zh-CN" b="1" dirty="0" smtClean="0">
              <a:solidFill>
                <a:srgbClr val="C7000B"/>
              </a:solidFill>
            </a:endParaRPr>
          </a:p>
          <a:p>
            <a:pPr lvl="1"/>
            <a:r>
              <a:rPr lang="en-US" altLang="zh-CN" dirty="0" smtClean="0"/>
              <a:t>ARM64</a:t>
            </a:r>
            <a:r>
              <a:rPr lang="zh-CN" altLang="en-US" dirty="0" smtClean="0"/>
              <a:t>和</a:t>
            </a:r>
            <a:r>
              <a:rPr lang="en-US" altLang="zh-CN" dirty="0" smtClean="0"/>
              <a:t>x86</a:t>
            </a:r>
            <a:r>
              <a:rPr lang="zh-CN" altLang="en-US" dirty="0" smtClean="0"/>
              <a:t>的单周期指令执行时间并不同，定时器的参考时钟也不同。当前</a:t>
            </a:r>
            <a:r>
              <a:rPr lang="en-US" altLang="zh-CN" dirty="0" smtClean="0"/>
              <a:t>x86</a:t>
            </a:r>
            <a:r>
              <a:rPr lang="zh-CN" altLang="en-US" dirty="0" smtClean="0"/>
              <a:t>的</a:t>
            </a:r>
            <a:r>
              <a:rPr lang="en-US" altLang="zh-CN" dirty="0" smtClean="0"/>
              <a:t>HZ</a:t>
            </a:r>
            <a:r>
              <a:rPr lang="zh-CN" altLang="en-US" dirty="0" smtClean="0"/>
              <a:t>定义为</a:t>
            </a:r>
            <a:r>
              <a:rPr lang="en-US" altLang="zh-CN" dirty="0" smtClean="0"/>
              <a:t>250</a:t>
            </a:r>
            <a:r>
              <a:rPr lang="zh-CN" altLang="en-US" dirty="0" smtClean="0"/>
              <a:t>，也就是每个</a:t>
            </a:r>
            <a:r>
              <a:rPr lang="en-US" altLang="zh-CN" dirty="0" err="1" smtClean="0"/>
              <a:t>jiffer</a:t>
            </a:r>
            <a:r>
              <a:rPr lang="zh-CN" altLang="en-US" dirty="0" smtClean="0"/>
              <a:t>为</a:t>
            </a:r>
            <a:r>
              <a:rPr lang="en-US" altLang="zh-CN" dirty="0" smtClean="0"/>
              <a:t>4ms</a:t>
            </a:r>
            <a:r>
              <a:rPr lang="zh-CN" altLang="en-US" dirty="0" smtClean="0"/>
              <a:t>；</a:t>
            </a:r>
            <a:r>
              <a:rPr lang="en-US" altLang="zh-CN" dirty="0" smtClean="0"/>
              <a:t>arm</a:t>
            </a:r>
            <a:r>
              <a:rPr lang="zh-CN" altLang="en-US" dirty="0" smtClean="0"/>
              <a:t>的</a:t>
            </a:r>
            <a:r>
              <a:rPr lang="en-US" altLang="zh-CN" dirty="0" smtClean="0"/>
              <a:t>HZ</a:t>
            </a:r>
            <a:r>
              <a:rPr lang="zh-CN" altLang="en-US" dirty="0" smtClean="0"/>
              <a:t>定义为</a:t>
            </a:r>
            <a:r>
              <a:rPr lang="en-US" altLang="zh-CN" dirty="0" smtClean="0"/>
              <a:t>100</a:t>
            </a:r>
            <a:r>
              <a:rPr lang="zh-CN" altLang="en-US" dirty="0" smtClean="0"/>
              <a:t>，也就是每个</a:t>
            </a:r>
            <a:r>
              <a:rPr lang="en-US" altLang="zh-CN" dirty="0" err="1" smtClean="0"/>
              <a:t>jiffer</a:t>
            </a:r>
            <a:r>
              <a:rPr lang="zh-CN" altLang="en-US" dirty="0" smtClean="0"/>
              <a:t>为</a:t>
            </a:r>
            <a:r>
              <a:rPr lang="en-US" altLang="zh-CN" dirty="0" smtClean="0"/>
              <a:t>10ms</a:t>
            </a:r>
            <a:r>
              <a:rPr lang="zh-CN" altLang="en-US" dirty="0" smtClean="0"/>
              <a:t>；</a:t>
            </a:r>
            <a:endParaRPr lang="en-US" altLang="zh-CN" dirty="0" smtClean="0"/>
          </a:p>
        </p:txBody>
      </p:sp>
    </p:spTree>
    <p:extLst>
      <p:ext uri="{BB962C8B-B14F-4D97-AF65-F5344CB8AC3E}">
        <p14:creationId xmlns:p14="http://schemas.microsoft.com/office/powerpoint/2010/main" val="3494180261"/>
      </p:ext>
    </p:extLst>
  </p:cSld>
  <p:clrMapOvr>
    <a:masterClrMapping/>
  </p:clrMapOvr>
  <p:transition advClick="0" advTm="8000">
    <p:fade thruBlk="1"/>
  </p:transition>
  <p:timing>
    <p:tnLst>
      <p:par>
        <p:cTn id="1" dur="indefinite" restart="never" nodeType="tmRoot"/>
      </p:par>
    </p:tnLst>
  </p:timing>
</p:sld>
</file>

<file path=ppt/theme/theme1.xml><?xml version="1.0" encoding="utf-8"?>
<a:theme xmlns:a="http://schemas.openxmlformats.org/drawingml/2006/main" name="1_标题页模板">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功能页模板">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方正+Huawei">
      <a:majorFont>
        <a:latin typeface="Huawei Sans"/>
        <a:ea typeface="方正兰亭黑简体"/>
        <a:cs typeface=""/>
      </a:majorFont>
      <a:minorFont>
        <a:latin typeface="Huawei Sans"/>
        <a:ea typeface="方正兰亭黑简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3_内容页模板">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方正+Huawei">
      <a:majorFont>
        <a:latin typeface="Huawei Sans"/>
        <a:ea typeface="方正兰亭黑简体"/>
        <a:cs typeface=""/>
      </a:majorFont>
      <a:minorFont>
        <a:latin typeface="Huawei Sans"/>
        <a:ea typeface="方正兰亭黑简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4_感谢页模板">
  <a:themeElements>
    <a:clrScheme name="2210">
      <a:dk1>
        <a:srgbClr val="1D1D1A"/>
      </a:dk1>
      <a:lt1>
        <a:srgbClr val="1D1D1A"/>
      </a:lt1>
      <a:dk2>
        <a:srgbClr val="FFFFFF"/>
      </a:dk2>
      <a:lt2>
        <a:srgbClr val="FFFFFF"/>
      </a:lt2>
      <a:accent1>
        <a:srgbClr val="C7000A"/>
      </a:accent1>
      <a:accent2>
        <a:srgbClr val="E9002F"/>
      </a:accent2>
      <a:accent3>
        <a:srgbClr val="F4A100"/>
      </a:accent3>
      <a:accent4>
        <a:srgbClr val="FFFF00"/>
      </a:accent4>
      <a:accent5>
        <a:srgbClr val="232323"/>
      </a:accent5>
      <a:accent6>
        <a:srgbClr val="666666"/>
      </a:accent6>
      <a:hlink>
        <a:srgbClr val="919191"/>
      </a:hlink>
      <a:folHlink>
        <a:srgbClr val="C4C4C4"/>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EA002F"/>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lgn="l">
          <a:defRPr sz="1800" dirty="0"/>
        </a:defPPr>
      </a:lstStyle>
    </a:txDef>
  </a:objectDefaults>
  <a:extraClrSchemeLst/>
  <a:extLst>
    <a:ext uri="{05A4C25C-085E-4340-85A3-A5531E510DB2}">
      <thm15:themeFamily xmlns:thm15="http://schemas.microsoft.com/office/thememl/2012/main" name="演示文稿1" id="{5D7106B4-FD24-471A-B326-8B58E27A973B}" vid="{1AA013AF-7C2E-4A39-9796-86760F640C19}"/>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方正+Huawei">
      <a:majorFont>
        <a:latin typeface="Huawei Sans"/>
        <a:ea typeface="方正兰亭黑简体"/>
        <a:cs typeface=""/>
      </a:majorFont>
      <a:minorFont>
        <a:latin typeface="Huawei Sans"/>
        <a:ea typeface="方正兰亭黑简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CC226774B8D87F4D92D9D1F6859ED44E" ma:contentTypeVersion="0" ma:contentTypeDescription="Create a new document." ma:contentTypeScope="" ma:versionID="2405c1ce63a3409bcef189279c704bc6">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0C0B7D1-9D1B-4D75-900E-434169096BEF}">
  <ds:schemaRefs>
    <ds:schemaRef ds:uri="http://schemas.microsoft.com/sharepoint/v3/contenttype/forms"/>
  </ds:schemaRefs>
</ds:datastoreItem>
</file>

<file path=customXml/itemProps2.xml><?xml version="1.0" encoding="utf-8"?>
<ds:datastoreItem xmlns:ds="http://schemas.openxmlformats.org/officeDocument/2006/customXml" ds:itemID="{73BB0E4A-51FC-4B4D-8B7E-209EA6035DF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A1A4E927-2E19-40DA-AC21-D3EBC4321306}">
  <ds:schemaRefs>
    <ds:schemaRef ds:uri="http://schemas.microsoft.com/office/2006/documentManagement/types"/>
    <ds:schemaRef ds:uri="http://schemas.microsoft.com/office/2006/metadata/properties"/>
    <ds:schemaRef ds:uri="http://purl.org/dc/elements/1.1/"/>
    <ds:schemaRef ds:uri="http://purl.org/dc/dcmitype/"/>
    <ds:schemaRef ds:uri="http://www.w3.org/XML/1998/namespace"/>
    <ds:schemaRef ds:uri="http://schemas.microsoft.com/office/infopath/2007/PartnerControls"/>
    <ds:schemaRef ds:uri="http://schemas.openxmlformats.org/package/2006/metadata/core-properties"/>
    <ds:schemaRef ds:uri="http://purl.org/dc/terms/"/>
  </ds:schemaRefs>
</ds:datastoreItem>
</file>

<file path=docProps/app.xml><?xml version="1.0" encoding="utf-8"?>
<Properties xmlns="http://schemas.openxmlformats.org/officeDocument/2006/extended-properties" xmlns:vt="http://schemas.openxmlformats.org/officeDocument/2006/docPropsVTypes">
  <Template/>
  <TotalTime>1245</TotalTime>
  <Words>2488</Words>
  <Application>Microsoft Office PowerPoint</Application>
  <PresentationFormat>宽屏</PresentationFormat>
  <Paragraphs>366</Paragraphs>
  <Slides>18</Slides>
  <Notes>16</Notes>
  <HiddenSlides>0</HiddenSlides>
  <MMClips>0</MMClips>
  <ScaleCrop>false</ScaleCrop>
  <HeadingPairs>
    <vt:vector size="8" baseType="variant">
      <vt:variant>
        <vt:lpstr>已用的字体</vt:lpstr>
      </vt:variant>
      <vt:variant>
        <vt:i4>8</vt:i4>
      </vt:variant>
      <vt:variant>
        <vt:lpstr>主题</vt:lpstr>
      </vt:variant>
      <vt:variant>
        <vt:i4>4</vt:i4>
      </vt:variant>
      <vt:variant>
        <vt:lpstr>嵌入 OLE 服务器</vt:lpstr>
      </vt:variant>
      <vt:variant>
        <vt:i4>2</vt:i4>
      </vt:variant>
      <vt:variant>
        <vt:lpstr>幻灯片标题</vt:lpstr>
      </vt:variant>
      <vt:variant>
        <vt:i4>18</vt:i4>
      </vt:variant>
    </vt:vector>
  </HeadingPairs>
  <TitlesOfParts>
    <vt:vector size="32" baseType="lpstr">
      <vt:lpstr>Microsoft YaHei</vt:lpstr>
      <vt:lpstr>Microsoft YaHei</vt:lpstr>
      <vt:lpstr>黑体</vt:lpstr>
      <vt:lpstr>方正兰亭黑简体</vt:lpstr>
      <vt:lpstr>Arial</vt:lpstr>
      <vt:lpstr>Huawei Sans</vt:lpstr>
      <vt:lpstr>Times New Roman</vt:lpstr>
      <vt:lpstr>Wingdings</vt:lpstr>
      <vt:lpstr>1_标题页模板</vt:lpstr>
      <vt:lpstr>2_功能页模板</vt:lpstr>
      <vt:lpstr>3_内容页模板</vt:lpstr>
      <vt:lpstr>4_感谢页模板</vt:lpstr>
      <vt:lpstr>文档</vt:lpstr>
      <vt:lpstr>演示文稿</vt:lpstr>
      <vt:lpstr>ARM64和X86差异点</vt:lpstr>
      <vt:lpstr>PowerPoint 演示文稿</vt:lpstr>
      <vt:lpstr>PowerPoint 演示文稿</vt:lpstr>
      <vt:lpstr>char数据类型的符号 — signed</vt:lpstr>
      <vt:lpstr>字节对齐</vt:lpstr>
      <vt:lpstr>嵌入式汇编 </vt:lpstr>
      <vt:lpstr>SIMD/NEON – kernel_fpu_begin/end</vt:lpstr>
      <vt:lpstr>加速引擎 -- RDE</vt:lpstr>
      <vt:lpstr>延时</vt:lpstr>
      <vt:lpstr>寄存器集合 (1)</vt:lpstr>
      <vt:lpstr>寄存器集合 (2)</vt:lpstr>
      <vt:lpstr>状态寄存器</vt:lpstr>
      <vt:lpstr>指令集 (1)</vt:lpstr>
      <vt:lpstr>指令集 (2)</vt:lpstr>
      <vt:lpstr>指令集 (3)</vt:lpstr>
      <vt:lpstr>指令集 (4)</vt:lpstr>
      <vt:lpstr>指令集 (5)</vt:lpstr>
      <vt:lpstr>PowerPoint 演示文稿</vt:lpstr>
    </vt:vector>
  </TitlesOfParts>
  <Company>Huawei Technologies Co.,Ltd.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fanyan (A)</dc:creator>
  <cp:lastModifiedBy>wangleran</cp:lastModifiedBy>
  <cp:revision>161</cp:revision>
  <cp:lastPrinted>2020-07-31T09:33:18Z</cp:lastPrinted>
  <dcterms:created xsi:type="dcterms:W3CDTF">2018-11-29T10:16:29Z</dcterms:created>
  <dcterms:modified xsi:type="dcterms:W3CDTF">2020-10-14T08:17:49Z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2015_ms_pID_725343">
    <vt:lpwstr>(3)B8Y7kfnXsGgezj80iBxcbt8DgC5mOcis5k9S22fNPtjwzU+zB/SMBNgaZA+IFHtC4yVbTxD6
fSGggrHnE2df7M70i+lrSLqSlXjVB/plXFAOtLiuHyrkqgbu5y7T8te/xjK6qi4ACbDkO5ST
i8Jb/nSRJt++x1rZlaLDwfNxe0luH1Dg4+OClkUY/13ypI9LhlkF/JxR68DxXBWOeq3BlmS+
01O/GXkG9AQNtg8G9N</vt:lpwstr>
  </property>
  <property fmtid="{D5CDD505-2E9C-101B-9397-08002B2CF9AE}" pid="3" name="_2015_ms_pID_7253431">
    <vt:lpwstr>UfmOP0XT0FU/7hVC5ae/8fNlh89WD74Fv+FVBcl62WttFKAFD31PVW
/DT1PKVjlYJzIzkTGywy2YZRB9Uj4HzJwr7hjJzGRYzLip45ieGwhS3arV6cOGK5Y09Resqg
V8K399YX5kz/5vYYGHNZANHzFz23nOjxsj2zleFbW2eVWxfNG5SbCgFje0AeTuUj6EqBfMHC
M5oML9bBIxhYmjnmb2y06vY5/9npyt/gqfRa</vt:lpwstr>
  </property>
  <property fmtid="{D5CDD505-2E9C-101B-9397-08002B2CF9AE}" pid="4" name="_2015_ms_pID_7253432">
    <vt:lpwstr>mA==</vt:lpwstr>
  </property>
  <property fmtid="{D5CDD505-2E9C-101B-9397-08002B2CF9AE}" pid="5" name="ContentTypeId">
    <vt:lpwstr>0x010100CC226774B8D87F4D92D9D1F6859ED44E</vt:lpwstr>
  </property>
  <property fmtid="{D5CDD505-2E9C-101B-9397-08002B2CF9AE}" pid="6" name="_readonly">
    <vt:lpwstr/>
  </property>
  <property fmtid="{D5CDD505-2E9C-101B-9397-08002B2CF9AE}" pid="7" name="_change">
    <vt:lpwstr/>
  </property>
  <property fmtid="{D5CDD505-2E9C-101B-9397-08002B2CF9AE}" pid="8" name="_full-control">
    <vt:lpwstr/>
  </property>
  <property fmtid="{D5CDD505-2E9C-101B-9397-08002B2CF9AE}" pid="9" name="sflag">
    <vt:lpwstr>1597126700</vt:lpwstr>
  </property>
</Properties>
</file>