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2" autoAdjust="0"/>
    <p:restoredTop sz="94660"/>
  </p:normalViewPr>
  <p:slideViewPr>
    <p:cSldViewPr snapToGrid="0">
      <p:cViewPr varScale="1">
        <p:scale>
          <a:sx n="32" d="100"/>
          <a:sy n="32" d="100"/>
        </p:scale>
        <p:origin x="2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2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6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1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7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63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2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1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111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31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34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892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A8F2-0D23-4F3E-8972-9D7EE346E501}" type="datetimeFigureOut">
              <a:rPr lang="es-PE" smtClean="0"/>
              <a:t>11/05/2019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A8E6-7481-4AB6-945C-22A457D01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62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Raspberry</a:t>
            </a:r>
            <a:r>
              <a:rPr lang="es-PE" dirty="0" smtClean="0"/>
              <a:t> Pi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94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la </a:t>
            </a:r>
            <a:r>
              <a:rPr lang="es-PE" dirty="0" err="1" smtClean="0"/>
              <a:t>Raspberry</a:t>
            </a:r>
            <a:r>
              <a:rPr lang="es-PE" dirty="0" smtClean="0"/>
              <a:t> Pi?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</a:t>
            </a:r>
            <a:r>
              <a:rPr lang="es-PE" dirty="0" err="1"/>
              <a:t>Raspberry</a:t>
            </a:r>
            <a:r>
              <a:rPr lang="es-PE" dirty="0"/>
              <a:t> Pi es una computadora del tamaño de una tarjeta </a:t>
            </a:r>
            <a:r>
              <a:rPr lang="es-PE" dirty="0" smtClean="0"/>
              <a:t>de crédito.</a:t>
            </a:r>
          </a:p>
          <a:p>
            <a:r>
              <a:rPr lang="es-PE" dirty="0" smtClean="0"/>
              <a:t>Creado en el laboratorio </a:t>
            </a:r>
            <a:r>
              <a:rPr lang="es-PE" dirty="0"/>
              <a:t>de Computación de la Universidad de </a:t>
            </a:r>
            <a:r>
              <a:rPr lang="es-PE" dirty="0" smtClean="0"/>
              <a:t>Cambridge.</a:t>
            </a:r>
          </a:p>
          <a:p>
            <a:r>
              <a:rPr lang="es-PE" dirty="0"/>
              <a:t>P</a:t>
            </a:r>
            <a:r>
              <a:rPr lang="es-PE" dirty="0" smtClean="0"/>
              <a:t>uede usarse para muchas </a:t>
            </a:r>
          </a:p>
          <a:p>
            <a:pPr marL="0" indent="0">
              <a:buNone/>
            </a:pPr>
            <a:r>
              <a:rPr lang="es-PE" dirty="0" smtClean="0"/>
              <a:t>de las cosas que hace su PC de escritorio.</a:t>
            </a:r>
          </a:p>
          <a:p>
            <a:r>
              <a:rPr lang="es-PE" dirty="0" smtClean="0"/>
              <a:t>Diseñado </a:t>
            </a:r>
            <a:r>
              <a:rPr lang="es-PE" dirty="0"/>
              <a:t>para la educación.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66" y="365125"/>
            <a:ext cx="1320134" cy="168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sultado de imagen para raspberry pi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132454"/>
            <a:ext cx="44386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500187"/>
            <a:ext cx="6619875" cy="50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24" y="1197219"/>
            <a:ext cx="6652626" cy="56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Partes de la </a:t>
            </a:r>
            <a:r>
              <a:rPr lang="es-PE" dirty="0" err="1" smtClean="0"/>
              <a:t>Raspberry</a:t>
            </a:r>
            <a:r>
              <a:rPr lang="es-PE" dirty="0" smtClean="0"/>
              <a:t> Pi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Resultado de imagen para raspberry pi 3 caracteris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1452562"/>
            <a:ext cx="100012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8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Starter Kit </a:t>
            </a:r>
            <a:r>
              <a:rPr lang="es-PE" dirty="0" err="1" smtClean="0"/>
              <a:t>Raspberry</a:t>
            </a:r>
            <a:r>
              <a:rPr lang="es-PE" dirty="0" smtClean="0"/>
              <a:t> Pi 3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8" name="Picture 6" descr="Resultado de imagen para raspberry pi 3 caracteris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4" y="2077244"/>
            <a:ext cx="4892675" cy="39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Sistemas Operativos Compatibles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1557530"/>
            <a:ext cx="6640830" cy="48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6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 </a:t>
            </a:r>
            <a:r>
              <a:rPr lang="es-PE" dirty="0" err="1" smtClean="0"/>
              <a:t>Raspbian</a:t>
            </a:r>
            <a:r>
              <a:rPr lang="es-PE" dirty="0" smtClean="0"/>
              <a:t> (</a:t>
            </a:r>
            <a:r>
              <a:rPr lang="es-PE" dirty="0" err="1" smtClean="0"/>
              <a:t>Stretch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r>
              <a:rPr lang="es-PE" b="1" dirty="0" err="1"/>
              <a:t>Raspbian</a:t>
            </a:r>
            <a:r>
              <a:rPr lang="es-PE" b="1" dirty="0"/>
              <a:t> es el sistema operativo</a:t>
            </a:r>
            <a:r>
              <a:rPr lang="es-PE" dirty="0"/>
              <a:t> recomendado para </a:t>
            </a:r>
            <a:r>
              <a:rPr lang="es-PE" dirty="0" err="1"/>
              <a:t>Raspberry</a:t>
            </a:r>
            <a:r>
              <a:rPr lang="es-PE" dirty="0"/>
              <a:t> Pi (al estar optimizado para su hardware) y se basa en una distribución de GNU/Linux llamada </a:t>
            </a:r>
            <a:r>
              <a:rPr lang="es-PE" dirty="0" err="1"/>
              <a:t>Debian</a:t>
            </a:r>
            <a:r>
              <a:rPr lang="es-PE" dirty="0" smtClean="0"/>
              <a:t>.</a:t>
            </a:r>
          </a:p>
          <a:p>
            <a:r>
              <a:rPr lang="es-PE" dirty="0" smtClean="0"/>
              <a:t>CORE de 32 BITS</a:t>
            </a:r>
          </a:p>
          <a:p>
            <a:r>
              <a:rPr lang="es-PE" dirty="0" smtClean="0"/>
              <a:t>Link de Descarga de SO</a:t>
            </a:r>
          </a:p>
          <a:p>
            <a:r>
              <a:rPr lang="es-PE" smtClean="0">
                <a:hlinkClick r:id="rId2"/>
              </a:rPr>
              <a:t>https://www.raspberrypi.org/downloads/raspbian/</a:t>
            </a:r>
            <a:endParaRPr lang="es-PE" dirty="0"/>
          </a:p>
        </p:txBody>
      </p:sp>
      <p:pic>
        <p:nvPicPr>
          <p:cNvPr id="4098" name="Picture 2" descr="Resultado de imagen para raspbian stretc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de </a:t>
            </a:r>
            <a:r>
              <a:rPr lang="es-PE" dirty="0" err="1" smtClean="0"/>
              <a:t>Programacion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Fundación </a:t>
            </a:r>
            <a:r>
              <a:rPr lang="es-PE" dirty="0" err="1" smtClean="0"/>
              <a:t>Raspberry</a:t>
            </a:r>
            <a:r>
              <a:rPr lang="es-PE" dirty="0" smtClean="0"/>
              <a:t> Pi recomienda Python</a:t>
            </a:r>
          </a:p>
          <a:p>
            <a:r>
              <a:rPr lang="es-PE" dirty="0" smtClean="0"/>
              <a:t>Se puede usar cualquier lenguaje que compile para ARMv6</a:t>
            </a:r>
            <a:endParaRPr lang="en-US" dirty="0" smtClean="0"/>
          </a:p>
          <a:p>
            <a:r>
              <a:rPr lang="en-US" dirty="0" err="1" smtClean="0"/>
              <a:t>Instalados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/>
              <a:t>Raspberry Pi:</a:t>
            </a:r>
          </a:p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Scratch</a:t>
            </a:r>
          </a:p>
          <a:p>
            <a:pPr lvl="1"/>
            <a:r>
              <a:rPr lang="en-US" dirty="0"/>
              <a:t>Ruby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833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109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Raspberry Pi</vt:lpstr>
      <vt:lpstr>Que es la Raspberry Pi?</vt:lpstr>
      <vt:lpstr>Características</vt:lpstr>
      <vt:lpstr>Presentación de PowerPoint</vt:lpstr>
      <vt:lpstr>Partes de la Raspberry Pi</vt:lpstr>
      <vt:lpstr>Starter Kit Raspberry Pi 3</vt:lpstr>
      <vt:lpstr>Sistemas Operativos Compatibles</vt:lpstr>
      <vt:lpstr>SO Raspbian (Stretch)</vt:lpstr>
      <vt:lpstr>Lenguajes de Programacion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AUTONOMA</dc:creator>
  <cp:lastModifiedBy>AUTONOMA</cp:lastModifiedBy>
  <cp:revision>3</cp:revision>
  <dcterms:created xsi:type="dcterms:W3CDTF">2019-05-11T14:20:43Z</dcterms:created>
  <dcterms:modified xsi:type="dcterms:W3CDTF">2019-05-11T14:41:33Z</dcterms:modified>
</cp:coreProperties>
</file>