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6" r:id="rId8"/>
    <p:sldId id="261" r:id="rId9"/>
    <p:sldId id="262" r:id="rId10"/>
    <p:sldId id="263" r:id="rId11"/>
    <p:sldId id="268" r:id="rId12"/>
    <p:sldId id="264" r:id="rId13"/>
    <p:sldId id="269" r:id="rId14"/>
    <p:sldId id="265" r:id="rId15"/>
    <p:sldId id="270" r:id="rId16"/>
    <p:sldId id="272" r:id="rId17"/>
    <p:sldId id="267" r:id="rId18"/>
    <p:sldId id="271" r:id="rId19"/>
    <p:sldId id="273" r:id="rId20"/>
    <p:sldId id="276" r:id="rId21"/>
    <p:sldId id="274" r:id="rId22"/>
    <p:sldId id="275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39E00C-1BB0-4423-BC86-00B57C59E7F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D98451-2DCC-4DCF-8B32-60F6F3383A34}" type="datetimeFigureOut">
              <a:rPr lang="ru-RU" smtClean="0"/>
              <a:t>02.02.2016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Основы </a:t>
            </a:r>
            <a:r>
              <a:rPr lang="en-US" smtClean="0"/>
              <a:t>SQL. </a:t>
            </a:r>
            <a:r>
              <a:rPr lang="ru-RU" smtClean="0"/>
              <a:t>Практика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7. Для каждого покупателя получить фамилию, имя и общее количество купленных книг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1143000"/>
          </a:xfrm>
        </p:spPr>
        <p:txBody>
          <a:bodyPr/>
          <a:lstStyle/>
          <a:p>
            <a:r>
              <a:rPr lang="ru-RU" smtClean="0"/>
              <a:t>8. Найти общую выручку магазина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733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2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9. Добавить нового покупателя – Максим Федоров из Казани 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10. Получить список покупателей, для которых не продано ни одной книги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11. Получить список всех покупателей, про которых есть данные, и количество покупок для каждого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12. Получить общее количество проданных экземпляров книг «Метель» и «Мертвые души»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2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13. Получить названия двух книг, которые принесли наибольшую выручку за осень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z="4000" smtClean="0"/>
              <a:t>14. Получить список всех авторов, отсортированный по количеству проданных книг этого автора в убывающем порядке</a:t>
            </a:r>
            <a:endParaRPr lang="ru-RU" sz="40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1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15. Получить даты продажи всех книг с </a:t>
            </a:r>
            <a:r>
              <a:rPr lang="en-US" smtClean="0"/>
              <a:t>id 1, 3 </a:t>
            </a:r>
            <a:r>
              <a:rPr lang="ru-RU" smtClean="0"/>
              <a:t>или 4 (с использованием </a:t>
            </a:r>
            <a:r>
              <a:rPr lang="en-US" smtClean="0"/>
              <a:t>in)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16. Получить имена всех покупателей, которые не покупали книг раньше октября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33448"/>
              </p:ext>
            </p:extLst>
          </p:nvPr>
        </p:nvGraphicFramePr>
        <p:xfrm>
          <a:off x="2743200" y="294640"/>
          <a:ext cx="5638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76400"/>
                <a:gridCol w="18288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title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author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price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Война и мир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Толстой Л.Н.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100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Метель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Пушкин А.С.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25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Мертвые души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Гоголь Н.В.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70</a:t>
                      </a:r>
                      <a:endParaRPr lang="ru-RU"/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Борис Годунов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Пушкин А.С.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60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93369"/>
              </p:ext>
            </p:extLst>
          </p:nvPr>
        </p:nvGraphicFramePr>
        <p:xfrm>
          <a:off x="3200400" y="2438400"/>
          <a:ext cx="48768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surname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name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city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Иванов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Иван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Москва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Петров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Николай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Москва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Дмитриев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Сергей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Казань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2679"/>
              </p:ext>
            </p:extLst>
          </p:nvPr>
        </p:nvGraphicFramePr>
        <p:xfrm>
          <a:off x="3124200" y="4191000"/>
          <a:ext cx="5029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1295400"/>
                <a:gridCol w="137160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book_id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customer_id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sale_date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number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2015-10-03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2015-09-25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2015-10-14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2015-09-16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2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/>
                        <a:t>2015-08-30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3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1999" y="10345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book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51999" y="3103126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customers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51999" y="54102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7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20000" cy="1143000"/>
          </a:xfrm>
        </p:spPr>
        <p:txBody>
          <a:bodyPr/>
          <a:lstStyle/>
          <a:p>
            <a:r>
              <a:rPr lang="ru-RU" smtClean="0"/>
              <a:t>17. Вывести названиях всех книг, кроме самой дешевой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40386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3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18. Получить список всех покупателей, которые купили не менее 3 книг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19. Вывести фамилию и инициалы всех покупателей и авторов книг в алфавитном порядке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1. Добавить все записи в таблицы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2. Получить все записи о покупках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1143000"/>
          </a:xfrm>
        </p:spPr>
        <p:txBody>
          <a:bodyPr/>
          <a:lstStyle/>
          <a:p>
            <a:r>
              <a:rPr lang="ru-RU" smtClean="0"/>
              <a:t>3. Получить список всех имеющихся авторов (без повторений)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733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1143000"/>
          </a:xfrm>
        </p:spPr>
        <p:txBody>
          <a:bodyPr/>
          <a:lstStyle/>
          <a:p>
            <a:r>
              <a:rPr lang="ru-RU" smtClean="0"/>
              <a:t>4. Получить имя и город для покупателя по фамилии Дмитриев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733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1143000"/>
          </a:xfrm>
        </p:spPr>
        <p:txBody>
          <a:bodyPr/>
          <a:lstStyle/>
          <a:p>
            <a:r>
              <a:rPr lang="ru-RU"/>
              <a:t>4</a:t>
            </a:r>
            <a:r>
              <a:rPr lang="ru-RU" smtClean="0"/>
              <a:t>. Получить названия всех книг с ценой больше 50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7338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620000" cy="1143000"/>
          </a:xfrm>
        </p:spPr>
        <p:txBody>
          <a:bodyPr/>
          <a:lstStyle/>
          <a:p>
            <a:r>
              <a:rPr lang="ru-RU" smtClean="0"/>
              <a:t>5. Получить название и цену самой дорогой книги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67000"/>
            <a:ext cx="7620000" cy="3733800"/>
          </a:xfrm>
        </p:spPr>
        <p:txBody>
          <a:bodyPr>
            <a:normAutofit/>
          </a:bodyPr>
          <a:lstStyle/>
          <a:p>
            <a:r>
              <a:rPr lang="en-US"/>
              <a:t>postgres=# select title, price from book where price&gt;=</a:t>
            </a:r>
            <a:r>
              <a:rPr lang="en-US" smtClean="0"/>
              <a:t>ALL(select price </a:t>
            </a:r>
            <a:r>
              <a:rPr lang="en-US"/>
              <a:t>from </a:t>
            </a:r>
            <a:r>
              <a:rPr lang="en-US" smtClean="0"/>
              <a:t>book);</a:t>
            </a:r>
            <a:endParaRPr lang="ru-RU" smtClean="0"/>
          </a:p>
          <a:p>
            <a:endParaRPr lang="ru-RU"/>
          </a:p>
          <a:p>
            <a:r>
              <a:rPr lang="en-US"/>
              <a:t>postgres=# select title, price from book where price=(select max(price) from </a:t>
            </a:r>
            <a:r>
              <a:rPr lang="en-US" smtClean="0"/>
              <a:t>book</a:t>
            </a:r>
            <a:r>
              <a:rPr lang="en-US" smtClean="0"/>
              <a:t>);</a:t>
            </a:r>
            <a:endParaRPr lang="ru-RU" smtClean="0"/>
          </a:p>
          <a:p>
            <a:endParaRPr lang="ru-RU"/>
          </a:p>
          <a:p>
            <a:r>
              <a:rPr lang="en-US"/>
              <a:t>postgres=# select title, price from (select max(price) as m_price from book) </a:t>
            </a:r>
            <a:r>
              <a:rPr lang="en-US" smtClean="0"/>
              <a:t>as max_price</a:t>
            </a:r>
            <a:r>
              <a:rPr lang="en-US"/>
              <a:t>, book where book.price=m_price;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7620000" cy="1143000"/>
          </a:xfrm>
        </p:spPr>
        <p:txBody>
          <a:bodyPr/>
          <a:lstStyle/>
          <a:p>
            <a:r>
              <a:rPr lang="ru-RU" smtClean="0"/>
              <a:t>6. Для каждой покупки получить фамилию покупателя и название купленной книги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743200"/>
          </a:xfrm>
        </p:spPr>
        <p:txBody>
          <a:bodyPr/>
          <a:lstStyle/>
          <a:p>
            <a:r>
              <a:rPr lang="en-US"/>
              <a:t>postgres=# select surname, title from sales join customers on </a:t>
            </a:r>
            <a:r>
              <a:rPr lang="en-US" smtClean="0"/>
              <a:t>customers.id=sales.customer_id </a:t>
            </a:r>
            <a:r>
              <a:rPr lang="en-US"/>
              <a:t>join book on book.id=sales.book_id</a:t>
            </a:r>
            <a:r>
              <a:rPr lang="en-US" smtClean="0"/>
              <a:t>;</a:t>
            </a:r>
            <a:endParaRPr lang="ru-RU" smtClean="0"/>
          </a:p>
          <a:p>
            <a:endParaRPr lang="ru-RU"/>
          </a:p>
          <a:p>
            <a:r>
              <a:rPr lang="en-US"/>
              <a:t>postgres=# select surname, title from sales, customers, book where </a:t>
            </a:r>
            <a:r>
              <a:rPr lang="en-US" smtClean="0"/>
              <a:t>sales.customer_id=customers.id </a:t>
            </a:r>
            <a:r>
              <a:rPr lang="en-US"/>
              <a:t>and sales.book_id=book.id;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9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278</TotalTime>
  <Words>411</Words>
  <Application>Microsoft Office PowerPoint</Application>
  <PresentationFormat>Экран (4:3)</PresentationFormat>
  <Paragraphs>92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Соседство</vt:lpstr>
      <vt:lpstr>Основы SQL. Практика</vt:lpstr>
      <vt:lpstr>Презентация PowerPoint</vt:lpstr>
      <vt:lpstr>1. Добавить все записи в таблицы</vt:lpstr>
      <vt:lpstr>2. Получить все записи о покупках</vt:lpstr>
      <vt:lpstr>3. Получить список всех имеющихся авторов (без повторений)</vt:lpstr>
      <vt:lpstr>4. Получить имя и город для покупателя по фамилии Дмитриев</vt:lpstr>
      <vt:lpstr>4. Получить названия всех книг с ценой больше 50</vt:lpstr>
      <vt:lpstr>5. Получить название и цену самой дорогой книги</vt:lpstr>
      <vt:lpstr>6. Для каждой покупки получить фамилию покупателя и название купленной книги</vt:lpstr>
      <vt:lpstr>7. Для каждого покупателя получить фамилию, имя и общее количество купленных книг</vt:lpstr>
      <vt:lpstr>8. Найти общую выручку магазина</vt:lpstr>
      <vt:lpstr>9. Добавить нового покупателя – Максим Федоров из Казани </vt:lpstr>
      <vt:lpstr>10. Получить список покупателей, для которых не продано ни одной книги</vt:lpstr>
      <vt:lpstr>11. Получить список всех покупателей, про которых есть данные, и количество покупок для каждого</vt:lpstr>
      <vt:lpstr>12. Получить общее количество проданных экземпляров книг «Метель» и «Мертвые души»</vt:lpstr>
      <vt:lpstr>13. Получить названия двух книг, которые принесли наибольшую выручку за осень</vt:lpstr>
      <vt:lpstr>14. Получить список всех авторов, отсортированный по количеству проданных книг этого автора в убывающем порядке</vt:lpstr>
      <vt:lpstr>15. Получить даты продажи всех книг с id 1, 3 или 4 (с использованием in)</vt:lpstr>
      <vt:lpstr>16. Получить имена всех покупателей, которые не покупали книг раньше октября</vt:lpstr>
      <vt:lpstr>17. Вывести названиях всех книг, кроме самой дешевой</vt:lpstr>
      <vt:lpstr>18. Получить список всех покупателей, которые купили не менее 3 книг</vt:lpstr>
      <vt:lpstr>19. Вывести фамилию и инициалы всех покупателей и авторов книг в алфавитном порядке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SQL. Практика</dc:title>
  <dc:creator>Anna</dc:creator>
  <cp:lastModifiedBy>Anna</cp:lastModifiedBy>
  <cp:revision>23</cp:revision>
  <dcterms:created xsi:type="dcterms:W3CDTF">2015-11-02T22:05:19Z</dcterms:created>
  <dcterms:modified xsi:type="dcterms:W3CDTF">2016-02-01T21:21:24Z</dcterms:modified>
</cp:coreProperties>
</file>