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61" r:id="rId5"/>
    <p:sldId id="258" r:id="rId6"/>
    <p:sldId id="260" r:id="rId7"/>
    <p:sldId id="259" r:id="rId8"/>
    <p:sldId id="263" r:id="rId9"/>
    <p:sldId id="264" r:id="rId10"/>
    <p:sldId id="262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2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7154C2-D331-4822-AEED-A40B32B345A0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4716C47-58A5-448B-AA98-104EE5D75915}">
      <dgm:prSet phldrT="[Текст]"/>
      <dgm:spPr/>
      <dgm:t>
        <a:bodyPr/>
        <a:lstStyle/>
        <a:p>
          <a:r>
            <a:rPr lang="en-US" smtClean="0"/>
            <a:t>Database</a:t>
          </a:r>
          <a:endParaRPr lang="ru-RU"/>
        </a:p>
      </dgm:t>
    </dgm:pt>
    <dgm:pt modelId="{8349EE1B-62C5-483B-8669-4902A5EFBF88}" type="parTrans" cxnId="{C978DF26-1907-4568-AA8D-CEB65E8CC532}">
      <dgm:prSet/>
      <dgm:spPr/>
      <dgm:t>
        <a:bodyPr/>
        <a:lstStyle/>
        <a:p>
          <a:endParaRPr lang="ru-RU"/>
        </a:p>
      </dgm:t>
    </dgm:pt>
    <dgm:pt modelId="{BFC4DB5A-7F5F-45EA-AFFD-C5A87A7DF870}" type="sibTrans" cxnId="{C978DF26-1907-4568-AA8D-CEB65E8CC532}">
      <dgm:prSet/>
      <dgm:spPr/>
      <dgm:t>
        <a:bodyPr/>
        <a:lstStyle/>
        <a:p>
          <a:endParaRPr lang="ru-RU"/>
        </a:p>
      </dgm:t>
    </dgm:pt>
    <dgm:pt modelId="{ED1E2E44-88A9-49C0-BEBA-BC3525059645}">
      <dgm:prSet phldrT="[Текст]"/>
      <dgm:spPr/>
      <dgm:t>
        <a:bodyPr/>
        <a:lstStyle/>
        <a:p>
          <a:r>
            <a:rPr lang="en-US" smtClean="0"/>
            <a:t>Schema</a:t>
          </a:r>
          <a:endParaRPr lang="ru-RU"/>
        </a:p>
      </dgm:t>
    </dgm:pt>
    <dgm:pt modelId="{AC05493C-8084-4617-B624-0CE9AD2726BC}" type="parTrans" cxnId="{543B484C-24C2-4C56-8527-203CE0FA9244}">
      <dgm:prSet/>
      <dgm:spPr/>
      <dgm:t>
        <a:bodyPr/>
        <a:lstStyle/>
        <a:p>
          <a:endParaRPr lang="ru-RU"/>
        </a:p>
      </dgm:t>
    </dgm:pt>
    <dgm:pt modelId="{4956DA31-C473-455A-96D8-07A626E03CA7}" type="sibTrans" cxnId="{543B484C-24C2-4C56-8527-203CE0FA9244}">
      <dgm:prSet/>
      <dgm:spPr/>
      <dgm:t>
        <a:bodyPr/>
        <a:lstStyle/>
        <a:p>
          <a:endParaRPr lang="ru-RU"/>
        </a:p>
      </dgm:t>
    </dgm:pt>
    <dgm:pt modelId="{2B8AEC0D-8814-4C49-B2EB-2C54F8393112}">
      <dgm:prSet phldrT="[Текст]"/>
      <dgm:spPr/>
      <dgm:t>
        <a:bodyPr/>
        <a:lstStyle/>
        <a:p>
          <a:r>
            <a:rPr lang="en-US" smtClean="0"/>
            <a:t>Table</a:t>
          </a:r>
          <a:endParaRPr lang="ru-RU"/>
        </a:p>
      </dgm:t>
    </dgm:pt>
    <dgm:pt modelId="{8072387F-5B18-43A3-B078-8AAC108A10B8}" type="parTrans" cxnId="{7432F7EE-ABB7-428D-AA41-7AECF3D37C94}">
      <dgm:prSet/>
      <dgm:spPr/>
      <dgm:t>
        <a:bodyPr/>
        <a:lstStyle/>
        <a:p>
          <a:endParaRPr lang="ru-RU"/>
        </a:p>
      </dgm:t>
    </dgm:pt>
    <dgm:pt modelId="{8B81998F-79EC-4CD8-8393-54372EA3DF74}" type="sibTrans" cxnId="{7432F7EE-ABB7-428D-AA41-7AECF3D37C94}">
      <dgm:prSet/>
      <dgm:spPr/>
      <dgm:t>
        <a:bodyPr/>
        <a:lstStyle/>
        <a:p>
          <a:endParaRPr lang="ru-RU"/>
        </a:p>
      </dgm:t>
    </dgm:pt>
    <dgm:pt modelId="{37DE19F6-E5B9-45D7-9384-FEC6DA658713}">
      <dgm:prSet phldrT="[Текст]"/>
      <dgm:spPr/>
      <dgm:t>
        <a:bodyPr/>
        <a:lstStyle/>
        <a:p>
          <a:r>
            <a:rPr lang="en-US" smtClean="0"/>
            <a:t>Sequence</a:t>
          </a:r>
          <a:endParaRPr lang="ru-RU"/>
        </a:p>
      </dgm:t>
    </dgm:pt>
    <dgm:pt modelId="{3CB101E4-0516-46E3-8A2A-72F090777130}" type="parTrans" cxnId="{F988F7A4-A771-4466-8E45-104EACAB474E}">
      <dgm:prSet/>
      <dgm:spPr/>
      <dgm:t>
        <a:bodyPr/>
        <a:lstStyle/>
        <a:p>
          <a:endParaRPr lang="ru-RU"/>
        </a:p>
      </dgm:t>
    </dgm:pt>
    <dgm:pt modelId="{D2BD4F30-890D-45E8-A498-48802CFEA67F}" type="sibTrans" cxnId="{F988F7A4-A771-4466-8E45-104EACAB474E}">
      <dgm:prSet/>
      <dgm:spPr/>
      <dgm:t>
        <a:bodyPr/>
        <a:lstStyle/>
        <a:p>
          <a:endParaRPr lang="ru-RU"/>
        </a:p>
      </dgm:t>
    </dgm:pt>
    <dgm:pt modelId="{5ECC12A1-EE77-469F-BC6A-02E6C8AE86BB}">
      <dgm:prSet/>
      <dgm:spPr/>
      <dgm:t>
        <a:bodyPr/>
        <a:lstStyle/>
        <a:p>
          <a:r>
            <a:rPr lang="en-US" smtClean="0"/>
            <a:t>Index</a:t>
          </a:r>
          <a:endParaRPr lang="ru-RU"/>
        </a:p>
      </dgm:t>
    </dgm:pt>
    <dgm:pt modelId="{29292444-FDA1-4C45-9C3A-96E2C29951E0}" type="parTrans" cxnId="{77DD0D0D-1C5C-4950-BF05-C4A4A00D0FB9}">
      <dgm:prSet/>
      <dgm:spPr/>
      <dgm:t>
        <a:bodyPr/>
        <a:lstStyle/>
        <a:p>
          <a:endParaRPr lang="ru-RU"/>
        </a:p>
      </dgm:t>
    </dgm:pt>
    <dgm:pt modelId="{0C8E5B15-AE19-4A76-97E8-26B80EF5DC0A}" type="sibTrans" cxnId="{77DD0D0D-1C5C-4950-BF05-C4A4A00D0FB9}">
      <dgm:prSet/>
      <dgm:spPr/>
      <dgm:t>
        <a:bodyPr/>
        <a:lstStyle/>
        <a:p>
          <a:endParaRPr lang="ru-RU"/>
        </a:p>
      </dgm:t>
    </dgm:pt>
    <dgm:pt modelId="{A5789F37-41FD-4CA5-8FEA-5E4A07FB523D}">
      <dgm:prSet/>
      <dgm:spPr/>
      <dgm:t>
        <a:bodyPr/>
        <a:lstStyle/>
        <a:p>
          <a:r>
            <a:rPr lang="en-US" smtClean="0"/>
            <a:t>View</a:t>
          </a:r>
          <a:endParaRPr lang="ru-RU"/>
        </a:p>
      </dgm:t>
    </dgm:pt>
    <dgm:pt modelId="{0F2E9A4C-5202-4872-90FB-1F80C297FFE2}" type="parTrans" cxnId="{947C1850-07FF-400E-AF55-B530BE1869F0}">
      <dgm:prSet/>
      <dgm:spPr/>
      <dgm:t>
        <a:bodyPr/>
        <a:lstStyle/>
        <a:p>
          <a:endParaRPr lang="ru-RU"/>
        </a:p>
      </dgm:t>
    </dgm:pt>
    <dgm:pt modelId="{BAC35826-C8BB-4950-B11E-55B9B6B24A75}" type="sibTrans" cxnId="{947C1850-07FF-400E-AF55-B530BE1869F0}">
      <dgm:prSet/>
      <dgm:spPr/>
      <dgm:t>
        <a:bodyPr/>
        <a:lstStyle/>
        <a:p>
          <a:endParaRPr lang="ru-RU"/>
        </a:p>
      </dgm:t>
    </dgm:pt>
    <dgm:pt modelId="{9308639C-07DA-416D-8307-1BA7FFD6536C}">
      <dgm:prSet/>
      <dgm:spPr/>
      <dgm:t>
        <a:bodyPr/>
        <a:lstStyle/>
        <a:p>
          <a:r>
            <a:rPr lang="en-US" smtClean="0"/>
            <a:t>Stored procedure</a:t>
          </a:r>
          <a:endParaRPr lang="ru-RU"/>
        </a:p>
      </dgm:t>
    </dgm:pt>
    <dgm:pt modelId="{1FF1DE92-6963-43C2-A0D1-1DB715DE2409}" type="parTrans" cxnId="{FE4121A2-9C80-4C19-AA13-BC2820D39C53}">
      <dgm:prSet/>
      <dgm:spPr/>
      <dgm:t>
        <a:bodyPr/>
        <a:lstStyle/>
        <a:p>
          <a:endParaRPr lang="ru-RU"/>
        </a:p>
      </dgm:t>
    </dgm:pt>
    <dgm:pt modelId="{4BEA2173-AC63-4953-B7AC-688E48D32BA7}" type="sibTrans" cxnId="{FE4121A2-9C80-4C19-AA13-BC2820D39C53}">
      <dgm:prSet/>
      <dgm:spPr/>
      <dgm:t>
        <a:bodyPr/>
        <a:lstStyle/>
        <a:p>
          <a:endParaRPr lang="ru-RU"/>
        </a:p>
      </dgm:t>
    </dgm:pt>
    <dgm:pt modelId="{6821FB47-3CA6-443C-945D-97BC2E65EF94}">
      <dgm:prSet/>
      <dgm:spPr/>
      <dgm:t>
        <a:bodyPr/>
        <a:lstStyle/>
        <a:p>
          <a:r>
            <a:rPr lang="en-US" smtClean="0"/>
            <a:t>Trigger</a:t>
          </a:r>
          <a:endParaRPr lang="ru-RU"/>
        </a:p>
      </dgm:t>
    </dgm:pt>
    <dgm:pt modelId="{55D540DF-0A52-42AC-973C-E2CAE5051838}" type="parTrans" cxnId="{C3CEC239-0B78-4958-81A1-DBBE99C8EBA2}">
      <dgm:prSet/>
      <dgm:spPr/>
      <dgm:t>
        <a:bodyPr/>
        <a:lstStyle/>
        <a:p>
          <a:endParaRPr lang="ru-RU"/>
        </a:p>
      </dgm:t>
    </dgm:pt>
    <dgm:pt modelId="{084F72D1-3934-4FBD-B2B4-E6F80FF1AE81}" type="sibTrans" cxnId="{C3CEC239-0B78-4958-81A1-DBBE99C8EBA2}">
      <dgm:prSet/>
      <dgm:spPr/>
      <dgm:t>
        <a:bodyPr/>
        <a:lstStyle/>
        <a:p>
          <a:endParaRPr lang="ru-RU"/>
        </a:p>
      </dgm:t>
    </dgm:pt>
    <dgm:pt modelId="{C268FD02-C735-4684-A55A-8100B58C6A81}" type="pres">
      <dgm:prSet presAssocID="{6A7154C2-D331-4822-AEED-A40B32B345A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CF17F0ED-9361-4B41-8F68-16F483D6A7D6}" type="pres">
      <dgm:prSet presAssocID="{6A7154C2-D331-4822-AEED-A40B32B345A0}" presName="hierFlow" presStyleCnt="0"/>
      <dgm:spPr/>
    </dgm:pt>
    <dgm:pt modelId="{B3444994-6CC3-4491-9672-80C46F33AD7A}" type="pres">
      <dgm:prSet presAssocID="{6A7154C2-D331-4822-AEED-A40B32B345A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FAD82969-D467-41C8-BEAC-87E4B46EB2FD}" type="pres">
      <dgm:prSet presAssocID="{44716C47-58A5-448B-AA98-104EE5D75915}" presName="Name14" presStyleCnt="0"/>
      <dgm:spPr/>
    </dgm:pt>
    <dgm:pt modelId="{C1D28072-DB7D-4401-9629-ACEFED6DCD08}" type="pres">
      <dgm:prSet presAssocID="{44716C47-58A5-448B-AA98-104EE5D75915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FFE2B16-F753-4626-AAF4-47BE5FC4CEAA}" type="pres">
      <dgm:prSet presAssocID="{44716C47-58A5-448B-AA98-104EE5D75915}" presName="hierChild2" presStyleCnt="0"/>
      <dgm:spPr/>
    </dgm:pt>
    <dgm:pt modelId="{94EF5D32-B936-4F9D-A387-B45E36C6D891}" type="pres">
      <dgm:prSet presAssocID="{AC05493C-8084-4617-B624-0CE9AD2726BC}" presName="Name19" presStyleLbl="parChTrans1D2" presStyleIdx="0" presStyleCnt="1"/>
      <dgm:spPr/>
      <dgm:t>
        <a:bodyPr/>
        <a:lstStyle/>
        <a:p>
          <a:endParaRPr lang="ru-RU"/>
        </a:p>
      </dgm:t>
    </dgm:pt>
    <dgm:pt modelId="{00CBCAE0-4D2E-45A7-9ABE-5A1EBFC8B688}" type="pres">
      <dgm:prSet presAssocID="{ED1E2E44-88A9-49C0-BEBA-BC3525059645}" presName="Name21" presStyleCnt="0"/>
      <dgm:spPr/>
    </dgm:pt>
    <dgm:pt modelId="{E5193AD5-09B5-4676-9DD5-31935D3D9DC3}" type="pres">
      <dgm:prSet presAssocID="{ED1E2E44-88A9-49C0-BEBA-BC3525059645}" presName="level2Shape" presStyleLbl="node2" presStyleIdx="0" presStyleCnt="1"/>
      <dgm:spPr/>
      <dgm:t>
        <a:bodyPr/>
        <a:lstStyle/>
        <a:p>
          <a:endParaRPr lang="ru-RU"/>
        </a:p>
      </dgm:t>
    </dgm:pt>
    <dgm:pt modelId="{1E096FB7-ED60-4B69-AF37-2CB89383A75A}" type="pres">
      <dgm:prSet presAssocID="{ED1E2E44-88A9-49C0-BEBA-BC3525059645}" presName="hierChild3" presStyleCnt="0"/>
      <dgm:spPr/>
    </dgm:pt>
    <dgm:pt modelId="{51780339-1DCA-4E6F-8B47-DB45DCF99962}" type="pres">
      <dgm:prSet presAssocID="{8072387F-5B18-43A3-B078-8AAC108A10B8}" presName="Name19" presStyleLbl="parChTrans1D3" presStyleIdx="0" presStyleCnt="6"/>
      <dgm:spPr/>
      <dgm:t>
        <a:bodyPr/>
        <a:lstStyle/>
        <a:p>
          <a:endParaRPr lang="ru-RU"/>
        </a:p>
      </dgm:t>
    </dgm:pt>
    <dgm:pt modelId="{0E0CFFDA-F6ED-480B-BEF2-0CDCB1F55B82}" type="pres">
      <dgm:prSet presAssocID="{2B8AEC0D-8814-4C49-B2EB-2C54F8393112}" presName="Name21" presStyleCnt="0"/>
      <dgm:spPr/>
    </dgm:pt>
    <dgm:pt modelId="{2490017F-BDA1-4A55-8DA2-858ED9741EC9}" type="pres">
      <dgm:prSet presAssocID="{2B8AEC0D-8814-4C49-B2EB-2C54F8393112}" presName="level2Shape" presStyleLbl="node3" presStyleIdx="0" presStyleCnt="6"/>
      <dgm:spPr/>
      <dgm:t>
        <a:bodyPr/>
        <a:lstStyle/>
        <a:p>
          <a:endParaRPr lang="ru-RU"/>
        </a:p>
      </dgm:t>
    </dgm:pt>
    <dgm:pt modelId="{EFABAEDA-2069-4DCC-BF5C-30B0700365C5}" type="pres">
      <dgm:prSet presAssocID="{2B8AEC0D-8814-4C49-B2EB-2C54F8393112}" presName="hierChild3" presStyleCnt="0"/>
      <dgm:spPr/>
    </dgm:pt>
    <dgm:pt modelId="{155F4347-BDB5-49F5-BDBA-9DF86AEBE642}" type="pres">
      <dgm:prSet presAssocID="{3CB101E4-0516-46E3-8A2A-72F090777130}" presName="Name19" presStyleLbl="parChTrans1D3" presStyleIdx="1" presStyleCnt="6"/>
      <dgm:spPr/>
      <dgm:t>
        <a:bodyPr/>
        <a:lstStyle/>
        <a:p>
          <a:endParaRPr lang="ru-RU"/>
        </a:p>
      </dgm:t>
    </dgm:pt>
    <dgm:pt modelId="{E60A3E28-947F-44F8-9CCE-CB147123CBC2}" type="pres">
      <dgm:prSet presAssocID="{37DE19F6-E5B9-45D7-9384-FEC6DA658713}" presName="Name21" presStyleCnt="0"/>
      <dgm:spPr/>
    </dgm:pt>
    <dgm:pt modelId="{933B5EE8-B931-4F18-A3CE-92CF1BF1C845}" type="pres">
      <dgm:prSet presAssocID="{37DE19F6-E5B9-45D7-9384-FEC6DA658713}" presName="level2Shape" presStyleLbl="node3" presStyleIdx="1" presStyleCnt="6"/>
      <dgm:spPr/>
      <dgm:t>
        <a:bodyPr/>
        <a:lstStyle/>
        <a:p>
          <a:endParaRPr lang="ru-RU"/>
        </a:p>
      </dgm:t>
    </dgm:pt>
    <dgm:pt modelId="{D325F108-B3BD-4BE4-98F4-BA9575C1B12D}" type="pres">
      <dgm:prSet presAssocID="{37DE19F6-E5B9-45D7-9384-FEC6DA658713}" presName="hierChild3" presStyleCnt="0"/>
      <dgm:spPr/>
    </dgm:pt>
    <dgm:pt modelId="{7B6F1345-7F51-4A69-B02E-4AC4A3F944CB}" type="pres">
      <dgm:prSet presAssocID="{29292444-FDA1-4C45-9C3A-96E2C29951E0}" presName="Name19" presStyleLbl="parChTrans1D3" presStyleIdx="2" presStyleCnt="6"/>
      <dgm:spPr/>
      <dgm:t>
        <a:bodyPr/>
        <a:lstStyle/>
        <a:p>
          <a:endParaRPr lang="ru-RU"/>
        </a:p>
      </dgm:t>
    </dgm:pt>
    <dgm:pt modelId="{EF7EC02A-CD61-4EBC-8A14-14953508829A}" type="pres">
      <dgm:prSet presAssocID="{5ECC12A1-EE77-469F-BC6A-02E6C8AE86BB}" presName="Name21" presStyleCnt="0"/>
      <dgm:spPr/>
    </dgm:pt>
    <dgm:pt modelId="{313720E9-4F90-4DC4-B951-DD1D7C233391}" type="pres">
      <dgm:prSet presAssocID="{5ECC12A1-EE77-469F-BC6A-02E6C8AE86BB}" presName="level2Shape" presStyleLbl="node3" presStyleIdx="2" presStyleCnt="6"/>
      <dgm:spPr/>
      <dgm:t>
        <a:bodyPr/>
        <a:lstStyle/>
        <a:p>
          <a:endParaRPr lang="ru-RU"/>
        </a:p>
      </dgm:t>
    </dgm:pt>
    <dgm:pt modelId="{F5DC9F6A-EB52-41E9-A9E8-C409C64074C4}" type="pres">
      <dgm:prSet presAssocID="{5ECC12A1-EE77-469F-BC6A-02E6C8AE86BB}" presName="hierChild3" presStyleCnt="0"/>
      <dgm:spPr/>
    </dgm:pt>
    <dgm:pt modelId="{21308DD3-5E1A-46E9-BF72-045BC9653335}" type="pres">
      <dgm:prSet presAssocID="{0F2E9A4C-5202-4872-90FB-1F80C297FFE2}" presName="Name19" presStyleLbl="parChTrans1D3" presStyleIdx="3" presStyleCnt="6"/>
      <dgm:spPr/>
      <dgm:t>
        <a:bodyPr/>
        <a:lstStyle/>
        <a:p>
          <a:endParaRPr lang="ru-RU"/>
        </a:p>
      </dgm:t>
    </dgm:pt>
    <dgm:pt modelId="{D18DE9BF-56D6-482D-A698-EB569340A3A4}" type="pres">
      <dgm:prSet presAssocID="{A5789F37-41FD-4CA5-8FEA-5E4A07FB523D}" presName="Name21" presStyleCnt="0"/>
      <dgm:spPr/>
    </dgm:pt>
    <dgm:pt modelId="{E44325B9-4D23-4EA5-9B0B-DEEFF5EA5337}" type="pres">
      <dgm:prSet presAssocID="{A5789F37-41FD-4CA5-8FEA-5E4A07FB523D}" presName="level2Shape" presStyleLbl="node3" presStyleIdx="3" presStyleCnt="6"/>
      <dgm:spPr/>
      <dgm:t>
        <a:bodyPr/>
        <a:lstStyle/>
        <a:p>
          <a:endParaRPr lang="ru-RU"/>
        </a:p>
      </dgm:t>
    </dgm:pt>
    <dgm:pt modelId="{575216C4-912C-437F-913B-EA2BBCF83DCC}" type="pres">
      <dgm:prSet presAssocID="{A5789F37-41FD-4CA5-8FEA-5E4A07FB523D}" presName="hierChild3" presStyleCnt="0"/>
      <dgm:spPr/>
    </dgm:pt>
    <dgm:pt modelId="{5B9B34BF-12CF-4CD2-A7E4-DA8507401719}" type="pres">
      <dgm:prSet presAssocID="{1FF1DE92-6963-43C2-A0D1-1DB715DE2409}" presName="Name19" presStyleLbl="parChTrans1D3" presStyleIdx="4" presStyleCnt="6"/>
      <dgm:spPr/>
      <dgm:t>
        <a:bodyPr/>
        <a:lstStyle/>
        <a:p>
          <a:endParaRPr lang="ru-RU"/>
        </a:p>
      </dgm:t>
    </dgm:pt>
    <dgm:pt modelId="{A360AFF8-64D3-4437-ACC0-22680A2C7C1D}" type="pres">
      <dgm:prSet presAssocID="{9308639C-07DA-416D-8307-1BA7FFD6536C}" presName="Name21" presStyleCnt="0"/>
      <dgm:spPr/>
    </dgm:pt>
    <dgm:pt modelId="{E7D84C51-0998-411E-BF97-6445030FB1A1}" type="pres">
      <dgm:prSet presAssocID="{9308639C-07DA-416D-8307-1BA7FFD6536C}" presName="level2Shape" presStyleLbl="node3" presStyleIdx="4" presStyleCnt="6"/>
      <dgm:spPr/>
      <dgm:t>
        <a:bodyPr/>
        <a:lstStyle/>
        <a:p>
          <a:endParaRPr lang="ru-RU"/>
        </a:p>
      </dgm:t>
    </dgm:pt>
    <dgm:pt modelId="{1B684D50-A81E-45E3-9A66-2EB0BE20657B}" type="pres">
      <dgm:prSet presAssocID="{9308639C-07DA-416D-8307-1BA7FFD6536C}" presName="hierChild3" presStyleCnt="0"/>
      <dgm:spPr/>
    </dgm:pt>
    <dgm:pt modelId="{BE185173-067D-403D-B25A-F8DAD6C29D0F}" type="pres">
      <dgm:prSet presAssocID="{55D540DF-0A52-42AC-973C-E2CAE5051838}" presName="Name19" presStyleLbl="parChTrans1D3" presStyleIdx="5" presStyleCnt="6"/>
      <dgm:spPr/>
      <dgm:t>
        <a:bodyPr/>
        <a:lstStyle/>
        <a:p>
          <a:endParaRPr lang="ru-RU"/>
        </a:p>
      </dgm:t>
    </dgm:pt>
    <dgm:pt modelId="{9C81A8E5-9BD8-47CF-AEB9-BA2C6D7E473A}" type="pres">
      <dgm:prSet presAssocID="{6821FB47-3CA6-443C-945D-97BC2E65EF94}" presName="Name21" presStyleCnt="0"/>
      <dgm:spPr/>
    </dgm:pt>
    <dgm:pt modelId="{CA82F575-2B45-4F96-86EC-5BA80D0BB556}" type="pres">
      <dgm:prSet presAssocID="{6821FB47-3CA6-443C-945D-97BC2E65EF94}" presName="level2Shape" presStyleLbl="node3" presStyleIdx="5" presStyleCnt="6"/>
      <dgm:spPr/>
      <dgm:t>
        <a:bodyPr/>
        <a:lstStyle/>
        <a:p>
          <a:endParaRPr lang="ru-RU"/>
        </a:p>
      </dgm:t>
    </dgm:pt>
    <dgm:pt modelId="{AD148072-B261-4BA9-8D4D-191546175527}" type="pres">
      <dgm:prSet presAssocID="{6821FB47-3CA6-443C-945D-97BC2E65EF94}" presName="hierChild3" presStyleCnt="0"/>
      <dgm:spPr/>
    </dgm:pt>
    <dgm:pt modelId="{21193471-B856-4528-91B0-F50AB0909F36}" type="pres">
      <dgm:prSet presAssocID="{6A7154C2-D331-4822-AEED-A40B32B345A0}" presName="bgShapesFlow" presStyleCnt="0"/>
      <dgm:spPr/>
    </dgm:pt>
  </dgm:ptLst>
  <dgm:cxnLst>
    <dgm:cxn modelId="{FE4121A2-9C80-4C19-AA13-BC2820D39C53}" srcId="{ED1E2E44-88A9-49C0-BEBA-BC3525059645}" destId="{9308639C-07DA-416D-8307-1BA7FFD6536C}" srcOrd="4" destOrd="0" parTransId="{1FF1DE92-6963-43C2-A0D1-1DB715DE2409}" sibTransId="{4BEA2173-AC63-4953-B7AC-688E48D32BA7}"/>
    <dgm:cxn modelId="{543B484C-24C2-4C56-8527-203CE0FA9244}" srcId="{44716C47-58A5-448B-AA98-104EE5D75915}" destId="{ED1E2E44-88A9-49C0-BEBA-BC3525059645}" srcOrd="0" destOrd="0" parTransId="{AC05493C-8084-4617-B624-0CE9AD2726BC}" sibTransId="{4956DA31-C473-455A-96D8-07A626E03CA7}"/>
    <dgm:cxn modelId="{F664DF05-423E-422E-991A-A3C4D4896316}" type="presOf" srcId="{8072387F-5B18-43A3-B078-8AAC108A10B8}" destId="{51780339-1DCA-4E6F-8B47-DB45DCF99962}" srcOrd="0" destOrd="0" presId="urn:microsoft.com/office/officeart/2005/8/layout/hierarchy6"/>
    <dgm:cxn modelId="{77DD0D0D-1C5C-4950-BF05-C4A4A00D0FB9}" srcId="{ED1E2E44-88A9-49C0-BEBA-BC3525059645}" destId="{5ECC12A1-EE77-469F-BC6A-02E6C8AE86BB}" srcOrd="2" destOrd="0" parTransId="{29292444-FDA1-4C45-9C3A-96E2C29951E0}" sibTransId="{0C8E5B15-AE19-4A76-97E8-26B80EF5DC0A}"/>
    <dgm:cxn modelId="{C3CEC239-0B78-4958-81A1-DBBE99C8EBA2}" srcId="{ED1E2E44-88A9-49C0-BEBA-BC3525059645}" destId="{6821FB47-3CA6-443C-945D-97BC2E65EF94}" srcOrd="5" destOrd="0" parTransId="{55D540DF-0A52-42AC-973C-E2CAE5051838}" sibTransId="{084F72D1-3934-4FBD-B2B4-E6F80FF1AE81}"/>
    <dgm:cxn modelId="{947C1850-07FF-400E-AF55-B530BE1869F0}" srcId="{ED1E2E44-88A9-49C0-BEBA-BC3525059645}" destId="{A5789F37-41FD-4CA5-8FEA-5E4A07FB523D}" srcOrd="3" destOrd="0" parTransId="{0F2E9A4C-5202-4872-90FB-1F80C297FFE2}" sibTransId="{BAC35826-C8BB-4950-B11E-55B9B6B24A75}"/>
    <dgm:cxn modelId="{5773BC46-88FE-403A-B9D3-1153D1FCBE9B}" type="presOf" srcId="{5ECC12A1-EE77-469F-BC6A-02E6C8AE86BB}" destId="{313720E9-4F90-4DC4-B951-DD1D7C233391}" srcOrd="0" destOrd="0" presId="urn:microsoft.com/office/officeart/2005/8/layout/hierarchy6"/>
    <dgm:cxn modelId="{5B123970-20DA-4E2E-AADC-381AC76A1299}" type="presOf" srcId="{ED1E2E44-88A9-49C0-BEBA-BC3525059645}" destId="{E5193AD5-09B5-4676-9DD5-31935D3D9DC3}" srcOrd="0" destOrd="0" presId="urn:microsoft.com/office/officeart/2005/8/layout/hierarchy6"/>
    <dgm:cxn modelId="{19CC2534-AD38-45D4-8D1A-842F53DB0C48}" type="presOf" srcId="{29292444-FDA1-4C45-9C3A-96E2C29951E0}" destId="{7B6F1345-7F51-4A69-B02E-4AC4A3F944CB}" srcOrd="0" destOrd="0" presId="urn:microsoft.com/office/officeart/2005/8/layout/hierarchy6"/>
    <dgm:cxn modelId="{7432F7EE-ABB7-428D-AA41-7AECF3D37C94}" srcId="{ED1E2E44-88A9-49C0-BEBA-BC3525059645}" destId="{2B8AEC0D-8814-4C49-B2EB-2C54F8393112}" srcOrd="0" destOrd="0" parTransId="{8072387F-5B18-43A3-B078-8AAC108A10B8}" sibTransId="{8B81998F-79EC-4CD8-8393-54372EA3DF74}"/>
    <dgm:cxn modelId="{615EE722-A323-4163-A09F-88C3C25C96FF}" type="presOf" srcId="{2B8AEC0D-8814-4C49-B2EB-2C54F8393112}" destId="{2490017F-BDA1-4A55-8DA2-858ED9741EC9}" srcOrd="0" destOrd="0" presId="urn:microsoft.com/office/officeart/2005/8/layout/hierarchy6"/>
    <dgm:cxn modelId="{C0380202-18FD-426B-8D71-CD25025ED441}" type="presOf" srcId="{55D540DF-0A52-42AC-973C-E2CAE5051838}" destId="{BE185173-067D-403D-B25A-F8DAD6C29D0F}" srcOrd="0" destOrd="0" presId="urn:microsoft.com/office/officeart/2005/8/layout/hierarchy6"/>
    <dgm:cxn modelId="{83C42AE6-66B5-4056-B1A2-B885EB69664D}" type="presOf" srcId="{6A7154C2-D331-4822-AEED-A40B32B345A0}" destId="{C268FD02-C735-4684-A55A-8100B58C6A81}" srcOrd="0" destOrd="0" presId="urn:microsoft.com/office/officeart/2005/8/layout/hierarchy6"/>
    <dgm:cxn modelId="{53FF6936-579B-4E2E-99EC-2050005BC5F7}" type="presOf" srcId="{0F2E9A4C-5202-4872-90FB-1F80C297FFE2}" destId="{21308DD3-5E1A-46E9-BF72-045BC9653335}" srcOrd="0" destOrd="0" presId="urn:microsoft.com/office/officeart/2005/8/layout/hierarchy6"/>
    <dgm:cxn modelId="{9A930D9B-A5D2-40DF-87F0-20DAD6137583}" type="presOf" srcId="{1FF1DE92-6963-43C2-A0D1-1DB715DE2409}" destId="{5B9B34BF-12CF-4CD2-A7E4-DA8507401719}" srcOrd="0" destOrd="0" presId="urn:microsoft.com/office/officeart/2005/8/layout/hierarchy6"/>
    <dgm:cxn modelId="{ABEDCF54-4E7E-42F7-9788-D7D2F7C7325F}" type="presOf" srcId="{37DE19F6-E5B9-45D7-9384-FEC6DA658713}" destId="{933B5EE8-B931-4F18-A3CE-92CF1BF1C845}" srcOrd="0" destOrd="0" presId="urn:microsoft.com/office/officeart/2005/8/layout/hierarchy6"/>
    <dgm:cxn modelId="{A6F15C2D-3DF2-4FD9-98EF-C21201B7DF5C}" type="presOf" srcId="{6821FB47-3CA6-443C-945D-97BC2E65EF94}" destId="{CA82F575-2B45-4F96-86EC-5BA80D0BB556}" srcOrd="0" destOrd="0" presId="urn:microsoft.com/office/officeart/2005/8/layout/hierarchy6"/>
    <dgm:cxn modelId="{038AD2EE-4DB8-42AA-9F88-93D343D0D1BE}" type="presOf" srcId="{44716C47-58A5-448B-AA98-104EE5D75915}" destId="{C1D28072-DB7D-4401-9629-ACEFED6DCD08}" srcOrd="0" destOrd="0" presId="urn:microsoft.com/office/officeart/2005/8/layout/hierarchy6"/>
    <dgm:cxn modelId="{74D3FFDA-26E4-43DF-9490-D042622B380E}" type="presOf" srcId="{A5789F37-41FD-4CA5-8FEA-5E4A07FB523D}" destId="{E44325B9-4D23-4EA5-9B0B-DEEFF5EA5337}" srcOrd="0" destOrd="0" presId="urn:microsoft.com/office/officeart/2005/8/layout/hierarchy6"/>
    <dgm:cxn modelId="{A573751B-3880-48B7-824E-64905B3AC3E1}" type="presOf" srcId="{3CB101E4-0516-46E3-8A2A-72F090777130}" destId="{155F4347-BDB5-49F5-BDBA-9DF86AEBE642}" srcOrd="0" destOrd="0" presId="urn:microsoft.com/office/officeart/2005/8/layout/hierarchy6"/>
    <dgm:cxn modelId="{5C559C5A-9928-4EA2-84DC-F75C78812FA6}" type="presOf" srcId="{9308639C-07DA-416D-8307-1BA7FFD6536C}" destId="{E7D84C51-0998-411E-BF97-6445030FB1A1}" srcOrd="0" destOrd="0" presId="urn:microsoft.com/office/officeart/2005/8/layout/hierarchy6"/>
    <dgm:cxn modelId="{F988F7A4-A771-4466-8E45-104EACAB474E}" srcId="{ED1E2E44-88A9-49C0-BEBA-BC3525059645}" destId="{37DE19F6-E5B9-45D7-9384-FEC6DA658713}" srcOrd="1" destOrd="0" parTransId="{3CB101E4-0516-46E3-8A2A-72F090777130}" sibTransId="{D2BD4F30-890D-45E8-A498-48802CFEA67F}"/>
    <dgm:cxn modelId="{C978DF26-1907-4568-AA8D-CEB65E8CC532}" srcId="{6A7154C2-D331-4822-AEED-A40B32B345A0}" destId="{44716C47-58A5-448B-AA98-104EE5D75915}" srcOrd="0" destOrd="0" parTransId="{8349EE1B-62C5-483B-8669-4902A5EFBF88}" sibTransId="{BFC4DB5A-7F5F-45EA-AFFD-C5A87A7DF870}"/>
    <dgm:cxn modelId="{0F935FF2-056E-4266-8331-488B596EA091}" type="presOf" srcId="{AC05493C-8084-4617-B624-0CE9AD2726BC}" destId="{94EF5D32-B936-4F9D-A387-B45E36C6D891}" srcOrd="0" destOrd="0" presId="urn:microsoft.com/office/officeart/2005/8/layout/hierarchy6"/>
    <dgm:cxn modelId="{677FB6C1-C0B5-4FEB-98F8-64BE0428F612}" type="presParOf" srcId="{C268FD02-C735-4684-A55A-8100B58C6A81}" destId="{CF17F0ED-9361-4B41-8F68-16F483D6A7D6}" srcOrd="0" destOrd="0" presId="urn:microsoft.com/office/officeart/2005/8/layout/hierarchy6"/>
    <dgm:cxn modelId="{332EDE31-1F82-4492-A39D-2254E0EC25BC}" type="presParOf" srcId="{CF17F0ED-9361-4B41-8F68-16F483D6A7D6}" destId="{B3444994-6CC3-4491-9672-80C46F33AD7A}" srcOrd="0" destOrd="0" presId="urn:microsoft.com/office/officeart/2005/8/layout/hierarchy6"/>
    <dgm:cxn modelId="{67F9E10D-1C82-4A8F-9B5D-B27F9A62A544}" type="presParOf" srcId="{B3444994-6CC3-4491-9672-80C46F33AD7A}" destId="{FAD82969-D467-41C8-BEAC-87E4B46EB2FD}" srcOrd="0" destOrd="0" presId="urn:microsoft.com/office/officeart/2005/8/layout/hierarchy6"/>
    <dgm:cxn modelId="{2544E7F2-558F-48B3-AD4B-C5221B872B23}" type="presParOf" srcId="{FAD82969-D467-41C8-BEAC-87E4B46EB2FD}" destId="{C1D28072-DB7D-4401-9629-ACEFED6DCD08}" srcOrd="0" destOrd="0" presId="urn:microsoft.com/office/officeart/2005/8/layout/hierarchy6"/>
    <dgm:cxn modelId="{DFB8FC25-44E4-41E3-851E-2CC24A122AE5}" type="presParOf" srcId="{FAD82969-D467-41C8-BEAC-87E4B46EB2FD}" destId="{8FFE2B16-F753-4626-AAF4-47BE5FC4CEAA}" srcOrd="1" destOrd="0" presId="urn:microsoft.com/office/officeart/2005/8/layout/hierarchy6"/>
    <dgm:cxn modelId="{33E2D1F5-39E9-4EDF-A373-25EEF6CC9AF0}" type="presParOf" srcId="{8FFE2B16-F753-4626-AAF4-47BE5FC4CEAA}" destId="{94EF5D32-B936-4F9D-A387-B45E36C6D891}" srcOrd="0" destOrd="0" presId="urn:microsoft.com/office/officeart/2005/8/layout/hierarchy6"/>
    <dgm:cxn modelId="{B74466CA-0560-46EF-86CD-757333BACFA3}" type="presParOf" srcId="{8FFE2B16-F753-4626-AAF4-47BE5FC4CEAA}" destId="{00CBCAE0-4D2E-45A7-9ABE-5A1EBFC8B688}" srcOrd="1" destOrd="0" presId="urn:microsoft.com/office/officeart/2005/8/layout/hierarchy6"/>
    <dgm:cxn modelId="{50739DD0-6B2D-4037-B7C0-21E157BD4A85}" type="presParOf" srcId="{00CBCAE0-4D2E-45A7-9ABE-5A1EBFC8B688}" destId="{E5193AD5-09B5-4676-9DD5-31935D3D9DC3}" srcOrd="0" destOrd="0" presId="urn:microsoft.com/office/officeart/2005/8/layout/hierarchy6"/>
    <dgm:cxn modelId="{71F3D720-5B5D-44FB-964B-D94B73D0EBF0}" type="presParOf" srcId="{00CBCAE0-4D2E-45A7-9ABE-5A1EBFC8B688}" destId="{1E096FB7-ED60-4B69-AF37-2CB89383A75A}" srcOrd="1" destOrd="0" presId="urn:microsoft.com/office/officeart/2005/8/layout/hierarchy6"/>
    <dgm:cxn modelId="{E0909996-A08C-4714-BE84-026C44CB6F71}" type="presParOf" srcId="{1E096FB7-ED60-4B69-AF37-2CB89383A75A}" destId="{51780339-1DCA-4E6F-8B47-DB45DCF99962}" srcOrd="0" destOrd="0" presId="urn:microsoft.com/office/officeart/2005/8/layout/hierarchy6"/>
    <dgm:cxn modelId="{F785368C-7076-4B46-BD14-B70E493827FD}" type="presParOf" srcId="{1E096FB7-ED60-4B69-AF37-2CB89383A75A}" destId="{0E0CFFDA-F6ED-480B-BEF2-0CDCB1F55B82}" srcOrd="1" destOrd="0" presId="urn:microsoft.com/office/officeart/2005/8/layout/hierarchy6"/>
    <dgm:cxn modelId="{2441170A-8B5C-4184-9580-9815B45EB80F}" type="presParOf" srcId="{0E0CFFDA-F6ED-480B-BEF2-0CDCB1F55B82}" destId="{2490017F-BDA1-4A55-8DA2-858ED9741EC9}" srcOrd="0" destOrd="0" presId="urn:microsoft.com/office/officeart/2005/8/layout/hierarchy6"/>
    <dgm:cxn modelId="{63E5D7A0-A245-46CA-84EA-19F9E82197A1}" type="presParOf" srcId="{0E0CFFDA-F6ED-480B-BEF2-0CDCB1F55B82}" destId="{EFABAEDA-2069-4DCC-BF5C-30B0700365C5}" srcOrd="1" destOrd="0" presId="urn:microsoft.com/office/officeart/2005/8/layout/hierarchy6"/>
    <dgm:cxn modelId="{6E90573A-C147-46D9-83FF-63C3CC86F5A2}" type="presParOf" srcId="{1E096FB7-ED60-4B69-AF37-2CB89383A75A}" destId="{155F4347-BDB5-49F5-BDBA-9DF86AEBE642}" srcOrd="2" destOrd="0" presId="urn:microsoft.com/office/officeart/2005/8/layout/hierarchy6"/>
    <dgm:cxn modelId="{7735C504-0EAA-43BB-94C0-AC01F2DF5014}" type="presParOf" srcId="{1E096FB7-ED60-4B69-AF37-2CB89383A75A}" destId="{E60A3E28-947F-44F8-9CCE-CB147123CBC2}" srcOrd="3" destOrd="0" presId="urn:microsoft.com/office/officeart/2005/8/layout/hierarchy6"/>
    <dgm:cxn modelId="{08E1BE40-C2BF-47EF-8651-CBA5F12468C3}" type="presParOf" srcId="{E60A3E28-947F-44F8-9CCE-CB147123CBC2}" destId="{933B5EE8-B931-4F18-A3CE-92CF1BF1C845}" srcOrd="0" destOrd="0" presId="urn:microsoft.com/office/officeart/2005/8/layout/hierarchy6"/>
    <dgm:cxn modelId="{AD00B24B-AE02-4FC1-AB4C-FE335D3BAEC6}" type="presParOf" srcId="{E60A3E28-947F-44F8-9CCE-CB147123CBC2}" destId="{D325F108-B3BD-4BE4-98F4-BA9575C1B12D}" srcOrd="1" destOrd="0" presId="urn:microsoft.com/office/officeart/2005/8/layout/hierarchy6"/>
    <dgm:cxn modelId="{9485FB49-3F25-43E5-B8A2-301D6761F179}" type="presParOf" srcId="{1E096FB7-ED60-4B69-AF37-2CB89383A75A}" destId="{7B6F1345-7F51-4A69-B02E-4AC4A3F944CB}" srcOrd="4" destOrd="0" presId="urn:microsoft.com/office/officeart/2005/8/layout/hierarchy6"/>
    <dgm:cxn modelId="{D7523CC0-52B4-477B-AD48-4FF109B8C28C}" type="presParOf" srcId="{1E096FB7-ED60-4B69-AF37-2CB89383A75A}" destId="{EF7EC02A-CD61-4EBC-8A14-14953508829A}" srcOrd="5" destOrd="0" presId="urn:microsoft.com/office/officeart/2005/8/layout/hierarchy6"/>
    <dgm:cxn modelId="{3EB780E6-5936-48E1-A5F7-D27E3601A31B}" type="presParOf" srcId="{EF7EC02A-CD61-4EBC-8A14-14953508829A}" destId="{313720E9-4F90-4DC4-B951-DD1D7C233391}" srcOrd="0" destOrd="0" presId="urn:microsoft.com/office/officeart/2005/8/layout/hierarchy6"/>
    <dgm:cxn modelId="{A1BA2AC8-A7A5-4D27-8872-DC0E3C3E505E}" type="presParOf" srcId="{EF7EC02A-CD61-4EBC-8A14-14953508829A}" destId="{F5DC9F6A-EB52-41E9-A9E8-C409C64074C4}" srcOrd="1" destOrd="0" presId="urn:microsoft.com/office/officeart/2005/8/layout/hierarchy6"/>
    <dgm:cxn modelId="{EB604B99-CD5A-474A-BBDD-66D3AFAA549A}" type="presParOf" srcId="{1E096FB7-ED60-4B69-AF37-2CB89383A75A}" destId="{21308DD3-5E1A-46E9-BF72-045BC9653335}" srcOrd="6" destOrd="0" presId="urn:microsoft.com/office/officeart/2005/8/layout/hierarchy6"/>
    <dgm:cxn modelId="{5A58C62E-E81F-4D7C-9320-CAC2C28E4D4C}" type="presParOf" srcId="{1E096FB7-ED60-4B69-AF37-2CB89383A75A}" destId="{D18DE9BF-56D6-482D-A698-EB569340A3A4}" srcOrd="7" destOrd="0" presId="urn:microsoft.com/office/officeart/2005/8/layout/hierarchy6"/>
    <dgm:cxn modelId="{8D9B3993-61AF-42E3-ABB1-D156AF76C020}" type="presParOf" srcId="{D18DE9BF-56D6-482D-A698-EB569340A3A4}" destId="{E44325B9-4D23-4EA5-9B0B-DEEFF5EA5337}" srcOrd="0" destOrd="0" presId="urn:microsoft.com/office/officeart/2005/8/layout/hierarchy6"/>
    <dgm:cxn modelId="{B14BD4BB-5F51-40A0-81BE-D74447F76B35}" type="presParOf" srcId="{D18DE9BF-56D6-482D-A698-EB569340A3A4}" destId="{575216C4-912C-437F-913B-EA2BBCF83DCC}" srcOrd="1" destOrd="0" presId="urn:microsoft.com/office/officeart/2005/8/layout/hierarchy6"/>
    <dgm:cxn modelId="{BCA6A693-8415-4B84-83FA-5E5BCA9B61DE}" type="presParOf" srcId="{1E096FB7-ED60-4B69-AF37-2CB89383A75A}" destId="{5B9B34BF-12CF-4CD2-A7E4-DA8507401719}" srcOrd="8" destOrd="0" presId="urn:microsoft.com/office/officeart/2005/8/layout/hierarchy6"/>
    <dgm:cxn modelId="{5A24E112-0641-4B29-A61E-A8434A87ED59}" type="presParOf" srcId="{1E096FB7-ED60-4B69-AF37-2CB89383A75A}" destId="{A360AFF8-64D3-4437-ACC0-22680A2C7C1D}" srcOrd="9" destOrd="0" presId="urn:microsoft.com/office/officeart/2005/8/layout/hierarchy6"/>
    <dgm:cxn modelId="{F92B992D-13D5-4001-93DB-067C60B9A8D7}" type="presParOf" srcId="{A360AFF8-64D3-4437-ACC0-22680A2C7C1D}" destId="{E7D84C51-0998-411E-BF97-6445030FB1A1}" srcOrd="0" destOrd="0" presId="urn:microsoft.com/office/officeart/2005/8/layout/hierarchy6"/>
    <dgm:cxn modelId="{D0902A44-C726-4C5A-B607-8E519C88FCA9}" type="presParOf" srcId="{A360AFF8-64D3-4437-ACC0-22680A2C7C1D}" destId="{1B684D50-A81E-45E3-9A66-2EB0BE20657B}" srcOrd="1" destOrd="0" presId="urn:microsoft.com/office/officeart/2005/8/layout/hierarchy6"/>
    <dgm:cxn modelId="{0EE091DF-69C7-4F9F-ABD4-812AB87584CC}" type="presParOf" srcId="{1E096FB7-ED60-4B69-AF37-2CB89383A75A}" destId="{BE185173-067D-403D-B25A-F8DAD6C29D0F}" srcOrd="10" destOrd="0" presId="urn:microsoft.com/office/officeart/2005/8/layout/hierarchy6"/>
    <dgm:cxn modelId="{F4130142-44FF-4027-8F35-5675F9CDAE88}" type="presParOf" srcId="{1E096FB7-ED60-4B69-AF37-2CB89383A75A}" destId="{9C81A8E5-9BD8-47CF-AEB9-BA2C6D7E473A}" srcOrd="11" destOrd="0" presId="urn:microsoft.com/office/officeart/2005/8/layout/hierarchy6"/>
    <dgm:cxn modelId="{AF71BB6F-7108-4A4A-A479-437133C5B541}" type="presParOf" srcId="{9C81A8E5-9BD8-47CF-AEB9-BA2C6D7E473A}" destId="{CA82F575-2B45-4F96-86EC-5BA80D0BB556}" srcOrd="0" destOrd="0" presId="urn:microsoft.com/office/officeart/2005/8/layout/hierarchy6"/>
    <dgm:cxn modelId="{471EBD70-A559-4176-9481-9B7003DDFED5}" type="presParOf" srcId="{9C81A8E5-9BD8-47CF-AEB9-BA2C6D7E473A}" destId="{AD148072-B261-4BA9-8D4D-191546175527}" srcOrd="1" destOrd="0" presId="urn:microsoft.com/office/officeart/2005/8/layout/hierarchy6"/>
    <dgm:cxn modelId="{9706FBE3-2EAE-44DA-9B39-C55790D322AC}" type="presParOf" srcId="{C268FD02-C735-4684-A55A-8100B58C6A81}" destId="{21193471-B856-4528-91B0-F50AB0909F36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D28072-DB7D-4401-9629-ACEFED6DCD08}">
      <dsp:nvSpPr>
        <dsp:cNvPr id="0" name=""/>
        <dsp:cNvSpPr/>
      </dsp:nvSpPr>
      <dsp:spPr>
        <a:xfrm>
          <a:off x="3566293" y="873432"/>
          <a:ext cx="1097012" cy="7313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Database</a:t>
          </a:r>
          <a:endParaRPr lang="ru-RU" sz="1700" kern="1200"/>
        </a:p>
      </dsp:txBody>
      <dsp:txXfrm>
        <a:off x="3587713" y="894852"/>
        <a:ext cx="1054172" cy="688501"/>
      </dsp:txXfrm>
    </dsp:sp>
    <dsp:sp modelId="{94EF5D32-B936-4F9D-A387-B45E36C6D891}">
      <dsp:nvSpPr>
        <dsp:cNvPr id="0" name=""/>
        <dsp:cNvSpPr/>
      </dsp:nvSpPr>
      <dsp:spPr>
        <a:xfrm>
          <a:off x="4069080" y="1604774"/>
          <a:ext cx="91440" cy="2925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253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193AD5-09B5-4676-9DD5-31935D3D9DC3}">
      <dsp:nvSpPr>
        <dsp:cNvPr id="0" name=""/>
        <dsp:cNvSpPr/>
      </dsp:nvSpPr>
      <dsp:spPr>
        <a:xfrm>
          <a:off x="3566293" y="1897310"/>
          <a:ext cx="1097012" cy="7313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Schema</a:t>
          </a:r>
          <a:endParaRPr lang="ru-RU" sz="1700" kern="1200"/>
        </a:p>
      </dsp:txBody>
      <dsp:txXfrm>
        <a:off x="3587713" y="1918730"/>
        <a:ext cx="1054172" cy="688501"/>
      </dsp:txXfrm>
    </dsp:sp>
    <dsp:sp modelId="{51780339-1DCA-4E6F-8B47-DB45DCF99962}">
      <dsp:nvSpPr>
        <dsp:cNvPr id="0" name=""/>
        <dsp:cNvSpPr/>
      </dsp:nvSpPr>
      <dsp:spPr>
        <a:xfrm>
          <a:off x="549510" y="2628652"/>
          <a:ext cx="3565289" cy="292536"/>
        </a:xfrm>
        <a:custGeom>
          <a:avLst/>
          <a:gdLst/>
          <a:ahLst/>
          <a:cxnLst/>
          <a:rect l="0" t="0" r="0" b="0"/>
          <a:pathLst>
            <a:path>
              <a:moveTo>
                <a:pt x="3565289" y="0"/>
              </a:moveTo>
              <a:lnTo>
                <a:pt x="3565289" y="146268"/>
              </a:lnTo>
              <a:lnTo>
                <a:pt x="0" y="146268"/>
              </a:lnTo>
              <a:lnTo>
                <a:pt x="0" y="29253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90017F-BDA1-4A55-8DA2-858ED9741EC9}">
      <dsp:nvSpPr>
        <dsp:cNvPr id="0" name=""/>
        <dsp:cNvSpPr/>
      </dsp:nvSpPr>
      <dsp:spPr>
        <a:xfrm>
          <a:off x="1004" y="2921188"/>
          <a:ext cx="1097012" cy="7313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Table</a:t>
          </a:r>
          <a:endParaRPr lang="ru-RU" sz="1700" kern="1200"/>
        </a:p>
      </dsp:txBody>
      <dsp:txXfrm>
        <a:off x="22424" y="2942608"/>
        <a:ext cx="1054172" cy="688501"/>
      </dsp:txXfrm>
    </dsp:sp>
    <dsp:sp modelId="{155F4347-BDB5-49F5-BDBA-9DF86AEBE642}">
      <dsp:nvSpPr>
        <dsp:cNvPr id="0" name=""/>
        <dsp:cNvSpPr/>
      </dsp:nvSpPr>
      <dsp:spPr>
        <a:xfrm>
          <a:off x="1975626" y="2628652"/>
          <a:ext cx="2139173" cy="292536"/>
        </a:xfrm>
        <a:custGeom>
          <a:avLst/>
          <a:gdLst/>
          <a:ahLst/>
          <a:cxnLst/>
          <a:rect l="0" t="0" r="0" b="0"/>
          <a:pathLst>
            <a:path>
              <a:moveTo>
                <a:pt x="2139173" y="0"/>
              </a:moveTo>
              <a:lnTo>
                <a:pt x="2139173" y="146268"/>
              </a:lnTo>
              <a:lnTo>
                <a:pt x="0" y="146268"/>
              </a:lnTo>
              <a:lnTo>
                <a:pt x="0" y="29253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3B5EE8-B931-4F18-A3CE-92CF1BF1C845}">
      <dsp:nvSpPr>
        <dsp:cNvPr id="0" name=""/>
        <dsp:cNvSpPr/>
      </dsp:nvSpPr>
      <dsp:spPr>
        <a:xfrm>
          <a:off x="1427120" y="2921188"/>
          <a:ext cx="1097012" cy="7313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Sequence</a:t>
          </a:r>
          <a:endParaRPr lang="ru-RU" sz="1700" kern="1200"/>
        </a:p>
      </dsp:txBody>
      <dsp:txXfrm>
        <a:off x="1448540" y="2942608"/>
        <a:ext cx="1054172" cy="688501"/>
      </dsp:txXfrm>
    </dsp:sp>
    <dsp:sp modelId="{7B6F1345-7F51-4A69-B02E-4AC4A3F944CB}">
      <dsp:nvSpPr>
        <dsp:cNvPr id="0" name=""/>
        <dsp:cNvSpPr/>
      </dsp:nvSpPr>
      <dsp:spPr>
        <a:xfrm>
          <a:off x="3401742" y="2628652"/>
          <a:ext cx="713057" cy="292536"/>
        </a:xfrm>
        <a:custGeom>
          <a:avLst/>
          <a:gdLst/>
          <a:ahLst/>
          <a:cxnLst/>
          <a:rect l="0" t="0" r="0" b="0"/>
          <a:pathLst>
            <a:path>
              <a:moveTo>
                <a:pt x="713057" y="0"/>
              </a:moveTo>
              <a:lnTo>
                <a:pt x="713057" y="146268"/>
              </a:lnTo>
              <a:lnTo>
                <a:pt x="0" y="146268"/>
              </a:lnTo>
              <a:lnTo>
                <a:pt x="0" y="29253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3720E9-4F90-4DC4-B951-DD1D7C233391}">
      <dsp:nvSpPr>
        <dsp:cNvPr id="0" name=""/>
        <dsp:cNvSpPr/>
      </dsp:nvSpPr>
      <dsp:spPr>
        <a:xfrm>
          <a:off x="2853236" y="2921188"/>
          <a:ext cx="1097012" cy="7313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Index</a:t>
          </a:r>
          <a:endParaRPr lang="ru-RU" sz="1700" kern="1200"/>
        </a:p>
      </dsp:txBody>
      <dsp:txXfrm>
        <a:off x="2874656" y="2942608"/>
        <a:ext cx="1054172" cy="688501"/>
      </dsp:txXfrm>
    </dsp:sp>
    <dsp:sp modelId="{21308DD3-5E1A-46E9-BF72-045BC9653335}">
      <dsp:nvSpPr>
        <dsp:cNvPr id="0" name=""/>
        <dsp:cNvSpPr/>
      </dsp:nvSpPr>
      <dsp:spPr>
        <a:xfrm>
          <a:off x="4114800" y="2628652"/>
          <a:ext cx="713057" cy="2925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268"/>
              </a:lnTo>
              <a:lnTo>
                <a:pt x="713057" y="146268"/>
              </a:lnTo>
              <a:lnTo>
                <a:pt x="713057" y="29253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4325B9-4D23-4EA5-9B0B-DEEFF5EA5337}">
      <dsp:nvSpPr>
        <dsp:cNvPr id="0" name=""/>
        <dsp:cNvSpPr/>
      </dsp:nvSpPr>
      <dsp:spPr>
        <a:xfrm>
          <a:off x="4279351" y="2921188"/>
          <a:ext cx="1097012" cy="7313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View</a:t>
          </a:r>
          <a:endParaRPr lang="ru-RU" sz="1700" kern="1200"/>
        </a:p>
      </dsp:txBody>
      <dsp:txXfrm>
        <a:off x="4300771" y="2942608"/>
        <a:ext cx="1054172" cy="688501"/>
      </dsp:txXfrm>
    </dsp:sp>
    <dsp:sp modelId="{5B9B34BF-12CF-4CD2-A7E4-DA8507401719}">
      <dsp:nvSpPr>
        <dsp:cNvPr id="0" name=""/>
        <dsp:cNvSpPr/>
      </dsp:nvSpPr>
      <dsp:spPr>
        <a:xfrm>
          <a:off x="4114800" y="2628652"/>
          <a:ext cx="2139173" cy="2925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268"/>
              </a:lnTo>
              <a:lnTo>
                <a:pt x="2139173" y="146268"/>
              </a:lnTo>
              <a:lnTo>
                <a:pt x="2139173" y="29253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D84C51-0998-411E-BF97-6445030FB1A1}">
      <dsp:nvSpPr>
        <dsp:cNvPr id="0" name=""/>
        <dsp:cNvSpPr/>
      </dsp:nvSpPr>
      <dsp:spPr>
        <a:xfrm>
          <a:off x="5705467" y="2921188"/>
          <a:ext cx="1097012" cy="7313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Stored procedure</a:t>
          </a:r>
          <a:endParaRPr lang="ru-RU" sz="1700" kern="1200"/>
        </a:p>
      </dsp:txBody>
      <dsp:txXfrm>
        <a:off x="5726887" y="2942608"/>
        <a:ext cx="1054172" cy="688501"/>
      </dsp:txXfrm>
    </dsp:sp>
    <dsp:sp modelId="{BE185173-067D-403D-B25A-F8DAD6C29D0F}">
      <dsp:nvSpPr>
        <dsp:cNvPr id="0" name=""/>
        <dsp:cNvSpPr/>
      </dsp:nvSpPr>
      <dsp:spPr>
        <a:xfrm>
          <a:off x="4114800" y="2628652"/>
          <a:ext cx="3565289" cy="2925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268"/>
              </a:lnTo>
              <a:lnTo>
                <a:pt x="3565289" y="146268"/>
              </a:lnTo>
              <a:lnTo>
                <a:pt x="3565289" y="29253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82F575-2B45-4F96-86EC-5BA80D0BB556}">
      <dsp:nvSpPr>
        <dsp:cNvPr id="0" name=""/>
        <dsp:cNvSpPr/>
      </dsp:nvSpPr>
      <dsp:spPr>
        <a:xfrm>
          <a:off x="7131583" y="2921188"/>
          <a:ext cx="1097012" cy="7313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Trigger</a:t>
          </a:r>
          <a:endParaRPr lang="ru-RU" sz="1700" kern="1200"/>
        </a:p>
      </dsp:txBody>
      <dsp:txXfrm>
        <a:off x="7153003" y="2942608"/>
        <a:ext cx="1054172" cy="6885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F489-B2DD-407E-B9F0-3175C49CBBCA}" type="datetimeFigureOut">
              <a:rPr lang="ru-RU" smtClean="0"/>
              <a:t>02.02.2016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F2AA4-9A69-4EC4-A4CA-F4631BD8CCA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F489-B2DD-407E-B9F0-3175C49CBBCA}" type="datetimeFigureOut">
              <a:rPr lang="ru-RU" smtClean="0"/>
              <a:t>02.02.2016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F2AA4-9A69-4EC4-A4CA-F4631BD8CCA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F489-B2DD-407E-B9F0-3175C49CBBCA}" type="datetimeFigureOut">
              <a:rPr lang="ru-RU" smtClean="0"/>
              <a:t>02.02.2016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F2AA4-9A69-4EC4-A4CA-F4631BD8CCA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F489-B2DD-407E-B9F0-3175C49CBBCA}" type="datetimeFigureOut">
              <a:rPr lang="ru-RU" smtClean="0"/>
              <a:t>02.02.2016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F2AA4-9A69-4EC4-A4CA-F4631BD8CCA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F489-B2DD-407E-B9F0-3175C49CBBCA}" type="datetimeFigureOut">
              <a:rPr lang="ru-RU" smtClean="0"/>
              <a:t>02.02.2016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F2AA4-9A69-4EC4-A4CA-F4631BD8CCA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F489-B2DD-407E-B9F0-3175C49CBBCA}" type="datetimeFigureOut">
              <a:rPr lang="ru-RU" smtClean="0"/>
              <a:t>02.02.2016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F2AA4-9A69-4EC4-A4CA-F4631BD8CCA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F489-B2DD-407E-B9F0-3175C49CBBCA}" type="datetimeFigureOut">
              <a:rPr lang="ru-RU" smtClean="0"/>
              <a:t>02.02.2016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F2AA4-9A69-4EC4-A4CA-F4631BD8CCA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F489-B2DD-407E-B9F0-3175C49CBBCA}" type="datetimeFigureOut">
              <a:rPr lang="ru-RU" smtClean="0"/>
              <a:t>02.02.2016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F2AA4-9A69-4EC4-A4CA-F4631BD8CCA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F489-B2DD-407E-B9F0-3175C49CBBCA}" type="datetimeFigureOut">
              <a:rPr lang="ru-RU" smtClean="0"/>
              <a:t>02.02.2016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F2AA4-9A69-4EC4-A4CA-F4631BD8CCA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F489-B2DD-407E-B9F0-3175C49CBBCA}" type="datetimeFigureOut">
              <a:rPr lang="ru-RU" smtClean="0"/>
              <a:t>02.02.2016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F2AA4-9A69-4EC4-A4CA-F4631BD8CCA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F489-B2DD-407E-B9F0-3175C49CBBCA}" type="datetimeFigureOut">
              <a:rPr lang="ru-RU" smtClean="0"/>
              <a:t>02.02.2016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F2AA4-9A69-4EC4-A4CA-F4631BD8CCAB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297F2AA4-9A69-4EC4-A4CA-F4631BD8CCAB}" type="slidenum">
              <a:rPr lang="ru-RU" smtClean="0"/>
              <a:t>‹#›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3A8F489-B2DD-407E-B9F0-3175C49CBBCA}" type="datetimeFigureOut">
              <a:rPr lang="ru-RU" smtClean="0"/>
              <a:t>02.02.2016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Основы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4897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SELECT: basics</a:t>
            </a:r>
            <a:r>
              <a:rPr lang="ru-RU" smtClean="0"/>
              <a:t> (проекция)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Table description: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books (id INTEGER PRIMARY KEY, name VARCHAR(255) NOT NULL, publication_year INTEGER);</a:t>
            </a:r>
          </a:p>
          <a:p>
            <a:pPr marL="0" indent="0">
              <a:buNone/>
            </a:pPr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[column]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FROM [tablename] WHERE [conditions</a:t>
            </a:r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</a:p>
          <a:p>
            <a:pPr marL="0" indent="0" algn="ctr">
              <a:buNone/>
            </a:pP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books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indent="-342900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name, description FROM books WHERE id=2;</a:t>
            </a:r>
          </a:p>
          <a:p>
            <a:pPr indent="-342900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DISTINCT name FROM books;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0005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SELECT: </a:t>
            </a:r>
            <a:r>
              <a:rPr lang="en-US" smtClean="0"/>
              <a:t>aliases</a:t>
            </a:r>
            <a:r>
              <a:rPr lang="ru-RU" smtClean="0"/>
              <a:t> (переименование)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Tables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</a:t>
            </a:r>
            <a:endParaRPr lang="en-US" sz="24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authors (id INTEGER PRIMARY KEY, surname VARCHAR(100), name VARCHAR(50));</a:t>
            </a:r>
          </a:p>
          <a:p>
            <a:pPr lvl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TABLE books (id INTEGER PRIMARY KEY, name VARCHAR(255) NOT NULL, publication_year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INTEGER, author_id INTEGER REFERENCES authors(id));</a:t>
            </a:r>
          </a:p>
          <a:p>
            <a:endParaRPr lang="ru-RU" smtClean="0"/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book.name as title, book.description as description, author.surname as author FROM books book, authors author WHERE book.author_id=author.id;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8584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SELECT: JOIN</a:t>
            </a:r>
            <a:r>
              <a:rPr lang="ru-RU" smtClean="0"/>
              <a:t> (соединение)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724400"/>
          </a:xfrm>
        </p:spPr>
        <p:txBody>
          <a:bodyPr>
            <a:norm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Tables description: 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authors (id INTEGER PRIMARY KEY, surname VARCHAR(100), name VARCHAR(50));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books (id INTEGER PRIMARY KEY, name VARCHAR(255) NOT NULL, publication_year INTEGER, author_id INTEGER REFERENCES authors(id));</a:t>
            </a:r>
          </a:p>
          <a:p>
            <a:endParaRPr lang="en-US" smtClean="0"/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book.name as title, book.description as description, author.surname as author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FROM books book JOIN authors author on book.author_id=author.id;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619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</a:t>
            </a:r>
            <a:r>
              <a:rPr lang="en-US" smtClean="0"/>
              <a:t>:</a:t>
            </a:r>
            <a:r>
              <a:rPr lang="ru-RU" smtClean="0"/>
              <a:t> </a:t>
            </a:r>
            <a:r>
              <a:rPr lang="en-US" smtClean="0"/>
              <a:t>INNER JOIN</a:t>
            </a:r>
            <a:endParaRPr lang="ru-RU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1454460"/>
              </p:ext>
            </p:extLst>
          </p:nvPr>
        </p:nvGraphicFramePr>
        <p:xfrm>
          <a:off x="304800" y="1828800"/>
          <a:ext cx="4572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0694"/>
                <a:gridCol w="1430694"/>
                <a:gridCol w="17106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book_id</a:t>
                      </a:r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book_name</a:t>
                      </a:r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author_id</a:t>
                      </a:r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Война и мир</a:t>
                      </a:r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Мертвые</a:t>
                      </a:r>
                      <a:r>
                        <a:rPr lang="ru-RU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души</a:t>
                      </a:r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8299270"/>
              </p:ext>
            </p:extLst>
          </p:nvPr>
        </p:nvGraphicFramePr>
        <p:xfrm>
          <a:off x="5257800" y="1752600"/>
          <a:ext cx="286138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0694"/>
                <a:gridCol w="143069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surname</a:t>
                      </a:r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Гоголь</a:t>
                      </a:r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Лермонтов</a:t>
                      </a:r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Пушкин</a:t>
                      </a:r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705483"/>
              </p:ext>
            </p:extLst>
          </p:nvPr>
        </p:nvGraphicFramePr>
        <p:xfrm>
          <a:off x="1295400" y="4038600"/>
          <a:ext cx="6096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book_id</a:t>
                      </a:r>
                      <a:endParaRPr lang="ru-RU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book_name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author_id</a:t>
                      </a:r>
                      <a:endParaRPr lang="ru-RU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surname</a:t>
                      </a:r>
                      <a:endParaRPr lang="ru-RU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Война и мир</a:t>
                      </a:r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Пушкин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Мертвые</a:t>
                      </a:r>
                      <a:r>
                        <a:rPr lang="ru-RU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души</a:t>
                      </a:r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Гоголь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4430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</a:t>
            </a:r>
            <a:r>
              <a:rPr lang="en-US" smtClean="0"/>
              <a:t>:</a:t>
            </a:r>
            <a:r>
              <a:rPr lang="ru-RU" smtClean="0"/>
              <a:t> </a:t>
            </a:r>
            <a:r>
              <a:rPr lang="en-US" smtClean="0"/>
              <a:t>OUTER JOIN</a:t>
            </a:r>
            <a:endParaRPr lang="ru-RU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6285664"/>
              </p:ext>
            </p:extLst>
          </p:nvPr>
        </p:nvGraphicFramePr>
        <p:xfrm>
          <a:off x="304800" y="1828800"/>
          <a:ext cx="4572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0694"/>
                <a:gridCol w="1430694"/>
                <a:gridCol w="17106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book_id</a:t>
                      </a:r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book_name</a:t>
                      </a:r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author_id</a:t>
                      </a:r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Война и мир</a:t>
                      </a:r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Мертвые</a:t>
                      </a:r>
                      <a:r>
                        <a:rPr lang="ru-RU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души</a:t>
                      </a:r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6669931"/>
              </p:ext>
            </p:extLst>
          </p:nvPr>
        </p:nvGraphicFramePr>
        <p:xfrm>
          <a:off x="5257800" y="1752600"/>
          <a:ext cx="286138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0694"/>
                <a:gridCol w="143069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surname</a:t>
                      </a:r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Гоголь</a:t>
                      </a:r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Лермонтов</a:t>
                      </a:r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Пушкин</a:t>
                      </a:r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809053"/>
              </p:ext>
            </p:extLst>
          </p:nvPr>
        </p:nvGraphicFramePr>
        <p:xfrm>
          <a:off x="1295400" y="4038600"/>
          <a:ext cx="6096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book_id</a:t>
                      </a:r>
                      <a:endParaRPr lang="ru-RU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book_name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author_id</a:t>
                      </a:r>
                      <a:endParaRPr lang="ru-RU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surname</a:t>
                      </a:r>
                      <a:endParaRPr lang="ru-RU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Война и мир</a:t>
                      </a:r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Пушкин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Мертвые</a:t>
                      </a:r>
                      <a:r>
                        <a:rPr lang="ru-RU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души</a:t>
                      </a:r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Гоголь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Лермонтов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9930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SELECT: order, limits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2743200"/>
          </a:xfrm>
        </p:spPr>
        <p:txBody>
          <a:bodyPr>
            <a:norm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Tables description: </a:t>
            </a:r>
          </a:p>
          <a:p>
            <a:pPr lvl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TABLE books (id INTEGER PRIMARY KEY, name VARCHAR(255) NOT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NULL, publication_year INTEGER));</a:t>
            </a:r>
            <a:endParaRPr lang="en-US" smtClean="0"/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books order by title;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publication_year, name FROM books ORDER BY publication_year DESC LIMIT 1;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874026"/>
              </p:ext>
            </p:extLst>
          </p:nvPr>
        </p:nvGraphicFramePr>
        <p:xfrm>
          <a:off x="381000" y="4267200"/>
          <a:ext cx="43434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publication_year</a:t>
                      </a:r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Война и мир</a:t>
                      </a:r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2003</a:t>
                      </a:r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Мертвые души</a:t>
                      </a:r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2011</a:t>
                      </a:r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Метель</a:t>
                      </a:r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2008</a:t>
                      </a:r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274505"/>
              </p:ext>
            </p:extLst>
          </p:nvPr>
        </p:nvGraphicFramePr>
        <p:xfrm>
          <a:off x="4953000" y="4267200"/>
          <a:ext cx="28956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publication_year</a:t>
                      </a:r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Мертвые души</a:t>
                      </a:r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2011</a:t>
                      </a:r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Метель</a:t>
                      </a:r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2008</a:t>
                      </a:r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Война и мир</a:t>
                      </a:r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2003</a:t>
                      </a:r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9018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SELECT: </a:t>
            </a:r>
            <a:r>
              <a:rPr lang="en-US" smtClean="0"/>
              <a:t>aggregation functions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>
              <a:buClr>
                <a:schemeClr val="accent1"/>
              </a:buClr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books (id INTEGER PRIMARY KEY, name VARCHAR(255) NOT NULL, publication_year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INTEGER, number_sold INTEGER);</a:t>
            </a:r>
            <a:endParaRPr lang="en-US"/>
          </a:p>
          <a:p>
            <a:endParaRPr lang="en-US" smtClean="0"/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count(*)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FROM books order by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name;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count(*) FROM books WHERE number_sold&gt;10;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avg(number_sold) FROM books;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max(number_sold) FROM books WHERE publication_year &gt; 2010;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792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SELECT: grouping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2057400"/>
          </a:xfrm>
        </p:spPr>
        <p:txBody>
          <a:bodyPr/>
          <a:lstStyle/>
          <a:p>
            <a:pPr marL="342900" lvl="1">
              <a:buClr>
                <a:schemeClr val="accent1"/>
              </a:buClr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books (id INTEGER PRIMARY KEY, name VARCHAR(255) NOT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NULL,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publication_year INTEGER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number_sold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2900" lvl="1">
              <a:buClr>
                <a:schemeClr val="accent1"/>
              </a:buClr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>
              <a:buClr>
                <a:schemeClr val="accent1"/>
              </a:buClr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name, sum(number_sold) as sold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books GROUP BY name;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>
              <a:buClr>
                <a:schemeClr val="accent1"/>
              </a:buClr>
            </a:pPr>
            <a:endParaRPr lang="en-US"/>
          </a:p>
          <a:p>
            <a:endParaRPr lang="ru-RU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910027"/>
              </p:ext>
            </p:extLst>
          </p:nvPr>
        </p:nvGraphicFramePr>
        <p:xfrm>
          <a:off x="228600" y="3886200"/>
          <a:ext cx="44958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600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number_sold</a:t>
                      </a:r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Война и мир</a:t>
                      </a:r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Мертвые души</a:t>
                      </a:r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Метель</a:t>
                      </a:r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Война и мир</a:t>
                      </a:r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Метель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103142"/>
              </p:ext>
            </p:extLst>
          </p:nvPr>
        </p:nvGraphicFramePr>
        <p:xfrm>
          <a:off x="5181600" y="4191000"/>
          <a:ext cx="3048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600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sold</a:t>
                      </a:r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Война и мир</a:t>
                      </a:r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Мертвые души</a:t>
                      </a:r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Метель</a:t>
                      </a:r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3986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</a:t>
            </a:r>
            <a:r>
              <a:rPr lang="en-US"/>
              <a:t>: </a:t>
            </a:r>
            <a:r>
              <a:rPr lang="en-US" smtClean="0"/>
              <a:t>in/not in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>
              <a:buClr>
                <a:schemeClr val="accent1"/>
              </a:buClr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books (id INTEGER PRIMARY KEY, name VARCHAR(255) NOT NULL, publication_year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 marL="342900" lvl="1">
              <a:buClr>
                <a:schemeClr val="accent1"/>
              </a:buClr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customers (id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INTEGER PRIMARY KEY, name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VARCHAR(255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)); </a:t>
            </a:r>
          </a:p>
          <a:p>
            <a:pPr marL="342900" lvl="1">
              <a:buClr>
                <a:schemeClr val="accent1"/>
              </a:buClr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sales (book_id INTEGER REFERENCES books(id), customer_id INTEGER REFERENCES customers(id), sale_date DATE);</a:t>
            </a:r>
            <a:endParaRPr lang="en-US"/>
          </a:p>
          <a:p>
            <a:endParaRPr lang="en-US" smtClean="0"/>
          </a:p>
          <a:p>
            <a:endParaRPr lang="en-US" smtClean="0"/>
          </a:p>
          <a:p>
            <a:pPr marL="342900" lvl="1">
              <a:buClr>
                <a:schemeClr val="accent1"/>
              </a:buClr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books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publication_year in (2013, 2015);</a:t>
            </a:r>
          </a:p>
          <a:p>
            <a:pPr marL="342900" lvl="1">
              <a:buClr>
                <a:schemeClr val="accent1"/>
              </a:buClr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sale_date FROM sales WHERE customer_id NOT IN (SELECT id FROM customers WHERE name=‘</a:t>
            </a:r>
            <a:r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Иван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’);</a:t>
            </a:r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0856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</a:t>
            </a:r>
            <a:r>
              <a:rPr lang="en-US"/>
              <a:t>: </a:t>
            </a:r>
            <a:r>
              <a:rPr lang="en-US" smtClean="0"/>
              <a:t>all/any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>
              <a:buClr>
                <a:schemeClr val="accent1"/>
              </a:buClr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books (id INTEGER PRIMARY KEY, name VARCHAR(255) NOT NULL,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publication_year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INTEGER, price INTEGER));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>
              <a:buClr>
                <a:schemeClr val="accent1"/>
              </a:buClr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customers (id INTEGER PRIMARY KEY, name VARCHAR(255)); </a:t>
            </a:r>
          </a:p>
          <a:p>
            <a:pPr marL="342900" lvl="1">
              <a:buClr>
                <a:schemeClr val="accent1"/>
              </a:buClr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sales (book_id INTEGER REFERENCES books(id), customer_id INTEGER REFERENCES customers(id), sale_date DATE);</a:t>
            </a:r>
            <a:endParaRPr lang="en-US"/>
          </a:p>
          <a:p>
            <a:pPr marL="114300" indent="0">
              <a:buNone/>
            </a:pPr>
            <a:endParaRPr lang="en-US" smtClean="0"/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SELECT name  FROM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books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title = ANY (SELECT name FROM customers);</a:t>
            </a:r>
          </a:p>
          <a:p>
            <a:r>
              <a:rPr lang="en-US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name FROM books WHERE price&gt;ALL(SELECT price FROM books);</a:t>
            </a:r>
            <a:endParaRPr lang="ru-RU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89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базы данных</a:t>
            </a:r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6581170"/>
              </p:ext>
            </p:extLst>
          </p:nvPr>
        </p:nvGraphicFramePr>
        <p:xfrm>
          <a:off x="304800" y="12954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3957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</a:t>
            </a:r>
            <a:r>
              <a:rPr lang="en-US"/>
              <a:t>: </a:t>
            </a:r>
            <a:r>
              <a:rPr lang="en-US" smtClean="0"/>
              <a:t>exists/not exists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>
              <a:buClr>
                <a:schemeClr val="accent1"/>
              </a:buClr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books (id INTEGER PRIMARY KEY, name VARCHAR(255) NOT NULL,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publication_year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INTEGER, price INTEGER));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>
              <a:buClr>
                <a:schemeClr val="accent1"/>
              </a:buClr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customers (id INTEGER PRIMARY KEY, name VARCHAR(255)); </a:t>
            </a:r>
          </a:p>
          <a:p>
            <a:pPr marL="342900" lvl="1">
              <a:buClr>
                <a:schemeClr val="accent1"/>
              </a:buClr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sales (book_id INTEGER REFERENCES books(id), customer_id INTEGER REFERENCES customers(id), sale_date DATE);</a:t>
            </a:r>
            <a:endParaRPr lang="en-US"/>
          </a:p>
          <a:p>
            <a:pPr marL="114300" indent="0">
              <a:buNone/>
            </a:pPr>
            <a:endParaRPr lang="en-US" smtClean="0"/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SELECT name  FROM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books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NOT EXISTS (SELECT 1 FROM sales WHERE book_id=id);</a:t>
            </a:r>
          </a:p>
        </p:txBody>
      </p:sp>
    </p:spTree>
    <p:extLst>
      <p:ext uri="{BB962C8B-B14F-4D97-AF65-F5344CB8AC3E}">
        <p14:creationId xmlns:p14="http://schemas.microsoft.com/office/powerpoint/2010/main" val="876193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</a:t>
            </a:r>
            <a:r>
              <a:rPr lang="en-US"/>
              <a:t>: </a:t>
            </a:r>
            <a:r>
              <a:rPr lang="en-US" smtClean="0"/>
              <a:t>union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>
              <a:buClr>
                <a:schemeClr val="accent1"/>
              </a:buClr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books (id INTEGER PRIMARY KEY, name VARCHAR(255) NOT NULL,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publication_year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INTEGER, price INTEGER));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>
              <a:buClr>
                <a:schemeClr val="accent1"/>
              </a:buClr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customers (id INTEGER PRIMARY KEY, name VARCHAR(255)); </a:t>
            </a:r>
          </a:p>
          <a:p>
            <a:pPr marL="342900" lvl="1">
              <a:buClr>
                <a:schemeClr val="accent1"/>
              </a:buClr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sales (book_id INTEGER REFERENCES books(id), customer_id INTEGER REFERENCES customers(id), sale_date DATE);</a:t>
            </a:r>
            <a:endParaRPr lang="en-US"/>
          </a:p>
          <a:p>
            <a:pPr marL="114300" indent="0">
              <a:buNone/>
            </a:pPr>
            <a:endParaRPr lang="en-US" smtClean="0"/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(SELECT name 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books) UNION (SELECT name FROM customers);</a:t>
            </a:r>
          </a:p>
        </p:txBody>
      </p:sp>
    </p:spTree>
    <p:extLst>
      <p:ext uri="{BB962C8B-B14F-4D97-AF65-F5344CB8AC3E}">
        <p14:creationId xmlns:p14="http://schemas.microsoft.com/office/powerpoint/2010/main" val="883056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algn="ctr"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http://www.postgresql.org/docs/9.4/static/sql-commands.html</a:t>
            </a:r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6125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SQL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 – Structured Query Language</a:t>
            </a:r>
          </a:p>
          <a:p>
            <a:r>
              <a:rPr lang="ru-RU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1970-е – появление</a:t>
            </a:r>
          </a:p>
          <a:p>
            <a:r>
              <a:rPr lang="ru-RU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1986 – первый релиз</a:t>
            </a:r>
          </a:p>
          <a:p>
            <a:r>
              <a:rPr lang="ru-RU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2011 – выпуск текущей версии</a:t>
            </a:r>
            <a:endParaRPr lang="ru-RU" sz="2800"/>
          </a:p>
        </p:txBody>
      </p:sp>
    </p:spTree>
    <p:extLst>
      <p:ext uri="{BB962C8B-B14F-4D97-AF65-F5344CB8AC3E}">
        <p14:creationId xmlns:p14="http://schemas.microsoft.com/office/powerpoint/2010/main" val="4190523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Синаксис и соглашения</a:t>
            </a:r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Uppercase for keywords: CREATE TABLE …</a:t>
            </a:r>
          </a:p>
          <a:p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Lowercase for names: book_order</a:t>
            </a:r>
          </a:p>
          <a:p>
            <a:r>
              <a:rPr lang="ru-RU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 использовать спецсимволы и ключевые слова в именах</a:t>
            </a:r>
            <a:endParaRPr lang="en-US" sz="32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Точка с запятой в конце выражения</a:t>
            </a:r>
          </a:p>
          <a:p>
            <a:r>
              <a:rPr lang="ru-RU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Комментарий: -- или </a:t>
            </a: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/* … */</a:t>
            </a:r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8339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Базовые операции: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CRUD</a:t>
            </a:r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</a:p>
          <a:p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</a:p>
          <a:p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</a:p>
          <a:p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endParaRPr lang="ru-RU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720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Подготовительные операции</a:t>
            </a:r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2000"/>
              </a:spcAft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USER </a:t>
            </a: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book_store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WITH PASSWORD ‘</a:t>
            </a: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book_store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’;</a:t>
            </a:r>
          </a:p>
          <a:p>
            <a:pPr>
              <a:spcAft>
                <a:spcPts val="2000"/>
              </a:spcAft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DATABASE</a:t>
            </a:r>
            <a:r>
              <a:rPr lang="ru-RU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book_store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OWNER </a:t>
            </a: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book_store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Aft>
                <a:spcPts val="2000"/>
              </a:spcAft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books (id INTEGER PRIMARY KEY, name VARCHAR(255) NOT NULL, </a:t>
            </a:r>
            <a:r>
              <a:rPr lang="en-US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publication_year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INTEGER);</a:t>
            </a:r>
          </a:p>
          <a:p>
            <a:pPr>
              <a:spcAft>
                <a:spcPts val="2000"/>
              </a:spcAft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ALTER TABLE books ADD COLUMN description (VARCHAR 2000);</a:t>
            </a:r>
          </a:p>
          <a:p>
            <a:pPr>
              <a:spcAft>
                <a:spcPts val="2000"/>
              </a:spcAft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DROP TABLE books;</a:t>
            </a:r>
            <a:endParaRPr lang="ru-RU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765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description: 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TABLE books (id INTEGER PRIMARY KEY, name VARCHAR(255) NOT NULL, publication_year INTEGER);</a:t>
            </a:r>
          </a:p>
          <a:p>
            <a:pPr marL="0" indent="0">
              <a:buNone/>
            </a:pPr>
            <a:endParaRPr lang="ru-RU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 INTO [tablename] ([columns]) VALUES ([values])</a:t>
            </a:r>
          </a:p>
          <a:p>
            <a:pPr marL="0" indent="0"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 INTO books (id, name, publication_year, description) VALUES (1, ‘</a:t>
            </a:r>
            <a:r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Война и мир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’, 2005, ‘</a:t>
            </a:r>
            <a:r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Полное издание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’);</a:t>
            </a:r>
          </a:p>
          <a:p>
            <a:pPr indent="-342900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 INTO books (id, name) VALUES (2, ‘</a:t>
            </a:r>
            <a:r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Мертвые души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’);</a:t>
            </a:r>
          </a:p>
          <a:p>
            <a:pPr indent="-342900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 INTO books values (3, ‘</a:t>
            </a:r>
            <a:r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Преступление и наказание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2010,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Самое известное произведение Достоевского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’);</a:t>
            </a:r>
          </a:p>
          <a:p>
            <a:pPr indent="-342900"/>
            <a:r>
              <a:rPr lang="en-US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INTO books (id, description) VALUES (4, ‘</a:t>
            </a:r>
            <a:r>
              <a:rPr lang="ru-RU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Один из самых загадочных детективов 20 века</a:t>
            </a:r>
            <a:r>
              <a:rPr lang="en-US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’);</a:t>
            </a:r>
          </a:p>
          <a:p>
            <a:pPr marL="0" indent="0">
              <a:buNone/>
            </a:pPr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078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UPDATE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description: 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TABLE books (id INTEGER PRIMARY KEY, name VARCHAR(255) NOT NULL, publication_year INTEGER);</a:t>
            </a:r>
          </a:p>
          <a:p>
            <a:pPr marL="0" indent="0">
              <a:buNone/>
            </a:pPr>
            <a:endParaRPr lang="ru-RU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 [tablename] SET [column_1=value1, …] WHERE [conditions]</a:t>
            </a:r>
          </a:p>
          <a:p>
            <a:pPr marL="0" indent="0"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 books SET publication_year=2015 WHERE id=1;</a:t>
            </a:r>
          </a:p>
          <a:p>
            <a:pPr indent="-342900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 books SET description=null;</a:t>
            </a:r>
          </a:p>
          <a:p>
            <a:pPr indent="-342900"/>
            <a:r>
              <a:rPr lang="en-US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 books SET name=description WHERE description IS NOT NULL;</a:t>
            </a:r>
            <a:endParaRPr 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271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DELETE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description: 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TABLE books (id INTEGER PRIMARY KEY, name VARCHAR(255) NOT NULL, publication_year INTEGER);</a:t>
            </a:r>
          </a:p>
          <a:p>
            <a:pPr marL="0" indent="0">
              <a:buNone/>
            </a:pPr>
            <a:endParaRPr lang="ru-RU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 FROM [tablename] WHERE [conditions]</a:t>
            </a:r>
          </a:p>
          <a:p>
            <a:pPr marL="0" indent="0"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 FROM books WHERE id=3;</a:t>
            </a:r>
          </a:p>
          <a:p>
            <a:pPr indent="-342900"/>
            <a:r>
              <a:rPr lang="en-US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 FROM books WHERE publication_year=null;</a:t>
            </a:r>
          </a:p>
          <a:p>
            <a:pPr indent="-342900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 FROM books;</a:t>
            </a:r>
          </a:p>
          <a:p>
            <a:pPr marL="0" indent="0">
              <a:buNone/>
            </a:pPr>
            <a:endParaRPr 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7764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седство">
  <a:themeElements>
    <a:clrScheme name="Соседство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Стандартная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седство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194</TotalTime>
  <Words>1120</Words>
  <Application>Microsoft Office PowerPoint</Application>
  <PresentationFormat>Экран (4:3)</PresentationFormat>
  <Paragraphs>229</Paragraphs>
  <Slides>22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Соседство</vt:lpstr>
      <vt:lpstr>Основы SQL</vt:lpstr>
      <vt:lpstr>Структура базы данных</vt:lpstr>
      <vt:lpstr>SQL</vt:lpstr>
      <vt:lpstr>Синаксис и соглашения</vt:lpstr>
      <vt:lpstr>Базовые операции: CRUD</vt:lpstr>
      <vt:lpstr>Подготовительные операции</vt:lpstr>
      <vt:lpstr>CREATE</vt:lpstr>
      <vt:lpstr>UPDATE</vt:lpstr>
      <vt:lpstr>DELETE</vt:lpstr>
      <vt:lpstr>SELECT: basics (проекция)</vt:lpstr>
      <vt:lpstr>SELECT: aliases (переименование)</vt:lpstr>
      <vt:lpstr>SELECT: JOIN (соединение)</vt:lpstr>
      <vt:lpstr>SELECT: INNER JOIN</vt:lpstr>
      <vt:lpstr>SELECT: OUTER JOIN</vt:lpstr>
      <vt:lpstr>SELECT: order, limits</vt:lpstr>
      <vt:lpstr>SELECT: aggregation functions</vt:lpstr>
      <vt:lpstr>SELECT: grouping</vt:lpstr>
      <vt:lpstr>SELECT: in/not in</vt:lpstr>
      <vt:lpstr>SELECT: all/any</vt:lpstr>
      <vt:lpstr>SELECT: exists/not exists</vt:lpstr>
      <vt:lpstr>SELECT: union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Anna</dc:creator>
  <cp:lastModifiedBy>Anna</cp:lastModifiedBy>
  <cp:revision>38</cp:revision>
  <dcterms:created xsi:type="dcterms:W3CDTF">2015-10-19T18:35:53Z</dcterms:created>
  <dcterms:modified xsi:type="dcterms:W3CDTF">2016-02-01T21:20:49Z</dcterms:modified>
</cp:coreProperties>
</file>