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oboto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6" name="Никита Бакаев"/>
  <p:cmAuthor clrIdx="1" id="1" initials="" lastIdx="9" name="Vadim Andron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Condensed-regular.fntdata"/><Relationship Id="rId25" Type="http://schemas.openxmlformats.org/officeDocument/2006/relationships/slide" Target="slides/slide18.xml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Condense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5">
    <p:pos x="6000" y="0"/>
    <p:text>тут по-любому забудем переключить слайд</p:text>
  </p:cm>
  <p:cm authorId="0" idx="5">
    <p:pos x="6000" y="100"/>
    <p:text>хорошо бы сделать так
чтобы было видно следующий слайд везде )</p:text>
  </p:cm>
  <p:cm authorId="1" idx="6">
    <p:pos x="6000" y="200"/>
    <p:text>Или уменьшить количество пунктиков в списке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7">
    <p:pos x="6000" y="0"/>
    <p:text>http://www.foolproof.co.uk/assets/img/winwin.gif</p:text>
  </p:cm>
  <p:cm authorId="0" idx="6">
    <p:pos x="6000" y="100"/>
    <p:text>можно сказать что есть всего 3 исхода конфликта - просто сказать их. А затем следующий слайд сразу - &gt; и объяснить там уже</p:text>
  </p:cm>
  <p:cm authorId="1" idx="8">
    <p:pos x="6000" y="200"/>
    <p:text>А что про них говорить?</p:text>
  </p:cm>
  <p:cm authorId="1" idx="9">
    <p:pos x="6000" y="300"/>
    <p:text>хз, одного слайда вместо четырех достаточно будет, наверное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4">
    <p:pos x="6000" y="0"/>
    <p:text>по-моему, это должно идти в первую очередь</p:text>
  </p:cm>
  <p:cm authorId="0" idx="4">
    <p:pos x="6000" y="100"/>
    <p:text>да без проблем - меняй как хочешь пока. Это набросоный порядок был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3">
    <p:pos x="6000" y="0"/>
    <p:text>не получится, что на этом слайде будем просто читать его содержимое?</p:text>
  </p:cm>
  <p:cm authorId="0" idx="3">
    <p:pos x="6000" y="100"/>
    <p:text>идея есть следующая : можно просто не читать а тк нас 3 человека, то каждый берет по 3-4 ситуации и по очереди говорит. 
Например "come tomorrow": "Я думаю что каждый из нас ждал какого-то человека по несколько часов. И готов поспорить что не лучшее впечатление на время стало о человеке" 
(буквально 1-2 предложения)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Тут бы написать 
главную мысль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1">
    <p:pos x="6000" y="0"/>
    <p:text>технические слайды, наверное, не очень хорошо вставлять</p:text>
  </p:cm>
  <p:cm authorId="0" idx="2">
    <p:pos x="6000" y="100"/>
    <p:text>Это просто набросок слайда красивого</p:text>
  </p:cm>
  <p:cm authorId="1" idx="2">
    <p:pos x="6000" y="200"/>
    <p:text>жаль, что убогий проектор всё равно испоганит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{вступление}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https://docs.google.com/document/d/1wgXJZ9kgeuucz1XuDy53rjr0I7yu5nGWbHzPTU4xgbY/edit?usp=sharing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2300">
                <a:solidFill>
                  <a:srgbClr val="86B1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Слова при появлении слайда: 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ru" sz="2300">
                <a:solidFill>
                  <a:srgbClr val="86B1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1)There are some TIPS to SPOIL conversation. (или примерно так)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ru" sz="2300">
                <a:solidFill>
                  <a:srgbClr val="86B1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2) говорим примеры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ru" sz="2300">
                <a:solidFill>
                  <a:srgbClr val="86B1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3) Заключение: please do not do it { если вы хотите коммуникации/беседы/переговоры без конфликтов }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Типо `Соль` - основная мысть всего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Шутка ???</a:t>
            </a:r>
            <a:br>
              <a:rPr lang="ru"/>
            </a:br>
            <a:r>
              <a:rPr lang="ru"/>
              <a:t>скажи конфликтам `нет`, а то много к чему могут привести = давайте жить дружно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….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….</a:t>
            </a:r>
            <a:br>
              <a:rPr lang="ru"/>
            </a:br>
            <a:r>
              <a:rPr lang="ru"/>
              <a:t> ( Пости в твиттер с хэштегом #lifewithoutconflicts ) - не говорить это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Шутка ???</a:t>
            </a:r>
            <a:br>
              <a:rPr lang="ru"/>
            </a:br>
            <a:r>
              <a:rPr lang="ru"/>
              <a:t>скажи конфликтам `нет`, а то много к чему могут привести = давайте жить дружно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….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….</a:t>
            </a:r>
            <a:br>
              <a:rPr lang="ru"/>
            </a:br>
            <a:r>
              <a:rPr lang="ru"/>
              <a:t> ( Пости в твиттер с хэштегом #lifewithoutconflicts ) - не говорить это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____ ПРОСТО ПРОЧИТАТЬ ____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Conflicts are inevitable in working environment, they occurs day to day because of different approaches to issues. </a:t>
            </a:r>
          </a:p>
          <a:p>
            <a:pPr indent="97541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Nevertheless, the way we handle them determines their impact on working process or even the future of the company in the long run.</a:t>
            </a:r>
          </a:p>
          <a:p>
            <a:pPr indent="97541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Misunderstandings may happen between colleagues, foreign partners and between employee and employer.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6008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Win-Win. This means that both sides successfully found solution that satisfies both.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просто прочитать слайд</a:t>
            </a:r>
            <a:br>
              <a:rPr lang="ru"/>
            </a:br>
            <a:r>
              <a:rPr lang="ru"/>
              <a:t>(число 10 - тк просто сказать это число)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70678" y="686235"/>
            <a:ext cx="6118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526"/>
            <a:ext cx="5486399" cy="41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4400">
                <a:solidFill>
                  <a:srgbClr val="FF0000"/>
                </a:solidFill>
              </a:rPr>
              <a:t>Steps to resolve(=</a:t>
            </a:r>
            <a:r>
              <a:rPr b="1" lang="ru" sz="38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alleviating - снижение</a:t>
            </a:r>
            <a:r>
              <a:rPr b="1" lang="ru" sz="4400">
                <a:solidFill>
                  <a:srgbClr val="FF0000"/>
                </a:solidFill>
              </a:rPr>
              <a:t>) conflicts</a:t>
            </a:r>
          </a:p>
          <a:p>
            <a:pPr indent="167391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0F0F0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is different techniques to handle conflict situations properly and the right one should be chosen depending on the situation. (слова из эссе)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Shape 57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0" name="Shape 8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Sli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2912237" y="2130885"/>
            <a:ext cx="3252088" cy="802004"/>
            <a:chOff x="3881948" y="2841181"/>
            <a:chExt cx="4334961" cy="1069339"/>
          </a:xfrm>
        </p:grpSpPr>
        <p:pic>
          <p:nvPicPr>
            <p:cNvPr id="93" name="Shape 9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81948" y="2841181"/>
              <a:ext cx="1336675" cy="10693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Shape 94"/>
            <p:cNvGrpSpPr/>
            <p:nvPr/>
          </p:nvGrpSpPr>
          <p:grpSpPr>
            <a:xfrm>
              <a:off x="5350842" y="2978933"/>
              <a:ext cx="2866067" cy="929979"/>
              <a:chOff x="3516312" y="1109662"/>
              <a:chExt cx="3884612" cy="1260475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3516312" y="1589087"/>
                <a:ext cx="476250" cy="585788"/>
              </a:xfrm>
              <a:custGeom>
                <a:pathLst>
                  <a:path extrusionOk="0" h="156" w="127">
                    <a:moveTo>
                      <a:pt x="127" y="77"/>
                    </a:moveTo>
                    <a:cubicBezTo>
                      <a:pt x="127" y="102"/>
                      <a:pt x="119" y="122"/>
                      <a:pt x="105" y="136"/>
                    </a:cubicBezTo>
                    <a:cubicBezTo>
                      <a:pt x="91" y="149"/>
                      <a:pt x="70" y="156"/>
                      <a:pt x="44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3" y="0"/>
                      <a:pt x="92" y="7"/>
                      <a:pt x="106" y="20"/>
                    </a:cubicBezTo>
                    <a:cubicBezTo>
                      <a:pt x="120" y="34"/>
                      <a:pt x="127" y="53"/>
                      <a:pt x="127" y="77"/>
                    </a:cubicBezTo>
                    <a:close/>
                    <a:moveTo>
                      <a:pt x="100" y="78"/>
                    </a:moveTo>
                    <a:cubicBezTo>
                      <a:pt x="100" y="40"/>
                      <a:pt x="82" y="22"/>
                      <a:pt x="47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44" y="135"/>
                      <a:pt x="44" y="135"/>
                      <a:pt x="44" y="135"/>
                    </a:cubicBezTo>
                    <a:cubicBezTo>
                      <a:pt x="81" y="135"/>
                      <a:pt x="100" y="116"/>
                      <a:pt x="100" y="78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4030662" y="1724025"/>
                <a:ext cx="388937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9" y="94"/>
                    </a:cubicBezTo>
                    <a:cubicBezTo>
                      <a:pt x="99" y="114"/>
                      <a:pt x="99" y="114"/>
                      <a:pt x="99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413250" y="1731963"/>
                <a:ext cx="434975" cy="442912"/>
              </a:xfrm>
              <a:custGeom>
                <a:pathLst>
                  <a:path extrusionOk="0" h="118" w="116">
                    <a:moveTo>
                      <a:pt x="45" y="11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54" y="80"/>
                      <a:pt x="57" y="90"/>
                      <a:pt x="58" y="97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9" y="92"/>
                      <a:pt x="62" y="82"/>
                      <a:pt x="66" y="69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72" y="118"/>
                      <a:pt x="72" y="118"/>
                      <a:pt x="72" y="118"/>
                    </a:cubicBezTo>
                    <a:lnTo>
                      <a:pt x="45" y="118"/>
                    </a:ln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4840287" y="1724025"/>
                <a:ext cx="390524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9" y="94"/>
                    </a:cubicBezTo>
                    <a:cubicBezTo>
                      <a:pt x="99" y="114"/>
                      <a:pt x="99" y="114"/>
                      <a:pt x="99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5289550" y="1552575"/>
                <a:ext cx="93599" cy="622199"/>
              </a:xfrm>
              <a:prstGeom prst="rect">
                <a:avLst/>
              </a:pr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5440362" y="1724025"/>
                <a:ext cx="419100" cy="458788"/>
              </a:xfrm>
              <a:custGeom>
                <a:pathLst>
                  <a:path extrusionOk="0" h="122" w="112">
                    <a:moveTo>
                      <a:pt x="112" y="61"/>
                    </a:moveTo>
                    <a:cubicBezTo>
                      <a:pt x="112" y="80"/>
                      <a:pt x="107" y="95"/>
                      <a:pt x="97" y="106"/>
                    </a:cubicBezTo>
                    <a:cubicBezTo>
                      <a:pt x="87" y="117"/>
                      <a:pt x="73" y="122"/>
                      <a:pt x="56" y="122"/>
                    </a:cubicBezTo>
                    <a:cubicBezTo>
                      <a:pt x="45" y="122"/>
                      <a:pt x="35" y="120"/>
                      <a:pt x="27" y="115"/>
                    </a:cubicBezTo>
                    <a:cubicBezTo>
                      <a:pt x="18" y="110"/>
                      <a:pt x="12" y="103"/>
                      <a:pt x="7" y="93"/>
                    </a:cubicBezTo>
                    <a:cubicBezTo>
                      <a:pt x="3" y="84"/>
                      <a:pt x="0" y="73"/>
                      <a:pt x="0" y="61"/>
                    </a:cubicBezTo>
                    <a:cubicBezTo>
                      <a:pt x="0" y="42"/>
                      <a:pt x="5" y="27"/>
                      <a:pt x="15" y="16"/>
                    </a:cubicBezTo>
                    <a:cubicBezTo>
                      <a:pt x="25" y="6"/>
                      <a:pt x="39" y="0"/>
                      <a:pt x="56" y="0"/>
                    </a:cubicBezTo>
                    <a:cubicBezTo>
                      <a:pt x="74" y="0"/>
                      <a:pt x="87" y="6"/>
                      <a:pt x="97" y="17"/>
                    </a:cubicBezTo>
                    <a:cubicBezTo>
                      <a:pt x="107" y="28"/>
                      <a:pt x="112" y="42"/>
                      <a:pt x="112" y="61"/>
                    </a:cubicBezTo>
                    <a:close/>
                    <a:moveTo>
                      <a:pt x="26" y="61"/>
                    </a:moveTo>
                    <a:cubicBezTo>
                      <a:pt x="26" y="88"/>
                      <a:pt x="36" y="102"/>
                      <a:pt x="56" y="102"/>
                    </a:cubicBezTo>
                    <a:cubicBezTo>
                      <a:pt x="76" y="102"/>
                      <a:pt x="86" y="88"/>
                      <a:pt x="86" y="61"/>
                    </a:cubicBezTo>
                    <a:cubicBezTo>
                      <a:pt x="86" y="34"/>
                      <a:pt x="76" y="21"/>
                      <a:pt x="56" y="21"/>
                    </a:cubicBezTo>
                    <a:cubicBezTo>
                      <a:pt x="46" y="21"/>
                      <a:pt x="38" y="24"/>
                      <a:pt x="33" y="31"/>
                    </a:cubicBezTo>
                    <a:cubicBezTo>
                      <a:pt x="29" y="38"/>
                      <a:pt x="26" y="48"/>
                      <a:pt x="26" y="61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5916612" y="1724025"/>
                <a:ext cx="401637" cy="646112"/>
              </a:xfrm>
              <a:custGeom>
                <a:pathLst>
                  <a:path extrusionOk="0" h="172" w="107">
                    <a:moveTo>
                      <a:pt x="60" y="122"/>
                    </a:moveTo>
                    <a:cubicBezTo>
                      <a:pt x="45" y="122"/>
                      <a:pt x="34" y="117"/>
                      <a:pt x="25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5" y="116"/>
                      <a:pt x="25" y="122"/>
                      <a:pt x="25" y="124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5"/>
                      <a:pt x="22" y="10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6"/>
                      <a:pt x="45" y="0"/>
                      <a:pt x="61" y="0"/>
                    </a:cubicBezTo>
                    <a:cubicBezTo>
                      <a:pt x="75" y="0"/>
                      <a:pt x="87" y="6"/>
                      <a:pt x="95" y="16"/>
                    </a:cubicBezTo>
                    <a:cubicBezTo>
                      <a:pt x="103" y="27"/>
                      <a:pt x="107" y="42"/>
                      <a:pt x="107" y="61"/>
                    </a:cubicBezTo>
                    <a:cubicBezTo>
                      <a:pt x="107" y="80"/>
                      <a:pt x="103" y="95"/>
                      <a:pt x="95" y="106"/>
                    </a:cubicBezTo>
                    <a:cubicBezTo>
                      <a:pt x="86" y="117"/>
                      <a:pt x="75" y="122"/>
                      <a:pt x="60" y="122"/>
                    </a:cubicBezTo>
                    <a:close/>
                    <a:moveTo>
                      <a:pt x="54" y="21"/>
                    </a:moveTo>
                    <a:cubicBezTo>
                      <a:pt x="44" y="21"/>
                      <a:pt x="37" y="24"/>
                      <a:pt x="32" y="29"/>
                    </a:cubicBezTo>
                    <a:cubicBezTo>
                      <a:pt x="28" y="35"/>
                      <a:pt x="25" y="44"/>
                      <a:pt x="25" y="57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75"/>
                      <a:pt x="28" y="86"/>
                      <a:pt x="32" y="92"/>
                    </a:cubicBezTo>
                    <a:cubicBezTo>
                      <a:pt x="37" y="99"/>
                      <a:pt x="44" y="102"/>
                      <a:pt x="55" y="102"/>
                    </a:cubicBezTo>
                    <a:cubicBezTo>
                      <a:pt x="63" y="102"/>
                      <a:pt x="70" y="98"/>
                      <a:pt x="75" y="91"/>
                    </a:cubicBezTo>
                    <a:cubicBezTo>
                      <a:pt x="79" y="84"/>
                      <a:pt x="82" y="74"/>
                      <a:pt x="82" y="61"/>
                    </a:cubicBezTo>
                    <a:cubicBezTo>
                      <a:pt x="82" y="48"/>
                      <a:pt x="79" y="38"/>
                      <a:pt x="75" y="31"/>
                    </a:cubicBezTo>
                    <a:cubicBezTo>
                      <a:pt x="70" y="24"/>
                      <a:pt x="63" y="21"/>
                      <a:pt x="54" y="21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6351587" y="1724025"/>
                <a:ext cx="390524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8" y="94"/>
                    </a:cubicBezTo>
                    <a:cubicBezTo>
                      <a:pt x="98" y="114"/>
                      <a:pt x="98" y="114"/>
                      <a:pt x="98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6800850" y="1724025"/>
                <a:ext cx="271461" cy="450849"/>
              </a:xfrm>
              <a:custGeom>
                <a:pathLst>
                  <a:path extrusionOk="0" h="120" w="72">
                    <a:moveTo>
                      <a:pt x="59" y="0"/>
                    </a:moveTo>
                    <a:cubicBezTo>
                      <a:pt x="64" y="0"/>
                      <a:pt x="69" y="1"/>
                      <a:pt x="72" y="1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6" y="24"/>
                      <a:pt x="62" y="23"/>
                      <a:pt x="58" y="23"/>
                    </a:cubicBezTo>
                    <a:cubicBezTo>
                      <a:pt x="48" y="23"/>
                      <a:pt x="40" y="27"/>
                      <a:pt x="34" y="33"/>
                    </a:cubicBezTo>
                    <a:cubicBezTo>
                      <a:pt x="28" y="40"/>
                      <a:pt x="25" y="48"/>
                      <a:pt x="25" y="59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8" y="16"/>
                      <a:pt x="33" y="11"/>
                      <a:pt x="39" y="6"/>
                    </a:cubicBezTo>
                    <a:cubicBezTo>
                      <a:pt x="45" y="2"/>
                      <a:pt x="52" y="0"/>
                      <a:pt x="59" y="0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7075488" y="1724025"/>
                <a:ext cx="325436" cy="458788"/>
              </a:xfrm>
              <a:custGeom>
                <a:pathLst>
                  <a:path extrusionOk="0" h="122" w="87">
                    <a:moveTo>
                      <a:pt x="87" y="87"/>
                    </a:moveTo>
                    <a:cubicBezTo>
                      <a:pt x="87" y="98"/>
                      <a:pt x="82" y="107"/>
                      <a:pt x="74" y="113"/>
                    </a:cubicBezTo>
                    <a:cubicBezTo>
                      <a:pt x="66" y="119"/>
                      <a:pt x="54" y="122"/>
                      <a:pt x="38" y="122"/>
                    </a:cubicBezTo>
                    <a:cubicBezTo>
                      <a:pt x="22" y="122"/>
                      <a:pt x="10" y="120"/>
                      <a:pt x="0" y="11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4" y="100"/>
                      <a:pt x="27" y="103"/>
                      <a:pt x="39" y="103"/>
                    </a:cubicBezTo>
                    <a:cubicBezTo>
                      <a:pt x="54" y="103"/>
                      <a:pt x="62" y="98"/>
                      <a:pt x="62" y="89"/>
                    </a:cubicBezTo>
                    <a:cubicBezTo>
                      <a:pt x="62" y="86"/>
                      <a:pt x="61" y="84"/>
                      <a:pt x="60" y="82"/>
                    </a:cubicBezTo>
                    <a:cubicBezTo>
                      <a:pt x="58" y="80"/>
                      <a:pt x="55" y="78"/>
                      <a:pt x="51" y="75"/>
                    </a:cubicBezTo>
                    <a:cubicBezTo>
                      <a:pt x="47" y="73"/>
                      <a:pt x="42" y="71"/>
                      <a:pt x="35" y="68"/>
                    </a:cubicBezTo>
                    <a:cubicBezTo>
                      <a:pt x="21" y="63"/>
                      <a:pt x="12" y="58"/>
                      <a:pt x="7" y="52"/>
                    </a:cubicBezTo>
                    <a:cubicBezTo>
                      <a:pt x="3" y="47"/>
                      <a:pt x="0" y="40"/>
                      <a:pt x="0" y="32"/>
                    </a:cubicBezTo>
                    <a:cubicBezTo>
                      <a:pt x="0" y="22"/>
                      <a:pt x="4" y="14"/>
                      <a:pt x="12" y="9"/>
                    </a:cubicBezTo>
                    <a:cubicBezTo>
                      <a:pt x="20" y="3"/>
                      <a:pt x="31" y="0"/>
                      <a:pt x="45" y="0"/>
                    </a:cubicBezTo>
                    <a:cubicBezTo>
                      <a:pt x="59" y="0"/>
                      <a:pt x="72" y="3"/>
                      <a:pt x="85" y="9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64" y="22"/>
                      <a:pt x="53" y="20"/>
                      <a:pt x="45" y="20"/>
                    </a:cubicBezTo>
                    <a:cubicBezTo>
                      <a:pt x="31" y="20"/>
                      <a:pt x="25" y="23"/>
                      <a:pt x="25" y="31"/>
                    </a:cubicBezTo>
                    <a:cubicBezTo>
                      <a:pt x="25" y="35"/>
                      <a:pt x="27" y="38"/>
                      <a:pt x="30" y="40"/>
                    </a:cubicBezTo>
                    <a:cubicBezTo>
                      <a:pt x="33" y="43"/>
                      <a:pt x="41" y="46"/>
                      <a:pt x="52" y="51"/>
                    </a:cubicBezTo>
                    <a:cubicBezTo>
                      <a:pt x="62" y="55"/>
                      <a:pt x="69" y="58"/>
                      <a:pt x="74" y="61"/>
                    </a:cubicBezTo>
                    <a:cubicBezTo>
                      <a:pt x="78" y="64"/>
                      <a:pt x="81" y="68"/>
                      <a:pt x="83" y="72"/>
                    </a:cubicBezTo>
                    <a:cubicBezTo>
                      <a:pt x="86" y="76"/>
                      <a:pt x="87" y="81"/>
                      <a:pt x="87" y="87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548187" y="1198562"/>
                <a:ext cx="168275" cy="206374"/>
              </a:xfrm>
              <a:custGeom>
                <a:pathLst>
                  <a:path extrusionOk="0" h="55" w="45">
                    <a:moveTo>
                      <a:pt x="42" y="18"/>
                    </a:moveTo>
                    <a:cubicBezTo>
                      <a:pt x="44" y="17"/>
                      <a:pt x="44" y="17"/>
                      <a:pt x="43" y="15"/>
                    </a:cubicBezTo>
                    <a:cubicBezTo>
                      <a:pt x="40" y="5"/>
                      <a:pt x="27" y="0"/>
                      <a:pt x="15" y="5"/>
                    </a:cubicBezTo>
                    <a:cubicBezTo>
                      <a:pt x="7" y="8"/>
                      <a:pt x="0" y="18"/>
                      <a:pt x="0" y="28"/>
                    </a:cubicBezTo>
                    <a:cubicBezTo>
                      <a:pt x="0" y="42"/>
                      <a:pt x="10" y="55"/>
                      <a:pt x="24" y="55"/>
                    </a:cubicBezTo>
                    <a:cubicBezTo>
                      <a:pt x="30" y="55"/>
                      <a:pt x="35" y="54"/>
                      <a:pt x="39" y="51"/>
                    </a:cubicBezTo>
                    <a:cubicBezTo>
                      <a:pt x="40" y="51"/>
                      <a:pt x="45" y="47"/>
                      <a:pt x="45" y="46"/>
                    </a:cubicBezTo>
                    <a:cubicBezTo>
                      <a:pt x="45" y="46"/>
                      <a:pt x="44" y="46"/>
                      <a:pt x="43" y="47"/>
                    </a:cubicBezTo>
                    <a:cubicBezTo>
                      <a:pt x="40" y="49"/>
                      <a:pt x="35" y="49"/>
                      <a:pt x="32" y="49"/>
                    </a:cubicBezTo>
                    <a:cubicBezTo>
                      <a:pt x="24" y="49"/>
                      <a:pt x="18" y="44"/>
                      <a:pt x="14" y="38"/>
                    </a:cubicBezTo>
                    <a:cubicBezTo>
                      <a:pt x="12" y="34"/>
                      <a:pt x="10" y="30"/>
                      <a:pt x="10" y="25"/>
                    </a:cubicBezTo>
                    <a:cubicBezTo>
                      <a:pt x="9" y="18"/>
                      <a:pt x="11" y="10"/>
                      <a:pt x="19" y="7"/>
                    </a:cubicBezTo>
                    <a:cubicBezTo>
                      <a:pt x="25" y="6"/>
                      <a:pt x="30" y="9"/>
                      <a:pt x="32" y="14"/>
                    </a:cubicBezTo>
                    <a:cubicBezTo>
                      <a:pt x="33" y="17"/>
                      <a:pt x="32" y="18"/>
                      <a:pt x="30" y="1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5" y="24"/>
                      <a:pt x="34" y="21"/>
                      <a:pt x="42" y="18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4446587" y="1112837"/>
                <a:ext cx="101599" cy="285749"/>
              </a:xfrm>
              <a:custGeom>
                <a:pathLst>
                  <a:path extrusionOk="0" h="76" w="27">
                    <a:moveTo>
                      <a:pt x="8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20" y="2"/>
                      <a:pt x="19" y="4"/>
                    </a:cubicBezTo>
                    <a:cubicBezTo>
                      <a:pt x="19" y="5"/>
                      <a:pt x="18" y="6"/>
                      <a:pt x="18" y="8"/>
                    </a:cubicBezTo>
                    <a:cubicBezTo>
                      <a:pt x="17" y="28"/>
                      <a:pt x="18" y="48"/>
                      <a:pt x="18" y="68"/>
                    </a:cubicBezTo>
                    <a:cubicBezTo>
                      <a:pt x="18" y="73"/>
                      <a:pt x="20" y="72"/>
                      <a:pt x="27" y="72"/>
                    </a:cubicBezTo>
                    <a:cubicBezTo>
                      <a:pt x="26" y="73"/>
                      <a:pt x="24" y="75"/>
                      <a:pt x="23" y="76"/>
                    </a:cubicBezTo>
                    <a:cubicBezTo>
                      <a:pt x="17" y="76"/>
                      <a:pt x="11" y="76"/>
                      <a:pt x="4" y="76"/>
                    </a:cubicBezTo>
                    <a:cubicBezTo>
                      <a:pt x="7" y="73"/>
                      <a:pt x="8" y="71"/>
                      <a:pt x="8" y="65"/>
                    </a:cubicBezTo>
                    <a:cubicBezTo>
                      <a:pt x="8" y="45"/>
                      <a:pt x="7" y="25"/>
                      <a:pt x="8" y="5"/>
                    </a:cubicBezTo>
                    <a:cubicBezTo>
                      <a:pt x="5" y="5"/>
                      <a:pt x="3" y="5"/>
                      <a:pt x="0" y="5"/>
                    </a:cubicBezTo>
                    <a:cubicBezTo>
                      <a:pt x="2" y="4"/>
                      <a:pt x="5" y="2"/>
                      <a:pt x="8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248150" y="1214437"/>
                <a:ext cx="209550" cy="311149"/>
              </a:xfrm>
              <a:custGeom>
                <a:pathLst>
                  <a:path extrusionOk="0" h="83" w="56">
                    <a:moveTo>
                      <a:pt x="34" y="52"/>
                    </a:moveTo>
                    <a:cubicBezTo>
                      <a:pt x="35" y="53"/>
                      <a:pt x="36" y="54"/>
                      <a:pt x="38" y="54"/>
                    </a:cubicBezTo>
                    <a:cubicBezTo>
                      <a:pt x="44" y="58"/>
                      <a:pt x="46" y="63"/>
                      <a:pt x="45" y="68"/>
                    </a:cubicBezTo>
                    <a:cubicBezTo>
                      <a:pt x="45" y="73"/>
                      <a:pt x="39" y="77"/>
                      <a:pt x="31" y="78"/>
                    </a:cubicBezTo>
                    <a:cubicBezTo>
                      <a:pt x="21" y="78"/>
                      <a:pt x="9" y="75"/>
                      <a:pt x="11" y="62"/>
                    </a:cubicBezTo>
                    <a:cubicBezTo>
                      <a:pt x="12" y="56"/>
                      <a:pt x="21" y="52"/>
                      <a:pt x="28" y="52"/>
                    </a:cubicBezTo>
                    <a:cubicBezTo>
                      <a:pt x="30" y="52"/>
                      <a:pt x="32" y="52"/>
                      <a:pt x="34" y="52"/>
                    </a:cubicBezTo>
                    <a:moveTo>
                      <a:pt x="56" y="1"/>
                    </a:moveTo>
                    <a:cubicBezTo>
                      <a:pt x="49" y="5"/>
                      <a:pt x="49" y="5"/>
                      <a:pt x="49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5" y="7"/>
                      <a:pt x="47" y="10"/>
                      <a:pt x="49" y="13"/>
                    </a:cubicBezTo>
                    <a:cubicBezTo>
                      <a:pt x="50" y="17"/>
                      <a:pt x="50" y="21"/>
                      <a:pt x="49" y="25"/>
                    </a:cubicBezTo>
                    <a:cubicBezTo>
                      <a:pt x="47" y="28"/>
                      <a:pt x="45" y="31"/>
                      <a:pt x="41" y="33"/>
                    </a:cubicBezTo>
                    <a:cubicBezTo>
                      <a:pt x="39" y="35"/>
                      <a:pt x="38" y="36"/>
                      <a:pt x="37" y="38"/>
                    </a:cubicBezTo>
                    <a:cubicBezTo>
                      <a:pt x="37" y="43"/>
                      <a:pt x="43" y="46"/>
                      <a:pt x="46" y="48"/>
                    </a:cubicBezTo>
                    <a:cubicBezTo>
                      <a:pt x="53" y="54"/>
                      <a:pt x="56" y="63"/>
                      <a:pt x="51" y="71"/>
                    </a:cubicBezTo>
                    <a:cubicBezTo>
                      <a:pt x="47" y="79"/>
                      <a:pt x="36" y="83"/>
                      <a:pt x="24" y="83"/>
                    </a:cubicBezTo>
                    <a:cubicBezTo>
                      <a:pt x="10" y="83"/>
                      <a:pt x="1" y="76"/>
                      <a:pt x="1" y="67"/>
                    </a:cubicBezTo>
                    <a:cubicBezTo>
                      <a:pt x="0" y="56"/>
                      <a:pt x="12" y="50"/>
                      <a:pt x="23" y="49"/>
                    </a:cubicBezTo>
                    <a:cubicBezTo>
                      <a:pt x="26" y="49"/>
                      <a:pt x="28" y="49"/>
                      <a:pt x="31" y="49"/>
                    </a:cubicBezTo>
                    <a:cubicBezTo>
                      <a:pt x="27" y="47"/>
                      <a:pt x="26" y="42"/>
                      <a:pt x="27" y="38"/>
                    </a:cubicBezTo>
                    <a:cubicBezTo>
                      <a:pt x="28" y="37"/>
                      <a:pt x="28" y="38"/>
                      <a:pt x="27" y="38"/>
                    </a:cubicBezTo>
                    <a:cubicBezTo>
                      <a:pt x="18" y="39"/>
                      <a:pt x="9" y="33"/>
                      <a:pt x="7" y="25"/>
                    </a:cubicBezTo>
                    <a:cubicBezTo>
                      <a:pt x="6" y="21"/>
                      <a:pt x="7" y="16"/>
                      <a:pt x="8" y="12"/>
                    </a:cubicBezTo>
                    <a:cubicBezTo>
                      <a:pt x="12" y="5"/>
                      <a:pt x="20" y="0"/>
                      <a:pt x="29" y="0"/>
                    </a:cubicBezTo>
                    <a:cubicBezTo>
                      <a:pt x="38" y="0"/>
                      <a:pt x="46" y="0"/>
                      <a:pt x="56" y="1"/>
                    </a:cubicBezTo>
                    <a:moveTo>
                      <a:pt x="40" y="19"/>
                    </a:moveTo>
                    <a:cubicBezTo>
                      <a:pt x="41" y="26"/>
                      <a:pt x="39" y="33"/>
                      <a:pt x="33" y="34"/>
                    </a:cubicBezTo>
                    <a:cubicBezTo>
                      <a:pt x="26" y="36"/>
                      <a:pt x="19" y="31"/>
                      <a:pt x="17" y="22"/>
                    </a:cubicBezTo>
                    <a:cubicBezTo>
                      <a:pt x="15" y="13"/>
                      <a:pt x="17" y="7"/>
                      <a:pt x="23" y="5"/>
                    </a:cubicBezTo>
                    <a:cubicBezTo>
                      <a:pt x="30" y="2"/>
                      <a:pt x="38" y="9"/>
                      <a:pt x="40" y="19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052887" y="1209675"/>
                <a:ext cx="201611" cy="200025"/>
              </a:xfrm>
              <a:custGeom>
                <a:pathLst>
                  <a:path extrusionOk="0" h="53" w="54">
                    <a:moveTo>
                      <a:pt x="27" y="0"/>
                    </a:moveTo>
                    <a:cubicBezTo>
                      <a:pt x="44" y="0"/>
                      <a:pt x="53" y="11"/>
                      <a:pt x="54" y="25"/>
                    </a:cubicBezTo>
                    <a:cubicBezTo>
                      <a:pt x="54" y="38"/>
                      <a:pt x="43" y="50"/>
                      <a:pt x="30" y="51"/>
                    </a:cubicBezTo>
                    <a:cubicBezTo>
                      <a:pt x="14" y="53"/>
                      <a:pt x="0" y="42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moveTo>
                      <a:pt x="43" y="26"/>
                    </a:moveTo>
                    <a:cubicBezTo>
                      <a:pt x="44" y="36"/>
                      <a:pt x="41" y="45"/>
                      <a:pt x="32" y="47"/>
                    </a:cubicBezTo>
                    <a:cubicBezTo>
                      <a:pt x="23" y="49"/>
                      <a:pt x="14" y="42"/>
                      <a:pt x="11" y="29"/>
                    </a:cubicBezTo>
                    <a:cubicBezTo>
                      <a:pt x="9" y="15"/>
                      <a:pt x="13" y="6"/>
                      <a:pt x="21" y="4"/>
                    </a:cubicBezTo>
                    <a:cubicBezTo>
                      <a:pt x="31" y="1"/>
                      <a:pt x="42" y="12"/>
                      <a:pt x="43" y="26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3835400" y="1209675"/>
                <a:ext cx="201611" cy="200025"/>
              </a:xfrm>
              <a:custGeom>
                <a:pathLst>
                  <a:path extrusionOk="0" h="53" w="54">
                    <a:moveTo>
                      <a:pt x="27" y="0"/>
                    </a:moveTo>
                    <a:cubicBezTo>
                      <a:pt x="44" y="0"/>
                      <a:pt x="53" y="11"/>
                      <a:pt x="54" y="25"/>
                    </a:cubicBezTo>
                    <a:cubicBezTo>
                      <a:pt x="54" y="38"/>
                      <a:pt x="43" y="50"/>
                      <a:pt x="30" y="51"/>
                    </a:cubicBezTo>
                    <a:cubicBezTo>
                      <a:pt x="14" y="53"/>
                      <a:pt x="0" y="42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moveTo>
                      <a:pt x="43" y="26"/>
                    </a:moveTo>
                    <a:cubicBezTo>
                      <a:pt x="44" y="36"/>
                      <a:pt x="41" y="45"/>
                      <a:pt x="32" y="47"/>
                    </a:cubicBezTo>
                    <a:cubicBezTo>
                      <a:pt x="23" y="49"/>
                      <a:pt x="13" y="42"/>
                      <a:pt x="11" y="29"/>
                    </a:cubicBezTo>
                    <a:cubicBezTo>
                      <a:pt x="8" y="15"/>
                      <a:pt x="13" y="6"/>
                      <a:pt x="21" y="4"/>
                    </a:cubicBezTo>
                    <a:cubicBezTo>
                      <a:pt x="31" y="1"/>
                      <a:pt x="41" y="12"/>
                      <a:pt x="43" y="26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3527425" y="1109662"/>
                <a:ext cx="292100" cy="319088"/>
              </a:xfrm>
              <a:custGeom>
                <a:pathLst>
                  <a:path extrusionOk="0" h="85" w="78">
                    <a:moveTo>
                      <a:pt x="66" y="20"/>
                    </a:moveTo>
                    <a:cubicBezTo>
                      <a:pt x="74" y="12"/>
                      <a:pt x="74" y="12"/>
                      <a:pt x="74" y="12"/>
                    </a:cubicBezTo>
                    <a:cubicBezTo>
                      <a:pt x="60" y="1"/>
                      <a:pt x="38" y="0"/>
                      <a:pt x="23" y="7"/>
                    </a:cubicBezTo>
                    <a:cubicBezTo>
                      <a:pt x="10" y="14"/>
                      <a:pt x="1" y="27"/>
                      <a:pt x="0" y="42"/>
                    </a:cubicBezTo>
                    <a:cubicBezTo>
                      <a:pt x="0" y="57"/>
                      <a:pt x="9" y="69"/>
                      <a:pt x="18" y="75"/>
                    </a:cubicBezTo>
                    <a:cubicBezTo>
                      <a:pt x="33" y="85"/>
                      <a:pt x="58" y="83"/>
                      <a:pt x="74" y="75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74"/>
                      <a:pt x="63" y="74"/>
                      <a:pt x="60" y="75"/>
                    </a:cubicBezTo>
                    <a:cubicBezTo>
                      <a:pt x="55" y="76"/>
                      <a:pt x="50" y="77"/>
                      <a:pt x="45" y="76"/>
                    </a:cubicBezTo>
                    <a:cubicBezTo>
                      <a:pt x="29" y="75"/>
                      <a:pt x="16" y="62"/>
                      <a:pt x="13" y="46"/>
                    </a:cubicBezTo>
                    <a:cubicBezTo>
                      <a:pt x="10" y="31"/>
                      <a:pt x="18" y="16"/>
                      <a:pt x="30" y="10"/>
                    </a:cubicBezTo>
                    <a:cubicBezTo>
                      <a:pt x="36" y="7"/>
                      <a:pt x="43" y="6"/>
                      <a:pt x="50" y="8"/>
                    </a:cubicBezTo>
                    <a:cubicBezTo>
                      <a:pt x="55" y="10"/>
                      <a:pt x="60" y="13"/>
                      <a:pt x="64" y="17"/>
                    </a:cubicBezTo>
                    <a:cubicBezTo>
                      <a:pt x="61" y="21"/>
                      <a:pt x="61" y="21"/>
                      <a:pt x="61" y="21"/>
                    </a:cubicBezTo>
                    <a:lnTo>
                      <a:pt x="66" y="2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Slide_Dark">
    <p:bg>
      <p:bgPr>
        <a:solidFill>
          <a:schemeClr val="accent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2912237" y="2130885"/>
            <a:ext cx="3252088" cy="802004"/>
            <a:chOff x="3881948" y="2841181"/>
            <a:chExt cx="4334961" cy="1069339"/>
          </a:xfrm>
        </p:grpSpPr>
        <p:grpSp>
          <p:nvGrpSpPr>
            <p:cNvPr id="114" name="Shape 114"/>
            <p:cNvGrpSpPr/>
            <p:nvPr/>
          </p:nvGrpSpPr>
          <p:grpSpPr>
            <a:xfrm>
              <a:off x="5350842" y="2978933"/>
              <a:ext cx="2866067" cy="929979"/>
              <a:chOff x="3516312" y="1109662"/>
              <a:chExt cx="3884612" cy="126047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3516312" y="1589087"/>
                <a:ext cx="476250" cy="585788"/>
              </a:xfrm>
              <a:custGeom>
                <a:pathLst>
                  <a:path extrusionOk="0" h="156" w="127">
                    <a:moveTo>
                      <a:pt x="127" y="77"/>
                    </a:moveTo>
                    <a:cubicBezTo>
                      <a:pt x="127" y="102"/>
                      <a:pt x="119" y="122"/>
                      <a:pt x="105" y="136"/>
                    </a:cubicBezTo>
                    <a:cubicBezTo>
                      <a:pt x="91" y="149"/>
                      <a:pt x="70" y="156"/>
                      <a:pt x="44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3" y="0"/>
                      <a:pt x="92" y="7"/>
                      <a:pt x="106" y="20"/>
                    </a:cubicBezTo>
                    <a:cubicBezTo>
                      <a:pt x="120" y="34"/>
                      <a:pt x="127" y="53"/>
                      <a:pt x="127" y="77"/>
                    </a:cubicBezTo>
                    <a:close/>
                    <a:moveTo>
                      <a:pt x="100" y="78"/>
                    </a:moveTo>
                    <a:cubicBezTo>
                      <a:pt x="100" y="40"/>
                      <a:pt x="82" y="22"/>
                      <a:pt x="47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44" y="135"/>
                      <a:pt x="44" y="135"/>
                      <a:pt x="44" y="135"/>
                    </a:cubicBezTo>
                    <a:cubicBezTo>
                      <a:pt x="81" y="135"/>
                      <a:pt x="100" y="116"/>
                      <a:pt x="100" y="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030662" y="1724025"/>
                <a:ext cx="388937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9" y="94"/>
                    </a:cubicBezTo>
                    <a:cubicBezTo>
                      <a:pt x="99" y="114"/>
                      <a:pt x="99" y="114"/>
                      <a:pt x="99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4413250" y="1731963"/>
                <a:ext cx="434975" cy="442912"/>
              </a:xfrm>
              <a:custGeom>
                <a:pathLst>
                  <a:path extrusionOk="0" h="118" w="116">
                    <a:moveTo>
                      <a:pt x="45" y="11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54" y="80"/>
                      <a:pt x="57" y="90"/>
                      <a:pt x="58" y="97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9" y="92"/>
                      <a:pt x="62" y="82"/>
                      <a:pt x="66" y="69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72" y="118"/>
                      <a:pt x="72" y="118"/>
                      <a:pt x="72" y="118"/>
                    </a:cubicBezTo>
                    <a:lnTo>
                      <a:pt x="45" y="1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840287" y="1724025"/>
                <a:ext cx="390524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9" y="94"/>
                    </a:cubicBezTo>
                    <a:cubicBezTo>
                      <a:pt x="99" y="114"/>
                      <a:pt x="99" y="114"/>
                      <a:pt x="99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5289550" y="1552575"/>
                <a:ext cx="93599" cy="62219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5440362" y="1724025"/>
                <a:ext cx="419100" cy="458788"/>
              </a:xfrm>
              <a:custGeom>
                <a:pathLst>
                  <a:path extrusionOk="0" h="122" w="112">
                    <a:moveTo>
                      <a:pt x="112" y="61"/>
                    </a:moveTo>
                    <a:cubicBezTo>
                      <a:pt x="112" y="80"/>
                      <a:pt x="107" y="95"/>
                      <a:pt x="97" y="106"/>
                    </a:cubicBezTo>
                    <a:cubicBezTo>
                      <a:pt x="87" y="117"/>
                      <a:pt x="73" y="122"/>
                      <a:pt x="56" y="122"/>
                    </a:cubicBezTo>
                    <a:cubicBezTo>
                      <a:pt x="45" y="122"/>
                      <a:pt x="35" y="120"/>
                      <a:pt x="27" y="115"/>
                    </a:cubicBezTo>
                    <a:cubicBezTo>
                      <a:pt x="18" y="110"/>
                      <a:pt x="12" y="103"/>
                      <a:pt x="7" y="93"/>
                    </a:cubicBezTo>
                    <a:cubicBezTo>
                      <a:pt x="3" y="84"/>
                      <a:pt x="0" y="73"/>
                      <a:pt x="0" y="61"/>
                    </a:cubicBezTo>
                    <a:cubicBezTo>
                      <a:pt x="0" y="42"/>
                      <a:pt x="5" y="27"/>
                      <a:pt x="15" y="16"/>
                    </a:cubicBezTo>
                    <a:cubicBezTo>
                      <a:pt x="25" y="6"/>
                      <a:pt x="39" y="0"/>
                      <a:pt x="56" y="0"/>
                    </a:cubicBezTo>
                    <a:cubicBezTo>
                      <a:pt x="74" y="0"/>
                      <a:pt x="87" y="6"/>
                      <a:pt x="97" y="17"/>
                    </a:cubicBezTo>
                    <a:cubicBezTo>
                      <a:pt x="107" y="28"/>
                      <a:pt x="112" y="42"/>
                      <a:pt x="112" y="61"/>
                    </a:cubicBezTo>
                    <a:close/>
                    <a:moveTo>
                      <a:pt x="26" y="61"/>
                    </a:moveTo>
                    <a:cubicBezTo>
                      <a:pt x="26" y="88"/>
                      <a:pt x="36" y="102"/>
                      <a:pt x="56" y="102"/>
                    </a:cubicBezTo>
                    <a:cubicBezTo>
                      <a:pt x="76" y="102"/>
                      <a:pt x="86" y="88"/>
                      <a:pt x="86" y="61"/>
                    </a:cubicBezTo>
                    <a:cubicBezTo>
                      <a:pt x="86" y="34"/>
                      <a:pt x="76" y="21"/>
                      <a:pt x="56" y="21"/>
                    </a:cubicBezTo>
                    <a:cubicBezTo>
                      <a:pt x="46" y="21"/>
                      <a:pt x="38" y="24"/>
                      <a:pt x="33" y="31"/>
                    </a:cubicBezTo>
                    <a:cubicBezTo>
                      <a:pt x="29" y="38"/>
                      <a:pt x="26" y="48"/>
                      <a:pt x="26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5916612" y="1724025"/>
                <a:ext cx="401637" cy="646112"/>
              </a:xfrm>
              <a:custGeom>
                <a:pathLst>
                  <a:path extrusionOk="0" h="172" w="107">
                    <a:moveTo>
                      <a:pt x="60" y="122"/>
                    </a:moveTo>
                    <a:cubicBezTo>
                      <a:pt x="45" y="122"/>
                      <a:pt x="34" y="117"/>
                      <a:pt x="25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5" y="116"/>
                      <a:pt x="25" y="122"/>
                      <a:pt x="25" y="124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5"/>
                      <a:pt x="22" y="10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6"/>
                      <a:pt x="45" y="0"/>
                      <a:pt x="61" y="0"/>
                    </a:cubicBezTo>
                    <a:cubicBezTo>
                      <a:pt x="75" y="0"/>
                      <a:pt x="87" y="6"/>
                      <a:pt x="95" y="16"/>
                    </a:cubicBezTo>
                    <a:cubicBezTo>
                      <a:pt x="103" y="27"/>
                      <a:pt x="107" y="42"/>
                      <a:pt x="107" y="61"/>
                    </a:cubicBezTo>
                    <a:cubicBezTo>
                      <a:pt x="107" y="80"/>
                      <a:pt x="103" y="95"/>
                      <a:pt x="95" y="106"/>
                    </a:cubicBezTo>
                    <a:cubicBezTo>
                      <a:pt x="86" y="117"/>
                      <a:pt x="75" y="122"/>
                      <a:pt x="60" y="122"/>
                    </a:cubicBezTo>
                    <a:close/>
                    <a:moveTo>
                      <a:pt x="54" y="21"/>
                    </a:moveTo>
                    <a:cubicBezTo>
                      <a:pt x="44" y="21"/>
                      <a:pt x="37" y="24"/>
                      <a:pt x="32" y="29"/>
                    </a:cubicBezTo>
                    <a:cubicBezTo>
                      <a:pt x="28" y="35"/>
                      <a:pt x="25" y="44"/>
                      <a:pt x="25" y="57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75"/>
                      <a:pt x="28" y="86"/>
                      <a:pt x="32" y="92"/>
                    </a:cubicBezTo>
                    <a:cubicBezTo>
                      <a:pt x="37" y="99"/>
                      <a:pt x="44" y="102"/>
                      <a:pt x="55" y="102"/>
                    </a:cubicBezTo>
                    <a:cubicBezTo>
                      <a:pt x="63" y="102"/>
                      <a:pt x="70" y="98"/>
                      <a:pt x="75" y="91"/>
                    </a:cubicBezTo>
                    <a:cubicBezTo>
                      <a:pt x="79" y="84"/>
                      <a:pt x="82" y="74"/>
                      <a:pt x="82" y="61"/>
                    </a:cubicBezTo>
                    <a:cubicBezTo>
                      <a:pt x="82" y="48"/>
                      <a:pt x="79" y="38"/>
                      <a:pt x="75" y="31"/>
                    </a:cubicBezTo>
                    <a:cubicBezTo>
                      <a:pt x="70" y="24"/>
                      <a:pt x="63" y="21"/>
                      <a:pt x="54" y="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6351587" y="1724025"/>
                <a:ext cx="390524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8" y="94"/>
                    </a:cubicBezTo>
                    <a:cubicBezTo>
                      <a:pt x="98" y="114"/>
                      <a:pt x="98" y="114"/>
                      <a:pt x="98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6800850" y="1724025"/>
                <a:ext cx="271461" cy="450849"/>
              </a:xfrm>
              <a:custGeom>
                <a:pathLst>
                  <a:path extrusionOk="0" h="120" w="72">
                    <a:moveTo>
                      <a:pt x="59" y="0"/>
                    </a:moveTo>
                    <a:cubicBezTo>
                      <a:pt x="64" y="0"/>
                      <a:pt x="69" y="1"/>
                      <a:pt x="72" y="1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6" y="24"/>
                      <a:pt x="62" y="23"/>
                      <a:pt x="58" y="23"/>
                    </a:cubicBezTo>
                    <a:cubicBezTo>
                      <a:pt x="48" y="23"/>
                      <a:pt x="40" y="27"/>
                      <a:pt x="34" y="33"/>
                    </a:cubicBezTo>
                    <a:cubicBezTo>
                      <a:pt x="28" y="40"/>
                      <a:pt x="25" y="48"/>
                      <a:pt x="25" y="59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8" y="16"/>
                      <a:pt x="33" y="11"/>
                      <a:pt x="39" y="6"/>
                    </a:cubicBezTo>
                    <a:cubicBezTo>
                      <a:pt x="45" y="2"/>
                      <a:pt x="52" y="0"/>
                      <a:pt x="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7075488" y="1724025"/>
                <a:ext cx="325436" cy="458788"/>
              </a:xfrm>
              <a:custGeom>
                <a:pathLst>
                  <a:path extrusionOk="0" h="122" w="87">
                    <a:moveTo>
                      <a:pt x="87" y="87"/>
                    </a:moveTo>
                    <a:cubicBezTo>
                      <a:pt x="87" y="98"/>
                      <a:pt x="82" y="107"/>
                      <a:pt x="74" y="113"/>
                    </a:cubicBezTo>
                    <a:cubicBezTo>
                      <a:pt x="66" y="119"/>
                      <a:pt x="54" y="122"/>
                      <a:pt x="38" y="122"/>
                    </a:cubicBezTo>
                    <a:cubicBezTo>
                      <a:pt x="22" y="122"/>
                      <a:pt x="10" y="120"/>
                      <a:pt x="0" y="11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4" y="100"/>
                      <a:pt x="27" y="103"/>
                      <a:pt x="39" y="103"/>
                    </a:cubicBezTo>
                    <a:cubicBezTo>
                      <a:pt x="54" y="103"/>
                      <a:pt x="62" y="98"/>
                      <a:pt x="62" y="89"/>
                    </a:cubicBezTo>
                    <a:cubicBezTo>
                      <a:pt x="62" y="86"/>
                      <a:pt x="61" y="84"/>
                      <a:pt x="60" y="82"/>
                    </a:cubicBezTo>
                    <a:cubicBezTo>
                      <a:pt x="58" y="80"/>
                      <a:pt x="55" y="78"/>
                      <a:pt x="51" y="75"/>
                    </a:cubicBezTo>
                    <a:cubicBezTo>
                      <a:pt x="47" y="73"/>
                      <a:pt x="42" y="71"/>
                      <a:pt x="35" y="68"/>
                    </a:cubicBezTo>
                    <a:cubicBezTo>
                      <a:pt x="21" y="63"/>
                      <a:pt x="12" y="58"/>
                      <a:pt x="7" y="52"/>
                    </a:cubicBezTo>
                    <a:cubicBezTo>
                      <a:pt x="3" y="47"/>
                      <a:pt x="0" y="40"/>
                      <a:pt x="0" y="32"/>
                    </a:cubicBezTo>
                    <a:cubicBezTo>
                      <a:pt x="0" y="22"/>
                      <a:pt x="4" y="14"/>
                      <a:pt x="12" y="9"/>
                    </a:cubicBezTo>
                    <a:cubicBezTo>
                      <a:pt x="20" y="3"/>
                      <a:pt x="31" y="0"/>
                      <a:pt x="45" y="0"/>
                    </a:cubicBezTo>
                    <a:cubicBezTo>
                      <a:pt x="59" y="0"/>
                      <a:pt x="72" y="3"/>
                      <a:pt x="85" y="9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64" y="22"/>
                      <a:pt x="53" y="20"/>
                      <a:pt x="45" y="20"/>
                    </a:cubicBezTo>
                    <a:cubicBezTo>
                      <a:pt x="31" y="20"/>
                      <a:pt x="25" y="23"/>
                      <a:pt x="25" y="31"/>
                    </a:cubicBezTo>
                    <a:cubicBezTo>
                      <a:pt x="25" y="35"/>
                      <a:pt x="27" y="38"/>
                      <a:pt x="30" y="40"/>
                    </a:cubicBezTo>
                    <a:cubicBezTo>
                      <a:pt x="33" y="43"/>
                      <a:pt x="41" y="46"/>
                      <a:pt x="52" y="51"/>
                    </a:cubicBezTo>
                    <a:cubicBezTo>
                      <a:pt x="62" y="55"/>
                      <a:pt x="69" y="58"/>
                      <a:pt x="74" y="61"/>
                    </a:cubicBezTo>
                    <a:cubicBezTo>
                      <a:pt x="78" y="64"/>
                      <a:pt x="81" y="68"/>
                      <a:pt x="83" y="72"/>
                    </a:cubicBezTo>
                    <a:cubicBezTo>
                      <a:pt x="86" y="76"/>
                      <a:pt x="87" y="81"/>
                      <a:pt x="87" y="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4548187" y="1198562"/>
                <a:ext cx="168275" cy="206374"/>
              </a:xfrm>
              <a:custGeom>
                <a:pathLst>
                  <a:path extrusionOk="0" h="55" w="45">
                    <a:moveTo>
                      <a:pt x="42" y="18"/>
                    </a:moveTo>
                    <a:cubicBezTo>
                      <a:pt x="44" y="17"/>
                      <a:pt x="44" y="17"/>
                      <a:pt x="43" y="15"/>
                    </a:cubicBezTo>
                    <a:cubicBezTo>
                      <a:pt x="40" y="5"/>
                      <a:pt x="27" y="0"/>
                      <a:pt x="15" y="5"/>
                    </a:cubicBezTo>
                    <a:cubicBezTo>
                      <a:pt x="7" y="8"/>
                      <a:pt x="0" y="18"/>
                      <a:pt x="0" y="28"/>
                    </a:cubicBezTo>
                    <a:cubicBezTo>
                      <a:pt x="0" y="42"/>
                      <a:pt x="10" y="55"/>
                      <a:pt x="24" y="55"/>
                    </a:cubicBezTo>
                    <a:cubicBezTo>
                      <a:pt x="30" y="55"/>
                      <a:pt x="35" y="54"/>
                      <a:pt x="39" y="51"/>
                    </a:cubicBezTo>
                    <a:cubicBezTo>
                      <a:pt x="40" y="51"/>
                      <a:pt x="45" y="47"/>
                      <a:pt x="45" y="46"/>
                    </a:cubicBezTo>
                    <a:cubicBezTo>
                      <a:pt x="45" y="46"/>
                      <a:pt x="44" y="46"/>
                      <a:pt x="43" y="47"/>
                    </a:cubicBezTo>
                    <a:cubicBezTo>
                      <a:pt x="40" y="49"/>
                      <a:pt x="35" y="49"/>
                      <a:pt x="32" y="49"/>
                    </a:cubicBezTo>
                    <a:cubicBezTo>
                      <a:pt x="24" y="49"/>
                      <a:pt x="18" y="44"/>
                      <a:pt x="14" y="38"/>
                    </a:cubicBezTo>
                    <a:cubicBezTo>
                      <a:pt x="12" y="34"/>
                      <a:pt x="10" y="30"/>
                      <a:pt x="10" y="25"/>
                    </a:cubicBezTo>
                    <a:cubicBezTo>
                      <a:pt x="9" y="18"/>
                      <a:pt x="11" y="10"/>
                      <a:pt x="19" y="7"/>
                    </a:cubicBezTo>
                    <a:cubicBezTo>
                      <a:pt x="25" y="6"/>
                      <a:pt x="30" y="9"/>
                      <a:pt x="32" y="14"/>
                    </a:cubicBezTo>
                    <a:cubicBezTo>
                      <a:pt x="33" y="17"/>
                      <a:pt x="32" y="18"/>
                      <a:pt x="30" y="1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5" y="24"/>
                      <a:pt x="34" y="21"/>
                      <a:pt x="42" y="1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446587" y="1112837"/>
                <a:ext cx="101599" cy="285749"/>
              </a:xfrm>
              <a:custGeom>
                <a:pathLst>
                  <a:path extrusionOk="0" h="76" w="27">
                    <a:moveTo>
                      <a:pt x="8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20" y="2"/>
                      <a:pt x="19" y="4"/>
                    </a:cubicBezTo>
                    <a:cubicBezTo>
                      <a:pt x="19" y="5"/>
                      <a:pt x="18" y="6"/>
                      <a:pt x="18" y="8"/>
                    </a:cubicBezTo>
                    <a:cubicBezTo>
                      <a:pt x="17" y="28"/>
                      <a:pt x="18" y="48"/>
                      <a:pt x="18" y="68"/>
                    </a:cubicBezTo>
                    <a:cubicBezTo>
                      <a:pt x="18" y="73"/>
                      <a:pt x="20" y="72"/>
                      <a:pt x="27" y="72"/>
                    </a:cubicBezTo>
                    <a:cubicBezTo>
                      <a:pt x="26" y="73"/>
                      <a:pt x="24" y="75"/>
                      <a:pt x="23" y="76"/>
                    </a:cubicBezTo>
                    <a:cubicBezTo>
                      <a:pt x="17" y="76"/>
                      <a:pt x="11" y="76"/>
                      <a:pt x="4" y="76"/>
                    </a:cubicBezTo>
                    <a:cubicBezTo>
                      <a:pt x="7" y="73"/>
                      <a:pt x="8" y="71"/>
                      <a:pt x="8" y="65"/>
                    </a:cubicBezTo>
                    <a:cubicBezTo>
                      <a:pt x="8" y="45"/>
                      <a:pt x="7" y="25"/>
                      <a:pt x="8" y="5"/>
                    </a:cubicBezTo>
                    <a:cubicBezTo>
                      <a:pt x="5" y="5"/>
                      <a:pt x="3" y="5"/>
                      <a:pt x="0" y="5"/>
                    </a:cubicBezTo>
                    <a:cubicBezTo>
                      <a:pt x="2" y="4"/>
                      <a:pt x="5" y="2"/>
                      <a:pt x="8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4248150" y="1214437"/>
                <a:ext cx="209550" cy="311149"/>
              </a:xfrm>
              <a:custGeom>
                <a:pathLst>
                  <a:path extrusionOk="0" h="83" w="56">
                    <a:moveTo>
                      <a:pt x="34" y="52"/>
                    </a:moveTo>
                    <a:cubicBezTo>
                      <a:pt x="35" y="53"/>
                      <a:pt x="36" y="54"/>
                      <a:pt x="38" y="54"/>
                    </a:cubicBezTo>
                    <a:cubicBezTo>
                      <a:pt x="44" y="58"/>
                      <a:pt x="46" y="63"/>
                      <a:pt x="45" y="68"/>
                    </a:cubicBezTo>
                    <a:cubicBezTo>
                      <a:pt x="45" y="73"/>
                      <a:pt x="39" y="77"/>
                      <a:pt x="31" y="78"/>
                    </a:cubicBezTo>
                    <a:cubicBezTo>
                      <a:pt x="21" y="78"/>
                      <a:pt x="9" y="75"/>
                      <a:pt x="11" y="62"/>
                    </a:cubicBezTo>
                    <a:cubicBezTo>
                      <a:pt x="12" y="56"/>
                      <a:pt x="21" y="52"/>
                      <a:pt x="28" y="52"/>
                    </a:cubicBezTo>
                    <a:cubicBezTo>
                      <a:pt x="30" y="52"/>
                      <a:pt x="32" y="52"/>
                      <a:pt x="34" y="52"/>
                    </a:cubicBezTo>
                    <a:moveTo>
                      <a:pt x="56" y="1"/>
                    </a:moveTo>
                    <a:cubicBezTo>
                      <a:pt x="49" y="5"/>
                      <a:pt x="49" y="5"/>
                      <a:pt x="49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5" y="7"/>
                      <a:pt x="47" y="10"/>
                      <a:pt x="49" y="13"/>
                    </a:cubicBezTo>
                    <a:cubicBezTo>
                      <a:pt x="50" y="17"/>
                      <a:pt x="50" y="21"/>
                      <a:pt x="49" y="25"/>
                    </a:cubicBezTo>
                    <a:cubicBezTo>
                      <a:pt x="47" y="28"/>
                      <a:pt x="45" y="31"/>
                      <a:pt x="41" y="33"/>
                    </a:cubicBezTo>
                    <a:cubicBezTo>
                      <a:pt x="39" y="35"/>
                      <a:pt x="38" y="36"/>
                      <a:pt x="37" y="38"/>
                    </a:cubicBezTo>
                    <a:cubicBezTo>
                      <a:pt x="37" y="43"/>
                      <a:pt x="43" y="46"/>
                      <a:pt x="46" y="48"/>
                    </a:cubicBezTo>
                    <a:cubicBezTo>
                      <a:pt x="53" y="54"/>
                      <a:pt x="56" y="63"/>
                      <a:pt x="51" y="71"/>
                    </a:cubicBezTo>
                    <a:cubicBezTo>
                      <a:pt x="47" y="79"/>
                      <a:pt x="36" y="83"/>
                      <a:pt x="24" y="83"/>
                    </a:cubicBezTo>
                    <a:cubicBezTo>
                      <a:pt x="10" y="83"/>
                      <a:pt x="1" y="76"/>
                      <a:pt x="1" y="67"/>
                    </a:cubicBezTo>
                    <a:cubicBezTo>
                      <a:pt x="0" y="56"/>
                      <a:pt x="12" y="50"/>
                      <a:pt x="23" y="49"/>
                    </a:cubicBezTo>
                    <a:cubicBezTo>
                      <a:pt x="26" y="49"/>
                      <a:pt x="28" y="49"/>
                      <a:pt x="31" y="49"/>
                    </a:cubicBezTo>
                    <a:cubicBezTo>
                      <a:pt x="27" y="47"/>
                      <a:pt x="26" y="42"/>
                      <a:pt x="27" y="38"/>
                    </a:cubicBezTo>
                    <a:cubicBezTo>
                      <a:pt x="28" y="37"/>
                      <a:pt x="28" y="38"/>
                      <a:pt x="27" y="38"/>
                    </a:cubicBezTo>
                    <a:cubicBezTo>
                      <a:pt x="18" y="39"/>
                      <a:pt x="9" y="33"/>
                      <a:pt x="7" y="25"/>
                    </a:cubicBezTo>
                    <a:cubicBezTo>
                      <a:pt x="6" y="21"/>
                      <a:pt x="7" y="16"/>
                      <a:pt x="8" y="12"/>
                    </a:cubicBezTo>
                    <a:cubicBezTo>
                      <a:pt x="12" y="5"/>
                      <a:pt x="20" y="0"/>
                      <a:pt x="29" y="0"/>
                    </a:cubicBezTo>
                    <a:cubicBezTo>
                      <a:pt x="38" y="0"/>
                      <a:pt x="46" y="0"/>
                      <a:pt x="56" y="1"/>
                    </a:cubicBezTo>
                    <a:moveTo>
                      <a:pt x="40" y="19"/>
                    </a:moveTo>
                    <a:cubicBezTo>
                      <a:pt x="41" y="26"/>
                      <a:pt x="39" y="33"/>
                      <a:pt x="33" y="34"/>
                    </a:cubicBezTo>
                    <a:cubicBezTo>
                      <a:pt x="26" y="36"/>
                      <a:pt x="19" y="31"/>
                      <a:pt x="17" y="22"/>
                    </a:cubicBezTo>
                    <a:cubicBezTo>
                      <a:pt x="15" y="13"/>
                      <a:pt x="17" y="7"/>
                      <a:pt x="23" y="5"/>
                    </a:cubicBezTo>
                    <a:cubicBezTo>
                      <a:pt x="30" y="2"/>
                      <a:pt x="38" y="9"/>
                      <a:pt x="40" y="19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4052887" y="1209675"/>
                <a:ext cx="201611" cy="200025"/>
              </a:xfrm>
              <a:custGeom>
                <a:pathLst>
                  <a:path extrusionOk="0" h="53" w="54">
                    <a:moveTo>
                      <a:pt x="27" y="0"/>
                    </a:moveTo>
                    <a:cubicBezTo>
                      <a:pt x="44" y="0"/>
                      <a:pt x="53" y="11"/>
                      <a:pt x="54" y="25"/>
                    </a:cubicBezTo>
                    <a:cubicBezTo>
                      <a:pt x="54" y="38"/>
                      <a:pt x="43" y="50"/>
                      <a:pt x="30" y="51"/>
                    </a:cubicBezTo>
                    <a:cubicBezTo>
                      <a:pt x="14" y="53"/>
                      <a:pt x="0" y="42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moveTo>
                      <a:pt x="43" y="26"/>
                    </a:moveTo>
                    <a:cubicBezTo>
                      <a:pt x="44" y="36"/>
                      <a:pt x="41" y="45"/>
                      <a:pt x="32" y="47"/>
                    </a:cubicBezTo>
                    <a:cubicBezTo>
                      <a:pt x="23" y="49"/>
                      <a:pt x="14" y="42"/>
                      <a:pt x="11" y="29"/>
                    </a:cubicBezTo>
                    <a:cubicBezTo>
                      <a:pt x="9" y="15"/>
                      <a:pt x="13" y="6"/>
                      <a:pt x="21" y="4"/>
                    </a:cubicBezTo>
                    <a:cubicBezTo>
                      <a:pt x="31" y="1"/>
                      <a:pt x="42" y="12"/>
                      <a:pt x="43" y="2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3835400" y="1209675"/>
                <a:ext cx="201611" cy="200025"/>
              </a:xfrm>
              <a:custGeom>
                <a:pathLst>
                  <a:path extrusionOk="0" h="53" w="54">
                    <a:moveTo>
                      <a:pt x="27" y="0"/>
                    </a:moveTo>
                    <a:cubicBezTo>
                      <a:pt x="44" y="0"/>
                      <a:pt x="53" y="11"/>
                      <a:pt x="54" y="25"/>
                    </a:cubicBezTo>
                    <a:cubicBezTo>
                      <a:pt x="54" y="38"/>
                      <a:pt x="43" y="50"/>
                      <a:pt x="30" y="51"/>
                    </a:cubicBezTo>
                    <a:cubicBezTo>
                      <a:pt x="14" y="53"/>
                      <a:pt x="0" y="42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moveTo>
                      <a:pt x="43" y="26"/>
                    </a:moveTo>
                    <a:cubicBezTo>
                      <a:pt x="44" y="36"/>
                      <a:pt x="41" y="45"/>
                      <a:pt x="32" y="47"/>
                    </a:cubicBezTo>
                    <a:cubicBezTo>
                      <a:pt x="23" y="49"/>
                      <a:pt x="13" y="42"/>
                      <a:pt x="11" y="29"/>
                    </a:cubicBezTo>
                    <a:cubicBezTo>
                      <a:pt x="8" y="15"/>
                      <a:pt x="13" y="6"/>
                      <a:pt x="21" y="4"/>
                    </a:cubicBezTo>
                    <a:cubicBezTo>
                      <a:pt x="31" y="1"/>
                      <a:pt x="41" y="12"/>
                      <a:pt x="43" y="2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3527425" y="1109662"/>
                <a:ext cx="292100" cy="319088"/>
              </a:xfrm>
              <a:custGeom>
                <a:pathLst>
                  <a:path extrusionOk="0" h="85" w="78">
                    <a:moveTo>
                      <a:pt x="66" y="20"/>
                    </a:moveTo>
                    <a:cubicBezTo>
                      <a:pt x="74" y="12"/>
                      <a:pt x="74" y="12"/>
                      <a:pt x="74" y="12"/>
                    </a:cubicBezTo>
                    <a:cubicBezTo>
                      <a:pt x="60" y="1"/>
                      <a:pt x="38" y="0"/>
                      <a:pt x="23" y="7"/>
                    </a:cubicBezTo>
                    <a:cubicBezTo>
                      <a:pt x="10" y="14"/>
                      <a:pt x="1" y="27"/>
                      <a:pt x="0" y="42"/>
                    </a:cubicBezTo>
                    <a:cubicBezTo>
                      <a:pt x="0" y="57"/>
                      <a:pt x="9" y="69"/>
                      <a:pt x="18" y="75"/>
                    </a:cubicBezTo>
                    <a:cubicBezTo>
                      <a:pt x="33" y="85"/>
                      <a:pt x="58" y="83"/>
                      <a:pt x="74" y="75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74"/>
                      <a:pt x="63" y="74"/>
                      <a:pt x="60" y="75"/>
                    </a:cubicBezTo>
                    <a:cubicBezTo>
                      <a:pt x="55" y="76"/>
                      <a:pt x="50" y="77"/>
                      <a:pt x="45" y="76"/>
                    </a:cubicBezTo>
                    <a:cubicBezTo>
                      <a:pt x="29" y="75"/>
                      <a:pt x="16" y="62"/>
                      <a:pt x="13" y="46"/>
                    </a:cubicBezTo>
                    <a:cubicBezTo>
                      <a:pt x="10" y="31"/>
                      <a:pt x="18" y="16"/>
                      <a:pt x="30" y="10"/>
                    </a:cubicBezTo>
                    <a:cubicBezTo>
                      <a:pt x="36" y="7"/>
                      <a:pt x="43" y="6"/>
                      <a:pt x="50" y="8"/>
                    </a:cubicBezTo>
                    <a:cubicBezTo>
                      <a:pt x="55" y="10"/>
                      <a:pt x="60" y="13"/>
                      <a:pt x="64" y="17"/>
                    </a:cubicBezTo>
                    <a:cubicBezTo>
                      <a:pt x="61" y="21"/>
                      <a:pt x="61" y="21"/>
                      <a:pt x="61" y="21"/>
                    </a:cubicBezTo>
                    <a:lnTo>
                      <a:pt x="66" y="2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rIns="68575" tIns="342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31" name="Shape 1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81948" y="2841181"/>
              <a:ext cx="1336675" cy="10693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-2381" y="890587"/>
            <a:ext cx="1828085" cy="689371"/>
          </a:xfrm>
          <a:custGeom>
            <a:pathLst>
              <a:path extrusionOk="0" h="288" w="764">
                <a:moveTo>
                  <a:pt x="72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8"/>
                  <a:pt x="0" y="288"/>
                  <a:pt x="0" y="288"/>
                </a:cubicBezTo>
                <a:cubicBezTo>
                  <a:pt x="728" y="288"/>
                  <a:pt x="728" y="288"/>
                  <a:pt x="728" y="288"/>
                </a:cubicBezTo>
                <a:cubicBezTo>
                  <a:pt x="748" y="288"/>
                  <a:pt x="764" y="274"/>
                  <a:pt x="764" y="256"/>
                </a:cubicBezTo>
                <a:cubicBezTo>
                  <a:pt x="764" y="32"/>
                  <a:pt x="764" y="32"/>
                  <a:pt x="764" y="32"/>
                </a:cubicBezTo>
                <a:cubicBezTo>
                  <a:pt x="764" y="15"/>
                  <a:pt x="748" y="0"/>
                  <a:pt x="728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1044560" y="2429107"/>
            <a:ext cx="76482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5"/>
              </a:buClr>
              <a:buFont typeface="Arial"/>
              <a:buNone/>
              <a:defRPr b="1" i="0" sz="3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1044558" y="3536985"/>
            <a:ext cx="7648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500"/>
              </a:spcBef>
              <a:buClr>
                <a:srgbClr val="3F3F3F"/>
              </a:buClr>
              <a:buFont typeface="Arial"/>
              <a:buNone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spcBef>
                <a:spcPts val="5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spcBef>
                <a:spcPts val="5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1043521" y="4224469"/>
            <a:ext cx="5863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None/>
              <a:defRPr/>
            </a:lvl1pPr>
            <a:lvl2pPr indent="0" lvl="1" marL="342900" rtl="0">
              <a:spcBef>
                <a:spcPts val="0"/>
              </a:spcBef>
              <a:buNone/>
              <a:defRPr/>
            </a:lvl2pPr>
            <a:lvl3pPr indent="0" lvl="2" marL="685800" rtl="0">
              <a:spcBef>
                <a:spcPts val="0"/>
              </a:spcBef>
              <a:buNone/>
              <a:defRPr/>
            </a:lvl3pPr>
            <a:lvl4pPr indent="0" lvl="3" marL="1028700" rtl="0">
              <a:spcBef>
                <a:spcPts val="0"/>
              </a:spcBef>
              <a:buNone/>
              <a:defRPr/>
            </a:lvl4pPr>
            <a:lvl5pPr indent="0" lvl="4" marL="13716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6475" y="976192"/>
            <a:ext cx="652761" cy="52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 Slide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ctrTitle"/>
          </p:nvPr>
        </p:nvSpPr>
        <p:spPr>
          <a:xfrm>
            <a:off x="1044656" y="1923783"/>
            <a:ext cx="76478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Arial"/>
              <a:buNone/>
              <a:defRPr b="1" i="0" sz="3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1044655" y="3031655"/>
            <a:ext cx="7647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500"/>
              </a:spcBef>
              <a:buClr>
                <a:schemeClr val="accent6"/>
              </a:buClr>
              <a:buFont typeface="Arial"/>
              <a:buNone/>
              <a:defRPr b="0" i="0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spcBef>
                <a:spcPts val="5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spcBef>
                <a:spcPts val="5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-2381" y="890587"/>
            <a:ext cx="1828085" cy="689371"/>
          </a:xfrm>
          <a:custGeom>
            <a:pathLst>
              <a:path extrusionOk="0" h="288" w="764">
                <a:moveTo>
                  <a:pt x="72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8"/>
                  <a:pt x="0" y="288"/>
                  <a:pt x="0" y="288"/>
                </a:cubicBezTo>
                <a:cubicBezTo>
                  <a:pt x="728" y="288"/>
                  <a:pt x="728" y="288"/>
                  <a:pt x="728" y="288"/>
                </a:cubicBezTo>
                <a:cubicBezTo>
                  <a:pt x="748" y="288"/>
                  <a:pt x="764" y="274"/>
                  <a:pt x="764" y="256"/>
                </a:cubicBezTo>
                <a:cubicBezTo>
                  <a:pt x="764" y="32"/>
                  <a:pt x="764" y="32"/>
                  <a:pt x="764" y="32"/>
                </a:cubicBezTo>
                <a:cubicBezTo>
                  <a:pt x="764" y="15"/>
                  <a:pt x="748" y="0"/>
                  <a:pt x="728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6475" y="976192"/>
            <a:ext cx="652761" cy="52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Slide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flipH="1">
            <a:off x="7315200" y="4082895"/>
            <a:ext cx="1828085" cy="689371"/>
          </a:xfrm>
          <a:custGeom>
            <a:pathLst>
              <a:path extrusionOk="0" h="288" w="764">
                <a:moveTo>
                  <a:pt x="72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8"/>
                  <a:pt x="0" y="288"/>
                  <a:pt x="0" y="288"/>
                </a:cubicBezTo>
                <a:cubicBezTo>
                  <a:pt x="728" y="288"/>
                  <a:pt x="728" y="288"/>
                  <a:pt x="728" y="288"/>
                </a:cubicBezTo>
                <a:cubicBezTo>
                  <a:pt x="748" y="288"/>
                  <a:pt x="764" y="274"/>
                  <a:pt x="764" y="256"/>
                </a:cubicBezTo>
                <a:cubicBezTo>
                  <a:pt x="764" y="32"/>
                  <a:pt x="764" y="32"/>
                  <a:pt x="764" y="32"/>
                </a:cubicBezTo>
                <a:cubicBezTo>
                  <a:pt x="764" y="15"/>
                  <a:pt x="748" y="0"/>
                  <a:pt x="728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1496" y="4164210"/>
            <a:ext cx="652761" cy="52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ctrTitle"/>
          </p:nvPr>
        </p:nvSpPr>
        <p:spPr>
          <a:xfrm>
            <a:off x="685800" y="828675"/>
            <a:ext cx="64809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177800" lvl="0" marL="177800" marR="0" rtl="0" algn="l">
              <a:spcBef>
                <a:spcPts val="0"/>
              </a:spcBef>
              <a:buClr>
                <a:schemeClr val="accent6"/>
              </a:buClr>
              <a:buFont typeface="Arial"/>
              <a:buNone/>
              <a:defRPr b="0" i="0" sz="2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923543" y="4013862"/>
            <a:ext cx="5581199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66700" lvl="0" marL="266700" marR="0" rtl="0" algn="l">
              <a:spcBef>
                <a:spcPts val="500"/>
              </a:spcBef>
              <a:buClr>
                <a:schemeClr val="accent6"/>
              </a:buClr>
              <a:buFont typeface="Arial"/>
              <a:buNone/>
              <a:defRPr b="0" i="0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spcBef>
                <a:spcPts val="5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spcBef>
                <a:spcPts val="5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rmation"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0" y="89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flipH="1">
            <a:off x="7315200" y="2075678"/>
            <a:ext cx="1828085" cy="689371"/>
          </a:xfrm>
          <a:custGeom>
            <a:pathLst>
              <a:path extrusionOk="0" h="288" w="764">
                <a:moveTo>
                  <a:pt x="72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8"/>
                  <a:pt x="0" y="288"/>
                  <a:pt x="0" y="288"/>
                </a:cubicBezTo>
                <a:cubicBezTo>
                  <a:pt x="728" y="288"/>
                  <a:pt x="728" y="288"/>
                  <a:pt x="728" y="288"/>
                </a:cubicBezTo>
                <a:cubicBezTo>
                  <a:pt x="748" y="288"/>
                  <a:pt x="764" y="274"/>
                  <a:pt x="764" y="256"/>
                </a:cubicBezTo>
                <a:cubicBezTo>
                  <a:pt x="764" y="32"/>
                  <a:pt x="764" y="32"/>
                  <a:pt x="764" y="32"/>
                </a:cubicBezTo>
                <a:cubicBezTo>
                  <a:pt x="764" y="15"/>
                  <a:pt x="748" y="0"/>
                  <a:pt x="7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1496" y="2159258"/>
            <a:ext cx="652761" cy="52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ctrTitle"/>
          </p:nvPr>
        </p:nvSpPr>
        <p:spPr>
          <a:xfrm>
            <a:off x="1037628" y="1658535"/>
            <a:ext cx="60560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1017217" y="3031657"/>
            <a:ext cx="6087600" cy="5453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spcBef>
                <a:spcPts val="5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spcBef>
                <a:spcPts val="5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buClr>
                <a:srgbClr val="3F3F3F"/>
              </a:buClr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1016709" y="3719512"/>
            <a:ext cx="3673499" cy="269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3" type="body"/>
          </p:nvPr>
        </p:nvSpPr>
        <p:spPr>
          <a:xfrm>
            <a:off x="1016709" y="3988346"/>
            <a:ext cx="3673499" cy="269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4" type="body"/>
          </p:nvPr>
        </p:nvSpPr>
        <p:spPr>
          <a:xfrm>
            <a:off x="1016709" y="4257971"/>
            <a:ext cx="3673499" cy="269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Slide with Sub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66723" y="1371600"/>
            <a:ext cx="8229600" cy="32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270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27272"/>
              </a:buClr>
              <a:buFont typeface="Arial"/>
              <a:buChar char="●"/>
              <a:defRPr>
                <a:solidFill>
                  <a:srgbClr val="727272"/>
                </a:solidFill>
              </a:defRPr>
            </a:lvl1pPr>
            <a:lvl2pPr indent="-127000" lvl="1" marL="520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27272"/>
              </a:buClr>
              <a:buFont typeface="Arial"/>
              <a:buChar char="●"/>
              <a:defRPr>
                <a:solidFill>
                  <a:srgbClr val="727272"/>
                </a:solidFill>
              </a:defRPr>
            </a:lvl2pPr>
            <a:lvl3pPr indent="-127000" lvl="2" marL="863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27272"/>
              </a:buClr>
              <a:buFont typeface="Arial"/>
              <a:buChar char="●"/>
              <a:defRPr>
                <a:solidFill>
                  <a:srgbClr val="727272"/>
                </a:solidFill>
              </a:defRPr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55611" y="755573"/>
            <a:ext cx="8229600" cy="4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None/>
              <a:defRPr sz="15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457199" y="205978"/>
            <a:ext cx="8229600" cy="545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23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Slid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59605" y="1052512"/>
            <a:ext cx="8229600" cy="3545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270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●"/>
              <a:defRPr/>
            </a:lvl1pPr>
            <a:lvl2pPr indent="-127000" lvl="1" marL="520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●"/>
              <a:defRPr/>
            </a:lvl2pPr>
            <a:lvl3pPr indent="-127000" lvl="2" marL="863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●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57199" y="205978"/>
            <a:ext cx="8229600" cy="545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23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Slide with Sub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457199" y="205978"/>
            <a:ext cx="8229600" cy="545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23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5611" y="755573"/>
            <a:ext cx="8229600" cy="4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None/>
              <a:defRPr sz="15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66723" y="1371600"/>
            <a:ext cx="82296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Clr>
                <a:schemeClr val="accent5"/>
              </a:buClr>
              <a:buNone/>
              <a:defRPr>
                <a:solidFill>
                  <a:schemeClr val="accent5"/>
                </a:solidFill>
              </a:defRPr>
            </a:lvl1pPr>
            <a:lvl2pPr indent="0" lvl="1" marL="342900" rtl="0">
              <a:spcBef>
                <a:spcPts val="0"/>
              </a:spcBef>
              <a:buNone/>
              <a:defRPr/>
            </a:lvl2pPr>
            <a:lvl3pPr indent="0" lvl="2" marL="685800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with Sub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199" y="205978"/>
            <a:ext cx="8229600" cy="545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23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5611" y="755573"/>
            <a:ext cx="8229600" cy="4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None/>
              <a:defRPr sz="15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457199" y="205978"/>
            <a:ext cx="8229600" cy="545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23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8" name="Shape 188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700"/>
            </a:lvl1pPr>
            <a:lvl2pPr lvl="1" rtl="0">
              <a:spcBef>
                <a:spcPts val="0"/>
              </a:spcBef>
              <a:defRPr sz="2700"/>
            </a:lvl2pPr>
            <a:lvl3pPr lvl="2" rtl="0">
              <a:spcBef>
                <a:spcPts val="0"/>
              </a:spcBef>
              <a:defRPr sz="2700"/>
            </a:lvl3pPr>
            <a:lvl4pPr lvl="3" rtl="0">
              <a:spcBef>
                <a:spcPts val="0"/>
              </a:spcBef>
              <a:defRPr sz="2700"/>
            </a:lvl4pPr>
            <a:lvl5pPr lvl="4" rtl="0">
              <a:spcBef>
                <a:spcPts val="0"/>
              </a:spcBef>
              <a:defRPr sz="2700"/>
            </a:lvl5pPr>
            <a:lvl6pPr lvl="5" rtl="0">
              <a:spcBef>
                <a:spcPts val="0"/>
              </a:spcBef>
              <a:defRPr sz="2700"/>
            </a:lvl6pPr>
            <a:lvl7pPr lvl="6" rtl="0">
              <a:spcBef>
                <a:spcPts val="0"/>
              </a:spcBef>
              <a:defRPr sz="2700"/>
            </a:lvl7pPr>
            <a:lvl8pPr lvl="7" rtl="0">
              <a:spcBef>
                <a:spcPts val="0"/>
              </a:spcBef>
              <a:defRPr sz="2700"/>
            </a:lvl8pPr>
            <a:lvl9pPr lvl="8" rtl="0">
              <a:spcBef>
                <a:spcPts val="0"/>
              </a:spcBef>
              <a:defRPr sz="2700"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400"/>
            </a:lvl6pPr>
            <a:lvl7pPr lvl="6" rtl="0">
              <a:spcBef>
                <a:spcPts val="0"/>
              </a:spcBef>
              <a:defRPr sz="1400"/>
            </a:lvl7pPr>
            <a:lvl8pPr lvl="7" rtl="0">
              <a:spcBef>
                <a:spcPts val="0"/>
              </a:spcBef>
              <a:defRPr sz="1400"/>
            </a:lvl8pPr>
            <a:lvl9pPr lvl="8" rtl="0">
              <a:spcBef>
                <a:spcPts val="0"/>
              </a:spcBef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69650" y="892"/>
            <a:ext cx="8615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defRPr sz="3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sz="3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sz="3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sz="3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sz="3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342900" rtl="0" algn="l">
              <a:spcBef>
                <a:spcPts val="0"/>
              </a:spcBef>
              <a:spcAft>
                <a:spcPts val="0"/>
              </a:spcAft>
              <a:defRPr sz="3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685800" rtl="0" algn="l">
              <a:spcBef>
                <a:spcPts val="0"/>
              </a:spcBef>
              <a:spcAft>
                <a:spcPts val="0"/>
              </a:spcAft>
              <a:defRPr sz="3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028700" rtl="0" algn="l">
              <a:spcBef>
                <a:spcPts val="0"/>
              </a:spcBef>
              <a:spcAft>
                <a:spcPts val="0"/>
              </a:spcAft>
              <a:defRPr sz="3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371600" rtl="0" algn="l">
              <a:spcBef>
                <a:spcPts val="0"/>
              </a:spcBef>
              <a:spcAft>
                <a:spcPts val="0"/>
              </a:spcAft>
              <a:defRPr sz="3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276793" y="1024234"/>
            <a:ext cx="8615399" cy="36218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03200" rtl="0" algn="l">
              <a:spcBef>
                <a:spcPts val="90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24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100" lvl="1" marL="482600" rtl="0" algn="l">
              <a:spcBef>
                <a:spcPts val="9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19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762000" rtl="0" algn="l">
              <a:spcBef>
                <a:spcPts val="9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19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104900" rtl="0" algn="l">
              <a:spcBef>
                <a:spcPts val="9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19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397000" rtl="0" algn="l">
              <a:spcBef>
                <a:spcPts val="9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19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1739900" rtl="0" algn="l">
              <a:spcBef>
                <a:spcPts val="9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19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082800" rtl="0" algn="l">
              <a:spcBef>
                <a:spcPts val="9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19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2425700" rtl="0" algn="l">
              <a:spcBef>
                <a:spcPts val="9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19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2768600" rtl="0" algn="l">
              <a:spcBef>
                <a:spcPts val="9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19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199" y="205978"/>
            <a:ext cx="8229600" cy="545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5"/>
              </a:buClr>
              <a:buSzPct val="47826"/>
              <a:buFont typeface="Arial"/>
              <a:buNone/>
              <a:defRPr b="1" i="0" sz="2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defRPr sz="1100"/>
            </a:lvl2pPr>
            <a:lvl3pPr indent="0" lvl="2" marL="0" marR="0" rtl="0" algn="l">
              <a:spcBef>
                <a:spcPts val="0"/>
              </a:spcBef>
              <a:buSzPct val="100000"/>
              <a:defRPr sz="1100"/>
            </a:lvl3pPr>
            <a:lvl4pPr indent="0" lvl="3" marL="0" marR="0" rtl="0" algn="l">
              <a:spcBef>
                <a:spcPts val="0"/>
              </a:spcBef>
              <a:buSzPct val="100000"/>
              <a:defRPr sz="1100"/>
            </a:lvl4pPr>
            <a:lvl5pPr indent="0" lvl="4" marL="0" marR="0" rtl="0" algn="l">
              <a:spcBef>
                <a:spcPts val="0"/>
              </a:spcBef>
              <a:buSzPct val="100000"/>
              <a:defRPr sz="1100"/>
            </a:lvl5pPr>
            <a:lvl6pPr indent="0" lvl="5" marL="0" marR="0" rtl="0" algn="l">
              <a:spcBef>
                <a:spcPts val="0"/>
              </a:spcBef>
              <a:buSzPct val="100000"/>
              <a:defRPr sz="1100"/>
            </a:lvl6pPr>
            <a:lvl7pPr indent="0" lvl="6" marL="0" marR="0" rtl="0" algn="l">
              <a:spcBef>
                <a:spcPts val="0"/>
              </a:spcBef>
              <a:buSzPct val="100000"/>
              <a:defRPr sz="1100"/>
            </a:lvl7pPr>
            <a:lvl8pPr indent="0" lvl="7" marL="0" marR="0" rtl="0" algn="l">
              <a:spcBef>
                <a:spcPts val="0"/>
              </a:spcBef>
              <a:buSzPct val="100000"/>
              <a:defRPr sz="1100"/>
            </a:lvl8pPr>
            <a:lvl9pPr indent="0" lvl="8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199" y="1052512"/>
            <a:ext cx="8229600" cy="3542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27000" lvl="0" marL="177800" marR="0" rtl="0" algn="l">
              <a:spcBef>
                <a:spcPts val="500"/>
              </a:spcBef>
              <a:buClr>
                <a:srgbClr val="727272"/>
              </a:buClr>
              <a:buSzPct val="78571"/>
              <a:buFont typeface="Arial"/>
              <a:buChar char="●"/>
              <a:defRPr b="0" i="0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520700" marR="0" rtl="0" algn="l">
              <a:spcBef>
                <a:spcPts val="500"/>
              </a:spcBef>
              <a:buClr>
                <a:srgbClr val="727272"/>
              </a:buClr>
              <a:buSzPct val="78571"/>
              <a:buFont typeface="Arial"/>
              <a:buChar char="●"/>
              <a:defRPr b="0" i="0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863600" marR="0" rtl="0" algn="l">
              <a:spcBef>
                <a:spcPts val="500"/>
              </a:spcBef>
              <a:buClr>
                <a:srgbClr val="727272"/>
              </a:buClr>
              <a:buSzPct val="78571"/>
              <a:buFont typeface="Arial"/>
              <a:buChar char="●"/>
              <a:defRPr b="0" i="0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206500" marR="0" rtl="0" algn="l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819950" y="4840401"/>
            <a:ext cx="867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69850" lvl="0" marL="0" marR="0" rtl="0" algn="r">
              <a:spcBef>
                <a:spcPts val="0"/>
              </a:spcBef>
            </a:pPr>
            <a:r>
              <a:t/>
            </a:r>
            <a:endParaRPr b="0" i="0" sz="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1" marL="3429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2" marL="6858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3" marL="10287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4" marL="13716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5" marL="17145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6" marL="20574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7" marL="24003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8" marL="2743200" marR="0" rtl="0" algn="l">
              <a:spcBef>
                <a:spcPts val="0"/>
              </a:spcBef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48117" y="4789013"/>
            <a:ext cx="287622" cy="287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5.xml"/><Relationship Id="rId4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6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762525" y="568675"/>
            <a:ext cx="8756400" cy="2585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ru" sz="7000"/>
              <a:t>Good conflict management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65750" y="3620573"/>
            <a:ext cx="7772400" cy="142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ru"/>
              <a:t>Vadim Andronov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ru"/>
              <a:t>Vladimir Zlobin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ru"/>
              <a:t>Nikita Bakaev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974300" y="0"/>
            <a:ext cx="1169699" cy="1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13PE,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 HSE 2015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678524" y="1079175"/>
            <a:ext cx="7557299" cy="31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 key theme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Re-state key theme frequently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Encourage feedback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 alternate solutions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Give your positive feedback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Agree on an action plan</a:t>
            </a:r>
          </a:p>
        </p:txBody>
      </p:sp>
      <p:sp>
        <p:nvSpPr>
          <p:cNvPr id="258" name="Shape 258"/>
          <p:cNvSpPr txBox="1"/>
          <p:nvPr>
            <p:ph idx="4294967295" type="ctrTitle"/>
          </p:nvPr>
        </p:nvSpPr>
        <p:spPr>
          <a:xfrm>
            <a:off x="740311" y="240918"/>
            <a:ext cx="7765199" cy="716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8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Rules to avoid / alleviating. Part 2/2</a:t>
            </a:r>
          </a:p>
        </p:txBody>
      </p:sp>
      <p:sp>
        <p:nvSpPr>
          <p:cNvPr id="259" name="Shape 259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0" y="3023575"/>
            <a:ext cx="2460600" cy="20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5" name="Shape 265"/>
          <p:cNvSpPr txBox="1"/>
          <p:nvPr>
            <p:ph idx="4294967295" type="ctrTitle"/>
          </p:nvPr>
        </p:nvSpPr>
        <p:spPr>
          <a:xfrm>
            <a:off x="316950" y="-145123"/>
            <a:ext cx="8157900" cy="40971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i="1">
              <a:solidFill>
                <a:srgbClr val="EFEFE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i="1">
              <a:solidFill>
                <a:srgbClr val="EFEFE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i="1" lang="ru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Be judgmental. Think critically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i="1" lang="ru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Send written messages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i="1" lang="ru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Subordinate should come to see me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i="1" lang="ru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Make yourself inaccessible to your team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i="1" lang="ru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Individual Vs team approach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i="1" lang="ru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Not telling them! Not consulting them! And not deciding with them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i="1" lang="ru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Introduce changes without consultation or discussion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i="1" lang="ru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Come tomorrow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16950" y="101525"/>
            <a:ext cx="8510099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3600">
                <a:solidFill>
                  <a:srgbClr val="E69138"/>
                </a:solidFill>
              </a:rPr>
              <a:t>Please do not do it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4294967295" type="ctrTitle"/>
          </p:nvPr>
        </p:nvSpPr>
        <p:spPr>
          <a:xfrm>
            <a:off x="3667625" y="1378675"/>
            <a:ext cx="4694700" cy="30135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ru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Respect others, do not quarrel, try to understand other opinion and explore new cultures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41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b="0" i="1" lang="ru" sz="18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main idea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48" y="710962"/>
            <a:ext cx="2755574" cy="35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4294967295" type="ctrTitle"/>
          </p:nvPr>
        </p:nvSpPr>
        <p:spPr>
          <a:xfrm>
            <a:off x="4170200" y="1497375"/>
            <a:ext cx="4926299" cy="97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6500"/>
              <a:t>No conflicts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7481450" y="4773800"/>
            <a:ext cx="1524599" cy="2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100">
                <a:solidFill>
                  <a:srgbClr val="F3F3F3"/>
                </a:solidFill>
              </a:rPr>
              <a:t>#lifewithoutconflicts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4" y="1563850"/>
            <a:ext cx="4277424" cy="357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4294967295" type="ctrTitle"/>
          </p:nvPr>
        </p:nvSpPr>
        <p:spPr>
          <a:xfrm>
            <a:off x="2054950" y="723775"/>
            <a:ext cx="8756400" cy="2585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7000"/>
              <a:t>Questions 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4294967295" type="ctrTitle"/>
          </p:nvPr>
        </p:nvSpPr>
        <p:spPr>
          <a:xfrm>
            <a:off x="813099" y="2038087"/>
            <a:ext cx="7765199" cy="11025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 sz="3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{{умная мысль}}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ru" sz="26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{{ умный текст }}...</a:t>
            </a:r>
          </a:p>
        </p:txBody>
      </p:sp>
      <p:sp>
        <p:nvSpPr>
          <p:cNvPr id="291" name="Shape 291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506625" y="526687"/>
            <a:ext cx="8177400" cy="382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4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{} is here.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ru" sz="4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{}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ru" sz="4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4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ru" sz="1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{}{}{}</a:t>
            </a:r>
          </a:p>
        </p:txBody>
      </p:sp>
      <p:sp>
        <p:nvSpPr>
          <p:cNvPr id="297" name="Shape 297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4294967295" type="ctrTitle"/>
          </p:nvPr>
        </p:nvSpPr>
        <p:spPr>
          <a:xfrm>
            <a:off x="593442" y="661350"/>
            <a:ext cx="8110799" cy="31139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Yes, we’ve always had caching… But, we were never able to </a:t>
            </a:r>
            <a:r>
              <a:rPr i="1" lang="ru" sz="3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optimize for “churn”</a:t>
            </a:r>
            <a:r>
              <a:rPr i="1" lang="ru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because small requests were too expensive. This is no longer the case.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1" sz="180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b="0" lang="ru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expensive are your cache invalidations?</a:t>
            </a:r>
          </a:p>
          <a:p>
            <a:pPr indent="-29845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b="0" lang="ru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you isolate high-velocity code from “stable” code? </a:t>
            </a:r>
          </a:p>
          <a:p>
            <a:pPr indent="-29845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b="0" lang="ru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you assign different expiry times to these resources?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866987" y="4767150"/>
            <a:ext cx="6764699" cy="2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churn: ratio of bytes (in cache vs new) we have to fetch when pushing an update.</a:t>
            </a:r>
          </a:p>
        </p:txBody>
      </p:sp>
      <p:sp>
        <p:nvSpPr>
          <p:cNvPr id="304" name="Shape 304"/>
          <p:cNvSpPr/>
          <p:nvPr/>
        </p:nvSpPr>
        <p:spPr>
          <a:xfrm>
            <a:off x="0" y="4238775"/>
            <a:ext cx="867000" cy="8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4294967295" type="ctrTitle"/>
          </p:nvPr>
        </p:nvSpPr>
        <p:spPr>
          <a:xfrm>
            <a:off x="1487000" y="63975"/>
            <a:ext cx="6304199" cy="1053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7000"/>
              <a:t>No conflicts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00" y="1117875"/>
            <a:ext cx="5548775" cy="3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7377275" y="4764325"/>
            <a:ext cx="1524599" cy="2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100">
                <a:solidFill>
                  <a:srgbClr val="F3F3F3"/>
                </a:solidFill>
              </a:rPr>
              <a:t>#lifewithoutconflicts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Table of contents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What is conflict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Why is it so important nowadays. Effects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Situations. Win-Win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Best practices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Causes of conflicts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Tips to spoil relationship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Questions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4294967295" type="ctrTitle"/>
          </p:nvPr>
        </p:nvSpPr>
        <p:spPr>
          <a:xfrm>
            <a:off x="813100" y="2038114"/>
            <a:ext cx="7765199" cy="2413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8205"/>
              <a:buFont typeface="Arial"/>
              <a:buNone/>
            </a:pPr>
            <a:r>
              <a:rPr i="1" lang="ru" sz="3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conflict is a lack of understanding or a disagreement between the two sides of communication.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1" sz="260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813100" y="767250"/>
            <a:ext cx="8204699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ru" sz="36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conflict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Why is it so important.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debates,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swearing,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de-motivation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use of physical force or even murder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staff turnover,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non-productivity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506625" y="526687"/>
            <a:ext cx="8177400" cy="382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4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Win-Win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ru" sz="4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Win-Lose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ru" sz="4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Lose-Lose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4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7894"/>
              <a:buFont typeface="Arial"/>
              <a:buNone/>
            </a:pPr>
            <a:r>
              <a:rPr i="1" lang="ru" sz="1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three possible outcomes</a:t>
            </a:r>
          </a:p>
        </p:txBody>
      </p:sp>
      <p:sp>
        <p:nvSpPr>
          <p:cNvPr id="225" name="Shape 225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975" y="558750"/>
            <a:ext cx="6424024" cy="45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37" y="429525"/>
            <a:ext cx="7024924" cy="42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4294967295" type="ctrTitle"/>
          </p:nvPr>
        </p:nvSpPr>
        <p:spPr>
          <a:xfrm>
            <a:off x="813099" y="2038087"/>
            <a:ext cx="7765199" cy="11025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 sz="5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will give advices &amp; rules in ~5 slides...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ru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explain how it can help YOU  to reach win-win situation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84024" y="1005600"/>
            <a:ext cx="7557299" cy="31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Poorly defined goals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Divergent personal values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Lack of cooperation/trust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Competition of scarce resources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Unclear roles/lack of job description</a:t>
            </a:r>
          </a:p>
        </p:txBody>
      </p:sp>
      <p:sp>
        <p:nvSpPr>
          <p:cNvPr id="244" name="Shape 244"/>
          <p:cNvSpPr txBox="1"/>
          <p:nvPr>
            <p:ph idx="4294967295" type="ctrTitle"/>
          </p:nvPr>
        </p:nvSpPr>
        <p:spPr>
          <a:xfrm>
            <a:off x="369225" y="192600"/>
            <a:ext cx="8175900" cy="8865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ru" sz="38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causes conflicts? </a:t>
            </a:r>
          </a:p>
        </p:txBody>
      </p:sp>
      <p:sp>
        <p:nvSpPr>
          <p:cNvPr id="245" name="Shape 245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678524" y="1318275"/>
            <a:ext cx="7557299" cy="31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Assure privacy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Empathize than sympathize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Listen actively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Maintain equity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Focus on issue, not on personality</a:t>
            </a:r>
          </a:p>
          <a:p>
            <a:pPr indent="-330200" lvl="0" marL="3429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ru" sz="2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Avoid blame</a:t>
            </a:r>
          </a:p>
        </p:txBody>
      </p:sp>
      <p:sp>
        <p:nvSpPr>
          <p:cNvPr id="251" name="Shape 251"/>
          <p:cNvSpPr txBox="1"/>
          <p:nvPr>
            <p:ph idx="4294967295" type="ctrTitle"/>
          </p:nvPr>
        </p:nvSpPr>
        <p:spPr>
          <a:xfrm>
            <a:off x="740311" y="240918"/>
            <a:ext cx="7765199" cy="716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8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Rules to avoid / alleviating. Part 1/2</a:t>
            </a:r>
          </a:p>
        </p:txBody>
      </p:sp>
      <p:sp>
        <p:nvSpPr>
          <p:cNvPr id="252" name="Shape 252"/>
          <p:cNvSpPr/>
          <p:nvPr/>
        </p:nvSpPr>
        <p:spPr>
          <a:xfrm>
            <a:off x="0" y="4232325"/>
            <a:ext cx="1428000" cy="8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1">
      <a:dk1>
        <a:srgbClr val="000000"/>
      </a:dk1>
      <a:lt1>
        <a:srgbClr val="FFFFFF"/>
      </a:lt1>
      <a:dk2>
        <a:srgbClr val="666666"/>
      </a:dk2>
      <a:lt2>
        <a:srgbClr val="999999"/>
      </a:lt2>
      <a:accent1>
        <a:srgbClr val="4387FD"/>
      </a:accent1>
      <a:accent2>
        <a:srgbClr val="F44A3F"/>
      </a:accent2>
      <a:accent3>
        <a:srgbClr val="FFCC4D"/>
      </a:accent3>
      <a:accent4>
        <a:srgbClr val="0DA861"/>
      </a:accent4>
      <a:accent5>
        <a:srgbClr val="404040"/>
      </a:accent5>
      <a:accent6>
        <a:srgbClr val="E0E0E0"/>
      </a:accent6>
      <a:hlink>
        <a:srgbClr val="2364D7"/>
      </a:hlink>
      <a:folHlink>
        <a:srgbClr val="F4B4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