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Bakaev/hishop/blob/master/src/main/java/ru/nbakaev/hishop/configs/MongoConfiguration.java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консоли полноценный js engine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Embredded objects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Embredded objects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Денормализация = дублирование данных (что антипаттерн в SQL)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кроме того: много тулов, Драйверы к языкам программирования, GUI…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разные готовые интеграции в hdfs….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относительно неплохо для time series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Денормализация = дублирование (что антипаттерн в SQL)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Нет нормальных транзакций. Двухфазный коммит не в счет.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----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 надо пытаться подключаться к монге через JDBC конекторы. Идея в целом плохая кроме BI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@dbref - конструкция; попытка сделать join  на документ в этой или иной коллекции. Разруливается эта конструкция драйвером(!) на клиенте, не БД -&gt; тормозит. нет кеша. не надо так делать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https://github.com/NBakaev/hishop/blob/master/src/main/java/ru/nbakaev/hishop/configs/MongoConfiguration.java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Клиент должен знать все ноды в кластере перед подключением.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https://github.com/NBakaev/hishop/blob/master/src/main/java/ru/nbakaev/hishop/good/GoodRepositoryImpl.java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Schemaless: схема переходит на уровень приложения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Schemaless - во многих языках программирования(без reflection) есть проблема что тк схема неизвестна документа, то создать объект в ЯП невозможно.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динамических языках проблем нет (как JavaScript и другие). 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 с некоторыми другими есть моменты: в Java BSonObject - это результат выполнения MongoDB запроса. И это вообще Map&lt;&gt; . А из этой Map с помошью reflection уже создаются объекты (mapping)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https://aphyr.com/tags/jepsen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NoSQL это не панацея и не молоток и везде теперь гвозди.  а инструмент. используй с сумом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enterprise Включает весь kerberos, AD… in memory storage, devops feautures, monitoring…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WiredTiger Storage Engine - хорошо жмет повторяющиеся в разных документах данные. Доступен с версии mongodb 3. жмет прмимерно в 2 раза лучше данные (по размеру на диске; зависит от характера данных) чем предыдущий движок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java тест на insert 1_000_000 объектов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обычный компьютер, не сервер; характеристики: 8 cpu i7 3770,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БД запущена локальна (не по сети передача данных)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только 1 нода mongodb (это огромный минут для теста тк именно горизонтальное масштабирование увеличит значительно цифры)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java application: 1.5gb memory limit,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mongodb: 300mb memory limit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BSON = BinarySON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Critic SQL here,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Think about &gt;&gt; Shard key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 что на предыдущем слайде.</a:t>
            </a:r>
            <a:b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mongod - ноды. хранят данные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mongos - прокси по сути. именно к ним подключается клиент. не к mongod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mongod --config - шард key знают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mongoClient.setWriteConcern(WriteConcern.MAJORITY);  = ожидать успешности записи на большинство реплик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 или в случае с mongo(где подразумевается “P”)  -&gt;  выбрать один уже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Язык запросов - тоже JSON. в find передается Criteria (условие)</a:t>
            </a: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0650"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совсем большом запросе и аггрегации с map-reduce - красивый и понятный JSON запрос  превращается в кашу а не лаконичный запрос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0" name="Shape 80"/>
          <p:cNvSpPr/>
          <p:nvPr/>
        </p:nvSpPr>
        <p:spPr>
          <a:xfrm>
            <a:off x="4273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jpg"/><Relationship Id="rId4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4930325" y="4310225"/>
            <a:ext cx="4077600" cy="7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 sz="2000"/>
              <a:t>Bakaev Nikita, 13PE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ru" sz="2000"/>
              <a:t>2016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175" y="1059153"/>
            <a:ext cx="6251649" cy="16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Shell, V8 - full javascript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75" y="1895325"/>
            <a:ext cx="5166475" cy="21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25" y="305275"/>
            <a:ext cx="70675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5" y="40649"/>
            <a:ext cx="4330269" cy="50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763200" y="290775"/>
            <a:ext cx="2595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3000"/>
              <a:t>Document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 sz="3000"/>
              <a:t>Structure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Advantages. When use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a lot of inserts / data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perfomance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difficult schema with emdedded objects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fast bootstrap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do not need transactions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need aggregation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Do not use if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need transaction: NO TRANSACTION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b="1" lang="ru" sz="2600"/>
              <a:t>do not use normalisation</a:t>
            </a:r>
            <a:r>
              <a:rPr lang="ru" sz="2600"/>
              <a:t>  design and @dbref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love SQL syntax, ORM…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your data layer is SQL/JDBC based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Java + MongoDB + Spring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0" y="1198025"/>
            <a:ext cx="5606649" cy="384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229475" y="205976"/>
            <a:ext cx="2421300" cy="269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Data layer:</a:t>
            </a:r>
          </a:p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Spring,</a:t>
            </a:r>
          </a:p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Java, MongoDB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925" y="48687"/>
            <a:ext cx="4854200" cy="5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Notes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Schemaless does not mean: you have not schema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Schemaless + static compile language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auto sharding does not mean: you should not care about it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Jepsen: MongoDB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https://aphyr.com/posts/284-jepsen-mongodb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https://aphyr.com/posts/322-jepsen-mongodb-stale-reads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197825" y="360325"/>
            <a:ext cx="8577300" cy="395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ru" sz="5000"/>
              <a:t>RULE: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000"/>
          </a:p>
          <a:p>
            <a:pPr indent="457200" lvl="0" rtl="0">
              <a:spcBef>
                <a:spcPts val="0"/>
              </a:spcBef>
              <a:buNone/>
            </a:pPr>
            <a:r>
              <a:rPr lang="ru" sz="5500"/>
              <a:t>Do not</a:t>
            </a:r>
            <a:r>
              <a:rPr lang="ru" sz="5000"/>
              <a:t> </a:t>
            </a:r>
            <a:r>
              <a:rPr b="0" lang="ru" sz="5000"/>
              <a:t>try to </a:t>
            </a:r>
            <a:r>
              <a:rPr lang="ru" sz="5500"/>
              <a:t>replace </a:t>
            </a:r>
            <a:r>
              <a:rPr b="0" lang="ru" sz="5000"/>
              <a:t>all with NoSQL. Combine with SQL databases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Overview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MongoDB 3.2.6 latest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WiredTiger Storage Engine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open-source and enterprise editions, cross-platform 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document-oriented database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ctrTitle"/>
          </p:nvPr>
        </p:nvSpPr>
        <p:spPr>
          <a:xfrm>
            <a:off x="3467850" y="1774800"/>
            <a:ext cx="2208300" cy="159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7000"/>
              <a:t>END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420775" y="692325"/>
            <a:ext cx="8367900" cy="416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7000"/>
              <a:t>Performance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b="0" lang="ru" sz="6000"/>
              <a:t>cource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4" y="107200"/>
            <a:ext cx="5023549" cy="49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172" y="2917300"/>
            <a:ext cx="4860999" cy="2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2656200" y="287925"/>
            <a:ext cx="3831600" cy="83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5000"/>
              <a:t>Add goods</a:t>
            </a:r>
          </a:p>
        </p:txBody>
      </p:sp>
      <p:sp>
        <p:nvSpPr>
          <p:cNvPr id="220" name="Shape 220"/>
          <p:cNvSpPr txBox="1"/>
          <p:nvPr>
            <p:ph idx="4294967295" type="ctrTitle"/>
          </p:nvPr>
        </p:nvSpPr>
        <p:spPr>
          <a:xfrm>
            <a:off x="5224900" y="2018750"/>
            <a:ext cx="3796800" cy="160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7000"/>
              <a:t>37 037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3500"/>
              <a:t>per/sec</a:t>
            </a:r>
          </a:p>
        </p:txBody>
      </p:sp>
      <p:sp>
        <p:nvSpPr>
          <p:cNvPr id="221" name="Shape 221"/>
          <p:cNvSpPr txBox="1"/>
          <p:nvPr>
            <p:ph idx="4294967295" type="ctrTitle"/>
          </p:nvPr>
        </p:nvSpPr>
        <p:spPr>
          <a:xfrm>
            <a:off x="3661650" y="3031800"/>
            <a:ext cx="1814700" cy="15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7000"/>
              <a:t> 27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500"/>
              <a:t>   sec</a:t>
            </a:r>
          </a:p>
        </p:txBody>
      </p:sp>
      <p:sp>
        <p:nvSpPr>
          <p:cNvPr id="222" name="Shape 222"/>
          <p:cNvSpPr txBox="1"/>
          <p:nvPr>
            <p:ph idx="4294967295" type="ctrTitle"/>
          </p:nvPr>
        </p:nvSpPr>
        <p:spPr>
          <a:xfrm>
            <a:off x="234475" y="2039450"/>
            <a:ext cx="3880800" cy="15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ru" sz="6500"/>
              <a:t>1 000 000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3500"/>
              <a:t>inserts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B2B2B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0" y="19337"/>
            <a:ext cx="8592649" cy="51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2060125" y="4264775"/>
            <a:ext cx="6832500" cy="35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25" y="162499"/>
            <a:ext cx="5946849" cy="47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Features												1/2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32850" y="1201975"/>
            <a:ext cx="85623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Auto sharding / replica set / failover / horizontal scale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Schemaless 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BSON (JSON)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Denormalisation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Map reduce / aggregation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Fast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MEAN / Server-side JavaScript execution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full-text search (including russian)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indexes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bulk operations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GridFS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Features												2/2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75" y="1336951"/>
            <a:ext cx="6041874" cy="351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HA Architecture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Create cluster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25" y="1391875"/>
            <a:ext cx="7515349" cy="31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32850" y="1201975"/>
            <a:ext cx="8354100" cy="37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CAP: choose 2 of 3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Consistency VS Perfomance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WriteConcern.MAJORITY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600"/>
              <a:t>Journaling 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CAP. Think about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Compare to SQL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00" y="1287349"/>
            <a:ext cx="5181624" cy="37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283150" y="4741175"/>
            <a:ext cx="1906500" cy="14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Query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49" y="1270124"/>
            <a:ext cx="5954274" cy="26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25" y="4036425"/>
            <a:ext cx="5891174" cy="10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