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
      <p:font typeface="Poppins"/>
      <p:regular r:id="rId14"/>
      <p:bold r:id="rId15"/>
      <p:italic r:id="rId16"/>
      <p:boldItalic r:id="rId17"/>
    </p:embeddedFont>
    <p:embeddedFont>
      <p:font typeface="PT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italic.fntdata"/><Relationship Id="rId21"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PTSans-bold.fntdata"/><Relationship Id="rId18" Type="http://schemas.openxmlformats.org/officeDocument/2006/relationships/font" Target="fonts/PT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40ad409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40ad409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84d99d1a7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84d99d1a7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5240b288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5240b28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hyperlink" Target="http://bit.ly/2TtBDfr" TargetMode="External"/><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hyperlink" Target="https://bit.ly/3A1uf1Q"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p:nvPr>
            <p:ph type="ctrTitle"/>
          </p:nvPr>
        </p:nvSpPr>
        <p:spPr>
          <a:xfrm>
            <a:off x="972300" y="1482800"/>
            <a:ext cx="7199400" cy="14772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972300" y="3239202"/>
            <a:ext cx="7199400" cy="421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alphaModFix/>
              </a:blip>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alphaModFix/>
              </a:blip>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alphaModFix/>
              </a:blip>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alphaModFix/>
            </a:blip>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alphaModFix/>
            </a:blip>
            <a:stretch>
              <a:fillRect/>
            </a:stretch>
          </p:blipFill>
          <p:spPr>
            <a:xfrm>
              <a:off x="0" y="3906750"/>
              <a:ext cx="1251550" cy="12515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pic>
        <p:nvPicPr>
          <p:cNvPr id="88" name="Google Shape;88;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89" name="Google Shape;89;p11"/>
          <p:cNvSpPr txBox="1"/>
          <p:nvPr>
            <p:ph hasCustomPrompt="1" type="title"/>
          </p:nvPr>
        </p:nvSpPr>
        <p:spPr>
          <a:xfrm>
            <a:off x="2476500" y="1872450"/>
            <a:ext cx="4191000" cy="10437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p:nvPr>
            <p:ph idx="1" type="subTitle"/>
          </p:nvPr>
        </p:nvSpPr>
        <p:spPr>
          <a:xfrm>
            <a:off x="2476500" y="2839950"/>
            <a:ext cx="4191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91" name="Google Shape;91;p11"/>
          <p:cNvPicPr preferRelativeResize="0"/>
          <p:nvPr/>
        </p:nvPicPr>
        <p:blipFill>
          <a:blip r:embed="rId3">
            <a:alphaModFix/>
          </a:blip>
          <a:stretch>
            <a:fillRect/>
          </a:stretch>
        </p:blipFill>
        <p:spPr>
          <a:xfrm rot="5400000">
            <a:off x="-170784" y="263618"/>
            <a:ext cx="1768000" cy="1350575"/>
          </a:xfrm>
          <a:prstGeom prst="rect">
            <a:avLst/>
          </a:prstGeom>
          <a:noFill/>
          <a:ln>
            <a:noFill/>
          </a:ln>
        </p:spPr>
      </p:pic>
      <p:grpSp>
        <p:nvGrpSpPr>
          <p:cNvPr id="92" name="Google Shape;92;p11"/>
          <p:cNvGrpSpPr/>
          <p:nvPr/>
        </p:nvGrpSpPr>
        <p:grpSpPr>
          <a:xfrm flipH="1">
            <a:off x="0" y="0"/>
            <a:ext cx="9144000" cy="5158300"/>
            <a:chOff x="0" y="0"/>
            <a:chExt cx="9144000" cy="5158300"/>
          </a:xfrm>
        </p:grpSpPr>
        <p:pic>
          <p:nvPicPr>
            <p:cNvPr id="93" name="Google Shape;93;p11"/>
            <p:cNvPicPr preferRelativeResize="0"/>
            <p:nvPr/>
          </p:nvPicPr>
          <p:blipFill>
            <a:blip r:embed="rId4">
              <a:alphaModFix/>
            </a:blip>
            <a:stretch>
              <a:fillRect/>
            </a:stretch>
          </p:blipFill>
          <p:spPr>
            <a:xfrm>
              <a:off x="7892450" y="0"/>
              <a:ext cx="1251550" cy="1251550"/>
            </a:xfrm>
            <a:prstGeom prst="rect">
              <a:avLst/>
            </a:prstGeom>
            <a:noFill/>
            <a:ln>
              <a:noFill/>
            </a:ln>
          </p:spPr>
        </p:pic>
        <p:pic>
          <p:nvPicPr>
            <p:cNvPr id="94" name="Google Shape;94;p11"/>
            <p:cNvPicPr preferRelativeResize="0"/>
            <p:nvPr/>
          </p:nvPicPr>
          <p:blipFill>
            <a:blip r:embed="rId5">
              <a:alphaModFix/>
            </a:blip>
            <a:stretch>
              <a:fillRect/>
            </a:stretch>
          </p:blipFill>
          <p:spPr>
            <a:xfrm>
              <a:off x="0" y="3906750"/>
              <a:ext cx="1251550" cy="1251550"/>
            </a:xfrm>
            <a:prstGeom prst="rect">
              <a:avLst/>
            </a:prstGeom>
            <a:noFill/>
            <a:ln>
              <a:noFill/>
            </a:ln>
          </p:spPr>
        </p:pic>
      </p:grpSp>
      <p:grpSp>
        <p:nvGrpSpPr>
          <p:cNvPr id="95" name="Google Shape;95;p11"/>
          <p:cNvGrpSpPr/>
          <p:nvPr/>
        </p:nvGrpSpPr>
        <p:grpSpPr>
          <a:xfrm flipH="1">
            <a:off x="-5031" y="0"/>
            <a:ext cx="9149031" cy="5153900"/>
            <a:chOff x="0" y="0"/>
            <a:chExt cx="9149031" cy="5153900"/>
          </a:xfrm>
        </p:grpSpPr>
        <p:grpSp>
          <p:nvGrpSpPr>
            <p:cNvPr id="96" name="Google Shape;96;p11"/>
            <p:cNvGrpSpPr/>
            <p:nvPr/>
          </p:nvGrpSpPr>
          <p:grpSpPr>
            <a:xfrm>
              <a:off x="2633530" y="4624325"/>
              <a:ext cx="6515501" cy="529575"/>
              <a:chOff x="2633530" y="4624325"/>
              <a:chExt cx="6515501" cy="529575"/>
            </a:xfrm>
          </p:grpSpPr>
          <p:pic>
            <p:nvPicPr>
              <p:cNvPr id="97" name="Google Shape;97;p11"/>
              <p:cNvPicPr preferRelativeResize="0"/>
              <p:nvPr/>
            </p:nvPicPr>
            <p:blipFill>
              <a:blip r:embed="rId6">
                <a:alphaModFix/>
              </a:blip>
              <a:stretch>
                <a:fillRect/>
              </a:stretch>
            </p:blipFill>
            <p:spPr>
              <a:xfrm rot="10800000">
                <a:off x="2633530" y="4624325"/>
                <a:ext cx="6515501" cy="529575"/>
              </a:xfrm>
              <a:prstGeom prst="rect">
                <a:avLst/>
              </a:prstGeom>
              <a:noFill/>
              <a:ln>
                <a:noFill/>
              </a:ln>
            </p:spPr>
          </p:pic>
          <p:pic>
            <p:nvPicPr>
              <p:cNvPr id="98" name="Google Shape;98;p11"/>
              <p:cNvPicPr preferRelativeResize="0"/>
              <p:nvPr/>
            </p:nvPicPr>
            <p:blipFill>
              <a:blip r:embed="rId7">
                <a:alphaModFix/>
              </a:blip>
              <a:stretch>
                <a:fillRect/>
              </a:stretch>
            </p:blipFill>
            <p:spPr>
              <a:xfrm rot="10800000">
                <a:off x="7300206" y="4854618"/>
                <a:ext cx="1585464" cy="69000"/>
              </a:xfrm>
              <a:prstGeom prst="rect">
                <a:avLst/>
              </a:prstGeom>
              <a:noFill/>
              <a:ln>
                <a:noFill/>
              </a:ln>
            </p:spPr>
          </p:pic>
        </p:grpSp>
        <p:grpSp>
          <p:nvGrpSpPr>
            <p:cNvPr id="99" name="Google Shape;99;p11"/>
            <p:cNvGrpSpPr/>
            <p:nvPr/>
          </p:nvGrpSpPr>
          <p:grpSpPr>
            <a:xfrm>
              <a:off x="0" y="0"/>
              <a:ext cx="6523526" cy="536050"/>
              <a:chOff x="0" y="0"/>
              <a:chExt cx="6523526" cy="536050"/>
            </a:xfrm>
          </p:grpSpPr>
          <p:pic>
            <p:nvPicPr>
              <p:cNvPr id="100" name="Google Shape;100;p11"/>
              <p:cNvPicPr preferRelativeResize="0"/>
              <p:nvPr/>
            </p:nvPicPr>
            <p:blipFill>
              <a:blip r:embed="rId8">
                <a:alphaModFix/>
              </a:blip>
              <a:stretch>
                <a:fillRect/>
              </a:stretch>
            </p:blipFill>
            <p:spPr>
              <a:xfrm>
                <a:off x="0" y="0"/>
                <a:ext cx="6523526" cy="536050"/>
              </a:xfrm>
              <a:prstGeom prst="rect">
                <a:avLst/>
              </a:prstGeom>
              <a:noFill/>
              <a:ln>
                <a:noFill/>
              </a:ln>
            </p:spPr>
          </p:pic>
          <p:pic>
            <p:nvPicPr>
              <p:cNvPr id="101" name="Google Shape;101;p11"/>
              <p:cNvPicPr preferRelativeResize="0"/>
              <p:nvPr/>
            </p:nvPicPr>
            <p:blipFill>
              <a:blip r:embed="rId7">
                <a:alphaModFix/>
              </a:blip>
              <a:stretch>
                <a:fillRect/>
              </a:stretch>
            </p:blipFill>
            <p:spPr>
              <a:xfrm>
                <a:off x="265125" y="246605"/>
                <a:ext cx="1585464" cy="69000"/>
              </a:xfrm>
              <a:prstGeom prst="rect">
                <a:avLst/>
              </a:prstGeom>
              <a:noFill/>
              <a:ln>
                <a:noFill/>
              </a:ln>
            </p:spPr>
          </p:pic>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3"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5" name="Google Shape;105;p1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3"/>
          <p:cNvSpPr txBox="1"/>
          <p:nvPr>
            <p:ph hasCustomPrompt="1" idx="2" type="title"/>
          </p:nvPr>
        </p:nvSpPr>
        <p:spPr>
          <a:xfrm>
            <a:off x="3759205" y="1699096"/>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3" type="title"/>
          </p:nvPr>
        </p:nvSpPr>
        <p:spPr>
          <a:xfrm>
            <a:off x="4690005" y="1699096"/>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hasCustomPrompt="1" idx="4" type="title"/>
          </p:nvPr>
        </p:nvSpPr>
        <p:spPr>
          <a:xfrm>
            <a:off x="3759193" y="2781754"/>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hasCustomPrompt="1" idx="5" type="title"/>
          </p:nvPr>
        </p:nvSpPr>
        <p:spPr>
          <a:xfrm>
            <a:off x="4689993" y="2781754"/>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hasCustomPrompt="1" idx="6" type="title"/>
          </p:nvPr>
        </p:nvSpPr>
        <p:spPr>
          <a:xfrm>
            <a:off x="3759207" y="3864413"/>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hasCustomPrompt="1" idx="7" type="title"/>
          </p:nvPr>
        </p:nvSpPr>
        <p:spPr>
          <a:xfrm>
            <a:off x="4690007" y="3864413"/>
            <a:ext cx="694800" cy="694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idx="1" type="subTitle"/>
          </p:nvPr>
        </p:nvSpPr>
        <p:spPr>
          <a:xfrm>
            <a:off x="1280600" y="1699100"/>
            <a:ext cx="2288100" cy="69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3" name="Google Shape;113;p13"/>
          <p:cNvSpPr txBox="1"/>
          <p:nvPr>
            <p:ph idx="8" type="subTitle"/>
          </p:nvPr>
        </p:nvSpPr>
        <p:spPr>
          <a:xfrm>
            <a:off x="1280600" y="2781762"/>
            <a:ext cx="2288100" cy="69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4" name="Google Shape;114;p13"/>
          <p:cNvSpPr txBox="1"/>
          <p:nvPr>
            <p:ph idx="9" type="subTitle"/>
          </p:nvPr>
        </p:nvSpPr>
        <p:spPr>
          <a:xfrm>
            <a:off x="1280600" y="3864423"/>
            <a:ext cx="2288100" cy="69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5" name="Google Shape;115;p13"/>
          <p:cNvSpPr txBox="1"/>
          <p:nvPr>
            <p:ph idx="13" type="subTitle"/>
          </p:nvPr>
        </p:nvSpPr>
        <p:spPr>
          <a:xfrm>
            <a:off x="5575300" y="1699096"/>
            <a:ext cx="2288100" cy="69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6" name="Google Shape;116;p13"/>
          <p:cNvSpPr txBox="1"/>
          <p:nvPr>
            <p:ph idx="14" type="subTitle"/>
          </p:nvPr>
        </p:nvSpPr>
        <p:spPr>
          <a:xfrm>
            <a:off x="5575300" y="2781754"/>
            <a:ext cx="2288100" cy="69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sp>
        <p:nvSpPr>
          <p:cNvPr id="117" name="Google Shape;117;p13"/>
          <p:cNvSpPr txBox="1"/>
          <p:nvPr>
            <p:ph idx="15" type="subTitle"/>
          </p:nvPr>
        </p:nvSpPr>
        <p:spPr>
          <a:xfrm>
            <a:off x="5575300" y="3864413"/>
            <a:ext cx="2288100" cy="69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nSpc>
                <a:spcPct val="100000"/>
              </a:lnSpc>
              <a:spcBef>
                <a:spcPts val="0"/>
              </a:spcBef>
              <a:spcAft>
                <a:spcPts val="0"/>
              </a:spcAft>
              <a:buSzPts val="2400"/>
              <a:buNone/>
              <a:defRPr b="1" sz="2400"/>
            </a:lvl2pPr>
            <a:lvl3pPr lvl="2" rtl="0">
              <a:lnSpc>
                <a:spcPct val="100000"/>
              </a:lnSpc>
              <a:spcBef>
                <a:spcPts val="0"/>
              </a:spcBef>
              <a:spcAft>
                <a:spcPts val="0"/>
              </a:spcAft>
              <a:buSzPts val="2400"/>
              <a:buNone/>
              <a:defRPr b="1" sz="2400"/>
            </a:lvl3pPr>
            <a:lvl4pPr lvl="3" rtl="0">
              <a:lnSpc>
                <a:spcPct val="100000"/>
              </a:lnSpc>
              <a:spcBef>
                <a:spcPts val="0"/>
              </a:spcBef>
              <a:spcAft>
                <a:spcPts val="0"/>
              </a:spcAft>
              <a:buSzPts val="2400"/>
              <a:buNone/>
              <a:defRPr b="1" sz="2400"/>
            </a:lvl4pPr>
            <a:lvl5pPr lvl="4" rtl="0">
              <a:lnSpc>
                <a:spcPct val="100000"/>
              </a:lnSpc>
              <a:spcBef>
                <a:spcPts val="0"/>
              </a:spcBef>
              <a:spcAft>
                <a:spcPts val="0"/>
              </a:spcAft>
              <a:buSzPts val="2400"/>
              <a:buNone/>
              <a:defRPr b="1" sz="2400"/>
            </a:lvl5pPr>
            <a:lvl6pPr lvl="5" rtl="0">
              <a:lnSpc>
                <a:spcPct val="100000"/>
              </a:lnSpc>
              <a:spcBef>
                <a:spcPts val="0"/>
              </a:spcBef>
              <a:spcAft>
                <a:spcPts val="0"/>
              </a:spcAft>
              <a:buSzPts val="2400"/>
              <a:buNone/>
              <a:defRPr b="1" sz="2400"/>
            </a:lvl6pPr>
            <a:lvl7pPr lvl="6" rtl="0">
              <a:lnSpc>
                <a:spcPct val="100000"/>
              </a:lnSpc>
              <a:spcBef>
                <a:spcPts val="0"/>
              </a:spcBef>
              <a:spcAft>
                <a:spcPts val="0"/>
              </a:spcAft>
              <a:buSzPts val="2400"/>
              <a:buNone/>
              <a:defRPr b="1" sz="2400"/>
            </a:lvl7pPr>
            <a:lvl8pPr lvl="7" rtl="0">
              <a:lnSpc>
                <a:spcPct val="100000"/>
              </a:lnSpc>
              <a:spcBef>
                <a:spcPts val="0"/>
              </a:spcBef>
              <a:spcAft>
                <a:spcPts val="0"/>
              </a:spcAft>
              <a:buSzPts val="2400"/>
              <a:buNone/>
              <a:defRPr b="1" sz="2400"/>
            </a:lvl8pPr>
            <a:lvl9pPr lvl="8" rtl="0">
              <a:lnSpc>
                <a:spcPct val="100000"/>
              </a:lnSpc>
              <a:spcBef>
                <a:spcPts val="0"/>
              </a:spcBef>
              <a:spcAft>
                <a:spcPts val="0"/>
              </a:spcAft>
              <a:buSzPts val="2400"/>
              <a:buNone/>
              <a:defRPr b="1" sz="2400"/>
            </a:lvl9pPr>
          </a:lstStyle>
          <a:p/>
        </p:txBody>
      </p:sp>
      <p:grpSp>
        <p:nvGrpSpPr>
          <p:cNvPr id="118" name="Google Shape;118;p13"/>
          <p:cNvGrpSpPr/>
          <p:nvPr/>
        </p:nvGrpSpPr>
        <p:grpSpPr>
          <a:xfrm flipH="1">
            <a:off x="2620475" y="0"/>
            <a:ext cx="6523526" cy="369900"/>
            <a:chOff x="0" y="0"/>
            <a:chExt cx="6523526" cy="369900"/>
          </a:xfrm>
        </p:grpSpPr>
        <p:pic>
          <p:nvPicPr>
            <p:cNvPr id="119" name="Google Shape;119;p13"/>
            <p:cNvPicPr preferRelativeResize="0"/>
            <p:nvPr/>
          </p:nvPicPr>
          <p:blipFill>
            <a:blip r:embed="rId3">
              <a:alphaModFix/>
            </a:blip>
            <a:stretch>
              <a:fillRect/>
            </a:stretch>
          </p:blipFill>
          <p:spPr>
            <a:xfrm>
              <a:off x="0" y="0"/>
              <a:ext cx="6523526" cy="369900"/>
            </a:xfrm>
            <a:prstGeom prst="rect">
              <a:avLst/>
            </a:prstGeom>
            <a:noFill/>
            <a:ln>
              <a:noFill/>
            </a:ln>
          </p:spPr>
        </p:pic>
        <p:pic>
          <p:nvPicPr>
            <p:cNvPr id="120" name="Google Shape;120;p13"/>
            <p:cNvPicPr preferRelativeResize="0"/>
            <p:nvPr/>
          </p:nvPicPr>
          <p:blipFill>
            <a:blip r:embed="rId4">
              <a:alphaModFix/>
            </a:blip>
            <a:stretch>
              <a:fillRect/>
            </a:stretch>
          </p:blipFill>
          <p:spPr>
            <a:xfrm>
              <a:off x="265125" y="150455"/>
              <a:ext cx="1585464" cy="69000"/>
            </a:xfrm>
            <a:prstGeom prst="rect">
              <a:avLst/>
            </a:prstGeom>
            <a:noFill/>
            <a:ln>
              <a:noFill/>
            </a:ln>
          </p:spPr>
        </p:pic>
      </p:grpSp>
      <p:grpSp>
        <p:nvGrpSpPr>
          <p:cNvPr id="121" name="Google Shape;121;p13"/>
          <p:cNvGrpSpPr/>
          <p:nvPr/>
        </p:nvGrpSpPr>
        <p:grpSpPr>
          <a:xfrm flipH="1">
            <a:off x="0" y="0"/>
            <a:ext cx="9144000" cy="5143512"/>
            <a:chOff x="0" y="0"/>
            <a:chExt cx="9144000" cy="5143512"/>
          </a:xfrm>
        </p:grpSpPr>
        <p:pic>
          <p:nvPicPr>
            <p:cNvPr id="122" name="Google Shape;122;p13"/>
            <p:cNvPicPr preferRelativeResize="0"/>
            <p:nvPr/>
          </p:nvPicPr>
          <p:blipFill>
            <a:blip r:embed="rId5">
              <a:alphaModFix/>
            </a:blip>
            <a:stretch>
              <a:fillRect/>
            </a:stretch>
          </p:blipFill>
          <p:spPr>
            <a:xfrm>
              <a:off x="8171225" y="0"/>
              <a:ext cx="972775" cy="972775"/>
            </a:xfrm>
            <a:prstGeom prst="rect">
              <a:avLst/>
            </a:prstGeom>
            <a:noFill/>
            <a:ln>
              <a:noFill/>
            </a:ln>
          </p:spPr>
        </p:pic>
        <p:pic>
          <p:nvPicPr>
            <p:cNvPr id="123" name="Google Shape;123;p13"/>
            <p:cNvPicPr preferRelativeResize="0"/>
            <p:nvPr/>
          </p:nvPicPr>
          <p:blipFill>
            <a:blip r:embed="rId6">
              <a:alphaModFix/>
            </a:blip>
            <a:stretch>
              <a:fillRect/>
            </a:stretch>
          </p:blipFill>
          <p:spPr>
            <a:xfrm>
              <a:off x="0" y="4170737"/>
              <a:ext cx="972775" cy="972775"/>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24" name="Shape 124"/>
        <p:cNvGrpSpPr/>
        <p:nvPr/>
      </p:nvGrpSpPr>
      <p:grpSpPr>
        <a:xfrm>
          <a:off x="0" y="0"/>
          <a:ext cx="0" cy="0"/>
          <a:chOff x="0" y="0"/>
          <a:chExt cx="0" cy="0"/>
        </a:xfrm>
      </p:grpSpPr>
      <p:pic>
        <p:nvPicPr>
          <p:cNvPr id="125" name="Google Shape;125;p1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26" name="Google Shape;126;p14"/>
          <p:cNvSpPr txBox="1"/>
          <p:nvPr>
            <p:ph type="title"/>
          </p:nvPr>
        </p:nvSpPr>
        <p:spPr>
          <a:xfrm>
            <a:off x="3835425" y="801507"/>
            <a:ext cx="4089300" cy="105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4"/>
          <p:cNvSpPr txBox="1"/>
          <p:nvPr>
            <p:ph idx="1" type="subTitle"/>
          </p:nvPr>
        </p:nvSpPr>
        <p:spPr>
          <a:xfrm>
            <a:off x="3835425" y="1898175"/>
            <a:ext cx="4089300" cy="21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pic>
        <p:nvPicPr>
          <p:cNvPr id="128" name="Google Shape;128;p14"/>
          <p:cNvPicPr preferRelativeResize="0"/>
          <p:nvPr/>
        </p:nvPicPr>
        <p:blipFill rotWithShape="1">
          <a:blip r:embed="rId3">
            <a:alphaModFix/>
          </a:blip>
          <a:srcRect b="22420" l="0" r="0" t="0"/>
          <a:stretch/>
        </p:blipFill>
        <p:spPr>
          <a:xfrm rot="5400000">
            <a:off x="-257665" y="461283"/>
            <a:ext cx="1768000" cy="1047800"/>
          </a:xfrm>
          <a:prstGeom prst="rect">
            <a:avLst/>
          </a:prstGeom>
          <a:noFill/>
          <a:ln>
            <a:noFill/>
          </a:ln>
        </p:spPr>
      </p:pic>
      <p:pic>
        <p:nvPicPr>
          <p:cNvPr id="129" name="Google Shape;129;p14"/>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130" name="Google Shape;130;p14"/>
          <p:cNvGrpSpPr/>
          <p:nvPr/>
        </p:nvGrpSpPr>
        <p:grpSpPr>
          <a:xfrm>
            <a:off x="3881699" y="4752250"/>
            <a:ext cx="5260526" cy="388025"/>
            <a:chOff x="3881699" y="4752250"/>
            <a:chExt cx="5260526" cy="388025"/>
          </a:xfrm>
        </p:grpSpPr>
        <p:pic>
          <p:nvPicPr>
            <p:cNvPr id="131" name="Google Shape;131;p14"/>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132" name="Google Shape;132;p14"/>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
    <p:spTree>
      <p:nvGrpSpPr>
        <p:cNvPr id="133" name="Shape 133"/>
        <p:cNvGrpSpPr/>
        <p:nvPr/>
      </p:nvGrpSpPr>
      <p:grpSpPr>
        <a:xfrm>
          <a:off x="0" y="0"/>
          <a:ext cx="0" cy="0"/>
          <a:chOff x="0" y="0"/>
          <a:chExt cx="0" cy="0"/>
        </a:xfrm>
      </p:grpSpPr>
      <p:pic>
        <p:nvPicPr>
          <p:cNvPr id="134" name="Google Shape;134;p1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35" name="Google Shape;135;p15"/>
          <p:cNvSpPr txBox="1"/>
          <p:nvPr>
            <p:ph type="title"/>
          </p:nvPr>
        </p:nvSpPr>
        <p:spPr>
          <a:xfrm>
            <a:off x="713225" y="987538"/>
            <a:ext cx="4294800" cy="10626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6" name="Google Shape;136;p15"/>
          <p:cNvSpPr txBox="1"/>
          <p:nvPr>
            <p:ph idx="1" type="subTitle"/>
          </p:nvPr>
        </p:nvSpPr>
        <p:spPr>
          <a:xfrm>
            <a:off x="713225" y="2109663"/>
            <a:ext cx="4294800" cy="2503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p:txBody>
      </p:sp>
      <p:sp>
        <p:nvSpPr>
          <p:cNvPr id="137" name="Google Shape;137;p15"/>
          <p:cNvSpPr/>
          <p:nvPr>
            <p:ph idx="2" type="pic"/>
          </p:nvPr>
        </p:nvSpPr>
        <p:spPr>
          <a:xfrm>
            <a:off x="5643775" y="539500"/>
            <a:ext cx="2787000" cy="4064400"/>
          </a:xfrm>
          <a:prstGeom prst="round2DiagRect">
            <a:avLst>
              <a:gd fmla="val 16667" name="adj1"/>
              <a:gd fmla="val 0" name="adj2"/>
            </a:avLst>
          </a:prstGeom>
          <a:noFill/>
          <a:ln>
            <a:noFill/>
          </a:ln>
        </p:spPr>
      </p:sp>
      <p:pic>
        <p:nvPicPr>
          <p:cNvPr id="138" name="Google Shape;138;p15"/>
          <p:cNvPicPr preferRelativeResize="0"/>
          <p:nvPr/>
        </p:nvPicPr>
        <p:blipFill>
          <a:blip r:embed="rId3">
            <a:alphaModFix/>
          </a:blip>
          <a:stretch>
            <a:fillRect/>
          </a:stretch>
        </p:blipFill>
        <p:spPr>
          <a:xfrm flipH="1" rot="-5400000">
            <a:off x="-25" y="4170725"/>
            <a:ext cx="972775" cy="972775"/>
          </a:xfrm>
          <a:prstGeom prst="rect">
            <a:avLst/>
          </a:prstGeom>
          <a:noFill/>
          <a:ln>
            <a:noFill/>
          </a:ln>
        </p:spPr>
      </p:pic>
      <p:pic>
        <p:nvPicPr>
          <p:cNvPr id="139" name="Google Shape;139;p15"/>
          <p:cNvPicPr preferRelativeResize="0"/>
          <p:nvPr/>
        </p:nvPicPr>
        <p:blipFill rotWithShape="1">
          <a:blip r:embed="rId4">
            <a:alphaModFix/>
          </a:blip>
          <a:srcRect b="129" l="0" r="0" t="129"/>
          <a:stretch/>
        </p:blipFill>
        <p:spPr>
          <a:xfrm rot="-5400000">
            <a:off x="7509601" y="3503753"/>
            <a:ext cx="1716695" cy="1307947"/>
          </a:xfrm>
          <a:prstGeom prst="rect">
            <a:avLst/>
          </a:prstGeom>
          <a:noFill/>
          <a:ln>
            <a:noFill/>
          </a:ln>
        </p:spPr>
      </p:pic>
      <p:grpSp>
        <p:nvGrpSpPr>
          <p:cNvPr id="140" name="Google Shape;140;p15"/>
          <p:cNvGrpSpPr/>
          <p:nvPr/>
        </p:nvGrpSpPr>
        <p:grpSpPr>
          <a:xfrm>
            <a:off x="0" y="0"/>
            <a:ext cx="5837899" cy="536050"/>
            <a:chOff x="0" y="0"/>
            <a:chExt cx="5837899" cy="536050"/>
          </a:xfrm>
        </p:grpSpPr>
        <p:pic>
          <p:nvPicPr>
            <p:cNvPr id="141" name="Google Shape;141;p15"/>
            <p:cNvPicPr preferRelativeResize="0"/>
            <p:nvPr/>
          </p:nvPicPr>
          <p:blipFill>
            <a:blip r:embed="rId5">
              <a:alphaModFix/>
            </a:blip>
            <a:stretch>
              <a:fillRect/>
            </a:stretch>
          </p:blipFill>
          <p:spPr>
            <a:xfrm>
              <a:off x="0" y="0"/>
              <a:ext cx="5837899" cy="536050"/>
            </a:xfrm>
            <a:prstGeom prst="rect">
              <a:avLst/>
            </a:prstGeom>
            <a:noFill/>
            <a:ln>
              <a:noFill/>
            </a:ln>
          </p:spPr>
        </p:pic>
        <p:pic>
          <p:nvPicPr>
            <p:cNvPr id="142" name="Google Shape;142;p15"/>
            <p:cNvPicPr preferRelativeResize="0"/>
            <p:nvPr/>
          </p:nvPicPr>
          <p:blipFill>
            <a:blip r:embed="rId6">
              <a:alphaModFix/>
            </a:blip>
            <a:stretch>
              <a:fillRect/>
            </a:stretch>
          </p:blipFill>
          <p:spPr>
            <a:xfrm>
              <a:off x="265125" y="246605"/>
              <a:ext cx="1585464" cy="69000"/>
            </a:xfrm>
            <a:prstGeom prst="rect">
              <a:avLst/>
            </a:prstGeom>
            <a:noFill/>
            <a:ln>
              <a:noFill/>
            </a:ln>
          </p:spPr>
        </p:pic>
      </p:grpSp>
      <p:sp>
        <p:nvSpPr>
          <p:cNvPr id="143" name="Google Shape;143;p15"/>
          <p:cNvSpPr txBox="1"/>
          <p:nvPr>
            <p:ph idx="3" type="subTitle"/>
          </p:nvPr>
        </p:nvSpPr>
        <p:spPr>
          <a:xfrm>
            <a:off x="713225" y="2109675"/>
            <a:ext cx="4294800" cy="2503500"/>
          </a:xfrm>
          <a:prstGeom prst="rect">
            <a:avLst/>
          </a:prstGeom>
        </p:spPr>
        <p:txBody>
          <a:bodyPr anchorCtr="0" anchor="t" bIns="91425" lIns="91425" spcFirstLastPara="1" rIns="91425" wrap="square" tIns="91425">
            <a:noAutofit/>
          </a:bodyPr>
          <a:lstStyle>
            <a:lvl1pPr lvl="0">
              <a:spcBef>
                <a:spcPts val="0"/>
              </a:spcBef>
              <a:spcAft>
                <a:spcPts val="0"/>
              </a:spcAft>
              <a:buSzPts val="1200"/>
              <a:buAutoNum type="arabicPeriod"/>
              <a:defRPr/>
            </a:lvl1pPr>
            <a:lvl2pPr lvl="1">
              <a:spcBef>
                <a:spcPts val="1000"/>
              </a:spcBef>
              <a:spcAft>
                <a:spcPts val="0"/>
              </a:spcAft>
              <a:buClr>
                <a:srgbClr val="E76A28"/>
              </a:buClr>
              <a:buSzPts val="1200"/>
              <a:buFont typeface="Nunito Light"/>
              <a:buAutoNum type="alphaLcPeriod"/>
              <a:defRPr/>
            </a:lvl2pPr>
            <a:lvl3pPr lvl="2">
              <a:spcBef>
                <a:spcPts val="0"/>
              </a:spcBef>
              <a:spcAft>
                <a:spcPts val="0"/>
              </a:spcAft>
              <a:buClr>
                <a:srgbClr val="E76A28"/>
              </a:buClr>
              <a:buSzPts val="1200"/>
              <a:buFont typeface="Nunito Light"/>
              <a:buAutoNum type="romanLcPeriod"/>
              <a:defRPr/>
            </a:lvl3pPr>
            <a:lvl4pPr lvl="3">
              <a:spcBef>
                <a:spcPts val="0"/>
              </a:spcBef>
              <a:spcAft>
                <a:spcPts val="0"/>
              </a:spcAft>
              <a:buClr>
                <a:srgbClr val="E76A28"/>
              </a:buClr>
              <a:buSzPts val="1200"/>
              <a:buFont typeface="Nunito Light"/>
              <a:buAutoNum type="arabicPeriod"/>
              <a:defRPr/>
            </a:lvl4pPr>
            <a:lvl5pPr lvl="4">
              <a:spcBef>
                <a:spcPts val="0"/>
              </a:spcBef>
              <a:spcAft>
                <a:spcPts val="0"/>
              </a:spcAft>
              <a:buClr>
                <a:srgbClr val="E76A28"/>
              </a:buClr>
              <a:buSzPts val="1200"/>
              <a:buFont typeface="Nunito Light"/>
              <a:buAutoNum type="alphaLcPeriod"/>
              <a:defRPr/>
            </a:lvl5pPr>
            <a:lvl6pPr lvl="5">
              <a:spcBef>
                <a:spcPts val="0"/>
              </a:spcBef>
              <a:spcAft>
                <a:spcPts val="0"/>
              </a:spcAft>
              <a:buClr>
                <a:srgbClr val="999999"/>
              </a:buClr>
              <a:buSzPts val="1200"/>
              <a:buFont typeface="Nunito Light"/>
              <a:buAutoNum type="romanLcPeriod"/>
              <a:defRPr/>
            </a:lvl6pPr>
            <a:lvl7pPr lvl="6">
              <a:spcBef>
                <a:spcPts val="0"/>
              </a:spcBef>
              <a:spcAft>
                <a:spcPts val="0"/>
              </a:spcAft>
              <a:buClr>
                <a:srgbClr val="999999"/>
              </a:buClr>
              <a:buSzPts val="1200"/>
              <a:buFont typeface="Nunito Light"/>
              <a:buAutoNum type="arabicPeriod"/>
              <a:defRPr/>
            </a:lvl7pPr>
            <a:lvl8pPr lvl="7">
              <a:spcBef>
                <a:spcPts val="0"/>
              </a:spcBef>
              <a:spcAft>
                <a:spcPts val="0"/>
              </a:spcAft>
              <a:buClr>
                <a:srgbClr val="999999"/>
              </a:buClr>
              <a:buSzPts val="1200"/>
              <a:buFont typeface="Nunito Light"/>
              <a:buAutoNum type="alphaLcPeriod"/>
              <a:defRPr/>
            </a:lvl8pPr>
            <a:lvl9pPr lvl="8">
              <a:spcBef>
                <a:spcPts val="0"/>
              </a:spcBef>
              <a:spcAft>
                <a:spcPts val="0"/>
              </a:spcAft>
              <a:buClr>
                <a:srgbClr val="999999"/>
              </a:buClr>
              <a:buSzPts val="1200"/>
              <a:buFont typeface="Nunito Light"/>
              <a:buAutoNum type="romanLcPerio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44" name="Shape 144"/>
        <p:cNvGrpSpPr/>
        <p:nvPr/>
      </p:nvGrpSpPr>
      <p:grpSpPr>
        <a:xfrm>
          <a:off x="0" y="0"/>
          <a:ext cx="0" cy="0"/>
          <a:chOff x="0" y="0"/>
          <a:chExt cx="0" cy="0"/>
        </a:xfrm>
      </p:grpSpPr>
      <p:pic>
        <p:nvPicPr>
          <p:cNvPr id="145" name="Google Shape;145;p1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46" name="Google Shape;146;p16"/>
          <p:cNvSpPr txBox="1"/>
          <p:nvPr>
            <p:ph type="title"/>
          </p:nvPr>
        </p:nvSpPr>
        <p:spPr>
          <a:xfrm>
            <a:off x="6001375" y="539500"/>
            <a:ext cx="2429400" cy="1078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7" name="Google Shape;147;p16"/>
          <p:cNvSpPr txBox="1"/>
          <p:nvPr>
            <p:ph idx="1" type="subTitle"/>
          </p:nvPr>
        </p:nvSpPr>
        <p:spPr>
          <a:xfrm>
            <a:off x="6001375" y="1515400"/>
            <a:ext cx="2429400" cy="123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16"/>
          <p:cNvSpPr/>
          <p:nvPr>
            <p:ph idx="2" type="pic"/>
          </p:nvPr>
        </p:nvSpPr>
        <p:spPr>
          <a:xfrm>
            <a:off x="713225" y="539500"/>
            <a:ext cx="2801100" cy="4064700"/>
          </a:xfrm>
          <a:prstGeom prst="round2DiagRect">
            <a:avLst>
              <a:gd fmla="val 16667" name="adj1"/>
              <a:gd fmla="val 0" name="adj2"/>
            </a:avLst>
          </a:prstGeom>
          <a:noFill/>
          <a:ln>
            <a:noFill/>
          </a:ln>
        </p:spPr>
      </p:sp>
      <p:sp>
        <p:nvSpPr>
          <p:cNvPr id="149" name="Google Shape;149;p16"/>
          <p:cNvSpPr/>
          <p:nvPr>
            <p:ph idx="3" type="pic"/>
          </p:nvPr>
        </p:nvSpPr>
        <p:spPr>
          <a:xfrm>
            <a:off x="3595575" y="539500"/>
            <a:ext cx="2191200" cy="2328300"/>
          </a:xfrm>
          <a:prstGeom prst="round2DiagRect">
            <a:avLst>
              <a:gd fmla="val 16667" name="adj1"/>
              <a:gd fmla="val 0" name="adj2"/>
            </a:avLst>
          </a:prstGeom>
          <a:noFill/>
          <a:ln>
            <a:noFill/>
          </a:ln>
        </p:spPr>
      </p:sp>
      <p:sp>
        <p:nvSpPr>
          <p:cNvPr id="150" name="Google Shape;150;p16"/>
          <p:cNvSpPr/>
          <p:nvPr>
            <p:ph idx="4" type="pic"/>
          </p:nvPr>
        </p:nvSpPr>
        <p:spPr>
          <a:xfrm>
            <a:off x="3595575" y="2953775"/>
            <a:ext cx="4835100" cy="1650300"/>
          </a:xfrm>
          <a:prstGeom prst="round2DiagRect">
            <a:avLst>
              <a:gd fmla="val 16667" name="adj1"/>
              <a:gd fmla="val 0" name="adj2"/>
            </a:avLst>
          </a:prstGeom>
          <a:noFill/>
          <a:ln>
            <a:noFill/>
          </a:ln>
        </p:spPr>
      </p:sp>
      <p:pic>
        <p:nvPicPr>
          <p:cNvPr id="151" name="Google Shape;151;p16"/>
          <p:cNvPicPr preferRelativeResize="0"/>
          <p:nvPr/>
        </p:nvPicPr>
        <p:blipFill rotWithShape="1">
          <a:blip r:embed="rId3">
            <a:alphaModFix/>
          </a:blip>
          <a:srcRect b="129" l="73637" r="0" t="129"/>
          <a:stretch/>
        </p:blipFill>
        <p:spPr>
          <a:xfrm>
            <a:off x="10239" y="3372450"/>
            <a:ext cx="452574" cy="1307951"/>
          </a:xfrm>
          <a:prstGeom prst="rect">
            <a:avLst/>
          </a:prstGeom>
          <a:noFill/>
          <a:ln>
            <a:noFill/>
          </a:ln>
        </p:spPr>
      </p:pic>
      <p:grpSp>
        <p:nvGrpSpPr>
          <p:cNvPr id="152" name="Google Shape;152;p16"/>
          <p:cNvGrpSpPr/>
          <p:nvPr/>
        </p:nvGrpSpPr>
        <p:grpSpPr>
          <a:xfrm>
            <a:off x="-1" y="2100"/>
            <a:ext cx="9144001" cy="5141388"/>
            <a:chOff x="-1" y="2100"/>
            <a:chExt cx="9144001" cy="5141388"/>
          </a:xfrm>
        </p:grpSpPr>
        <p:pic>
          <p:nvPicPr>
            <p:cNvPr id="153" name="Google Shape;153;p16"/>
            <p:cNvPicPr preferRelativeResize="0"/>
            <p:nvPr/>
          </p:nvPicPr>
          <p:blipFill>
            <a:blip r:embed="rId4">
              <a:alphaModFix/>
            </a:blip>
            <a:stretch>
              <a:fillRect/>
            </a:stretch>
          </p:blipFill>
          <p:spPr>
            <a:xfrm flipH="1" rot="5400000">
              <a:off x="8171225" y="2100"/>
              <a:ext cx="972775" cy="972775"/>
            </a:xfrm>
            <a:prstGeom prst="rect">
              <a:avLst/>
            </a:prstGeom>
            <a:noFill/>
            <a:ln>
              <a:noFill/>
            </a:ln>
          </p:spPr>
        </p:pic>
        <p:pic>
          <p:nvPicPr>
            <p:cNvPr id="154" name="Google Shape;154;p16"/>
            <p:cNvPicPr preferRelativeResize="0"/>
            <p:nvPr/>
          </p:nvPicPr>
          <p:blipFill>
            <a:blip r:embed="rId5">
              <a:alphaModFix/>
            </a:blip>
            <a:stretch>
              <a:fillRect/>
            </a:stretch>
          </p:blipFill>
          <p:spPr>
            <a:xfrm flipH="1" rot="5400000">
              <a:off x="-1" y="4170713"/>
              <a:ext cx="972775" cy="972775"/>
            </a:xfrm>
            <a:prstGeom prst="rect">
              <a:avLst/>
            </a:prstGeom>
            <a:noFill/>
            <a:ln>
              <a:noFill/>
            </a:ln>
          </p:spPr>
        </p:pic>
      </p:grpSp>
      <p:grpSp>
        <p:nvGrpSpPr>
          <p:cNvPr id="155" name="Google Shape;155;p16"/>
          <p:cNvGrpSpPr/>
          <p:nvPr/>
        </p:nvGrpSpPr>
        <p:grpSpPr>
          <a:xfrm>
            <a:off x="5356527" y="4752250"/>
            <a:ext cx="3785698" cy="388025"/>
            <a:chOff x="5356527" y="4752250"/>
            <a:chExt cx="3785698" cy="388025"/>
          </a:xfrm>
        </p:grpSpPr>
        <p:pic>
          <p:nvPicPr>
            <p:cNvPr id="156" name="Google Shape;156;p16"/>
            <p:cNvPicPr preferRelativeResize="0"/>
            <p:nvPr/>
          </p:nvPicPr>
          <p:blipFill>
            <a:blip r:embed="rId6">
              <a:alphaModFix/>
            </a:blip>
            <a:stretch>
              <a:fillRect/>
            </a:stretch>
          </p:blipFill>
          <p:spPr>
            <a:xfrm rot="10800000">
              <a:off x="5356527" y="4752250"/>
              <a:ext cx="3785698" cy="388025"/>
            </a:xfrm>
            <a:prstGeom prst="rect">
              <a:avLst/>
            </a:prstGeom>
            <a:noFill/>
            <a:ln>
              <a:noFill/>
            </a:ln>
          </p:spPr>
        </p:pic>
        <p:pic>
          <p:nvPicPr>
            <p:cNvPr id="157" name="Google Shape;157;p16"/>
            <p:cNvPicPr preferRelativeResize="0"/>
            <p:nvPr/>
          </p:nvPicPr>
          <p:blipFill>
            <a:blip r:embed="rId7">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158" name="Shape 158"/>
        <p:cNvGrpSpPr/>
        <p:nvPr/>
      </p:nvGrpSpPr>
      <p:grpSpPr>
        <a:xfrm>
          <a:off x="0" y="0"/>
          <a:ext cx="0" cy="0"/>
          <a:chOff x="0" y="0"/>
          <a:chExt cx="0" cy="0"/>
        </a:xfrm>
      </p:grpSpPr>
      <p:pic>
        <p:nvPicPr>
          <p:cNvPr id="159" name="Google Shape;159;p1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60" name="Google Shape;160;p17"/>
          <p:cNvSpPr txBox="1"/>
          <p:nvPr>
            <p:ph type="title"/>
          </p:nvPr>
        </p:nvSpPr>
        <p:spPr>
          <a:xfrm>
            <a:off x="720000" y="640080"/>
            <a:ext cx="3234900" cy="111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 name="Google Shape;161;p17"/>
          <p:cNvSpPr txBox="1"/>
          <p:nvPr>
            <p:ph idx="1" type="body"/>
          </p:nvPr>
        </p:nvSpPr>
        <p:spPr>
          <a:xfrm>
            <a:off x="720000" y="2101875"/>
            <a:ext cx="3234900" cy="1249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64" name="Google Shape;164;p1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165" name="Google Shape;165;p18"/>
          <p:cNvGrpSpPr/>
          <p:nvPr/>
        </p:nvGrpSpPr>
        <p:grpSpPr>
          <a:xfrm flipH="1">
            <a:off x="2620475" y="0"/>
            <a:ext cx="6523526" cy="369900"/>
            <a:chOff x="0" y="0"/>
            <a:chExt cx="6523526" cy="369900"/>
          </a:xfrm>
        </p:grpSpPr>
        <p:pic>
          <p:nvPicPr>
            <p:cNvPr id="166" name="Google Shape;166;p18"/>
            <p:cNvPicPr preferRelativeResize="0"/>
            <p:nvPr/>
          </p:nvPicPr>
          <p:blipFill>
            <a:blip r:embed="rId3">
              <a:alphaModFix/>
            </a:blip>
            <a:stretch>
              <a:fillRect/>
            </a:stretch>
          </p:blipFill>
          <p:spPr>
            <a:xfrm>
              <a:off x="0" y="0"/>
              <a:ext cx="6523526" cy="369900"/>
            </a:xfrm>
            <a:prstGeom prst="rect">
              <a:avLst/>
            </a:prstGeom>
            <a:noFill/>
            <a:ln>
              <a:noFill/>
            </a:ln>
          </p:spPr>
        </p:pic>
        <p:pic>
          <p:nvPicPr>
            <p:cNvPr id="167" name="Google Shape;167;p18"/>
            <p:cNvPicPr preferRelativeResize="0"/>
            <p:nvPr/>
          </p:nvPicPr>
          <p:blipFill>
            <a:blip r:embed="rId4">
              <a:alphaModFix/>
            </a:blip>
            <a:stretch>
              <a:fillRect/>
            </a:stretch>
          </p:blipFill>
          <p:spPr>
            <a:xfrm>
              <a:off x="265125" y="150455"/>
              <a:ext cx="1585464" cy="69000"/>
            </a:xfrm>
            <a:prstGeom prst="rect">
              <a:avLst/>
            </a:prstGeom>
            <a:noFill/>
            <a:ln>
              <a:noFill/>
            </a:ln>
          </p:spPr>
        </p:pic>
      </p:grpSp>
      <p:grpSp>
        <p:nvGrpSpPr>
          <p:cNvPr id="168" name="Google Shape;168;p18"/>
          <p:cNvGrpSpPr/>
          <p:nvPr/>
        </p:nvGrpSpPr>
        <p:grpSpPr>
          <a:xfrm flipH="1">
            <a:off x="0" y="0"/>
            <a:ext cx="9144000" cy="5143512"/>
            <a:chOff x="0" y="0"/>
            <a:chExt cx="9144000" cy="5143512"/>
          </a:xfrm>
        </p:grpSpPr>
        <p:pic>
          <p:nvPicPr>
            <p:cNvPr id="169" name="Google Shape;169;p18"/>
            <p:cNvPicPr preferRelativeResize="0"/>
            <p:nvPr/>
          </p:nvPicPr>
          <p:blipFill>
            <a:blip r:embed="rId5">
              <a:alphaModFix/>
            </a:blip>
            <a:stretch>
              <a:fillRect/>
            </a:stretch>
          </p:blipFill>
          <p:spPr>
            <a:xfrm>
              <a:off x="8171225" y="0"/>
              <a:ext cx="972775" cy="972775"/>
            </a:xfrm>
            <a:prstGeom prst="rect">
              <a:avLst/>
            </a:prstGeom>
            <a:noFill/>
            <a:ln>
              <a:noFill/>
            </a:ln>
          </p:spPr>
        </p:pic>
        <p:pic>
          <p:nvPicPr>
            <p:cNvPr id="170" name="Google Shape;170;p18"/>
            <p:cNvPicPr preferRelativeResize="0"/>
            <p:nvPr/>
          </p:nvPicPr>
          <p:blipFill>
            <a:blip r:embed="rId6">
              <a:alphaModFix/>
            </a:blip>
            <a:stretch>
              <a:fillRect/>
            </a:stretch>
          </p:blipFill>
          <p:spPr>
            <a:xfrm>
              <a:off x="0" y="4170737"/>
              <a:ext cx="972775" cy="972775"/>
            </a:xfrm>
            <a:prstGeom prst="rect">
              <a:avLst/>
            </a:prstGeom>
            <a:noFill/>
            <a:ln>
              <a:noFill/>
            </a:ln>
          </p:spPr>
        </p:pic>
      </p:grpSp>
      <p:sp>
        <p:nvSpPr>
          <p:cNvPr id="171" name="Google Shape;171;p18"/>
          <p:cNvSpPr txBox="1"/>
          <p:nvPr>
            <p:ph idx="1" type="body"/>
          </p:nvPr>
        </p:nvSpPr>
        <p:spPr>
          <a:xfrm>
            <a:off x="2145600" y="2101875"/>
            <a:ext cx="4852800" cy="17631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Font typeface="Nunito Light"/>
              <a:buChar char="●"/>
              <a:defRPr/>
            </a:lvl1pPr>
            <a:lvl2pPr indent="-304800" lvl="1" marL="914400">
              <a:lnSpc>
                <a:spcPct val="100000"/>
              </a:lnSpc>
              <a:spcBef>
                <a:spcPts val="0"/>
              </a:spcBef>
              <a:spcAft>
                <a:spcPts val="0"/>
              </a:spcAft>
              <a:buSzPts val="1200"/>
              <a:buFont typeface="Nunito Light"/>
              <a:buChar char="○"/>
              <a:defRPr/>
            </a:lvl2pPr>
            <a:lvl3pPr indent="-304800" lvl="2" marL="1371600">
              <a:lnSpc>
                <a:spcPct val="100000"/>
              </a:lnSpc>
              <a:spcBef>
                <a:spcPts val="0"/>
              </a:spcBef>
              <a:spcAft>
                <a:spcPts val="0"/>
              </a:spcAft>
              <a:buSzPts val="1200"/>
              <a:buFont typeface="Nunito Light"/>
              <a:buChar char="■"/>
              <a:defRPr/>
            </a:lvl3pPr>
            <a:lvl4pPr indent="-304800" lvl="3" marL="1828800">
              <a:lnSpc>
                <a:spcPct val="100000"/>
              </a:lnSpc>
              <a:spcBef>
                <a:spcPts val="0"/>
              </a:spcBef>
              <a:spcAft>
                <a:spcPts val="0"/>
              </a:spcAft>
              <a:buSzPts val="1200"/>
              <a:buFont typeface="Nunito Light"/>
              <a:buChar char="●"/>
              <a:defRPr/>
            </a:lvl4pPr>
            <a:lvl5pPr indent="-304800" lvl="4" marL="2286000">
              <a:lnSpc>
                <a:spcPct val="100000"/>
              </a:lnSpc>
              <a:spcBef>
                <a:spcPts val="0"/>
              </a:spcBef>
              <a:spcAft>
                <a:spcPts val="0"/>
              </a:spcAft>
              <a:buSzPts val="1200"/>
              <a:buFont typeface="Nunito Light"/>
              <a:buChar char="○"/>
              <a:defRPr/>
            </a:lvl5pPr>
            <a:lvl6pPr indent="-304800" lvl="5" marL="2743200">
              <a:lnSpc>
                <a:spcPct val="100000"/>
              </a:lnSpc>
              <a:spcBef>
                <a:spcPts val="0"/>
              </a:spcBef>
              <a:spcAft>
                <a:spcPts val="0"/>
              </a:spcAft>
              <a:buSzPts val="1200"/>
              <a:buFont typeface="Nunito Light"/>
              <a:buChar char="■"/>
              <a:defRPr/>
            </a:lvl6pPr>
            <a:lvl7pPr indent="-304800" lvl="6" marL="3200400">
              <a:lnSpc>
                <a:spcPct val="100000"/>
              </a:lnSpc>
              <a:spcBef>
                <a:spcPts val="0"/>
              </a:spcBef>
              <a:spcAft>
                <a:spcPts val="0"/>
              </a:spcAft>
              <a:buSzPts val="1200"/>
              <a:buFont typeface="Nunito Light"/>
              <a:buChar char="●"/>
              <a:defRPr/>
            </a:lvl7pPr>
            <a:lvl8pPr indent="-304800" lvl="7" marL="3657600">
              <a:lnSpc>
                <a:spcPct val="100000"/>
              </a:lnSpc>
              <a:spcBef>
                <a:spcPts val="0"/>
              </a:spcBef>
              <a:spcAft>
                <a:spcPts val="0"/>
              </a:spcAft>
              <a:buSzPts val="1200"/>
              <a:buFont typeface="Nunito Light"/>
              <a:buChar char="○"/>
              <a:defRPr/>
            </a:lvl8pPr>
            <a:lvl9pPr indent="-304800" lvl="8" marL="4114800">
              <a:lnSpc>
                <a:spcPct val="100000"/>
              </a:lnSpc>
              <a:spcBef>
                <a:spcPts val="0"/>
              </a:spcBef>
              <a:spcAft>
                <a:spcPts val="0"/>
              </a:spcAft>
              <a:buSzPts val="1200"/>
              <a:buFont typeface="Nunito Light"/>
              <a:buChar char="■"/>
              <a:defRPr/>
            </a:lvl9pPr>
          </a:lstStyle>
          <a:p/>
        </p:txBody>
      </p:sp>
      <p:sp>
        <p:nvSpPr>
          <p:cNvPr id="172" name="Google Shape;172;p18"/>
          <p:cNvSpPr txBox="1"/>
          <p:nvPr>
            <p:ph idx="2" type="subTitle"/>
          </p:nvPr>
        </p:nvSpPr>
        <p:spPr>
          <a:xfrm>
            <a:off x="2145600" y="2101150"/>
            <a:ext cx="4852800" cy="1763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3" name="Shape 173"/>
        <p:cNvGrpSpPr/>
        <p:nvPr/>
      </p:nvGrpSpPr>
      <p:grpSpPr>
        <a:xfrm>
          <a:off x="0" y="0"/>
          <a:ext cx="0" cy="0"/>
          <a:chOff x="0" y="0"/>
          <a:chExt cx="0" cy="0"/>
        </a:xfrm>
      </p:grpSpPr>
      <p:pic>
        <p:nvPicPr>
          <p:cNvPr id="174" name="Google Shape;174;p1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75" name="Google Shape;175;p19"/>
          <p:cNvSpPr txBox="1"/>
          <p:nvPr>
            <p:ph type="title"/>
          </p:nvPr>
        </p:nvSpPr>
        <p:spPr>
          <a:xfrm>
            <a:off x="720000" y="538492"/>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19"/>
          <p:cNvSpPr txBox="1"/>
          <p:nvPr>
            <p:ph idx="1" type="subTitle"/>
          </p:nvPr>
        </p:nvSpPr>
        <p:spPr>
          <a:xfrm>
            <a:off x="709750" y="2636600"/>
            <a:ext cx="2225700" cy="19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 name="Google Shape;177;p19"/>
          <p:cNvSpPr txBox="1"/>
          <p:nvPr>
            <p:ph idx="2" type="subTitle"/>
          </p:nvPr>
        </p:nvSpPr>
        <p:spPr>
          <a:xfrm>
            <a:off x="3457413" y="2636600"/>
            <a:ext cx="2225700" cy="19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19"/>
          <p:cNvSpPr txBox="1"/>
          <p:nvPr>
            <p:ph idx="3" type="subTitle"/>
          </p:nvPr>
        </p:nvSpPr>
        <p:spPr>
          <a:xfrm>
            <a:off x="6205076" y="2636600"/>
            <a:ext cx="2225700" cy="196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 name="Google Shape;179;p19"/>
          <p:cNvSpPr txBox="1"/>
          <p:nvPr>
            <p:ph idx="4" type="subTitle"/>
          </p:nvPr>
        </p:nvSpPr>
        <p:spPr>
          <a:xfrm>
            <a:off x="709758" y="2073291"/>
            <a:ext cx="2225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80" name="Google Shape;180;p19"/>
          <p:cNvSpPr txBox="1"/>
          <p:nvPr>
            <p:ph idx="5" type="subTitle"/>
          </p:nvPr>
        </p:nvSpPr>
        <p:spPr>
          <a:xfrm>
            <a:off x="3459159" y="2073291"/>
            <a:ext cx="2225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81" name="Google Shape;181;p19"/>
          <p:cNvSpPr txBox="1"/>
          <p:nvPr>
            <p:ph idx="6" type="subTitle"/>
          </p:nvPr>
        </p:nvSpPr>
        <p:spPr>
          <a:xfrm>
            <a:off x="6205085" y="2073291"/>
            <a:ext cx="2225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pic>
        <p:nvPicPr>
          <p:cNvPr id="182" name="Google Shape;182;p19"/>
          <p:cNvPicPr preferRelativeResize="0"/>
          <p:nvPr/>
        </p:nvPicPr>
        <p:blipFill>
          <a:blip r:embed="rId3">
            <a:alphaModFix/>
          </a:blip>
          <a:stretch>
            <a:fillRect/>
          </a:stretch>
        </p:blipFill>
        <p:spPr>
          <a:xfrm rot="5400000">
            <a:off x="8171200" y="4170725"/>
            <a:ext cx="972775" cy="972775"/>
          </a:xfrm>
          <a:prstGeom prst="rect">
            <a:avLst/>
          </a:prstGeom>
          <a:noFill/>
          <a:ln>
            <a:noFill/>
          </a:ln>
        </p:spPr>
      </p:pic>
      <p:grpSp>
        <p:nvGrpSpPr>
          <p:cNvPr id="183" name="Google Shape;183;p19"/>
          <p:cNvGrpSpPr/>
          <p:nvPr/>
        </p:nvGrpSpPr>
        <p:grpSpPr>
          <a:xfrm flipH="1">
            <a:off x="2620475" y="0"/>
            <a:ext cx="6523526" cy="369900"/>
            <a:chOff x="0" y="0"/>
            <a:chExt cx="6523526" cy="369900"/>
          </a:xfrm>
        </p:grpSpPr>
        <p:pic>
          <p:nvPicPr>
            <p:cNvPr id="184" name="Google Shape;184;p19"/>
            <p:cNvPicPr preferRelativeResize="0"/>
            <p:nvPr/>
          </p:nvPicPr>
          <p:blipFill>
            <a:blip r:embed="rId4">
              <a:alphaModFix/>
            </a:blip>
            <a:stretch>
              <a:fillRect/>
            </a:stretch>
          </p:blipFill>
          <p:spPr>
            <a:xfrm>
              <a:off x="0" y="0"/>
              <a:ext cx="6523526" cy="369900"/>
            </a:xfrm>
            <a:prstGeom prst="rect">
              <a:avLst/>
            </a:prstGeom>
            <a:noFill/>
            <a:ln>
              <a:noFill/>
            </a:ln>
          </p:spPr>
        </p:pic>
        <p:pic>
          <p:nvPicPr>
            <p:cNvPr id="185" name="Google Shape;185;p19"/>
            <p:cNvPicPr preferRelativeResize="0"/>
            <p:nvPr/>
          </p:nvPicPr>
          <p:blipFill>
            <a:blip r:embed="rId5">
              <a:alphaModFix/>
            </a:blip>
            <a:stretch>
              <a:fillRect/>
            </a:stretch>
          </p:blipFill>
          <p:spPr>
            <a:xfrm>
              <a:off x="265125" y="150455"/>
              <a:ext cx="1585464" cy="6900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6" name="Shape 186"/>
        <p:cNvGrpSpPr/>
        <p:nvPr/>
      </p:nvGrpSpPr>
      <p:grpSpPr>
        <a:xfrm>
          <a:off x="0" y="0"/>
          <a:ext cx="0" cy="0"/>
          <a:chOff x="0" y="0"/>
          <a:chExt cx="0" cy="0"/>
        </a:xfrm>
      </p:grpSpPr>
      <p:pic>
        <p:nvPicPr>
          <p:cNvPr id="187" name="Google Shape;187;p20"/>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88" name="Google Shape;188;p2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9" name="Google Shape;189;p20"/>
          <p:cNvSpPr txBox="1"/>
          <p:nvPr>
            <p:ph idx="1" type="subTitle"/>
          </p:nvPr>
        </p:nvSpPr>
        <p:spPr>
          <a:xfrm>
            <a:off x="720000" y="1679350"/>
            <a:ext cx="35496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0" name="Google Shape;190;p20"/>
          <p:cNvSpPr txBox="1"/>
          <p:nvPr>
            <p:ph idx="2" type="subTitle"/>
          </p:nvPr>
        </p:nvSpPr>
        <p:spPr>
          <a:xfrm>
            <a:off x="4881166" y="1679350"/>
            <a:ext cx="35496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1" name="Google Shape;191;p20"/>
          <p:cNvSpPr txBox="1"/>
          <p:nvPr>
            <p:ph idx="3" type="subTitle"/>
          </p:nvPr>
        </p:nvSpPr>
        <p:spPr>
          <a:xfrm>
            <a:off x="720000" y="3396200"/>
            <a:ext cx="35496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2" name="Google Shape;192;p20"/>
          <p:cNvSpPr txBox="1"/>
          <p:nvPr>
            <p:ph idx="4" type="subTitle"/>
          </p:nvPr>
        </p:nvSpPr>
        <p:spPr>
          <a:xfrm>
            <a:off x="4881166" y="3396200"/>
            <a:ext cx="35496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3" name="Google Shape;193;p20"/>
          <p:cNvSpPr txBox="1"/>
          <p:nvPr>
            <p:ph idx="5" type="subTitle"/>
          </p:nvPr>
        </p:nvSpPr>
        <p:spPr>
          <a:xfrm>
            <a:off x="720000" y="1429886"/>
            <a:ext cx="3549600" cy="37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94" name="Google Shape;194;p20"/>
          <p:cNvSpPr txBox="1"/>
          <p:nvPr>
            <p:ph idx="6" type="subTitle"/>
          </p:nvPr>
        </p:nvSpPr>
        <p:spPr>
          <a:xfrm>
            <a:off x="720000" y="3146911"/>
            <a:ext cx="3549600" cy="37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95" name="Google Shape;195;p20"/>
          <p:cNvSpPr txBox="1"/>
          <p:nvPr>
            <p:ph idx="7" type="subTitle"/>
          </p:nvPr>
        </p:nvSpPr>
        <p:spPr>
          <a:xfrm>
            <a:off x="4881127" y="1429886"/>
            <a:ext cx="3549600" cy="37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196" name="Google Shape;196;p20"/>
          <p:cNvSpPr txBox="1"/>
          <p:nvPr>
            <p:ph idx="8" type="subTitle"/>
          </p:nvPr>
        </p:nvSpPr>
        <p:spPr>
          <a:xfrm>
            <a:off x="4881130" y="3146911"/>
            <a:ext cx="3549600" cy="375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197" name="Google Shape;197;p20"/>
          <p:cNvGrpSpPr/>
          <p:nvPr/>
        </p:nvGrpSpPr>
        <p:grpSpPr>
          <a:xfrm>
            <a:off x="-1" y="-4719"/>
            <a:ext cx="9144001" cy="5148207"/>
            <a:chOff x="-1" y="-4719"/>
            <a:chExt cx="9144001" cy="5148207"/>
          </a:xfrm>
        </p:grpSpPr>
        <p:pic>
          <p:nvPicPr>
            <p:cNvPr id="198" name="Google Shape;198;p20"/>
            <p:cNvPicPr preferRelativeResize="0"/>
            <p:nvPr/>
          </p:nvPicPr>
          <p:blipFill>
            <a:blip r:embed="rId3">
              <a:alphaModFix/>
            </a:blip>
            <a:stretch>
              <a:fillRect/>
            </a:stretch>
          </p:blipFill>
          <p:spPr>
            <a:xfrm flipH="1" rot="5400000">
              <a:off x="8171225" y="-4719"/>
              <a:ext cx="972775" cy="972775"/>
            </a:xfrm>
            <a:prstGeom prst="rect">
              <a:avLst/>
            </a:prstGeom>
            <a:noFill/>
            <a:ln>
              <a:noFill/>
            </a:ln>
          </p:spPr>
        </p:pic>
        <p:pic>
          <p:nvPicPr>
            <p:cNvPr id="199" name="Google Shape;199;p20"/>
            <p:cNvPicPr preferRelativeResize="0"/>
            <p:nvPr/>
          </p:nvPicPr>
          <p:blipFill>
            <a:blip r:embed="rId4">
              <a:alphaModFix/>
            </a:blip>
            <a:stretch>
              <a:fillRect/>
            </a:stretch>
          </p:blipFill>
          <p:spPr>
            <a:xfrm flipH="1" rot="5400000">
              <a:off x="-1" y="4170713"/>
              <a:ext cx="972775" cy="972775"/>
            </a:xfrm>
            <a:prstGeom prst="rect">
              <a:avLst/>
            </a:prstGeom>
            <a:noFill/>
            <a:ln>
              <a:noFill/>
            </a:ln>
          </p:spPr>
        </p:pic>
      </p:grpSp>
      <p:grpSp>
        <p:nvGrpSpPr>
          <p:cNvPr id="200" name="Google Shape;200;p20"/>
          <p:cNvGrpSpPr/>
          <p:nvPr/>
        </p:nvGrpSpPr>
        <p:grpSpPr>
          <a:xfrm rot="10800000">
            <a:off x="0" y="-4719"/>
            <a:ext cx="4881173" cy="365700"/>
            <a:chOff x="4261050" y="4610675"/>
            <a:chExt cx="4881173" cy="365700"/>
          </a:xfrm>
        </p:grpSpPr>
        <p:pic>
          <p:nvPicPr>
            <p:cNvPr id="201" name="Google Shape;201;p20"/>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202" name="Google Shape;202;p20"/>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4" name="Google Shape;24;p3"/>
          <p:cNvPicPr preferRelativeResize="0"/>
          <p:nvPr/>
        </p:nvPicPr>
        <p:blipFill>
          <a:blip r:embed="rId3">
            <a:alphaModFix/>
          </a:blip>
          <a:stretch>
            <a:fillRect/>
          </a:stretch>
        </p:blipFill>
        <p:spPr>
          <a:xfrm>
            <a:off x="8171225" y="0"/>
            <a:ext cx="972775" cy="972775"/>
          </a:xfrm>
          <a:prstGeom prst="rect">
            <a:avLst/>
          </a:prstGeom>
          <a:noFill/>
          <a:ln>
            <a:noFill/>
          </a:ln>
        </p:spPr>
      </p:pic>
      <p:grpSp>
        <p:nvGrpSpPr>
          <p:cNvPr id="25" name="Google Shape;25;p3"/>
          <p:cNvGrpSpPr/>
          <p:nvPr/>
        </p:nvGrpSpPr>
        <p:grpSpPr>
          <a:xfrm>
            <a:off x="4303195" y="4617494"/>
            <a:ext cx="4845850" cy="529600"/>
            <a:chOff x="4296376" y="4610675"/>
            <a:chExt cx="4845850" cy="529600"/>
          </a:xfrm>
        </p:grpSpPr>
        <p:pic>
          <p:nvPicPr>
            <p:cNvPr id="26" name="Google Shape;26;p3"/>
            <p:cNvPicPr preferRelativeResize="0"/>
            <p:nvPr/>
          </p:nvPicPr>
          <p:blipFill>
            <a:blip r:embed="rId4">
              <a:alphaModFix/>
            </a:blip>
            <a:stretch>
              <a:fillRect/>
            </a:stretch>
          </p:blipFill>
          <p:spPr>
            <a:xfrm rot="10800000">
              <a:off x="4296376" y="4610675"/>
              <a:ext cx="4845850" cy="529600"/>
            </a:xfrm>
            <a:prstGeom prst="rect">
              <a:avLst/>
            </a:prstGeom>
            <a:noFill/>
            <a:ln>
              <a:noFill/>
            </a:ln>
          </p:spPr>
        </p:pic>
        <p:pic>
          <p:nvPicPr>
            <p:cNvPr id="27" name="Google Shape;27;p3"/>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sp>
        <p:nvSpPr>
          <p:cNvPr id="28" name="Google Shape;28;p3"/>
          <p:cNvSpPr txBox="1"/>
          <p:nvPr>
            <p:ph type="title"/>
          </p:nvPr>
        </p:nvSpPr>
        <p:spPr>
          <a:xfrm>
            <a:off x="4047175" y="2409650"/>
            <a:ext cx="4383600" cy="13917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5690275" y="1037350"/>
            <a:ext cx="1097400" cy="1097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p:nvPr>
            <p:ph idx="3" type="pic"/>
          </p:nvPr>
        </p:nvSpPr>
        <p:spPr>
          <a:xfrm>
            <a:off x="713225" y="539500"/>
            <a:ext cx="2760600" cy="4064400"/>
          </a:xfrm>
          <a:prstGeom prst="round2DiagRect">
            <a:avLst>
              <a:gd fmla="val 16667" name="adj1"/>
              <a:gd fmla="val 0" name="adj2"/>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3" name="Shape 203"/>
        <p:cNvGrpSpPr/>
        <p:nvPr/>
      </p:nvGrpSpPr>
      <p:grpSpPr>
        <a:xfrm>
          <a:off x="0" y="0"/>
          <a:ext cx="0" cy="0"/>
          <a:chOff x="0" y="0"/>
          <a:chExt cx="0" cy="0"/>
        </a:xfrm>
      </p:grpSpPr>
      <p:pic>
        <p:nvPicPr>
          <p:cNvPr id="204" name="Google Shape;204;p2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05" name="Google Shape;205;p21"/>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6" name="Google Shape;206;p21"/>
          <p:cNvSpPr txBox="1"/>
          <p:nvPr>
            <p:ph idx="1" type="subTitle"/>
          </p:nvPr>
        </p:nvSpPr>
        <p:spPr>
          <a:xfrm>
            <a:off x="720075" y="1682496"/>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7" name="Google Shape;207;p21"/>
          <p:cNvSpPr txBox="1"/>
          <p:nvPr>
            <p:ph idx="2" type="subTitle"/>
          </p:nvPr>
        </p:nvSpPr>
        <p:spPr>
          <a:xfrm>
            <a:off x="3393880" y="1682496"/>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8" name="Google Shape;208;p21"/>
          <p:cNvSpPr txBox="1"/>
          <p:nvPr>
            <p:ph idx="3" type="subTitle"/>
          </p:nvPr>
        </p:nvSpPr>
        <p:spPr>
          <a:xfrm>
            <a:off x="720075" y="3398557"/>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9" name="Google Shape;209;p21"/>
          <p:cNvSpPr txBox="1"/>
          <p:nvPr>
            <p:ph idx="4" type="subTitle"/>
          </p:nvPr>
        </p:nvSpPr>
        <p:spPr>
          <a:xfrm>
            <a:off x="3393880" y="3398557"/>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0" name="Google Shape;210;p21"/>
          <p:cNvSpPr txBox="1"/>
          <p:nvPr>
            <p:ph idx="5" type="subTitle"/>
          </p:nvPr>
        </p:nvSpPr>
        <p:spPr>
          <a:xfrm>
            <a:off x="6067686" y="1682496"/>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1" name="Google Shape;211;p21"/>
          <p:cNvSpPr txBox="1"/>
          <p:nvPr>
            <p:ph idx="6" type="subTitle"/>
          </p:nvPr>
        </p:nvSpPr>
        <p:spPr>
          <a:xfrm>
            <a:off x="6067686" y="3398557"/>
            <a:ext cx="23631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2" name="Google Shape;212;p21"/>
          <p:cNvSpPr txBox="1"/>
          <p:nvPr>
            <p:ph idx="7" type="subTitle"/>
          </p:nvPr>
        </p:nvSpPr>
        <p:spPr>
          <a:xfrm>
            <a:off x="720075" y="1426464"/>
            <a:ext cx="2363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213" name="Google Shape;213;p21"/>
          <p:cNvSpPr txBox="1"/>
          <p:nvPr>
            <p:ph idx="8" type="subTitle"/>
          </p:nvPr>
        </p:nvSpPr>
        <p:spPr>
          <a:xfrm>
            <a:off x="3395380" y="1426464"/>
            <a:ext cx="2360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214" name="Google Shape;214;p21"/>
          <p:cNvSpPr txBox="1"/>
          <p:nvPr>
            <p:ph idx="9" type="subTitle"/>
          </p:nvPr>
        </p:nvSpPr>
        <p:spPr>
          <a:xfrm>
            <a:off x="6067686" y="1426464"/>
            <a:ext cx="2360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215" name="Google Shape;215;p21"/>
          <p:cNvSpPr txBox="1"/>
          <p:nvPr>
            <p:ph idx="13" type="subTitle"/>
          </p:nvPr>
        </p:nvSpPr>
        <p:spPr>
          <a:xfrm>
            <a:off x="720075" y="3145536"/>
            <a:ext cx="2363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216" name="Google Shape;216;p21"/>
          <p:cNvSpPr txBox="1"/>
          <p:nvPr>
            <p:ph idx="14" type="subTitle"/>
          </p:nvPr>
        </p:nvSpPr>
        <p:spPr>
          <a:xfrm>
            <a:off x="3393880" y="3145541"/>
            <a:ext cx="2360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217" name="Google Shape;217;p21"/>
          <p:cNvSpPr txBox="1"/>
          <p:nvPr>
            <p:ph idx="15" type="subTitle"/>
          </p:nvPr>
        </p:nvSpPr>
        <p:spPr>
          <a:xfrm>
            <a:off x="6067686" y="3145541"/>
            <a:ext cx="2360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pic>
        <p:nvPicPr>
          <p:cNvPr id="218" name="Google Shape;218;p21"/>
          <p:cNvPicPr preferRelativeResize="0"/>
          <p:nvPr/>
        </p:nvPicPr>
        <p:blipFill rotWithShape="1">
          <a:blip r:embed="rId3">
            <a:alphaModFix/>
          </a:blip>
          <a:srcRect b="22414" l="68148" r="0" t="0"/>
          <a:stretch/>
        </p:blipFill>
        <p:spPr>
          <a:xfrm rot="10800000">
            <a:off x="8580849" y="64376"/>
            <a:ext cx="563126" cy="1047824"/>
          </a:xfrm>
          <a:prstGeom prst="rect">
            <a:avLst/>
          </a:prstGeom>
          <a:noFill/>
          <a:ln>
            <a:noFill/>
          </a:ln>
        </p:spPr>
      </p:pic>
      <p:pic>
        <p:nvPicPr>
          <p:cNvPr id="219" name="Google Shape;219;p21"/>
          <p:cNvPicPr preferRelativeResize="0"/>
          <p:nvPr/>
        </p:nvPicPr>
        <p:blipFill>
          <a:blip r:embed="rId4">
            <a:alphaModFix/>
          </a:blip>
          <a:stretch>
            <a:fillRect/>
          </a:stretch>
        </p:blipFill>
        <p:spPr>
          <a:xfrm rot="5400000">
            <a:off x="8171225" y="4170725"/>
            <a:ext cx="972775" cy="9727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20" name="Shape 220"/>
        <p:cNvGrpSpPr/>
        <p:nvPr/>
      </p:nvGrpSpPr>
      <p:grpSpPr>
        <a:xfrm>
          <a:off x="0" y="0"/>
          <a:ext cx="0" cy="0"/>
          <a:chOff x="0" y="0"/>
          <a:chExt cx="0" cy="0"/>
        </a:xfrm>
      </p:grpSpPr>
      <p:pic>
        <p:nvPicPr>
          <p:cNvPr id="221" name="Google Shape;221;p2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22" name="Google Shape;222;p22"/>
          <p:cNvSpPr txBox="1"/>
          <p:nvPr>
            <p:ph hasCustomPrompt="1" type="title"/>
          </p:nvPr>
        </p:nvSpPr>
        <p:spPr>
          <a:xfrm>
            <a:off x="3099888" y="2045129"/>
            <a:ext cx="29442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3" name="Google Shape;223;p22"/>
          <p:cNvSpPr txBox="1"/>
          <p:nvPr>
            <p:ph idx="1" type="subTitle"/>
          </p:nvPr>
        </p:nvSpPr>
        <p:spPr>
          <a:xfrm>
            <a:off x="3099898" y="2737825"/>
            <a:ext cx="29442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24" name="Google Shape;224;p22"/>
          <p:cNvSpPr txBox="1"/>
          <p:nvPr>
            <p:ph hasCustomPrompt="1" idx="2" type="title"/>
          </p:nvPr>
        </p:nvSpPr>
        <p:spPr>
          <a:xfrm>
            <a:off x="3099904" y="669938"/>
            <a:ext cx="29442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5" name="Google Shape;225;p22"/>
          <p:cNvSpPr txBox="1"/>
          <p:nvPr>
            <p:ph idx="3" type="subTitle"/>
          </p:nvPr>
        </p:nvSpPr>
        <p:spPr>
          <a:xfrm>
            <a:off x="3099904" y="1362646"/>
            <a:ext cx="29442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26" name="Google Shape;226;p22"/>
          <p:cNvSpPr txBox="1"/>
          <p:nvPr>
            <p:ph hasCustomPrompt="1" idx="4" type="title"/>
          </p:nvPr>
        </p:nvSpPr>
        <p:spPr>
          <a:xfrm>
            <a:off x="3099896" y="3420317"/>
            <a:ext cx="29442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7" name="Google Shape;227;p22"/>
          <p:cNvSpPr txBox="1"/>
          <p:nvPr>
            <p:ph idx="5" type="subTitle"/>
          </p:nvPr>
        </p:nvSpPr>
        <p:spPr>
          <a:xfrm>
            <a:off x="3099906" y="4113013"/>
            <a:ext cx="2944200" cy="35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228" name="Google Shape;228;p22"/>
          <p:cNvGrpSpPr/>
          <p:nvPr/>
        </p:nvGrpSpPr>
        <p:grpSpPr>
          <a:xfrm>
            <a:off x="0" y="0"/>
            <a:ext cx="9149044" cy="5153909"/>
            <a:chOff x="0" y="0"/>
            <a:chExt cx="9149044" cy="5153909"/>
          </a:xfrm>
        </p:grpSpPr>
        <p:grpSp>
          <p:nvGrpSpPr>
            <p:cNvPr id="229" name="Google Shape;229;p22"/>
            <p:cNvGrpSpPr/>
            <p:nvPr/>
          </p:nvGrpSpPr>
          <p:grpSpPr>
            <a:xfrm>
              <a:off x="2633519" y="4796608"/>
              <a:ext cx="6515525" cy="357300"/>
              <a:chOff x="2633519" y="4796608"/>
              <a:chExt cx="6515525" cy="357300"/>
            </a:xfrm>
          </p:grpSpPr>
          <p:pic>
            <p:nvPicPr>
              <p:cNvPr id="230" name="Google Shape;230;p22"/>
              <p:cNvPicPr preferRelativeResize="0"/>
              <p:nvPr/>
            </p:nvPicPr>
            <p:blipFill>
              <a:blip r:embed="rId3">
                <a:alphaModFix/>
              </a:blip>
              <a:stretch>
                <a:fillRect/>
              </a:stretch>
            </p:blipFill>
            <p:spPr>
              <a:xfrm rot="10800000">
                <a:off x="2633519" y="4796608"/>
                <a:ext cx="6515525" cy="357300"/>
              </a:xfrm>
              <a:prstGeom prst="rect">
                <a:avLst/>
              </a:prstGeom>
              <a:noFill/>
              <a:ln>
                <a:noFill/>
              </a:ln>
            </p:spPr>
          </p:pic>
          <p:pic>
            <p:nvPicPr>
              <p:cNvPr id="231" name="Google Shape;231;p22"/>
              <p:cNvPicPr preferRelativeResize="0"/>
              <p:nvPr/>
            </p:nvPicPr>
            <p:blipFill>
              <a:blip r:embed="rId4">
                <a:alphaModFix/>
              </a:blip>
              <a:stretch>
                <a:fillRect/>
              </a:stretch>
            </p:blipFill>
            <p:spPr>
              <a:xfrm rot="10800000">
                <a:off x="7293388" y="4940768"/>
                <a:ext cx="1585464" cy="69000"/>
              </a:xfrm>
              <a:prstGeom prst="rect">
                <a:avLst/>
              </a:prstGeom>
              <a:noFill/>
              <a:ln>
                <a:noFill/>
              </a:ln>
            </p:spPr>
          </p:pic>
        </p:grpSp>
        <p:grpSp>
          <p:nvGrpSpPr>
            <p:cNvPr id="232" name="Google Shape;232;p22"/>
            <p:cNvGrpSpPr/>
            <p:nvPr/>
          </p:nvGrpSpPr>
          <p:grpSpPr>
            <a:xfrm>
              <a:off x="0" y="0"/>
              <a:ext cx="6523526" cy="359400"/>
              <a:chOff x="0" y="0"/>
              <a:chExt cx="6523526" cy="359400"/>
            </a:xfrm>
          </p:grpSpPr>
          <p:pic>
            <p:nvPicPr>
              <p:cNvPr id="233" name="Google Shape;233;p22"/>
              <p:cNvPicPr preferRelativeResize="0"/>
              <p:nvPr/>
            </p:nvPicPr>
            <p:blipFill>
              <a:blip r:embed="rId5">
                <a:alphaModFix/>
              </a:blip>
              <a:stretch>
                <a:fillRect/>
              </a:stretch>
            </p:blipFill>
            <p:spPr>
              <a:xfrm>
                <a:off x="0" y="0"/>
                <a:ext cx="6523526" cy="359400"/>
              </a:xfrm>
              <a:prstGeom prst="rect">
                <a:avLst/>
              </a:prstGeom>
              <a:noFill/>
              <a:ln>
                <a:noFill/>
              </a:ln>
            </p:spPr>
          </p:pic>
          <p:pic>
            <p:nvPicPr>
              <p:cNvPr id="234" name="Google Shape;234;p22"/>
              <p:cNvPicPr preferRelativeResize="0"/>
              <p:nvPr/>
            </p:nvPicPr>
            <p:blipFill>
              <a:blip r:embed="rId4">
                <a:alphaModFix/>
              </a:blip>
              <a:stretch>
                <a:fillRect/>
              </a:stretch>
            </p:blipFill>
            <p:spPr>
              <a:xfrm>
                <a:off x="265125" y="145205"/>
                <a:ext cx="1585464" cy="69000"/>
              </a:xfrm>
              <a:prstGeom prst="rect">
                <a:avLst/>
              </a:prstGeom>
              <a:noFill/>
              <a:ln>
                <a:noFill/>
              </a:ln>
            </p:spPr>
          </p:pic>
        </p:grpSp>
      </p:grpSp>
      <p:pic>
        <p:nvPicPr>
          <p:cNvPr id="235" name="Google Shape;235;p22"/>
          <p:cNvPicPr preferRelativeResize="0"/>
          <p:nvPr/>
        </p:nvPicPr>
        <p:blipFill rotWithShape="1">
          <a:blip r:embed="rId6">
            <a:alphaModFix/>
          </a:blip>
          <a:srcRect b="129" l="0" r="0" t="129"/>
          <a:stretch/>
        </p:blipFill>
        <p:spPr>
          <a:xfrm rot="5400000">
            <a:off x="-128174" y="3562553"/>
            <a:ext cx="1716695" cy="130794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6" name="Shape 236"/>
        <p:cNvGrpSpPr/>
        <p:nvPr/>
      </p:nvGrpSpPr>
      <p:grpSpPr>
        <a:xfrm>
          <a:off x="0" y="0"/>
          <a:ext cx="0" cy="0"/>
          <a:chOff x="0" y="0"/>
          <a:chExt cx="0" cy="0"/>
        </a:xfrm>
      </p:grpSpPr>
      <p:pic>
        <p:nvPicPr>
          <p:cNvPr id="237" name="Google Shape;237;p2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8" name="Google Shape;238;p2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39" name="Google Shape;239;p23"/>
          <p:cNvGrpSpPr/>
          <p:nvPr/>
        </p:nvGrpSpPr>
        <p:grpSpPr>
          <a:xfrm>
            <a:off x="0" y="0"/>
            <a:ext cx="6523526" cy="369900"/>
            <a:chOff x="0" y="0"/>
            <a:chExt cx="6523526" cy="369900"/>
          </a:xfrm>
        </p:grpSpPr>
        <p:pic>
          <p:nvPicPr>
            <p:cNvPr id="240" name="Google Shape;240;p23"/>
            <p:cNvPicPr preferRelativeResize="0"/>
            <p:nvPr/>
          </p:nvPicPr>
          <p:blipFill>
            <a:blip r:embed="rId3">
              <a:alphaModFix/>
            </a:blip>
            <a:stretch>
              <a:fillRect/>
            </a:stretch>
          </p:blipFill>
          <p:spPr>
            <a:xfrm>
              <a:off x="0" y="0"/>
              <a:ext cx="6523526" cy="369900"/>
            </a:xfrm>
            <a:prstGeom prst="rect">
              <a:avLst/>
            </a:prstGeom>
            <a:noFill/>
            <a:ln>
              <a:noFill/>
            </a:ln>
          </p:spPr>
        </p:pic>
        <p:pic>
          <p:nvPicPr>
            <p:cNvPr id="241" name="Google Shape;241;p23"/>
            <p:cNvPicPr preferRelativeResize="0"/>
            <p:nvPr/>
          </p:nvPicPr>
          <p:blipFill>
            <a:blip r:embed="rId4">
              <a:alphaModFix/>
            </a:blip>
            <a:stretch>
              <a:fillRect/>
            </a:stretch>
          </p:blipFill>
          <p:spPr>
            <a:xfrm>
              <a:off x="265125" y="150455"/>
              <a:ext cx="1585464" cy="69000"/>
            </a:xfrm>
            <a:prstGeom prst="rect">
              <a:avLst/>
            </a:prstGeom>
            <a:noFill/>
            <a:ln>
              <a:noFill/>
            </a:ln>
          </p:spPr>
        </p:pic>
      </p:grpSp>
      <p:grpSp>
        <p:nvGrpSpPr>
          <p:cNvPr id="242" name="Google Shape;242;p23"/>
          <p:cNvGrpSpPr/>
          <p:nvPr/>
        </p:nvGrpSpPr>
        <p:grpSpPr>
          <a:xfrm>
            <a:off x="0" y="0"/>
            <a:ext cx="9144000" cy="5143512"/>
            <a:chOff x="0" y="0"/>
            <a:chExt cx="9144000" cy="5143512"/>
          </a:xfrm>
        </p:grpSpPr>
        <p:pic>
          <p:nvPicPr>
            <p:cNvPr id="243" name="Google Shape;243;p23"/>
            <p:cNvPicPr preferRelativeResize="0"/>
            <p:nvPr/>
          </p:nvPicPr>
          <p:blipFill>
            <a:blip r:embed="rId5">
              <a:alphaModFix/>
            </a:blip>
            <a:stretch>
              <a:fillRect/>
            </a:stretch>
          </p:blipFill>
          <p:spPr>
            <a:xfrm>
              <a:off x="8171225" y="0"/>
              <a:ext cx="972775" cy="972775"/>
            </a:xfrm>
            <a:prstGeom prst="rect">
              <a:avLst/>
            </a:prstGeom>
            <a:noFill/>
            <a:ln>
              <a:noFill/>
            </a:ln>
          </p:spPr>
        </p:pic>
        <p:pic>
          <p:nvPicPr>
            <p:cNvPr id="244" name="Google Shape;244;p23"/>
            <p:cNvPicPr preferRelativeResize="0"/>
            <p:nvPr/>
          </p:nvPicPr>
          <p:blipFill>
            <a:blip r:embed="rId6">
              <a:alphaModFix/>
            </a:blip>
            <a:stretch>
              <a:fillRect/>
            </a:stretch>
          </p:blipFill>
          <p:spPr>
            <a:xfrm>
              <a:off x="0" y="4170737"/>
              <a:ext cx="972775" cy="972775"/>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45" name="Shape 245"/>
        <p:cNvGrpSpPr/>
        <p:nvPr/>
      </p:nvGrpSpPr>
      <p:grpSpPr>
        <a:xfrm>
          <a:off x="0" y="0"/>
          <a:ext cx="0" cy="0"/>
          <a:chOff x="0" y="0"/>
          <a:chExt cx="0" cy="0"/>
        </a:xfrm>
      </p:grpSpPr>
      <p:pic>
        <p:nvPicPr>
          <p:cNvPr id="246" name="Google Shape;246;p2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47" name="Google Shape;247;p2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48" name="Google Shape;248;p24"/>
          <p:cNvPicPr preferRelativeResize="0"/>
          <p:nvPr/>
        </p:nvPicPr>
        <p:blipFill rotWithShape="1">
          <a:blip r:embed="rId3">
            <a:alphaModFix/>
          </a:blip>
          <a:srcRect b="34262" l="14813" r="0" t="0"/>
          <a:stretch/>
        </p:blipFill>
        <p:spPr>
          <a:xfrm rot="10800000">
            <a:off x="7654149" y="-40526"/>
            <a:ext cx="1506076" cy="887826"/>
          </a:xfrm>
          <a:prstGeom prst="rect">
            <a:avLst/>
          </a:prstGeom>
          <a:noFill/>
          <a:ln>
            <a:noFill/>
          </a:ln>
        </p:spPr>
      </p:pic>
      <p:grpSp>
        <p:nvGrpSpPr>
          <p:cNvPr id="249" name="Google Shape;249;p24"/>
          <p:cNvGrpSpPr/>
          <p:nvPr/>
        </p:nvGrpSpPr>
        <p:grpSpPr>
          <a:xfrm flipH="1">
            <a:off x="0" y="0"/>
            <a:ext cx="9144000" cy="5143512"/>
            <a:chOff x="0" y="0"/>
            <a:chExt cx="9144000" cy="5143512"/>
          </a:xfrm>
        </p:grpSpPr>
        <p:pic>
          <p:nvPicPr>
            <p:cNvPr id="250" name="Google Shape;250;p24"/>
            <p:cNvPicPr preferRelativeResize="0"/>
            <p:nvPr/>
          </p:nvPicPr>
          <p:blipFill>
            <a:blip r:embed="rId4">
              <a:alphaModFix/>
            </a:blip>
            <a:stretch>
              <a:fillRect/>
            </a:stretch>
          </p:blipFill>
          <p:spPr>
            <a:xfrm>
              <a:off x="8171225" y="0"/>
              <a:ext cx="972775" cy="972775"/>
            </a:xfrm>
            <a:prstGeom prst="rect">
              <a:avLst/>
            </a:prstGeom>
            <a:noFill/>
            <a:ln>
              <a:noFill/>
            </a:ln>
          </p:spPr>
        </p:pic>
        <p:pic>
          <p:nvPicPr>
            <p:cNvPr id="251" name="Google Shape;251;p24"/>
            <p:cNvPicPr preferRelativeResize="0"/>
            <p:nvPr/>
          </p:nvPicPr>
          <p:blipFill>
            <a:blip r:embed="rId5">
              <a:alphaModFix/>
            </a:blip>
            <a:stretch>
              <a:fillRect/>
            </a:stretch>
          </p:blipFill>
          <p:spPr>
            <a:xfrm>
              <a:off x="0" y="4170737"/>
              <a:ext cx="972775" cy="972775"/>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52" name="Shape 252"/>
        <p:cNvGrpSpPr/>
        <p:nvPr/>
      </p:nvGrpSpPr>
      <p:grpSpPr>
        <a:xfrm>
          <a:off x="0" y="0"/>
          <a:ext cx="0" cy="0"/>
          <a:chOff x="0" y="0"/>
          <a:chExt cx="0" cy="0"/>
        </a:xfrm>
      </p:grpSpPr>
      <p:pic>
        <p:nvPicPr>
          <p:cNvPr id="253" name="Google Shape;253;p2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54" name="Google Shape;254;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5" name="Google Shape;255;p25"/>
          <p:cNvGrpSpPr/>
          <p:nvPr/>
        </p:nvGrpSpPr>
        <p:grpSpPr>
          <a:xfrm flipH="1">
            <a:off x="2620475" y="0"/>
            <a:ext cx="6523526" cy="369900"/>
            <a:chOff x="0" y="0"/>
            <a:chExt cx="6523526" cy="369900"/>
          </a:xfrm>
        </p:grpSpPr>
        <p:pic>
          <p:nvPicPr>
            <p:cNvPr id="256" name="Google Shape;256;p25"/>
            <p:cNvPicPr preferRelativeResize="0"/>
            <p:nvPr/>
          </p:nvPicPr>
          <p:blipFill>
            <a:blip r:embed="rId3">
              <a:alphaModFix/>
            </a:blip>
            <a:stretch>
              <a:fillRect/>
            </a:stretch>
          </p:blipFill>
          <p:spPr>
            <a:xfrm>
              <a:off x="0" y="0"/>
              <a:ext cx="6523526" cy="369900"/>
            </a:xfrm>
            <a:prstGeom prst="rect">
              <a:avLst/>
            </a:prstGeom>
            <a:noFill/>
            <a:ln>
              <a:noFill/>
            </a:ln>
          </p:spPr>
        </p:pic>
        <p:pic>
          <p:nvPicPr>
            <p:cNvPr id="257" name="Google Shape;257;p25"/>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258" name="Google Shape;258;p25"/>
          <p:cNvPicPr preferRelativeResize="0"/>
          <p:nvPr/>
        </p:nvPicPr>
        <p:blipFill rotWithShape="1">
          <a:blip r:embed="rId5">
            <a:alphaModFix/>
          </a:blip>
          <a:srcRect b="41941" l="0" r="56111" t="0"/>
          <a:stretch/>
        </p:blipFill>
        <p:spPr>
          <a:xfrm rot="-5400000">
            <a:off x="8325038" y="4266787"/>
            <a:ext cx="775950" cy="784125"/>
          </a:xfrm>
          <a:prstGeom prst="rect">
            <a:avLst/>
          </a:prstGeom>
          <a:noFill/>
          <a:ln>
            <a:noFill/>
          </a:ln>
        </p:spPr>
      </p:pic>
      <p:pic>
        <p:nvPicPr>
          <p:cNvPr id="259" name="Google Shape;259;p25"/>
          <p:cNvPicPr preferRelativeResize="0"/>
          <p:nvPr/>
        </p:nvPicPr>
        <p:blipFill>
          <a:blip r:embed="rId6">
            <a:alphaModFix/>
          </a:blip>
          <a:stretch>
            <a:fillRect/>
          </a:stretch>
        </p:blipFill>
        <p:spPr>
          <a:xfrm flipH="1" rot="-5400000">
            <a:off x="0" y="4170725"/>
            <a:ext cx="972775" cy="9727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60" name="Shape 260"/>
        <p:cNvGrpSpPr/>
        <p:nvPr/>
      </p:nvGrpSpPr>
      <p:grpSpPr>
        <a:xfrm>
          <a:off x="0" y="0"/>
          <a:ext cx="0" cy="0"/>
          <a:chOff x="0" y="0"/>
          <a:chExt cx="0" cy="0"/>
        </a:xfrm>
      </p:grpSpPr>
      <p:pic>
        <p:nvPicPr>
          <p:cNvPr id="261" name="Google Shape;261;p2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62" name="Google Shape;262;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263" name="Google Shape;263;p26"/>
          <p:cNvPicPr preferRelativeResize="0"/>
          <p:nvPr/>
        </p:nvPicPr>
        <p:blipFill rotWithShape="1">
          <a:blip r:embed="rId3">
            <a:alphaModFix/>
          </a:blip>
          <a:srcRect b="35496" l="0" r="0" t="128"/>
          <a:stretch/>
        </p:blipFill>
        <p:spPr>
          <a:xfrm>
            <a:off x="6296175" y="4293872"/>
            <a:ext cx="1716701" cy="844200"/>
          </a:xfrm>
          <a:prstGeom prst="rect">
            <a:avLst/>
          </a:prstGeom>
          <a:noFill/>
          <a:ln>
            <a:noFill/>
          </a:ln>
        </p:spPr>
      </p:pic>
      <p:grpSp>
        <p:nvGrpSpPr>
          <p:cNvPr id="264" name="Google Shape;264;p26"/>
          <p:cNvGrpSpPr/>
          <p:nvPr/>
        </p:nvGrpSpPr>
        <p:grpSpPr>
          <a:xfrm>
            <a:off x="0" y="0"/>
            <a:ext cx="3789523" cy="359400"/>
            <a:chOff x="0" y="0"/>
            <a:chExt cx="3789523" cy="359400"/>
          </a:xfrm>
        </p:grpSpPr>
        <p:pic>
          <p:nvPicPr>
            <p:cNvPr id="265" name="Google Shape;265;p26"/>
            <p:cNvPicPr preferRelativeResize="0"/>
            <p:nvPr/>
          </p:nvPicPr>
          <p:blipFill>
            <a:blip r:embed="rId4">
              <a:alphaModFix/>
            </a:blip>
            <a:stretch>
              <a:fillRect/>
            </a:stretch>
          </p:blipFill>
          <p:spPr>
            <a:xfrm>
              <a:off x="0" y="0"/>
              <a:ext cx="3789523" cy="359400"/>
            </a:xfrm>
            <a:prstGeom prst="rect">
              <a:avLst/>
            </a:prstGeom>
            <a:noFill/>
            <a:ln>
              <a:noFill/>
            </a:ln>
          </p:spPr>
        </p:pic>
        <p:pic>
          <p:nvPicPr>
            <p:cNvPr id="266" name="Google Shape;266;p26"/>
            <p:cNvPicPr preferRelativeResize="0"/>
            <p:nvPr/>
          </p:nvPicPr>
          <p:blipFill>
            <a:blip r:embed="rId5">
              <a:alphaModFix/>
            </a:blip>
            <a:stretch>
              <a:fillRect/>
            </a:stretch>
          </p:blipFill>
          <p:spPr>
            <a:xfrm>
              <a:off x="265125" y="145205"/>
              <a:ext cx="1585464" cy="69000"/>
            </a:xfrm>
            <a:prstGeom prst="rect">
              <a:avLst/>
            </a:prstGeom>
            <a:noFill/>
            <a:ln>
              <a:noFill/>
            </a:ln>
          </p:spPr>
        </p:pic>
      </p:grpSp>
      <p:pic>
        <p:nvPicPr>
          <p:cNvPr id="267" name="Google Shape;267;p26"/>
          <p:cNvPicPr preferRelativeResize="0"/>
          <p:nvPr/>
        </p:nvPicPr>
        <p:blipFill>
          <a:blip r:embed="rId6">
            <a:alphaModFix/>
          </a:blip>
          <a:stretch>
            <a:fillRect/>
          </a:stretch>
        </p:blipFill>
        <p:spPr>
          <a:xfrm flipH="1" rot="10800000">
            <a:off x="8171225" y="4170725"/>
            <a:ext cx="972775" cy="9727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268" name="Shape 268"/>
        <p:cNvGrpSpPr/>
        <p:nvPr/>
      </p:nvGrpSpPr>
      <p:grpSpPr>
        <a:xfrm>
          <a:off x="0" y="0"/>
          <a:ext cx="0" cy="0"/>
          <a:chOff x="0" y="0"/>
          <a:chExt cx="0" cy="0"/>
        </a:xfrm>
      </p:grpSpPr>
      <p:pic>
        <p:nvPicPr>
          <p:cNvPr id="269" name="Google Shape;269;p2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70" name="Google Shape;270;p2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71" name="Google Shape;271;p27"/>
          <p:cNvGrpSpPr/>
          <p:nvPr/>
        </p:nvGrpSpPr>
        <p:grpSpPr>
          <a:xfrm flipH="1" rot="10800000">
            <a:off x="5131123" y="0"/>
            <a:ext cx="4012877" cy="359400"/>
            <a:chOff x="5129348" y="4780863"/>
            <a:chExt cx="4012877" cy="359400"/>
          </a:xfrm>
        </p:grpSpPr>
        <p:pic>
          <p:nvPicPr>
            <p:cNvPr id="272" name="Google Shape;272;p27"/>
            <p:cNvPicPr preferRelativeResize="0"/>
            <p:nvPr/>
          </p:nvPicPr>
          <p:blipFill>
            <a:blip r:embed="rId3">
              <a:alphaModFix/>
            </a:blip>
            <a:stretch>
              <a:fillRect/>
            </a:stretch>
          </p:blipFill>
          <p:spPr>
            <a:xfrm rot="10800000">
              <a:off x="5129348" y="4780863"/>
              <a:ext cx="4012877" cy="359400"/>
            </a:xfrm>
            <a:prstGeom prst="rect">
              <a:avLst/>
            </a:prstGeom>
            <a:noFill/>
            <a:ln>
              <a:noFill/>
            </a:ln>
          </p:spPr>
        </p:pic>
        <p:pic>
          <p:nvPicPr>
            <p:cNvPr id="273" name="Google Shape;273;p27"/>
            <p:cNvPicPr preferRelativeResize="0"/>
            <p:nvPr/>
          </p:nvPicPr>
          <p:blipFill>
            <a:blip r:embed="rId4">
              <a:alphaModFix/>
            </a:blip>
            <a:stretch>
              <a:fillRect/>
            </a:stretch>
          </p:blipFill>
          <p:spPr>
            <a:xfrm rot="10800000">
              <a:off x="7293388" y="4911768"/>
              <a:ext cx="1585464" cy="69000"/>
            </a:xfrm>
            <a:prstGeom prst="rect">
              <a:avLst/>
            </a:prstGeom>
            <a:noFill/>
            <a:ln>
              <a:noFill/>
            </a:ln>
          </p:spPr>
        </p:pic>
      </p:grpSp>
      <p:pic>
        <p:nvPicPr>
          <p:cNvPr id="274" name="Google Shape;274;p27"/>
          <p:cNvPicPr preferRelativeResize="0"/>
          <p:nvPr/>
        </p:nvPicPr>
        <p:blipFill>
          <a:blip r:embed="rId5">
            <a:alphaModFix/>
          </a:blip>
          <a:stretch>
            <a:fillRect/>
          </a:stretch>
        </p:blipFill>
        <p:spPr>
          <a:xfrm rot="-5400000">
            <a:off x="-25" y="0"/>
            <a:ext cx="972775" cy="9727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275" name="Shape 275"/>
        <p:cNvGrpSpPr/>
        <p:nvPr/>
      </p:nvGrpSpPr>
      <p:grpSpPr>
        <a:xfrm>
          <a:off x="0" y="0"/>
          <a:ext cx="0" cy="0"/>
          <a:chOff x="0" y="0"/>
          <a:chExt cx="0" cy="0"/>
        </a:xfrm>
      </p:grpSpPr>
      <p:pic>
        <p:nvPicPr>
          <p:cNvPr id="276" name="Google Shape;276;p2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77" name="Google Shape;277;p2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78" name="Google Shape;278;p28"/>
          <p:cNvGrpSpPr/>
          <p:nvPr/>
        </p:nvGrpSpPr>
        <p:grpSpPr>
          <a:xfrm>
            <a:off x="0" y="12"/>
            <a:ext cx="9144000" cy="5143487"/>
            <a:chOff x="0" y="12"/>
            <a:chExt cx="9144000" cy="5143487"/>
          </a:xfrm>
        </p:grpSpPr>
        <p:pic>
          <p:nvPicPr>
            <p:cNvPr id="279" name="Google Shape;279;p28"/>
            <p:cNvPicPr preferRelativeResize="0"/>
            <p:nvPr/>
          </p:nvPicPr>
          <p:blipFill>
            <a:blip r:embed="rId3">
              <a:alphaModFix/>
            </a:blip>
            <a:stretch>
              <a:fillRect/>
            </a:stretch>
          </p:blipFill>
          <p:spPr>
            <a:xfrm flipH="1" rot="-5400000">
              <a:off x="0" y="4170725"/>
              <a:ext cx="972775" cy="972775"/>
            </a:xfrm>
            <a:prstGeom prst="rect">
              <a:avLst/>
            </a:prstGeom>
            <a:noFill/>
            <a:ln>
              <a:noFill/>
            </a:ln>
          </p:spPr>
        </p:pic>
        <p:pic>
          <p:nvPicPr>
            <p:cNvPr id="280" name="Google Shape;280;p28"/>
            <p:cNvPicPr preferRelativeResize="0"/>
            <p:nvPr/>
          </p:nvPicPr>
          <p:blipFill>
            <a:blip r:embed="rId4">
              <a:alphaModFix/>
            </a:blip>
            <a:stretch>
              <a:fillRect/>
            </a:stretch>
          </p:blipFill>
          <p:spPr>
            <a:xfrm flipH="1" rot="-5400000">
              <a:off x="8171225" y="12"/>
              <a:ext cx="972775" cy="972775"/>
            </a:xfrm>
            <a:prstGeom prst="rect">
              <a:avLst/>
            </a:prstGeom>
            <a:noFill/>
            <a:ln>
              <a:noFill/>
            </a:ln>
          </p:spPr>
        </p:pic>
      </p:grpSp>
      <p:grpSp>
        <p:nvGrpSpPr>
          <p:cNvPr id="281" name="Google Shape;281;p28"/>
          <p:cNvGrpSpPr/>
          <p:nvPr/>
        </p:nvGrpSpPr>
        <p:grpSpPr>
          <a:xfrm rot="10800000">
            <a:off x="0" y="0"/>
            <a:ext cx="4012877" cy="359400"/>
            <a:chOff x="5129346" y="4780863"/>
            <a:chExt cx="4012877" cy="359400"/>
          </a:xfrm>
        </p:grpSpPr>
        <p:pic>
          <p:nvPicPr>
            <p:cNvPr id="282" name="Google Shape;282;p28"/>
            <p:cNvPicPr preferRelativeResize="0"/>
            <p:nvPr/>
          </p:nvPicPr>
          <p:blipFill>
            <a:blip r:embed="rId5">
              <a:alphaModFix/>
            </a:blip>
            <a:stretch>
              <a:fillRect/>
            </a:stretch>
          </p:blipFill>
          <p:spPr>
            <a:xfrm rot="10800000">
              <a:off x="5129346" y="4780863"/>
              <a:ext cx="4012877" cy="359400"/>
            </a:xfrm>
            <a:prstGeom prst="rect">
              <a:avLst/>
            </a:prstGeom>
            <a:noFill/>
            <a:ln>
              <a:noFill/>
            </a:ln>
          </p:spPr>
        </p:pic>
        <p:pic>
          <p:nvPicPr>
            <p:cNvPr id="283" name="Google Shape;283;p28"/>
            <p:cNvPicPr preferRelativeResize="0"/>
            <p:nvPr/>
          </p:nvPicPr>
          <p:blipFill>
            <a:blip r:embed="rId6">
              <a:alphaModFix/>
            </a:blip>
            <a:stretch>
              <a:fillRect/>
            </a:stretch>
          </p:blipFill>
          <p:spPr>
            <a:xfrm rot="10800000">
              <a:off x="7293388" y="4926068"/>
              <a:ext cx="1585464" cy="69000"/>
            </a:xfrm>
            <a:prstGeom prst="rect">
              <a:avLst/>
            </a:prstGeom>
            <a:noFill/>
            <a:ln>
              <a:noFill/>
            </a:ln>
          </p:spPr>
        </p:pic>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4" name="Shape 284"/>
        <p:cNvGrpSpPr/>
        <p:nvPr/>
      </p:nvGrpSpPr>
      <p:grpSpPr>
        <a:xfrm>
          <a:off x="0" y="0"/>
          <a:ext cx="0" cy="0"/>
          <a:chOff x="0" y="0"/>
          <a:chExt cx="0" cy="0"/>
        </a:xfrm>
      </p:grpSpPr>
      <p:pic>
        <p:nvPicPr>
          <p:cNvPr id="285" name="Google Shape;285;p2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86" name="Google Shape;286;p29"/>
          <p:cNvSpPr txBox="1"/>
          <p:nvPr>
            <p:ph type="title"/>
          </p:nvPr>
        </p:nvSpPr>
        <p:spPr>
          <a:xfrm>
            <a:off x="713227" y="540000"/>
            <a:ext cx="41514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7" name="Google Shape;287;p29"/>
          <p:cNvSpPr txBox="1"/>
          <p:nvPr>
            <p:ph idx="1" type="subTitle"/>
          </p:nvPr>
        </p:nvSpPr>
        <p:spPr>
          <a:xfrm>
            <a:off x="713213" y="2369350"/>
            <a:ext cx="36993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8" name="Google Shape;288;p29"/>
          <p:cNvSpPr/>
          <p:nvPr>
            <p:ph idx="2" type="pic"/>
          </p:nvPr>
        </p:nvSpPr>
        <p:spPr>
          <a:xfrm>
            <a:off x="713225" y="539550"/>
            <a:ext cx="3072600" cy="4064400"/>
          </a:xfrm>
          <a:prstGeom prst="round2DiagRect">
            <a:avLst>
              <a:gd fmla="val 16667" name="adj1"/>
              <a:gd fmla="val 0" name="adj2"/>
            </a:avLst>
          </a:prstGeom>
          <a:noFill/>
          <a:ln>
            <a:noFill/>
          </a:ln>
        </p:spPr>
      </p:sp>
      <p:grpSp>
        <p:nvGrpSpPr>
          <p:cNvPr id="289" name="Google Shape;289;p29"/>
          <p:cNvGrpSpPr/>
          <p:nvPr/>
        </p:nvGrpSpPr>
        <p:grpSpPr>
          <a:xfrm>
            <a:off x="-6816" y="0"/>
            <a:ext cx="9150952" cy="5153913"/>
            <a:chOff x="-6816" y="0"/>
            <a:chExt cx="9150952" cy="5153913"/>
          </a:xfrm>
        </p:grpSpPr>
        <p:grpSp>
          <p:nvGrpSpPr>
            <p:cNvPr id="290" name="Google Shape;290;p29"/>
            <p:cNvGrpSpPr/>
            <p:nvPr/>
          </p:nvGrpSpPr>
          <p:grpSpPr>
            <a:xfrm flipH="1">
              <a:off x="5354613" y="0"/>
              <a:ext cx="3789523" cy="359400"/>
              <a:chOff x="0" y="0"/>
              <a:chExt cx="3789523" cy="359400"/>
            </a:xfrm>
          </p:grpSpPr>
          <p:pic>
            <p:nvPicPr>
              <p:cNvPr id="291" name="Google Shape;291;p29"/>
              <p:cNvPicPr preferRelativeResize="0"/>
              <p:nvPr/>
            </p:nvPicPr>
            <p:blipFill>
              <a:blip r:embed="rId3">
                <a:alphaModFix/>
              </a:blip>
              <a:stretch>
                <a:fillRect/>
              </a:stretch>
            </p:blipFill>
            <p:spPr>
              <a:xfrm>
                <a:off x="0" y="0"/>
                <a:ext cx="3789523" cy="359400"/>
              </a:xfrm>
              <a:prstGeom prst="rect">
                <a:avLst/>
              </a:prstGeom>
              <a:noFill/>
              <a:ln>
                <a:noFill/>
              </a:ln>
            </p:spPr>
          </p:pic>
          <p:pic>
            <p:nvPicPr>
              <p:cNvPr id="292" name="Google Shape;292;p29"/>
              <p:cNvPicPr preferRelativeResize="0"/>
              <p:nvPr/>
            </p:nvPicPr>
            <p:blipFill>
              <a:blip r:embed="rId4">
                <a:alphaModFix/>
              </a:blip>
              <a:stretch>
                <a:fillRect/>
              </a:stretch>
            </p:blipFill>
            <p:spPr>
              <a:xfrm>
                <a:off x="265125" y="145205"/>
                <a:ext cx="1585464" cy="69000"/>
              </a:xfrm>
              <a:prstGeom prst="rect">
                <a:avLst/>
              </a:prstGeom>
              <a:noFill/>
              <a:ln>
                <a:noFill/>
              </a:ln>
            </p:spPr>
          </p:pic>
        </p:grpSp>
        <p:grpSp>
          <p:nvGrpSpPr>
            <p:cNvPr id="293" name="Google Shape;293;p29"/>
            <p:cNvGrpSpPr/>
            <p:nvPr/>
          </p:nvGrpSpPr>
          <p:grpSpPr>
            <a:xfrm flipH="1">
              <a:off x="-6816" y="4765888"/>
              <a:ext cx="3785698" cy="388025"/>
              <a:chOff x="5363346" y="4765888"/>
              <a:chExt cx="3785698" cy="388025"/>
            </a:xfrm>
          </p:grpSpPr>
          <p:pic>
            <p:nvPicPr>
              <p:cNvPr id="294" name="Google Shape;294;p29"/>
              <p:cNvPicPr preferRelativeResize="0"/>
              <p:nvPr/>
            </p:nvPicPr>
            <p:blipFill>
              <a:blip r:embed="rId5">
                <a:alphaModFix/>
              </a:blip>
              <a:stretch>
                <a:fillRect/>
              </a:stretch>
            </p:blipFill>
            <p:spPr>
              <a:xfrm rot="10800000">
                <a:off x="5363346" y="4765888"/>
                <a:ext cx="3785698" cy="388025"/>
              </a:xfrm>
              <a:prstGeom prst="rect">
                <a:avLst/>
              </a:prstGeom>
              <a:noFill/>
              <a:ln>
                <a:noFill/>
              </a:ln>
            </p:spPr>
          </p:pic>
          <p:pic>
            <p:nvPicPr>
              <p:cNvPr id="295" name="Google Shape;295;p29"/>
              <p:cNvPicPr preferRelativeResize="0"/>
              <p:nvPr/>
            </p:nvPicPr>
            <p:blipFill>
              <a:blip r:embed="rId4">
                <a:alphaModFix/>
              </a:blip>
              <a:stretch>
                <a:fillRect/>
              </a:stretch>
            </p:blipFill>
            <p:spPr>
              <a:xfrm rot="10800000">
                <a:off x="7300206" y="4925405"/>
                <a:ext cx="1585464" cy="69000"/>
              </a:xfrm>
              <a:prstGeom prst="rect">
                <a:avLst/>
              </a:prstGeom>
              <a:noFill/>
              <a:ln>
                <a:noFill/>
              </a:ln>
            </p:spPr>
          </p:pic>
        </p:grpSp>
      </p:grpSp>
      <p:grpSp>
        <p:nvGrpSpPr>
          <p:cNvPr id="296" name="Google Shape;296;p29"/>
          <p:cNvGrpSpPr/>
          <p:nvPr/>
        </p:nvGrpSpPr>
        <p:grpSpPr>
          <a:xfrm>
            <a:off x="0" y="-11538"/>
            <a:ext cx="9143999" cy="5155025"/>
            <a:chOff x="0" y="-11538"/>
            <a:chExt cx="9143999" cy="5155025"/>
          </a:xfrm>
        </p:grpSpPr>
        <p:pic>
          <p:nvPicPr>
            <p:cNvPr id="297" name="Google Shape;297;p29"/>
            <p:cNvPicPr preferRelativeResize="0"/>
            <p:nvPr/>
          </p:nvPicPr>
          <p:blipFill>
            <a:blip r:embed="rId6">
              <a:alphaModFix/>
            </a:blip>
            <a:stretch>
              <a:fillRect/>
            </a:stretch>
          </p:blipFill>
          <p:spPr>
            <a:xfrm flipH="1">
              <a:off x="0" y="-11538"/>
              <a:ext cx="972775" cy="972775"/>
            </a:xfrm>
            <a:prstGeom prst="rect">
              <a:avLst/>
            </a:prstGeom>
            <a:noFill/>
            <a:ln>
              <a:noFill/>
            </a:ln>
          </p:spPr>
        </p:pic>
        <p:pic>
          <p:nvPicPr>
            <p:cNvPr id="298" name="Google Shape;298;p29"/>
            <p:cNvPicPr preferRelativeResize="0"/>
            <p:nvPr/>
          </p:nvPicPr>
          <p:blipFill>
            <a:blip r:embed="rId7">
              <a:alphaModFix/>
            </a:blip>
            <a:stretch>
              <a:fillRect/>
            </a:stretch>
          </p:blipFill>
          <p:spPr>
            <a:xfrm flipH="1">
              <a:off x="8171224" y="4170713"/>
              <a:ext cx="972775" cy="972775"/>
            </a:xfrm>
            <a:prstGeom prst="rect">
              <a:avLst/>
            </a:prstGeom>
            <a:noFill/>
            <a:ln>
              <a:noFill/>
            </a:ln>
          </p:spPr>
        </p:pic>
      </p:grpSp>
      <p:sp>
        <p:nvSpPr>
          <p:cNvPr id="299" name="Google Shape;299;p29"/>
          <p:cNvSpPr txBox="1"/>
          <p:nvPr/>
        </p:nvSpPr>
        <p:spPr>
          <a:xfrm>
            <a:off x="713224" y="3542325"/>
            <a:ext cx="3425400" cy="64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Poppins"/>
                <a:ea typeface="Poppins"/>
                <a:cs typeface="Poppins"/>
                <a:sym typeface="Poppins"/>
              </a:rPr>
              <a:t>CREDITS:</a:t>
            </a:r>
            <a:r>
              <a:rPr lang="en" sz="1000">
                <a:solidFill>
                  <a:schemeClr val="dk1"/>
                </a:solidFill>
                <a:latin typeface="Poppins"/>
                <a:ea typeface="Poppins"/>
                <a:cs typeface="Poppins"/>
                <a:sym typeface="Poppins"/>
              </a:rPr>
              <a:t> This presentation template was created by </a:t>
            </a:r>
            <a:r>
              <a:rPr b="1" lang="en" sz="1000" u="sng">
                <a:solidFill>
                  <a:schemeClr val="hlink"/>
                </a:solidFill>
                <a:latin typeface="Poppins"/>
                <a:ea typeface="Poppins"/>
                <a:cs typeface="Poppins"/>
                <a:sym typeface="Poppins"/>
                <a:hlinkClick r:id="rId8"/>
              </a:rPr>
              <a:t>Slidesgo</a:t>
            </a:r>
            <a:r>
              <a:rPr lang="en" sz="1000">
                <a:solidFill>
                  <a:schemeClr val="dk1"/>
                </a:solidFill>
                <a:latin typeface="Poppins"/>
                <a:ea typeface="Poppins"/>
                <a:cs typeface="Poppins"/>
                <a:sym typeface="Poppins"/>
              </a:rPr>
              <a:t>, and includes icons, infographics &amp; images by </a:t>
            </a:r>
            <a:r>
              <a:rPr b="1" lang="en" sz="1000" u="sng">
                <a:solidFill>
                  <a:schemeClr val="dk1"/>
                </a:solidFill>
                <a:latin typeface="Poppins"/>
                <a:ea typeface="Poppins"/>
                <a:cs typeface="Poppins"/>
                <a:sym typeface="Poppins"/>
                <a:hlinkClick r:id="rId9">
                  <a:extLst>
                    <a:ext uri="{A12FA001-AC4F-418D-AE19-62706E023703}">
                      <ahyp:hlinkClr val="tx"/>
                    </a:ext>
                  </a:extLst>
                </a:hlinkClick>
              </a:rPr>
              <a:t>Freepik</a:t>
            </a:r>
            <a:r>
              <a:rPr lang="en" sz="1000" u="sng">
                <a:solidFill>
                  <a:schemeClr val="dk1"/>
                </a:solidFill>
                <a:latin typeface="Poppins"/>
                <a:ea typeface="Poppins"/>
                <a:cs typeface="Poppins"/>
                <a:sym typeface="Poppins"/>
              </a:rPr>
              <a:t> </a:t>
            </a:r>
            <a:endParaRPr b="1" sz="1000" u="sng">
              <a:solidFill>
                <a:schemeClr val="dk1"/>
              </a:solidFill>
              <a:latin typeface="Poppins"/>
              <a:ea typeface="Poppins"/>
              <a:cs typeface="Poppins"/>
              <a:sym typeface="Poppi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00" name="Shape 300"/>
        <p:cNvGrpSpPr/>
        <p:nvPr/>
      </p:nvGrpSpPr>
      <p:grpSpPr>
        <a:xfrm>
          <a:off x="0" y="0"/>
          <a:ext cx="0" cy="0"/>
          <a:chOff x="0" y="0"/>
          <a:chExt cx="0" cy="0"/>
        </a:xfrm>
      </p:grpSpPr>
      <p:pic>
        <p:nvPicPr>
          <p:cNvPr id="301" name="Google Shape;301;p30"/>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02" name="Google Shape;302;p30"/>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03" name="Google Shape;303;p30"/>
          <p:cNvPicPr preferRelativeResize="0"/>
          <p:nvPr/>
        </p:nvPicPr>
        <p:blipFill rotWithShape="1">
          <a:blip r:embed="rId3">
            <a:alphaModFix/>
          </a:blip>
          <a:srcRect b="129" l="0" r="0" t="129"/>
          <a:stretch/>
        </p:blipFill>
        <p:spPr>
          <a:xfrm rot="-5400000">
            <a:off x="-145124" y="3582752"/>
            <a:ext cx="1716695" cy="1307947"/>
          </a:xfrm>
          <a:prstGeom prst="rect">
            <a:avLst/>
          </a:prstGeom>
          <a:noFill/>
          <a:ln>
            <a:noFill/>
          </a:ln>
        </p:spPr>
      </p:pic>
      <p:pic>
        <p:nvPicPr>
          <p:cNvPr id="304" name="Google Shape;304;p30"/>
          <p:cNvPicPr preferRelativeResize="0"/>
          <p:nvPr/>
        </p:nvPicPr>
        <p:blipFill>
          <a:blip r:embed="rId4">
            <a:alphaModFix/>
          </a:blip>
          <a:stretch>
            <a:fillRect/>
          </a:stretch>
        </p:blipFill>
        <p:spPr>
          <a:xfrm>
            <a:off x="7906088" y="-13650"/>
            <a:ext cx="1251550" cy="1251550"/>
          </a:xfrm>
          <a:prstGeom prst="rect">
            <a:avLst/>
          </a:prstGeom>
          <a:noFill/>
          <a:ln>
            <a:noFill/>
          </a:ln>
        </p:spPr>
      </p:pic>
      <p:grpSp>
        <p:nvGrpSpPr>
          <p:cNvPr id="305" name="Google Shape;305;p30"/>
          <p:cNvGrpSpPr/>
          <p:nvPr/>
        </p:nvGrpSpPr>
        <p:grpSpPr>
          <a:xfrm>
            <a:off x="0" y="-13638"/>
            <a:ext cx="8878852" cy="4923618"/>
            <a:chOff x="0" y="-13638"/>
            <a:chExt cx="8878852" cy="4923618"/>
          </a:xfrm>
        </p:grpSpPr>
        <p:pic>
          <p:nvPicPr>
            <p:cNvPr id="306" name="Google Shape;306;p30"/>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nvGrpSpPr>
            <p:cNvPr id="307" name="Google Shape;307;p30"/>
            <p:cNvGrpSpPr/>
            <p:nvPr/>
          </p:nvGrpSpPr>
          <p:grpSpPr>
            <a:xfrm>
              <a:off x="0" y="-13638"/>
              <a:ext cx="6523526" cy="536050"/>
              <a:chOff x="0" y="-13638"/>
              <a:chExt cx="6523526" cy="536050"/>
            </a:xfrm>
          </p:grpSpPr>
          <p:pic>
            <p:nvPicPr>
              <p:cNvPr id="308" name="Google Shape;308;p30"/>
              <p:cNvPicPr preferRelativeResize="0"/>
              <p:nvPr/>
            </p:nvPicPr>
            <p:blipFill>
              <a:blip r:embed="rId6">
                <a:alphaModFix/>
              </a:blip>
              <a:stretch>
                <a:fillRect/>
              </a:stretch>
            </p:blipFill>
            <p:spPr>
              <a:xfrm>
                <a:off x="0" y="-13638"/>
                <a:ext cx="6523526" cy="536050"/>
              </a:xfrm>
              <a:prstGeom prst="rect">
                <a:avLst/>
              </a:prstGeom>
              <a:noFill/>
              <a:ln>
                <a:noFill/>
              </a:ln>
            </p:spPr>
          </p:pic>
          <p:pic>
            <p:nvPicPr>
              <p:cNvPr id="309" name="Google Shape;309;p30"/>
              <p:cNvPicPr preferRelativeResize="0"/>
              <p:nvPr/>
            </p:nvPicPr>
            <p:blipFill>
              <a:blip r:embed="rId5">
                <a:alphaModFix/>
              </a:blip>
              <a:stretch>
                <a:fillRect/>
              </a:stretch>
            </p:blipFill>
            <p:spPr>
              <a:xfrm>
                <a:off x="265125" y="232968"/>
                <a:ext cx="1585464" cy="69000"/>
              </a:xfrm>
              <a:prstGeom prst="rect">
                <a:avLst/>
              </a:prstGeom>
              <a:noFill/>
              <a:ln>
                <a:noFill/>
              </a:ln>
            </p:spPr>
          </p:pic>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pic>
        <p:nvPicPr>
          <p:cNvPr id="32" name="Google Shape;32;p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3" name="Google Shape;33;p4"/>
          <p:cNvSpPr txBox="1"/>
          <p:nvPr>
            <p:ph type="title"/>
          </p:nvPr>
        </p:nvSpPr>
        <p:spPr>
          <a:xfrm>
            <a:off x="713225" y="1099175"/>
            <a:ext cx="3171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 name="Google Shape;34;p4"/>
          <p:cNvGrpSpPr/>
          <p:nvPr/>
        </p:nvGrpSpPr>
        <p:grpSpPr>
          <a:xfrm flipH="1">
            <a:off x="2620475" y="0"/>
            <a:ext cx="6523526" cy="369900"/>
            <a:chOff x="0" y="0"/>
            <a:chExt cx="6523526" cy="369900"/>
          </a:xfrm>
        </p:grpSpPr>
        <p:pic>
          <p:nvPicPr>
            <p:cNvPr id="35" name="Google Shape;35;p4"/>
            <p:cNvPicPr preferRelativeResize="0"/>
            <p:nvPr/>
          </p:nvPicPr>
          <p:blipFill>
            <a:blip r:embed="rId3">
              <a:alphaModFix/>
            </a:blip>
            <a:stretch>
              <a:fillRect/>
            </a:stretch>
          </p:blipFill>
          <p:spPr>
            <a:xfrm>
              <a:off x="0" y="0"/>
              <a:ext cx="6523526" cy="369900"/>
            </a:xfrm>
            <a:prstGeom prst="rect">
              <a:avLst/>
            </a:prstGeom>
            <a:noFill/>
            <a:ln>
              <a:noFill/>
            </a:ln>
          </p:spPr>
        </p:pic>
        <p:pic>
          <p:nvPicPr>
            <p:cNvPr id="36" name="Google Shape;36;p4"/>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37" name="Google Shape;37;p4"/>
          <p:cNvPicPr preferRelativeResize="0"/>
          <p:nvPr/>
        </p:nvPicPr>
        <p:blipFill>
          <a:blip r:embed="rId5">
            <a:alphaModFix/>
          </a:blip>
          <a:stretch>
            <a:fillRect/>
          </a:stretch>
        </p:blipFill>
        <p:spPr>
          <a:xfrm flipH="1" rot="5400000">
            <a:off x="0" y="4170737"/>
            <a:ext cx="972775" cy="972775"/>
          </a:xfrm>
          <a:prstGeom prst="rect">
            <a:avLst/>
          </a:prstGeom>
          <a:noFill/>
          <a:ln>
            <a:noFill/>
          </a:ln>
        </p:spPr>
      </p:pic>
      <p:pic>
        <p:nvPicPr>
          <p:cNvPr id="38" name="Google Shape;38;p4"/>
          <p:cNvPicPr preferRelativeResize="0"/>
          <p:nvPr/>
        </p:nvPicPr>
        <p:blipFill>
          <a:blip r:embed="rId6">
            <a:alphaModFix/>
          </a:blip>
          <a:stretch>
            <a:fillRect/>
          </a:stretch>
        </p:blipFill>
        <p:spPr>
          <a:xfrm>
            <a:off x="7249350" y="3712050"/>
            <a:ext cx="1768001" cy="1350575"/>
          </a:xfrm>
          <a:prstGeom prst="rect">
            <a:avLst/>
          </a:prstGeom>
          <a:noFill/>
          <a:ln>
            <a:noFill/>
          </a:ln>
        </p:spPr>
      </p:pic>
      <p:sp>
        <p:nvSpPr>
          <p:cNvPr id="39" name="Google Shape;39;p4"/>
          <p:cNvSpPr txBox="1"/>
          <p:nvPr>
            <p:ph idx="1" type="subTitle"/>
          </p:nvPr>
        </p:nvSpPr>
        <p:spPr>
          <a:xfrm>
            <a:off x="713225" y="2630525"/>
            <a:ext cx="3171900" cy="1638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10" name="Shape 310"/>
        <p:cNvGrpSpPr/>
        <p:nvPr/>
      </p:nvGrpSpPr>
      <p:grpSpPr>
        <a:xfrm>
          <a:off x="0" y="0"/>
          <a:ext cx="0" cy="0"/>
          <a:chOff x="0" y="0"/>
          <a:chExt cx="0" cy="0"/>
        </a:xfrm>
      </p:grpSpPr>
      <p:pic>
        <p:nvPicPr>
          <p:cNvPr id="311" name="Google Shape;311;p31"/>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12" name="Google Shape;312;p31"/>
          <p:cNvPicPr preferRelativeResize="0"/>
          <p:nvPr/>
        </p:nvPicPr>
        <p:blipFill rotWithShape="1">
          <a:blip r:embed="rId3">
            <a:alphaModFix/>
          </a:blip>
          <a:srcRect b="129" l="73637" r="0" t="129"/>
          <a:stretch/>
        </p:blipFill>
        <p:spPr>
          <a:xfrm>
            <a:off x="8632789" y="38875"/>
            <a:ext cx="452574" cy="1307951"/>
          </a:xfrm>
          <a:prstGeom prst="rect">
            <a:avLst/>
          </a:prstGeom>
          <a:noFill/>
          <a:ln>
            <a:noFill/>
          </a:ln>
        </p:spPr>
      </p:pic>
      <p:grpSp>
        <p:nvGrpSpPr>
          <p:cNvPr id="313" name="Google Shape;313;p31"/>
          <p:cNvGrpSpPr/>
          <p:nvPr/>
        </p:nvGrpSpPr>
        <p:grpSpPr>
          <a:xfrm>
            <a:off x="-26" y="-20456"/>
            <a:ext cx="972776" cy="5162894"/>
            <a:chOff x="-26" y="-20456"/>
            <a:chExt cx="972776" cy="5162894"/>
          </a:xfrm>
        </p:grpSpPr>
        <p:pic>
          <p:nvPicPr>
            <p:cNvPr id="314" name="Google Shape;314;p31"/>
            <p:cNvPicPr preferRelativeResize="0"/>
            <p:nvPr/>
          </p:nvPicPr>
          <p:blipFill>
            <a:blip r:embed="rId4">
              <a:alphaModFix/>
            </a:blip>
            <a:stretch>
              <a:fillRect/>
            </a:stretch>
          </p:blipFill>
          <p:spPr>
            <a:xfrm flipH="1">
              <a:off x="-25" y="-20456"/>
              <a:ext cx="972775" cy="972775"/>
            </a:xfrm>
            <a:prstGeom prst="rect">
              <a:avLst/>
            </a:prstGeom>
            <a:noFill/>
            <a:ln>
              <a:noFill/>
            </a:ln>
          </p:spPr>
        </p:pic>
        <p:pic>
          <p:nvPicPr>
            <p:cNvPr id="315" name="Google Shape;315;p31"/>
            <p:cNvPicPr preferRelativeResize="0"/>
            <p:nvPr/>
          </p:nvPicPr>
          <p:blipFill>
            <a:blip r:embed="rId5">
              <a:alphaModFix/>
            </a:blip>
            <a:stretch>
              <a:fillRect/>
            </a:stretch>
          </p:blipFill>
          <p:spPr>
            <a:xfrm flipH="1" rot="5400000">
              <a:off x="-26" y="4169663"/>
              <a:ext cx="972775" cy="972775"/>
            </a:xfrm>
            <a:prstGeom prst="rect">
              <a:avLst/>
            </a:prstGeom>
            <a:noFill/>
            <a:ln>
              <a:noFill/>
            </a:ln>
          </p:spPr>
        </p:pic>
      </p:grpSp>
      <p:grpSp>
        <p:nvGrpSpPr>
          <p:cNvPr id="316" name="Google Shape;316;p31"/>
          <p:cNvGrpSpPr/>
          <p:nvPr/>
        </p:nvGrpSpPr>
        <p:grpSpPr>
          <a:xfrm rot="10800000">
            <a:off x="5368113" y="4784100"/>
            <a:ext cx="3789523" cy="359400"/>
            <a:chOff x="-13638" y="0"/>
            <a:chExt cx="3789523" cy="359400"/>
          </a:xfrm>
        </p:grpSpPr>
        <p:pic>
          <p:nvPicPr>
            <p:cNvPr id="317" name="Google Shape;317;p31"/>
            <p:cNvPicPr preferRelativeResize="0"/>
            <p:nvPr/>
          </p:nvPicPr>
          <p:blipFill>
            <a:blip r:embed="rId6">
              <a:alphaModFix/>
            </a:blip>
            <a:stretch>
              <a:fillRect/>
            </a:stretch>
          </p:blipFill>
          <p:spPr>
            <a:xfrm>
              <a:off x="-13638" y="0"/>
              <a:ext cx="3789523" cy="359400"/>
            </a:xfrm>
            <a:prstGeom prst="rect">
              <a:avLst/>
            </a:prstGeom>
            <a:noFill/>
            <a:ln>
              <a:noFill/>
            </a:ln>
          </p:spPr>
        </p:pic>
        <p:pic>
          <p:nvPicPr>
            <p:cNvPr id="318" name="Google Shape;318;p31"/>
            <p:cNvPicPr preferRelativeResize="0"/>
            <p:nvPr/>
          </p:nvPicPr>
          <p:blipFill>
            <a:blip r:embed="rId7">
              <a:alphaModFix/>
            </a:blip>
            <a:stretch>
              <a:fillRect/>
            </a:stretch>
          </p:blipFill>
          <p:spPr>
            <a:xfrm>
              <a:off x="265125" y="145205"/>
              <a:ext cx="1585464" cy="690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pic>
        <p:nvPicPr>
          <p:cNvPr id="41" name="Google Shape;41;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2" name="Google Shape;42;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5"/>
          <p:cNvSpPr txBox="1"/>
          <p:nvPr>
            <p:ph idx="1" type="subTitle"/>
          </p:nvPr>
        </p:nvSpPr>
        <p:spPr>
          <a:xfrm>
            <a:off x="3553500" y="3054555"/>
            <a:ext cx="4787100" cy="90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4" name="Google Shape;44;p5"/>
          <p:cNvSpPr txBox="1"/>
          <p:nvPr>
            <p:ph idx="2" type="subTitle"/>
          </p:nvPr>
        </p:nvSpPr>
        <p:spPr>
          <a:xfrm>
            <a:off x="3553500" y="1649136"/>
            <a:ext cx="4787100" cy="90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 name="Google Shape;45;p5"/>
          <p:cNvSpPr txBox="1"/>
          <p:nvPr>
            <p:ph idx="3" type="subTitle"/>
          </p:nvPr>
        </p:nvSpPr>
        <p:spPr>
          <a:xfrm>
            <a:off x="1859700" y="1649136"/>
            <a:ext cx="1541400" cy="90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sp>
        <p:nvSpPr>
          <p:cNvPr id="46" name="Google Shape;46;p5"/>
          <p:cNvSpPr txBox="1"/>
          <p:nvPr>
            <p:ph idx="4" type="subTitle"/>
          </p:nvPr>
        </p:nvSpPr>
        <p:spPr>
          <a:xfrm>
            <a:off x="1859700" y="3054549"/>
            <a:ext cx="1541400" cy="90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None/>
              <a:defRPr b="1" sz="1800">
                <a:solidFill>
                  <a:schemeClr val="dk1"/>
                </a:solidFill>
              </a:defRPr>
            </a:lvl1pPr>
            <a:lvl2pPr lvl="1" rtl="0" algn="ctr">
              <a:lnSpc>
                <a:spcPct val="100000"/>
              </a:lnSpc>
              <a:spcBef>
                <a:spcPts val="0"/>
              </a:spcBef>
              <a:spcAft>
                <a:spcPts val="0"/>
              </a:spcAft>
              <a:buSzPts val="2400"/>
              <a:buNone/>
              <a:defRPr b="1" sz="2400"/>
            </a:lvl2pPr>
            <a:lvl3pPr lvl="2" rtl="0" algn="ctr">
              <a:lnSpc>
                <a:spcPct val="100000"/>
              </a:lnSpc>
              <a:spcBef>
                <a:spcPts val="0"/>
              </a:spcBef>
              <a:spcAft>
                <a:spcPts val="0"/>
              </a:spcAft>
              <a:buSzPts val="2400"/>
              <a:buNone/>
              <a:defRPr b="1" sz="2400"/>
            </a:lvl3pPr>
            <a:lvl4pPr lvl="3" rtl="0" algn="ctr">
              <a:lnSpc>
                <a:spcPct val="100000"/>
              </a:lnSpc>
              <a:spcBef>
                <a:spcPts val="0"/>
              </a:spcBef>
              <a:spcAft>
                <a:spcPts val="0"/>
              </a:spcAft>
              <a:buSzPts val="2400"/>
              <a:buNone/>
              <a:defRPr b="1" sz="2400"/>
            </a:lvl4pPr>
            <a:lvl5pPr lvl="4" rtl="0" algn="ctr">
              <a:lnSpc>
                <a:spcPct val="100000"/>
              </a:lnSpc>
              <a:spcBef>
                <a:spcPts val="0"/>
              </a:spcBef>
              <a:spcAft>
                <a:spcPts val="0"/>
              </a:spcAft>
              <a:buSzPts val="2400"/>
              <a:buNone/>
              <a:defRPr b="1" sz="2400"/>
            </a:lvl5pPr>
            <a:lvl6pPr lvl="5" rtl="0" algn="ctr">
              <a:lnSpc>
                <a:spcPct val="100000"/>
              </a:lnSpc>
              <a:spcBef>
                <a:spcPts val="0"/>
              </a:spcBef>
              <a:spcAft>
                <a:spcPts val="0"/>
              </a:spcAft>
              <a:buSzPts val="2400"/>
              <a:buNone/>
              <a:defRPr b="1" sz="2400"/>
            </a:lvl6pPr>
            <a:lvl7pPr lvl="6" rtl="0" algn="ctr">
              <a:lnSpc>
                <a:spcPct val="100000"/>
              </a:lnSpc>
              <a:spcBef>
                <a:spcPts val="0"/>
              </a:spcBef>
              <a:spcAft>
                <a:spcPts val="0"/>
              </a:spcAft>
              <a:buSzPts val="2400"/>
              <a:buNone/>
              <a:defRPr b="1" sz="2400"/>
            </a:lvl7pPr>
            <a:lvl8pPr lvl="7" rtl="0" algn="ctr">
              <a:lnSpc>
                <a:spcPct val="100000"/>
              </a:lnSpc>
              <a:spcBef>
                <a:spcPts val="0"/>
              </a:spcBef>
              <a:spcAft>
                <a:spcPts val="0"/>
              </a:spcAft>
              <a:buSzPts val="2400"/>
              <a:buNone/>
              <a:defRPr b="1" sz="2400"/>
            </a:lvl8pPr>
            <a:lvl9pPr lvl="8" rtl="0" algn="ctr">
              <a:lnSpc>
                <a:spcPct val="100000"/>
              </a:lnSpc>
              <a:spcBef>
                <a:spcPts val="0"/>
              </a:spcBef>
              <a:spcAft>
                <a:spcPts val="0"/>
              </a:spcAft>
              <a:buSzPts val="2400"/>
              <a:buNone/>
              <a:defRPr b="1" sz="2400"/>
            </a:lvl9pPr>
          </a:lstStyle>
          <a:p/>
        </p:txBody>
      </p:sp>
      <p:grpSp>
        <p:nvGrpSpPr>
          <p:cNvPr id="47" name="Google Shape;47;p5"/>
          <p:cNvGrpSpPr/>
          <p:nvPr/>
        </p:nvGrpSpPr>
        <p:grpSpPr>
          <a:xfrm rot="10800000">
            <a:off x="2620475" y="4773475"/>
            <a:ext cx="6523526" cy="369900"/>
            <a:chOff x="0" y="0"/>
            <a:chExt cx="6523526" cy="369900"/>
          </a:xfrm>
        </p:grpSpPr>
        <p:pic>
          <p:nvPicPr>
            <p:cNvPr id="48" name="Google Shape;48;p5"/>
            <p:cNvPicPr preferRelativeResize="0"/>
            <p:nvPr/>
          </p:nvPicPr>
          <p:blipFill>
            <a:blip r:embed="rId3">
              <a:alphaModFix/>
            </a:blip>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alphaModFix/>
          </a:blip>
          <a:stretch>
            <a:fillRect/>
          </a:stretch>
        </p:blipFill>
        <p:spPr>
          <a:xfrm>
            <a:off x="0" y="4170737"/>
            <a:ext cx="972775" cy="972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pic>
        <p:nvPicPr>
          <p:cNvPr id="52" name="Google Shape;52;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3" name="Google Shape;53;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54" name="Google Shape;54;p6"/>
          <p:cNvPicPr preferRelativeResize="0"/>
          <p:nvPr/>
        </p:nvPicPr>
        <p:blipFill rotWithShape="1">
          <a:blip r:embed="rId3">
            <a:alphaModFix/>
          </a:blip>
          <a:srcRect b="18270" l="31651" r="0" t="130"/>
          <a:stretch/>
        </p:blipFill>
        <p:spPr>
          <a:xfrm flipH="1" rot="10800000">
            <a:off x="8199274" y="11375"/>
            <a:ext cx="1173326" cy="1070099"/>
          </a:xfrm>
          <a:prstGeom prst="rect">
            <a:avLst/>
          </a:prstGeom>
          <a:noFill/>
          <a:ln>
            <a:noFill/>
          </a:ln>
        </p:spPr>
      </p:pic>
      <p:pic>
        <p:nvPicPr>
          <p:cNvPr id="55" name="Google Shape;55;p6"/>
          <p:cNvPicPr preferRelativeResize="0"/>
          <p:nvPr/>
        </p:nvPicPr>
        <p:blipFill>
          <a:blip r:embed="rId4">
            <a:alphaModFix/>
          </a:blip>
          <a:stretch>
            <a:fillRect/>
          </a:stretch>
        </p:blipFill>
        <p:spPr>
          <a:xfrm rot="10800000">
            <a:off x="-1" y="4170725"/>
            <a:ext cx="972775" cy="9727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pic>
        <p:nvPicPr>
          <p:cNvPr id="57" name="Google Shape;57;p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8" name="Google Shape;58;p7"/>
          <p:cNvSpPr txBox="1"/>
          <p:nvPr>
            <p:ph type="title"/>
          </p:nvPr>
        </p:nvSpPr>
        <p:spPr>
          <a:xfrm>
            <a:off x="713225" y="987538"/>
            <a:ext cx="4294800" cy="1062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9" name="Google Shape;59;p7"/>
          <p:cNvSpPr txBox="1"/>
          <p:nvPr>
            <p:ph idx="1" type="subTitle"/>
          </p:nvPr>
        </p:nvSpPr>
        <p:spPr>
          <a:xfrm>
            <a:off x="713225" y="2109663"/>
            <a:ext cx="4294800" cy="250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60" name="Google Shape;60;p7"/>
          <p:cNvSpPr/>
          <p:nvPr>
            <p:ph idx="2" type="pic"/>
          </p:nvPr>
        </p:nvSpPr>
        <p:spPr>
          <a:xfrm>
            <a:off x="5643775" y="539500"/>
            <a:ext cx="2787000" cy="4064400"/>
          </a:xfrm>
          <a:prstGeom prst="round2DiagRect">
            <a:avLst>
              <a:gd fmla="val 16667" name="adj1"/>
              <a:gd fmla="val 0" name="adj2"/>
            </a:avLst>
          </a:prstGeom>
          <a:noFill/>
          <a:ln>
            <a:noFill/>
          </a:ln>
        </p:spPr>
      </p:sp>
      <p:pic>
        <p:nvPicPr>
          <p:cNvPr id="61" name="Google Shape;61;p7"/>
          <p:cNvPicPr preferRelativeResize="0"/>
          <p:nvPr/>
        </p:nvPicPr>
        <p:blipFill>
          <a:blip r:embed="rId3">
            <a:alphaModFix/>
          </a:blip>
          <a:stretch>
            <a:fillRect/>
          </a:stretch>
        </p:blipFill>
        <p:spPr>
          <a:xfrm flipH="1" rot="-5400000">
            <a:off x="-25" y="4170725"/>
            <a:ext cx="972775" cy="972775"/>
          </a:xfrm>
          <a:prstGeom prst="rect">
            <a:avLst/>
          </a:prstGeom>
          <a:noFill/>
          <a:ln>
            <a:noFill/>
          </a:ln>
        </p:spPr>
      </p:pic>
      <p:pic>
        <p:nvPicPr>
          <p:cNvPr id="62" name="Google Shape;62;p7"/>
          <p:cNvPicPr preferRelativeResize="0"/>
          <p:nvPr/>
        </p:nvPicPr>
        <p:blipFill rotWithShape="1">
          <a:blip r:embed="rId4">
            <a:alphaModFix/>
          </a:blip>
          <a:srcRect b="129" l="0" r="0" t="129"/>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alphaModFix/>
            </a:blip>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alphaModFix/>
            </a:blip>
            <a:stretch>
              <a:fillRect/>
            </a:stretch>
          </p:blipFill>
          <p:spPr>
            <a:xfrm>
              <a:off x="265125" y="246605"/>
              <a:ext cx="1585464" cy="690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8" name="Google Shape;68;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69" name="Google Shape;69;p8"/>
          <p:cNvPicPr preferRelativeResize="0"/>
          <p:nvPr/>
        </p:nvPicPr>
        <p:blipFill rotWithShape="1">
          <a:blip r:embed="rId3">
            <a:alphaModFix/>
          </a:blip>
          <a:srcRect b="22420" l="0" r="0" t="0"/>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4"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6" name="Google Shape;76;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7" name="Google Shape;77;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alphaModFix/>
            </a:blip>
            <a:stretch>
              <a:fillRect/>
            </a:stretch>
          </p:blipFill>
          <p:spPr>
            <a:xfrm flipH="1" rot="5400000">
              <a:off x="8171225" y="2100"/>
              <a:ext cx="972775" cy="972775"/>
            </a:xfrm>
            <a:prstGeom prst="rect">
              <a:avLst/>
            </a:prstGeom>
            <a:noFill/>
            <a:ln>
              <a:noFill/>
            </a:ln>
          </p:spPr>
        </p:pic>
        <p:pic>
          <p:nvPicPr>
            <p:cNvPr id="80" name="Google Shape;80;p9"/>
            <p:cNvPicPr preferRelativeResize="0"/>
            <p:nvPr/>
          </p:nvPicPr>
          <p:blipFill>
            <a:blip r:embed="rId4">
              <a:alphaModFix/>
            </a:blip>
            <a:stretch>
              <a:fillRect/>
            </a:stretch>
          </p:blipFill>
          <p:spPr>
            <a:xfrm flipH="1" rot="5400000">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0"/>
          <p:cNvSpPr/>
          <p:nvPr>
            <p:ph idx="2" type="pic"/>
          </p:nvPr>
        </p:nvSpPr>
        <p:spPr>
          <a:xfrm>
            <a:off x="0" y="0"/>
            <a:ext cx="9144000" cy="5143500"/>
          </a:xfrm>
          <a:prstGeom prst="rect">
            <a:avLst/>
          </a:prstGeom>
          <a:noFill/>
          <a:ln>
            <a:noFill/>
          </a:ln>
        </p:spPr>
      </p:sp>
      <p:sp>
        <p:nvSpPr>
          <p:cNvPr id="86" name="Google Shape;86;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indent="-304800" lvl="1" marL="914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indent="-304800" lvl="2" marL="1371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indent="-304800" lvl="3" marL="1828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indent="-304800" lvl="4" marL="22860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indent="-304800" lvl="5" marL="27432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indent="-304800" lvl="6" marL="32004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indent="-304800" lvl="7" marL="36576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indent="-304800" lvl="8" marL="411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ctrTitle"/>
          </p:nvPr>
        </p:nvSpPr>
        <p:spPr>
          <a:xfrm>
            <a:off x="972300" y="1482800"/>
            <a:ext cx="7199400" cy="147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Iowa Liquor Sales</a:t>
            </a:r>
            <a:endParaRPr/>
          </a:p>
        </p:txBody>
      </p:sp>
      <p:sp>
        <p:nvSpPr>
          <p:cNvPr id="324" name="Google Shape;324;p32"/>
          <p:cNvSpPr txBox="1"/>
          <p:nvPr>
            <p:ph idx="1" type="subTitle"/>
          </p:nvPr>
        </p:nvSpPr>
        <p:spPr>
          <a:xfrm>
            <a:off x="972300" y="3086802"/>
            <a:ext cx="7199400" cy="42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4</a:t>
            </a:r>
            <a:endParaRPr/>
          </a:p>
          <a:p>
            <a:pPr indent="0" lvl="0" marL="0" rtl="0" algn="ctr">
              <a:spcBef>
                <a:spcPts val="0"/>
              </a:spcBef>
              <a:spcAft>
                <a:spcPts val="0"/>
              </a:spcAft>
              <a:buNone/>
            </a:pPr>
            <a:r>
              <a:rPr lang="en"/>
              <a:t>Jonathan Beck, Henrique Cassol, Matthew Wolf, Beibarys Nyussupov</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692525" y="344800"/>
            <a:ext cx="4294800" cy="10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30" name="Google Shape;330;p33"/>
          <p:cNvSpPr txBox="1"/>
          <p:nvPr>
            <p:ph idx="3" type="subTitle"/>
          </p:nvPr>
        </p:nvSpPr>
        <p:spPr>
          <a:xfrm>
            <a:off x="692525" y="1456588"/>
            <a:ext cx="4863300" cy="25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solidFill>
                  <a:srgbClr val="FF9900"/>
                </a:solidFill>
              </a:rPr>
              <a:t>Iowa Liquor Sales</a:t>
            </a:r>
            <a:endParaRPr i="1" u="sng">
              <a:solidFill>
                <a:srgbClr val="FF9900"/>
              </a:solidFill>
            </a:endParaRPr>
          </a:p>
          <a:p>
            <a:pPr indent="-304800" lvl="0" marL="457200" rtl="0" algn="l">
              <a:spcBef>
                <a:spcPts val="1000"/>
              </a:spcBef>
              <a:spcAft>
                <a:spcPts val="0"/>
              </a:spcAft>
              <a:buSzPts val="1200"/>
              <a:buChar char="➔"/>
            </a:pPr>
            <a:r>
              <a:rPr lang="en"/>
              <a:t>Dataset contains 13.1 million rows (3 mil used)</a:t>
            </a:r>
            <a:endParaRPr/>
          </a:p>
          <a:p>
            <a:pPr indent="-304800" lvl="0" marL="457200" rtl="0" algn="l">
              <a:spcBef>
                <a:spcPts val="0"/>
              </a:spcBef>
              <a:spcAft>
                <a:spcPts val="0"/>
              </a:spcAft>
              <a:buSzPts val="1200"/>
              <a:buChar char="➔"/>
            </a:pPr>
            <a:r>
              <a:rPr lang="en"/>
              <a:t>Each Row represents one purchase of liquor by retailers with Class “E” liquor licensees in Iowa</a:t>
            </a:r>
            <a:endParaRPr/>
          </a:p>
          <a:p>
            <a:pPr indent="-304800" lvl="1" marL="914400" rtl="0" algn="l">
              <a:spcBef>
                <a:spcPts val="0"/>
              </a:spcBef>
              <a:spcAft>
                <a:spcPts val="0"/>
              </a:spcAft>
              <a:buSzPts val="1200"/>
              <a:buChar char="◆"/>
            </a:pPr>
            <a:r>
              <a:rPr lang="en">
                <a:solidFill>
                  <a:srgbClr val="000000"/>
                </a:solidFill>
                <a:highlight>
                  <a:srgbClr val="FFFFFF"/>
                </a:highlight>
                <a:latin typeface="Roboto"/>
                <a:ea typeface="Roboto"/>
                <a:cs typeface="Roboto"/>
                <a:sym typeface="Roboto"/>
              </a:rPr>
              <a:t> grocery stores, liquor stores, convenience stores</a:t>
            </a:r>
            <a:endParaRPr/>
          </a:p>
          <a:p>
            <a:pPr indent="-304800" lvl="0" marL="457200" rtl="0" algn="l">
              <a:spcBef>
                <a:spcPts val="0"/>
              </a:spcBef>
              <a:spcAft>
                <a:spcPts val="0"/>
              </a:spcAft>
              <a:buSzPts val="1200"/>
              <a:buChar char="➔"/>
            </a:pPr>
            <a:r>
              <a:rPr lang="en"/>
              <a:t>Data stretches from Jan 1st 2012 to current</a:t>
            </a:r>
            <a:endParaRPr/>
          </a:p>
          <a:p>
            <a:pPr indent="-304800" lvl="0" marL="457200" rtl="0" algn="l">
              <a:spcBef>
                <a:spcPts val="0"/>
              </a:spcBef>
              <a:spcAft>
                <a:spcPts val="0"/>
              </a:spcAft>
              <a:buSzPts val="1200"/>
              <a:buChar char="➔"/>
            </a:pPr>
            <a:r>
              <a:rPr lang="en"/>
              <a:t>The Iowa government agency owns the dataset</a:t>
            </a:r>
            <a:endParaRPr/>
          </a:p>
          <a:p>
            <a:pPr indent="-304800" lvl="0" marL="457200" rtl="0" algn="l">
              <a:spcBef>
                <a:spcPts val="0"/>
              </a:spcBef>
              <a:spcAft>
                <a:spcPts val="0"/>
              </a:spcAft>
              <a:buSzPts val="1200"/>
              <a:buChar char="➔"/>
            </a:pPr>
            <a:r>
              <a:rPr lang="en"/>
              <a:t>Data provided by Iowa Department of Revenue, Alcoholic Beverages</a:t>
            </a:r>
            <a:endParaRPr/>
          </a:p>
          <a:p>
            <a:pPr indent="-304800" lvl="0" marL="457200" rtl="0" algn="l">
              <a:spcBef>
                <a:spcPts val="0"/>
              </a:spcBef>
              <a:spcAft>
                <a:spcPts val="0"/>
              </a:spcAft>
              <a:buSzPts val="1200"/>
              <a:buChar char="➔"/>
            </a:pPr>
            <a:r>
              <a:rPr b="1" lang="en"/>
              <a:t>Provides the state with transactional data that can be analyzed across dimensions to understand how different products and categories are selling across time, location, and customers. An analyst of this dataset will have a thorough understanding of the liquor market in Iowa.</a:t>
            </a:r>
            <a:endParaRPr b="1"/>
          </a:p>
          <a:p>
            <a:pPr indent="0" lvl="0" marL="0" rtl="0" algn="l">
              <a:spcBef>
                <a:spcPts val="1000"/>
              </a:spcBef>
              <a:spcAft>
                <a:spcPts val="1000"/>
              </a:spcAft>
              <a:buNone/>
            </a:pPr>
            <a:r>
              <a:t/>
            </a:r>
            <a:endParaRPr/>
          </a:p>
        </p:txBody>
      </p:sp>
      <p:pic>
        <p:nvPicPr>
          <p:cNvPr id="331" name="Google Shape;331;p33"/>
          <p:cNvPicPr preferRelativeResize="0"/>
          <p:nvPr/>
        </p:nvPicPr>
        <p:blipFill>
          <a:blip r:embed="rId3">
            <a:alphaModFix/>
          </a:blip>
          <a:stretch>
            <a:fillRect/>
          </a:stretch>
        </p:blipFill>
        <p:spPr>
          <a:xfrm>
            <a:off x="6474050" y="417300"/>
            <a:ext cx="2301175" cy="2301175"/>
          </a:xfrm>
          <a:prstGeom prst="rect">
            <a:avLst/>
          </a:prstGeom>
          <a:noFill/>
          <a:ln>
            <a:noFill/>
          </a:ln>
        </p:spPr>
      </p:pic>
      <p:pic>
        <p:nvPicPr>
          <p:cNvPr id="332" name="Google Shape;332;p33" title="3FCA207E-152C-4EEF-8788-DD8625842810.png"/>
          <p:cNvPicPr preferRelativeResize="0"/>
          <p:nvPr/>
        </p:nvPicPr>
        <p:blipFill>
          <a:blip r:embed="rId4">
            <a:alphaModFix/>
          </a:blip>
          <a:stretch>
            <a:fillRect/>
          </a:stretch>
        </p:blipFill>
        <p:spPr>
          <a:xfrm>
            <a:off x="5597250" y="3846200"/>
            <a:ext cx="3627474" cy="6827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4"/>
          <p:cNvSpPr txBox="1"/>
          <p:nvPr>
            <p:ph type="title"/>
          </p:nvPr>
        </p:nvSpPr>
        <p:spPr>
          <a:xfrm>
            <a:off x="713225" y="987538"/>
            <a:ext cx="4294800" cy="106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Wrangling &amp; </a:t>
            </a:r>
            <a:r>
              <a:rPr lang="en"/>
              <a:t>Dimensional Modeling</a:t>
            </a:r>
            <a:endParaRPr/>
          </a:p>
        </p:txBody>
      </p:sp>
      <p:sp>
        <p:nvSpPr>
          <p:cNvPr id="338" name="Google Shape;338;p34"/>
          <p:cNvSpPr/>
          <p:nvPr>
            <p:ph idx="2" type="pic"/>
          </p:nvPr>
        </p:nvSpPr>
        <p:spPr>
          <a:xfrm>
            <a:off x="5643775" y="539500"/>
            <a:ext cx="2787000" cy="4064400"/>
          </a:xfrm>
          <a:prstGeom prst="round2DiagRect">
            <a:avLst>
              <a:gd fmla="val 16667" name="adj1"/>
              <a:gd fmla="val 0" name="adj2"/>
            </a:avLst>
          </a:prstGeom>
        </p:spPr>
      </p:sp>
      <p:sp>
        <p:nvSpPr>
          <p:cNvPr id="339" name="Google Shape;339;p34"/>
          <p:cNvSpPr txBox="1"/>
          <p:nvPr>
            <p:ph idx="3" type="subTitle"/>
          </p:nvPr>
        </p:nvSpPr>
        <p:spPr>
          <a:xfrm>
            <a:off x="713225" y="1945050"/>
            <a:ext cx="4294800" cy="25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 Modeling:</a:t>
            </a:r>
            <a:endParaRPr/>
          </a:p>
          <a:p>
            <a:pPr indent="-304800" lvl="0" marL="457200" rtl="0" algn="l">
              <a:spcBef>
                <a:spcPts val="1000"/>
              </a:spcBef>
              <a:spcAft>
                <a:spcPts val="0"/>
              </a:spcAft>
              <a:buSzPts val="1200"/>
              <a:buChar char="●"/>
            </a:pPr>
            <a:r>
              <a:rPr lang="en"/>
              <a:t>We have 4 Dimensions in </a:t>
            </a:r>
            <a:r>
              <a:rPr lang="en"/>
              <a:t>addition</a:t>
            </a:r>
            <a:r>
              <a:rPr lang="en"/>
              <a:t> to facts table</a:t>
            </a:r>
            <a:endParaRPr/>
          </a:p>
          <a:p>
            <a:pPr indent="-304800" lvl="1" marL="914400" rtl="0" algn="l">
              <a:spcBef>
                <a:spcPts val="0"/>
              </a:spcBef>
              <a:spcAft>
                <a:spcPts val="0"/>
              </a:spcAft>
              <a:buSzPts val="1200"/>
              <a:buChar char="○"/>
            </a:pPr>
            <a:r>
              <a:rPr lang="en"/>
              <a:t>Orders</a:t>
            </a:r>
            <a:endParaRPr/>
          </a:p>
          <a:p>
            <a:pPr indent="-304800" lvl="1" marL="914400" rtl="0" algn="l">
              <a:spcBef>
                <a:spcPts val="0"/>
              </a:spcBef>
              <a:spcAft>
                <a:spcPts val="0"/>
              </a:spcAft>
              <a:buSzPts val="1200"/>
              <a:buChar char="○"/>
            </a:pPr>
            <a:r>
              <a:rPr lang="en"/>
              <a:t>Date</a:t>
            </a:r>
            <a:endParaRPr/>
          </a:p>
          <a:p>
            <a:pPr indent="-304800" lvl="1" marL="914400" rtl="0" algn="l">
              <a:spcBef>
                <a:spcPts val="0"/>
              </a:spcBef>
              <a:spcAft>
                <a:spcPts val="0"/>
              </a:spcAft>
              <a:buSzPts val="1200"/>
              <a:buChar char="○"/>
            </a:pPr>
            <a:r>
              <a:rPr lang="en"/>
              <a:t>Store</a:t>
            </a:r>
            <a:endParaRPr/>
          </a:p>
          <a:p>
            <a:pPr indent="-304800" lvl="1" marL="914400" rtl="0" algn="l">
              <a:spcBef>
                <a:spcPts val="0"/>
              </a:spcBef>
              <a:spcAft>
                <a:spcPts val="0"/>
              </a:spcAft>
              <a:buSzPts val="1200"/>
              <a:buChar char="○"/>
            </a:pPr>
            <a:r>
              <a:rPr lang="en"/>
              <a:t>Vendor</a:t>
            </a:r>
            <a:endParaRPr/>
          </a:p>
          <a:p>
            <a:pPr indent="0" lvl="0" marL="0" rtl="0" algn="l">
              <a:spcBef>
                <a:spcPts val="0"/>
              </a:spcBef>
              <a:spcAft>
                <a:spcPts val="0"/>
              </a:spcAft>
              <a:buNone/>
            </a:pPr>
            <a:r>
              <a:t/>
            </a:r>
            <a:endParaRPr/>
          </a:p>
          <a:p>
            <a:pPr indent="0" lvl="0" marL="0" rtl="0" algn="l">
              <a:spcBef>
                <a:spcPts val="1000"/>
              </a:spcBef>
              <a:spcAft>
                <a:spcPts val="0"/>
              </a:spcAft>
              <a:buNone/>
            </a:pPr>
            <a:r>
              <a:rPr lang="en"/>
              <a:t>Data Wrangling:</a:t>
            </a:r>
            <a:endParaRPr/>
          </a:p>
          <a:p>
            <a:pPr indent="-304800" lvl="0" marL="457200" rtl="0" algn="l">
              <a:spcBef>
                <a:spcPts val="1000"/>
              </a:spcBef>
              <a:spcAft>
                <a:spcPts val="0"/>
              </a:spcAft>
              <a:buSzPts val="1200"/>
              <a:buChar char="●"/>
            </a:pPr>
            <a:r>
              <a:rPr lang="en"/>
              <a:t>3 Million Row Sample size </a:t>
            </a:r>
            <a:endParaRPr/>
          </a:p>
          <a:p>
            <a:pPr indent="-304800" lvl="0" marL="457200" rtl="0" algn="l">
              <a:spcBef>
                <a:spcPts val="0"/>
              </a:spcBef>
              <a:spcAft>
                <a:spcPts val="0"/>
              </a:spcAft>
              <a:buSzPts val="1200"/>
              <a:buChar char="●"/>
            </a:pPr>
            <a:r>
              <a:rPr lang="en"/>
              <a:t>NA values  in 3 columns based on 25k sample</a:t>
            </a:r>
            <a:endParaRPr/>
          </a:p>
          <a:p>
            <a:pPr indent="-304800" lvl="1" marL="914400" rtl="0" algn="l">
              <a:spcBef>
                <a:spcPts val="0"/>
              </a:spcBef>
              <a:spcAft>
                <a:spcPts val="0"/>
              </a:spcAft>
              <a:buSzPts val="1200"/>
              <a:buChar char="○"/>
            </a:pPr>
            <a:r>
              <a:rPr lang="en"/>
              <a:t>Store Location, Category, and Category Name</a:t>
            </a:r>
            <a:endParaRPr/>
          </a:p>
          <a:p>
            <a:pPr indent="-304800" lvl="0" marL="457200" rtl="0" algn="l">
              <a:spcBef>
                <a:spcPts val="0"/>
              </a:spcBef>
              <a:spcAft>
                <a:spcPts val="0"/>
              </a:spcAft>
              <a:buSzPts val="1200"/>
              <a:buChar char="●"/>
            </a:pPr>
            <a:r>
              <a:rPr lang="en"/>
              <a:t>No incorrect Data types</a:t>
            </a:r>
            <a:endParaRPr/>
          </a:p>
          <a:p>
            <a:pPr indent="-304800" lvl="0" marL="457200" rtl="0" algn="l">
              <a:spcBef>
                <a:spcPts val="0"/>
              </a:spcBef>
              <a:spcAft>
                <a:spcPts val="0"/>
              </a:spcAft>
              <a:buSzPts val="1200"/>
              <a:buChar char="●"/>
            </a:pPr>
            <a:r>
              <a:rPr lang="en"/>
              <a:t>No duplicated rows</a:t>
            </a:r>
            <a:endParaRPr/>
          </a:p>
          <a:p>
            <a:pPr indent="-304800" lvl="0" marL="457200" rtl="0" algn="l">
              <a:spcBef>
                <a:spcPts val="0"/>
              </a:spcBef>
              <a:spcAft>
                <a:spcPts val="0"/>
              </a:spcAft>
              <a:buSzPts val="1200"/>
              <a:buChar char="●"/>
            </a:pPr>
            <a:r>
              <a:rPr lang="en"/>
              <a:t>Derived a profit column</a:t>
            </a:r>
            <a:endParaRPr/>
          </a:p>
        </p:txBody>
      </p:sp>
      <p:pic>
        <p:nvPicPr>
          <p:cNvPr id="340" name="Google Shape;340;p34"/>
          <p:cNvPicPr preferRelativeResize="0"/>
          <p:nvPr/>
        </p:nvPicPr>
        <p:blipFill rotWithShape="1">
          <a:blip r:embed="rId3">
            <a:alphaModFix/>
          </a:blip>
          <a:srcRect b="13504" l="0" r="14900" t="16271"/>
          <a:stretch/>
        </p:blipFill>
        <p:spPr>
          <a:xfrm>
            <a:off x="5261352" y="987550"/>
            <a:ext cx="3676748" cy="392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ph type="title"/>
          </p:nvPr>
        </p:nvSpPr>
        <p:spPr>
          <a:xfrm>
            <a:off x="1326925" y="518763"/>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Insight #1: Top Performing Products</a:t>
            </a:r>
            <a:endParaRPr/>
          </a:p>
        </p:txBody>
      </p:sp>
      <p:sp>
        <p:nvSpPr>
          <p:cNvPr id="346" name="Google Shape;346;p35"/>
          <p:cNvSpPr txBox="1"/>
          <p:nvPr>
            <p:ph idx="4294967295" type="subTitle"/>
          </p:nvPr>
        </p:nvSpPr>
        <p:spPr>
          <a:xfrm>
            <a:off x="5567800" y="1596200"/>
            <a:ext cx="3335700" cy="28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Top 2 Most Purchased Products:</a:t>
            </a:r>
            <a:r>
              <a:rPr lang="en">
                <a:solidFill>
                  <a:srgbClr val="000000"/>
                </a:solidFill>
                <a:latin typeface="Arial"/>
                <a:ea typeface="Arial"/>
                <a:cs typeface="Arial"/>
                <a:sym typeface="Arial"/>
              </a:rPr>
              <a:t> Black Velvet and Tito's Handmade Vodka</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Key Finding 1: Black Velvet is purchased more frequently, especially in Quarter 1</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Tito's has a much higher average profit per transaction</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0" lvl="0" marL="0" rtl="0" algn="l">
              <a:spcBef>
                <a:spcPts val="0"/>
              </a:spcBef>
              <a:spcAft>
                <a:spcPts val="0"/>
              </a:spcAft>
              <a:buClr>
                <a:srgbClr val="000000"/>
              </a:buClr>
              <a:buSzPts val="1200"/>
              <a:buFont typeface="Arial"/>
              <a:buNone/>
            </a:pPr>
            <a:r>
              <a:rPr b="1" lang="en">
                <a:solidFill>
                  <a:srgbClr val="000000"/>
                </a:solidFill>
                <a:latin typeface="Arial"/>
                <a:ea typeface="Arial"/>
                <a:cs typeface="Arial"/>
                <a:sym typeface="Arial"/>
              </a:rPr>
              <a:t>Recommendation: </a:t>
            </a:r>
            <a:r>
              <a:rPr lang="en">
                <a:solidFill>
                  <a:srgbClr val="000000"/>
                </a:solidFill>
                <a:latin typeface="Arial"/>
                <a:ea typeface="Arial"/>
                <a:cs typeface="Arial"/>
                <a:sym typeface="Arial"/>
              </a:rPr>
              <a:t>Iowa State Government should promote Tito's by reducing excise taxes, promotional licensing, partnering with state-run alcohol stores for marketing, and bundling strategies to boost sales and maintain high profit margins.</a:t>
            </a:r>
            <a:endParaRPr>
              <a:solidFill>
                <a:srgbClr val="000000"/>
              </a:solidFill>
              <a:latin typeface="Arial"/>
              <a:ea typeface="Arial"/>
              <a:cs typeface="Arial"/>
              <a:sym typeface="Arial"/>
            </a:endParaRPr>
          </a:p>
        </p:txBody>
      </p:sp>
      <p:pic>
        <p:nvPicPr>
          <p:cNvPr id="347" name="Google Shape;347;p35"/>
          <p:cNvPicPr preferRelativeResize="0"/>
          <p:nvPr/>
        </p:nvPicPr>
        <p:blipFill>
          <a:blip r:embed="rId3">
            <a:alphaModFix/>
          </a:blip>
          <a:stretch>
            <a:fillRect/>
          </a:stretch>
        </p:blipFill>
        <p:spPr>
          <a:xfrm>
            <a:off x="639725" y="1390325"/>
            <a:ext cx="4547200" cy="3405952"/>
          </a:xfrm>
          <a:prstGeom prst="rect">
            <a:avLst/>
          </a:prstGeom>
          <a:noFill/>
          <a:ln>
            <a:noFill/>
          </a:ln>
        </p:spPr>
      </p:pic>
      <p:pic>
        <p:nvPicPr>
          <p:cNvPr id="348" name="Google Shape;348;p35"/>
          <p:cNvPicPr preferRelativeResize="0"/>
          <p:nvPr/>
        </p:nvPicPr>
        <p:blipFill>
          <a:blip r:embed="rId4">
            <a:alphaModFix/>
          </a:blip>
          <a:stretch>
            <a:fillRect/>
          </a:stretch>
        </p:blipFill>
        <p:spPr>
          <a:xfrm>
            <a:off x="218331" y="0"/>
            <a:ext cx="501675" cy="1457824"/>
          </a:xfrm>
          <a:prstGeom prst="rect">
            <a:avLst/>
          </a:prstGeom>
          <a:noFill/>
          <a:ln>
            <a:noFill/>
          </a:ln>
        </p:spPr>
      </p:pic>
      <p:pic>
        <p:nvPicPr>
          <p:cNvPr id="349" name="Google Shape;349;p35"/>
          <p:cNvPicPr preferRelativeResize="0"/>
          <p:nvPr/>
        </p:nvPicPr>
        <p:blipFill>
          <a:blip r:embed="rId5">
            <a:alphaModFix/>
          </a:blip>
          <a:stretch>
            <a:fillRect/>
          </a:stretch>
        </p:blipFill>
        <p:spPr>
          <a:xfrm>
            <a:off x="817539" y="76200"/>
            <a:ext cx="411836" cy="145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377350" y="141200"/>
            <a:ext cx="6639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Insight #2: Best Sales Performance by Location</a:t>
            </a:r>
            <a:endParaRPr/>
          </a:p>
        </p:txBody>
      </p:sp>
      <p:sp>
        <p:nvSpPr>
          <p:cNvPr id="355" name="Google Shape;355;p36"/>
          <p:cNvSpPr txBox="1"/>
          <p:nvPr>
            <p:ph idx="4294967295" type="subTitle"/>
          </p:nvPr>
        </p:nvSpPr>
        <p:spPr>
          <a:xfrm>
            <a:off x="1038450" y="3806150"/>
            <a:ext cx="4479000" cy="1995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lang="en"/>
              <a:t>Canadian Whiskeys</a:t>
            </a:r>
            <a:r>
              <a:rPr lang="en"/>
              <a:t> offer </a:t>
            </a:r>
            <a:r>
              <a:rPr i="1" lang="en"/>
              <a:t>much better</a:t>
            </a:r>
            <a:r>
              <a:rPr lang="en"/>
              <a:t> returns </a:t>
            </a:r>
            <a:r>
              <a:rPr lang="en"/>
              <a:t>relative</a:t>
            </a:r>
            <a:r>
              <a:rPr lang="en"/>
              <a:t> to </a:t>
            </a:r>
            <a:r>
              <a:rPr b="1" lang="en"/>
              <a:t>American Vodkas</a:t>
            </a:r>
            <a:r>
              <a:rPr lang="en"/>
              <a:t>. </a:t>
            </a:r>
            <a:endParaRPr/>
          </a:p>
          <a:p>
            <a:pPr indent="-304800" lvl="0" marL="457200" rtl="0" algn="l">
              <a:lnSpc>
                <a:spcPct val="100000"/>
              </a:lnSpc>
              <a:spcBef>
                <a:spcPts val="0"/>
              </a:spcBef>
              <a:spcAft>
                <a:spcPts val="0"/>
              </a:spcAft>
              <a:buSzPts val="1200"/>
              <a:buChar char="➔"/>
            </a:pPr>
            <a:r>
              <a:rPr b="1" lang="en"/>
              <a:t>Canadian Whiskeys</a:t>
            </a:r>
            <a:r>
              <a:rPr lang="en"/>
              <a:t> offer a </a:t>
            </a:r>
            <a:r>
              <a:rPr i="1" lang="en"/>
              <a:t>higher </a:t>
            </a:r>
            <a:r>
              <a:rPr lang="en"/>
              <a:t>average profit per transaction compared to </a:t>
            </a:r>
            <a:r>
              <a:rPr b="1" lang="en"/>
              <a:t>American Vodka </a:t>
            </a:r>
            <a:r>
              <a:rPr lang="en"/>
              <a:t> for the top three cities by alcohol sales volume.  </a:t>
            </a:r>
            <a:endParaRPr/>
          </a:p>
          <a:p>
            <a:pPr indent="0" lvl="0" marL="457200" rtl="0" algn="l">
              <a:lnSpc>
                <a:spcPct val="100000"/>
              </a:lnSpc>
              <a:spcBef>
                <a:spcPts val="0"/>
              </a:spcBef>
              <a:spcAft>
                <a:spcPts val="0"/>
              </a:spcAft>
              <a:buNone/>
            </a:pPr>
            <a:r>
              <a:t/>
            </a:r>
            <a:endParaRPr/>
          </a:p>
        </p:txBody>
      </p:sp>
      <p:pic>
        <p:nvPicPr>
          <p:cNvPr id="356" name="Google Shape;356;p36"/>
          <p:cNvPicPr preferRelativeResize="0"/>
          <p:nvPr/>
        </p:nvPicPr>
        <p:blipFill>
          <a:blip r:embed="rId3">
            <a:alphaModFix/>
          </a:blip>
          <a:stretch>
            <a:fillRect/>
          </a:stretch>
        </p:blipFill>
        <p:spPr>
          <a:xfrm>
            <a:off x="225725" y="1239725"/>
            <a:ext cx="6017900" cy="2438899"/>
          </a:xfrm>
          <a:prstGeom prst="rect">
            <a:avLst/>
          </a:prstGeom>
          <a:noFill/>
          <a:ln>
            <a:noFill/>
          </a:ln>
        </p:spPr>
      </p:pic>
      <p:sp>
        <p:nvSpPr>
          <p:cNvPr id="357" name="Google Shape;357;p36"/>
          <p:cNvSpPr txBox="1"/>
          <p:nvPr>
            <p:ph idx="4294967295" type="subTitle"/>
          </p:nvPr>
        </p:nvSpPr>
        <p:spPr>
          <a:xfrm>
            <a:off x="6444975" y="1747425"/>
            <a:ext cx="2315100" cy="19950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a:t>The</a:t>
            </a:r>
            <a:r>
              <a:rPr b="1" lang="en"/>
              <a:t> </a:t>
            </a:r>
            <a:r>
              <a:rPr lang="en"/>
              <a:t>Iowa State Government</a:t>
            </a:r>
            <a:r>
              <a:rPr lang="en"/>
              <a:t> should use this information to ensure that they are always </a:t>
            </a:r>
            <a:r>
              <a:rPr b="1" lang="en"/>
              <a:t>well stocked</a:t>
            </a:r>
            <a:r>
              <a:rPr lang="en"/>
              <a:t> and can </a:t>
            </a:r>
            <a:r>
              <a:rPr b="1" lang="en"/>
              <a:t>meet the high demand</a:t>
            </a:r>
            <a:r>
              <a:rPr lang="en"/>
              <a:t> of alcohol for the stores in these cities. </a:t>
            </a:r>
            <a:endParaRPr/>
          </a:p>
          <a:p>
            <a:pPr indent="-304800" lvl="0" marL="457200" rtl="0" algn="l">
              <a:lnSpc>
                <a:spcPct val="100000"/>
              </a:lnSpc>
              <a:spcBef>
                <a:spcPts val="0"/>
              </a:spcBef>
              <a:spcAft>
                <a:spcPts val="0"/>
              </a:spcAft>
              <a:buSzPts val="1200"/>
              <a:buChar char="➔"/>
            </a:pPr>
            <a:r>
              <a:rPr lang="en"/>
              <a:t>This information can also be used to </a:t>
            </a:r>
            <a:r>
              <a:rPr b="1" lang="en"/>
              <a:t>keep transportation costs down</a:t>
            </a:r>
            <a:r>
              <a:rPr lang="en"/>
              <a:t> by giving the stores in these cities an incentive to buy in bulk.</a:t>
            </a:r>
            <a:endParaRPr/>
          </a:p>
        </p:txBody>
      </p:sp>
      <p:pic>
        <p:nvPicPr>
          <p:cNvPr id="358" name="Google Shape;358;p36" title="licensed-image.jpg"/>
          <p:cNvPicPr preferRelativeResize="0"/>
          <p:nvPr/>
        </p:nvPicPr>
        <p:blipFill>
          <a:blip r:embed="rId4">
            <a:alphaModFix/>
          </a:blip>
          <a:stretch>
            <a:fillRect/>
          </a:stretch>
        </p:blipFill>
        <p:spPr>
          <a:xfrm>
            <a:off x="6487224" y="141200"/>
            <a:ext cx="2458476" cy="142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