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CBF4A-7A03-42E3-9259-F4E61D049CE6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2F179-D317-4D08-B2F4-E27D2C238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720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2F179-D317-4D08-B2F4-E27D2C23825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37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9246E4-A05B-AB19-314F-C6647C183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85CD07-54B5-96EE-C799-32F6B638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6BEC74-9695-37C7-CD5A-B861B9E1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28A622-A4C0-E9A5-C9C5-275AAC6A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77BC9F-2D89-F21C-F518-06508C59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465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ED0C0A-A9F2-EBD3-7D30-0A827B15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C0A549-7F06-1529-8EBA-FC56EBD7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C442F3-A45B-7618-5D62-5001B709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0EC80D-3005-BE15-BF0B-AE449DD5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C94D86-4645-D18C-DE7C-F3C83FF1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970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57A2F6E-8A39-3A68-6237-A52D9C8D1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CF8C4F3-4A02-6CE4-A667-EE8A7290E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602D33-C42E-DFF7-603F-43D46185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740434-CA15-1899-B21B-5272782F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500AB9-2F9C-98E2-1CD5-F6AB03F3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285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E533A4-1E63-2FD9-4F49-6DE7E95A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3E150D-DAB8-0998-DD66-EE3BE09E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52366B-19B6-DB9B-C3BF-A70D830C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7E14BF-57A4-DAF9-2165-F24DC51C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158473-1C3B-525E-F7BC-788127CA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394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7826B2-10A0-D53D-592C-BF0E328E4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9EB8B4-89E8-B424-4C52-3A433805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35B7E0-76F8-8B1C-E64B-7A70B79A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E408FA-447E-BD47-1C69-82F14F27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DD6D68-7306-2993-0273-04A3387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06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EA325D-61BC-DD4F-2526-92FBD522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2A9FFB-4164-0689-EA82-C4F03EE4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EDF2B9-18FF-F726-B40B-D1FC88A1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46FABA-C3E2-CB02-740B-B4952C5F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8ADE50-E240-901D-E8DB-19BB0F5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E2BF5FE-2CE5-153C-EBA5-B4F47F93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69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21990-A608-2EBC-44F3-BA11B422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56848F-1F53-7C68-9C97-EBD83317C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2CC624-8CEA-D4AF-D55C-BE9F2203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E0FED8D-622C-5CC5-6F71-1D93B9DB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603E704-B5E6-6A58-88E1-2C00F5CDD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0C830E4-26B1-482F-F511-61F62D73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89D4E99-2B19-76CB-56F3-09A899A9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0A577F2-B582-1CC0-FEC0-AEC739A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032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B76CC-32A8-78E8-5278-68B7EAAE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800CF48-5404-6771-39D9-AD755175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5CF20D6-452A-5238-7B11-69542A8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A39F77F-3873-B365-860F-E4B3504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32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9FBD3AB-A4ED-2D08-E361-FC7FE9AB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3618FA2-F092-CFE9-6473-F4B43F18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B642665-23CD-E70C-6764-BB5BDB27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5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58C4F0-0D79-D746-A7EF-1C0DE8CF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F45DC-FA40-C7E8-6BAE-0E647D87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A9BFEB-4671-1283-464A-C08C79F9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0A4438-AC48-7E6B-8CBA-38AAB837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E49A4EE-163E-F9F7-C37D-FA957AFA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B0DD24-ABF1-EC5E-1D14-821679B4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996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D592C2-D12B-D79E-AE24-9095D761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BD5257E-CF97-EC55-8BE9-52C21FB38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2D5DB76-FFC1-FAF8-4E6E-93C92F4E5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B7C3FE-5CB0-8550-AC73-B3496A1DD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A0C1C7-79E7-D158-A663-D20E0981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0F4062-13CD-774E-1518-4FD77E91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68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E7A4558-50B6-CA41-C251-1DFFFE7D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D7BB85C-D7E1-2145-E0EA-2A7B548D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E21223-809C-EC26-4F32-4EF01F8A7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CC95B-7143-4DAF-9DD6-16B00F3CE7CC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211F44-3365-E350-4E91-34C765AAA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485890-FB1F-64EF-830E-0BE52E1A8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E6B82-F5ED-452D-9214-A24A91DAED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584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fif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5B574-C31B-177A-0557-8CBD7C8C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C18E07-0117-BD63-2A8C-B2D810CAF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90035" y="5881120"/>
            <a:ext cx="12192000" cy="955615"/>
          </a:xfrm>
        </p:spPr>
        <p:txBody>
          <a:bodyPr>
            <a:normAutofit/>
          </a:bodyPr>
          <a:lstStyle/>
          <a:p>
            <a:r>
              <a:rPr lang="hu-HU" sz="4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Csapatunk: </a:t>
            </a:r>
            <a:r>
              <a:rPr lang="hu-HU" sz="1800" b="1" i="0" u="none" strike="noStrike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Buda Bálint, Schmidt Nándor, Szitás László, Nagy Bence</a:t>
            </a:r>
            <a:endParaRPr lang="hu-HU" sz="4800" b="1" dirty="0">
              <a:solidFill>
                <a:schemeClr val="tx2">
                  <a:lumMod val="40000"/>
                  <a:lumOff val="60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B01E348-17AC-89EC-5839-8FF824C2D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27224" r="-351" b="4999"/>
          <a:stretch/>
        </p:blipFill>
        <p:spPr>
          <a:xfrm>
            <a:off x="127448" y="105011"/>
            <a:ext cx="7523598" cy="2850841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3" name="Alcím 2">
            <a:extLst>
              <a:ext uri="{FF2B5EF4-FFF2-40B4-BE49-F238E27FC236}">
                <a16:creationId xmlns:a16="http://schemas.microsoft.com/office/drawing/2014/main" id="{3D5768FF-D9F6-3AEF-A4AA-AF9E3C8B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2000" y="6481904"/>
            <a:ext cx="3673955" cy="295237"/>
          </a:xfrm>
        </p:spPr>
        <p:txBody>
          <a:bodyPr>
            <a:normAutofit/>
          </a:bodyPr>
          <a:lstStyle/>
          <a:p>
            <a:r>
              <a:rPr lang="hu-HU" sz="105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Zene: Ivan </a:t>
            </a:r>
            <a:r>
              <a:rPr lang="hu-HU" sz="105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Markelov</a:t>
            </a:r>
            <a:r>
              <a:rPr lang="hu-HU" sz="105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: </a:t>
            </a:r>
            <a:r>
              <a:rPr lang="hu-HU" sz="105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Developing</a:t>
            </a:r>
            <a:r>
              <a:rPr lang="hu-HU" sz="105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The </a:t>
            </a:r>
            <a:r>
              <a:rPr lang="hu-HU" sz="105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Future</a:t>
            </a:r>
            <a:endParaRPr lang="hu-HU" sz="105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F0AA1A8-1E4E-6DFF-B499-428E3407B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47" y="2803727"/>
            <a:ext cx="5644591" cy="4231887"/>
          </a:xfrm>
          <a:prstGeom prst="rect">
            <a:avLst/>
          </a:prstGeom>
          <a:effectLst>
            <a:softEdge rad="609600"/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4692CF4-62AC-875F-9B7F-AE2D0FCA45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15814" r="571" b="30852"/>
          <a:stretch/>
        </p:blipFill>
        <p:spPr>
          <a:xfrm>
            <a:off x="8274925" y="62714"/>
            <a:ext cx="3685953" cy="3657600"/>
          </a:xfrm>
          <a:prstGeom prst="rect">
            <a:avLst/>
          </a:prstGeom>
          <a:effectLst>
            <a:softEdge rad="482600"/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60A68A96-759B-A819-7E89-411D0A3A3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30"/>
          <a:stretch/>
        </p:blipFill>
        <p:spPr>
          <a:xfrm>
            <a:off x="184297" y="2139714"/>
            <a:ext cx="5188136" cy="3741406"/>
          </a:xfrm>
          <a:prstGeom prst="rect">
            <a:avLst/>
          </a:prstGeom>
          <a:effectLst>
            <a:softEdge rad="304800"/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8BC2CEF-17A4-C627-733A-2B3499A76CA7}"/>
              </a:ext>
            </a:extLst>
          </p:cNvPr>
          <p:cNvSpPr txBox="1"/>
          <p:nvPr/>
        </p:nvSpPr>
        <p:spPr>
          <a:xfrm>
            <a:off x="9495545" y="4625784"/>
            <a:ext cx="241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Forte" panose="03060902040502070203" pitchFamily="66" charset="0"/>
              </a:rPr>
              <a:t>A robot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5A02A6F-A3CF-DF76-A9AF-2519A4A75929}"/>
              </a:ext>
            </a:extLst>
          </p:cNvPr>
          <p:cNvSpPr txBox="1"/>
          <p:nvPr/>
        </p:nvSpPr>
        <p:spPr>
          <a:xfrm>
            <a:off x="9655261" y="5364448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tx2">
                    <a:lumMod val="40000"/>
                    <a:lumOff val="60000"/>
                  </a:schemeClr>
                </a:solidFill>
                <a:latin typeface="Forte" panose="03060902040502070203" pitchFamily="66" charset="0"/>
              </a:rPr>
              <a:t>és egyéb fejlesztések </a:t>
            </a:r>
          </a:p>
        </p:txBody>
      </p:sp>
    </p:spTree>
    <p:extLst>
      <p:ext uri="{BB962C8B-B14F-4D97-AF65-F5344CB8AC3E}">
        <p14:creationId xmlns:p14="http://schemas.microsoft.com/office/powerpoint/2010/main" val="205368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>
        <p14:flash/>
      </p:transition>
    </mc:Choice>
    <mc:Fallback>
      <p:transition spd="slow" advClick="0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6843B-8AA4-7095-BDB8-228F1F6BF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12192000" cy="955615"/>
          </a:xfrm>
        </p:spPr>
        <p:txBody>
          <a:bodyPr/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Csapatunk: </a:t>
            </a:r>
            <a:r>
              <a:rPr lang="hu-HU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Buda Bálint, Schmidt Nándor, Szitás László, Nagy Bence</a:t>
            </a:r>
            <a:endParaRPr lang="hu-HU" b="1" dirty="0">
              <a:solidFill>
                <a:schemeClr val="bg1">
                  <a:lumMod val="9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ADA7FB-807E-A920-EB2B-5F16D941F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1743" y="5050316"/>
            <a:ext cx="6083300" cy="461963"/>
          </a:xfrm>
        </p:spPr>
        <p:txBody>
          <a:bodyPr>
            <a:normAutofit/>
          </a:bodyPr>
          <a:lstStyle/>
          <a:p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Zene: Ivan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Markelov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Developing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 The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Future</a:t>
            </a:r>
            <a:endParaRPr lang="hu-HU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C702988-8055-B238-1CDC-7DB3CB262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43" y="818429"/>
            <a:ext cx="5644591" cy="4231887"/>
          </a:xfrm>
          <a:prstGeom prst="rect">
            <a:avLst/>
          </a:prstGeom>
          <a:effectLst>
            <a:softEdge rad="609600"/>
          </a:effectLst>
        </p:spPr>
      </p:pic>
      <p:pic>
        <p:nvPicPr>
          <p:cNvPr id="2052" name="Picture 4" descr="Nincs elérhető leírás.">
            <a:extLst>
              <a:ext uri="{FF2B5EF4-FFF2-40B4-BE49-F238E27FC236}">
                <a16:creationId xmlns:a16="http://schemas.microsoft.com/office/drawing/2014/main" id="{B2BB6099-CD7C-3D58-3335-B81C3224FA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1838" r="5122" b="22934"/>
          <a:stretch/>
        </p:blipFill>
        <p:spPr bwMode="auto">
          <a:xfrm>
            <a:off x="510437" y="3858582"/>
            <a:ext cx="5791901" cy="286731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0F95E03-7651-B97C-FBAC-7A5F03919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27224" r="-351" b="4999"/>
          <a:stretch/>
        </p:blipFill>
        <p:spPr>
          <a:xfrm>
            <a:off x="290482" y="955615"/>
            <a:ext cx="7523598" cy="2850841"/>
          </a:xfrm>
          <a:prstGeom prst="rect">
            <a:avLst/>
          </a:prstGeo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1909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/>
    </mc:Choice>
    <mc:Fallback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8D349-9DB9-2D23-73E5-B20F46C7D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CCB69-089C-0882-BCB5-A3820039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12192000" cy="955615"/>
          </a:xfrm>
        </p:spPr>
        <p:txBody>
          <a:bodyPr/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Csapatunk: </a:t>
            </a:r>
            <a:r>
              <a:rPr lang="hu-HU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Buda Bálint, Schmidt Nándor, Szitás László, Nagy Bence</a:t>
            </a:r>
            <a:endParaRPr lang="hu-HU" b="1" dirty="0">
              <a:solidFill>
                <a:schemeClr val="bg1">
                  <a:lumMod val="9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E885605-D3EB-8DDA-473C-0C1799B6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1743" y="5050316"/>
            <a:ext cx="6083300" cy="461963"/>
          </a:xfrm>
        </p:spPr>
        <p:txBody>
          <a:bodyPr>
            <a:normAutofit/>
          </a:bodyPr>
          <a:lstStyle/>
          <a:p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Zene: Ivan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Markelov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Developing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 The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Future</a:t>
            </a:r>
            <a:endParaRPr lang="hu-HU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1D8E2D1-1C6B-ADE5-230D-342F4796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" t="6267" r="7154" b="22800"/>
          <a:stretch/>
        </p:blipFill>
        <p:spPr>
          <a:xfrm>
            <a:off x="7081284" y="955615"/>
            <a:ext cx="2495107" cy="3983075"/>
          </a:xfrm>
          <a:prstGeom prst="rect">
            <a:avLst/>
          </a:prstGeom>
          <a:effectLst>
            <a:softEdge rad="139700"/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B1FE7A4-B760-0EFB-48F0-DE3C8211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7" t="8476" r="7260" b="22998"/>
          <a:stretch/>
        </p:blipFill>
        <p:spPr>
          <a:xfrm>
            <a:off x="9576391" y="822250"/>
            <a:ext cx="2271993" cy="4093289"/>
          </a:xfrm>
          <a:prstGeom prst="rect">
            <a:avLst/>
          </a:prstGeom>
          <a:effectLst>
            <a:softEdge rad="36830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BECCC9B-467A-9E2A-3095-7BEBEAA3B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t="10336" r="14651"/>
          <a:stretch/>
        </p:blipFill>
        <p:spPr>
          <a:xfrm>
            <a:off x="3923244" y="3368165"/>
            <a:ext cx="4033284" cy="3364302"/>
          </a:xfrm>
          <a:prstGeom prst="rect">
            <a:avLst/>
          </a:prstGeom>
          <a:effectLst>
            <a:softEdge rad="177800"/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9FA1B343-5E62-4E44-63F2-D860073D0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23979" y="381865"/>
            <a:ext cx="3482181" cy="4642908"/>
          </a:xfrm>
          <a:prstGeom prst="rect">
            <a:avLst/>
          </a:prstGeom>
          <a:effectLst>
            <a:softEdge rad="342900"/>
          </a:effectLst>
        </p:spPr>
      </p:pic>
    </p:spTree>
    <p:extLst>
      <p:ext uri="{BB962C8B-B14F-4D97-AF65-F5344CB8AC3E}">
        <p14:creationId xmlns:p14="http://schemas.microsoft.com/office/powerpoint/2010/main" val="412518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>
        <p14:flash/>
      </p:transition>
    </mc:Choice>
    <mc:Fallback>
      <p:transition spd="slow"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5DEE2-FD4E-A006-399A-86BED23D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33CE5-6ED9-D8A9-7528-AE9D2FFBD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12192000" cy="955615"/>
          </a:xfrm>
        </p:spPr>
        <p:txBody>
          <a:bodyPr/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Csapatunk: </a:t>
            </a:r>
            <a:r>
              <a:rPr lang="hu-HU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Buda Bálint, Schmidt Nándor, Szitás László, Nagy Bence</a:t>
            </a:r>
            <a:endParaRPr lang="hu-HU" b="1" dirty="0">
              <a:solidFill>
                <a:schemeClr val="bg1">
                  <a:lumMod val="9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B2E043D-61B6-CC63-6ED2-55A6480F9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1743" y="5050316"/>
            <a:ext cx="6083300" cy="461963"/>
          </a:xfrm>
        </p:spPr>
        <p:txBody>
          <a:bodyPr>
            <a:normAutofit/>
          </a:bodyPr>
          <a:lstStyle/>
          <a:p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Zene: Ivan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Markelov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Developing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 The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Future</a:t>
            </a:r>
            <a:endParaRPr lang="hu-HU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E12B1B2-3EDA-9FAD-5DC6-B63A89B8D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" t="15814" r="571" b="30852"/>
          <a:stretch/>
        </p:blipFill>
        <p:spPr>
          <a:xfrm>
            <a:off x="8073657" y="955615"/>
            <a:ext cx="3685953" cy="3657600"/>
          </a:xfrm>
          <a:prstGeom prst="rect">
            <a:avLst/>
          </a:prstGeom>
          <a:effectLst>
            <a:softEdge rad="482600"/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8001012-D109-383E-3BD3-0DCF29BB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30"/>
          <a:stretch/>
        </p:blipFill>
        <p:spPr>
          <a:xfrm>
            <a:off x="218815" y="1020724"/>
            <a:ext cx="7209799" cy="5199321"/>
          </a:xfrm>
          <a:prstGeom prst="rect">
            <a:avLst/>
          </a:prstGeo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4220620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>
        <p14:flash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FB0EA9-1CAA-189B-E019-7F17953F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B7106A-E654-79F4-996F-F38FDF9C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" y="0"/>
            <a:ext cx="12192000" cy="955615"/>
          </a:xfrm>
        </p:spPr>
        <p:txBody>
          <a:bodyPr/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Times" panose="02020603050405020304" pitchFamily="18" charset="0"/>
                <a:cs typeface="Times" panose="02020603050405020304" pitchFamily="18" charset="0"/>
              </a:rPr>
              <a:t>Csapatunk: </a:t>
            </a:r>
            <a:r>
              <a:rPr lang="hu-HU" sz="2400" b="1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Buda Bálint, Schmidt Nándor, Szitás László, Nagy Bence</a:t>
            </a:r>
            <a:endParaRPr lang="hu-HU" b="1" dirty="0">
              <a:solidFill>
                <a:schemeClr val="bg1">
                  <a:lumMod val="95000"/>
                </a:schemeClr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06A533-7F71-9878-9BBD-4D3B311F2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1743" y="5050316"/>
            <a:ext cx="6083300" cy="461963"/>
          </a:xfrm>
        </p:spPr>
        <p:txBody>
          <a:bodyPr>
            <a:normAutofit/>
          </a:bodyPr>
          <a:lstStyle/>
          <a:p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Zene: Ivan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Markelov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Developing</a:t>
            </a:r>
            <a:r>
              <a:rPr lang="hu-HU" sz="1500" b="1" dirty="0">
                <a:solidFill>
                  <a:schemeClr val="bg1">
                    <a:lumMod val="95000"/>
                  </a:schemeClr>
                </a:solidFill>
              </a:rPr>
              <a:t> The </a:t>
            </a:r>
            <a:r>
              <a:rPr lang="hu-HU" sz="1500" b="1" dirty="0" err="1">
                <a:solidFill>
                  <a:schemeClr val="bg1">
                    <a:lumMod val="95000"/>
                  </a:schemeClr>
                </a:solidFill>
              </a:rPr>
              <a:t>Future</a:t>
            </a:r>
            <a:endParaRPr lang="hu-HU" sz="15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Nincs elérhető leírás.">
            <a:extLst>
              <a:ext uri="{FF2B5EF4-FFF2-40B4-BE49-F238E27FC236}">
                <a16:creationId xmlns:a16="http://schemas.microsoft.com/office/drawing/2014/main" id="{0C794C8E-4E3D-70B0-1B4E-DBDA84C8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96" y="1197936"/>
            <a:ext cx="2906675" cy="5167422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incs elérhető leírás.">
            <a:extLst>
              <a:ext uri="{FF2B5EF4-FFF2-40B4-BE49-F238E27FC236}">
                <a16:creationId xmlns:a16="http://schemas.microsoft.com/office/drawing/2014/main" id="{70689362-A417-FB0F-3C67-0A122FD5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1" y="955615"/>
            <a:ext cx="3042980" cy="5409743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énykép megnyitása">
            <a:extLst>
              <a:ext uri="{FF2B5EF4-FFF2-40B4-BE49-F238E27FC236}">
                <a16:creationId xmlns:a16="http://schemas.microsoft.com/office/drawing/2014/main" id="{B79A421F-B084-5EE3-51F0-BBC2F4D45A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54"/>
          <a:stretch/>
        </p:blipFill>
        <p:spPr bwMode="auto">
          <a:xfrm>
            <a:off x="6999657" y="955615"/>
            <a:ext cx="4830836" cy="3429000"/>
          </a:xfrm>
          <a:prstGeom prst="rect">
            <a:avLst/>
          </a:prstGeom>
          <a:noFill/>
          <a:effectLst>
            <a:softEdge rad="215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364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4000">
        <p14:flash/>
      </p:transition>
    </mc:Choice>
    <mc:Fallback>
      <p:transition spd="slow"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111</Words>
  <Application>Microsoft Office PowerPoint</Application>
  <PresentationFormat>Szélesvásznú</PresentationFormat>
  <Paragraphs>13</Paragraphs>
  <Slides>5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Forte</vt:lpstr>
      <vt:lpstr>Times</vt:lpstr>
      <vt:lpstr>Office-téma</vt:lpstr>
      <vt:lpstr>Csapatunk: Buda Bálint, Schmidt Nándor, Szitás László, Nagy Bence</vt:lpstr>
      <vt:lpstr>Csapatunk: Buda Bálint, Schmidt Nándor, Szitás László, Nagy Bence</vt:lpstr>
      <vt:lpstr>Csapatunk: Buda Bálint, Schmidt Nándor, Szitás László, Nagy Bence</vt:lpstr>
      <vt:lpstr>Csapatunk: Buda Bálint, Schmidt Nándor, Szitás László, Nagy Bence</vt:lpstr>
      <vt:lpstr>Csapatunk: Buda Bálint, Schmidt Nándor, Szitás László, Nagy Bence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Bence</dc:creator>
  <cp:lastModifiedBy>Bence</cp:lastModifiedBy>
  <cp:revision>3</cp:revision>
  <dcterms:created xsi:type="dcterms:W3CDTF">2025-05-18T17:56:15Z</dcterms:created>
  <dcterms:modified xsi:type="dcterms:W3CDTF">2025-05-18T20:29:27Z</dcterms:modified>
</cp:coreProperties>
</file>