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7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7"/>
    <p:restoredTop sz="85340"/>
  </p:normalViewPr>
  <p:slideViewPr>
    <p:cSldViewPr snapToGrid="0" snapToObjects="1">
      <p:cViewPr>
        <p:scale>
          <a:sx n="100" d="100"/>
          <a:sy n="100" d="100"/>
        </p:scale>
        <p:origin x="76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41F8-C8D1-3C45-B752-3357100CD69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F5606-CA6E-2F4E-A18D-CA60CCC2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test-reward over the course of training</a:t>
            </a:r>
          </a:p>
          <a:p>
            <a:r>
              <a:rPr lang="en-US" dirty="0"/>
              <a:t>-Controller does not (?) converge for low alpha </a:t>
            </a:r>
          </a:p>
          <a:p>
            <a:r>
              <a:rPr lang="en-US" dirty="0"/>
              <a:t>-Near alpha=0, still pretty bad</a:t>
            </a:r>
          </a:p>
          <a:p>
            <a:r>
              <a:rPr lang="en-US" dirty="0"/>
              <a:t>-Larger alpha (more unstable), it takes longer for algorithms to converge</a:t>
            </a:r>
          </a:p>
          <a:p>
            <a:endParaRPr lang="en-US" dirty="0"/>
          </a:p>
          <a:p>
            <a:r>
              <a:rPr lang="en-US" dirty="0"/>
              <a:t>**Instability increases amt of data needed</a:t>
            </a:r>
          </a:p>
          <a:p>
            <a:r>
              <a:rPr lang="en-US" dirty="0"/>
              <a:t>**Uncontrollability means you’ll never get good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F5606-CA6E-2F4E-A18D-CA60CCC22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F5606-CA6E-2F4E-A18D-CA60CCC22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2D05-1FAA-CE47-942C-3AEE842B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61275"/>
            <a:ext cx="7772400" cy="1133157"/>
          </a:xfrm>
        </p:spPr>
        <p:txBody>
          <a:bodyPr/>
          <a:lstStyle/>
          <a:p>
            <a:r>
              <a:rPr lang="en-US" dirty="0"/>
              <a:t>RL outputs 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A5ACCB7-40CA-CE48-B094-1208256B8B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3000" y="2962656"/>
                <a:ext cx="6858000" cy="27340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t+1</a:t>
                </a:r>
                <a:r>
                  <a:rPr lang="en-US" dirty="0"/>
                  <a:t> = </a:t>
                </a:r>
                <a:r>
                  <a:rPr lang="en-US" dirty="0" err="1"/>
                  <a:t>Ax</a:t>
                </a:r>
                <a:r>
                  <a:rPr lang="en-US" baseline="-25000" dirty="0" err="1"/>
                  <a:t>t</a:t>
                </a:r>
                <a:r>
                  <a:rPr lang="en-US" dirty="0"/>
                  <a:t> +Bu</a:t>
                </a:r>
                <a:r>
                  <a:rPr lang="en-US" baseline="-25000" dirty="0"/>
                  <a:t>t</a:t>
                </a:r>
                <a:endParaRPr lang="en-US" dirty="0"/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A5ACCB7-40CA-CE48-B094-1208256B8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3000" y="2962656"/>
                <a:ext cx="6858000" cy="2734056"/>
              </a:xfrm>
              <a:blipFill>
                <a:blip r:embed="rId2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0-BA25-9D4B-BB30-3D6BB8E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4D4-B611-0C41-9C41-1251FF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experiments to run next?</a:t>
            </a:r>
          </a:p>
          <a:p>
            <a:endParaRPr lang="en-US" dirty="0"/>
          </a:p>
          <a:p>
            <a:r>
              <a:rPr lang="en-US" dirty="0"/>
              <a:t>How to connect with theory?</a:t>
            </a:r>
          </a:p>
          <a:p>
            <a:endParaRPr lang="en-US" dirty="0"/>
          </a:p>
          <a:p>
            <a:r>
              <a:rPr lang="en-US" dirty="0"/>
              <a:t>What takeaways?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3917C-B858-284C-B1B0-51A79F1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1" y="838072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D35C7-EAF8-7248-930F-49B040B9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86" y="838072"/>
            <a:ext cx="1604169" cy="1069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031A6-8BDD-FA4E-B9EA-1EBFC00F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991" y="838072"/>
            <a:ext cx="1604169" cy="1069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6119B-E24B-0C41-8D27-788B9791D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899" y="838072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6790E-0066-8341-BAA1-04867BB6C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12" y="838072"/>
            <a:ext cx="1604169" cy="10694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B2CE17-618B-FE4B-8169-4278DC542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81" y="1983754"/>
            <a:ext cx="1604169" cy="1069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796A6C-B5B8-3447-B32E-E4A929D16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0886" y="1983753"/>
            <a:ext cx="1604169" cy="1069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9395A7-D269-0945-87B1-D2505AAB04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4694" y="1983737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58AB61F-78B4-554C-931D-FF9122413E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8503" y="1983737"/>
            <a:ext cx="1604169" cy="10694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BA82495-993F-3D47-91ED-3CBF6349C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19" y="1983737"/>
            <a:ext cx="1604169" cy="1069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599F3C-1D21-4648-B604-71F561D59F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681" y="3129406"/>
            <a:ext cx="1604169" cy="10694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0690EA-BCDB-6849-A227-7E248FD258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0292" y="3129414"/>
            <a:ext cx="1604169" cy="10694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503F3C-6BFD-6046-AB5B-BED241A8BD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4693" y="3129407"/>
            <a:ext cx="1604169" cy="10694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D25DF2B-10AE-6D4D-8E71-75DB61E508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8206" y="3129415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39D02DD-0424-B848-8B66-341B098953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1419" y="3129415"/>
            <a:ext cx="1604169" cy="10694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F87FDA-7C07-6549-87A1-054A6008D8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77" y="4275056"/>
            <a:ext cx="1604169" cy="10694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DA5CD9-991A-314A-822A-EF7541A3CC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50987" y="4275056"/>
            <a:ext cx="1604169" cy="10694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17814F-BB82-C746-8D5B-D5C0C4DAC04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4895" y="4275048"/>
            <a:ext cx="1604169" cy="1069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04D24C5-8CC4-C745-BE4E-86469050721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78901" y="4275067"/>
            <a:ext cx="1604169" cy="1069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D41E726-641B-6547-A491-F4858BE503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2115" y="4275067"/>
            <a:ext cx="1604169" cy="10694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BC86F38-BC20-1B49-A8A7-E81760E5E2E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6681" y="5420678"/>
            <a:ext cx="1604169" cy="106944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3C2162-F017-AD4D-9B37-C096142FD72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50986" y="5420678"/>
            <a:ext cx="1604169" cy="106944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DA015D7-9B4C-C742-9658-3E9768C4A9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64894" y="5420681"/>
            <a:ext cx="1604169" cy="1069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53D3265-A08B-E249-81D5-BCB9229093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78901" y="5420689"/>
            <a:ext cx="1604169" cy="106944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CEBB221-4F5E-C444-949F-752438E9D9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92115" y="5420700"/>
            <a:ext cx="1604169" cy="106944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2844C3E-2AD0-524A-B3D5-4DEB4859EAF4}"/>
              </a:ext>
            </a:extLst>
          </p:cNvPr>
          <p:cNvSpPr txBox="1"/>
          <p:nvPr/>
        </p:nvSpPr>
        <p:spPr>
          <a:xfrm>
            <a:off x="536681" y="392504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𝝰 increasing ⟶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A47BCA-4E3C-794C-890F-22B0C6FCD6B9}"/>
              </a:ext>
            </a:extLst>
          </p:cNvPr>
          <p:cNvSpPr txBox="1"/>
          <p:nvPr/>
        </p:nvSpPr>
        <p:spPr>
          <a:xfrm rot="16200000">
            <a:off x="-790746" y="1609895"/>
            <a:ext cx="20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⟵ noise increasing </a:t>
            </a:r>
          </a:p>
        </p:txBody>
      </p:sp>
    </p:spTree>
    <p:extLst>
      <p:ext uri="{BB962C8B-B14F-4D97-AF65-F5344CB8AC3E}">
        <p14:creationId xmlns:p14="http://schemas.microsoft.com/office/powerpoint/2010/main" val="14869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62E4-EB08-424B-A9D3-EB2910C1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5F1C5-BCB6-5946-93AD-C43ECAB7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204" y="1686658"/>
            <a:ext cx="3483044" cy="2322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8FBD4-6951-0A40-9CD4-F6B44CA8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52" y="1686658"/>
            <a:ext cx="3483044" cy="2322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D2DD0-FEB2-2C4E-A5B1-6D66BCF22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878" y="4008687"/>
            <a:ext cx="3483044" cy="2322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13FC65-F82B-7941-83F9-FDC9AB49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26" y="4008687"/>
            <a:ext cx="3483044" cy="2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0-BA25-9D4B-BB30-3D6BB8E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4D4-B611-0C41-9C41-1251FF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experiments to run next?</a:t>
            </a:r>
          </a:p>
          <a:p>
            <a:pPr lvl="1"/>
            <a:r>
              <a:rPr lang="en-US" dirty="0"/>
              <a:t>Run much longer experiment on alpha=0 for better evidence that it does not converge</a:t>
            </a:r>
          </a:p>
          <a:p>
            <a:endParaRPr lang="en-US" dirty="0"/>
          </a:p>
          <a:p>
            <a:r>
              <a:rPr lang="en-US" dirty="0"/>
              <a:t>How to connect with theory?</a:t>
            </a:r>
          </a:p>
          <a:p>
            <a:pPr lvl="1"/>
            <a:r>
              <a:rPr lang="en-US" dirty="0"/>
              <a:t>How do performance metrics relate?</a:t>
            </a:r>
          </a:p>
          <a:p>
            <a:endParaRPr lang="en-US" dirty="0"/>
          </a:p>
          <a:p>
            <a:r>
              <a:rPr lang="en-US" dirty="0"/>
              <a:t>What takeaways?</a:t>
            </a:r>
          </a:p>
          <a:p>
            <a:pPr lvl="1"/>
            <a:r>
              <a:rPr lang="en-US" dirty="0"/>
              <a:t>Instability increases amt of data needed to converge</a:t>
            </a:r>
          </a:p>
        </p:txBody>
      </p:sp>
    </p:spTree>
    <p:extLst>
      <p:ext uri="{BB962C8B-B14F-4D97-AF65-F5344CB8AC3E}">
        <p14:creationId xmlns:p14="http://schemas.microsoft.com/office/powerpoint/2010/main" val="25075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146</Words>
  <Application>Microsoft Macintosh PowerPoint</Application>
  <PresentationFormat>On-screen Show (4:3)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RL outputs on </vt:lpstr>
      <vt:lpstr>Questions…</vt:lpstr>
      <vt:lpstr>PowerPoint Presentation</vt:lpstr>
      <vt:lpstr>Close ups</vt:lpstr>
      <vt:lpstr>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Bernat, Natalie M.</dc:creator>
  <cp:lastModifiedBy>Bernat, Natalie M.</cp:lastModifiedBy>
  <cp:revision>8</cp:revision>
  <cp:lastPrinted>2019-08-20T19:07:55Z</cp:lastPrinted>
  <dcterms:created xsi:type="dcterms:W3CDTF">2019-08-20T16:49:11Z</dcterms:created>
  <dcterms:modified xsi:type="dcterms:W3CDTF">2019-08-20T19:34:19Z</dcterms:modified>
</cp:coreProperties>
</file>