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8"/>
    <p:restoredTop sz="94655"/>
  </p:normalViewPr>
  <p:slideViewPr>
    <p:cSldViewPr snapToGrid="0" snapToObjects="1">
      <p:cViewPr varScale="1">
        <p:scale>
          <a:sx n="127" d="100"/>
          <a:sy n="12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4D73-EF07-9043-BF9F-B5E263373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203EE-51EB-1F42-9984-B8C938EC0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7AAE0-F156-8140-9B25-62468C02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C060-4E3B-724C-98E8-AED903D97988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E50BC-E2F8-2B4B-8D0D-6678017A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3DEDF-9620-CD47-B9C8-E4DF4FA3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B3E6-F9CF-8544-9C81-A27ADD12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3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70CF-76FD-DA49-96C8-F97E6398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621E1-D9A7-AD4A-9875-97665D5D9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80ACE-4F35-E343-89C0-B60E5504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C060-4E3B-724C-98E8-AED903D97988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BFC67-B6FD-E94A-B3BC-AB2E78F8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418FE-4B90-DF47-8482-2600E26F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B3E6-F9CF-8544-9C81-A27ADD12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0CE2C-2604-F346-AF4A-488816630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A39E0-837B-8D4A-88C9-CDCF46829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4E7D0-E74A-CC41-85C4-3955F4A7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C060-4E3B-724C-98E8-AED903D97988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4BEA9-EDFB-614C-9704-D3BF8A1D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18701-C092-0446-BFCF-E023A3A3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B3E6-F9CF-8544-9C81-A27ADD12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0195-E8BE-3742-A647-916557AB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3BB0-DA17-A944-AC58-5E3BC8213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66036-8073-2A4E-BF31-754C8E64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C060-4E3B-724C-98E8-AED903D97988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66066-1EBA-7745-A1F6-AC03788A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3C961-C8BA-5A4F-A626-DCC91FF6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B3E6-F9CF-8544-9C81-A27ADD12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FDB6-C878-8742-BB9E-154A13F02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0337B-0E09-2547-9F55-C6271AC51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E2F5-2478-6540-9639-9C2B8A70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C060-4E3B-724C-98E8-AED903D97988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D26E2-4561-0045-9148-AEA98575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8E951-FEF5-ED44-97CC-790969D5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B3E6-F9CF-8544-9C81-A27ADD12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7B84-BA45-2649-9A59-4D54E2AC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4F784-C491-B042-AC91-BA9311572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9E2C2-C24D-F34A-A788-A7198719E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822DF-BC35-F14F-A189-E87F9DAC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C060-4E3B-724C-98E8-AED903D97988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65F97-9C49-5B4D-AF3E-A26361EB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E5874-9277-FE41-94D9-090C3EFA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B3E6-F9CF-8544-9C81-A27ADD12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6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201D-289A-E84D-9AF0-AB161ABB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11114-124E-1543-99E2-7BFBF776E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493D0-90BC-0F4C-9FE9-9F8D9FD9D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2C7D3-D0E9-954A-BAEC-B304232C1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84472-222B-7148-8DC8-1AF045DC1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F0273-770F-3340-8A14-C9FDA560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C060-4E3B-724C-98E8-AED903D97988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8F73B-2FB1-3B46-BC10-7DB3F492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47A6B-988E-3349-965D-460C26A0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B3E6-F9CF-8544-9C81-A27ADD12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6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48B2-185E-1940-9A42-D595F051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931A0-844C-4D4B-B1D9-B1EF3A49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C060-4E3B-724C-98E8-AED903D97988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4C94E-1280-0743-A93D-DC9EBE89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F0A03-F874-DF48-BEE4-9A4C64B8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B3E6-F9CF-8544-9C81-A27ADD12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00069-9088-FA43-9261-4D81BED1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C060-4E3B-724C-98E8-AED903D97988}" type="datetimeFigureOut">
              <a:rPr lang="en-US" smtClean="0"/>
              <a:t>9/5/19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56ED3-0085-5748-9F6B-2E87BD84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A4BFE-48FE-4445-B864-7D33845A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B3E6-F9CF-8544-9C81-A27ADD12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0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0B0C-CE95-2746-8DB7-8E8559A4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9CBCD-CC2A-894F-944C-C21C432D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EFE37-637A-7246-9A23-1B6577227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AA9B-2788-AA41-95BE-0A22175D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C060-4E3B-724C-98E8-AED903D97988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AC8E8-B4A9-AD45-B9B2-551002AF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C6EC5-7BE4-084B-B902-1D141666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B3E6-F9CF-8544-9C81-A27ADD12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5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5D11-D63B-BD41-9024-7525CD99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3EA80-9BC8-B845-B0D3-8FEAD02FB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18797-23B0-9F49-96C0-1A257D53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7CEA1-F9FE-6446-B7D8-2AED2BCA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C060-4E3B-724C-98E8-AED903D97988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25C0E-2FC6-E54D-982B-0E7BF18B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07AAE-A8F4-D046-B2CB-6B393716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B3E6-F9CF-8544-9C81-A27ADD12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2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274A0-1DA6-E24C-99F5-A61E148B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B11BC-B538-CC4F-BA8B-D9EFBB207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06F56-2505-4146-927E-BC9FA2BD6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C060-4E3B-724C-98E8-AED903D97988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D1DF5-B462-9B4E-B02C-56E783995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72DAC-00F6-C14E-AEF3-C08506862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5B3E6-F9CF-8544-9C81-A27ADD12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4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014D-D94A-A14D-8E18-962010FD6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 param &amp; </a:t>
            </a:r>
            <a:r>
              <a:rPr lang="en-US" dirty="0" err="1"/>
              <a:t>Horiz</a:t>
            </a:r>
            <a:r>
              <a:rPr lang="en-US" dirty="0"/>
              <a:t> </a:t>
            </a:r>
            <a:r>
              <a:rPr lang="en-US" dirty="0" err="1"/>
              <a:t>len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1BE1BB-0F73-DF40-870D-8361E595F0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9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39278AEC-F6E0-B545-98BA-13F64A739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941616"/>
            <a:ext cx="2723034" cy="20422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4B1BB7C-5D48-1F41-BD30-255D64E9A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466" y="941616"/>
            <a:ext cx="2723034" cy="20422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CF93CC8-69A7-424D-91FA-3209A2087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018" y="941616"/>
            <a:ext cx="2723034" cy="204227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2D0B353-31C6-0840-9749-08988A8F3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914" y="2868752"/>
            <a:ext cx="2723034" cy="20422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1E78598-A6E6-2443-8CA6-759F909BBC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466" y="2868752"/>
            <a:ext cx="2723034" cy="204227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3F58DF3-E265-374C-859C-4C2FA04068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0018" y="2868752"/>
            <a:ext cx="2723034" cy="204227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9D5FF84-C87A-CF41-AB88-02DB66434B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6914" y="4798244"/>
            <a:ext cx="2723034" cy="204227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0B9DBAC-155E-B146-BA94-DA1B4F8F36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3466" y="4798244"/>
            <a:ext cx="2723034" cy="20422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1C1CF08-91F9-4A40-A75D-6AE7A4C94C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0018" y="4798244"/>
            <a:ext cx="2723034" cy="20422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63CD5D5-3EE6-C646-8711-5401EAA985DB}"/>
              </a:ext>
            </a:extLst>
          </p:cNvPr>
          <p:cNvSpPr txBox="1"/>
          <p:nvPr/>
        </p:nvSpPr>
        <p:spPr>
          <a:xfrm>
            <a:off x="3305908" y="200967"/>
            <a:ext cx="717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Looks a bit strange for longer horizons; greater # of test examples needed?</a:t>
            </a:r>
          </a:p>
        </p:txBody>
      </p:sp>
    </p:spTree>
    <p:extLst>
      <p:ext uri="{BB962C8B-B14F-4D97-AF65-F5344CB8AC3E}">
        <p14:creationId xmlns:p14="http://schemas.microsoft.com/office/powerpoint/2010/main" val="373806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Reg param &amp; Horiz len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Bernat, Natalie M.</dc:creator>
  <cp:lastModifiedBy>Bernat, Natalie M.</cp:lastModifiedBy>
  <cp:revision>3</cp:revision>
  <dcterms:created xsi:type="dcterms:W3CDTF">2019-09-06T00:42:51Z</dcterms:created>
  <dcterms:modified xsi:type="dcterms:W3CDTF">2019-09-06T00:59:10Z</dcterms:modified>
</cp:coreProperties>
</file>