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9"/>
    <p:restoredTop sz="94690"/>
  </p:normalViewPr>
  <p:slideViewPr>
    <p:cSldViewPr snapToGrid="0" snapToObjects="1">
      <p:cViewPr varScale="1">
        <p:scale>
          <a:sx n="103" d="100"/>
          <a:sy n="103" d="100"/>
        </p:scale>
        <p:origin x="1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837C-F8E0-AE49-959D-F099DD6C7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729BC-9B2C-3148-8883-A60DC6C87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3CF97-3635-B34F-8006-223D0F59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FF24-9609-844A-942A-A0E289333E44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BAB-C989-BB47-941D-F8B318D9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54348-CD33-7944-AF8B-CD84C24A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9380-46BE-794A-BC27-3705207E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9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6B6F-B5A0-5C42-9E67-F36335A6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43932-83AA-B747-A20D-6B261BAA2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CA011-DDE3-0840-A44B-483E2835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FF24-9609-844A-942A-A0E289333E44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7B9B6-F90F-E340-AB11-C1732B94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85A95-58ED-4147-8AE0-49B65DC7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9380-46BE-794A-BC27-3705207E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5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50C0A-8443-694D-B9A4-2658BB083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90756-C856-524C-9A45-A2203925F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C88C6-54CC-EF48-9E2B-BACE1261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FF24-9609-844A-942A-A0E289333E44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659BE-3CCA-AD45-9151-6BBB726F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4A96C-4631-834A-A2C3-BD980250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9380-46BE-794A-BC27-3705207E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1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A328-55D5-174B-B295-D3C930BC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6532-210F-CA43-99AE-F152FA5FE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1653E-9218-4F49-A0A7-633CE92D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FF24-9609-844A-942A-A0E289333E44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717AF-EDEB-004E-9E90-A095D3CB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A74AB-4A9C-8342-B09C-037A7126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9380-46BE-794A-BC27-3705207E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8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A1AC-C6D4-0045-B5B3-BB5C72EA7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C0002-BC09-D84F-8193-2B5AFB2E8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7B9F7-704A-9E43-9D50-E41C57CE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FF24-9609-844A-942A-A0E289333E44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A530A-0FC6-5944-9BE3-E841CDF1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C82D1-93DF-C043-8E44-8DBF4BB4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9380-46BE-794A-BC27-3705207E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8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4F20-DB11-4A4D-A998-ADA56A57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0CF87-F882-F440-9F6F-A7AF2F92B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5B4A9-0C5B-DD4B-BA04-870882ABE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A59AF-8740-3E49-A994-EA18F393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FF24-9609-844A-942A-A0E289333E44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81C67-68A6-2E4B-83EE-E2437F60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B615B-C95C-5645-970D-CFC850A4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9380-46BE-794A-BC27-3705207E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5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3B18-048A-104D-9BEA-217DB1E7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49C2D-7F47-4645-873A-31DA42864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522D4-66AF-BC41-97AE-DCF30A53F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B5D6C-4B5E-2147-BEB5-F85924B25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02549-D423-0D43-BEDE-875AE624F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938A1-CCF7-2A4D-A0E0-12BE2062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FF24-9609-844A-942A-A0E289333E44}" type="datetimeFigureOut">
              <a:rPr lang="en-US" smtClean="0"/>
              <a:t>8/28/19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4C78F-A03A-0845-84C2-8163DA95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7839A-3811-F24B-AFDE-8F2C78B6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9380-46BE-794A-BC27-3705207E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3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CB20-034F-884D-850E-7BA2395D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486EC-7313-274B-B450-2C6FE6A1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FF24-9609-844A-942A-A0E289333E44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83854-B059-0348-891E-CEF8657D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60517-94B5-9C40-932C-741A0CDA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9380-46BE-794A-BC27-3705207E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0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6EC2D7-9257-7B4A-8770-FCD31AB7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FF24-9609-844A-942A-A0E289333E44}" type="datetimeFigureOut">
              <a:rPr lang="en-US" smtClean="0"/>
              <a:t>8/28/19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01B7B-C83D-DF47-87AF-80EED9BB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B50E1-C63D-7943-9604-487BB415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9380-46BE-794A-BC27-3705207E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4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9627-59C1-3540-9D98-B8DB7BBCF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4A9C-1004-3C46-9A3D-E085986FD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0215E-535B-1447-A191-7ADBA353A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B8F39-FC08-4248-BAB4-CAF845E0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FF24-9609-844A-942A-A0E289333E44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D6BA8-7416-FE42-94C1-1304BAFD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161E9-DA5A-914F-B491-D410B9A0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9380-46BE-794A-BC27-3705207E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1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45E1-07AE-5B45-8B18-E1822FAC3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AFA6D-0308-4C44-BA9B-0BE37DBEE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6108F-5686-9445-BF16-C4D244FA1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72ACF-BDFB-D549-8411-9D643DF8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FF24-9609-844A-942A-A0E289333E44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A319F-4EAA-ED4A-9C1E-DC26F121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DA9FF-EE4B-3446-BC05-F9F43A69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9380-46BE-794A-BC27-3705207E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9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B0C050-2621-654F-B347-FA432940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E8D1C-961A-CD48-972E-799AF55B8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500FA-32DA-4040-BE4F-193DA0A3C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DFF24-9609-844A-942A-A0E289333E44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FE2F8-55BD-1A49-B2F7-BB31022CA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DC69C-766F-8B42-9DB9-1CA7DAC90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A9380-46BE-794A-BC27-3705207E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B5806A-DB3E-984F-A834-BA93274F1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557649"/>
            <a:ext cx="7772400" cy="1133157"/>
          </a:xfrm>
        </p:spPr>
        <p:txBody>
          <a:bodyPr/>
          <a:lstStyle/>
          <a:p>
            <a:r>
              <a:rPr lang="en-US" dirty="0"/>
              <a:t>RL outputs 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F8BEA2E7-E68E-2D4A-BEF2-6D159DCBD0D8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667000" y="2690805"/>
                <a:ext cx="6858000" cy="363585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t+1</a:t>
                </a:r>
                <a:r>
                  <a:rPr lang="en-US" dirty="0"/>
                  <a:t> = </a:t>
                </a:r>
                <a:r>
                  <a:rPr lang="en-US" dirty="0" err="1"/>
                  <a:t>Ax</a:t>
                </a:r>
                <a:r>
                  <a:rPr lang="en-US" baseline="-25000" dirty="0" err="1"/>
                  <a:t>t</a:t>
                </a:r>
                <a:r>
                  <a:rPr lang="en-US" dirty="0"/>
                  <a:t> +Bu</a:t>
                </a:r>
                <a:r>
                  <a:rPr lang="en-US" baseline="-25000" dirty="0"/>
                  <a:t>t </a:t>
                </a:r>
                <a:r>
                  <a:rPr lang="en-US" dirty="0"/>
                  <a:t>+ w </a:t>
                </a:r>
              </a:p>
              <a:p>
                <a:r>
                  <a:rPr lang="en-US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w∼ 𝒩(0,σ)</a:t>
                </a:r>
              </a:p>
              <a:p>
                <a:r>
                  <a:rPr lang="en-US" dirty="0"/>
                  <a:t>x</a:t>
                </a:r>
                <a:r>
                  <a:rPr lang="en-US" baseline="-25000" dirty="0"/>
                  <a:t>0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for all trajectories</a:t>
                </a:r>
              </a:p>
              <a:p>
                <a:r>
                  <a:rPr lang="en-US" dirty="0"/>
                  <a:t>Each trajectory takes exactly 5 steps</a:t>
                </a:r>
              </a:p>
            </p:txBody>
          </p:sp>
        </mc:Choice>
        <mc:Fallback xmlns="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F8BEA2E7-E68E-2D4A-BEF2-6D159DCBD0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667000" y="2690805"/>
                <a:ext cx="6858000" cy="3635853"/>
              </a:xfrm>
              <a:blipFill>
                <a:blip r:embed="rId2"/>
                <a:stretch>
                  <a:fillRect t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11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2CCA-42B5-5840-9587-3BCEDECDD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Generally…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B04A4-4B70-D041-9715-9B64C75E3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It does not seem like there is enough learning signal in this short of experiment</a:t>
            </a:r>
          </a:p>
          <a:p>
            <a:r>
              <a:rPr lang="en-US" dirty="0"/>
              <a:t>Rather, it might just be realizing that it’s never really that bad so it should just do nothing</a:t>
            </a:r>
          </a:p>
          <a:p>
            <a:r>
              <a:rPr lang="en-US" dirty="0"/>
              <a:t>It might just be that the regularization parameter is now too high for the scale of the signal coming in through a trajectory’s rewards…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85326-A8C1-0C46-AD67-3EFBEF805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762" y="3582801"/>
            <a:ext cx="3458883" cy="2594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E8295-9C69-EB4C-8CB5-3DC54AE5A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104" y="3582801"/>
            <a:ext cx="3458883" cy="25941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C1107B-A430-A94E-B02F-A595204BFDBB}"/>
              </a:ext>
            </a:extLst>
          </p:cNvPr>
          <p:cNvSpPr txBox="1"/>
          <p:nvPr/>
        </p:nvSpPr>
        <p:spPr>
          <a:xfrm>
            <a:off x="2647213" y="345413"/>
            <a:ext cx="689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(for actual presentation, these should be replaced with </a:t>
            </a:r>
            <a:r>
              <a:rPr lang="en-US" dirty="0" err="1"/>
              <a:t>ylim</a:t>
            </a:r>
            <a:r>
              <a:rPr lang="en-US" dirty="0"/>
              <a:t>=15)</a:t>
            </a:r>
          </a:p>
        </p:txBody>
      </p:sp>
    </p:spTree>
    <p:extLst>
      <p:ext uri="{BB962C8B-B14F-4D97-AF65-F5344CB8AC3E}">
        <p14:creationId xmlns:p14="http://schemas.microsoft.com/office/powerpoint/2010/main" val="171372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63B840-2272-B744-A661-3D3A7B02F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16" y="972669"/>
            <a:ext cx="3884815" cy="2589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ACEA86-94A2-2C41-9D11-6328FA8E1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16" y="972669"/>
            <a:ext cx="3884815" cy="2589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551339-8C17-0842-9CA4-C6A24A1E1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156" y="972668"/>
            <a:ext cx="3884815" cy="2589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0E5979-620A-F74F-BCCB-93C199DB9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971" y="972668"/>
            <a:ext cx="3884815" cy="258987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3322693-3EA2-C54D-B72B-BCF520032D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345" y="3774866"/>
            <a:ext cx="3884819" cy="25898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372DBE2-7278-3542-AD6F-4B0BEFA7D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5156" y="3774866"/>
            <a:ext cx="3884819" cy="258987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F068188-7F46-FC48-BFCE-45ABC7A09D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9967" y="3774866"/>
            <a:ext cx="3884819" cy="258987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E1274B7-4772-6B4E-867C-B1327A9768B5}"/>
              </a:ext>
            </a:extLst>
          </p:cNvPr>
          <p:cNvSpPr txBox="1"/>
          <p:nvPr/>
        </p:nvSpPr>
        <p:spPr>
          <a:xfrm>
            <a:off x="352756" y="54587"/>
            <a:ext cx="28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𝝰 increasing ⟶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591FA6-D136-714D-BD8A-41BB7768F831}"/>
              </a:ext>
            </a:extLst>
          </p:cNvPr>
          <p:cNvSpPr txBox="1"/>
          <p:nvPr/>
        </p:nvSpPr>
        <p:spPr>
          <a:xfrm rot="16200000">
            <a:off x="-864635" y="843772"/>
            <a:ext cx="20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⟵ </a:t>
            </a:r>
            <a:r>
              <a:rPr lang="en-US" dirty="0" err="1">
                <a:solidFill>
                  <a:srgbClr val="FF0000"/>
                </a:solidFill>
              </a:rPr>
              <a:t>σ</a:t>
            </a:r>
            <a:r>
              <a:rPr lang="en-US" dirty="0">
                <a:solidFill>
                  <a:srgbClr val="FF0000"/>
                </a:solidFill>
              </a:rPr>
              <a:t> increasing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92003C-5ED6-C848-A5CE-556FA1321BB5}"/>
              </a:ext>
            </a:extLst>
          </p:cNvPr>
          <p:cNvSpPr txBox="1"/>
          <p:nvPr/>
        </p:nvSpPr>
        <p:spPr>
          <a:xfrm>
            <a:off x="2647213" y="345413"/>
            <a:ext cx="689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(for actual presentation, these should be replaced with </a:t>
            </a:r>
            <a:r>
              <a:rPr lang="en-US" dirty="0" err="1"/>
              <a:t>ylim</a:t>
            </a:r>
            <a:r>
              <a:rPr lang="en-US" dirty="0"/>
              <a:t>=15)</a:t>
            </a:r>
          </a:p>
        </p:txBody>
      </p:sp>
    </p:spTree>
    <p:extLst>
      <p:ext uri="{BB962C8B-B14F-4D97-AF65-F5344CB8AC3E}">
        <p14:creationId xmlns:p14="http://schemas.microsoft.com/office/powerpoint/2010/main" val="253499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CF6658A-C25F-CC47-895D-B2073D8DD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30" y="972668"/>
            <a:ext cx="3884816" cy="25898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02F170-CE57-DC40-A2CB-F657AEE9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546" y="972668"/>
            <a:ext cx="3884816" cy="25898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292A83-EF69-A04C-8B74-2B64B5102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362" y="972668"/>
            <a:ext cx="3884814" cy="258987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C84C75B-220A-1A40-9C6C-36C092227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59" y="3774866"/>
            <a:ext cx="3884817" cy="258987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5325A46-6167-0F4A-9385-7AE40DFB1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3546" y="3774865"/>
            <a:ext cx="3884816" cy="258987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E89454D-0A0D-F244-81C1-B52CE81C68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8362" y="3774863"/>
            <a:ext cx="3884814" cy="25898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74FB9C-4D4E-2748-A20B-AB9601FF395F}"/>
              </a:ext>
            </a:extLst>
          </p:cNvPr>
          <p:cNvSpPr txBox="1"/>
          <p:nvPr/>
        </p:nvSpPr>
        <p:spPr>
          <a:xfrm>
            <a:off x="352756" y="54587"/>
            <a:ext cx="28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𝝰 increasing ⟶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A0183F-0101-1E47-A0A6-29FD9EDE2AFB}"/>
              </a:ext>
            </a:extLst>
          </p:cNvPr>
          <p:cNvSpPr txBox="1"/>
          <p:nvPr/>
        </p:nvSpPr>
        <p:spPr>
          <a:xfrm rot="16200000">
            <a:off x="-864635" y="843772"/>
            <a:ext cx="20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⟵ </a:t>
            </a:r>
            <a:r>
              <a:rPr lang="en-US" dirty="0" err="1">
                <a:solidFill>
                  <a:srgbClr val="FF0000"/>
                </a:solidFill>
              </a:rPr>
              <a:t>σ</a:t>
            </a:r>
            <a:r>
              <a:rPr lang="en-US" dirty="0">
                <a:solidFill>
                  <a:srgbClr val="FF0000"/>
                </a:solidFill>
              </a:rPr>
              <a:t> increasing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73E21-21F0-324A-817D-0051D3292C2B}"/>
              </a:ext>
            </a:extLst>
          </p:cNvPr>
          <p:cNvSpPr txBox="1"/>
          <p:nvPr/>
        </p:nvSpPr>
        <p:spPr>
          <a:xfrm>
            <a:off x="2647213" y="345413"/>
            <a:ext cx="689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(for actual presentation, these should be replaced with </a:t>
            </a:r>
            <a:r>
              <a:rPr lang="en-US" dirty="0" err="1"/>
              <a:t>ylim</a:t>
            </a:r>
            <a:r>
              <a:rPr lang="en-US" dirty="0"/>
              <a:t>=15)</a:t>
            </a:r>
          </a:p>
        </p:txBody>
      </p:sp>
    </p:spTree>
    <p:extLst>
      <p:ext uri="{BB962C8B-B14F-4D97-AF65-F5344CB8AC3E}">
        <p14:creationId xmlns:p14="http://schemas.microsoft.com/office/powerpoint/2010/main" val="423033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154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RL outputs on </vt:lpstr>
      <vt:lpstr>Generally…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outputs on </dc:title>
  <dc:creator>Bernat, Natalie M.</dc:creator>
  <cp:lastModifiedBy>Bernat, Natalie M.</cp:lastModifiedBy>
  <cp:revision>8</cp:revision>
  <dcterms:created xsi:type="dcterms:W3CDTF">2019-08-26T19:13:08Z</dcterms:created>
  <dcterms:modified xsi:type="dcterms:W3CDTF">2019-08-28T21:56:34Z</dcterms:modified>
</cp:coreProperties>
</file>