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react/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keras.io/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-55132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TRUTHLENS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804738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14" y="511468"/>
            <a:ext cx="5924550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1683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montserratregular"/>
              </a:rPr>
              <a:t>Development of AI/ML based solution for detection of face-swap based deep fake videos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b="1" i="0" dirty="0">
                <a:solidFill>
                  <a:srgbClr val="212529"/>
                </a:solidFill>
                <a:effectLst/>
                <a:latin typeface="montserratregular"/>
              </a:rPr>
              <a:t>Miscellaneous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(TRUTHLENS)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TRUTH LENS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Web-based AI-Powered System for Detecting Face-Swap Deepfakes and AI-Generated Audio in Videos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solution leverages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 to analyze faces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detect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deepfake morphing/swapping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images and videos .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assesses audio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AI-generated elements.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Truth Lens detects deepfakes by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dual analysis of video frames and audio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improving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countering misinformation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innovation lies in our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dual-analysis approach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combining real-time visual and audio deepfake detection, offering superior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accuracy,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Reliable defence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against misinformation</a:t>
            </a:r>
            <a:r>
              <a:rPr lang="en-US" sz="2800" dirty="0"/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2398" y="1424231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TRUTH </a:t>
            </a:r>
          </a:p>
          <a:p>
            <a:pPr algn="ctr"/>
            <a:r>
              <a:rPr lang="en-US" dirty="0"/>
              <a:t>LENS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81630" y="1059580"/>
            <a:ext cx="9385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OpenCV,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Dlib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ML,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 matplotlib,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React, MongoDB, CSS, HTML, Flutter, Dart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                              Flowchart: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TRUTH </a:t>
            </a:r>
          </a:p>
          <a:p>
            <a:pPr algn="ctr"/>
            <a:r>
              <a:rPr lang="en-US" dirty="0"/>
              <a:t>LENS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3B064-BA83-B1B7-6671-0D16C215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6002"/>
            <a:ext cx="6498625" cy="140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65CD4A-578D-9CE7-28AE-418DD9EB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800" y="2665223"/>
            <a:ext cx="4898600" cy="36887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83920" y="1049641"/>
            <a:ext cx="93853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TruthLens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applies AI/ML technologies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face and voice recognition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are mature and widely researched. Integrating these into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comprehensive deepfake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detection system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technically feasible.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increasing prevalence of deepfakes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there's a growing demand for reliable detection tools, providing a solid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market opportunity on a subscription model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Potential challenges and risks: High Computation cost and Data Privacy concerns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Solutions: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Cloud-Based Scaling,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Continuous Model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Training,Privacy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Protocols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TRUTH </a:t>
            </a:r>
          </a:p>
          <a:p>
            <a:pPr algn="ctr"/>
            <a:r>
              <a:rPr lang="en-US" dirty="0"/>
              <a:t>LENS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 on Audience: </a:t>
            </a: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Public Awareness, Ethical and Legal Considerations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Reduction of fraud, Improved Media Quality,</a:t>
            </a:r>
            <a:r>
              <a:rPr lang="en-IN" sz="2800" b="1" dirty="0"/>
              <a:t> Digital Footprint</a:t>
            </a:r>
            <a:endParaRPr lang="en-US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TRUTH </a:t>
            </a:r>
          </a:p>
          <a:p>
            <a:pPr algn="ctr"/>
            <a:r>
              <a:rPr lang="en-US" dirty="0"/>
              <a:t>LENS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https://www.tensorflow.org/api_docs</a:t>
            </a: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https://keras.io/api/</a:t>
            </a: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5"/>
              </a:rPr>
              <a:t>https://www.mongodb.com/docs/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6"/>
              </a:rPr>
              <a:t>https://devdocs.io/react/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356353"/>
            <a:ext cx="2032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TRUTH </a:t>
            </a:r>
          </a:p>
          <a:p>
            <a:pPr algn="ctr"/>
            <a:r>
              <a:rPr lang="en-US" dirty="0"/>
              <a:t>LENS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359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TRUTH LENS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azkaaahmed768@gmail.com</cp:lastModifiedBy>
  <cp:revision>148</cp:revision>
  <dcterms:created xsi:type="dcterms:W3CDTF">2013-12-12T18:46:50Z</dcterms:created>
  <dcterms:modified xsi:type="dcterms:W3CDTF">2024-09-03T19:45:39Z</dcterms:modified>
  <cp:category/>
</cp:coreProperties>
</file>