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320" r:id="rId5"/>
    <p:sldId id="274" r:id="rId6"/>
    <p:sldId id="281" r:id="rId7"/>
    <p:sldId id="279" r:id="rId8"/>
    <p:sldId id="327" r:id="rId9"/>
    <p:sldId id="301" r:id="rId10"/>
    <p:sldId id="295" r:id="rId11"/>
    <p:sldId id="322" r:id="rId12"/>
    <p:sldId id="280" r:id="rId13"/>
    <p:sldId id="284" r:id="rId14"/>
    <p:sldId id="323" r:id="rId15"/>
    <p:sldId id="291" r:id="rId16"/>
    <p:sldId id="304" r:id="rId17"/>
    <p:sldId id="324" r:id="rId18"/>
    <p:sldId id="331" r:id="rId19"/>
    <p:sldId id="325" r:id="rId20"/>
    <p:sldId id="278" r:id="rId21"/>
    <p:sldId id="282" r:id="rId22"/>
    <p:sldId id="271" r:id="rId23"/>
    <p:sldId id="286" r:id="rId24"/>
    <p:sldId id="287" r:id="rId25"/>
    <p:sldId id="328" r:id="rId26"/>
    <p:sldId id="288" r:id="rId27"/>
    <p:sldId id="306" r:id="rId28"/>
    <p:sldId id="319" r:id="rId29"/>
    <p:sldId id="292" r:id="rId30"/>
    <p:sldId id="293" r:id="rId31"/>
    <p:sldId id="294" r:id="rId32"/>
    <p:sldId id="296" r:id="rId33"/>
    <p:sldId id="298" r:id="rId34"/>
    <p:sldId id="297" r:id="rId35"/>
    <p:sldId id="299" r:id="rId36"/>
    <p:sldId id="285" r:id="rId37"/>
    <p:sldId id="300" r:id="rId38"/>
    <p:sldId id="302" r:id="rId39"/>
    <p:sldId id="303" r:id="rId40"/>
    <p:sldId id="289" r:id="rId41"/>
    <p:sldId id="305" r:id="rId42"/>
    <p:sldId id="307" r:id="rId43"/>
    <p:sldId id="308" r:id="rId44"/>
    <p:sldId id="311" r:id="rId45"/>
    <p:sldId id="310" r:id="rId46"/>
    <p:sldId id="313" r:id="rId47"/>
    <p:sldId id="309" r:id="rId48"/>
    <p:sldId id="312" r:id="rId49"/>
    <p:sldId id="314" r:id="rId50"/>
    <p:sldId id="330" r:id="rId51"/>
    <p:sldId id="315" r:id="rId52"/>
    <p:sldId id="316" r:id="rId53"/>
    <p:sldId id="329" r:id="rId54"/>
    <p:sldId id="275" r:id="rId55"/>
    <p:sldId id="276" r:id="rId56"/>
    <p:sldId id="257" r:id="rId57"/>
    <p:sldId id="258" r:id="rId58"/>
    <p:sldId id="25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p:scale>
          <a:sx n="70" d="100"/>
          <a:sy n="70" d="100"/>
        </p:scale>
        <p:origin x="392" y="32"/>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28575" cap="rnd">
              <a:solidFill>
                <a:schemeClr val="accent3"/>
              </a:solidFill>
              <a:round/>
            </a:ln>
            <a:effectLst/>
          </c:spPr>
          <c:marker>
            <c:symbol val="circle"/>
            <c:size val="9"/>
            <c:spPr>
              <a:solidFill>
                <a:schemeClr val="accent3"/>
              </a:solidFill>
              <a:ln w="9525">
                <a:solidFill>
                  <a:schemeClr val="accent3"/>
                </a:solidFill>
              </a:ln>
              <a:effectLst/>
            </c:spPr>
          </c:marker>
          <c:cat>
            <c:strRef>
              <c:f>Sheet1!$A$2:$A$7</c:f>
              <c:strCache>
                <c:ptCount val="6"/>
                <c:pt idx="0">
                  <c:v>Text 1</c:v>
                </c:pt>
                <c:pt idx="1">
                  <c:v>Text 2</c:v>
                </c:pt>
                <c:pt idx="2">
                  <c:v>Text 3</c:v>
                </c:pt>
                <c:pt idx="3">
                  <c:v>Text 4</c:v>
                </c:pt>
                <c:pt idx="4">
                  <c:v>Text 5</c:v>
                </c:pt>
                <c:pt idx="5">
                  <c:v>Text 6</c:v>
                </c:pt>
              </c:strCache>
            </c:strRef>
          </c:cat>
          <c:val>
            <c:numRef>
              <c:f>Sheet1!$B$2:$B$7</c:f>
              <c:numCache>
                <c:formatCode>General</c:formatCode>
                <c:ptCount val="6"/>
                <c:pt idx="0">
                  <c:v>15</c:v>
                </c:pt>
                <c:pt idx="1">
                  <c:v>30</c:v>
                </c:pt>
                <c:pt idx="2">
                  <c:v>20</c:v>
                </c:pt>
                <c:pt idx="3">
                  <c:v>35</c:v>
                </c:pt>
                <c:pt idx="4">
                  <c:v>30</c:v>
                </c:pt>
                <c:pt idx="5">
                  <c:v>54</c:v>
                </c:pt>
              </c:numCache>
            </c:numRef>
          </c:val>
          <c:smooth val="0"/>
          <c:extLst>
            <c:ext xmlns:c16="http://schemas.microsoft.com/office/drawing/2014/chart" uri="{C3380CC4-5D6E-409C-BE32-E72D297353CC}">
              <c16:uniqueId val="{00000000-EF6B-475D-A09D-6E3FBC0D6C74}"/>
            </c:ext>
          </c:extLst>
        </c:ser>
        <c:dLbls>
          <c:showLegendKey val="0"/>
          <c:showVal val="0"/>
          <c:showCatName val="0"/>
          <c:showSerName val="0"/>
          <c:showPercent val="0"/>
          <c:showBubbleSize val="0"/>
        </c:dLbls>
        <c:marker val="1"/>
        <c:smooth val="0"/>
        <c:axId val="236604032"/>
        <c:axId val="236610304"/>
      </c:lineChart>
      <c:catAx>
        <c:axId val="236604032"/>
        <c:scaling>
          <c:orientation val="minMax"/>
        </c:scaling>
        <c:delete val="0"/>
        <c:axPos val="b"/>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36610304"/>
        <c:crosses val="autoZero"/>
        <c:auto val="1"/>
        <c:lblAlgn val="ctr"/>
        <c:lblOffset val="100"/>
        <c:noMultiLvlLbl val="0"/>
      </c:catAx>
      <c:valAx>
        <c:axId val="236610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36604032"/>
        <c:crosses val="autoZero"/>
        <c:crossBetween val="between"/>
      </c:valAx>
      <c:spPr>
        <a:noFill/>
        <a:ln>
          <a:solidFill>
            <a:schemeClr val="tx1">
              <a:lumMod val="75000"/>
              <a:lumOff val="25000"/>
            </a:schemeClr>
          </a:solidFill>
        </a:ln>
        <a:effectLst/>
      </c:spPr>
    </c:plotArea>
    <c:plotVisOnly val="1"/>
    <c:dispBlanksAs val="zero"/>
    <c:showDLblsOverMax val="0"/>
  </c:chart>
  <c:spPr>
    <a:noFill/>
    <a:ln>
      <a:noFill/>
    </a:ln>
    <a:effectLst/>
  </c:spPr>
  <c:txPr>
    <a:bodyPr/>
    <a:lstStyle/>
    <a:p>
      <a:pPr>
        <a:defRPr>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EF4A4A"/>
            </a:solidFill>
          </c:spPr>
          <c:invertIfNegative val="0"/>
          <c:dPt>
            <c:idx val="0"/>
            <c:invertIfNegative val="0"/>
            <c:bubble3D val="0"/>
            <c:spPr>
              <a:solidFill>
                <a:schemeClr val="accent1"/>
              </a:solidFill>
            </c:spPr>
            <c:extLst>
              <c:ext xmlns:c16="http://schemas.microsoft.com/office/drawing/2014/chart" uri="{C3380CC4-5D6E-409C-BE32-E72D297353CC}">
                <c16:uniqueId val="{00000001-E7DF-4608-A37A-35DBFFFDC067}"/>
              </c:ext>
            </c:extLst>
          </c:dPt>
          <c:dPt>
            <c:idx val="1"/>
            <c:invertIfNegative val="0"/>
            <c:bubble3D val="0"/>
            <c:spPr>
              <a:solidFill>
                <a:schemeClr val="accent2"/>
              </a:solidFill>
            </c:spPr>
            <c:extLst>
              <c:ext xmlns:c16="http://schemas.microsoft.com/office/drawing/2014/chart" uri="{C3380CC4-5D6E-409C-BE32-E72D297353CC}">
                <c16:uniqueId val="{00000003-E7DF-4608-A37A-35DBFFFDC067}"/>
              </c:ext>
            </c:extLst>
          </c:dPt>
          <c:cat>
            <c:strRef>
              <c:f>Sheet1!$A$2:$A$3</c:f>
              <c:strCache>
                <c:ptCount val="2"/>
                <c:pt idx="0">
                  <c:v>Category 1</c:v>
                </c:pt>
                <c:pt idx="1">
                  <c:v>Category 2</c:v>
                </c:pt>
              </c:strCache>
            </c:strRef>
          </c:cat>
          <c:val>
            <c:numRef>
              <c:f>Sheet1!$B$2:$B$3</c:f>
              <c:numCache>
                <c:formatCode>General</c:formatCode>
                <c:ptCount val="2"/>
                <c:pt idx="0">
                  <c:v>80</c:v>
                </c:pt>
                <c:pt idx="1">
                  <c:v>50</c:v>
                </c:pt>
              </c:numCache>
            </c:numRef>
          </c:val>
          <c:extLst>
            <c:ext xmlns:c16="http://schemas.microsoft.com/office/drawing/2014/chart" uri="{C3380CC4-5D6E-409C-BE32-E72D297353CC}">
              <c16:uniqueId val="{00000004-E7DF-4608-A37A-35DBFFFDC067}"/>
            </c:ext>
          </c:extLst>
        </c:ser>
        <c:dLbls>
          <c:showLegendKey val="0"/>
          <c:showVal val="0"/>
          <c:showCatName val="0"/>
          <c:showSerName val="0"/>
          <c:showPercent val="0"/>
          <c:showBubbleSize val="0"/>
        </c:dLbls>
        <c:gapWidth val="49"/>
        <c:overlap val="100"/>
        <c:axId val="238842624"/>
        <c:axId val="238844160"/>
      </c:barChart>
      <c:catAx>
        <c:axId val="238842624"/>
        <c:scaling>
          <c:orientation val="minMax"/>
        </c:scaling>
        <c:delete val="1"/>
        <c:axPos val="b"/>
        <c:numFmt formatCode="General" sourceLinked="0"/>
        <c:majorTickMark val="out"/>
        <c:minorTickMark val="none"/>
        <c:tickLblPos val="nextTo"/>
        <c:crossAx val="238844160"/>
        <c:crosses val="autoZero"/>
        <c:auto val="1"/>
        <c:lblAlgn val="ctr"/>
        <c:lblOffset val="100"/>
        <c:noMultiLvlLbl val="0"/>
      </c:catAx>
      <c:valAx>
        <c:axId val="238844160"/>
        <c:scaling>
          <c:orientation val="minMax"/>
        </c:scaling>
        <c:delete val="1"/>
        <c:axPos val="l"/>
        <c:majorGridlines>
          <c:spPr>
            <a:ln>
              <a:noFill/>
            </a:ln>
          </c:spPr>
        </c:majorGridlines>
        <c:numFmt formatCode="General" sourceLinked="1"/>
        <c:majorTickMark val="out"/>
        <c:minorTickMark val="none"/>
        <c:tickLblPos val="nextTo"/>
        <c:crossAx val="23884262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BD8D-4A81-95DC-BEE59FE1F845}"/>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BD8D-4A81-95DC-BEE59FE1F845}"/>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BD8D-4A81-95DC-BEE59FE1F845}"/>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4"/>
              </a:solidFill>
            </c:spPr>
            <c:extLst>
              <c:ext xmlns:c16="http://schemas.microsoft.com/office/drawing/2014/chart" uri="{C3380CC4-5D6E-409C-BE32-E72D297353CC}">
                <c16:uniqueId val="{00000001-D833-4998-97A5-5305C30349B8}"/>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D833-4998-97A5-5305C30349B8}"/>
              </c:ext>
            </c:extLst>
          </c:dPt>
          <c:cat>
            <c:strRef>
              <c:f>Sheet1!$A$2:$A$3</c:f>
              <c:strCache>
                <c:ptCount val="2"/>
                <c:pt idx="0">
                  <c:v>colored</c:v>
                </c:pt>
                <c:pt idx="1">
                  <c:v>blank</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D833-4998-97A5-5305C30349B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2"/>
              </a:solidFill>
            </c:spPr>
            <c:extLst>
              <c:ext xmlns:c16="http://schemas.microsoft.com/office/drawing/2014/chart" uri="{C3380CC4-5D6E-409C-BE32-E72D297353CC}">
                <c16:uniqueId val="{00000001-334E-4721-9349-4BDB0B156968}"/>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334E-4721-9349-4BDB0B156968}"/>
              </c:ext>
            </c:extLst>
          </c:dPt>
          <c:cat>
            <c:strRef>
              <c:f>Sheet1!$A$2:$A$3</c:f>
              <c:strCache>
                <c:ptCount val="2"/>
                <c:pt idx="0">
                  <c:v>colored</c:v>
                </c:pt>
                <c:pt idx="1">
                  <c:v>blank</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4-334E-4721-9349-4BDB0B156968}"/>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483951277187252"/>
        </c:manualLayout>
      </c:layout>
      <c:doughnutChart>
        <c:varyColors val="1"/>
        <c:ser>
          <c:idx val="0"/>
          <c:order val="0"/>
          <c:tx>
            <c:strRef>
              <c:f>Sheet1!$B$1</c:f>
              <c:strCache>
                <c:ptCount val="1"/>
                <c:pt idx="0">
                  <c:v>%</c:v>
                </c:pt>
              </c:strCache>
            </c:strRef>
          </c:tx>
          <c:dPt>
            <c:idx val="0"/>
            <c:bubble3D val="0"/>
            <c:spPr>
              <a:solidFill>
                <a:schemeClr val="accent1"/>
              </a:solidFill>
            </c:spPr>
            <c:extLst>
              <c:ext xmlns:c16="http://schemas.microsoft.com/office/drawing/2014/chart" uri="{C3380CC4-5D6E-409C-BE32-E72D297353CC}">
                <c16:uniqueId val="{00000001-341F-4509-BDC5-805CBB928FE4}"/>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341F-4509-BDC5-805CBB928FE4}"/>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341F-4509-BDC5-805CBB928FE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008481308985305E-2"/>
          <c:y val="5.06593328488604E-2"/>
          <c:w val="0.92045761682155192"/>
          <c:h val="0.89868133430227914"/>
        </c:manualLayout>
      </c:layout>
      <c:barChart>
        <c:barDir val="bar"/>
        <c:grouping val="stacked"/>
        <c:varyColors val="0"/>
        <c:ser>
          <c:idx val="0"/>
          <c:order val="0"/>
          <c:tx>
            <c:strRef>
              <c:f>Sheet1!$B$1</c:f>
              <c:strCache>
                <c:ptCount val="1"/>
                <c:pt idx="0">
                  <c:v>Series 1</c:v>
                </c:pt>
              </c:strCache>
            </c:strRef>
          </c:tx>
          <c:spPr>
            <a:solidFill>
              <a:srgbClr val="87BCE6"/>
            </a:solidFill>
          </c:spPr>
          <c:invertIfNegative val="0"/>
          <c:dPt>
            <c:idx val="0"/>
            <c:invertIfNegative val="0"/>
            <c:bubble3D val="0"/>
            <c:spPr>
              <a:solidFill>
                <a:schemeClr val="accent4"/>
              </a:solidFill>
            </c:spPr>
            <c:extLst>
              <c:ext xmlns:c16="http://schemas.microsoft.com/office/drawing/2014/chart" uri="{C3380CC4-5D6E-409C-BE32-E72D297353CC}">
                <c16:uniqueId val="{00000001-4741-4D15-8F2B-3DAC13633537}"/>
              </c:ext>
            </c:extLst>
          </c:dPt>
          <c:dPt>
            <c:idx val="1"/>
            <c:invertIfNegative val="0"/>
            <c:bubble3D val="0"/>
            <c:spPr>
              <a:solidFill>
                <a:schemeClr val="accent3"/>
              </a:solidFill>
            </c:spPr>
            <c:extLst>
              <c:ext xmlns:c16="http://schemas.microsoft.com/office/drawing/2014/chart" uri="{C3380CC4-5D6E-409C-BE32-E72D297353CC}">
                <c16:uniqueId val="{00000003-4741-4D15-8F2B-3DAC13633537}"/>
              </c:ext>
            </c:extLst>
          </c:dPt>
          <c:dPt>
            <c:idx val="2"/>
            <c:invertIfNegative val="0"/>
            <c:bubble3D val="0"/>
            <c:spPr>
              <a:solidFill>
                <a:schemeClr val="accent2"/>
              </a:solidFill>
            </c:spPr>
            <c:extLst>
              <c:ext xmlns:c16="http://schemas.microsoft.com/office/drawing/2014/chart" uri="{C3380CC4-5D6E-409C-BE32-E72D297353CC}">
                <c16:uniqueId val="{00000005-4741-4D15-8F2B-3DAC13633537}"/>
              </c:ext>
            </c:extLst>
          </c:dPt>
          <c:dPt>
            <c:idx val="3"/>
            <c:invertIfNegative val="0"/>
            <c:bubble3D val="0"/>
            <c:spPr>
              <a:solidFill>
                <a:schemeClr val="accent1"/>
              </a:solidFill>
            </c:spPr>
            <c:extLst>
              <c:ext xmlns:c16="http://schemas.microsoft.com/office/drawing/2014/chart" uri="{C3380CC4-5D6E-409C-BE32-E72D297353CC}">
                <c16:uniqueId val="{00000007-4741-4D15-8F2B-3DAC13633537}"/>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50</c:v>
                </c:pt>
                <c:pt idx="1">
                  <c:v>60</c:v>
                </c:pt>
                <c:pt idx="2">
                  <c:v>80</c:v>
                </c:pt>
                <c:pt idx="3">
                  <c:v>40</c:v>
                </c:pt>
              </c:numCache>
            </c:numRef>
          </c:val>
          <c:extLst>
            <c:ext xmlns:c16="http://schemas.microsoft.com/office/drawing/2014/chart" uri="{C3380CC4-5D6E-409C-BE32-E72D297353CC}">
              <c16:uniqueId val="{00000008-4741-4D15-8F2B-3DAC13633537}"/>
            </c:ext>
          </c:extLst>
        </c:ser>
        <c:ser>
          <c:idx val="1"/>
          <c:order val="1"/>
          <c:tx>
            <c:strRef>
              <c:f>Sheet1!$C$1</c:f>
              <c:strCache>
                <c:ptCount val="1"/>
                <c:pt idx="0">
                  <c:v>Series 2</c:v>
                </c:pt>
              </c:strCache>
            </c:strRef>
          </c:tx>
          <c:spPr>
            <a:solidFill>
              <a:srgbClr val="ECECEC"/>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50</c:v>
                </c:pt>
                <c:pt idx="1">
                  <c:v>40</c:v>
                </c:pt>
                <c:pt idx="2">
                  <c:v>20</c:v>
                </c:pt>
                <c:pt idx="3">
                  <c:v>60</c:v>
                </c:pt>
              </c:numCache>
            </c:numRef>
          </c:val>
          <c:extLst>
            <c:ext xmlns:c16="http://schemas.microsoft.com/office/drawing/2014/chart" uri="{C3380CC4-5D6E-409C-BE32-E72D297353CC}">
              <c16:uniqueId val="{00000009-4741-4D15-8F2B-3DAC13633537}"/>
            </c:ext>
          </c:extLst>
        </c:ser>
        <c:dLbls>
          <c:showLegendKey val="0"/>
          <c:showVal val="0"/>
          <c:showCatName val="0"/>
          <c:showSerName val="0"/>
          <c:showPercent val="0"/>
          <c:showBubbleSize val="0"/>
        </c:dLbls>
        <c:gapWidth val="85"/>
        <c:overlap val="100"/>
        <c:axId val="240044288"/>
        <c:axId val="240050176"/>
      </c:barChart>
      <c:catAx>
        <c:axId val="240044288"/>
        <c:scaling>
          <c:orientation val="minMax"/>
        </c:scaling>
        <c:delete val="1"/>
        <c:axPos val="l"/>
        <c:numFmt formatCode="General" sourceLinked="0"/>
        <c:majorTickMark val="out"/>
        <c:minorTickMark val="none"/>
        <c:tickLblPos val="nextTo"/>
        <c:crossAx val="240050176"/>
        <c:crosses val="autoZero"/>
        <c:auto val="1"/>
        <c:lblAlgn val="ctr"/>
        <c:lblOffset val="100"/>
        <c:noMultiLvlLbl val="0"/>
      </c:catAx>
      <c:valAx>
        <c:axId val="240050176"/>
        <c:scaling>
          <c:orientation val="minMax"/>
        </c:scaling>
        <c:delete val="1"/>
        <c:axPos val="b"/>
        <c:majorGridlines>
          <c:spPr>
            <a:ln>
              <a:noFill/>
            </a:ln>
          </c:spPr>
        </c:majorGridlines>
        <c:numFmt formatCode="General" sourceLinked="1"/>
        <c:majorTickMark val="out"/>
        <c:minorTickMark val="none"/>
        <c:tickLblPos val="nextTo"/>
        <c:crossAx val="240044288"/>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0.67599</cdr:x>
      <cdr:y>0.09057</cdr:y>
    </cdr:from>
    <cdr:to>
      <cdr:x>0.90149</cdr:x>
      <cdr:y>0.23566</cdr:y>
    </cdr:to>
    <cdr:sp macro="" textlink="">
      <cdr:nvSpPr>
        <cdr:cNvPr id="2" name="TextBox 4"/>
        <cdr:cNvSpPr txBox="1"/>
      </cdr:nvSpPr>
      <cdr:spPr>
        <a:xfrm xmlns:a="http://schemas.openxmlformats.org/drawingml/2006/main">
          <a:off x="2806183" y="249746"/>
          <a:ext cx="936104" cy="400110"/>
        </a:xfrm>
        <a:prstGeom xmlns:a="http://schemas.openxmlformats.org/drawingml/2006/main" prst="rect">
          <a:avLst/>
        </a:prstGeom>
        <a:noFill xmlns:a="http://schemas.openxmlformats.org/drawingml/2006/main"/>
      </cdr:spPr>
      <cdr:txBody>
        <a:bodyPr xmlns:a="http://schemas.openxmlformats.org/drawingml/2006/main" wrap="square" rtlCol="0" anchor="ctr">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2000" b="1" dirty="0">
              <a:solidFill>
                <a:srgbClr val="262626"/>
              </a:solidFill>
              <a:latin typeface="Arial" pitchFamily="34" charset="0"/>
              <a:cs typeface="Arial" pitchFamily="34" charset="0"/>
            </a:rPr>
            <a:t>40%</a:t>
          </a:r>
          <a:endParaRPr lang="ko-KR" altLang="en-US" sz="2000" b="1" dirty="0">
            <a:solidFill>
              <a:srgbClr val="262626"/>
            </a:solidFill>
            <a:latin typeface="Arial" pitchFamily="34" charset="0"/>
            <a:cs typeface="Arial" pitchFamily="34" charset="0"/>
          </a:endParaRPr>
        </a:p>
      </cdr:txBody>
    </cdr:sp>
  </cdr:relSizeAnchor>
  <cdr:relSizeAnchor xmlns:cdr="http://schemas.openxmlformats.org/drawingml/2006/chartDrawing">
    <cdr:from>
      <cdr:x>0.67599</cdr:x>
      <cdr:y>0.31441</cdr:y>
    </cdr:from>
    <cdr:to>
      <cdr:x>0.90149</cdr:x>
      <cdr:y>0.45951</cdr:y>
    </cdr:to>
    <cdr:sp macro="" textlink="">
      <cdr:nvSpPr>
        <cdr:cNvPr id="3" name="TextBox 4"/>
        <cdr:cNvSpPr txBox="1"/>
      </cdr:nvSpPr>
      <cdr:spPr>
        <a:xfrm xmlns:a="http://schemas.openxmlformats.org/drawingml/2006/main">
          <a:off x="2806183" y="867041"/>
          <a:ext cx="936104" cy="400110"/>
        </a:xfrm>
        <a:prstGeom xmlns:a="http://schemas.openxmlformats.org/drawingml/2006/main" prst="rect">
          <a:avLst/>
        </a:prstGeom>
        <a:noFill xmlns:a="http://schemas.openxmlformats.org/drawingml/2006/main"/>
      </cdr:spPr>
      <cdr:txBody>
        <a:bodyPr xmlns:a="http://schemas.openxmlformats.org/drawingml/2006/main" wrap="square" rtlCol="0" anchor="ctr">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2000" b="1" dirty="0">
              <a:solidFill>
                <a:srgbClr val="262626"/>
              </a:solidFill>
              <a:latin typeface="Arial" pitchFamily="34" charset="0"/>
              <a:cs typeface="Arial" pitchFamily="34" charset="0"/>
            </a:rPr>
            <a:t>80%</a:t>
          </a:r>
          <a:endParaRPr lang="ko-KR" altLang="en-US" sz="2000" b="1" dirty="0">
            <a:solidFill>
              <a:srgbClr val="262626"/>
            </a:solidFill>
            <a:latin typeface="Arial" pitchFamily="34" charset="0"/>
            <a:cs typeface="Arial" pitchFamily="34" charset="0"/>
          </a:endParaRPr>
        </a:p>
      </cdr:txBody>
    </cdr:sp>
  </cdr:relSizeAnchor>
  <cdr:relSizeAnchor xmlns:cdr="http://schemas.openxmlformats.org/drawingml/2006/chartDrawing">
    <cdr:from>
      <cdr:x>0.67599</cdr:x>
      <cdr:y>0.53826</cdr:y>
    </cdr:from>
    <cdr:to>
      <cdr:x>0.90149</cdr:x>
      <cdr:y>0.68336</cdr:y>
    </cdr:to>
    <cdr:sp macro="" textlink="">
      <cdr:nvSpPr>
        <cdr:cNvPr id="4" name="TextBox 4"/>
        <cdr:cNvSpPr txBox="1"/>
      </cdr:nvSpPr>
      <cdr:spPr>
        <a:xfrm xmlns:a="http://schemas.openxmlformats.org/drawingml/2006/main">
          <a:off x="2806183" y="1484336"/>
          <a:ext cx="936104" cy="400110"/>
        </a:xfrm>
        <a:prstGeom xmlns:a="http://schemas.openxmlformats.org/drawingml/2006/main" prst="rect">
          <a:avLst/>
        </a:prstGeom>
        <a:noFill xmlns:a="http://schemas.openxmlformats.org/drawingml/2006/main"/>
      </cdr:spPr>
      <cdr:txBody>
        <a:bodyPr xmlns:a="http://schemas.openxmlformats.org/drawingml/2006/main" wrap="square" rtlCol="0" anchor="ctr">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2000" b="1" dirty="0">
              <a:solidFill>
                <a:srgbClr val="262626"/>
              </a:solidFill>
              <a:latin typeface="Arial" pitchFamily="34" charset="0"/>
              <a:cs typeface="Arial" pitchFamily="34" charset="0"/>
            </a:rPr>
            <a:t>60%</a:t>
          </a:r>
          <a:endParaRPr lang="ko-KR" altLang="en-US" sz="2000" b="1" dirty="0">
            <a:solidFill>
              <a:srgbClr val="262626"/>
            </a:solidFill>
            <a:latin typeface="Arial" pitchFamily="34" charset="0"/>
            <a:cs typeface="Arial" pitchFamily="34" charset="0"/>
          </a:endParaRPr>
        </a:p>
      </cdr:txBody>
    </cdr:sp>
  </cdr:relSizeAnchor>
  <cdr:relSizeAnchor xmlns:cdr="http://schemas.openxmlformats.org/drawingml/2006/chartDrawing">
    <cdr:from>
      <cdr:x>0.67599</cdr:x>
      <cdr:y>0.76211</cdr:y>
    </cdr:from>
    <cdr:to>
      <cdr:x>0.90149</cdr:x>
      <cdr:y>0.9072</cdr:y>
    </cdr:to>
    <cdr:sp macro="" textlink="">
      <cdr:nvSpPr>
        <cdr:cNvPr id="5" name="TextBox 4"/>
        <cdr:cNvSpPr txBox="1"/>
      </cdr:nvSpPr>
      <cdr:spPr>
        <a:xfrm xmlns:a="http://schemas.openxmlformats.org/drawingml/2006/main">
          <a:off x="2806183" y="2101631"/>
          <a:ext cx="936104" cy="400110"/>
        </a:xfrm>
        <a:prstGeom xmlns:a="http://schemas.openxmlformats.org/drawingml/2006/main" prst="rect">
          <a:avLst/>
        </a:prstGeom>
        <a:noFill xmlns:a="http://schemas.openxmlformats.org/drawingml/2006/main"/>
      </cdr:spPr>
      <cdr:txBody>
        <a:bodyPr xmlns:a="http://schemas.openxmlformats.org/drawingml/2006/main" wrap="square" rtlCol="0" anchor="ctr">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2000" b="1" dirty="0">
              <a:solidFill>
                <a:srgbClr val="262626"/>
              </a:solidFill>
              <a:latin typeface="Arial" pitchFamily="34" charset="0"/>
              <a:cs typeface="Arial" pitchFamily="34" charset="0"/>
            </a:rPr>
            <a:t>50%</a:t>
          </a:r>
          <a:endParaRPr lang="ko-KR" altLang="en-US" sz="2000" b="1" dirty="0">
            <a:solidFill>
              <a:srgbClr val="262626"/>
            </a:solidFill>
            <a:latin typeface="Arial" pitchFamily="34" charset="0"/>
            <a:cs typeface="Arial" pitchFamily="34"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0" y="1277783"/>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2" y="1272138"/>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9382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143339" y="144391"/>
            <a:ext cx="11905323" cy="5160940"/>
          </a:xfrm>
          <a:prstGeom prst="rect">
            <a:avLst/>
          </a:prstGeom>
          <a:solidFill>
            <a:schemeClr val="bg1">
              <a:lumMod val="95000"/>
            </a:schemeClr>
          </a:solidFill>
        </p:spPr>
        <p:txBody>
          <a:bodyPr anchor="ctr"/>
          <a:lstStyle>
            <a:lvl1pPr marL="0" indent="0" algn="ctr">
              <a:buNone/>
              <a:defRPr sz="18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10" name="제목 1"/>
          <p:cNvSpPr>
            <a:spLocks noGrp="1"/>
          </p:cNvSpPr>
          <p:nvPr>
            <p:ph type="title" hasCustomPrompt="1"/>
          </p:nvPr>
        </p:nvSpPr>
        <p:spPr>
          <a:xfrm>
            <a:off x="0" y="297011"/>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spTree>
    <p:extLst>
      <p:ext uri="{BB962C8B-B14F-4D97-AF65-F5344CB8AC3E}">
        <p14:creationId xmlns:p14="http://schemas.microsoft.com/office/powerpoint/2010/main" val="34523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78" r:id="rId15"/>
    <p:sldLayoutId id="2147483681" r:id="rId16"/>
    <p:sldLayoutId id="2147483680" r:id="rId17"/>
    <p:sldLayoutId id="2147483682" r:id="rId18"/>
    <p:sldLayoutId id="2147483660" r:id="rId19"/>
    <p:sldLayoutId id="214748365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277279" y="3603315"/>
            <a:ext cx="7924440" cy="955870"/>
            <a:chOff x="1277279" y="3603315"/>
            <a:chExt cx="7924440" cy="955870"/>
          </a:xfrm>
        </p:grpSpPr>
        <p:sp>
          <p:nvSpPr>
            <p:cNvPr id="2"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4" name="TextBox 3">
            <a:extLst>
              <a:ext uri="{FF2B5EF4-FFF2-40B4-BE49-F238E27FC236}">
                <a16:creationId xmlns:a16="http://schemas.microsoft.com/office/drawing/2014/main" id="{AAAAAD01-9F91-4973-BE0D-123A9592116C}"/>
              </a:ext>
            </a:extLst>
          </p:cNvPr>
          <p:cNvSpPr txBox="1"/>
          <p:nvPr/>
        </p:nvSpPr>
        <p:spPr>
          <a:xfrm>
            <a:off x="1745414" y="3727307"/>
            <a:ext cx="6182647" cy="707886"/>
          </a:xfrm>
          <a:prstGeom prst="rect">
            <a:avLst/>
          </a:prstGeom>
          <a:noFill/>
        </p:spPr>
        <p:txBody>
          <a:bodyPr wrap="square" rtlCol="0" anchor="ctr">
            <a:spAutoFit/>
          </a:bodyPr>
          <a:lstStyle/>
          <a:p>
            <a:r>
              <a:rPr lang="en-US" altLang="ko-KR" sz="4000" b="1" spc="600" dirty="0" smtClean="0">
                <a:solidFill>
                  <a:schemeClr val="bg1"/>
                </a:solidFill>
                <a:effectLst>
                  <a:glow rad="228600">
                    <a:schemeClr val="bg1">
                      <a:alpha val="40000"/>
                    </a:schemeClr>
                  </a:glow>
                </a:effectLst>
                <a:latin typeface="Agency FB" pitchFamily="34" charset="0"/>
                <a:cs typeface="Arial" pitchFamily="34" charset="0"/>
              </a:rPr>
              <a:t>SỬ DỤNG GIT…</a:t>
            </a:r>
            <a:endParaRPr lang="ko-KR" altLang="en-US" sz="4000" spc="600" dirty="0">
              <a:solidFill>
                <a:schemeClr val="bg1"/>
              </a:solidFill>
              <a:effectLst>
                <a:glow rad="228600">
                  <a:schemeClr val="bg1">
                    <a:alpha val="40000"/>
                  </a:schemeClr>
                </a:glow>
              </a:effectLst>
              <a:latin typeface="Agency FB" pitchFamily="34" charset="0"/>
              <a:cs typeface="Arial" pitchFamily="34" charset="0"/>
            </a:endParaRPr>
          </a:p>
        </p:txBody>
      </p:sp>
      <p:grpSp>
        <p:nvGrpSpPr>
          <p:cNvPr id="5" name="Group 4">
            <a:extLst>
              <a:ext uri="{FF2B5EF4-FFF2-40B4-BE49-F238E27FC236}">
                <a16:creationId xmlns:a16="http://schemas.microsoft.com/office/drawing/2014/main" id="{65CF8CEE-06A3-4C1E-8B47-52B4AAD2D887}"/>
              </a:ext>
            </a:extLst>
          </p:cNvPr>
          <p:cNvGrpSpPr/>
          <p:nvPr/>
        </p:nvGrpSpPr>
        <p:grpSpPr>
          <a:xfrm>
            <a:off x="650728" y="6129667"/>
            <a:ext cx="1344052" cy="329960"/>
            <a:chOff x="864753" y="5755727"/>
            <a:chExt cx="1544830" cy="413563"/>
          </a:xfrm>
        </p:grpSpPr>
        <p:sp>
          <p:nvSpPr>
            <p:cNvPr id="6" name="Rounded Rectangle 7">
              <a:extLst>
                <a:ext uri="{FF2B5EF4-FFF2-40B4-BE49-F238E27FC236}">
                  <a16:creationId xmlns:a16="http://schemas.microsoft.com/office/drawing/2014/main" id="{F18B0921-02BA-4E59-AB9E-0579374867ED}"/>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Freeform: Shape 6">
              <a:extLst>
                <a:ext uri="{FF2B5EF4-FFF2-40B4-BE49-F238E27FC236}">
                  <a16:creationId xmlns:a16="http://schemas.microsoft.com/office/drawing/2014/main" id="{F0756C00-90D9-471A-9DB3-B188B4DBF911}"/>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9C112D4B-999B-4630-97C0-B6BE17D97C94}"/>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36044F0D-BBA8-4206-9D02-612E348F78ED}"/>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429854C-9C90-4889-966E-8089629F4E5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5B8D44DE-A400-4830-9C22-7F3DAAA1EB45}"/>
                </a:ext>
              </a:extLst>
            </p:cNvPr>
            <p:cNvSpPr/>
            <p:nvPr/>
          </p:nvSpPr>
          <p:spPr>
            <a:xfrm>
              <a:off x="2040717" y="6029473"/>
              <a:ext cx="164499" cy="50365"/>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4" name="TextBox 13">
            <a:extLst>
              <a:ext uri="{FF2B5EF4-FFF2-40B4-BE49-F238E27FC236}">
                <a16:creationId xmlns:a16="http://schemas.microsoft.com/office/drawing/2014/main" id="{AE67C9A1-DB1E-47F5-8D37-AF167391C79D}"/>
              </a:ext>
            </a:extLst>
          </p:cNvPr>
          <p:cNvSpPr txBox="1"/>
          <p:nvPr/>
        </p:nvSpPr>
        <p:spPr>
          <a:xfrm>
            <a:off x="1277279" y="2611233"/>
            <a:ext cx="6842481" cy="1015663"/>
          </a:xfrm>
          <a:prstGeom prst="rect">
            <a:avLst/>
          </a:prstGeom>
          <a:noFill/>
        </p:spPr>
        <p:txBody>
          <a:bodyPr wrap="square" rtlCol="0" anchor="ctr">
            <a:spAutoFit/>
          </a:bodyPr>
          <a:lstStyle/>
          <a:p>
            <a:r>
              <a:rPr lang="vi-VN" altLang="ko-KR" sz="6000" dirty="0" smtClean="0">
                <a:solidFill>
                  <a:schemeClr val="bg1"/>
                </a:solidFill>
                <a:effectLst>
                  <a:glow rad="101600">
                    <a:schemeClr val="bg1">
                      <a:alpha val="40000"/>
                    </a:schemeClr>
                  </a:glow>
                </a:effectLst>
                <a:latin typeface="Agency FB" pitchFamily="34" charset="0"/>
                <a:cs typeface="Arial" pitchFamily="34" charset="0"/>
              </a:rPr>
              <a:t>Chủ đề 1:</a:t>
            </a:r>
            <a:endParaRPr lang="vi-VN" altLang="ko-KR" sz="6000" dirty="0">
              <a:solidFill>
                <a:schemeClr val="bg1"/>
              </a:solidFill>
              <a:effectLst>
                <a:glow rad="101600">
                  <a:schemeClr val="bg1">
                    <a:alpha val="40000"/>
                  </a:schemeClr>
                </a:glow>
              </a:effectLst>
              <a:latin typeface="Agency FB" pitchFamily="34" charset="0"/>
              <a:cs typeface="Arial"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4" y="360728"/>
            <a:ext cx="6572671" cy="763398"/>
          </a:xfrm>
          <a:prstGeom prst="rect">
            <a:avLst/>
          </a:prstGeom>
        </p:spPr>
      </p:pic>
    </p:spTree>
    <p:extLst>
      <p:ext uri="{BB962C8B-B14F-4D97-AF65-F5344CB8AC3E}">
        <p14:creationId xmlns:p14="http://schemas.microsoft.com/office/powerpoint/2010/main" val="407869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405825" y="1186445"/>
            <a:ext cx="11573197" cy="724247"/>
          </a:xfrm>
          <a:prstGeom prst="rect">
            <a:avLst/>
          </a:prstGeom>
        </p:spPr>
        <p:txBody>
          <a:bodyPr/>
          <a:lstStyle/>
          <a:p>
            <a:r>
              <a:rPr lang="vi-VN" altLang="ko-KR"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thuật ngữ Git quan trọng</a:t>
            </a:r>
          </a:p>
          <a:p>
            <a:endParaRPr lang="en-US" dirty="0"/>
          </a:p>
          <a:p>
            <a:endParaRPr lang="en-US" dirty="0"/>
          </a:p>
        </p:txBody>
      </p:sp>
      <p:sp>
        <p:nvSpPr>
          <p:cNvPr id="8" name="Rounded Rectangle 3">
            <a:extLst>
              <a:ext uri="{FF2B5EF4-FFF2-40B4-BE49-F238E27FC236}">
                <a16:creationId xmlns:a16="http://schemas.microsoft.com/office/drawing/2014/main" id="{1FD705C2-E3AE-48F5-8165-1D2604D8B081}"/>
              </a:ext>
            </a:extLst>
          </p:cNvPr>
          <p:cNvSpPr/>
          <p:nvPr/>
        </p:nvSpPr>
        <p:spPr>
          <a:xfrm rot="2700000">
            <a:off x="6260570" y="1643767"/>
            <a:ext cx="1028541" cy="2834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ounded Rectangle 3">
            <a:extLst>
              <a:ext uri="{FF2B5EF4-FFF2-40B4-BE49-F238E27FC236}">
                <a16:creationId xmlns:a16="http://schemas.microsoft.com/office/drawing/2014/main" id="{37F0C162-6938-44EC-94AE-4E317E062EE2}"/>
              </a:ext>
            </a:extLst>
          </p:cNvPr>
          <p:cNvSpPr/>
          <p:nvPr/>
        </p:nvSpPr>
        <p:spPr>
          <a:xfrm rot="13500000">
            <a:off x="4931143" y="2989072"/>
            <a:ext cx="1028541" cy="283464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Rounded Rectangle 3">
            <a:extLst>
              <a:ext uri="{FF2B5EF4-FFF2-40B4-BE49-F238E27FC236}">
                <a16:creationId xmlns:a16="http://schemas.microsoft.com/office/drawing/2014/main" id="{03DAA0F4-6637-4B23-8FFF-281D2F275D5E}"/>
              </a:ext>
            </a:extLst>
          </p:cNvPr>
          <p:cNvSpPr/>
          <p:nvPr/>
        </p:nvSpPr>
        <p:spPr>
          <a:xfrm rot="18900000">
            <a:off x="4963473" y="1646256"/>
            <a:ext cx="1028541" cy="292608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ounded Rectangle 3">
            <a:extLst>
              <a:ext uri="{FF2B5EF4-FFF2-40B4-BE49-F238E27FC236}">
                <a16:creationId xmlns:a16="http://schemas.microsoft.com/office/drawing/2014/main" id="{19ECA345-CDD0-4F0A-A911-B3B3D882CBDF}"/>
              </a:ext>
            </a:extLst>
          </p:cNvPr>
          <p:cNvSpPr/>
          <p:nvPr/>
        </p:nvSpPr>
        <p:spPr>
          <a:xfrm rot="8100000">
            <a:off x="6228242" y="2911024"/>
            <a:ext cx="1028541" cy="2926080"/>
          </a:xfrm>
          <a:prstGeom prst="roundRect">
            <a:avLst>
              <a:gd name="adj" fmla="val 5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Oval 11">
            <a:extLst>
              <a:ext uri="{FF2B5EF4-FFF2-40B4-BE49-F238E27FC236}">
                <a16:creationId xmlns:a16="http://schemas.microsoft.com/office/drawing/2014/main" id="{96D7DC66-D993-459D-BB73-F8FBD28C6276}"/>
              </a:ext>
            </a:extLst>
          </p:cNvPr>
          <p:cNvSpPr/>
          <p:nvPr/>
        </p:nvSpPr>
        <p:spPr>
          <a:xfrm>
            <a:off x="5555200" y="3169516"/>
            <a:ext cx="1019667" cy="10370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TextBox 16">
            <a:extLst>
              <a:ext uri="{FF2B5EF4-FFF2-40B4-BE49-F238E27FC236}">
                <a16:creationId xmlns:a16="http://schemas.microsoft.com/office/drawing/2014/main" id="{E117C604-DB61-41C4-AF7C-0A1C90BC5C63}"/>
              </a:ext>
            </a:extLst>
          </p:cNvPr>
          <p:cNvSpPr txBox="1"/>
          <p:nvPr/>
        </p:nvSpPr>
        <p:spPr>
          <a:xfrm>
            <a:off x="7874349" y="1515716"/>
            <a:ext cx="4383976" cy="2308324"/>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Bất cứ khi nào bạn thêm, xóa hoặc thay đổi một file, nó vẫn nằm trong chỉ mục cho đến khi bạn sẵn sàng commit các thay đổi.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Sử dụng lệnh git status để xem nội dung của index của bạn.</a:t>
            </a:r>
            <a:endParaRPr lang="en-US" sz="2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8CDC637-8964-450D-ADD5-D655A4FB56C9}"/>
              </a:ext>
            </a:extLst>
          </p:cNvPr>
          <p:cNvSpPr txBox="1"/>
          <p:nvPr/>
        </p:nvSpPr>
        <p:spPr>
          <a:xfrm>
            <a:off x="8009699" y="4029381"/>
            <a:ext cx="4182301" cy="2677656"/>
          </a:xfrm>
          <a:prstGeom prst="rect">
            <a:avLst/>
          </a:prstGeom>
          <a:noFill/>
        </p:spPr>
        <p:txBody>
          <a:bodyPr wrap="square" rtlCol="0">
            <a:spAutoFit/>
          </a:bodyPr>
          <a:lstStyle/>
          <a:p>
            <a:r>
              <a:rPr lang="vi-VN" altLang="ko-KR" sz="2400" dirty="0" smtClean="0">
                <a:latin typeface="Times New Roman" panose="02020603050405020304" pitchFamily="18" charset="0"/>
                <a:cs typeface="Times New Roman" panose="02020603050405020304" pitchFamily="18" charset="0"/>
              </a:rPr>
              <a:t>Sử dụng lệnh git checkout để chuyển giữa các branch. </a:t>
            </a:r>
          </a:p>
          <a:p>
            <a:r>
              <a:rPr lang="vi-VN" altLang="ko-KR" sz="2400" dirty="0" smtClean="0">
                <a:latin typeface="Times New Roman" panose="02020603050405020304" pitchFamily="18" charset="0"/>
                <a:cs typeface="Times New Roman" panose="02020603050405020304" pitchFamily="18" charset="0"/>
              </a:rPr>
              <a:t>Chỉ cần nhập git checkout theo sau là tên của branch bạn muốn chuyển đến hoặc nhập git checkout master để trở về branch chính (master branch).</a:t>
            </a:r>
            <a:endParaRPr lang="vi-VN" altLang="ko-KR" sz="2400" dirty="0">
              <a:latin typeface="Times New Roman" panose="02020603050405020304" pitchFamily="18" charset="0"/>
              <a:cs typeface="Times New Roman" panose="02020603050405020304" pitchFamily="18" charset="0"/>
            </a:endParaRPr>
          </a:p>
        </p:txBody>
      </p:sp>
      <p:cxnSp>
        <p:nvCxnSpPr>
          <p:cNvPr id="21" name="Elbow Connector 56">
            <a:extLst>
              <a:ext uri="{FF2B5EF4-FFF2-40B4-BE49-F238E27FC236}">
                <a16:creationId xmlns:a16="http://schemas.microsoft.com/office/drawing/2014/main" id="{54B6212A-2649-4BFF-88F3-F144E8FDCDA7}"/>
              </a:ext>
            </a:extLst>
          </p:cNvPr>
          <p:cNvCxnSpPr>
            <a:cxnSpLocks/>
          </p:cNvCxnSpPr>
          <p:nvPr/>
        </p:nvCxnSpPr>
        <p:spPr>
          <a:xfrm>
            <a:off x="7414449" y="4042764"/>
            <a:ext cx="1109137" cy="798596"/>
          </a:xfrm>
          <a:prstGeom prst="bentConnector3">
            <a:avLst>
              <a:gd name="adj1" fmla="val 50000"/>
            </a:avLst>
          </a:prstGeom>
          <a:ln w="15875">
            <a:solidFill>
              <a:schemeClr val="accent4">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그룹 7">
            <a:extLst>
              <a:ext uri="{FF2B5EF4-FFF2-40B4-BE49-F238E27FC236}">
                <a16:creationId xmlns:a16="http://schemas.microsoft.com/office/drawing/2014/main" id="{8492C2EC-9858-40E8-B64C-5E10AF2077BC}"/>
              </a:ext>
            </a:extLst>
          </p:cNvPr>
          <p:cNvGrpSpPr/>
          <p:nvPr/>
        </p:nvGrpSpPr>
        <p:grpSpPr>
          <a:xfrm>
            <a:off x="576297" y="1714737"/>
            <a:ext cx="3320109" cy="402386"/>
            <a:chOff x="1833647" y="1941620"/>
            <a:chExt cx="2966209" cy="402386"/>
          </a:xfrm>
        </p:grpSpPr>
        <p:sp>
          <p:nvSpPr>
            <p:cNvPr id="23" name="TextBox 22">
              <a:extLst>
                <a:ext uri="{FF2B5EF4-FFF2-40B4-BE49-F238E27FC236}">
                  <a16:creationId xmlns:a16="http://schemas.microsoft.com/office/drawing/2014/main" id="{59A40E36-3A85-441D-A8F9-CD80A83D452C}"/>
                </a:ext>
              </a:extLst>
            </p:cNvPr>
            <p:cNvSpPr txBox="1"/>
            <p:nvPr/>
          </p:nvSpPr>
          <p:spPr>
            <a:xfrm>
              <a:off x="1833647" y="1941620"/>
              <a:ext cx="2880320" cy="276999"/>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Calibri" pitchFamily="34" charset="0"/>
              </a:endParaRPr>
            </a:p>
          </p:txBody>
        </p:sp>
        <p:sp>
          <p:nvSpPr>
            <p:cNvPr id="24" name="TextBox 23">
              <a:extLst>
                <a:ext uri="{FF2B5EF4-FFF2-40B4-BE49-F238E27FC236}">
                  <a16:creationId xmlns:a16="http://schemas.microsoft.com/office/drawing/2014/main" id="{92180FB5-30E6-4AE6-A105-78E6084E4E77}"/>
                </a:ext>
              </a:extLst>
            </p:cNvPr>
            <p:cNvSpPr txBox="1"/>
            <p:nvPr/>
          </p:nvSpPr>
          <p:spPr>
            <a:xfrm>
              <a:off x="1919536" y="2067007"/>
              <a:ext cx="2880320" cy="276999"/>
            </a:xfrm>
            <a:prstGeom prst="rect">
              <a:avLst/>
            </a:prstGeom>
            <a:noFill/>
          </p:spPr>
          <p:txBody>
            <a:bodyPr wrap="square" rtlCol="0">
              <a:spAutoFit/>
            </a:bodyPr>
            <a:lstStyle/>
            <a:p>
              <a:pPr algn="r"/>
              <a:r>
                <a:rPr lang="en-US" altLang="ko-KR" sz="1200" dirty="0" smtClean="0">
                  <a:solidFill>
                    <a:schemeClr val="tx1">
                      <a:lumMod val="65000"/>
                      <a:lumOff val="35000"/>
                    </a:schemeClr>
                  </a:solidFill>
                </a:rPr>
                <a:t>.</a:t>
              </a:r>
              <a:endParaRPr lang="en-US" altLang="ko-KR" sz="1200" dirty="0">
                <a:solidFill>
                  <a:schemeClr val="tx1">
                    <a:lumMod val="65000"/>
                    <a:lumOff val="35000"/>
                  </a:schemeClr>
                </a:solidFill>
              </a:endParaRPr>
            </a:p>
          </p:txBody>
        </p:sp>
      </p:grpSp>
      <p:cxnSp>
        <p:nvCxnSpPr>
          <p:cNvPr id="25" name="Elbow Connector 59">
            <a:extLst>
              <a:ext uri="{FF2B5EF4-FFF2-40B4-BE49-F238E27FC236}">
                <a16:creationId xmlns:a16="http://schemas.microsoft.com/office/drawing/2014/main" id="{1636640E-19CA-4866-B2A8-510EBA3DEC76}"/>
              </a:ext>
            </a:extLst>
          </p:cNvPr>
          <p:cNvCxnSpPr>
            <a:cxnSpLocks/>
          </p:cNvCxnSpPr>
          <p:nvPr/>
        </p:nvCxnSpPr>
        <p:spPr>
          <a:xfrm>
            <a:off x="3840397" y="3178072"/>
            <a:ext cx="1286819" cy="554909"/>
          </a:xfrm>
          <a:prstGeom prst="bentConnector3">
            <a:avLst>
              <a:gd name="adj1" fmla="val 50000"/>
            </a:avLst>
          </a:prstGeom>
          <a:ln w="15875">
            <a:solidFill>
              <a:schemeClr val="accent2">
                <a:lumMod val="60000"/>
                <a:lumOff val="4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Elbow Connector 60">
            <a:extLst>
              <a:ext uri="{FF2B5EF4-FFF2-40B4-BE49-F238E27FC236}">
                <a16:creationId xmlns:a16="http://schemas.microsoft.com/office/drawing/2014/main" id="{8E5837EA-E7CF-42D8-A9D2-5504EB89DC41}"/>
              </a:ext>
            </a:extLst>
          </p:cNvPr>
          <p:cNvCxnSpPr>
            <a:cxnSpLocks/>
          </p:cNvCxnSpPr>
          <p:nvPr/>
        </p:nvCxnSpPr>
        <p:spPr>
          <a:xfrm rot="10800000" flipV="1">
            <a:off x="3605048" y="4042764"/>
            <a:ext cx="1150840" cy="709141"/>
          </a:xfrm>
          <a:prstGeom prst="bentConnector3">
            <a:avLst>
              <a:gd name="adj1" fmla="val 50000"/>
            </a:avLst>
          </a:prstGeom>
          <a:ln w="15875">
            <a:solidFill>
              <a:schemeClr val="accent4">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BD156DE-6FAC-43AA-B3B6-54A39A8A4E56}"/>
              </a:ext>
            </a:extLst>
          </p:cNvPr>
          <p:cNvSpPr txBox="1"/>
          <p:nvPr/>
        </p:nvSpPr>
        <p:spPr>
          <a:xfrm>
            <a:off x="73560" y="3872486"/>
            <a:ext cx="4221710" cy="2677656"/>
          </a:xfrm>
          <a:prstGeom prst="rect">
            <a:avLst/>
          </a:prstGeom>
          <a:noFill/>
        </p:spPr>
        <p:txBody>
          <a:bodyPr wrap="square" rtlCol="0">
            <a:spAutoFit/>
          </a:bodyPr>
          <a:lstStyle/>
          <a:p>
            <a:r>
              <a:rPr lang="vi-VN" altLang="ko-KR" sz="2400" dirty="0">
                <a:latin typeface="Times New Roman" panose="02020603050405020304" pitchFamily="18" charset="0"/>
                <a:cs typeface="Times New Roman" panose="02020603050405020304" pitchFamily="18" charset="0"/>
              </a:rPr>
              <a:t>Commit đại diện cho một thời điểm cụ thể trong lịch sử dự án của bạn. </a:t>
            </a:r>
            <a:endParaRPr lang="en-US" altLang="ko-KR" sz="2400" dirty="0" smtClean="0">
              <a:latin typeface="Times New Roman" panose="02020603050405020304" pitchFamily="18" charset="0"/>
              <a:cs typeface="Times New Roman" panose="02020603050405020304" pitchFamily="18" charset="0"/>
            </a:endParaRPr>
          </a:p>
          <a:p>
            <a:r>
              <a:rPr lang="vi-VN" altLang="ko-KR" sz="2400" dirty="0" smtClean="0">
                <a:latin typeface="Times New Roman" panose="02020603050405020304" pitchFamily="18" charset="0"/>
                <a:cs typeface="Times New Roman" panose="02020603050405020304" pitchFamily="18" charset="0"/>
              </a:rPr>
              <a:t>Sử </a:t>
            </a:r>
            <a:r>
              <a:rPr lang="vi-VN" altLang="ko-KR" sz="2400" dirty="0">
                <a:latin typeface="Times New Roman" panose="02020603050405020304" pitchFamily="18" charset="0"/>
                <a:cs typeface="Times New Roman" panose="02020603050405020304" pitchFamily="18" charset="0"/>
              </a:rPr>
              <a:t>dụng lệnh commit kết hợp với lệnh git add để cho git biết những thay đổi bạn muốn lưu vào local repository</a:t>
            </a:r>
            <a:r>
              <a:rPr lang="vi-VN" altLang="ko-KR" sz="2400" dirty="0">
                <a:solidFill>
                  <a:schemeClr val="tx1">
                    <a:lumMod val="65000"/>
                    <a:lumOff val="35000"/>
                  </a:schemeClr>
                </a:solidFill>
              </a:rPr>
              <a:t>.</a:t>
            </a:r>
            <a:endParaRPr lang="en-US" altLang="ko-KR" sz="2400" dirty="0">
              <a:solidFill>
                <a:schemeClr val="tx1">
                  <a:lumMod val="65000"/>
                  <a:lumOff val="35000"/>
                </a:schemeClr>
              </a:solidFill>
            </a:endParaRPr>
          </a:p>
        </p:txBody>
      </p:sp>
      <p:cxnSp>
        <p:nvCxnSpPr>
          <p:cNvPr id="30" name="Elbow Connector 60">
            <a:extLst>
              <a:ext uri="{FF2B5EF4-FFF2-40B4-BE49-F238E27FC236}">
                <a16:creationId xmlns:a16="http://schemas.microsoft.com/office/drawing/2014/main" id="{6A24D418-91D4-4826-829F-6F29EC26AEBE}"/>
              </a:ext>
            </a:extLst>
          </p:cNvPr>
          <p:cNvCxnSpPr>
            <a:cxnSpLocks/>
          </p:cNvCxnSpPr>
          <p:nvPr/>
        </p:nvCxnSpPr>
        <p:spPr>
          <a:xfrm flipV="1">
            <a:off x="7095152" y="3433357"/>
            <a:ext cx="1142639" cy="327848"/>
          </a:xfrm>
          <a:prstGeom prst="bentConnector3">
            <a:avLst>
              <a:gd name="adj1" fmla="val 50000"/>
            </a:avLst>
          </a:prstGeom>
          <a:ln w="158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8B9B5ED-AF5B-4EEE-AD74-68DADAC85B6E}"/>
              </a:ext>
            </a:extLst>
          </p:cNvPr>
          <p:cNvSpPr txBox="1"/>
          <p:nvPr/>
        </p:nvSpPr>
        <p:spPr>
          <a:xfrm rot="18900000" flipH="1">
            <a:off x="6234835" y="2547095"/>
            <a:ext cx="1575310" cy="400110"/>
          </a:xfrm>
          <a:prstGeom prst="rect">
            <a:avLst/>
          </a:prstGeom>
          <a:noFill/>
        </p:spPr>
        <p:txBody>
          <a:bodyPr wrap="square" rtlCol="0">
            <a:spAutoFit/>
          </a:bodyPr>
          <a:lstStyle/>
          <a:p>
            <a:pPr algn="ctr"/>
            <a:r>
              <a:rPr lang="en-US" altLang="ko-KR" sz="2000" b="1" dirty="0" smtClean="0">
                <a:solidFill>
                  <a:schemeClr val="bg1"/>
                </a:solidFill>
                <a:effectLst>
                  <a:outerShdw blurRad="38100" dist="38100" dir="2700000" algn="tl">
                    <a:srgbClr val="000000">
                      <a:alpha val="43137"/>
                    </a:srgbClr>
                  </a:outerShdw>
                </a:effectLst>
              </a:rPr>
              <a:t>2. Index</a:t>
            </a:r>
            <a:endParaRPr lang="ko-KR" altLang="en-US" sz="2000" b="1" dirty="0">
              <a:solidFill>
                <a:schemeClr val="bg1"/>
              </a:solidFill>
              <a:effectLst>
                <a:outerShdw blurRad="38100" dist="38100" dir="2700000" algn="tl">
                  <a:srgbClr val="000000">
                    <a:alpha val="43137"/>
                  </a:srgbClr>
                </a:outerShdw>
              </a:effectLst>
            </a:endParaRPr>
          </a:p>
        </p:txBody>
      </p:sp>
      <p:sp>
        <p:nvSpPr>
          <p:cNvPr id="45" name="TextBox 44">
            <a:extLst>
              <a:ext uri="{FF2B5EF4-FFF2-40B4-BE49-F238E27FC236}">
                <a16:creationId xmlns:a16="http://schemas.microsoft.com/office/drawing/2014/main" id="{49B5DA67-B904-4B7B-B89F-544B1B233DCB}"/>
              </a:ext>
            </a:extLst>
          </p:cNvPr>
          <p:cNvSpPr txBox="1"/>
          <p:nvPr/>
        </p:nvSpPr>
        <p:spPr>
          <a:xfrm rot="2700000">
            <a:off x="4500375" y="2614559"/>
            <a:ext cx="1380749" cy="400110"/>
          </a:xfrm>
          <a:prstGeom prst="rect">
            <a:avLst/>
          </a:prstGeom>
          <a:noFill/>
        </p:spPr>
        <p:txBody>
          <a:bodyPr wrap="square" rtlCol="0">
            <a:spAutoFit/>
          </a:bodyPr>
          <a:lstStyle/>
          <a:p>
            <a:pPr algn="ctr"/>
            <a:r>
              <a:rPr lang="en-US" altLang="ko-KR" sz="2000" b="1" dirty="0" smtClean="0">
                <a:solidFill>
                  <a:schemeClr val="bg1"/>
                </a:solidFill>
                <a:effectLst>
                  <a:outerShdw blurRad="38100" dist="38100" dir="2700000" algn="tl">
                    <a:srgbClr val="000000">
                      <a:alpha val="43137"/>
                    </a:srgbClr>
                  </a:outerShdw>
                </a:effectLst>
              </a:rPr>
              <a:t>1. Branch</a:t>
            </a:r>
            <a:endParaRPr lang="ko-KR" altLang="en-US" sz="2000" b="1" dirty="0">
              <a:solidFill>
                <a:schemeClr val="bg1"/>
              </a:solidFill>
              <a:effectLst>
                <a:outerShdw blurRad="38100" dist="38100" dir="2700000" algn="tl">
                  <a:srgbClr val="000000">
                    <a:alpha val="43137"/>
                  </a:srgbClr>
                </a:outerShdw>
              </a:effectLst>
            </a:endParaRPr>
          </a:p>
        </p:txBody>
      </p:sp>
      <p:sp>
        <p:nvSpPr>
          <p:cNvPr id="46" name="TextBox 45">
            <a:extLst>
              <a:ext uri="{FF2B5EF4-FFF2-40B4-BE49-F238E27FC236}">
                <a16:creationId xmlns:a16="http://schemas.microsoft.com/office/drawing/2014/main" id="{BC701505-A358-48B3-9E73-A2ECEFDBDD6F}"/>
              </a:ext>
            </a:extLst>
          </p:cNvPr>
          <p:cNvSpPr txBox="1"/>
          <p:nvPr/>
        </p:nvSpPr>
        <p:spPr>
          <a:xfrm rot="18900000">
            <a:off x="4477321" y="4438000"/>
            <a:ext cx="1488077" cy="400110"/>
          </a:xfrm>
          <a:prstGeom prst="rect">
            <a:avLst/>
          </a:prstGeom>
          <a:noFill/>
        </p:spPr>
        <p:txBody>
          <a:bodyPr wrap="square" rtlCol="0">
            <a:spAutoFit/>
          </a:bodyPr>
          <a:lstStyle/>
          <a:p>
            <a:pPr algn="ctr"/>
            <a:r>
              <a:rPr lang="en-US" altLang="ko-KR" sz="2000" b="1" dirty="0" smtClean="0">
                <a:solidFill>
                  <a:schemeClr val="bg1"/>
                </a:solidFill>
                <a:effectLst>
                  <a:outerShdw blurRad="38100" dist="38100" dir="2700000" algn="tl">
                    <a:srgbClr val="000000">
                      <a:alpha val="43137"/>
                    </a:srgbClr>
                  </a:outerShdw>
                </a:effectLst>
              </a:rPr>
              <a:t>3. Commit</a:t>
            </a:r>
            <a:endParaRPr lang="ko-KR" altLang="en-US" sz="2000" b="1" dirty="0">
              <a:solidFill>
                <a:schemeClr val="bg1"/>
              </a:solidFill>
              <a:effectLst>
                <a:outerShdw blurRad="38100" dist="38100" dir="2700000" algn="tl">
                  <a:srgbClr val="000000">
                    <a:alpha val="43137"/>
                  </a:srgbClr>
                </a:outerShdw>
              </a:effectLst>
            </a:endParaRPr>
          </a:p>
        </p:txBody>
      </p:sp>
      <p:sp>
        <p:nvSpPr>
          <p:cNvPr id="47" name="TextBox 46">
            <a:extLst>
              <a:ext uri="{FF2B5EF4-FFF2-40B4-BE49-F238E27FC236}">
                <a16:creationId xmlns:a16="http://schemas.microsoft.com/office/drawing/2014/main" id="{55CC7DBC-441F-4D3A-982E-17C1F6870F1E}"/>
              </a:ext>
            </a:extLst>
          </p:cNvPr>
          <p:cNvSpPr txBox="1"/>
          <p:nvPr/>
        </p:nvSpPr>
        <p:spPr>
          <a:xfrm rot="2700000">
            <a:off x="6229462" y="4431998"/>
            <a:ext cx="1648243" cy="400110"/>
          </a:xfrm>
          <a:prstGeom prst="rect">
            <a:avLst/>
          </a:prstGeom>
          <a:noFill/>
        </p:spPr>
        <p:txBody>
          <a:bodyPr wrap="square" rtlCol="0">
            <a:spAutoFit/>
          </a:bodyPr>
          <a:lstStyle/>
          <a:p>
            <a:pPr algn="ctr"/>
            <a:r>
              <a:rPr lang="en-US" altLang="ko-KR" sz="2000" b="1" dirty="0" smtClean="0">
                <a:solidFill>
                  <a:schemeClr val="bg1"/>
                </a:solidFill>
                <a:effectLst>
                  <a:outerShdw blurRad="38100" dist="38100" dir="2700000" algn="tl">
                    <a:srgbClr val="000000">
                      <a:alpha val="43137"/>
                    </a:srgbClr>
                  </a:outerShdw>
                </a:effectLst>
              </a:rPr>
              <a:t>4. Checkout </a:t>
            </a:r>
            <a:endParaRPr lang="ko-KR" altLang="en-US" sz="2000" b="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48465" y="1588418"/>
            <a:ext cx="4421072" cy="1646413"/>
          </a:xfrm>
          <a:prstGeom prst="rect">
            <a:avLst/>
          </a:prstGeom>
        </p:spPr>
        <p:txBody>
          <a:bodyPr wrap="square">
            <a:spAutoFit/>
          </a:bodyPr>
          <a:lstStyle/>
          <a:p>
            <a:pPr>
              <a:lnSpc>
                <a:spcPct val="107000"/>
              </a:lnSpc>
              <a:spcAft>
                <a:spcPts val="800"/>
              </a:spcAft>
            </a:pPr>
            <a:r>
              <a:rPr lang="vi-VN" sz="2400" dirty="0" smtClean="0">
                <a:latin typeface="Times New Roman" panose="02020603050405020304" pitchFamily="18" charset="0"/>
                <a:ea typeface="Calibri" panose="020F0502020204030204" pitchFamily="34" charset="0"/>
                <a:cs typeface="Times New Roman" panose="02020603050405020304" pitchFamily="18" charset="0"/>
              </a:rPr>
              <a:t>Branch</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vi-VN" sz="2400" dirty="0" smtClean="0">
                <a:latin typeface="Times New Roman" panose="02020603050405020304" pitchFamily="18" charset="0"/>
                <a:ea typeface="Calibri" panose="020F0502020204030204" pitchFamily="34" charset="0"/>
                <a:cs typeface="Times New Roman" panose="02020603050405020304" pitchFamily="18" charset="0"/>
              </a:rPr>
              <a:t>nhánh</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r>
              <a:rPr lang="vi-VN"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vi-VN" sz="2400" dirty="0">
                <a:latin typeface="Times New Roman" panose="02020603050405020304" pitchFamily="18" charset="0"/>
                <a:ea typeface="Calibri" panose="020F0502020204030204" pitchFamily="34" charset="0"/>
                <a:cs typeface="Times New Roman" panose="02020603050405020304" pitchFamily="18" charset="0"/>
              </a:rPr>
              <a:t>cho phép bạn theo dõi các thay đổi </a:t>
            </a:r>
            <a:r>
              <a:rPr lang="vi-VN" sz="2400" dirty="0" smtClean="0">
                <a:latin typeface="Times New Roman" panose="02020603050405020304" pitchFamily="18" charset="0"/>
                <a:ea typeface="Calibri" panose="020F0502020204030204" pitchFamily="34" charset="0"/>
                <a:cs typeface="Times New Roman" panose="02020603050405020304" pitchFamily="18" charset="0"/>
              </a:rPr>
              <a:t>mà </a:t>
            </a:r>
            <a:r>
              <a:rPr lang="vi-VN" sz="2400" dirty="0">
                <a:latin typeface="Times New Roman" panose="02020603050405020304" pitchFamily="18" charset="0"/>
                <a:ea typeface="Calibri" panose="020F0502020204030204" pitchFamily="34" charset="0"/>
                <a:cs typeface="Times New Roman" panose="02020603050405020304" pitchFamily="18" charset="0"/>
              </a:rPr>
              <a:t>bạn thực hiện đối với kho lưu trữ và có thể hoàn nguyên về các phiên bản cũ hơn.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5670404" y="3503154"/>
            <a:ext cx="730610" cy="369332"/>
          </a:xfrm>
          <a:prstGeom prst="rect">
            <a:avLst/>
          </a:prstGeom>
          <a:noFill/>
        </p:spPr>
        <p:txBody>
          <a:bodyPr wrap="square" rtlCol="0">
            <a:spAutoFit/>
          </a:bodyPr>
          <a:lstStyle/>
          <a:p>
            <a:pPr algn="ctr"/>
            <a:r>
              <a:rPr lang="en-US" b="1" dirty="0" smtClean="0">
                <a:effectLst>
                  <a:outerShdw blurRad="50800" dist="38100" dir="13500000" algn="br" rotWithShape="0">
                    <a:prstClr val="black">
                      <a:alpha val="40000"/>
                    </a:prstClr>
                  </a:outerShdw>
                </a:effectLst>
              </a:rPr>
              <a:t>GIT</a:t>
            </a:r>
            <a:endParaRPr lang="en-US" b="1" dirty="0">
              <a:effectLst>
                <a:outerShdw blurRad="50800" dist="38100" dir="13500000" algn="br" rotWithShape="0">
                  <a:prstClr val="black">
                    <a:alpha val="40000"/>
                  </a:prstClr>
                </a:outerShdw>
              </a:effectLst>
            </a:endParaRPr>
          </a:p>
        </p:txBody>
      </p:sp>
    </p:spTree>
    <p:extLst>
      <p:ext uri="{BB962C8B-B14F-4D97-AF65-F5344CB8AC3E}">
        <p14:creationId xmlns:p14="http://schemas.microsoft.com/office/powerpoint/2010/main" val="349901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73687" y="875766"/>
            <a:ext cx="11573197" cy="724247"/>
          </a:xfrm>
          <a:prstGeom prst="rect">
            <a:avLst/>
          </a:prstGeom>
        </p:spPr>
        <p:txBody>
          <a:bodyPr/>
          <a:lstStyle/>
          <a:p>
            <a:r>
              <a:rPr lang="vi-VN" altLang="ko-KR"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 thuật ngữ Git quan trọng</a:t>
            </a:r>
          </a:p>
          <a:p>
            <a:endParaRPr lang="en-US" dirty="0"/>
          </a:p>
        </p:txBody>
      </p:sp>
      <p:grpSp>
        <p:nvGrpSpPr>
          <p:cNvPr id="63" name="Group 62">
            <a:extLst>
              <a:ext uri="{FF2B5EF4-FFF2-40B4-BE49-F238E27FC236}">
                <a16:creationId xmlns:a16="http://schemas.microsoft.com/office/drawing/2014/main" id="{160E4F19-0B20-472D-986D-BFBD7EAB1171}"/>
              </a:ext>
            </a:extLst>
          </p:cNvPr>
          <p:cNvGrpSpPr/>
          <p:nvPr/>
        </p:nvGrpSpPr>
        <p:grpSpPr>
          <a:xfrm>
            <a:off x="-548725" y="1456846"/>
            <a:ext cx="5139013" cy="3563210"/>
            <a:chOff x="-229580" y="1819282"/>
            <a:chExt cx="5139013" cy="3563210"/>
          </a:xfrm>
        </p:grpSpPr>
        <p:grpSp>
          <p:nvGrpSpPr>
            <p:cNvPr id="38" name="Group 37">
              <a:extLst>
                <a:ext uri="{FF2B5EF4-FFF2-40B4-BE49-F238E27FC236}">
                  <a16:creationId xmlns:a16="http://schemas.microsoft.com/office/drawing/2014/main" id="{4BF9A1A0-ACED-4048-B955-E897E8BE33C2}"/>
                </a:ext>
              </a:extLst>
            </p:cNvPr>
            <p:cNvGrpSpPr/>
            <p:nvPr/>
          </p:nvGrpSpPr>
          <p:grpSpPr>
            <a:xfrm>
              <a:off x="-229580" y="3311848"/>
              <a:ext cx="2336964" cy="718608"/>
              <a:chOff x="1993852" y="4095546"/>
              <a:chExt cx="2357001" cy="718608"/>
            </a:xfrm>
          </p:grpSpPr>
          <p:sp>
            <p:nvSpPr>
              <p:cNvPr id="39" name="TextBox 38">
                <a:extLst>
                  <a:ext uri="{FF2B5EF4-FFF2-40B4-BE49-F238E27FC236}">
                    <a16:creationId xmlns:a16="http://schemas.microsoft.com/office/drawing/2014/main" id="{55EFA2F4-6D13-4033-B969-489F4842C8DE}"/>
                  </a:ext>
                </a:extLst>
              </p:cNvPr>
              <p:cNvSpPr txBox="1"/>
              <p:nvPr/>
            </p:nvSpPr>
            <p:spPr>
              <a:xfrm>
                <a:off x="1993852" y="4537155"/>
                <a:ext cx="2357001"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FAEDDA6E-8395-4CB3-9E0D-13FAE9324816}"/>
                  </a:ext>
                </a:extLst>
              </p:cNvPr>
              <p:cNvSpPr txBox="1"/>
              <p:nvPr/>
            </p:nvSpPr>
            <p:spPr>
              <a:xfrm>
                <a:off x="2003870" y="4095546"/>
                <a:ext cx="2336966" cy="307777"/>
              </a:xfrm>
              <a:prstGeom prst="rect">
                <a:avLst/>
              </a:prstGeom>
              <a:noFill/>
            </p:spPr>
            <p:txBody>
              <a:bodyPr wrap="square" rtlCol="0">
                <a:spAutoFit/>
              </a:bodyPr>
              <a:lstStyle/>
              <a:p>
                <a:pPr algn="r"/>
                <a:endParaRPr lang="ko-KR" altLang="en-US" sz="1400" dirty="0">
                  <a:solidFill>
                    <a:schemeClr val="tx1">
                      <a:lumMod val="75000"/>
                      <a:lumOff val="25000"/>
                    </a:schemeClr>
                  </a:solidFill>
                  <a:cs typeface="Arial" pitchFamily="34" charset="0"/>
                </a:endParaRPr>
              </a:p>
            </p:txBody>
          </p:sp>
        </p:grpSp>
        <p:cxnSp>
          <p:nvCxnSpPr>
            <p:cNvPr id="32" name="Straight Arrow Connector 31">
              <a:extLst>
                <a:ext uri="{FF2B5EF4-FFF2-40B4-BE49-F238E27FC236}">
                  <a16:creationId xmlns:a16="http://schemas.microsoft.com/office/drawing/2014/main" id="{901DED47-1ECE-425E-A984-DD5C70158831}"/>
                </a:ext>
              </a:extLst>
            </p:cNvPr>
            <p:cNvCxnSpPr>
              <a:cxnSpLocks/>
            </p:cNvCxnSpPr>
            <p:nvPr/>
          </p:nvCxnSpPr>
          <p:spPr>
            <a:xfrm flipH="1" flipV="1">
              <a:off x="3453883" y="1850950"/>
              <a:ext cx="1455550" cy="1460898"/>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34DD6B-5F23-4CC7-9E47-024A4962D246}"/>
                </a:ext>
              </a:extLst>
            </p:cNvPr>
            <p:cNvCxnSpPr>
              <a:cxnSpLocks/>
            </p:cNvCxnSpPr>
            <p:nvPr/>
          </p:nvCxnSpPr>
          <p:spPr>
            <a:xfrm flipH="1">
              <a:off x="3949313" y="4765113"/>
              <a:ext cx="674998" cy="617379"/>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F76F4B0-6406-47A1-B4D3-BF1A63B59316}"/>
                </a:ext>
              </a:extLst>
            </p:cNvPr>
            <p:cNvGrpSpPr/>
            <p:nvPr/>
          </p:nvGrpSpPr>
          <p:grpSpPr>
            <a:xfrm>
              <a:off x="776883" y="1819282"/>
              <a:ext cx="2357003" cy="553998"/>
              <a:chOff x="2551705" y="4283314"/>
              <a:chExt cx="2357003" cy="553998"/>
            </a:xfrm>
          </p:grpSpPr>
          <p:sp>
            <p:nvSpPr>
              <p:cNvPr id="36" name="TextBox 35">
                <a:extLst>
                  <a:ext uri="{FF2B5EF4-FFF2-40B4-BE49-F238E27FC236}">
                    <a16:creationId xmlns:a16="http://schemas.microsoft.com/office/drawing/2014/main" id="{2796F0AA-4C66-4C30-8749-5997E9E97E70}"/>
                  </a:ext>
                </a:extLst>
              </p:cNvPr>
              <p:cNvSpPr txBox="1"/>
              <p:nvPr/>
            </p:nvSpPr>
            <p:spPr>
              <a:xfrm>
                <a:off x="2551706" y="4560313"/>
                <a:ext cx="235700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64EDBAA-AF9B-4E43-961A-C364E0736B32}"/>
                  </a:ext>
                </a:extLst>
              </p:cNvPr>
              <p:cNvSpPr txBox="1"/>
              <p:nvPr/>
            </p:nvSpPr>
            <p:spPr>
              <a:xfrm>
                <a:off x="2551705" y="4283314"/>
                <a:ext cx="2336966" cy="307777"/>
              </a:xfrm>
              <a:prstGeom prst="rect">
                <a:avLst/>
              </a:prstGeom>
              <a:noFill/>
            </p:spPr>
            <p:txBody>
              <a:bodyPr wrap="square" rtlCol="0">
                <a:spAutoFit/>
              </a:bodyPr>
              <a:lstStyle/>
              <a:p>
                <a:pPr algn="r"/>
                <a:endParaRPr lang="ko-KR" altLang="en-US" sz="1400" dirty="0">
                  <a:solidFill>
                    <a:schemeClr val="tx1">
                      <a:lumMod val="75000"/>
                      <a:lumOff val="25000"/>
                    </a:schemeClr>
                  </a:solidFill>
                  <a:cs typeface="Arial" pitchFamily="34" charset="0"/>
                </a:endParaRPr>
              </a:p>
            </p:txBody>
          </p:sp>
        </p:grpSp>
      </p:grpSp>
      <p:grpSp>
        <p:nvGrpSpPr>
          <p:cNvPr id="64" name="Group 63">
            <a:extLst>
              <a:ext uri="{FF2B5EF4-FFF2-40B4-BE49-F238E27FC236}">
                <a16:creationId xmlns:a16="http://schemas.microsoft.com/office/drawing/2014/main" id="{B9366259-0F23-4B10-825D-444C9C7BDE6B}"/>
              </a:ext>
            </a:extLst>
          </p:cNvPr>
          <p:cNvGrpSpPr/>
          <p:nvPr/>
        </p:nvGrpSpPr>
        <p:grpSpPr>
          <a:xfrm>
            <a:off x="7684985" y="792194"/>
            <a:ext cx="3848360" cy="4227862"/>
            <a:chOff x="6595390" y="1142717"/>
            <a:chExt cx="3848360" cy="4227862"/>
          </a:xfrm>
        </p:grpSpPr>
        <p:cxnSp>
          <p:nvCxnSpPr>
            <p:cNvPr id="50" name="Straight Arrow Connector 49">
              <a:extLst>
                <a:ext uri="{FF2B5EF4-FFF2-40B4-BE49-F238E27FC236}">
                  <a16:creationId xmlns:a16="http://schemas.microsoft.com/office/drawing/2014/main" id="{048BA501-0C4E-4F87-BCB3-F0462B9D5D96}"/>
                </a:ext>
              </a:extLst>
            </p:cNvPr>
            <p:cNvCxnSpPr>
              <a:cxnSpLocks/>
            </p:cNvCxnSpPr>
            <p:nvPr/>
          </p:nvCxnSpPr>
          <p:spPr>
            <a:xfrm flipV="1">
              <a:off x="6595390" y="1807371"/>
              <a:ext cx="1348960" cy="154547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D37E19-E43A-48ED-93A4-6CAD7263D6B7}"/>
                </a:ext>
              </a:extLst>
            </p:cNvPr>
            <p:cNvCxnSpPr>
              <a:cxnSpLocks/>
            </p:cNvCxnSpPr>
            <p:nvPr/>
          </p:nvCxnSpPr>
          <p:spPr>
            <a:xfrm>
              <a:off x="6810127" y="4737901"/>
              <a:ext cx="649436" cy="632678"/>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749FDE0F-BA24-4931-BF13-A2F894617E82}"/>
                </a:ext>
              </a:extLst>
            </p:cNvPr>
            <p:cNvGrpSpPr/>
            <p:nvPr/>
          </p:nvGrpSpPr>
          <p:grpSpPr>
            <a:xfrm>
              <a:off x="7983620" y="1142717"/>
              <a:ext cx="2460130" cy="664652"/>
              <a:chOff x="2346245" y="3623366"/>
              <a:chExt cx="2460130" cy="664652"/>
            </a:xfrm>
          </p:grpSpPr>
          <p:sp>
            <p:nvSpPr>
              <p:cNvPr id="54" name="TextBox 53">
                <a:extLst>
                  <a:ext uri="{FF2B5EF4-FFF2-40B4-BE49-F238E27FC236}">
                    <a16:creationId xmlns:a16="http://schemas.microsoft.com/office/drawing/2014/main" id="{1514F56D-C080-4588-8514-72C9E0591C6C}"/>
                  </a:ext>
                </a:extLst>
              </p:cNvPr>
              <p:cNvSpPr txBox="1"/>
              <p:nvPr/>
            </p:nvSpPr>
            <p:spPr>
              <a:xfrm>
                <a:off x="2346245" y="4011019"/>
                <a:ext cx="2357002"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1EC49FB0-4B23-4236-90DC-0A1D1934DA6B}"/>
                  </a:ext>
                </a:extLst>
              </p:cNvPr>
              <p:cNvSpPr txBox="1"/>
              <p:nvPr/>
            </p:nvSpPr>
            <p:spPr>
              <a:xfrm>
                <a:off x="2469409" y="3623366"/>
                <a:ext cx="2336966" cy="307777"/>
              </a:xfrm>
              <a:prstGeom prst="rect">
                <a:avLst/>
              </a:prstGeom>
              <a:noFill/>
            </p:spPr>
            <p:txBody>
              <a:bodyPr wrap="square" rtlCol="0">
                <a:spAutoFit/>
              </a:bodyPr>
              <a:lstStyle/>
              <a:p>
                <a:endParaRPr lang="ko-KR" altLang="en-US" sz="1400" dirty="0">
                  <a:solidFill>
                    <a:schemeClr val="tx1">
                      <a:lumMod val="75000"/>
                      <a:lumOff val="25000"/>
                    </a:schemeClr>
                  </a:solidFill>
                  <a:cs typeface="Arial" pitchFamily="34" charset="0"/>
                </a:endParaRPr>
              </a:p>
            </p:txBody>
          </p:sp>
        </p:grpSp>
      </p:grpSp>
      <p:sp>
        <p:nvSpPr>
          <p:cNvPr id="62" name="Freeform: Shape 96">
            <a:extLst>
              <a:ext uri="{FF2B5EF4-FFF2-40B4-BE49-F238E27FC236}">
                <a16:creationId xmlns:a16="http://schemas.microsoft.com/office/drawing/2014/main" id="{3049B683-6B9F-4FF8-A781-0DE8CC0C3938}"/>
              </a:ext>
            </a:extLst>
          </p:cNvPr>
          <p:cNvSpPr/>
          <p:nvPr/>
        </p:nvSpPr>
        <p:spPr>
          <a:xfrm>
            <a:off x="4190977" y="2474109"/>
            <a:ext cx="3938618" cy="2873465"/>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dirty="0"/>
          </a:p>
        </p:txBody>
      </p:sp>
      <p:pic>
        <p:nvPicPr>
          <p:cNvPr id="5122" name="Picture 2" descr="Deep diving into Git and GitHub | GLUG MVIT"/>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967918" y="2611724"/>
            <a:ext cx="2414016" cy="143762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82106" y="1179847"/>
            <a:ext cx="1280934"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Master</a:t>
            </a:r>
          </a:p>
        </p:txBody>
      </p:sp>
      <p:sp>
        <p:nvSpPr>
          <p:cNvPr id="20" name="TextBox 19"/>
          <p:cNvSpPr txBox="1"/>
          <p:nvPr/>
        </p:nvSpPr>
        <p:spPr>
          <a:xfrm>
            <a:off x="142412" y="1548108"/>
            <a:ext cx="2923848" cy="2308324"/>
          </a:xfrm>
          <a:prstGeom prst="rect">
            <a:avLst/>
          </a:prstGeom>
          <a:noFill/>
        </p:spPr>
        <p:txBody>
          <a:bodyPr wrap="square" rtlCol="0">
            <a:spAutoFit/>
          </a:bodyPr>
          <a:lstStyle/>
          <a:p>
            <a:r>
              <a:rPr lang="vi-VN" sz="2400" dirty="0" smtClean="0">
                <a:latin typeface="Times New Roman" panose="02020603050405020304" pitchFamily="18" charset="0"/>
                <a:cs typeface="Times New Roman" panose="02020603050405020304" pitchFamily="18" charset="0"/>
              </a:rPr>
              <a:t>Master là nhánh chính của tất cả các repository của bạn. Nó nên bao gồm những thay đổi và commit gần đây nhất.</a:t>
            </a:r>
            <a:endParaRPr lang="vi-VN" sz="2400"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9120849" y="1175896"/>
            <a:ext cx="99133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Push</a:t>
            </a:r>
          </a:p>
        </p:txBody>
      </p:sp>
      <p:sp>
        <p:nvSpPr>
          <p:cNvPr id="71" name="TextBox 70"/>
          <p:cNvSpPr txBox="1"/>
          <p:nvPr/>
        </p:nvSpPr>
        <p:spPr>
          <a:xfrm>
            <a:off x="8763849" y="1697055"/>
            <a:ext cx="2975733" cy="1938992"/>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Lệnh git push được sử dụng để cập nhật các nhánh từ xa với những thay đổi mới nhất mà bạn đã commit.</a:t>
            </a:r>
            <a:endParaRPr lang="en-US" sz="2400" dirty="0">
              <a:latin typeface="Times New Roman" panose="02020603050405020304" pitchFamily="18" charset="0"/>
              <a:cs typeface="Times New Roman" panose="02020603050405020304" pitchFamily="18" charset="0"/>
            </a:endParaRPr>
          </a:p>
        </p:txBody>
      </p:sp>
      <p:sp>
        <p:nvSpPr>
          <p:cNvPr id="83" name="TextBox 82"/>
          <p:cNvSpPr txBox="1"/>
          <p:nvPr/>
        </p:nvSpPr>
        <p:spPr>
          <a:xfrm>
            <a:off x="9032766" y="3666972"/>
            <a:ext cx="147464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Remote</a:t>
            </a:r>
          </a:p>
        </p:txBody>
      </p:sp>
      <p:sp>
        <p:nvSpPr>
          <p:cNvPr id="84" name="TextBox 83"/>
          <p:cNvSpPr txBox="1"/>
          <p:nvPr/>
        </p:nvSpPr>
        <p:spPr>
          <a:xfrm>
            <a:off x="8514712" y="4156034"/>
            <a:ext cx="3629002" cy="2677656"/>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Một Remote (kho lưu trữ từ xa) là một bản sao của </a:t>
            </a:r>
            <a:r>
              <a:rPr lang="vi-VN" sz="2400" dirty="0" smtClean="0">
                <a:latin typeface="Times New Roman" panose="02020603050405020304" pitchFamily="18" charset="0"/>
                <a:cs typeface="Times New Roman" panose="02020603050405020304" pitchFamily="18" charset="0"/>
              </a:rPr>
              <a:t>một</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nhánh</a:t>
            </a:r>
            <a:r>
              <a:rPr lang="vi-VN" sz="2400" dirty="0">
                <a:latin typeface="Times New Roman" panose="02020603050405020304" pitchFamily="18" charset="0"/>
                <a:cs typeface="Times New Roman" panose="02020603050405020304" pitchFamily="18" charset="0"/>
              </a:rPr>
              <a:t>. Remote giao tiếp ngược dòng với nhánh gốc (origin branch) của chúng và các Remote khác trong kho lưu trữ.</a:t>
            </a:r>
            <a:endParaRPr lang="en-US" sz="24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182106" y="4002567"/>
            <a:ext cx="2012454"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Repository</a:t>
            </a:r>
          </a:p>
        </p:txBody>
      </p:sp>
      <p:sp>
        <p:nvSpPr>
          <p:cNvPr id="88" name="TextBox 87"/>
          <p:cNvSpPr txBox="1"/>
          <p:nvPr/>
        </p:nvSpPr>
        <p:spPr>
          <a:xfrm>
            <a:off x="142412" y="4562744"/>
            <a:ext cx="3180912" cy="1569660"/>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Kho lưu trữ Git chứa tất cả các tệp dự án của bạn bao gồm các branch, tags và commit.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049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A8D78B-678F-4C18-9D77-7DA8D7F7E5FF}"/>
              </a:ext>
            </a:extLst>
          </p:cNvPr>
          <p:cNvSpPr/>
          <p:nvPr/>
        </p:nvSpPr>
        <p:spPr>
          <a:xfrm rot="1773228">
            <a:off x="2321456" y="5236655"/>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Rectangle 3">
            <a:extLst>
              <a:ext uri="{FF2B5EF4-FFF2-40B4-BE49-F238E27FC236}">
                <a16:creationId xmlns:a16="http://schemas.microsoft.com/office/drawing/2014/main" id="{CA6366F3-0AA4-44FF-9AC3-D92F51B25061}"/>
              </a:ext>
            </a:extLst>
          </p:cNvPr>
          <p:cNvSpPr/>
          <p:nvPr/>
        </p:nvSpPr>
        <p:spPr>
          <a:xfrm>
            <a:off x="794479" y="6105533"/>
            <a:ext cx="1394758" cy="11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
        <p:nvSpPr>
          <p:cNvPr id="6" name="Rectangle 5">
            <a:extLst>
              <a:ext uri="{FF2B5EF4-FFF2-40B4-BE49-F238E27FC236}">
                <a16:creationId xmlns:a16="http://schemas.microsoft.com/office/drawing/2014/main" id="{C8F19191-259F-46FD-80F2-53A5AF16BDEB}"/>
              </a:ext>
            </a:extLst>
          </p:cNvPr>
          <p:cNvSpPr/>
          <p:nvPr/>
        </p:nvSpPr>
        <p:spPr>
          <a:xfrm>
            <a:off x="0" y="767255"/>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794479" y="1655680"/>
            <a:ext cx="5926361" cy="707886"/>
          </a:xfrm>
          <a:prstGeom prst="rect">
            <a:avLst/>
          </a:prstGeom>
          <a:noFill/>
        </p:spPr>
        <p:txBody>
          <a:bodyPr wrap="square" rtlCol="0">
            <a:spAutoFit/>
          </a:bodyPr>
          <a:lstStyle/>
          <a:p>
            <a:pPr algn="ctr"/>
            <a:r>
              <a:rPr lang="en-US"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3.</a:t>
            </a:r>
            <a:r>
              <a:rPr lang="vi-VN"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Một</a:t>
            </a:r>
            <a:r>
              <a:rPr lang="en-US"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số </a:t>
            </a:r>
            <a:r>
              <a:rPr lang="vi-VN"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lệnh Git cơ bản</a:t>
            </a:r>
            <a:endParaRPr lang="vi-VN"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334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18803" y="781834"/>
            <a:ext cx="11573197" cy="724247"/>
          </a:xfrm>
          <a:prstGeom prst="rect">
            <a:avLst/>
          </a:prstGeom>
        </p:spPr>
        <p:txBody>
          <a:bodyPr/>
          <a:lstStyle/>
          <a:p>
            <a:r>
              <a:rPr lang="vi-VN" b="1" dirty="0">
                <a:solidFill>
                  <a:schemeClr val="tx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Các lệnh Git cơ bản</a:t>
            </a:r>
          </a:p>
          <a:p>
            <a:endParaRPr lang="en-US" dirty="0"/>
          </a:p>
        </p:txBody>
      </p:sp>
      <p:grpSp>
        <p:nvGrpSpPr>
          <p:cNvPr id="3" name="Group 2">
            <a:extLst>
              <a:ext uri="{FF2B5EF4-FFF2-40B4-BE49-F238E27FC236}">
                <a16:creationId xmlns:a16="http://schemas.microsoft.com/office/drawing/2014/main" id="{7B4A2DAA-8557-4909-B3BA-648E6DB7DE95}"/>
              </a:ext>
            </a:extLst>
          </p:cNvPr>
          <p:cNvGrpSpPr/>
          <p:nvPr/>
        </p:nvGrpSpPr>
        <p:grpSpPr>
          <a:xfrm>
            <a:off x="4402383" y="2450612"/>
            <a:ext cx="3116510" cy="3122154"/>
            <a:chOff x="3018304" y="1378094"/>
            <a:chExt cx="3096667" cy="3096667"/>
          </a:xfrm>
        </p:grpSpPr>
        <p:sp>
          <p:nvSpPr>
            <p:cNvPr id="4" name="Block Arc 3">
              <a:extLst>
                <a:ext uri="{FF2B5EF4-FFF2-40B4-BE49-F238E27FC236}">
                  <a16:creationId xmlns:a16="http://schemas.microsoft.com/office/drawing/2014/main" id="{0C2FAB3E-9069-4138-98CB-B3F58B2B73DF}"/>
                </a:ext>
              </a:extLst>
            </p:cNvPr>
            <p:cNvSpPr/>
            <p:nvPr/>
          </p:nvSpPr>
          <p:spPr>
            <a:xfrm rot="8261054">
              <a:off x="3018304" y="1378094"/>
              <a:ext cx="3096667" cy="3096667"/>
            </a:xfrm>
            <a:prstGeom prst="blockArc">
              <a:avLst>
                <a:gd name="adj1" fmla="val 13411126"/>
                <a:gd name="adj2" fmla="val 15919102"/>
                <a:gd name="adj3"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id="{C9C0A69D-758E-457D-85C2-8FE7D35001E8}"/>
                </a:ext>
              </a:extLst>
            </p:cNvPr>
            <p:cNvSpPr/>
            <p:nvPr/>
          </p:nvSpPr>
          <p:spPr>
            <a:xfrm rot="19032052">
              <a:off x="3018304" y="1378094"/>
              <a:ext cx="3096667" cy="3096667"/>
            </a:xfrm>
            <a:prstGeom prst="blockArc">
              <a:avLst>
                <a:gd name="adj1" fmla="val 4326960"/>
                <a:gd name="adj2" fmla="val 13310838"/>
                <a:gd name="adj3" fmla="val 70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50C8AC41-A411-4172-A182-0DC01F0426A1}"/>
                </a:ext>
              </a:extLst>
            </p:cNvPr>
            <p:cNvGrpSpPr/>
            <p:nvPr/>
          </p:nvGrpSpPr>
          <p:grpSpPr>
            <a:xfrm>
              <a:off x="3018304" y="1378094"/>
              <a:ext cx="3096667" cy="3096667"/>
              <a:chOff x="3018304" y="1378094"/>
              <a:chExt cx="3096667" cy="3096667"/>
            </a:xfrm>
          </p:grpSpPr>
          <p:sp>
            <p:nvSpPr>
              <p:cNvPr id="9" name="Block Arc 8">
                <a:extLst>
                  <a:ext uri="{FF2B5EF4-FFF2-40B4-BE49-F238E27FC236}">
                    <a16:creationId xmlns:a16="http://schemas.microsoft.com/office/drawing/2014/main" id="{984B9532-BC8D-437A-8678-E4DFBA5F85F9}"/>
                  </a:ext>
                </a:extLst>
              </p:cNvPr>
              <p:cNvSpPr/>
              <p:nvPr/>
            </p:nvSpPr>
            <p:spPr>
              <a:xfrm>
                <a:off x="3018304" y="1378094"/>
                <a:ext cx="3096667" cy="3096667"/>
              </a:xfrm>
              <a:prstGeom prst="blockArc">
                <a:avLst>
                  <a:gd name="adj1" fmla="val 10849205"/>
                  <a:gd name="adj2" fmla="val 13299261"/>
                  <a:gd name="adj3" fmla="val 70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 name="Block Arc 9">
                <a:extLst>
                  <a:ext uri="{FF2B5EF4-FFF2-40B4-BE49-F238E27FC236}">
                    <a16:creationId xmlns:a16="http://schemas.microsoft.com/office/drawing/2014/main" id="{BF9F09D1-E29E-4D22-AF18-03CA77319D3D}"/>
                  </a:ext>
                </a:extLst>
              </p:cNvPr>
              <p:cNvSpPr/>
              <p:nvPr/>
            </p:nvSpPr>
            <p:spPr>
              <a:xfrm rot="5400000">
                <a:off x="3018304" y="1378094"/>
                <a:ext cx="3096667" cy="3096667"/>
              </a:xfrm>
              <a:prstGeom prst="blockArc">
                <a:avLst>
                  <a:gd name="adj1" fmla="val 13650321"/>
                  <a:gd name="adj2" fmla="val 16152490"/>
                  <a:gd name="adj3" fmla="val 7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7" name="Block Arc 6">
              <a:extLst>
                <a:ext uri="{FF2B5EF4-FFF2-40B4-BE49-F238E27FC236}">
                  <a16:creationId xmlns:a16="http://schemas.microsoft.com/office/drawing/2014/main" id="{574A5117-2926-4F51-93FF-57612072D21D}"/>
                </a:ext>
              </a:extLst>
            </p:cNvPr>
            <p:cNvSpPr/>
            <p:nvPr/>
          </p:nvSpPr>
          <p:spPr>
            <a:xfrm rot="2854073">
              <a:off x="3018304" y="1378094"/>
              <a:ext cx="3096667" cy="3096667"/>
            </a:xfrm>
            <a:prstGeom prst="blockArc">
              <a:avLst>
                <a:gd name="adj1" fmla="val 10553048"/>
                <a:gd name="adj2" fmla="val 13271468"/>
                <a:gd name="adj3" fmla="val 70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id="{467D3D69-EB10-4353-A641-C5799F44714A}"/>
                </a:ext>
              </a:extLst>
            </p:cNvPr>
            <p:cNvSpPr/>
            <p:nvPr/>
          </p:nvSpPr>
          <p:spPr>
            <a:xfrm rot="2854464">
              <a:off x="3018304" y="1378094"/>
              <a:ext cx="3096667" cy="3096667"/>
            </a:xfrm>
            <a:prstGeom prst="blockArc">
              <a:avLst>
                <a:gd name="adj1" fmla="val 13411126"/>
                <a:gd name="adj2" fmla="val 16068669"/>
                <a:gd name="adj3" fmla="val 71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0">
            <a:extLst>
              <a:ext uri="{FF2B5EF4-FFF2-40B4-BE49-F238E27FC236}">
                <a16:creationId xmlns:a16="http://schemas.microsoft.com/office/drawing/2014/main" id="{FC4004FB-8EC5-40CD-BA0F-A0C46E53FF2D}"/>
              </a:ext>
            </a:extLst>
          </p:cNvPr>
          <p:cNvGrpSpPr/>
          <p:nvPr/>
        </p:nvGrpSpPr>
        <p:grpSpPr>
          <a:xfrm>
            <a:off x="8350488" y="1793805"/>
            <a:ext cx="2827390" cy="648225"/>
            <a:chOff x="6457217" y="1673588"/>
            <a:chExt cx="2291247" cy="648225"/>
          </a:xfrm>
        </p:grpSpPr>
        <p:sp>
          <p:nvSpPr>
            <p:cNvPr id="12" name="TextBox 11">
              <a:extLst>
                <a:ext uri="{FF2B5EF4-FFF2-40B4-BE49-F238E27FC236}">
                  <a16:creationId xmlns:a16="http://schemas.microsoft.com/office/drawing/2014/main" id="{314C0DCF-2A70-41E0-A600-8092400D3C5F}"/>
                </a:ext>
              </a:extLst>
            </p:cNvPr>
            <p:cNvSpPr txBox="1"/>
            <p:nvPr/>
          </p:nvSpPr>
          <p:spPr>
            <a:xfrm>
              <a:off x="6457217" y="1673588"/>
              <a:ext cx="2291246"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sp>
          <p:nvSpPr>
            <p:cNvPr id="13" name="TextBox 12">
              <a:extLst>
                <a:ext uri="{FF2B5EF4-FFF2-40B4-BE49-F238E27FC236}">
                  <a16:creationId xmlns:a16="http://schemas.microsoft.com/office/drawing/2014/main" id="{C2B0E010-88AE-4F9B-A3E1-338278EC00AD}"/>
                </a:ext>
              </a:extLst>
            </p:cNvPr>
            <p:cNvSpPr txBox="1"/>
            <p:nvPr/>
          </p:nvSpPr>
          <p:spPr>
            <a:xfrm>
              <a:off x="6457218" y="2044814"/>
              <a:ext cx="2291246"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ADF25A28-5BEE-4E09-98DF-E153EA152C82}"/>
              </a:ext>
            </a:extLst>
          </p:cNvPr>
          <p:cNvGrpSpPr/>
          <p:nvPr/>
        </p:nvGrpSpPr>
        <p:grpSpPr>
          <a:xfrm>
            <a:off x="8578643" y="3284987"/>
            <a:ext cx="2827389" cy="548997"/>
            <a:chOff x="6889266" y="3284984"/>
            <a:chExt cx="1998238" cy="548997"/>
          </a:xfrm>
        </p:grpSpPr>
        <p:sp>
          <p:nvSpPr>
            <p:cNvPr id="15" name="TextBox 14">
              <a:extLst>
                <a:ext uri="{FF2B5EF4-FFF2-40B4-BE49-F238E27FC236}">
                  <a16:creationId xmlns:a16="http://schemas.microsoft.com/office/drawing/2014/main" id="{9D8FFBA8-6C81-406B-9D3D-8FD1651E179E}"/>
                </a:ext>
              </a:extLst>
            </p:cNvPr>
            <p:cNvSpPr txBox="1"/>
            <p:nvPr/>
          </p:nvSpPr>
          <p:spPr>
            <a:xfrm>
              <a:off x="6889266" y="3284984"/>
              <a:ext cx="1998238" cy="307777"/>
            </a:xfrm>
            <a:prstGeom prst="rect">
              <a:avLst/>
            </a:prstGeom>
            <a:noFill/>
          </p:spPr>
          <p:txBody>
            <a:bodyPr wrap="square" rtlCol="0">
              <a:spAutoFit/>
            </a:bodyPr>
            <a:lstStyle/>
            <a:p>
              <a:endParaRPr lang="ko-KR" altLang="en-US" sz="1400" b="1" dirty="0">
                <a:solidFill>
                  <a:schemeClr val="accent4"/>
                </a:solidFill>
                <a:cs typeface="Arial" pitchFamily="34" charset="0"/>
              </a:endParaRPr>
            </a:p>
          </p:txBody>
        </p:sp>
        <p:sp>
          <p:nvSpPr>
            <p:cNvPr id="16" name="TextBox 15">
              <a:extLst>
                <a:ext uri="{FF2B5EF4-FFF2-40B4-BE49-F238E27FC236}">
                  <a16:creationId xmlns:a16="http://schemas.microsoft.com/office/drawing/2014/main" id="{A96B4E8F-81D1-45EB-A33E-4F1B2C8BDE01}"/>
                </a:ext>
              </a:extLst>
            </p:cNvPr>
            <p:cNvSpPr txBox="1"/>
            <p:nvPr/>
          </p:nvSpPr>
          <p:spPr>
            <a:xfrm>
              <a:off x="6889266" y="3556982"/>
              <a:ext cx="1998238"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7298E8B0-E1EC-4E06-AA6B-8239629578D4}"/>
              </a:ext>
            </a:extLst>
          </p:cNvPr>
          <p:cNvGrpSpPr/>
          <p:nvPr/>
        </p:nvGrpSpPr>
        <p:grpSpPr>
          <a:xfrm>
            <a:off x="7655431" y="4997925"/>
            <a:ext cx="3237717" cy="783416"/>
            <a:chOff x="6340722" y="5020022"/>
            <a:chExt cx="2623766" cy="783416"/>
          </a:xfrm>
        </p:grpSpPr>
        <p:sp>
          <p:nvSpPr>
            <p:cNvPr id="18" name="TextBox 17">
              <a:extLst>
                <a:ext uri="{FF2B5EF4-FFF2-40B4-BE49-F238E27FC236}">
                  <a16:creationId xmlns:a16="http://schemas.microsoft.com/office/drawing/2014/main" id="{675F3664-39C6-47C1-B7BB-39A5B68FF2D8}"/>
                </a:ext>
              </a:extLst>
            </p:cNvPr>
            <p:cNvSpPr txBox="1"/>
            <p:nvPr/>
          </p:nvSpPr>
          <p:spPr>
            <a:xfrm>
              <a:off x="6673242" y="5020022"/>
              <a:ext cx="2291246" cy="307777"/>
            </a:xfrm>
            <a:prstGeom prst="rect">
              <a:avLst/>
            </a:prstGeom>
            <a:noFill/>
          </p:spPr>
          <p:txBody>
            <a:bodyPr wrap="square" rtlCol="0">
              <a:spAutoFit/>
            </a:bodyPr>
            <a:lstStyle/>
            <a:p>
              <a:endParaRPr lang="ko-KR" altLang="en-US" sz="1400" b="1" dirty="0">
                <a:solidFill>
                  <a:schemeClr val="accent5"/>
                </a:solidFill>
                <a:cs typeface="Arial" pitchFamily="34" charset="0"/>
              </a:endParaRPr>
            </a:p>
          </p:txBody>
        </p:sp>
        <p:sp>
          <p:nvSpPr>
            <p:cNvPr id="19" name="TextBox 18">
              <a:extLst>
                <a:ext uri="{FF2B5EF4-FFF2-40B4-BE49-F238E27FC236}">
                  <a16:creationId xmlns:a16="http://schemas.microsoft.com/office/drawing/2014/main" id="{DC075020-D593-4E08-A8FB-B84075A915DB}"/>
                </a:ext>
              </a:extLst>
            </p:cNvPr>
            <p:cNvSpPr txBox="1"/>
            <p:nvPr/>
          </p:nvSpPr>
          <p:spPr>
            <a:xfrm>
              <a:off x="6340722" y="5526439"/>
              <a:ext cx="2291246" cy="276999"/>
            </a:xfrm>
            <a:prstGeom prst="rect">
              <a:avLst/>
            </a:prstGeom>
            <a:noFill/>
          </p:spPr>
          <p:txBody>
            <a:bodyPr wrap="square" rtlCol="0">
              <a:spAutoFit/>
            </a:bodyPr>
            <a:lstStyle/>
            <a:p>
              <a:endParaRPr lang="ko-KR" altLang="en-US" sz="1200"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40AC0B7E-7D6A-46CF-B237-72AD297ECF20}"/>
              </a:ext>
            </a:extLst>
          </p:cNvPr>
          <p:cNvGrpSpPr/>
          <p:nvPr/>
        </p:nvGrpSpPr>
        <p:grpSpPr>
          <a:xfrm>
            <a:off x="558671" y="1772819"/>
            <a:ext cx="3598890" cy="449890"/>
            <a:chOff x="-266615" y="1749941"/>
            <a:chExt cx="2955591" cy="449890"/>
          </a:xfrm>
        </p:grpSpPr>
        <p:sp>
          <p:nvSpPr>
            <p:cNvPr id="21" name="TextBox 20">
              <a:extLst>
                <a:ext uri="{FF2B5EF4-FFF2-40B4-BE49-F238E27FC236}">
                  <a16:creationId xmlns:a16="http://schemas.microsoft.com/office/drawing/2014/main" id="{1D5D2173-A187-4CC1-97A4-976D8761E558}"/>
                </a:ext>
              </a:extLst>
            </p:cNvPr>
            <p:cNvSpPr txBox="1"/>
            <p:nvPr/>
          </p:nvSpPr>
          <p:spPr>
            <a:xfrm>
              <a:off x="467544" y="1749941"/>
              <a:ext cx="2221432" cy="307777"/>
            </a:xfrm>
            <a:prstGeom prst="rect">
              <a:avLst/>
            </a:prstGeom>
            <a:noFill/>
          </p:spPr>
          <p:txBody>
            <a:bodyPr wrap="square" rtlCol="0">
              <a:spAutoFit/>
            </a:bodyPr>
            <a:lstStyle/>
            <a:p>
              <a:pPr algn="r"/>
              <a:endParaRPr lang="ko-KR" altLang="en-US" sz="14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id="{128AA111-C28A-4CBC-91EC-D468B7D9B4D2}"/>
                </a:ext>
              </a:extLst>
            </p:cNvPr>
            <p:cNvSpPr txBox="1"/>
            <p:nvPr/>
          </p:nvSpPr>
          <p:spPr>
            <a:xfrm>
              <a:off x="-266615" y="1922832"/>
              <a:ext cx="2291246"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B76BD7EC-8762-4C7B-A664-072B3D7370E2}"/>
              </a:ext>
            </a:extLst>
          </p:cNvPr>
          <p:cNvGrpSpPr/>
          <p:nvPr/>
        </p:nvGrpSpPr>
        <p:grpSpPr>
          <a:xfrm>
            <a:off x="820916" y="3284987"/>
            <a:ext cx="2802170" cy="548997"/>
            <a:chOff x="242744" y="3314387"/>
            <a:chExt cx="2011990" cy="548997"/>
          </a:xfrm>
        </p:grpSpPr>
        <p:sp>
          <p:nvSpPr>
            <p:cNvPr id="24" name="TextBox 23">
              <a:extLst>
                <a:ext uri="{FF2B5EF4-FFF2-40B4-BE49-F238E27FC236}">
                  <a16:creationId xmlns:a16="http://schemas.microsoft.com/office/drawing/2014/main" id="{773A9552-755C-4090-875E-F18D43683C80}"/>
                </a:ext>
              </a:extLst>
            </p:cNvPr>
            <p:cNvSpPr txBox="1"/>
            <p:nvPr/>
          </p:nvSpPr>
          <p:spPr>
            <a:xfrm>
              <a:off x="242744" y="3314387"/>
              <a:ext cx="1942176" cy="307777"/>
            </a:xfrm>
            <a:prstGeom prst="rect">
              <a:avLst/>
            </a:prstGeom>
            <a:noFill/>
          </p:spPr>
          <p:txBody>
            <a:bodyPr wrap="square" rtlCol="0">
              <a:spAutoFit/>
            </a:bodyPr>
            <a:lstStyle/>
            <a:p>
              <a:pPr algn="r"/>
              <a:endParaRPr lang="ko-KR" altLang="en-US" sz="14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2F6F66EA-8992-4D53-8B0D-5F438006E146}"/>
                </a:ext>
              </a:extLst>
            </p:cNvPr>
            <p:cNvSpPr txBox="1"/>
            <p:nvPr/>
          </p:nvSpPr>
          <p:spPr>
            <a:xfrm>
              <a:off x="251520" y="3586385"/>
              <a:ext cx="2003214" cy="276999"/>
            </a:xfrm>
            <a:prstGeom prst="rect">
              <a:avLst/>
            </a:prstGeom>
            <a:noFill/>
          </p:spPr>
          <p:txBody>
            <a:bodyPr wrap="square" rtlCol="0">
              <a:spAutoFit/>
            </a:bodyPr>
            <a:lstStyle/>
            <a:p>
              <a:pPr algn="r"/>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26" name="Group 25">
            <a:extLst>
              <a:ext uri="{FF2B5EF4-FFF2-40B4-BE49-F238E27FC236}">
                <a16:creationId xmlns:a16="http://schemas.microsoft.com/office/drawing/2014/main" id="{E31AD39F-467B-4481-B217-79A1E08132D7}"/>
              </a:ext>
            </a:extLst>
          </p:cNvPr>
          <p:cNvGrpSpPr/>
          <p:nvPr/>
        </p:nvGrpSpPr>
        <p:grpSpPr>
          <a:xfrm>
            <a:off x="1264596" y="5127031"/>
            <a:ext cx="2802170" cy="548997"/>
            <a:chOff x="251520" y="4998238"/>
            <a:chExt cx="2291246" cy="548997"/>
          </a:xfrm>
        </p:grpSpPr>
        <p:sp>
          <p:nvSpPr>
            <p:cNvPr id="27" name="TextBox 26">
              <a:extLst>
                <a:ext uri="{FF2B5EF4-FFF2-40B4-BE49-F238E27FC236}">
                  <a16:creationId xmlns:a16="http://schemas.microsoft.com/office/drawing/2014/main" id="{95985777-3A71-4CC2-93C4-F99967D1B611}"/>
                </a:ext>
              </a:extLst>
            </p:cNvPr>
            <p:cNvSpPr txBox="1"/>
            <p:nvPr/>
          </p:nvSpPr>
          <p:spPr>
            <a:xfrm>
              <a:off x="251520" y="4998238"/>
              <a:ext cx="2221432" cy="307777"/>
            </a:xfrm>
            <a:prstGeom prst="rect">
              <a:avLst/>
            </a:prstGeom>
            <a:noFill/>
          </p:spPr>
          <p:txBody>
            <a:bodyPr wrap="square" rtlCol="0">
              <a:spAutoFit/>
            </a:bodyPr>
            <a:lstStyle/>
            <a:p>
              <a:pPr algn="r"/>
              <a:endParaRPr lang="ko-KR" altLang="en-US" sz="1400" b="1" dirty="0">
                <a:solidFill>
                  <a:schemeClr val="accent6"/>
                </a:solidFill>
                <a:cs typeface="Arial" pitchFamily="34" charset="0"/>
              </a:endParaRPr>
            </a:p>
          </p:txBody>
        </p:sp>
        <p:sp>
          <p:nvSpPr>
            <p:cNvPr id="28" name="TextBox 27">
              <a:extLst>
                <a:ext uri="{FF2B5EF4-FFF2-40B4-BE49-F238E27FC236}">
                  <a16:creationId xmlns:a16="http://schemas.microsoft.com/office/drawing/2014/main" id="{AB0C1EA6-FFA8-4F35-8B36-29D1633FEEDB}"/>
                </a:ext>
              </a:extLst>
            </p:cNvPr>
            <p:cNvSpPr txBox="1"/>
            <p:nvPr/>
          </p:nvSpPr>
          <p:spPr>
            <a:xfrm>
              <a:off x="251520" y="5270236"/>
              <a:ext cx="2291246"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grpSp>
      <p:sp>
        <p:nvSpPr>
          <p:cNvPr id="33" name="Freeform 98">
            <a:extLst>
              <a:ext uri="{FF2B5EF4-FFF2-40B4-BE49-F238E27FC236}">
                <a16:creationId xmlns:a16="http://schemas.microsoft.com/office/drawing/2014/main" id="{94C5EA8C-DE29-47E3-A962-0D79EC62372E}"/>
              </a:ext>
            </a:extLst>
          </p:cNvPr>
          <p:cNvSpPr/>
          <p:nvPr/>
        </p:nvSpPr>
        <p:spPr>
          <a:xfrm>
            <a:off x="6337806" y="1272913"/>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4" name="Freeform 99">
            <a:extLst>
              <a:ext uri="{FF2B5EF4-FFF2-40B4-BE49-F238E27FC236}">
                <a16:creationId xmlns:a16="http://schemas.microsoft.com/office/drawing/2014/main" id="{F5120325-B3F1-4279-9B4F-9F294C63174A}"/>
              </a:ext>
            </a:extLst>
          </p:cNvPr>
          <p:cNvSpPr/>
          <p:nvPr/>
        </p:nvSpPr>
        <p:spPr>
          <a:xfrm flipH="1">
            <a:off x="4242570" y="1953182"/>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52DCE4C4-890D-42A6-B374-9C7FD3D2E1B5}"/>
              </a:ext>
            </a:extLst>
          </p:cNvPr>
          <p:cNvCxnSpPr>
            <a:cxnSpLocks/>
          </p:cNvCxnSpPr>
          <p:nvPr/>
        </p:nvCxnSpPr>
        <p:spPr>
          <a:xfrm>
            <a:off x="7832969" y="3856493"/>
            <a:ext cx="581917" cy="5861"/>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103">
            <a:extLst>
              <a:ext uri="{FF2B5EF4-FFF2-40B4-BE49-F238E27FC236}">
                <a16:creationId xmlns:a16="http://schemas.microsoft.com/office/drawing/2014/main" id="{467C558E-CEDE-46EA-B4C7-AB0F70C8583C}"/>
              </a:ext>
            </a:extLst>
          </p:cNvPr>
          <p:cNvSpPr/>
          <p:nvPr/>
        </p:nvSpPr>
        <p:spPr>
          <a:xfrm flipH="1">
            <a:off x="3366630" y="4901981"/>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7" name="Straight Connector 36">
            <a:extLst>
              <a:ext uri="{FF2B5EF4-FFF2-40B4-BE49-F238E27FC236}">
                <a16:creationId xmlns:a16="http://schemas.microsoft.com/office/drawing/2014/main" id="{335162D1-20EC-41B5-93EB-168E4576B0B8}"/>
              </a:ext>
            </a:extLst>
          </p:cNvPr>
          <p:cNvCxnSpPr>
            <a:cxnSpLocks/>
            <a:endCxn id="24" idx="3"/>
          </p:cNvCxnSpPr>
          <p:nvPr/>
        </p:nvCxnSpPr>
        <p:spPr>
          <a:xfrm flipH="1">
            <a:off x="3525854" y="3433015"/>
            <a:ext cx="593190" cy="5861"/>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103">
            <a:extLst>
              <a:ext uri="{FF2B5EF4-FFF2-40B4-BE49-F238E27FC236}">
                <a16:creationId xmlns:a16="http://schemas.microsoft.com/office/drawing/2014/main" id="{082D124F-4652-425A-9C21-48576177B4C5}"/>
              </a:ext>
            </a:extLst>
          </p:cNvPr>
          <p:cNvSpPr/>
          <p:nvPr/>
        </p:nvSpPr>
        <p:spPr>
          <a:xfrm>
            <a:off x="7469531" y="4749363"/>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43" name="Rectangle 7">
            <a:extLst>
              <a:ext uri="{FF2B5EF4-FFF2-40B4-BE49-F238E27FC236}">
                <a16:creationId xmlns:a16="http://schemas.microsoft.com/office/drawing/2014/main" id="{A7C033A8-759D-4695-B2A0-97A00D62D28C}"/>
              </a:ext>
            </a:extLst>
          </p:cNvPr>
          <p:cNvSpPr/>
          <p:nvPr/>
        </p:nvSpPr>
        <p:spPr>
          <a:xfrm rot="1773228">
            <a:off x="6347343" y="3293460"/>
            <a:ext cx="467348" cy="104115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TextBox 31"/>
          <p:cNvSpPr txBox="1"/>
          <p:nvPr/>
        </p:nvSpPr>
        <p:spPr>
          <a:xfrm>
            <a:off x="4894682" y="3592764"/>
            <a:ext cx="1656934" cy="1015663"/>
          </a:xfrm>
          <a:prstGeom prst="rect">
            <a:avLst/>
          </a:prstGeom>
          <a:noFill/>
        </p:spPr>
        <p:txBody>
          <a:bodyPr wrap="square" rtlCol="0">
            <a:spAutoFit/>
          </a:bodyPr>
          <a:lstStyle/>
          <a:p>
            <a:r>
              <a:rPr lang="en-US" sz="6000" b="1" dirty="0" smtClean="0">
                <a:solidFill>
                  <a:schemeClr val="accent1"/>
                </a:solidFill>
                <a:effectLst>
                  <a:outerShdw blurRad="50800" dist="38100" dir="13500000" algn="br" rotWithShape="0">
                    <a:prstClr val="black">
                      <a:alpha val="40000"/>
                    </a:prstClr>
                  </a:outerShdw>
                </a:effectLst>
              </a:rPr>
              <a:t>GIT</a:t>
            </a:r>
            <a:endParaRPr lang="en-US" sz="6000" b="1" dirty="0">
              <a:solidFill>
                <a:schemeClr val="accent1"/>
              </a:solidFill>
              <a:effectLst>
                <a:outerShdw blurRad="50800" dist="38100" dir="13500000" algn="br" rotWithShape="0">
                  <a:prstClr val="black">
                    <a:alpha val="40000"/>
                  </a:prstClr>
                </a:outerShdw>
              </a:effectLst>
            </a:endParaRPr>
          </a:p>
        </p:txBody>
      </p:sp>
      <p:sp>
        <p:nvSpPr>
          <p:cNvPr id="39" name="Rectangle 38"/>
          <p:cNvSpPr/>
          <p:nvPr/>
        </p:nvSpPr>
        <p:spPr>
          <a:xfrm>
            <a:off x="246888" y="1506899"/>
            <a:ext cx="1617751"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config</a:t>
            </a:r>
            <a:endParaRPr lang="vi-VN" sz="2400" b="1" dirty="0">
              <a:effectLst>
                <a:outerShdw blurRad="38100" dist="38100" dir="2700000" algn="tl">
                  <a:srgbClr val="000000">
                    <a:alpha val="43137"/>
                  </a:srgbClr>
                </a:outerShdw>
              </a:effectLst>
            </a:endParaRPr>
          </a:p>
        </p:txBody>
      </p:sp>
      <p:sp>
        <p:nvSpPr>
          <p:cNvPr id="44" name="Rectangle 43"/>
          <p:cNvSpPr/>
          <p:nvPr/>
        </p:nvSpPr>
        <p:spPr>
          <a:xfrm>
            <a:off x="246888" y="1877434"/>
            <a:ext cx="3963076" cy="1200329"/>
          </a:xfrm>
          <a:prstGeom prst="rect">
            <a:avLst/>
          </a:prstGeom>
        </p:spPr>
        <p:txBody>
          <a:bodyPr wrap="square">
            <a:spAutoFit/>
          </a:bodyPr>
          <a:lstStyle/>
          <a:p>
            <a:r>
              <a:rPr lang="vi-VN" sz="2400" dirty="0" smtClean="0">
                <a:latin typeface="Times New Roman" panose="02020603050405020304" pitchFamily="18" charset="0"/>
                <a:cs typeface="Times New Roman" panose="02020603050405020304" pitchFamily="18" charset="0"/>
              </a:rPr>
              <a:t>Tác dụng : Để set user name và email của bạn trong main configuration file.</a:t>
            </a:r>
            <a:endParaRPr lang="vi-VN" sz="2400" dirty="0">
              <a:latin typeface="Times New Roman" panose="02020603050405020304" pitchFamily="18" charset="0"/>
              <a:cs typeface="Times New Roman" panose="02020603050405020304" pitchFamily="18" charset="0"/>
            </a:endParaRPr>
          </a:p>
        </p:txBody>
      </p:sp>
      <p:sp>
        <p:nvSpPr>
          <p:cNvPr id="45" name="Rectangle 44"/>
          <p:cNvSpPr/>
          <p:nvPr/>
        </p:nvSpPr>
        <p:spPr>
          <a:xfrm>
            <a:off x="2307625" y="3190759"/>
            <a:ext cx="1156086"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init</a:t>
            </a:r>
            <a:endParaRPr lang="vi-VN" sz="2400" b="1" dirty="0">
              <a:effectLst>
                <a:outerShdw blurRad="38100" dist="38100" dir="2700000" algn="tl">
                  <a:srgbClr val="000000">
                    <a:alpha val="43137"/>
                  </a:srgbClr>
                </a:outerShdw>
              </a:effectLst>
            </a:endParaRPr>
          </a:p>
        </p:txBody>
      </p:sp>
      <p:sp>
        <p:nvSpPr>
          <p:cNvPr id="46" name="Rectangle 45"/>
          <p:cNvSpPr/>
          <p:nvPr/>
        </p:nvSpPr>
        <p:spPr>
          <a:xfrm>
            <a:off x="799193" y="3587583"/>
            <a:ext cx="3252019" cy="1200329"/>
          </a:xfrm>
          <a:prstGeom prst="rect">
            <a:avLst/>
          </a:prstGeom>
        </p:spPr>
        <p:txBody>
          <a:bodyPr wrap="square">
            <a:spAutoFit/>
          </a:bodyPr>
          <a:lstStyle/>
          <a:p>
            <a:r>
              <a:rPr lang="vi-VN" sz="2400" dirty="0" smtClean="0">
                <a:latin typeface="Times New Roman" panose="02020603050405020304" pitchFamily="18" charset="0"/>
                <a:cs typeface="Times New Roman" panose="02020603050405020304" pitchFamily="18" charset="0"/>
              </a:rPr>
              <a:t>Tác dụng : Khởi tạo 1 git repository</a:t>
            </a: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1 project mới hoặc đã có.</a:t>
            </a:r>
            <a:endParaRPr lang="vi-VN" sz="2400" dirty="0">
              <a:latin typeface="Times New Roman" panose="02020603050405020304" pitchFamily="18" charset="0"/>
              <a:cs typeface="Times New Roman" panose="02020603050405020304" pitchFamily="18" charset="0"/>
            </a:endParaRPr>
          </a:p>
        </p:txBody>
      </p:sp>
      <p:sp>
        <p:nvSpPr>
          <p:cNvPr id="47" name="Rectangle 46"/>
          <p:cNvSpPr/>
          <p:nvPr/>
        </p:nvSpPr>
        <p:spPr>
          <a:xfrm>
            <a:off x="1763865" y="5090508"/>
            <a:ext cx="1499128"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clone</a:t>
            </a:r>
            <a:endParaRPr lang="vi-VN" sz="2400" b="1" dirty="0">
              <a:effectLst>
                <a:outerShdw blurRad="38100" dist="38100" dir="2700000" algn="tl">
                  <a:srgbClr val="000000">
                    <a:alpha val="43137"/>
                  </a:srgbClr>
                </a:outerShdw>
              </a:effectLst>
            </a:endParaRPr>
          </a:p>
        </p:txBody>
      </p:sp>
      <p:sp>
        <p:nvSpPr>
          <p:cNvPr id="48" name="Rectangle 47"/>
          <p:cNvSpPr/>
          <p:nvPr/>
        </p:nvSpPr>
        <p:spPr>
          <a:xfrm>
            <a:off x="1062483" y="5581768"/>
            <a:ext cx="3004283" cy="1200329"/>
          </a:xfrm>
          <a:prstGeom prst="rect">
            <a:avLst/>
          </a:prstGeom>
        </p:spPr>
        <p:txBody>
          <a:bodyPr wrap="square">
            <a:spAutoFit/>
          </a:bodyPr>
          <a:lstStyle/>
          <a:p>
            <a:r>
              <a:rPr lang="vi-VN" sz="2400" dirty="0" smtClean="0">
                <a:latin typeface="Times New Roman" panose="02020603050405020304" pitchFamily="18" charset="0"/>
                <a:cs typeface="Times New Roman" panose="02020603050405020304" pitchFamily="18" charset="0"/>
              </a:rPr>
              <a:t>Tác dụng: Copy 1 git repository từ remote source.</a:t>
            </a:r>
            <a:endParaRPr lang="vi-VN" sz="2400" dirty="0">
              <a:latin typeface="Times New Roman" panose="02020603050405020304" pitchFamily="18" charset="0"/>
              <a:cs typeface="Times New Roman" panose="02020603050405020304" pitchFamily="18" charset="0"/>
            </a:endParaRPr>
          </a:p>
        </p:txBody>
      </p:sp>
      <p:sp>
        <p:nvSpPr>
          <p:cNvPr id="49" name="Rectangle 48"/>
          <p:cNvSpPr/>
          <p:nvPr/>
        </p:nvSpPr>
        <p:spPr>
          <a:xfrm>
            <a:off x="8154113" y="4811557"/>
            <a:ext cx="1603324"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status</a:t>
            </a:r>
            <a:endParaRPr lang="vi-VN" sz="2400" b="1" dirty="0">
              <a:effectLst>
                <a:outerShdw blurRad="38100" dist="38100" dir="2700000" algn="tl">
                  <a:srgbClr val="000000">
                    <a:alpha val="43137"/>
                  </a:srgbClr>
                </a:outerShdw>
              </a:effectLst>
            </a:endParaRPr>
          </a:p>
        </p:txBody>
      </p:sp>
      <p:sp>
        <p:nvSpPr>
          <p:cNvPr id="50" name="Rectangle 49"/>
          <p:cNvSpPr/>
          <p:nvPr/>
        </p:nvSpPr>
        <p:spPr>
          <a:xfrm>
            <a:off x="7491136" y="5170201"/>
            <a:ext cx="3990347" cy="1200329"/>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Tác dụng: Để check trạng thái của những file bạn đã thay đổi trong thư mục làm việc. </a:t>
            </a:r>
            <a:endParaRPr lang="en-US" sz="2400" dirty="0">
              <a:latin typeface="Times New Roman" panose="02020603050405020304" pitchFamily="18" charset="0"/>
              <a:cs typeface="Times New Roman" panose="02020603050405020304" pitchFamily="18" charset="0"/>
            </a:endParaRPr>
          </a:p>
        </p:txBody>
      </p:sp>
      <p:sp>
        <p:nvSpPr>
          <p:cNvPr id="51" name="Rectangle 50"/>
          <p:cNvSpPr/>
          <p:nvPr/>
        </p:nvSpPr>
        <p:spPr>
          <a:xfrm>
            <a:off x="8457565" y="3549813"/>
            <a:ext cx="1242648"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add</a:t>
            </a:r>
            <a:endParaRPr lang="vi-VN" sz="2400" b="1" dirty="0">
              <a:effectLst>
                <a:outerShdw blurRad="38100" dist="38100" dir="2700000" algn="tl">
                  <a:srgbClr val="000000">
                    <a:alpha val="43137"/>
                  </a:srgbClr>
                </a:outerShdw>
              </a:effectLst>
            </a:endParaRPr>
          </a:p>
        </p:txBody>
      </p:sp>
      <p:sp>
        <p:nvSpPr>
          <p:cNvPr id="52" name="Rectangle 51"/>
          <p:cNvSpPr/>
          <p:nvPr/>
        </p:nvSpPr>
        <p:spPr>
          <a:xfrm>
            <a:off x="7560964" y="3883647"/>
            <a:ext cx="4631036" cy="830997"/>
          </a:xfrm>
          <a:prstGeom prst="rect">
            <a:avLst/>
          </a:prstGeom>
        </p:spPr>
        <p:txBody>
          <a:bodyPr wrap="square">
            <a:spAutoFit/>
          </a:bodyPr>
          <a:lstStyle/>
          <a:p>
            <a:r>
              <a:rPr lang="vi-VN" sz="2400" dirty="0">
                <a:latin typeface="Times New Roman" panose="02020603050405020304" pitchFamily="18" charset="0"/>
                <a:cs typeface="Times New Roman" panose="02020603050405020304" pitchFamily="18" charset="0"/>
              </a:rPr>
              <a:t>Tác dụng: Thêm thay đổi đến stage/index trong thư mục làm việc.</a:t>
            </a:r>
            <a:endParaRPr lang="en-US" sz="2400" dirty="0">
              <a:latin typeface="Times New Roman" panose="02020603050405020304" pitchFamily="18" charset="0"/>
              <a:cs typeface="Times New Roman" panose="02020603050405020304" pitchFamily="18" charset="0"/>
            </a:endParaRPr>
          </a:p>
        </p:txBody>
      </p:sp>
      <p:sp>
        <p:nvSpPr>
          <p:cNvPr id="53" name="Rectangle 52"/>
          <p:cNvSpPr/>
          <p:nvPr/>
        </p:nvSpPr>
        <p:spPr>
          <a:xfrm>
            <a:off x="7282686" y="1053900"/>
            <a:ext cx="1790875" cy="461665"/>
          </a:xfrm>
          <a:prstGeom prst="rect">
            <a:avLst/>
          </a:prstGeom>
        </p:spPr>
        <p:txBody>
          <a:bodyPr wrap="none">
            <a:spAutoFit/>
          </a:bodyPr>
          <a:lstStyle/>
          <a:p>
            <a:r>
              <a:rPr lang="vi-VN" sz="2400" b="1" dirty="0" smtClean="0">
                <a:effectLst>
                  <a:outerShdw blurRad="38100" dist="38100" dir="2700000" algn="tl">
                    <a:srgbClr val="000000">
                      <a:alpha val="43137"/>
                    </a:srgbClr>
                  </a:outerShdw>
                </a:effectLst>
              </a:rPr>
              <a:t>Git commit</a:t>
            </a:r>
            <a:endParaRPr lang="vi-VN" sz="2400" b="1" dirty="0">
              <a:effectLst>
                <a:outerShdw blurRad="38100" dist="38100" dir="2700000" algn="tl">
                  <a:srgbClr val="000000">
                    <a:alpha val="43137"/>
                  </a:srgbClr>
                </a:outerShdw>
              </a:effectLst>
            </a:endParaRPr>
          </a:p>
        </p:txBody>
      </p:sp>
      <p:sp>
        <p:nvSpPr>
          <p:cNvPr id="54" name="Rectangle 53"/>
          <p:cNvSpPr/>
          <p:nvPr/>
        </p:nvSpPr>
        <p:spPr>
          <a:xfrm>
            <a:off x="7282686" y="1388496"/>
            <a:ext cx="4989001" cy="2123658"/>
          </a:xfrm>
          <a:prstGeom prst="rect">
            <a:avLst/>
          </a:prstGeom>
        </p:spPr>
        <p:txBody>
          <a:bodyPr wrap="square">
            <a:spAutoFit/>
          </a:bodyPr>
          <a:lstStyle/>
          <a:p>
            <a:r>
              <a:rPr lang="vi-VN" sz="2200" dirty="0">
                <a:latin typeface="Times New Roman" panose="02020603050405020304" pitchFamily="18" charset="0"/>
                <a:cs typeface="Times New Roman" panose="02020603050405020304" pitchFamily="18" charset="0"/>
              </a:rPr>
              <a:t>Tác dụng: commit nghĩa là một action để Git lưu lại một snapshot của các sự thay đổi trong thư mục làm việc</a:t>
            </a:r>
            <a:r>
              <a:rPr lang="vi-VN"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Mỗi lần commit nó sẽ được lưu lại lịch sử chỉnh sửa của code kèm theo tên và địa chỉ email của người commit.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594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stretch>
            <a:fillRect/>
          </a:stretch>
        </p:blipFill>
        <p:spPr>
          <a:xfrm>
            <a:off x="0" y="1"/>
            <a:ext cx="12194807" cy="6873754"/>
          </a:xfrm>
          <a:prstGeom prst="rect">
            <a:avLst/>
          </a:prstGeo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05993" y="784608"/>
            <a:ext cx="11573197" cy="724247"/>
          </a:xfrm>
          <a:prstGeom prst="rect">
            <a:avLst/>
          </a:prstGeom>
        </p:spPr>
        <p:txBody>
          <a:bodyPr/>
          <a:lstStyle/>
          <a:p>
            <a:r>
              <a:rPr lang="vi-VN"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Các lệnh Git cơ bản</a:t>
            </a:r>
          </a:p>
          <a:p>
            <a:endParaRPr lang="en-US" dirty="0">
              <a:solidFill>
                <a:schemeClr val="tx1"/>
              </a:solidFill>
            </a:endParaRPr>
          </a:p>
        </p:txBody>
      </p:sp>
      <p:grpSp>
        <p:nvGrpSpPr>
          <p:cNvPr id="3" name="Group 2">
            <a:extLst>
              <a:ext uri="{FF2B5EF4-FFF2-40B4-BE49-F238E27FC236}">
                <a16:creationId xmlns:a16="http://schemas.microsoft.com/office/drawing/2014/main" id="{F34ED32D-E10D-4BD0-B514-C64962014F84}"/>
              </a:ext>
            </a:extLst>
          </p:cNvPr>
          <p:cNvGrpSpPr/>
          <p:nvPr/>
        </p:nvGrpSpPr>
        <p:grpSpPr>
          <a:xfrm>
            <a:off x="817424" y="2251601"/>
            <a:ext cx="10375107" cy="2622933"/>
            <a:chOff x="968172" y="1859715"/>
            <a:chExt cx="7199875" cy="2153803"/>
          </a:xfrm>
        </p:grpSpPr>
        <p:sp>
          <p:nvSpPr>
            <p:cNvPr id="4" name="Rectangle 3">
              <a:extLst>
                <a:ext uri="{FF2B5EF4-FFF2-40B4-BE49-F238E27FC236}">
                  <a16:creationId xmlns:a16="http://schemas.microsoft.com/office/drawing/2014/main" id="{6E8AF542-0121-424F-97E4-AAD24F3E5716}"/>
                </a:ext>
              </a:extLst>
            </p:cNvPr>
            <p:cNvSpPr/>
            <p:nvPr/>
          </p:nvSpPr>
          <p:spPr>
            <a:xfrm>
              <a:off x="968172" y="3581470"/>
              <a:ext cx="1440160" cy="4320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cs typeface="Arial" pitchFamily="34" charset="0"/>
              </a:endParaRPr>
            </a:p>
          </p:txBody>
        </p:sp>
        <p:sp>
          <p:nvSpPr>
            <p:cNvPr id="5" name="Rectangle 4">
              <a:extLst>
                <a:ext uri="{FF2B5EF4-FFF2-40B4-BE49-F238E27FC236}">
                  <a16:creationId xmlns:a16="http://schemas.microsoft.com/office/drawing/2014/main" id="{62FA3BCE-4910-44CA-9FE1-9120E1C5B062}"/>
                </a:ext>
              </a:extLst>
            </p:cNvPr>
            <p:cNvSpPr/>
            <p:nvPr/>
          </p:nvSpPr>
          <p:spPr>
            <a:xfrm>
              <a:off x="2408332" y="3149020"/>
              <a:ext cx="1440160"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cs typeface="Arial" pitchFamily="34" charset="0"/>
              </a:endParaRPr>
            </a:p>
          </p:txBody>
        </p:sp>
        <p:sp>
          <p:nvSpPr>
            <p:cNvPr id="6" name="Rectangle 5">
              <a:extLst>
                <a:ext uri="{FF2B5EF4-FFF2-40B4-BE49-F238E27FC236}">
                  <a16:creationId xmlns:a16="http://schemas.microsoft.com/office/drawing/2014/main" id="{432C363E-16FE-40BA-B178-4D1D2CA2A173}"/>
                </a:ext>
              </a:extLst>
            </p:cNvPr>
            <p:cNvSpPr/>
            <p:nvPr/>
          </p:nvSpPr>
          <p:spPr>
            <a:xfrm>
              <a:off x="3848492" y="2716570"/>
              <a:ext cx="1440160"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cs typeface="Arial" pitchFamily="34" charset="0"/>
              </a:endParaRPr>
            </a:p>
          </p:txBody>
        </p:sp>
        <p:sp>
          <p:nvSpPr>
            <p:cNvPr id="7" name="Rectangle 6">
              <a:extLst>
                <a:ext uri="{FF2B5EF4-FFF2-40B4-BE49-F238E27FC236}">
                  <a16:creationId xmlns:a16="http://schemas.microsoft.com/office/drawing/2014/main" id="{C509FFF1-9482-4C1E-8D44-CC1649B69709}"/>
                </a:ext>
              </a:extLst>
            </p:cNvPr>
            <p:cNvSpPr/>
            <p:nvPr/>
          </p:nvSpPr>
          <p:spPr>
            <a:xfrm>
              <a:off x="5288652" y="2284120"/>
              <a:ext cx="1440160"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cs typeface="Arial" pitchFamily="34" charset="0"/>
              </a:endParaRPr>
            </a:p>
          </p:txBody>
        </p:sp>
        <p:sp>
          <p:nvSpPr>
            <p:cNvPr id="8" name="Rectangle 7">
              <a:extLst>
                <a:ext uri="{FF2B5EF4-FFF2-40B4-BE49-F238E27FC236}">
                  <a16:creationId xmlns:a16="http://schemas.microsoft.com/office/drawing/2014/main" id="{43AACD2A-909A-452E-BCBA-131E3027AD8A}"/>
                </a:ext>
              </a:extLst>
            </p:cNvPr>
            <p:cNvSpPr/>
            <p:nvPr/>
          </p:nvSpPr>
          <p:spPr>
            <a:xfrm>
              <a:off x="6727887" y="1859715"/>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2E7B6189-5693-445B-A1B6-C5D8A5042E17}"/>
              </a:ext>
            </a:extLst>
          </p:cNvPr>
          <p:cNvSpPr txBox="1"/>
          <p:nvPr/>
        </p:nvSpPr>
        <p:spPr>
          <a:xfrm>
            <a:off x="4984919" y="3821246"/>
            <a:ext cx="2209797" cy="1200329"/>
          </a:xfrm>
          <a:prstGeom prst="rect">
            <a:avLst/>
          </a:prstGeom>
          <a:noFill/>
        </p:spPr>
        <p:txBody>
          <a:bodyPr wrap="square" rtlCol="0">
            <a:spAutoFit/>
          </a:bodyPr>
          <a:lstStyle/>
          <a:p>
            <a:r>
              <a:rPr lang="vi-VN" altLang="ko-KR" sz="2400" dirty="0" smtClean="0">
                <a:solidFill>
                  <a:schemeClr val="bg1"/>
                </a:solidFill>
                <a:latin typeface="Times New Roman" panose="02020603050405020304" pitchFamily="18" charset="0"/>
                <a:cs typeface="Times New Roman" panose="02020603050405020304" pitchFamily="18" charset="0"/>
              </a:rPr>
              <a:t>Tác dụng: </a:t>
            </a:r>
            <a:endParaRPr lang="en-US" altLang="ko-KR" sz="2400" dirty="0" smtClean="0">
              <a:solidFill>
                <a:schemeClr val="bg1"/>
              </a:solidFill>
              <a:latin typeface="Times New Roman" panose="02020603050405020304" pitchFamily="18" charset="0"/>
              <a:cs typeface="Times New Roman" panose="02020603050405020304" pitchFamily="18" charset="0"/>
            </a:endParaRPr>
          </a:p>
          <a:p>
            <a:r>
              <a:rPr lang="vi-VN" altLang="ko-KR" sz="2400" dirty="0" smtClean="0">
                <a:solidFill>
                  <a:schemeClr val="bg1"/>
                </a:solidFill>
                <a:latin typeface="Times New Roman" panose="02020603050405020304" pitchFamily="18" charset="0"/>
                <a:cs typeface="Times New Roman" panose="02020603050405020304" pitchFamily="18" charset="0"/>
              </a:rPr>
              <a:t>liệt kê tất cả các branch (nhánh</a:t>
            </a:r>
            <a:r>
              <a:rPr lang="en-US" altLang="ko-KR" sz="2400" dirty="0" smtClean="0">
                <a:solidFill>
                  <a:schemeClr val="bg1"/>
                </a:solidFill>
                <a:cs typeface="Arial" pitchFamily="34" charset="0"/>
              </a:rPr>
              <a:t>).</a:t>
            </a:r>
            <a:endParaRPr lang="ko-KR" altLang="en-US" sz="2400" dirty="0">
              <a:solidFill>
                <a:schemeClr val="bg1"/>
              </a:solidFill>
              <a:cs typeface="Arial" pitchFamily="34" charset="0"/>
            </a:endParaRPr>
          </a:p>
        </p:txBody>
      </p:sp>
      <p:sp>
        <p:nvSpPr>
          <p:cNvPr id="17" name="TextBox 16">
            <a:extLst>
              <a:ext uri="{FF2B5EF4-FFF2-40B4-BE49-F238E27FC236}">
                <a16:creationId xmlns:a16="http://schemas.microsoft.com/office/drawing/2014/main" id="{C6CB7024-890C-48AF-A495-F6B0600C2315}"/>
              </a:ext>
            </a:extLst>
          </p:cNvPr>
          <p:cNvSpPr txBox="1"/>
          <p:nvPr/>
        </p:nvSpPr>
        <p:spPr>
          <a:xfrm>
            <a:off x="754280" y="2071567"/>
            <a:ext cx="2121513" cy="2308324"/>
          </a:xfrm>
          <a:prstGeom prst="rect">
            <a:avLst/>
          </a:prstGeom>
          <a:noFill/>
        </p:spPr>
        <p:txBody>
          <a:bodyPr wrap="square" rtlCol="0">
            <a:spAutoFit/>
          </a:bodyPr>
          <a:lstStyle/>
          <a:p>
            <a:r>
              <a:rPr lang="vi-VN" altLang="ko-KR" sz="2400" dirty="0" smtClean="0">
                <a:solidFill>
                  <a:schemeClr val="bg1"/>
                </a:solidFill>
                <a:latin typeface="Times New Roman" panose="02020603050405020304" pitchFamily="18" charset="0"/>
                <a:cs typeface="Times New Roman" panose="02020603050405020304" pitchFamily="18" charset="0"/>
              </a:rPr>
              <a:t>Tác dụng: </a:t>
            </a:r>
            <a:endParaRPr lang="en-US" altLang="ko-KR" sz="2400" dirty="0" smtClean="0">
              <a:solidFill>
                <a:schemeClr val="bg1"/>
              </a:solidFill>
              <a:latin typeface="Times New Roman" panose="02020603050405020304" pitchFamily="18" charset="0"/>
              <a:cs typeface="Times New Roman" panose="02020603050405020304" pitchFamily="18" charset="0"/>
            </a:endParaRPr>
          </a:p>
          <a:p>
            <a:r>
              <a:rPr lang="vi-VN" altLang="ko-KR" sz="2400" dirty="0" smtClean="0">
                <a:solidFill>
                  <a:schemeClr val="bg1"/>
                </a:solidFill>
                <a:latin typeface="Times New Roman" panose="02020603050405020304" pitchFamily="18" charset="0"/>
                <a:cs typeface="Times New Roman" panose="02020603050405020304" pitchFamily="18" charset="0"/>
              </a:rPr>
              <a:t>Để check remote/source bạn có hoặc add thêm remote</a:t>
            </a:r>
            <a:endParaRPr lang="vi-VN" altLang="ko-KR" sz="2400"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043493D-048B-438F-89B7-B1DEE694DB43}"/>
              </a:ext>
            </a:extLst>
          </p:cNvPr>
          <p:cNvSpPr txBox="1"/>
          <p:nvPr/>
        </p:nvSpPr>
        <p:spPr>
          <a:xfrm>
            <a:off x="2855388" y="1508855"/>
            <a:ext cx="2071529" cy="2308324"/>
          </a:xfrm>
          <a:prstGeom prst="rect">
            <a:avLst/>
          </a:prstGeom>
          <a:noFill/>
        </p:spPr>
        <p:txBody>
          <a:bodyPr wrap="square" rtlCol="0">
            <a:spAutoFit/>
          </a:bodyPr>
          <a:lstStyle/>
          <a:p>
            <a:r>
              <a:rPr lang="vi-VN" altLang="ko-KR" sz="2400" dirty="0">
                <a:solidFill>
                  <a:schemeClr val="bg1"/>
                </a:solidFill>
                <a:latin typeface="Times New Roman" panose="02020603050405020304" pitchFamily="18" charset="0"/>
                <a:cs typeface="Times New Roman" panose="02020603050405020304" pitchFamily="18" charset="0"/>
              </a:rPr>
              <a:t>Tác dụng: </a:t>
            </a:r>
            <a:endParaRPr lang="en-US" altLang="ko-KR" sz="2400" dirty="0" smtClean="0">
              <a:solidFill>
                <a:schemeClr val="bg1"/>
              </a:solidFill>
              <a:latin typeface="Times New Roman" panose="02020603050405020304" pitchFamily="18" charset="0"/>
              <a:cs typeface="Times New Roman" panose="02020603050405020304" pitchFamily="18" charset="0"/>
            </a:endParaRPr>
          </a:p>
          <a:p>
            <a:r>
              <a:rPr lang="vi-VN" altLang="ko-KR" sz="2400" dirty="0" smtClean="0">
                <a:solidFill>
                  <a:schemeClr val="bg1"/>
                </a:solidFill>
                <a:latin typeface="Times New Roman" panose="02020603050405020304" pitchFamily="18" charset="0"/>
                <a:cs typeface="Times New Roman" panose="02020603050405020304" pitchFamily="18" charset="0"/>
              </a:rPr>
              <a:t>Để </a:t>
            </a:r>
            <a:r>
              <a:rPr lang="vi-VN" altLang="ko-KR" sz="2400" dirty="0">
                <a:solidFill>
                  <a:schemeClr val="bg1"/>
                </a:solidFill>
                <a:latin typeface="Times New Roman" panose="02020603050405020304" pitchFamily="18" charset="0"/>
                <a:cs typeface="Times New Roman" panose="02020603050405020304" pitchFamily="18" charset="0"/>
              </a:rPr>
              <a:t>đưa một tập tin </a:t>
            </a:r>
            <a:r>
              <a:rPr lang="vi-VN" altLang="ko-KR" sz="2400" dirty="0" smtClean="0">
                <a:solidFill>
                  <a:schemeClr val="bg1"/>
                </a:solidFill>
                <a:latin typeface="Times New Roman" panose="02020603050405020304" pitchFamily="18" charset="0"/>
                <a:cs typeface="Times New Roman" panose="02020603050405020304" pitchFamily="18" charset="0"/>
              </a:rPr>
              <a:t>vào</a:t>
            </a:r>
            <a:r>
              <a:rPr lang="en-US" altLang="ko-KR" sz="2400" dirty="0" smtClean="0">
                <a:solidFill>
                  <a:schemeClr val="bg1"/>
                </a:solidFill>
                <a:latin typeface="Times New Roman" panose="02020603050405020304" pitchFamily="18" charset="0"/>
                <a:cs typeface="Times New Roman" panose="02020603050405020304" pitchFamily="18" charset="0"/>
              </a:rPr>
              <a:t> </a:t>
            </a:r>
            <a:r>
              <a:rPr lang="vi-VN" sz="2400" dirty="0">
                <a:solidFill>
                  <a:schemeClr val="bg1"/>
                </a:solidFill>
                <a:latin typeface="Times New Roman" panose="02020603050405020304" pitchFamily="18" charset="0"/>
                <a:cs typeface="Times New Roman" panose="02020603050405020304" pitchFamily="18" charset="0"/>
              </a:rPr>
              <a:t>khu vực tổ chức (stagging area) </a:t>
            </a:r>
            <a:r>
              <a:rPr lang="vi-VN" sz="2400" dirty="0" smtClean="0">
                <a:solidFill>
                  <a:schemeClr val="bg1"/>
                </a:solidFill>
                <a:latin typeface="Times New Roman" panose="02020603050405020304" pitchFamily="18" charset="0"/>
                <a:cs typeface="Times New Roman" panose="02020603050405020304" pitchFamily="18" charset="0"/>
              </a:rPr>
              <a:t>dành</a:t>
            </a:r>
            <a:r>
              <a:rPr lang="en-US" sz="2400" dirty="0" smtClean="0">
                <a:solidFill>
                  <a:schemeClr val="bg1"/>
                </a:solidFill>
                <a:latin typeface="Times New Roman" panose="02020603050405020304" pitchFamily="18" charset="0"/>
                <a:cs typeface="Times New Roman" panose="02020603050405020304" pitchFamily="18" charset="0"/>
              </a:rPr>
              <a:t> </a:t>
            </a:r>
            <a:r>
              <a:rPr lang="vi-VN" sz="2400" dirty="0" smtClean="0">
                <a:solidFill>
                  <a:schemeClr val="bg1"/>
                </a:solidFill>
                <a:latin typeface="Times New Roman" panose="02020603050405020304" pitchFamily="18" charset="0"/>
                <a:cs typeface="Times New Roman" panose="02020603050405020304" pitchFamily="18" charset="0"/>
              </a:rPr>
              <a:t>cho </a:t>
            </a:r>
            <a:r>
              <a:rPr lang="vi-VN" sz="2400" dirty="0">
                <a:solidFill>
                  <a:schemeClr val="bg1"/>
                </a:solidFill>
                <a:latin typeface="Times New Roman" panose="02020603050405020304" pitchFamily="18" charset="0"/>
                <a:cs typeface="Times New Roman" panose="02020603050405020304" pitchFamily="18" charset="0"/>
              </a:rPr>
              <a:t>Git</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9067890" y="2329186"/>
            <a:ext cx="2173993" cy="400110"/>
          </a:xfrm>
          <a:prstGeom prst="rect">
            <a:avLst/>
          </a:prstGeom>
        </p:spPr>
        <p:txBody>
          <a:bodyPr wrap="none">
            <a:spAutoFit/>
          </a:bodyPr>
          <a:lstStyle/>
          <a:p>
            <a:pPr algn="ctr"/>
            <a:r>
              <a:rPr lang="vi-VN" sz="2000" b="1" dirty="0" smtClean="0">
                <a:solidFill>
                  <a:schemeClr val="bg1"/>
                </a:solidFill>
                <a:effectLst>
                  <a:outerShdw blurRad="38100" dist="38100" dir="2700000" algn="tl">
                    <a:srgbClr val="000000">
                      <a:alpha val="43137"/>
                    </a:srgbClr>
                  </a:outerShdw>
                </a:effectLst>
              </a:rPr>
              <a:t>Git push/Git pull</a:t>
            </a:r>
            <a:endParaRPr lang="vi-VN" sz="2000" b="1" dirty="0">
              <a:solidFill>
                <a:schemeClr val="bg1"/>
              </a:solidFill>
              <a:effectLst>
                <a:outerShdw blurRad="38100" dist="38100" dir="2700000" algn="tl">
                  <a:srgbClr val="000000">
                    <a:alpha val="43137"/>
                  </a:srgbClr>
                </a:outerShdw>
              </a:effectLst>
            </a:endParaRPr>
          </a:p>
        </p:txBody>
      </p:sp>
      <p:sp>
        <p:nvSpPr>
          <p:cNvPr id="30" name="Rectangle 29"/>
          <p:cNvSpPr/>
          <p:nvPr/>
        </p:nvSpPr>
        <p:spPr>
          <a:xfrm>
            <a:off x="9083406" y="2768448"/>
            <a:ext cx="3095784" cy="3785652"/>
          </a:xfrm>
          <a:prstGeom prst="rect">
            <a:avLst/>
          </a:prstGeom>
        </p:spPr>
        <p:txBody>
          <a:bodyPr wrap="square">
            <a:spAutoFit/>
          </a:bodyPr>
          <a:lstStyle/>
          <a:p>
            <a:r>
              <a:rPr lang="vi-VN" sz="2400" dirty="0" smtClean="0">
                <a:solidFill>
                  <a:schemeClr val="bg1"/>
                </a:solidFill>
                <a:latin typeface="Times New Roman" panose="02020603050405020304" pitchFamily="18" charset="0"/>
                <a:cs typeface="Times New Roman" panose="02020603050405020304" pitchFamily="18" charset="0"/>
              </a:rPr>
              <a:t>Tác dụng: Push hoặc Pull các thay đổi đến remote. </a:t>
            </a:r>
            <a:endParaRPr lang="en-US" sz="2400" dirty="0" smtClean="0">
              <a:solidFill>
                <a:schemeClr val="bg1"/>
              </a:solidFill>
              <a:latin typeface="Times New Roman" panose="02020603050405020304" pitchFamily="18" charset="0"/>
              <a:cs typeface="Times New Roman" panose="02020603050405020304" pitchFamily="18" charset="0"/>
            </a:endParaRPr>
          </a:p>
          <a:p>
            <a:r>
              <a:rPr lang="vi-VN" sz="2400" dirty="0" smtClean="0">
                <a:solidFill>
                  <a:schemeClr val="bg1"/>
                </a:solidFill>
                <a:latin typeface="Times New Roman" panose="02020603050405020304" pitchFamily="18" charset="0"/>
                <a:cs typeface="Times New Roman" panose="02020603050405020304" pitchFamily="18" charset="0"/>
              </a:rPr>
              <a:t>Nếu bạn đã added và committed các thay đổi và bạn muốn đẩy nó lên hoặc remote của bạn đã update và bạn apply tất cả thay đổi đó trên code của mình</a:t>
            </a:r>
            <a:r>
              <a:rPr lang="en-US" sz="2400" dirty="0" smtClean="0">
                <a:solidFill>
                  <a:schemeClr val="bg1"/>
                </a:solidFill>
                <a:latin typeface="Times New Roman" panose="02020603050405020304" pitchFamily="18" charset="0"/>
                <a:cs typeface="Times New Roman" panose="02020603050405020304" pitchFamily="18" charset="0"/>
              </a:rPr>
              <a:t>.</a:t>
            </a:r>
            <a:endParaRPr lang="vi-VN" sz="2400" dirty="0">
              <a:solidFill>
                <a:schemeClr val="bg1"/>
              </a:solidFill>
              <a:latin typeface="Times New Roman" panose="02020603050405020304" pitchFamily="18" charset="0"/>
              <a:cs typeface="Times New Roman" panose="02020603050405020304" pitchFamily="18" charset="0"/>
            </a:endParaRPr>
          </a:p>
        </p:txBody>
      </p:sp>
      <p:sp>
        <p:nvSpPr>
          <p:cNvPr id="31" name="Rectangle 30"/>
          <p:cNvSpPr/>
          <p:nvPr/>
        </p:nvSpPr>
        <p:spPr>
          <a:xfrm>
            <a:off x="5262035" y="3358114"/>
            <a:ext cx="1465466" cy="400110"/>
          </a:xfrm>
          <a:prstGeom prst="rect">
            <a:avLst/>
          </a:prstGeom>
        </p:spPr>
        <p:txBody>
          <a:bodyPr wrap="none">
            <a:spAutoFit/>
          </a:bodyPr>
          <a:lstStyle/>
          <a:p>
            <a:pPr algn="ctr"/>
            <a:r>
              <a:rPr lang="vi-VN" sz="2000" b="1" dirty="0" smtClean="0">
                <a:solidFill>
                  <a:schemeClr val="bg1"/>
                </a:solidFill>
                <a:effectLst>
                  <a:outerShdw blurRad="38100" dist="38100" dir="2700000" algn="tl">
                    <a:srgbClr val="000000">
                      <a:alpha val="43137"/>
                    </a:srgbClr>
                  </a:outerShdw>
                </a:effectLst>
              </a:rPr>
              <a:t>Git branch</a:t>
            </a:r>
            <a:endParaRPr lang="vi-VN" sz="2000" b="1" dirty="0">
              <a:solidFill>
                <a:schemeClr val="bg1"/>
              </a:solidFill>
              <a:effectLst>
                <a:outerShdw blurRad="38100" dist="38100" dir="2700000" algn="tl">
                  <a:srgbClr val="000000">
                    <a:alpha val="43137"/>
                  </a:srgbClr>
                </a:outerShdw>
              </a:effectLst>
            </a:endParaRPr>
          </a:p>
        </p:txBody>
      </p:sp>
      <p:sp>
        <p:nvSpPr>
          <p:cNvPr id="32" name="Rectangle 31"/>
          <p:cNvSpPr/>
          <p:nvPr/>
        </p:nvSpPr>
        <p:spPr>
          <a:xfrm>
            <a:off x="7212745" y="2788097"/>
            <a:ext cx="1736373" cy="400110"/>
          </a:xfrm>
          <a:prstGeom prst="rect">
            <a:avLst/>
          </a:prstGeom>
        </p:spPr>
        <p:txBody>
          <a:bodyPr wrap="none">
            <a:spAutoFit/>
          </a:bodyPr>
          <a:lstStyle/>
          <a:p>
            <a:r>
              <a:rPr lang="vi-VN" sz="2000" b="1" dirty="0" smtClean="0">
                <a:solidFill>
                  <a:schemeClr val="bg1"/>
                </a:solidFill>
                <a:effectLst>
                  <a:outerShdw blurRad="38100" dist="38100" dir="2700000" algn="tl">
                    <a:srgbClr val="000000">
                      <a:alpha val="43137"/>
                    </a:srgbClr>
                  </a:outerShdw>
                </a:effectLst>
              </a:rPr>
              <a:t>Git </a:t>
            </a:r>
            <a:r>
              <a:rPr lang="en-US" sz="2000" b="1" dirty="0" smtClean="0">
                <a:solidFill>
                  <a:schemeClr val="bg1"/>
                </a:solidFill>
                <a:effectLst>
                  <a:outerShdw blurRad="38100" dist="38100" dir="2700000" algn="tl">
                    <a:srgbClr val="000000">
                      <a:alpha val="43137"/>
                    </a:srgbClr>
                  </a:outerShdw>
                </a:effectLst>
              </a:rPr>
              <a:t>checkout</a:t>
            </a:r>
            <a:endParaRPr lang="en-US" sz="2000" b="1" dirty="0">
              <a:solidFill>
                <a:schemeClr val="bg1"/>
              </a:solidFill>
              <a:effectLst>
                <a:outerShdw blurRad="38100" dist="38100" dir="2700000" algn="tl">
                  <a:srgbClr val="000000">
                    <a:alpha val="43137"/>
                  </a:srgbClr>
                </a:outerShdw>
              </a:effectLst>
            </a:endParaRPr>
          </a:p>
        </p:txBody>
      </p:sp>
      <p:sp>
        <p:nvSpPr>
          <p:cNvPr id="33" name="Rectangle 32"/>
          <p:cNvSpPr/>
          <p:nvPr/>
        </p:nvSpPr>
        <p:spPr>
          <a:xfrm>
            <a:off x="7169250" y="3388724"/>
            <a:ext cx="2117673" cy="1200329"/>
          </a:xfrm>
          <a:prstGeom prst="rect">
            <a:avLst/>
          </a:prstGeom>
        </p:spPr>
        <p:txBody>
          <a:bodyPr wrap="square">
            <a:spAutoFit/>
          </a:bodyPr>
          <a:lstStyle/>
          <a:p>
            <a:r>
              <a:rPr lang="vi-VN" sz="2400" dirty="0" smtClean="0">
                <a:solidFill>
                  <a:schemeClr val="bg1"/>
                </a:solidFill>
                <a:latin typeface="Times New Roman" panose="02020603050405020304" pitchFamily="18" charset="0"/>
                <a:cs typeface="Times New Roman" panose="02020603050405020304" pitchFamily="18" charset="0"/>
              </a:rPr>
              <a:t>Tác dụng: Chuyển sang branch khác</a:t>
            </a:r>
            <a:r>
              <a:rPr lang="en-US" sz="2400" dirty="0" smtClean="0">
                <a:solidFill>
                  <a:schemeClr val="bg1"/>
                </a:solidFill>
                <a:latin typeface="Times New Roman" panose="02020603050405020304" pitchFamily="18" charset="0"/>
                <a:cs typeface="Times New Roman" panose="02020603050405020304" pitchFamily="18" charset="0"/>
              </a:rPr>
              <a:t>.</a:t>
            </a:r>
            <a:endParaRPr lang="vi-VN" sz="2400" dirty="0">
              <a:solidFill>
                <a:schemeClr val="bg1"/>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1123137" y="4411402"/>
            <a:ext cx="1463862" cy="400110"/>
          </a:xfrm>
          <a:prstGeom prst="rect">
            <a:avLst/>
          </a:prstGeom>
        </p:spPr>
        <p:txBody>
          <a:bodyPr wrap="none">
            <a:spAutoFit/>
          </a:bodyPr>
          <a:lstStyle/>
          <a:p>
            <a:r>
              <a:rPr lang="vi-VN" sz="2000" b="1" dirty="0" smtClean="0">
                <a:solidFill>
                  <a:schemeClr val="bg1"/>
                </a:solidFill>
                <a:effectLst>
                  <a:outerShdw blurRad="38100" dist="38100" dir="2700000" algn="tl">
                    <a:srgbClr val="000000">
                      <a:alpha val="43137"/>
                    </a:srgbClr>
                  </a:outerShdw>
                </a:effectLst>
              </a:rPr>
              <a:t>Git remote</a:t>
            </a:r>
            <a:endParaRPr lang="vi-VN" sz="2000" b="1" dirty="0">
              <a:solidFill>
                <a:schemeClr val="bg1"/>
              </a:solidFill>
              <a:effectLst>
                <a:outerShdw blurRad="38100" dist="38100" dir="2700000" algn="tl">
                  <a:srgbClr val="000000">
                    <a:alpha val="43137"/>
                  </a:srgbClr>
                </a:outerShdw>
              </a:effectLst>
            </a:endParaRPr>
          </a:p>
        </p:txBody>
      </p:sp>
      <p:sp>
        <p:nvSpPr>
          <p:cNvPr id="35" name="Rectangle 34"/>
          <p:cNvSpPr/>
          <p:nvPr/>
        </p:nvSpPr>
        <p:spPr>
          <a:xfrm>
            <a:off x="3405657" y="3884758"/>
            <a:ext cx="1066318" cy="400110"/>
          </a:xfrm>
          <a:prstGeom prst="rect">
            <a:avLst/>
          </a:prstGeom>
        </p:spPr>
        <p:txBody>
          <a:bodyPr wrap="none">
            <a:spAutoFit/>
          </a:bodyPr>
          <a:lstStyle/>
          <a:p>
            <a:r>
              <a:rPr lang="vi-VN" sz="2000" b="1" dirty="0" smtClean="0">
                <a:solidFill>
                  <a:schemeClr val="bg1"/>
                </a:solidFill>
                <a:effectLst>
                  <a:outerShdw blurRad="38100" dist="38100" dir="2700000" algn="tl">
                    <a:srgbClr val="000000">
                      <a:alpha val="43137"/>
                    </a:srgbClr>
                  </a:outerShdw>
                </a:effectLst>
              </a:rPr>
              <a:t>Git add</a:t>
            </a:r>
            <a:endParaRPr lang="vi-VN"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9625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6366F3-0AA4-44FF-9AC3-D92F51B25061}"/>
              </a:ext>
            </a:extLst>
          </p:cNvPr>
          <p:cNvSpPr/>
          <p:nvPr/>
        </p:nvSpPr>
        <p:spPr>
          <a:xfrm>
            <a:off x="794479" y="6105533"/>
            <a:ext cx="1394758" cy="11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D1A8D78B-678F-4C18-9D77-7DA8D7F7E5FF}"/>
              </a:ext>
            </a:extLst>
          </p:cNvPr>
          <p:cNvSpPr/>
          <p:nvPr/>
        </p:nvSpPr>
        <p:spPr>
          <a:xfrm rot="1773228">
            <a:off x="2321456" y="5236655"/>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
        <p:nvSpPr>
          <p:cNvPr id="5" name="Rectangle 4">
            <a:extLst>
              <a:ext uri="{FF2B5EF4-FFF2-40B4-BE49-F238E27FC236}">
                <a16:creationId xmlns:a16="http://schemas.microsoft.com/office/drawing/2014/main" id="{C8F19191-259F-46FD-80F2-53A5AF16BDEB}"/>
              </a:ext>
            </a:extLst>
          </p:cNvPr>
          <p:cNvSpPr/>
          <p:nvPr/>
        </p:nvSpPr>
        <p:spPr>
          <a:xfrm>
            <a:off x="0" y="767255"/>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2879" y="1717964"/>
            <a:ext cx="5726394" cy="1323439"/>
          </a:xfrm>
          <a:prstGeom prst="rect">
            <a:avLst/>
          </a:prstGeom>
          <a:noFill/>
        </p:spPr>
        <p:txBody>
          <a:bodyPr wrap="square" rtlCol="0">
            <a:spAutoFit/>
          </a:bodyPr>
          <a:lstStyle/>
          <a:p>
            <a:pPr algn="ctr"/>
            <a:r>
              <a:rPr lang="en-US"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4. </a:t>
            </a:r>
            <a:r>
              <a:rPr lang="vi-VN"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Tìm hiểu cách sử dụng Git &amp; GitHub</a:t>
            </a:r>
            <a:endParaRPr lang="vi-VN"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895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
        <p:nvSpPr>
          <p:cNvPr id="3" name="Rectangle 2">
            <a:extLst>
              <a:ext uri="{FF2B5EF4-FFF2-40B4-BE49-F238E27FC236}">
                <a16:creationId xmlns:a16="http://schemas.microsoft.com/office/drawing/2014/main" id="{CA6366F3-0AA4-44FF-9AC3-D92F51B25061}"/>
              </a:ext>
            </a:extLst>
          </p:cNvPr>
          <p:cNvSpPr/>
          <p:nvPr/>
        </p:nvSpPr>
        <p:spPr>
          <a:xfrm>
            <a:off x="794479" y="6105533"/>
            <a:ext cx="1394758" cy="11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a:extLst>
              <a:ext uri="{FF2B5EF4-FFF2-40B4-BE49-F238E27FC236}">
                <a16:creationId xmlns:a16="http://schemas.microsoft.com/office/drawing/2014/main" id="{D1A8D78B-678F-4C18-9D77-7DA8D7F7E5FF}"/>
              </a:ext>
            </a:extLst>
          </p:cNvPr>
          <p:cNvSpPr/>
          <p:nvPr/>
        </p:nvSpPr>
        <p:spPr>
          <a:xfrm rot="1773228">
            <a:off x="2321456" y="5236655"/>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Rectangle 4">
            <a:extLst>
              <a:ext uri="{FF2B5EF4-FFF2-40B4-BE49-F238E27FC236}">
                <a16:creationId xmlns:a16="http://schemas.microsoft.com/office/drawing/2014/main" id="{C8F19191-259F-46FD-80F2-53A5AF16BDEB}"/>
              </a:ext>
            </a:extLst>
          </p:cNvPr>
          <p:cNvSpPr/>
          <p:nvPr/>
        </p:nvSpPr>
        <p:spPr>
          <a:xfrm>
            <a:off x="0" y="757047"/>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3436" y="1472182"/>
            <a:ext cx="5666508" cy="1323439"/>
          </a:xfrm>
          <a:prstGeom prst="rect">
            <a:avLst/>
          </a:prstGeom>
          <a:noFill/>
        </p:spPr>
        <p:txBody>
          <a:bodyPr wrap="square" rtlCol="0">
            <a:spAutoFit/>
          </a:bodyPr>
          <a:lstStyle/>
          <a:p>
            <a:pPr algn="ctr"/>
            <a:r>
              <a:rPr lang="en-US"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a:t>
            </a:r>
            <a:r>
              <a:rPr lang="vi-VN"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lang="vi-VN" altLang="ko-KR"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àm việc với các dự án GitHub</a:t>
            </a:r>
            <a:endParaRPr lang="vi-VN" altLang="ko-KR"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75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1A8D78B-678F-4C18-9D77-7DA8D7F7E5FF}"/>
              </a:ext>
            </a:extLst>
          </p:cNvPr>
          <p:cNvSpPr/>
          <p:nvPr/>
        </p:nvSpPr>
        <p:spPr>
          <a:xfrm rot="1773228">
            <a:off x="2321456" y="5236655"/>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Rectangle 2">
            <a:extLst>
              <a:ext uri="{FF2B5EF4-FFF2-40B4-BE49-F238E27FC236}">
                <a16:creationId xmlns:a16="http://schemas.microsoft.com/office/drawing/2014/main" id="{CA6366F3-0AA4-44FF-9AC3-D92F51B25061}"/>
              </a:ext>
            </a:extLst>
          </p:cNvPr>
          <p:cNvSpPr/>
          <p:nvPr/>
        </p:nvSpPr>
        <p:spPr>
          <a:xfrm>
            <a:off x="794479" y="6105533"/>
            <a:ext cx="1394758" cy="11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
        <p:nvSpPr>
          <p:cNvPr id="5" name="Rectangle 4">
            <a:extLst>
              <a:ext uri="{FF2B5EF4-FFF2-40B4-BE49-F238E27FC236}">
                <a16:creationId xmlns:a16="http://schemas.microsoft.com/office/drawing/2014/main" id="{C8F19191-259F-46FD-80F2-53A5AF16BDEB}"/>
              </a:ext>
            </a:extLst>
          </p:cNvPr>
          <p:cNvSpPr/>
          <p:nvPr/>
        </p:nvSpPr>
        <p:spPr>
          <a:xfrm>
            <a:off x="0" y="767255"/>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99775" y="1174614"/>
            <a:ext cx="6105085" cy="1938992"/>
          </a:xfrm>
          <a:prstGeom prst="rect">
            <a:avLst/>
          </a:prstGeom>
          <a:noFill/>
        </p:spPr>
        <p:txBody>
          <a:bodyPr wrap="square" rtlCol="0">
            <a:spAutoFit/>
          </a:bodyPr>
          <a:lstStyle/>
          <a:p>
            <a:r>
              <a:rPr lang="en-US"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6</a:t>
            </a:r>
            <a:r>
              <a:rPr lang="en-US"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Lời </a:t>
            </a:r>
            <a:r>
              <a:rPr lang="vi-VN"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khuyên khi thao tác thường xuyên với Git trong công việc</a:t>
            </a:r>
          </a:p>
        </p:txBody>
      </p:sp>
    </p:spTree>
    <p:extLst>
      <p:ext uri="{BB962C8B-B14F-4D97-AF65-F5344CB8AC3E}">
        <p14:creationId xmlns:p14="http://schemas.microsoft.com/office/powerpoint/2010/main" val="347943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Timeline Style</a:t>
            </a:r>
          </a:p>
        </p:txBody>
      </p:sp>
      <p:grpSp>
        <p:nvGrpSpPr>
          <p:cNvPr id="57" name="Group 56">
            <a:extLst>
              <a:ext uri="{FF2B5EF4-FFF2-40B4-BE49-F238E27FC236}">
                <a16:creationId xmlns:a16="http://schemas.microsoft.com/office/drawing/2014/main" id="{F4FE6214-FF6D-45AB-B5A6-A4AAAF04123D}"/>
              </a:ext>
            </a:extLst>
          </p:cNvPr>
          <p:cNvGrpSpPr/>
          <p:nvPr/>
        </p:nvGrpSpPr>
        <p:grpSpPr>
          <a:xfrm>
            <a:off x="2239943" y="2008391"/>
            <a:ext cx="1830680" cy="1116019"/>
            <a:chOff x="1331640" y="1190575"/>
            <a:chExt cx="1830680" cy="1116019"/>
          </a:xfrm>
        </p:grpSpPr>
        <p:sp>
          <p:nvSpPr>
            <p:cNvPr id="58" name="TextBox 57">
              <a:extLst>
                <a:ext uri="{FF2B5EF4-FFF2-40B4-BE49-F238E27FC236}">
                  <a16:creationId xmlns:a16="http://schemas.microsoft.com/office/drawing/2014/main" id="{88134E8C-4303-4D21-9C92-A0DE4760FB14}"/>
                </a:ext>
              </a:extLst>
            </p:cNvPr>
            <p:cNvSpPr txBox="1"/>
            <p:nvPr/>
          </p:nvSpPr>
          <p:spPr>
            <a:xfrm>
              <a:off x="1331640" y="1190575"/>
              <a:ext cx="1830680" cy="276999"/>
            </a:xfrm>
            <a:prstGeom prst="rect">
              <a:avLst/>
            </a:prstGeom>
            <a:noFill/>
          </p:spPr>
          <p:txBody>
            <a:bodyPr wrap="square" rtlCol="0">
              <a:spAutoFit/>
            </a:bodyPr>
            <a:lstStyle/>
            <a:p>
              <a:r>
                <a:rPr lang="en-US" altLang="ko-KR" sz="1200" b="1" dirty="0">
                  <a:solidFill>
                    <a:schemeClr val="accent6"/>
                  </a:solidFill>
                  <a:cs typeface="Arial" pitchFamily="34" charset="0"/>
                </a:rPr>
                <a:t>Content  Here</a:t>
              </a:r>
              <a:endParaRPr lang="ko-KR" altLang="en-US" sz="1200" b="1" dirty="0">
                <a:solidFill>
                  <a:schemeClr val="accent6"/>
                </a:solidFill>
                <a:cs typeface="Arial" pitchFamily="34" charset="0"/>
              </a:endParaRPr>
            </a:p>
          </p:txBody>
        </p:sp>
        <p:sp>
          <p:nvSpPr>
            <p:cNvPr id="59" name="TextBox 58">
              <a:extLst>
                <a:ext uri="{FF2B5EF4-FFF2-40B4-BE49-F238E27FC236}">
                  <a16:creationId xmlns:a16="http://schemas.microsoft.com/office/drawing/2014/main" id="{374099A2-4E82-4F94-8863-2DC4E68DE5A4}"/>
                </a:ext>
              </a:extLst>
            </p:cNvPr>
            <p:cNvSpPr txBox="1"/>
            <p:nvPr/>
          </p:nvSpPr>
          <p:spPr>
            <a:xfrm>
              <a:off x="1331640" y="1475597"/>
              <a:ext cx="178915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sp>
        <p:nvSpPr>
          <p:cNvPr id="60" name="Right Triangle 10">
            <a:extLst>
              <a:ext uri="{FF2B5EF4-FFF2-40B4-BE49-F238E27FC236}">
                <a16:creationId xmlns:a16="http://schemas.microsoft.com/office/drawing/2014/main" id="{4159BB5E-A78C-4113-9B5A-D5116BFF2E8F}"/>
              </a:ext>
            </a:extLst>
          </p:cNvPr>
          <p:cNvSpPr/>
          <p:nvPr/>
        </p:nvSpPr>
        <p:spPr>
          <a:xfrm rot="13436248">
            <a:off x="9596607" y="309158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60">
            <a:extLst>
              <a:ext uri="{FF2B5EF4-FFF2-40B4-BE49-F238E27FC236}">
                <a16:creationId xmlns:a16="http://schemas.microsoft.com/office/drawing/2014/main" id="{92083A12-CB6D-4A58-BC61-259FC3954B17}"/>
              </a:ext>
            </a:extLst>
          </p:cNvPr>
          <p:cNvSpPr/>
          <p:nvPr/>
        </p:nvSpPr>
        <p:spPr>
          <a:xfrm>
            <a:off x="888024" y="3532211"/>
            <a:ext cx="1728000" cy="4706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2627977" y="3532211"/>
            <a:ext cx="1728000" cy="470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95F551B3-AB5C-4330-A426-EA084A481E45}"/>
              </a:ext>
            </a:extLst>
          </p:cNvPr>
          <p:cNvSpPr/>
          <p:nvPr/>
        </p:nvSpPr>
        <p:spPr>
          <a:xfrm>
            <a:off x="4359138" y="3532211"/>
            <a:ext cx="1728000" cy="4706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6ABB919A-0A61-45AD-90BB-9C38B83844DE}"/>
              </a:ext>
            </a:extLst>
          </p:cNvPr>
          <p:cNvSpPr/>
          <p:nvPr/>
        </p:nvSpPr>
        <p:spPr>
          <a:xfrm>
            <a:off x="6091032" y="3532211"/>
            <a:ext cx="1728000" cy="4706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5" name="Rectangle 64">
            <a:extLst>
              <a:ext uri="{FF2B5EF4-FFF2-40B4-BE49-F238E27FC236}">
                <a16:creationId xmlns:a16="http://schemas.microsoft.com/office/drawing/2014/main" id="{41A3AA89-9F6F-499A-B5E2-56B22A978194}"/>
              </a:ext>
            </a:extLst>
          </p:cNvPr>
          <p:cNvSpPr/>
          <p:nvPr/>
        </p:nvSpPr>
        <p:spPr>
          <a:xfrm>
            <a:off x="7822926" y="3532211"/>
            <a:ext cx="1728000" cy="470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B3938F2D-07A2-4C90-9211-1E2FDBEB7621}"/>
              </a:ext>
            </a:extLst>
          </p:cNvPr>
          <p:cNvSpPr txBox="1"/>
          <p:nvPr/>
        </p:nvSpPr>
        <p:spPr>
          <a:xfrm>
            <a:off x="1184400"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2014</a:t>
            </a:r>
            <a:endParaRPr lang="ko-KR" altLang="en-US" sz="1600" b="1" dirty="0">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2911531"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2015</a:t>
            </a:r>
            <a:endParaRPr lang="ko-KR" altLang="en-US" sz="16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4638662"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2016</a:t>
            </a:r>
            <a:endParaRPr lang="ko-KR" altLang="en-US" sz="16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6365794"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2017</a:t>
            </a:r>
            <a:endParaRPr lang="ko-KR" altLang="en-US" sz="1600" b="1" dirty="0">
              <a:solidFill>
                <a:schemeClr val="bg1"/>
              </a:solidFill>
              <a:cs typeface="Arial" pitchFamily="34" charset="0"/>
            </a:endParaRPr>
          </a:p>
        </p:txBody>
      </p:sp>
      <p:sp>
        <p:nvSpPr>
          <p:cNvPr id="70" name="TextBox 69">
            <a:extLst>
              <a:ext uri="{FF2B5EF4-FFF2-40B4-BE49-F238E27FC236}">
                <a16:creationId xmlns:a16="http://schemas.microsoft.com/office/drawing/2014/main" id="{6770C5F3-ACEA-4153-BEB5-2DC037D10E03}"/>
              </a:ext>
            </a:extLst>
          </p:cNvPr>
          <p:cNvSpPr txBox="1"/>
          <p:nvPr/>
        </p:nvSpPr>
        <p:spPr>
          <a:xfrm>
            <a:off x="8092926"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2018</a:t>
            </a:r>
            <a:endParaRPr lang="ko-KR" altLang="en-US" sz="1600" b="1" dirty="0">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9701225" y="358544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2019</a:t>
            </a:r>
            <a:endParaRPr lang="ko-KR" altLang="en-US" sz="1600" b="1" dirty="0">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1672509" y="3321159"/>
            <a:ext cx="180000" cy="216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5133138" y="3321159"/>
            <a:ext cx="180000" cy="2160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4" name="Isosceles Triangle 73">
            <a:extLst>
              <a:ext uri="{FF2B5EF4-FFF2-40B4-BE49-F238E27FC236}">
                <a16:creationId xmlns:a16="http://schemas.microsoft.com/office/drawing/2014/main" id="{CC1C4E75-1493-431C-AD3F-2F5E227FD8F0}"/>
              </a:ext>
            </a:extLst>
          </p:cNvPr>
          <p:cNvSpPr/>
          <p:nvPr/>
        </p:nvSpPr>
        <p:spPr>
          <a:xfrm>
            <a:off x="8596926" y="3321159"/>
            <a:ext cx="180000" cy="216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3401978" y="4000059"/>
            <a:ext cx="180000" cy="216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6865033" y="4000059"/>
            <a:ext cx="180000" cy="2160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FF632457-BFA9-4335-881A-1AB0F53195FB}"/>
              </a:ext>
            </a:extLst>
          </p:cNvPr>
          <p:cNvSpPr/>
          <p:nvPr/>
        </p:nvSpPr>
        <p:spPr>
          <a:xfrm rot="10800000">
            <a:off x="10249051" y="4000059"/>
            <a:ext cx="180000" cy="21600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79" name="Group 78">
            <a:extLst>
              <a:ext uri="{FF2B5EF4-FFF2-40B4-BE49-F238E27FC236}">
                <a16:creationId xmlns:a16="http://schemas.microsoft.com/office/drawing/2014/main" id="{11A1A367-463E-4F0A-B68E-7D595D6D8E42}"/>
              </a:ext>
            </a:extLst>
          </p:cNvPr>
          <p:cNvGrpSpPr/>
          <p:nvPr/>
        </p:nvGrpSpPr>
        <p:grpSpPr>
          <a:xfrm>
            <a:off x="5658996" y="2008391"/>
            <a:ext cx="1830680" cy="1116019"/>
            <a:chOff x="1331640" y="1190575"/>
            <a:chExt cx="1830680" cy="1116019"/>
          </a:xfrm>
        </p:grpSpPr>
        <p:sp>
          <p:nvSpPr>
            <p:cNvPr id="80" name="TextBox 79">
              <a:extLst>
                <a:ext uri="{FF2B5EF4-FFF2-40B4-BE49-F238E27FC236}">
                  <a16:creationId xmlns:a16="http://schemas.microsoft.com/office/drawing/2014/main" id="{913696AB-3E2F-41EF-A4D9-FBF038544D83}"/>
                </a:ext>
              </a:extLst>
            </p:cNvPr>
            <p:cNvSpPr txBox="1"/>
            <p:nvPr/>
          </p:nvSpPr>
          <p:spPr>
            <a:xfrm>
              <a:off x="1331640" y="1190575"/>
              <a:ext cx="1830680" cy="276999"/>
            </a:xfrm>
            <a:prstGeom prst="rect">
              <a:avLst/>
            </a:prstGeom>
            <a:noFill/>
          </p:spPr>
          <p:txBody>
            <a:bodyPr wrap="square" rtlCol="0">
              <a:spAutoFit/>
            </a:bodyPr>
            <a:lstStyle/>
            <a:p>
              <a:r>
                <a:rPr lang="en-US" altLang="ko-KR" sz="1200" b="1" dirty="0">
                  <a:solidFill>
                    <a:schemeClr val="accent2"/>
                  </a:solidFill>
                  <a:cs typeface="Arial" pitchFamily="34" charset="0"/>
                </a:rPr>
                <a:t>Content  Here</a:t>
              </a:r>
              <a:endParaRPr lang="ko-KR" altLang="en-US" sz="1200" b="1" dirty="0">
                <a:solidFill>
                  <a:schemeClr val="accent2"/>
                </a:solidFill>
                <a:cs typeface="Arial" pitchFamily="34" charset="0"/>
              </a:endParaRPr>
            </a:p>
          </p:txBody>
        </p:sp>
        <p:sp>
          <p:nvSpPr>
            <p:cNvPr id="81" name="TextBox 80">
              <a:extLst>
                <a:ext uri="{FF2B5EF4-FFF2-40B4-BE49-F238E27FC236}">
                  <a16:creationId xmlns:a16="http://schemas.microsoft.com/office/drawing/2014/main" id="{8625B750-34BE-41D3-93AF-BCA2E48BC4A7}"/>
                </a:ext>
              </a:extLst>
            </p:cNvPr>
            <p:cNvSpPr txBox="1"/>
            <p:nvPr/>
          </p:nvSpPr>
          <p:spPr>
            <a:xfrm>
              <a:off x="1331640" y="1475597"/>
              <a:ext cx="178915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grpSp>
        <p:nvGrpSpPr>
          <p:cNvPr id="83" name="Group 82">
            <a:extLst>
              <a:ext uri="{FF2B5EF4-FFF2-40B4-BE49-F238E27FC236}">
                <a16:creationId xmlns:a16="http://schemas.microsoft.com/office/drawing/2014/main" id="{327911AE-B2E3-42CB-A2D0-7E9BCE0B48D1}"/>
              </a:ext>
            </a:extLst>
          </p:cNvPr>
          <p:cNvGrpSpPr/>
          <p:nvPr/>
        </p:nvGrpSpPr>
        <p:grpSpPr>
          <a:xfrm>
            <a:off x="9049474" y="2008391"/>
            <a:ext cx="1830680" cy="1116019"/>
            <a:chOff x="1331640" y="1190575"/>
            <a:chExt cx="1830680" cy="1116019"/>
          </a:xfrm>
        </p:grpSpPr>
        <p:sp>
          <p:nvSpPr>
            <p:cNvPr id="84" name="TextBox 83">
              <a:extLst>
                <a:ext uri="{FF2B5EF4-FFF2-40B4-BE49-F238E27FC236}">
                  <a16:creationId xmlns:a16="http://schemas.microsoft.com/office/drawing/2014/main" id="{1D3FA756-5613-41B0-AA38-DE134BC1B842}"/>
                </a:ext>
              </a:extLst>
            </p:cNvPr>
            <p:cNvSpPr txBox="1"/>
            <p:nvPr/>
          </p:nvSpPr>
          <p:spPr>
            <a:xfrm>
              <a:off x="1331640" y="1190575"/>
              <a:ext cx="1830680" cy="276999"/>
            </a:xfrm>
            <a:prstGeom prst="rect">
              <a:avLst/>
            </a:prstGeom>
            <a:noFill/>
          </p:spPr>
          <p:txBody>
            <a:bodyPr wrap="square" rtlCol="0">
              <a:spAutoFit/>
            </a:bodyPr>
            <a:lstStyle/>
            <a:p>
              <a:r>
                <a:rPr lang="en-US" altLang="ko-KR" sz="1200" b="1" dirty="0">
                  <a:solidFill>
                    <a:schemeClr val="accent4"/>
                  </a:solidFill>
                  <a:cs typeface="Arial" pitchFamily="34" charset="0"/>
                </a:rPr>
                <a:t>Content  Here</a:t>
              </a:r>
              <a:endParaRPr lang="ko-KR" altLang="en-US" sz="1200" b="1" dirty="0">
                <a:solidFill>
                  <a:schemeClr val="accent4"/>
                </a:solidFill>
                <a:cs typeface="Arial" pitchFamily="34" charset="0"/>
              </a:endParaRPr>
            </a:p>
          </p:txBody>
        </p:sp>
        <p:sp>
          <p:nvSpPr>
            <p:cNvPr id="85" name="TextBox 84">
              <a:extLst>
                <a:ext uri="{FF2B5EF4-FFF2-40B4-BE49-F238E27FC236}">
                  <a16:creationId xmlns:a16="http://schemas.microsoft.com/office/drawing/2014/main" id="{8292BC80-3E3F-4CDE-88F4-6FBC38C66A7E}"/>
                </a:ext>
              </a:extLst>
            </p:cNvPr>
            <p:cNvSpPr txBox="1"/>
            <p:nvPr/>
          </p:nvSpPr>
          <p:spPr>
            <a:xfrm>
              <a:off x="1331640" y="1475597"/>
              <a:ext cx="178915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grpSp>
        <p:nvGrpSpPr>
          <p:cNvPr id="87" name="Group 86">
            <a:extLst>
              <a:ext uri="{FF2B5EF4-FFF2-40B4-BE49-F238E27FC236}">
                <a16:creationId xmlns:a16="http://schemas.microsoft.com/office/drawing/2014/main" id="{31FEA6AA-0751-4CBF-B52C-1D61C5FB2509}"/>
              </a:ext>
            </a:extLst>
          </p:cNvPr>
          <p:cNvGrpSpPr/>
          <p:nvPr/>
        </p:nvGrpSpPr>
        <p:grpSpPr>
          <a:xfrm>
            <a:off x="1196782" y="4865469"/>
            <a:ext cx="1830680" cy="1116019"/>
            <a:chOff x="1331640" y="1190575"/>
            <a:chExt cx="1830680" cy="1116019"/>
          </a:xfrm>
        </p:grpSpPr>
        <p:sp>
          <p:nvSpPr>
            <p:cNvPr id="88" name="TextBox 87">
              <a:extLst>
                <a:ext uri="{FF2B5EF4-FFF2-40B4-BE49-F238E27FC236}">
                  <a16:creationId xmlns:a16="http://schemas.microsoft.com/office/drawing/2014/main" id="{85871F69-04FB-4C17-A763-E5E9DF0FE4CC}"/>
                </a:ext>
              </a:extLst>
            </p:cNvPr>
            <p:cNvSpPr txBox="1"/>
            <p:nvPr/>
          </p:nvSpPr>
          <p:spPr>
            <a:xfrm>
              <a:off x="1331640" y="1190575"/>
              <a:ext cx="1830680" cy="276999"/>
            </a:xfrm>
            <a:prstGeom prst="rect">
              <a:avLst/>
            </a:prstGeom>
            <a:noFill/>
          </p:spPr>
          <p:txBody>
            <a:bodyPr wrap="square" rtlCol="0">
              <a:spAutoFit/>
            </a:bodyPr>
            <a:lstStyle/>
            <a:p>
              <a:pPr algn="r"/>
              <a:r>
                <a:rPr lang="en-US" altLang="ko-KR" sz="1200" b="1" dirty="0">
                  <a:solidFill>
                    <a:schemeClr val="accent1"/>
                  </a:solidFill>
                  <a:cs typeface="Arial" pitchFamily="34" charset="0"/>
                </a:rPr>
                <a:t>Content  Here</a:t>
              </a:r>
              <a:endParaRPr lang="ko-KR" altLang="en-US" sz="1200" b="1" dirty="0">
                <a:solidFill>
                  <a:schemeClr val="accent1"/>
                </a:solidFill>
                <a:cs typeface="Arial" pitchFamily="34" charset="0"/>
              </a:endParaRPr>
            </a:p>
          </p:txBody>
        </p:sp>
        <p:sp>
          <p:nvSpPr>
            <p:cNvPr id="89" name="TextBox 88">
              <a:extLst>
                <a:ext uri="{FF2B5EF4-FFF2-40B4-BE49-F238E27FC236}">
                  <a16:creationId xmlns:a16="http://schemas.microsoft.com/office/drawing/2014/main" id="{794BEC30-6E54-49AD-ADAB-90466BA58952}"/>
                </a:ext>
              </a:extLst>
            </p:cNvPr>
            <p:cNvSpPr txBox="1"/>
            <p:nvPr/>
          </p:nvSpPr>
          <p:spPr>
            <a:xfrm>
              <a:off x="1331640" y="1475597"/>
              <a:ext cx="178915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grpSp>
        <p:nvGrpSpPr>
          <p:cNvPr id="91" name="Group 90">
            <a:extLst>
              <a:ext uri="{FF2B5EF4-FFF2-40B4-BE49-F238E27FC236}">
                <a16:creationId xmlns:a16="http://schemas.microsoft.com/office/drawing/2014/main" id="{70544FE1-F19B-4E1A-B23E-59FB16549E20}"/>
              </a:ext>
            </a:extLst>
          </p:cNvPr>
          <p:cNvGrpSpPr/>
          <p:nvPr/>
        </p:nvGrpSpPr>
        <p:grpSpPr>
          <a:xfrm>
            <a:off x="4625360" y="4865469"/>
            <a:ext cx="1830680" cy="1116019"/>
            <a:chOff x="1331640" y="1190575"/>
            <a:chExt cx="1830680" cy="1116019"/>
          </a:xfrm>
        </p:grpSpPr>
        <p:sp>
          <p:nvSpPr>
            <p:cNvPr id="92" name="TextBox 91">
              <a:extLst>
                <a:ext uri="{FF2B5EF4-FFF2-40B4-BE49-F238E27FC236}">
                  <a16:creationId xmlns:a16="http://schemas.microsoft.com/office/drawing/2014/main" id="{E7F85627-00CD-4460-8083-8B28310BD69A}"/>
                </a:ext>
              </a:extLst>
            </p:cNvPr>
            <p:cNvSpPr txBox="1"/>
            <p:nvPr/>
          </p:nvSpPr>
          <p:spPr>
            <a:xfrm>
              <a:off x="1331640" y="1190575"/>
              <a:ext cx="1830680"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Content  Here</a:t>
              </a:r>
              <a:endParaRPr lang="ko-KR" altLang="en-US" sz="1200" b="1" dirty="0">
                <a:solidFill>
                  <a:schemeClr val="accent3"/>
                </a:solidFill>
                <a:cs typeface="Arial" pitchFamily="34" charset="0"/>
              </a:endParaRPr>
            </a:p>
          </p:txBody>
        </p:sp>
        <p:sp>
          <p:nvSpPr>
            <p:cNvPr id="93" name="TextBox 92">
              <a:extLst>
                <a:ext uri="{FF2B5EF4-FFF2-40B4-BE49-F238E27FC236}">
                  <a16:creationId xmlns:a16="http://schemas.microsoft.com/office/drawing/2014/main" id="{8E22CCAE-F3B3-45C0-AECF-5D98011A31C3}"/>
                </a:ext>
              </a:extLst>
            </p:cNvPr>
            <p:cNvSpPr txBox="1"/>
            <p:nvPr/>
          </p:nvSpPr>
          <p:spPr>
            <a:xfrm>
              <a:off x="1331640" y="1475597"/>
              <a:ext cx="178915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8FBC6CBD-9ABC-414D-8B29-FBE3FEF9DC57}"/>
              </a:ext>
            </a:extLst>
          </p:cNvPr>
          <p:cNvGrpSpPr/>
          <p:nvPr/>
        </p:nvGrpSpPr>
        <p:grpSpPr>
          <a:xfrm>
            <a:off x="8034888" y="4865469"/>
            <a:ext cx="1830680" cy="1116019"/>
            <a:chOff x="1331640" y="1190575"/>
            <a:chExt cx="1830680" cy="1116019"/>
          </a:xfrm>
        </p:grpSpPr>
        <p:sp>
          <p:nvSpPr>
            <p:cNvPr id="96" name="TextBox 95">
              <a:extLst>
                <a:ext uri="{FF2B5EF4-FFF2-40B4-BE49-F238E27FC236}">
                  <a16:creationId xmlns:a16="http://schemas.microsoft.com/office/drawing/2014/main" id="{269FDB80-6030-4501-82B2-2E214F8F104C}"/>
                </a:ext>
              </a:extLst>
            </p:cNvPr>
            <p:cNvSpPr txBox="1"/>
            <p:nvPr/>
          </p:nvSpPr>
          <p:spPr>
            <a:xfrm>
              <a:off x="1331640" y="1190575"/>
              <a:ext cx="1830680" cy="276999"/>
            </a:xfrm>
            <a:prstGeom prst="rect">
              <a:avLst/>
            </a:prstGeom>
            <a:noFill/>
          </p:spPr>
          <p:txBody>
            <a:bodyPr wrap="square" rtlCol="0">
              <a:spAutoFit/>
            </a:bodyPr>
            <a:lstStyle/>
            <a:p>
              <a:pPr algn="r"/>
              <a:r>
                <a:rPr lang="en-US" altLang="ko-KR" sz="1200" b="1" dirty="0">
                  <a:solidFill>
                    <a:schemeClr val="accent5"/>
                  </a:solidFill>
                  <a:cs typeface="Arial" pitchFamily="34" charset="0"/>
                </a:rPr>
                <a:t>Content  Here</a:t>
              </a:r>
              <a:endParaRPr lang="ko-KR" altLang="en-US" sz="1200" b="1" dirty="0">
                <a:solidFill>
                  <a:schemeClr val="accent5"/>
                </a:solidFill>
                <a:cs typeface="Arial" pitchFamily="34" charset="0"/>
              </a:endParaRPr>
            </a:p>
          </p:txBody>
        </p:sp>
        <p:sp>
          <p:nvSpPr>
            <p:cNvPr id="97" name="TextBox 96">
              <a:extLst>
                <a:ext uri="{FF2B5EF4-FFF2-40B4-BE49-F238E27FC236}">
                  <a16:creationId xmlns:a16="http://schemas.microsoft.com/office/drawing/2014/main" id="{F171554F-75AC-44AB-867A-CE65FD2E71B8}"/>
                </a:ext>
              </a:extLst>
            </p:cNvPr>
            <p:cNvSpPr txBox="1"/>
            <p:nvPr/>
          </p:nvSpPr>
          <p:spPr>
            <a:xfrm>
              <a:off x="1331640" y="1475597"/>
              <a:ext cx="178915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Reports.</a:t>
              </a:r>
              <a:endParaRPr lang="ko-KR" altLang="en-US" sz="1200" dirty="0">
                <a:solidFill>
                  <a:schemeClr val="tx1">
                    <a:lumMod val="75000"/>
                    <a:lumOff val="25000"/>
                  </a:schemeClr>
                </a:solidFill>
                <a:cs typeface="Arial" pitchFamily="34" charset="0"/>
              </a:endParaRPr>
            </a:p>
          </p:txBody>
        </p:sp>
      </p:grpSp>
      <p:sp>
        <p:nvSpPr>
          <p:cNvPr id="98" name="Rectangle 16">
            <a:extLst>
              <a:ext uri="{FF2B5EF4-FFF2-40B4-BE49-F238E27FC236}">
                <a16:creationId xmlns:a16="http://schemas.microsoft.com/office/drawing/2014/main" id="{F530973C-2E9F-49AE-B46E-C5B1139E205E}"/>
              </a:ext>
            </a:extLst>
          </p:cNvPr>
          <p:cNvSpPr/>
          <p:nvPr/>
        </p:nvSpPr>
        <p:spPr>
          <a:xfrm rot="2700000">
            <a:off x="3330712" y="4760373"/>
            <a:ext cx="323388" cy="57977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9" name="Rectangle 9">
            <a:extLst>
              <a:ext uri="{FF2B5EF4-FFF2-40B4-BE49-F238E27FC236}">
                <a16:creationId xmlns:a16="http://schemas.microsoft.com/office/drawing/2014/main" id="{A241B07F-6C24-4AB0-947B-86EBCB8D3E63}"/>
              </a:ext>
            </a:extLst>
          </p:cNvPr>
          <p:cNvSpPr/>
          <p:nvPr/>
        </p:nvSpPr>
        <p:spPr>
          <a:xfrm>
            <a:off x="1562178" y="1983868"/>
            <a:ext cx="400663" cy="37505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0" name="Rounded Rectangle 5">
            <a:extLst>
              <a:ext uri="{FF2B5EF4-FFF2-40B4-BE49-F238E27FC236}">
                <a16:creationId xmlns:a16="http://schemas.microsoft.com/office/drawing/2014/main" id="{75150AF0-7ED2-428B-982E-9DCAE824BDB0}"/>
              </a:ext>
            </a:extLst>
          </p:cNvPr>
          <p:cNvSpPr/>
          <p:nvPr/>
        </p:nvSpPr>
        <p:spPr>
          <a:xfrm flipH="1">
            <a:off x="4921914" y="1965983"/>
            <a:ext cx="476328" cy="39294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1" name="Freeform 18">
            <a:extLst>
              <a:ext uri="{FF2B5EF4-FFF2-40B4-BE49-F238E27FC236}">
                <a16:creationId xmlns:a16="http://schemas.microsoft.com/office/drawing/2014/main" id="{9DA84AD9-E210-4B05-9E22-C209E0598152}"/>
              </a:ext>
            </a:extLst>
          </p:cNvPr>
          <p:cNvSpPr/>
          <p:nvPr/>
        </p:nvSpPr>
        <p:spPr>
          <a:xfrm>
            <a:off x="10079068" y="4794713"/>
            <a:ext cx="519811" cy="41952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2" name="Oval 7">
            <a:extLst>
              <a:ext uri="{FF2B5EF4-FFF2-40B4-BE49-F238E27FC236}">
                <a16:creationId xmlns:a16="http://schemas.microsoft.com/office/drawing/2014/main" id="{B4B6F3BD-1F18-47C2-A276-874839D1B72B}"/>
              </a:ext>
            </a:extLst>
          </p:cNvPr>
          <p:cNvSpPr/>
          <p:nvPr/>
        </p:nvSpPr>
        <p:spPr>
          <a:xfrm>
            <a:off x="6701098" y="4794712"/>
            <a:ext cx="439352" cy="43935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3" name="Rounded Rectangle 7">
            <a:extLst>
              <a:ext uri="{FF2B5EF4-FFF2-40B4-BE49-F238E27FC236}">
                <a16:creationId xmlns:a16="http://schemas.microsoft.com/office/drawing/2014/main" id="{40D81115-0526-4B30-B7BB-B422C9668F55}"/>
              </a:ext>
            </a:extLst>
          </p:cNvPr>
          <p:cNvSpPr/>
          <p:nvPr/>
        </p:nvSpPr>
        <p:spPr>
          <a:xfrm>
            <a:off x="8359131" y="1923808"/>
            <a:ext cx="428284" cy="36960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720491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그룹 3">
            <a:extLst>
              <a:ext uri="{FF2B5EF4-FFF2-40B4-BE49-F238E27FC236}">
                <a16:creationId xmlns:a16="http://schemas.microsoft.com/office/drawing/2014/main" id="{15A6DA6E-0183-4D45-B382-2998D2954A8B}"/>
              </a:ext>
            </a:extLst>
          </p:cNvPr>
          <p:cNvGrpSpPr/>
          <p:nvPr/>
        </p:nvGrpSpPr>
        <p:grpSpPr>
          <a:xfrm>
            <a:off x="4065974" y="1744228"/>
            <a:ext cx="4060074" cy="4092346"/>
            <a:chOff x="4382242" y="2281838"/>
            <a:chExt cx="3400125" cy="3427152"/>
          </a:xfrm>
        </p:grpSpPr>
        <p:grpSp>
          <p:nvGrpSpPr>
            <p:cNvPr id="4" name="Group 3">
              <a:extLst>
                <a:ext uri="{FF2B5EF4-FFF2-40B4-BE49-F238E27FC236}">
                  <a16:creationId xmlns:a16="http://schemas.microsoft.com/office/drawing/2014/main" id="{8E66F829-B684-4093-A71D-A6AF8AAB7550}"/>
                </a:ext>
              </a:extLst>
            </p:cNvPr>
            <p:cNvGrpSpPr/>
            <p:nvPr/>
          </p:nvGrpSpPr>
          <p:grpSpPr>
            <a:xfrm>
              <a:off x="4646600" y="2551056"/>
              <a:ext cx="2880320" cy="2880320"/>
              <a:chOff x="3131840" y="1916832"/>
              <a:chExt cx="2880320" cy="2880320"/>
            </a:xfrm>
          </p:grpSpPr>
          <p:sp>
            <p:nvSpPr>
              <p:cNvPr id="9" name="Oval 8">
                <a:extLst>
                  <a:ext uri="{FF2B5EF4-FFF2-40B4-BE49-F238E27FC236}">
                    <a16:creationId xmlns:a16="http://schemas.microsoft.com/office/drawing/2014/main" id="{46B8D00E-8E01-4C86-B845-6082EF3881B1}"/>
                  </a:ext>
                </a:extLst>
              </p:cNvPr>
              <p:cNvSpPr/>
              <p:nvPr/>
            </p:nvSpPr>
            <p:spPr>
              <a:xfrm>
                <a:off x="3856650" y="1916832"/>
                <a:ext cx="1440160" cy="1440160"/>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9">
                <a:extLst>
                  <a:ext uri="{FF2B5EF4-FFF2-40B4-BE49-F238E27FC236}">
                    <a16:creationId xmlns:a16="http://schemas.microsoft.com/office/drawing/2014/main" id="{2312295E-0406-417D-8720-D91FD7688697}"/>
                  </a:ext>
                </a:extLst>
              </p:cNvPr>
              <p:cNvSpPr/>
              <p:nvPr/>
            </p:nvSpPr>
            <p:spPr>
              <a:xfrm>
                <a:off x="3131840" y="2634730"/>
                <a:ext cx="1440160" cy="144016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Oval 10">
                <a:extLst>
                  <a:ext uri="{FF2B5EF4-FFF2-40B4-BE49-F238E27FC236}">
                    <a16:creationId xmlns:a16="http://schemas.microsoft.com/office/drawing/2014/main" id="{38AA0347-E72D-46FF-82CC-43F6C66AFE29}"/>
                  </a:ext>
                </a:extLst>
              </p:cNvPr>
              <p:cNvSpPr/>
              <p:nvPr/>
            </p:nvSpPr>
            <p:spPr>
              <a:xfrm>
                <a:off x="3856650" y="3356992"/>
                <a:ext cx="1440160" cy="144016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2" name="Oval 11">
                <a:extLst>
                  <a:ext uri="{FF2B5EF4-FFF2-40B4-BE49-F238E27FC236}">
                    <a16:creationId xmlns:a16="http://schemas.microsoft.com/office/drawing/2014/main" id="{7044E969-566D-45A7-ACE7-DC434688712A}"/>
                  </a:ext>
                </a:extLst>
              </p:cNvPr>
              <p:cNvSpPr/>
              <p:nvPr/>
            </p:nvSpPr>
            <p:spPr>
              <a:xfrm>
                <a:off x="4572000" y="2634730"/>
                <a:ext cx="1440160" cy="144016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5" name="Oval 4">
              <a:extLst>
                <a:ext uri="{FF2B5EF4-FFF2-40B4-BE49-F238E27FC236}">
                  <a16:creationId xmlns:a16="http://schemas.microsoft.com/office/drawing/2014/main" id="{C4044543-78C4-4B74-9811-1E76836BA624}"/>
                </a:ext>
              </a:extLst>
            </p:cNvPr>
            <p:cNvSpPr/>
            <p:nvPr/>
          </p:nvSpPr>
          <p:spPr>
            <a:xfrm>
              <a:off x="5731450" y="2281838"/>
              <a:ext cx="720080" cy="720080"/>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 name="Oval 5">
              <a:extLst>
                <a:ext uri="{FF2B5EF4-FFF2-40B4-BE49-F238E27FC236}">
                  <a16:creationId xmlns:a16="http://schemas.microsoft.com/office/drawing/2014/main" id="{B7CB1767-4CD6-4F72-AA74-26A5006C6F8B}"/>
                </a:ext>
              </a:extLst>
            </p:cNvPr>
            <p:cNvSpPr/>
            <p:nvPr/>
          </p:nvSpPr>
          <p:spPr>
            <a:xfrm>
              <a:off x="4382242" y="3628994"/>
              <a:ext cx="720080" cy="720080"/>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566523F1-3F7D-4949-BE42-F6F9F2719E08}"/>
                </a:ext>
              </a:extLst>
            </p:cNvPr>
            <p:cNvSpPr/>
            <p:nvPr/>
          </p:nvSpPr>
          <p:spPr>
            <a:xfrm>
              <a:off x="7062287" y="3628994"/>
              <a:ext cx="720080" cy="72008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7">
              <a:extLst>
                <a:ext uri="{FF2B5EF4-FFF2-40B4-BE49-F238E27FC236}">
                  <a16:creationId xmlns:a16="http://schemas.microsoft.com/office/drawing/2014/main" id="{2C7DF6A0-ECC4-4A6C-A0A8-E2FB3F4486E1}"/>
                </a:ext>
              </a:extLst>
            </p:cNvPr>
            <p:cNvSpPr/>
            <p:nvPr/>
          </p:nvSpPr>
          <p:spPr>
            <a:xfrm>
              <a:off x="5731450" y="4988910"/>
              <a:ext cx="720080" cy="720080"/>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3" name="Group 12">
            <a:extLst>
              <a:ext uri="{FF2B5EF4-FFF2-40B4-BE49-F238E27FC236}">
                <a16:creationId xmlns:a16="http://schemas.microsoft.com/office/drawing/2014/main" id="{109E6FD8-4085-46A7-9C5B-9ACB0110FE01}"/>
              </a:ext>
            </a:extLst>
          </p:cNvPr>
          <p:cNvGrpSpPr/>
          <p:nvPr/>
        </p:nvGrpSpPr>
        <p:grpSpPr>
          <a:xfrm>
            <a:off x="2370932" y="1623016"/>
            <a:ext cx="2866398" cy="923330"/>
            <a:chOff x="2551705" y="4283314"/>
            <a:chExt cx="2357003" cy="923330"/>
          </a:xfrm>
        </p:grpSpPr>
        <p:sp>
          <p:nvSpPr>
            <p:cNvPr id="14" name="TextBox 13">
              <a:extLst>
                <a:ext uri="{FF2B5EF4-FFF2-40B4-BE49-F238E27FC236}">
                  <a16:creationId xmlns:a16="http://schemas.microsoft.com/office/drawing/2014/main" id="{F722EA4D-E6E6-4364-8411-5C47268B9B0E}"/>
                </a:ext>
              </a:extLst>
            </p:cNvPr>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AC3D65BC-F089-4BD7-BDB4-C3E6411C5F66}"/>
                </a:ext>
              </a:extLst>
            </p:cNvPr>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6" name="Group 15">
            <a:extLst>
              <a:ext uri="{FF2B5EF4-FFF2-40B4-BE49-F238E27FC236}">
                <a16:creationId xmlns:a16="http://schemas.microsoft.com/office/drawing/2014/main" id="{2F2FE667-09B5-4EC9-B587-EC00F7D13D9D}"/>
              </a:ext>
            </a:extLst>
          </p:cNvPr>
          <p:cNvGrpSpPr/>
          <p:nvPr/>
        </p:nvGrpSpPr>
        <p:grpSpPr>
          <a:xfrm>
            <a:off x="898188" y="3363527"/>
            <a:ext cx="2890974" cy="923330"/>
            <a:chOff x="2551705" y="4283314"/>
            <a:chExt cx="2357003" cy="923330"/>
          </a:xfrm>
        </p:grpSpPr>
        <p:sp>
          <p:nvSpPr>
            <p:cNvPr id="17" name="TextBox 16">
              <a:extLst>
                <a:ext uri="{FF2B5EF4-FFF2-40B4-BE49-F238E27FC236}">
                  <a16:creationId xmlns:a16="http://schemas.microsoft.com/office/drawing/2014/main" id="{D37261D8-34A7-4B09-80BE-6810CB9E51EC}"/>
                </a:ext>
              </a:extLst>
            </p:cNvPr>
            <p:cNvSpPr txBox="1"/>
            <p:nvPr/>
          </p:nvSpPr>
          <p:spPr>
            <a:xfrm>
              <a:off x="2551706" y="4560313"/>
              <a:ext cx="235700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00CCEA70-8A28-4808-A2EC-753CEC98E41C}"/>
                </a:ext>
              </a:extLst>
            </p:cNvPr>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9" name="Group 18">
            <a:extLst>
              <a:ext uri="{FF2B5EF4-FFF2-40B4-BE49-F238E27FC236}">
                <a16:creationId xmlns:a16="http://schemas.microsoft.com/office/drawing/2014/main" id="{8EFD9BAD-46D6-44CC-B001-6C53FBF24B63}"/>
              </a:ext>
            </a:extLst>
          </p:cNvPr>
          <p:cNvGrpSpPr/>
          <p:nvPr/>
        </p:nvGrpSpPr>
        <p:grpSpPr>
          <a:xfrm>
            <a:off x="6982346" y="5042057"/>
            <a:ext cx="2866398" cy="923330"/>
            <a:chOff x="2551705" y="4283314"/>
            <a:chExt cx="2357003" cy="923330"/>
          </a:xfrm>
        </p:grpSpPr>
        <p:sp>
          <p:nvSpPr>
            <p:cNvPr id="20" name="TextBox 19">
              <a:extLst>
                <a:ext uri="{FF2B5EF4-FFF2-40B4-BE49-F238E27FC236}">
                  <a16:creationId xmlns:a16="http://schemas.microsoft.com/office/drawing/2014/main" id="{66A84C6E-50D1-41AC-A422-7937EDD181BA}"/>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DCDBA9EA-48B9-4708-8B95-01A8F4B0E0D9}"/>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11172000-4DEA-4F85-8BCE-F0965B89D9D2}"/>
              </a:ext>
            </a:extLst>
          </p:cNvPr>
          <p:cNvGrpSpPr/>
          <p:nvPr/>
        </p:nvGrpSpPr>
        <p:grpSpPr>
          <a:xfrm>
            <a:off x="8402838" y="3321116"/>
            <a:ext cx="2890975" cy="923330"/>
            <a:chOff x="2551705" y="4283314"/>
            <a:chExt cx="2357003" cy="923330"/>
          </a:xfrm>
        </p:grpSpPr>
        <p:sp>
          <p:nvSpPr>
            <p:cNvPr id="23" name="TextBox 22">
              <a:extLst>
                <a:ext uri="{FF2B5EF4-FFF2-40B4-BE49-F238E27FC236}">
                  <a16:creationId xmlns:a16="http://schemas.microsoft.com/office/drawing/2014/main" id="{A89DF51C-8E93-4453-816B-7E1AD79F113A}"/>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144C29B9-5A12-49FF-B3F8-2B5A8874C255}"/>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25" name="Rectangle 16">
            <a:extLst>
              <a:ext uri="{FF2B5EF4-FFF2-40B4-BE49-F238E27FC236}">
                <a16:creationId xmlns:a16="http://schemas.microsoft.com/office/drawing/2014/main" id="{998949D8-74B1-45EE-9E1C-54ECDC6145D6}"/>
              </a:ext>
            </a:extLst>
          </p:cNvPr>
          <p:cNvSpPr/>
          <p:nvPr/>
        </p:nvSpPr>
        <p:spPr>
          <a:xfrm rot="2700000">
            <a:off x="5974019" y="520475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Rectangle 9">
            <a:extLst>
              <a:ext uri="{FF2B5EF4-FFF2-40B4-BE49-F238E27FC236}">
                <a16:creationId xmlns:a16="http://schemas.microsoft.com/office/drawing/2014/main" id="{02004F71-CBE5-457E-8354-970E43D8FBE3}"/>
              </a:ext>
            </a:extLst>
          </p:cNvPr>
          <p:cNvSpPr/>
          <p:nvPr/>
        </p:nvSpPr>
        <p:spPr>
          <a:xfrm>
            <a:off x="7548643" y="362857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5">
            <a:extLst>
              <a:ext uri="{FF2B5EF4-FFF2-40B4-BE49-F238E27FC236}">
                <a16:creationId xmlns:a16="http://schemas.microsoft.com/office/drawing/2014/main" id="{E424E61E-AA4F-4516-B095-7A60B035BF32}"/>
              </a:ext>
            </a:extLst>
          </p:cNvPr>
          <p:cNvSpPr/>
          <p:nvPr/>
        </p:nvSpPr>
        <p:spPr>
          <a:xfrm flipH="1">
            <a:off x="4282470" y="364786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5FC731D6-096F-4028-BA53-0C26489BE453}"/>
              </a:ext>
            </a:extLst>
          </p:cNvPr>
          <p:cNvSpPr/>
          <p:nvPr/>
        </p:nvSpPr>
        <p:spPr>
          <a:xfrm>
            <a:off x="5947208" y="2006473"/>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69082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0">
          <a:fgClr>
            <a:schemeClr val="tx2">
              <a:lumMod val="50000"/>
            </a:schemeClr>
          </a:fgClr>
          <a:bgClr>
            <a:schemeClr val="tx2"/>
          </a:bgClr>
        </a:pattFill>
        <a:effectLst/>
      </p:bgPr>
    </p:bg>
    <p:spTree>
      <p:nvGrpSpPr>
        <p:cNvPr id="1" name=""/>
        <p:cNvGrpSpPr/>
        <p:nvPr/>
      </p:nvGrpSpPr>
      <p:grpSpPr>
        <a:xfrm>
          <a:off x="0" y="0"/>
          <a:ext cx="0" cy="0"/>
          <a:chOff x="0" y="0"/>
          <a:chExt cx="0" cy="0"/>
        </a:xfrm>
      </p:grpSpPr>
      <p:sp>
        <p:nvSpPr>
          <p:cNvPr id="6" name="TextBox 5"/>
          <p:cNvSpPr txBox="1"/>
          <p:nvPr/>
        </p:nvSpPr>
        <p:spPr>
          <a:xfrm>
            <a:off x="703105" y="1365027"/>
            <a:ext cx="11134165" cy="5493812"/>
          </a:xfrm>
          <a:prstGeom prst="rect">
            <a:avLst/>
          </a:prstGeom>
          <a:noFill/>
        </p:spPr>
        <p:txBody>
          <a:bodyPr wrap="square" rtlCol="0">
            <a:spAutoFit/>
          </a:bodyPr>
          <a:lstStyle/>
          <a:p>
            <a:pPr>
              <a:lnSpc>
                <a:spcPct val="150000"/>
              </a:lnSpc>
            </a:pPr>
            <a:r>
              <a:rPr lang="en-SG" b="1" dirty="0" smtClean="0">
                <a:solidFill>
                  <a:schemeClr val="bg1"/>
                </a:solidFill>
                <a:effectLst>
                  <a:outerShdw blurRad="38100" dist="38100" dir="2700000" algn="tl">
                    <a:srgbClr val="000000">
                      <a:alpha val="43137"/>
                    </a:srgbClr>
                  </a:outerShdw>
                </a:effectLst>
              </a:rPr>
              <a:t>NGUYỄN RA BĂNG		DTH195127</a:t>
            </a:r>
          </a:p>
          <a:p>
            <a:pPr>
              <a:lnSpc>
                <a:spcPct val="150000"/>
              </a:lnSpc>
            </a:pPr>
            <a:endParaRPr lang="en-SG" b="1" dirty="0">
              <a:solidFill>
                <a:schemeClr val="bg1"/>
              </a:solidFill>
            </a:endParaRPr>
          </a:p>
          <a:p>
            <a:pPr>
              <a:lnSpc>
                <a:spcPct val="150000"/>
              </a:lnSpc>
            </a:pPr>
            <a:r>
              <a:rPr lang="en-SG" b="1" dirty="0" smtClean="0">
                <a:solidFill>
                  <a:schemeClr val="bg1"/>
                </a:solidFill>
                <a:effectLst>
                  <a:outerShdw blurRad="38100" dist="38100" dir="2700000" algn="tl">
                    <a:srgbClr val="000000">
                      <a:alpha val="43137"/>
                    </a:srgbClr>
                  </a:outerShdw>
                </a:effectLst>
              </a:rPr>
              <a:t>THÁI HOÀNG KHANG		DTH195144</a:t>
            </a:r>
          </a:p>
          <a:p>
            <a:pPr>
              <a:lnSpc>
                <a:spcPct val="150000"/>
              </a:lnSpc>
            </a:pPr>
            <a:endParaRPr lang="en-SG" b="1" dirty="0">
              <a:solidFill>
                <a:schemeClr val="bg1"/>
              </a:solidFill>
            </a:endParaRPr>
          </a:p>
          <a:p>
            <a:pPr>
              <a:lnSpc>
                <a:spcPct val="150000"/>
              </a:lnSpc>
            </a:pPr>
            <a:r>
              <a:rPr lang="en-SG" b="1" dirty="0" smtClean="0">
                <a:solidFill>
                  <a:schemeClr val="bg1"/>
                </a:solidFill>
                <a:effectLst>
                  <a:outerShdw blurRad="38100" dist="38100" dir="2700000" algn="tl">
                    <a:srgbClr val="000000">
                      <a:alpha val="43137"/>
                    </a:srgbClr>
                  </a:outerShdw>
                </a:effectLst>
              </a:rPr>
              <a:t>NGUYỄN MINH NGỌC		DTH195160</a:t>
            </a:r>
          </a:p>
          <a:p>
            <a:pPr>
              <a:lnSpc>
                <a:spcPct val="150000"/>
              </a:lnSpc>
            </a:pPr>
            <a:endParaRPr lang="en-SG" b="1" dirty="0">
              <a:solidFill>
                <a:schemeClr val="bg1"/>
              </a:solidFill>
            </a:endParaRPr>
          </a:p>
          <a:p>
            <a:pPr>
              <a:lnSpc>
                <a:spcPct val="150000"/>
              </a:lnSpc>
            </a:pPr>
            <a:r>
              <a:rPr lang="en-SG" b="1" dirty="0" smtClean="0">
                <a:solidFill>
                  <a:schemeClr val="bg1"/>
                </a:solidFill>
                <a:effectLst>
                  <a:outerShdw blurRad="38100" dist="38100" dir="2700000" algn="tl">
                    <a:srgbClr val="000000">
                      <a:alpha val="43137"/>
                    </a:srgbClr>
                  </a:outerShdw>
                </a:effectLst>
              </a:rPr>
              <a:t>NGUYỄN </a:t>
            </a:r>
            <a:r>
              <a:rPr lang="en-SG" b="1" dirty="0" smtClean="0">
                <a:solidFill>
                  <a:schemeClr val="bg1"/>
                </a:solidFill>
                <a:effectLst>
                  <a:outerShdw blurRad="38100" dist="38100" dir="2700000" algn="tl">
                    <a:srgbClr val="000000">
                      <a:alpha val="43137"/>
                    </a:srgbClr>
                  </a:outerShdw>
                </a:effectLst>
              </a:rPr>
              <a:t>MINH KHA		DTH195281</a:t>
            </a:r>
          </a:p>
          <a:p>
            <a:pPr>
              <a:lnSpc>
                <a:spcPct val="150000"/>
              </a:lnSpc>
            </a:pPr>
            <a:endParaRPr lang="en-SG" b="1" dirty="0">
              <a:solidFill>
                <a:schemeClr val="bg1"/>
              </a:solidFill>
            </a:endParaRPr>
          </a:p>
          <a:p>
            <a:pPr>
              <a:lnSpc>
                <a:spcPct val="150000"/>
              </a:lnSpc>
            </a:pPr>
            <a:r>
              <a:rPr lang="en-SG" b="1" dirty="0" smtClean="0">
                <a:solidFill>
                  <a:schemeClr val="bg1"/>
                </a:solidFill>
                <a:effectLst>
                  <a:outerShdw blurRad="38100" dist="38100" dir="2700000" algn="tl">
                    <a:srgbClr val="000000">
                      <a:alpha val="43137"/>
                    </a:srgbClr>
                  </a:outerShdw>
                </a:effectLst>
              </a:rPr>
              <a:t>TRỊNH HOÀNG ĐÔNG NGHI	DTH195313</a:t>
            </a:r>
          </a:p>
          <a:p>
            <a:pPr>
              <a:lnSpc>
                <a:spcPct val="150000"/>
              </a:lnSpc>
            </a:pPr>
            <a:endParaRPr lang="en-SG" b="1" dirty="0">
              <a:solidFill>
                <a:schemeClr val="bg1"/>
              </a:solidFill>
            </a:endParaRPr>
          </a:p>
          <a:p>
            <a:pPr>
              <a:lnSpc>
                <a:spcPct val="150000"/>
              </a:lnSpc>
            </a:pPr>
            <a:endParaRPr lang="en-SG" dirty="0">
              <a:solidFill>
                <a:schemeClr val="bg1"/>
              </a:solidFill>
            </a:endParaRPr>
          </a:p>
          <a:p>
            <a:pPr>
              <a:lnSpc>
                <a:spcPct val="150000"/>
              </a:lnSpc>
            </a:pPr>
            <a:endParaRPr lang="en-SG" dirty="0" smtClean="0"/>
          </a:p>
          <a:p>
            <a:pPr>
              <a:lnSpc>
                <a:spcPct val="150000"/>
              </a:lnSpc>
            </a:pPr>
            <a:endParaRPr lang="en-GB"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6658214" y="1282041"/>
            <a:ext cx="5328024" cy="5328024"/>
          </a:xfrm>
          <a:prstGeom prst="rect">
            <a:avLst/>
          </a:prstGeom>
        </p:spPr>
      </p:pic>
      <p:sp>
        <p:nvSpPr>
          <p:cNvPr id="2" name="Text Placeholder 1"/>
          <p:cNvSpPr>
            <a:spLocks noGrp="1"/>
          </p:cNvSpPr>
          <p:nvPr>
            <p:ph type="body" sz="quarter" idx="10"/>
          </p:nvPr>
        </p:nvSpPr>
        <p:spPr>
          <a:xfrm>
            <a:off x="311228" y="596891"/>
            <a:ext cx="11573197" cy="724247"/>
          </a:xfrm>
        </p:spPr>
        <p:txBody>
          <a:bodyPr/>
          <a:lstStyle/>
          <a:p>
            <a:r>
              <a:rPr lang="en-SG" sz="5000" dirty="0" smtClean="0">
                <a:solidFill>
                  <a:schemeClr val="bg1"/>
                </a:solidFill>
                <a:effectLst>
                  <a:glow rad="139700">
                    <a:schemeClr val="bg1">
                      <a:alpha val="40000"/>
                    </a:schemeClr>
                  </a:glow>
                </a:effectLst>
              </a:rPr>
              <a:t>NHÓM 1</a:t>
            </a:r>
            <a:endParaRPr lang="en-GB" sz="5000" dirty="0">
              <a:solidFill>
                <a:schemeClr val="bg1"/>
              </a:solidFill>
              <a:effectLst>
                <a:glow rad="139700">
                  <a:schemeClr val="bg1">
                    <a:alpha val="40000"/>
                  </a:schemeClr>
                </a:glow>
              </a:effectLst>
            </a:endParaRPr>
          </a:p>
        </p:txBody>
      </p:sp>
      <p:grpSp>
        <p:nvGrpSpPr>
          <p:cNvPr id="14" name="Group 13"/>
          <p:cNvGrpSpPr/>
          <p:nvPr/>
        </p:nvGrpSpPr>
        <p:grpSpPr>
          <a:xfrm>
            <a:off x="703105" y="4287846"/>
            <a:ext cx="4998447" cy="720077"/>
            <a:chOff x="7754470" y="1416424"/>
            <a:chExt cx="3894613" cy="720077"/>
          </a:xfrm>
        </p:grpSpPr>
        <p:grpSp>
          <p:nvGrpSpPr>
            <p:cNvPr id="7" name="Group 6"/>
            <p:cNvGrpSpPr/>
            <p:nvPr/>
          </p:nvGrpSpPr>
          <p:grpSpPr>
            <a:xfrm>
              <a:off x="7754470" y="1416424"/>
              <a:ext cx="3894613" cy="477935"/>
              <a:chOff x="1277279" y="3603315"/>
              <a:chExt cx="7924440" cy="955870"/>
            </a:xfrm>
          </p:grpSpPr>
          <p:sp>
            <p:nvSpPr>
              <p:cNvPr id="8"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0" name="TextBox 9"/>
            <p:cNvSpPr txBox="1"/>
            <p:nvPr/>
          </p:nvSpPr>
          <p:spPr>
            <a:xfrm>
              <a:off x="7996514" y="1490170"/>
              <a:ext cx="3101788" cy="646331"/>
            </a:xfrm>
            <a:prstGeom prst="rect">
              <a:avLst/>
            </a:prstGeom>
            <a:noFill/>
          </p:spPr>
          <p:txBody>
            <a:bodyPr wrap="square" rtlCol="0">
              <a:spAutoFit/>
            </a:bodyPr>
            <a:lstStyle/>
            <a:p>
              <a:r>
                <a:rPr lang="en-SG" dirty="0" smtClean="0"/>
                <a:t>OKOK</a:t>
              </a:r>
            </a:p>
            <a:p>
              <a:endParaRPr lang="en-GB" dirty="0"/>
            </a:p>
          </p:txBody>
        </p:sp>
      </p:grpSp>
      <p:grpSp>
        <p:nvGrpSpPr>
          <p:cNvPr id="15" name="Group 14"/>
          <p:cNvGrpSpPr/>
          <p:nvPr/>
        </p:nvGrpSpPr>
        <p:grpSpPr>
          <a:xfrm>
            <a:off x="703105" y="2626230"/>
            <a:ext cx="4998445" cy="691706"/>
            <a:chOff x="7754470" y="1416424"/>
            <a:chExt cx="3894613" cy="691706"/>
          </a:xfrm>
        </p:grpSpPr>
        <p:grpSp>
          <p:nvGrpSpPr>
            <p:cNvPr id="16" name="Group 15"/>
            <p:cNvGrpSpPr/>
            <p:nvPr/>
          </p:nvGrpSpPr>
          <p:grpSpPr>
            <a:xfrm>
              <a:off x="7754470" y="1416424"/>
              <a:ext cx="3894613" cy="477935"/>
              <a:chOff x="1277279" y="3603315"/>
              <a:chExt cx="7924440" cy="955870"/>
            </a:xfrm>
          </p:grpSpPr>
          <p:sp>
            <p:nvSpPr>
              <p:cNvPr id="18"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17" name="TextBox 16"/>
            <p:cNvSpPr txBox="1"/>
            <p:nvPr/>
          </p:nvSpPr>
          <p:spPr>
            <a:xfrm>
              <a:off x="7996518" y="1461799"/>
              <a:ext cx="3101788" cy="646331"/>
            </a:xfrm>
            <a:prstGeom prst="rect">
              <a:avLst/>
            </a:prstGeom>
            <a:noFill/>
          </p:spPr>
          <p:txBody>
            <a:bodyPr wrap="square" rtlCol="0">
              <a:spAutoFit/>
            </a:bodyPr>
            <a:lstStyle/>
            <a:p>
              <a:r>
                <a:rPr lang="en-SG" dirty="0" smtClean="0"/>
                <a:t>OKOK</a:t>
              </a:r>
            </a:p>
            <a:p>
              <a:endParaRPr lang="en-GB" dirty="0"/>
            </a:p>
          </p:txBody>
        </p:sp>
      </p:grpSp>
      <p:grpSp>
        <p:nvGrpSpPr>
          <p:cNvPr id="20" name="Group 19"/>
          <p:cNvGrpSpPr/>
          <p:nvPr/>
        </p:nvGrpSpPr>
        <p:grpSpPr>
          <a:xfrm>
            <a:off x="703105" y="3482948"/>
            <a:ext cx="4998446" cy="691706"/>
            <a:chOff x="7754470" y="1416424"/>
            <a:chExt cx="3894613" cy="691706"/>
          </a:xfrm>
        </p:grpSpPr>
        <p:grpSp>
          <p:nvGrpSpPr>
            <p:cNvPr id="21" name="Group 20"/>
            <p:cNvGrpSpPr/>
            <p:nvPr/>
          </p:nvGrpSpPr>
          <p:grpSpPr>
            <a:xfrm>
              <a:off x="7754470" y="1416424"/>
              <a:ext cx="3894613" cy="477935"/>
              <a:chOff x="1277279" y="3603315"/>
              <a:chExt cx="7924440" cy="955870"/>
            </a:xfrm>
          </p:grpSpPr>
          <p:sp>
            <p:nvSpPr>
              <p:cNvPr id="23"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2" name="TextBox 21"/>
            <p:cNvSpPr txBox="1"/>
            <p:nvPr/>
          </p:nvSpPr>
          <p:spPr>
            <a:xfrm>
              <a:off x="7996518" y="1461799"/>
              <a:ext cx="3101788" cy="646331"/>
            </a:xfrm>
            <a:prstGeom prst="rect">
              <a:avLst/>
            </a:prstGeom>
            <a:noFill/>
          </p:spPr>
          <p:txBody>
            <a:bodyPr wrap="square" rtlCol="0">
              <a:spAutoFit/>
            </a:bodyPr>
            <a:lstStyle/>
            <a:p>
              <a:r>
                <a:rPr lang="en-SG" dirty="0" smtClean="0"/>
                <a:t>OKOK</a:t>
              </a:r>
            </a:p>
            <a:p>
              <a:endParaRPr lang="en-GB" dirty="0"/>
            </a:p>
          </p:txBody>
        </p:sp>
      </p:grpSp>
      <p:grpSp>
        <p:nvGrpSpPr>
          <p:cNvPr id="25" name="Group 24"/>
          <p:cNvGrpSpPr/>
          <p:nvPr/>
        </p:nvGrpSpPr>
        <p:grpSpPr>
          <a:xfrm>
            <a:off x="703108" y="1833044"/>
            <a:ext cx="4998445" cy="691706"/>
            <a:chOff x="7754470" y="1416424"/>
            <a:chExt cx="3894613" cy="691706"/>
          </a:xfrm>
        </p:grpSpPr>
        <p:grpSp>
          <p:nvGrpSpPr>
            <p:cNvPr id="26" name="Group 25"/>
            <p:cNvGrpSpPr/>
            <p:nvPr/>
          </p:nvGrpSpPr>
          <p:grpSpPr>
            <a:xfrm>
              <a:off x="7754470" y="1416424"/>
              <a:ext cx="3894613" cy="477935"/>
              <a:chOff x="1277279" y="3603315"/>
              <a:chExt cx="7924440" cy="955870"/>
            </a:xfrm>
          </p:grpSpPr>
          <p:sp>
            <p:nvSpPr>
              <p:cNvPr id="28"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7" name="TextBox 26"/>
            <p:cNvSpPr txBox="1"/>
            <p:nvPr/>
          </p:nvSpPr>
          <p:spPr>
            <a:xfrm>
              <a:off x="7996518" y="1461799"/>
              <a:ext cx="3101788" cy="646331"/>
            </a:xfrm>
            <a:prstGeom prst="rect">
              <a:avLst/>
            </a:prstGeom>
            <a:noFill/>
          </p:spPr>
          <p:txBody>
            <a:bodyPr wrap="square" rtlCol="0">
              <a:spAutoFit/>
            </a:bodyPr>
            <a:lstStyle/>
            <a:p>
              <a:r>
                <a:rPr lang="en-SG" dirty="0" smtClean="0"/>
                <a:t>OKOK</a:t>
              </a:r>
            </a:p>
            <a:p>
              <a:endParaRPr lang="en-GB" dirty="0"/>
            </a:p>
          </p:txBody>
        </p:sp>
      </p:grpSp>
      <p:grpSp>
        <p:nvGrpSpPr>
          <p:cNvPr id="30" name="Group 29"/>
          <p:cNvGrpSpPr/>
          <p:nvPr/>
        </p:nvGrpSpPr>
        <p:grpSpPr>
          <a:xfrm>
            <a:off x="703105" y="5144564"/>
            <a:ext cx="4998448" cy="691706"/>
            <a:chOff x="7754470" y="1416424"/>
            <a:chExt cx="3894613" cy="691706"/>
          </a:xfrm>
        </p:grpSpPr>
        <p:grpSp>
          <p:nvGrpSpPr>
            <p:cNvPr id="31" name="Group 30"/>
            <p:cNvGrpSpPr/>
            <p:nvPr/>
          </p:nvGrpSpPr>
          <p:grpSpPr>
            <a:xfrm>
              <a:off x="7754470" y="1416424"/>
              <a:ext cx="3894613" cy="477935"/>
              <a:chOff x="1277279" y="3603315"/>
              <a:chExt cx="7924440" cy="955870"/>
            </a:xfrm>
          </p:grpSpPr>
          <p:sp>
            <p:nvSpPr>
              <p:cNvPr id="33"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glow rad="101600">
                  <a:schemeClr val="accent1">
                    <a:lumMod val="20000"/>
                    <a:lumOff val="80000"/>
                    <a:alpha val="40000"/>
                  </a:schemeClr>
                </a:glow>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32" name="TextBox 31"/>
            <p:cNvSpPr txBox="1"/>
            <p:nvPr/>
          </p:nvSpPr>
          <p:spPr>
            <a:xfrm>
              <a:off x="7996518" y="1461799"/>
              <a:ext cx="3101788" cy="646331"/>
            </a:xfrm>
            <a:prstGeom prst="rect">
              <a:avLst/>
            </a:prstGeom>
            <a:noFill/>
          </p:spPr>
          <p:txBody>
            <a:bodyPr wrap="square" rtlCol="0">
              <a:spAutoFit/>
            </a:bodyPr>
            <a:lstStyle/>
            <a:p>
              <a:r>
                <a:rPr lang="en-SG" dirty="0" smtClean="0"/>
                <a:t>OKOK</a:t>
              </a:r>
            </a:p>
            <a:p>
              <a:endParaRPr lang="en-GB" dirty="0"/>
            </a:p>
          </p:txBody>
        </p:sp>
      </p:grpSp>
    </p:spTree>
    <p:extLst>
      <p:ext uri="{BB962C8B-B14F-4D97-AF65-F5344CB8AC3E}">
        <p14:creationId xmlns:p14="http://schemas.microsoft.com/office/powerpoint/2010/main" val="2661061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0" y="1930103"/>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2196803"/>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5307569" y="2800480"/>
            <a:ext cx="553173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Section</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Break</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5307569" y="3563564"/>
            <a:ext cx="5531667" cy="379656"/>
          </a:xfrm>
          <a:prstGeom prst="rect">
            <a:avLst/>
          </a:prstGeom>
          <a:noFill/>
        </p:spPr>
        <p:txBody>
          <a:bodyPr wrap="square" rtlCol="0" anchor="ctr">
            <a:spAutoFit/>
          </a:bodyPr>
          <a:lstStyle/>
          <a:p>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314305" y="283127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AD5C2BB6-EB3F-4408-96F7-7AD0AB2E430B}"/>
              </a:ext>
            </a:extLst>
          </p:cNvPr>
          <p:cNvGrpSpPr/>
          <p:nvPr/>
        </p:nvGrpSpPr>
        <p:grpSpPr>
          <a:xfrm>
            <a:off x="3663600" y="1653534"/>
            <a:ext cx="2493233" cy="2870128"/>
            <a:chOff x="3663600" y="1841546"/>
            <a:chExt cx="2493233" cy="2870128"/>
          </a:xfrm>
          <a:solidFill>
            <a:schemeClr val="bg1">
              <a:lumMod val="75000"/>
            </a:schemeClr>
          </a:solidFill>
        </p:grpSpPr>
        <p:sp>
          <p:nvSpPr>
            <p:cNvPr id="4" name="Block Arc 3">
              <a:extLst>
                <a:ext uri="{FF2B5EF4-FFF2-40B4-BE49-F238E27FC236}">
                  <a16:creationId xmlns:a16="http://schemas.microsoft.com/office/drawing/2014/main" id="{4CFE4356-119B-467D-BCD1-CAC595466C36}"/>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직사각형 71">
              <a:extLst>
                <a:ext uri="{FF2B5EF4-FFF2-40B4-BE49-F238E27FC236}">
                  <a16:creationId xmlns:a16="http://schemas.microsoft.com/office/drawing/2014/main" id="{FD9FA699-2ADB-4A3D-8FB8-6C92148F1505}"/>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직사각형 71">
              <a:extLst>
                <a:ext uri="{FF2B5EF4-FFF2-40B4-BE49-F238E27FC236}">
                  <a16:creationId xmlns:a16="http://schemas.microsoft.com/office/drawing/2014/main" id="{7B3F0418-559D-4E61-9F11-47CF7ECC79A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Group 6">
            <a:extLst>
              <a:ext uri="{FF2B5EF4-FFF2-40B4-BE49-F238E27FC236}">
                <a16:creationId xmlns:a16="http://schemas.microsoft.com/office/drawing/2014/main" id="{3DFD3F6E-C4DD-4581-851B-5A0A9103580A}"/>
              </a:ext>
            </a:extLst>
          </p:cNvPr>
          <p:cNvGrpSpPr/>
          <p:nvPr/>
        </p:nvGrpSpPr>
        <p:grpSpPr>
          <a:xfrm rot="10800000">
            <a:off x="1234377" y="2245614"/>
            <a:ext cx="2493233" cy="3713113"/>
            <a:chOff x="3663600" y="1841546"/>
            <a:chExt cx="2493233" cy="3713113"/>
          </a:xfrm>
          <a:solidFill>
            <a:schemeClr val="bg1">
              <a:lumMod val="75000"/>
            </a:schemeClr>
          </a:solidFill>
        </p:grpSpPr>
        <p:sp>
          <p:nvSpPr>
            <p:cNvPr id="8" name="Block Arc 7">
              <a:extLst>
                <a:ext uri="{FF2B5EF4-FFF2-40B4-BE49-F238E27FC236}">
                  <a16:creationId xmlns:a16="http://schemas.microsoft.com/office/drawing/2014/main" id="{56A869CB-9B00-4A42-A87B-31608A6B2AE2}"/>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직사각형 71">
              <a:extLst>
                <a:ext uri="{FF2B5EF4-FFF2-40B4-BE49-F238E27FC236}">
                  <a16:creationId xmlns:a16="http://schemas.microsoft.com/office/drawing/2014/main" id="{24BFA1A4-8EDA-4D0E-AE21-46E8E122B5C2}"/>
                </a:ext>
              </a:extLst>
            </p:cNvPr>
            <p:cNvSpPr/>
            <p:nvPr/>
          </p:nvSpPr>
          <p:spPr>
            <a:xfrm>
              <a:off x="6092825" y="3085779"/>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직사각형 71">
              <a:extLst>
                <a:ext uri="{FF2B5EF4-FFF2-40B4-BE49-F238E27FC236}">
                  <a16:creationId xmlns:a16="http://schemas.microsoft.com/office/drawing/2014/main" id="{67602E18-C6B4-4905-9B5C-2E9C7AB4228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E3AA6DDE-7C7E-477E-A96B-7FC3F3AF6570}"/>
              </a:ext>
            </a:extLst>
          </p:cNvPr>
          <p:cNvGrpSpPr/>
          <p:nvPr/>
        </p:nvGrpSpPr>
        <p:grpSpPr>
          <a:xfrm rot="10800000">
            <a:off x="6092824" y="3088598"/>
            <a:ext cx="2493233" cy="2870128"/>
            <a:chOff x="3663600" y="1841546"/>
            <a:chExt cx="2493233" cy="2870128"/>
          </a:xfrm>
          <a:solidFill>
            <a:schemeClr val="bg1">
              <a:lumMod val="75000"/>
            </a:schemeClr>
          </a:solidFill>
        </p:grpSpPr>
        <p:sp>
          <p:nvSpPr>
            <p:cNvPr id="12" name="Block Arc 11">
              <a:extLst>
                <a:ext uri="{FF2B5EF4-FFF2-40B4-BE49-F238E27FC236}">
                  <a16:creationId xmlns:a16="http://schemas.microsoft.com/office/drawing/2014/main" id="{FB01B090-3424-494C-8A74-AF9956DE1EF7}"/>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직사각형 71">
              <a:extLst>
                <a:ext uri="{FF2B5EF4-FFF2-40B4-BE49-F238E27FC236}">
                  <a16:creationId xmlns:a16="http://schemas.microsoft.com/office/drawing/2014/main" id="{70B90A27-C21F-4A90-8505-2ED32768028A}"/>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직사각형 71">
              <a:extLst>
                <a:ext uri="{FF2B5EF4-FFF2-40B4-BE49-F238E27FC236}">
                  <a16:creationId xmlns:a16="http://schemas.microsoft.com/office/drawing/2014/main" id="{2B2368FD-CAC6-499B-9E1B-282C7F25FD2B}"/>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5C4CB03C-0CC1-4DB3-8D35-1A8496A03D5A}"/>
              </a:ext>
            </a:extLst>
          </p:cNvPr>
          <p:cNvGrpSpPr/>
          <p:nvPr/>
        </p:nvGrpSpPr>
        <p:grpSpPr>
          <a:xfrm>
            <a:off x="8522045" y="1653534"/>
            <a:ext cx="2493233" cy="3713112"/>
            <a:chOff x="3663600" y="1841546"/>
            <a:chExt cx="2493233" cy="3713112"/>
          </a:xfrm>
          <a:solidFill>
            <a:schemeClr val="bg1">
              <a:lumMod val="75000"/>
            </a:schemeClr>
          </a:solidFill>
        </p:grpSpPr>
        <p:sp>
          <p:nvSpPr>
            <p:cNvPr id="16" name="Block Arc 15">
              <a:extLst>
                <a:ext uri="{FF2B5EF4-FFF2-40B4-BE49-F238E27FC236}">
                  <a16:creationId xmlns:a16="http://schemas.microsoft.com/office/drawing/2014/main" id="{72A0BCE8-9E83-4423-A1D5-BF068F845A9E}"/>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직사각형 71">
              <a:extLst>
                <a:ext uri="{FF2B5EF4-FFF2-40B4-BE49-F238E27FC236}">
                  <a16:creationId xmlns:a16="http://schemas.microsoft.com/office/drawing/2014/main" id="{8B0D22DE-210F-40B4-B87B-99F32BF3F2AA}"/>
                </a:ext>
              </a:extLst>
            </p:cNvPr>
            <p:cNvSpPr/>
            <p:nvPr/>
          </p:nvSpPr>
          <p:spPr>
            <a:xfrm>
              <a:off x="6092825" y="3085778"/>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직사각형 71">
              <a:extLst>
                <a:ext uri="{FF2B5EF4-FFF2-40B4-BE49-F238E27FC236}">
                  <a16:creationId xmlns:a16="http://schemas.microsoft.com/office/drawing/2014/main" id="{A97AC4C8-D331-42F8-8309-B267599500A9}"/>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ardrop 18">
            <a:extLst>
              <a:ext uri="{FF2B5EF4-FFF2-40B4-BE49-F238E27FC236}">
                <a16:creationId xmlns:a16="http://schemas.microsoft.com/office/drawing/2014/main" id="{0F06FAEA-4C7F-4F74-AC15-3F052CEE16BB}"/>
              </a:ext>
            </a:extLst>
          </p:cNvPr>
          <p:cNvSpPr/>
          <p:nvPr/>
        </p:nvSpPr>
        <p:spPr>
          <a:xfrm rot="18900000">
            <a:off x="2101083" y="5490747"/>
            <a:ext cx="759820" cy="759820"/>
          </a:xfrm>
          <a:prstGeom prst="teardrop">
            <a:avLst>
              <a:gd name="adj" fmla="val 1272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0" name="Teardrop 19">
            <a:extLst>
              <a:ext uri="{FF2B5EF4-FFF2-40B4-BE49-F238E27FC236}">
                <a16:creationId xmlns:a16="http://schemas.microsoft.com/office/drawing/2014/main" id="{3FAE8AC2-B5E7-4C58-8ACB-C32200D7BAC7}"/>
              </a:ext>
            </a:extLst>
          </p:cNvPr>
          <p:cNvSpPr/>
          <p:nvPr/>
        </p:nvSpPr>
        <p:spPr>
          <a:xfrm rot="8100000">
            <a:off x="4530307" y="1377922"/>
            <a:ext cx="759820" cy="759820"/>
          </a:xfrm>
          <a:prstGeom prst="teardrop">
            <a:avLst>
              <a:gd name="adj" fmla="val 1272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Teardrop 20">
            <a:extLst>
              <a:ext uri="{FF2B5EF4-FFF2-40B4-BE49-F238E27FC236}">
                <a16:creationId xmlns:a16="http://schemas.microsoft.com/office/drawing/2014/main" id="{5C39416D-6A6D-4024-845F-F3C35F44D953}"/>
              </a:ext>
            </a:extLst>
          </p:cNvPr>
          <p:cNvSpPr/>
          <p:nvPr/>
        </p:nvSpPr>
        <p:spPr>
          <a:xfrm rot="18900000">
            <a:off x="6959533" y="5490747"/>
            <a:ext cx="759820" cy="759820"/>
          </a:xfrm>
          <a:prstGeom prst="teardrop">
            <a:avLst>
              <a:gd name="adj" fmla="val 1272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ardrop 21">
            <a:extLst>
              <a:ext uri="{FF2B5EF4-FFF2-40B4-BE49-F238E27FC236}">
                <a16:creationId xmlns:a16="http://schemas.microsoft.com/office/drawing/2014/main" id="{9BFEC5AD-5D6E-4F53-8C33-DCC592C1F1AE}"/>
              </a:ext>
            </a:extLst>
          </p:cNvPr>
          <p:cNvSpPr/>
          <p:nvPr/>
        </p:nvSpPr>
        <p:spPr>
          <a:xfrm rot="8100000">
            <a:off x="9388757" y="1377922"/>
            <a:ext cx="759820" cy="759820"/>
          </a:xfrm>
          <a:prstGeom prst="teardrop">
            <a:avLst>
              <a:gd name="adj" fmla="val 1272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3" name="Content Placeholder 1">
            <a:extLst>
              <a:ext uri="{FF2B5EF4-FFF2-40B4-BE49-F238E27FC236}">
                <a16:creationId xmlns:a16="http://schemas.microsoft.com/office/drawing/2014/main" id="{FEF18A9D-FB26-48E4-9FD6-AD490FB97D74}"/>
              </a:ext>
            </a:extLst>
          </p:cNvPr>
          <p:cNvSpPr txBox="1">
            <a:spLocks/>
          </p:cNvSpPr>
          <p:nvPr/>
        </p:nvSpPr>
        <p:spPr>
          <a:xfrm>
            <a:off x="589043" y="1744708"/>
            <a:ext cx="1354676" cy="402077"/>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2400" dirty="0">
                <a:solidFill>
                  <a:schemeClr val="accent5"/>
                </a:solidFill>
              </a:rPr>
              <a:t>START</a:t>
            </a:r>
          </a:p>
        </p:txBody>
      </p:sp>
      <p:sp>
        <p:nvSpPr>
          <p:cNvPr id="24" name="Isosceles Triangle 23">
            <a:extLst>
              <a:ext uri="{FF2B5EF4-FFF2-40B4-BE49-F238E27FC236}">
                <a16:creationId xmlns:a16="http://schemas.microsoft.com/office/drawing/2014/main" id="{088D3570-2D76-4843-822E-51EA7F378AA6}"/>
              </a:ext>
            </a:extLst>
          </p:cNvPr>
          <p:cNvSpPr/>
          <p:nvPr/>
        </p:nvSpPr>
        <p:spPr>
          <a:xfrm rot="10800000">
            <a:off x="10822494" y="5352783"/>
            <a:ext cx="321559" cy="2772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F8ADE6-E0FD-484F-B8D3-4EF474525F06}"/>
              </a:ext>
            </a:extLst>
          </p:cNvPr>
          <p:cNvSpPr txBox="1"/>
          <p:nvPr/>
        </p:nvSpPr>
        <p:spPr>
          <a:xfrm>
            <a:off x="4030379" y="3118427"/>
            <a:ext cx="1759674" cy="1569660"/>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 and appeal to your Presentations. Get a modern PowerPoint  Presentation that is beautifully designed. </a:t>
            </a:r>
          </a:p>
        </p:txBody>
      </p:sp>
      <p:sp>
        <p:nvSpPr>
          <p:cNvPr id="26" name="TextBox 25">
            <a:extLst>
              <a:ext uri="{FF2B5EF4-FFF2-40B4-BE49-F238E27FC236}">
                <a16:creationId xmlns:a16="http://schemas.microsoft.com/office/drawing/2014/main" id="{281F5E26-F486-4E1D-8A4F-D22B2CC2E857}"/>
              </a:ext>
            </a:extLst>
          </p:cNvPr>
          <p:cNvSpPr txBox="1"/>
          <p:nvPr/>
        </p:nvSpPr>
        <p:spPr>
          <a:xfrm>
            <a:off x="4030379" y="2733705"/>
            <a:ext cx="1759674" cy="338554"/>
          </a:xfrm>
          <a:prstGeom prst="rect">
            <a:avLst/>
          </a:prstGeom>
          <a:noFill/>
        </p:spPr>
        <p:txBody>
          <a:bodyPr wrap="square" rtlCol="0">
            <a:spAutoFit/>
          </a:bodyPr>
          <a:lstStyle/>
          <a:p>
            <a:pPr algn="ctr"/>
            <a:r>
              <a:rPr lang="en-US" altLang="ko-KR" sz="1600" b="1" dirty="0">
                <a:solidFill>
                  <a:schemeClr val="accent2"/>
                </a:solidFill>
                <a:cs typeface="Arial" pitchFamily="34" charset="0"/>
              </a:rPr>
              <a:t>Contents Title</a:t>
            </a:r>
            <a:endParaRPr lang="ko-KR" altLang="en-US" sz="1600" b="1" dirty="0">
              <a:solidFill>
                <a:schemeClr val="accent2"/>
              </a:solidFill>
              <a:cs typeface="Arial" pitchFamily="34" charset="0"/>
            </a:endParaRPr>
          </a:p>
        </p:txBody>
      </p:sp>
      <p:sp>
        <p:nvSpPr>
          <p:cNvPr id="27" name="TextBox 26">
            <a:extLst>
              <a:ext uri="{FF2B5EF4-FFF2-40B4-BE49-F238E27FC236}">
                <a16:creationId xmlns:a16="http://schemas.microsoft.com/office/drawing/2014/main" id="{138F3C7C-FBB2-4128-8E78-48AF71D5601A}"/>
              </a:ext>
            </a:extLst>
          </p:cNvPr>
          <p:cNvSpPr txBox="1"/>
          <p:nvPr/>
        </p:nvSpPr>
        <p:spPr>
          <a:xfrm>
            <a:off x="8888824" y="3118427"/>
            <a:ext cx="1759674" cy="1569660"/>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 and appeal to your Presentations. Get a modern PowerPoint  Presentation that is beautifully designed. </a:t>
            </a:r>
          </a:p>
        </p:txBody>
      </p:sp>
      <p:sp>
        <p:nvSpPr>
          <p:cNvPr id="28" name="TextBox 27">
            <a:extLst>
              <a:ext uri="{FF2B5EF4-FFF2-40B4-BE49-F238E27FC236}">
                <a16:creationId xmlns:a16="http://schemas.microsoft.com/office/drawing/2014/main" id="{600D01DC-6373-456B-8E81-BBC72CEA06D3}"/>
              </a:ext>
            </a:extLst>
          </p:cNvPr>
          <p:cNvSpPr txBox="1"/>
          <p:nvPr/>
        </p:nvSpPr>
        <p:spPr>
          <a:xfrm>
            <a:off x="8888824" y="2733705"/>
            <a:ext cx="1759674" cy="338554"/>
          </a:xfrm>
          <a:prstGeom prst="rect">
            <a:avLst/>
          </a:prstGeom>
          <a:noFill/>
        </p:spPr>
        <p:txBody>
          <a:bodyPr wrap="square" rtlCol="0">
            <a:spAutoFit/>
          </a:bodyPr>
          <a:lstStyle/>
          <a:p>
            <a:pPr algn="ctr"/>
            <a:r>
              <a:rPr lang="en-US" altLang="ko-KR" sz="1600" b="1" dirty="0">
                <a:solidFill>
                  <a:schemeClr val="accent4"/>
                </a:solidFill>
                <a:cs typeface="Arial" pitchFamily="34" charset="0"/>
              </a:rPr>
              <a:t>Contents Title</a:t>
            </a:r>
            <a:endParaRPr lang="ko-KR" altLang="en-US" sz="1600" b="1" dirty="0">
              <a:solidFill>
                <a:schemeClr val="accent4"/>
              </a:solidFill>
              <a:cs typeface="Arial" pitchFamily="34" charset="0"/>
            </a:endParaRPr>
          </a:p>
        </p:txBody>
      </p:sp>
      <p:sp>
        <p:nvSpPr>
          <p:cNvPr id="29" name="TextBox 28">
            <a:extLst>
              <a:ext uri="{FF2B5EF4-FFF2-40B4-BE49-F238E27FC236}">
                <a16:creationId xmlns:a16="http://schemas.microsoft.com/office/drawing/2014/main" id="{E520B1DB-9A03-4AA3-8CF1-968458671FEC}"/>
              </a:ext>
            </a:extLst>
          </p:cNvPr>
          <p:cNvSpPr txBox="1"/>
          <p:nvPr/>
        </p:nvSpPr>
        <p:spPr>
          <a:xfrm>
            <a:off x="1601156" y="3118427"/>
            <a:ext cx="1759674" cy="1569660"/>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 and appeal to your Presentations. Get a modern PowerPoint  Presentation that is beautifully designed. </a:t>
            </a:r>
          </a:p>
        </p:txBody>
      </p:sp>
      <p:sp>
        <p:nvSpPr>
          <p:cNvPr id="30" name="TextBox 29">
            <a:extLst>
              <a:ext uri="{FF2B5EF4-FFF2-40B4-BE49-F238E27FC236}">
                <a16:creationId xmlns:a16="http://schemas.microsoft.com/office/drawing/2014/main" id="{3E7F4688-B81B-4D1D-8356-C0D445638D61}"/>
              </a:ext>
            </a:extLst>
          </p:cNvPr>
          <p:cNvSpPr txBox="1"/>
          <p:nvPr/>
        </p:nvSpPr>
        <p:spPr>
          <a:xfrm>
            <a:off x="1601156" y="2733705"/>
            <a:ext cx="1759674" cy="338554"/>
          </a:xfrm>
          <a:prstGeom prst="rect">
            <a:avLst/>
          </a:prstGeom>
          <a:noFill/>
        </p:spPr>
        <p:txBody>
          <a:bodyPr wrap="square" rtlCol="0">
            <a:spAutoFit/>
          </a:bodyPr>
          <a:lstStyle/>
          <a:p>
            <a:pPr algn="ctr"/>
            <a:r>
              <a:rPr lang="en-US" altLang="ko-KR" sz="1600" b="1" dirty="0">
                <a:solidFill>
                  <a:schemeClr val="accent1"/>
                </a:solidFill>
                <a:cs typeface="Arial" pitchFamily="34" charset="0"/>
              </a:rPr>
              <a:t>Contents Title</a:t>
            </a:r>
            <a:endParaRPr lang="ko-KR" altLang="en-US" sz="1600" b="1" dirty="0">
              <a:solidFill>
                <a:schemeClr val="accent1"/>
              </a:solidFill>
              <a:cs typeface="Arial" pitchFamily="34" charset="0"/>
            </a:endParaRPr>
          </a:p>
        </p:txBody>
      </p:sp>
      <p:sp>
        <p:nvSpPr>
          <p:cNvPr id="31" name="TextBox 30">
            <a:extLst>
              <a:ext uri="{FF2B5EF4-FFF2-40B4-BE49-F238E27FC236}">
                <a16:creationId xmlns:a16="http://schemas.microsoft.com/office/drawing/2014/main" id="{9B3E02C7-CE05-481D-866A-6015E5E2E478}"/>
              </a:ext>
            </a:extLst>
          </p:cNvPr>
          <p:cNvSpPr txBox="1"/>
          <p:nvPr/>
        </p:nvSpPr>
        <p:spPr>
          <a:xfrm>
            <a:off x="6459602" y="3118427"/>
            <a:ext cx="1759674" cy="1569660"/>
          </a:xfrm>
          <a:prstGeom prst="rect">
            <a:avLst/>
          </a:prstGeom>
          <a:noFill/>
        </p:spPr>
        <p:txBody>
          <a:bodyPr wrap="square" rtlCol="0">
            <a:spAutoFit/>
          </a:bodyPr>
          <a:lstStyle/>
          <a:p>
            <a:pPr algn="ctr"/>
            <a:r>
              <a:rPr lang="en-US" altLang="ko-KR" sz="1200" dirty="0">
                <a:cs typeface="Arial" pitchFamily="34" charset="0"/>
              </a:rPr>
              <a:t>You can simply impress your audience and add a unique zing and appeal to your Presentations. Get a modern PowerPoint  Presentation that is beautifully designed. </a:t>
            </a:r>
          </a:p>
        </p:txBody>
      </p:sp>
      <p:sp>
        <p:nvSpPr>
          <p:cNvPr id="32" name="TextBox 31">
            <a:extLst>
              <a:ext uri="{FF2B5EF4-FFF2-40B4-BE49-F238E27FC236}">
                <a16:creationId xmlns:a16="http://schemas.microsoft.com/office/drawing/2014/main" id="{9EAB4DFE-F32B-4B49-8848-1EEB76FE1C05}"/>
              </a:ext>
            </a:extLst>
          </p:cNvPr>
          <p:cNvSpPr txBox="1"/>
          <p:nvPr/>
        </p:nvSpPr>
        <p:spPr>
          <a:xfrm>
            <a:off x="6459602" y="2733705"/>
            <a:ext cx="1759674" cy="338554"/>
          </a:xfrm>
          <a:prstGeom prst="rect">
            <a:avLst/>
          </a:prstGeom>
          <a:noFill/>
        </p:spPr>
        <p:txBody>
          <a:bodyPr wrap="square" rtlCol="0">
            <a:spAutoFit/>
          </a:bodyPr>
          <a:lstStyle/>
          <a:p>
            <a:pPr algn="ctr"/>
            <a:r>
              <a:rPr lang="en-US" altLang="ko-KR" sz="1600" b="1" dirty="0">
                <a:solidFill>
                  <a:schemeClr val="accent3"/>
                </a:solidFill>
                <a:cs typeface="Arial" pitchFamily="34" charset="0"/>
              </a:rPr>
              <a:t>Contents Title</a:t>
            </a:r>
            <a:endParaRPr lang="ko-KR" altLang="en-US" sz="1600" b="1" dirty="0">
              <a:solidFill>
                <a:schemeClr val="accent3"/>
              </a:solidFill>
              <a:cs typeface="Arial" pitchFamily="34" charset="0"/>
            </a:endParaRPr>
          </a:p>
        </p:txBody>
      </p:sp>
      <p:sp>
        <p:nvSpPr>
          <p:cNvPr id="33" name="Trapezoid 3">
            <a:extLst>
              <a:ext uri="{FF2B5EF4-FFF2-40B4-BE49-F238E27FC236}">
                <a16:creationId xmlns:a16="http://schemas.microsoft.com/office/drawing/2014/main" id="{654E3B97-8800-499A-9032-A8EA301D2C0A}"/>
              </a:ext>
            </a:extLst>
          </p:cNvPr>
          <p:cNvSpPr>
            <a:spLocks noChangeAspect="1"/>
          </p:cNvSpPr>
          <p:nvPr/>
        </p:nvSpPr>
        <p:spPr>
          <a:xfrm>
            <a:off x="4716789" y="1540097"/>
            <a:ext cx="401521" cy="409222"/>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Oval 2">
            <a:extLst>
              <a:ext uri="{FF2B5EF4-FFF2-40B4-BE49-F238E27FC236}">
                <a16:creationId xmlns:a16="http://schemas.microsoft.com/office/drawing/2014/main" id="{6A6EE742-DFD9-4EFE-BCF6-826EF052264B}"/>
              </a:ext>
            </a:extLst>
          </p:cNvPr>
          <p:cNvSpPr>
            <a:spLocks noChangeAspect="1"/>
          </p:cNvSpPr>
          <p:nvPr/>
        </p:nvSpPr>
        <p:spPr>
          <a:xfrm>
            <a:off x="9579208" y="1616999"/>
            <a:ext cx="401521" cy="310258"/>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1">
            <a:extLst>
              <a:ext uri="{FF2B5EF4-FFF2-40B4-BE49-F238E27FC236}">
                <a16:creationId xmlns:a16="http://schemas.microsoft.com/office/drawing/2014/main" id="{A18004FE-7D46-4404-80B2-3DB44EEA25DE}"/>
              </a:ext>
            </a:extLst>
          </p:cNvPr>
          <p:cNvSpPr>
            <a:spLocks noChangeAspect="1"/>
          </p:cNvSpPr>
          <p:nvPr/>
        </p:nvSpPr>
        <p:spPr>
          <a:xfrm rot="2648398">
            <a:off x="2385952" y="5628227"/>
            <a:ext cx="189508" cy="484672"/>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Freeform 20">
            <a:extLst>
              <a:ext uri="{FF2B5EF4-FFF2-40B4-BE49-F238E27FC236}">
                <a16:creationId xmlns:a16="http://schemas.microsoft.com/office/drawing/2014/main" id="{0C163420-6113-4E4F-B411-685803009750}"/>
              </a:ext>
            </a:extLst>
          </p:cNvPr>
          <p:cNvSpPr>
            <a:spLocks noChangeAspect="1"/>
          </p:cNvSpPr>
          <p:nvPr/>
        </p:nvSpPr>
        <p:spPr>
          <a:xfrm flipH="1">
            <a:off x="7138678" y="5677525"/>
            <a:ext cx="401521" cy="386076"/>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087399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9ED719-CC11-458B-B803-53D5D3D4A61C}"/>
              </a:ext>
            </a:extLst>
          </p:cNvPr>
          <p:cNvSpPr/>
          <p:nvPr/>
        </p:nvSpPr>
        <p:spPr>
          <a:xfrm>
            <a:off x="2785243" y="2680136"/>
            <a:ext cx="8954814" cy="369964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10">
            <a:extLst>
              <a:ext uri="{FF2B5EF4-FFF2-40B4-BE49-F238E27FC236}">
                <a16:creationId xmlns:a16="http://schemas.microsoft.com/office/drawing/2014/main" id="{5D0DB39D-3C91-41FA-9758-5FC098D5758B}"/>
              </a:ext>
            </a:extLst>
          </p:cNvPr>
          <p:cNvSpPr/>
          <p:nvPr/>
        </p:nvSpPr>
        <p:spPr>
          <a:xfrm rot="10800000">
            <a:off x="3908291" y="3101523"/>
            <a:ext cx="864000" cy="86400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4" name="타원 41">
            <a:extLst>
              <a:ext uri="{FF2B5EF4-FFF2-40B4-BE49-F238E27FC236}">
                <a16:creationId xmlns:a16="http://schemas.microsoft.com/office/drawing/2014/main" id="{CE5877CC-185D-406A-BC36-BC7330DB6672}"/>
              </a:ext>
            </a:extLst>
          </p:cNvPr>
          <p:cNvSpPr/>
          <p:nvPr/>
        </p:nvSpPr>
        <p:spPr>
          <a:xfrm rot="10800000">
            <a:off x="3823877" y="3017109"/>
            <a:ext cx="1044000" cy="1044000"/>
          </a:xfrm>
          <a:prstGeom prst="ellipse">
            <a:avLst/>
          </a:prstGeom>
          <a:noFill/>
          <a:ln w="2222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10">
            <a:extLst>
              <a:ext uri="{FF2B5EF4-FFF2-40B4-BE49-F238E27FC236}">
                <a16:creationId xmlns:a16="http://schemas.microsoft.com/office/drawing/2014/main" id="{3CFDB70C-4BC5-48DD-AC80-15C7FCF91950}"/>
              </a:ext>
            </a:extLst>
          </p:cNvPr>
          <p:cNvSpPr/>
          <p:nvPr/>
        </p:nvSpPr>
        <p:spPr>
          <a:xfrm rot="10800000">
            <a:off x="6707204" y="3101411"/>
            <a:ext cx="864000" cy="86400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6" name="타원 44">
            <a:extLst>
              <a:ext uri="{FF2B5EF4-FFF2-40B4-BE49-F238E27FC236}">
                <a16:creationId xmlns:a16="http://schemas.microsoft.com/office/drawing/2014/main" id="{953C5F84-56FF-4E10-8B95-B547E783A3A6}"/>
              </a:ext>
            </a:extLst>
          </p:cNvPr>
          <p:cNvSpPr/>
          <p:nvPr/>
        </p:nvSpPr>
        <p:spPr>
          <a:xfrm rot="10800000">
            <a:off x="6622790" y="3016997"/>
            <a:ext cx="1044000" cy="1044000"/>
          </a:xfrm>
          <a:prstGeom prst="ellipse">
            <a:avLst/>
          </a:prstGeom>
          <a:noFill/>
          <a:ln w="2222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10">
            <a:extLst>
              <a:ext uri="{FF2B5EF4-FFF2-40B4-BE49-F238E27FC236}">
                <a16:creationId xmlns:a16="http://schemas.microsoft.com/office/drawing/2014/main" id="{D8B90BCB-B86E-4301-8A93-9003A45AA893}"/>
              </a:ext>
            </a:extLst>
          </p:cNvPr>
          <p:cNvSpPr/>
          <p:nvPr/>
        </p:nvSpPr>
        <p:spPr>
          <a:xfrm rot="10800000">
            <a:off x="9506117" y="3101299"/>
            <a:ext cx="864000" cy="864000"/>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2700">
              <a:solidFill>
                <a:srgbClr val="0070C0"/>
              </a:solidFill>
            </a:endParaRPr>
          </a:p>
        </p:txBody>
      </p:sp>
      <p:sp>
        <p:nvSpPr>
          <p:cNvPr id="8" name="타원 47">
            <a:extLst>
              <a:ext uri="{FF2B5EF4-FFF2-40B4-BE49-F238E27FC236}">
                <a16:creationId xmlns:a16="http://schemas.microsoft.com/office/drawing/2014/main" id="{B0AE282C-3CB0-4008-B4C8-3FE06BFCCF5B}"/>
              </a:ext>
            </a:extLst>
          </p:cNvPr>
          <p:cNvSpPr/>
          <p:nvPr/>
        </p:nvSpPr>
        <p:spPr>
          <a:xfrm rot="10800000">
            <a:off x="9421703" y="3016885"/>
            <a:ext cx="1044000" cy="1044000"/>
          </a:xfrm>
          <a:prstGeom prst="ellipse">
            <a:avLst/>
          </a:prstGeom>
          <a:noFill/>
          <a:ln w="22225">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cxnSp>
        <p:nvCxnSpPr>
          <p:cNvPr id="11" name="직선 연결선 55">
            <a:extLst>
              <a:ext uri="{FF2B5EF4-FFF2-40B4-BE49-F238E27FC236}">
                <a16:creationId xmlns:a16="http://schemas.microsoft.com/office/drawing/2014/main" id="{CECE6F17-DCCE-41CB-BD61-36BE29F0CBA0}"/>
              </a:ext>
            </a:extLst>
          </p:cNvPr>
          <p:cNvCxnSpPr/>
          <p:nvPr/>
        </p:nvCxnSpPr>
        <p:spPr>
          <a:xfrm rot="10800000">
            <a:off x="5343002" y="3562043"/>
            <a:ext cx="804665" cy="0"/>
          </a:xfrm>
          <a:prstGeom prst="line">
            <a:avLst/>
          </a:prstGeom>
          <a:noFill/>
          <a:ln w="22225">
            <a:solidFill>
              <a:schemeClr val="bg1"/>
            </a:solidFill>
            <a:prstDash val="sysDot"/>
            <a:headEnd type="triangl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12" name="직선 연결선 56">
            <a:extLst>
              <a:ext uri="{FF2B5EF4-FFF2-40B4-BE49-F238E27FC236}">
                <a16:creationId xmlns:a16="http://schemas.microsoft.com/office/drawing/2014/main" id="{8CD777BF-4F0D-487F-B9EE-D8EDE7515062}"/>
              </a:ext>
            </a:extLst>
          </p:cNvPr>
          <p:cNvCxnSpPr/>
          <p:nvPr/>
        </p:nvCxnSpPr>
        <p:spPr>
          <a:xfrm rot="10800000">
            <a:off x="8141915" y="3546167"/>
            <a:ext cx="804665" cy="0"/>
          </a:xfrm>
          <a:prstGeom prst="line">
            <a:avLst/>
          </a:prstGeom>
          <a:noFill/>
          <a:ln w="22225">
            <a:solidFill>
              <a:schemeClr val="bg1"/>
            </a:solidFill>
            <a:prstDash val="sysDot"/>
            <a:headEnd type="triangl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sp>
        <p:nvSpPr>
          <p:cNvPr id="14" name="Rounded Rectangle 5">
            <a:extLst>
              <a:ext uri="{FF2B5EF4-FFF2-40B4-BE49-F238E27FC236}">
                <a16:creationId xmlns:a16="http://schemas.microsoft.com/office/drawing/2014/main" id="{CD689C19-DA3E-4DCC-9928-2FA0693A23B5}"/>
              </a:ext>
            </a:extLst>
          </p:cNvPr>
          <p:cNvSpPr/>
          <p:nvPr/>
        </p:nvSpPr>
        <p:spPr>
          <a:xfrm flipH="1">
            <a:off x="6954925" y="340048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 name="Teardrop 1">
            <a:extLst>
              <a:ext uri="{FF2B5EF4-FFF2-40B4-BE49-F238E27FC236}">
                <a16:creationId xmlns:a16="http://schemas.microsoft.com/office/drawing/2014/main" id="{1E623AB9-1F02-48B4-A655-9AD33879A795}"/>
              </a:ext>
            </a:extLst>
          </p:cNvPr>
          <p:cNvSpPr/>
          <p:nvPr/>
        </p:nvSpPr>
        <p:spPr>
          <a:xfrm rot="18805991">
            <a:off x="4148553" y="335970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6" name="Rectangle 36">
            <a:extLst>
              <a:ext uri="{FF2B5EF4-FFF2-40B4-BE49-F238E27FC236}">
                <a16:creationId xmlns:a16="http://schemas.microsoft.com/office/drawing/2014/main" id="{5F159B45-2347-4452-98E7-246C154AD71A}"/>
              </a:ext>
            </a:extLst>
          </p:cNvPr>
          <p:cNvSpPr/>
          <p:nvPr/>
        </p:nvSpPr>
        <p:spPr>
          <a:xfrm>
            <a:off x="9749019" y="3367551"/>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cxnSp>
        <p:nvCxnSpPr>
          <p:cNvPr id="19" name="Straight Connector 18">
            <a:extLst>
              <a:ext uri="{FF2B5EF4-FFF2-40B4-BE49-F238E27FC236}">
                <a16:creationId xmlns:a16="http://schemas.microsoft.com/office/drawing/2014/main" id="{F9E6D01D-8509-449E-9239-E80170F321FD}"/>
              </a:ext>
            </a:extLst>
          </p:cNvPr>
          <p:cNvCxnSpPr/>
          <p:nvPr/>
        </p:nvCxnSpPr>
        <p:spPr>
          <a:xfrm>
            <a:off x="3205656" y="4424855"/>
            <a:ext cx="798786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1C45FB6-34FD-460A-9C59-9C775CDFEE57}"/>
              </a:ext>
            </a:extLst>
          </p:cNvPr>
          <p:cNvGrpSpPr/>
          <p:nvPr/>
        </p:nvGrpSpPr>
        <p:grpSpPr>
          <a:xfrm>
            <a:off x="3345216" y="4994664"/>
            <a:ext cx="1453625" cy="591977"/>
            <a:chOff x="6484672" y="2318645"/>
            <a:chExt cx="2188230" cy="891140"/>
          </a:xfrm>
          <a:solidFill>
            <a:schemeClr val="bg1"/>
          </a:solidFill>
        </p:grpSpPr>
        <p:sp>
          <p:nvSpPr>
            <p:cNvPr id="21" name="Oval 21">
              <a:extLst>
                <a:ext uri="{FF2B5EF4-FFF2-40B4-BE49-F238E27FC236}">
                  <a16:creationId xmlns:a16="http://schemas.microsoft.com/office/drawing/2014/main" id="{188FF1B1-628E-4D73-9376-3F52AED5D783}"/>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Freeform: Shape 21">
              <a:extLst>
                <a:ext uri="{FF2B5EF4-FFF2-40B4-BE49-F238E27FC236}">
                  <a16:creationId xmlns:a16="http://schemas.microsoft.com/office/drawing/2014/main" id="{3A4F226D-9AF5-4956-96F0-1BD508AF5705}"/>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376BDB-760C-4C36-B4D2-0F3D828E4768}"/>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BD52866-378D-4D7C-9114-01E64690DAF6}"/>
              </a:ext>
            </a:extLst>
          </p:cNvPr>
          <p:cNvGrpSpPr/>
          <p:nvPr/>
        </p:nvGrpSpPr>
        <p:grpSpPr>
          <a:xfrm>
            <a:off x="5193591" y="4446085"/>
            <a:ext cx="1890209" cy="1689135"/>
            <a:chOff x="4993893" y="4474075"/>
            <a:chExt cx="1890209" cy="1689135"/>
          </a:xfrm>
        </p:grpSpPr>
        <p:sp>
          <p:nvSpPr>
            <p:cNvPr id="24" name="TextBox 23">
              <a:extLst>
                <a:ext uri="{FF2B5EF4-FFF2-40B4-BE49-F238E27FC236}">
                  <a16:creationId xmlns:a16="http://schemas.microsoft.com/office/drawing/2014/main" id="{1E551766-0609-4FF9-BECF-6A10FE45CDE6}"/>
                </a:ext>
              </a:extLst>
            </p:cNvPr>
            <p:cNvSpPr txBox="1"/>
            <p:nvPr/>
          </p:nvSpPr>
          <p:spPr>
            <a:xfrm>
              <a:off x="4993893" y="5147547"/>
              <a:ext cx="1890209" cy="1015663"/>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a:t>
              </a:r>
            </a:p>
          </p:txBody>
        </p:sp>
        <p:sp>
          <p:nvSpPr>
            <p:cNvPr id="25" name="TextBox 24">
              <a:extLst>
                <a:ext uri="{FF2B5EF4-FFF2-40B4-BE49-F238E27FC236}">
                  <a16:creationId xmlns:a16="http://schemas.microsoft.com/office/drawing/2014/main" id="{77EDB222-7E88-47E8-A0D7-AB8472A7679A}"/>
                </a:ext>
              </a:extLst>
            </p:cNvPr>
            <p:cNvSpPr txBox="1"/>
            <p:nvPr/>
          </p:nvSpPr>
          <p:spPr>
            <a:xfrm>
              <a:off x="5002483" y="4474075"/>
              <a:ext cx="1440160" cy="707886"/>
            </a:xfrm>
            <a:prstGeom prst="rect">
              <a:avLst/>
            </a:prstGeom>
            <a:noFill/>
          </p:spPr>
          <p:txBody>
            <a:bodyPr wrap="square" rtlCol="0" anchor="b">
              <a:spAutoFit/>
            </a:bodyPr>
            <a:lstStyle/>
            <a:p>
              <a:r>
                <a:rPr lang="en-US" altLang="ko-KR" sz="4000" dirty="0">
                  <a:solidFill>
                    <a:schemeClr val="bg1"/>
                  </a:solidFill>
                </a:rPr>
                <a:t>A </a:t>
              </a:r>
              <a:r>
                <a:rPr lang="en-US" altLang="ko-KR" sz="1600" dirty="0">
                  <a:solidFill>
                    <a:schemeClr val="bg1"/>
                  </a:solidFill>
                </a:rPr>
                <a:t>Style</a:t>
              </a:r>
              <a:endParaRPr lang="en-US" altLang="ko-KR" sz="4000" dirty="0">
                <a:solidFill>
                  <a:schemeClr val="bg1"/>
                </a:solidFill>
              </a:endParaRPr>
            </a:p>
          </p:txBody>
        </p:sp>
      </p:grpSp>
      <p:grpSp>
        <p:nvGrpSpPr>
          <p:cNvPr id="30" name="Group 29">
            <a:extLst>
              <a:ext uri="{FF2B5EF4-FFF2-40B4-BE49-F238E27FC236}">
                <a16:creationId xmlns:a16="http://schemas.microsoft.com/office/drawing/2014/main" id="{F1015693-2B5B-42AF-A311-36C48B660A5F}"/>
              </a:ext>
            </a:extLst>
          </p:cNvPr>
          <p:cNvGrpSpPr/>
          <p:nvPr/>
        </p:nvGrpSpPr>
        <p:grpSpPr>
          <a:xfrm>
            <a:off x="7247740" y="4433385"/>
            <a:ext cx="1890209" cy="1701835"/>
            <a:chOff x="7816920" y="4474075"/>
            <a:chExt cx="1890209" cy="1701835"/>
          </a:xfrm>
        </p:grpSpPr>
        <p:sp>
          <p:nvSpPr>
            <p:cNvPr id="26" name="TextBox 25">
              <a:extLst>
                <a:ext uri="{FF2B5EF4-FFF2-40B4-BE49-F238E27FC236}">
                  <a16:creationId xmlns:a16="http://schemas.microsoft.com/office/drawing/2014/main" id="{6E491362-313D-464E-A1B1-225A3B81D05E}"/>
                </a:ext>
              </a:extLst>
            </p:cNvPr>
            <p:cNvSpPr txBox="1"/>
            <p:nvPr/>
          </p:nvSpPr>
          <p:spPr>
            <a:xfrm>
              <a:off x="7816920" y="5160247"/>
              <a:ext cx="1890209" cy="1015663"/>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a:t>
              </a:r>
            </a:p>
          </p:txBody>
        </p:sp>
        <p:sp>
          <p:nvSpPr>
            <p:cNvPr id="28" name="TextBox 27">
              <a:extLst>
                <a:ext uri="{FF2B5EF4-FFF2-40B4-BE49-F238E27FC236}">
                  <a16:creationId xmlns:a16="http://schemas.microsoft.com/office/drawing/2014/main" id="{6CF8792C-D337-4ADB-B3DB-AB1336C86E32}"/>
                </a:ext>
              </a:extLst>
            </p:cNvPr>
            <p:cNvSpPr txBox="1"/>
            <p:nvPr/>
          </p:nvSpPr>
          <p:spPr>
            <a:xfrm>
              <a:off x="7836316" y="4474075"/>
              <a:ext cx="1440160" cy="707886"/>
            </a:xfrm>
            <a:prstGeom prst="rect">
              <a:avLst/>
            </a:prstGeom>
            <a:noFill/>
          </p:spPr>
          <p:txBody>
            <a:bodyPr wrap="square" rtlCol="0" anchor="b">
              <a:spAutoFit/>
            </a:bodyPr>
            <a:lstStyle/>
            <a:p>
              <a:r>
                <a:rPr lang="en-US" altLang="ko-KR" sz="4000" dirty="0">
                  <a:solidFill>
                    <a:schemeClr val="bg1"/>
                  </a:solidFill>
                </a:rPr>
                <a:t>B </a:t>
              </a:r>
              <a:r>
                <a:rPr lang="en-US" altLang="ko-KR" sz="1600" dirty="0">
                  <a:solidFill>
                    <a:schemeClr val="bg1"/>
                  </a:solidFill>
                </a:rPr>
                <a:t>Style</a:t>
              </a:r>
              <a:endParaRPr lang="en-US" altLang="ko-KR" sz="4000" dirty="0">
                <a:solidFill>
                  <a:schemeClr val="bg1"/>
                </a:solidFill>
              </a:endParaRPr>
            </a:p>
          </p:txBody>
        </p:sp>
      </p:grpSp>
      <p:grpSp>
        <p:nvGrpSpPr>
          <p:cNvPr id="32" name="Group 31">
            <a:extLst>
              <a:ext uri="{FF2B5EF4-FFF2-40B4-BE49-F238E27FC236}">
                <a16:creationId xmlns:a16="http://schemas.microsoft.com/office/drawing/2014/main" id="{E63BC85B-34F3-4AF7-A15A-E77F4918430C}"/>
              </a:ext>
            </a:extLst>
          </p:cNvPr>
          <p:cNvGrpSpPr/>
          <p:nvPr/>
        </p:nvGrpSpPr>
        <p:grpSpPr>
          <a:xfrm>
            <a:off x="9301890" y="4420685"/>
            <a:ext cx="1890209" cy="1714535"/>
            <a:chOff x="10639947" y="4474075"/>
            <a:chExt cx="1890209" cy="1714535"/>
          </a:xfrm>
        </p:grpSpPr>
        <p:sp>
          <p:nvSpPr>
            <p:cNvPr id="27" name="TextBox 26">
              <a:extLst>
                <a:ext uri="{FF2B5EF4-FFF2-40B4-BE49-F238E27FC236}">
                  <a16:creationId xmlns:a16="http://schemas.microsoft.com/office/drawing/2014/main" id="{37520B79-77B7-4E49-9329-4E0DCEDE4286}"/>
                </a:ext>
              </a:extLst>
            </p:cNvPr>
            <p:cNvSpPr txBox="1"/>
            <p:nvPr/>
          </p:nvSpPr>
          <p:spPr>
            <a:xfrm>
              <a:off x="10639947" y="5172947"/>
              <a:ext cx="1890209" cy="1015663"/>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a:t>
              </a:r>
            </a:p>
          </p:txBody>
        </p:sp>
        <p:sp>
          <p:nvSpPr>
            <p:cNvPr id="29" name="TextBox 28">
              <a:extLst>
                <a:ext uri="{FF2B5EF4-FFF2-40B4-BE49-F238E27FC236}">
                  <a16:creationId xmlns:a16="http://schemas.microsoft.com/office/drawing/2014/main" id="{3FA93971-478A-45F9-932E-54C7FFEEE41A}"/>
                </a:ext>
              </a:extLst>
            </p:cNvPr>
            <p:cNvSpPr txBox="1"/>
            <p:nvPr/>
          </p:nvSpPr>
          <p:spPr>
            <a:xfrm>
              <a:off x="10670149" y="4474075"/>
              <a:ext cx="1440160" cy="707886"/>
            </a:xfrm>
            <a:prstGeom prst="rect">
              <a:avLst/>
            </a:prstGeom>
            <a:noFill/>
          </p:spPr>
          <p:txBody>
            <a:bodyPr wrap="square" rtlCol="0" anchor="b">
              <a:spAutoFit/>
            </a:bodyPr>
            <a:lstStyle/>
            <a:p>
              <a:r>
                <a:rPr lang="en-US" altLang="ko-KR" sz="4000" dirty="0">
                  <a:solidFill>
                    <a:schemeClr val="bg1"/>
                  </a:solidFill>
                </a:rPr>
                <a:t>C </a:t>
              </a:r>
              <a:r>
                <a:rPr lang="en-US" altLang="ko-KR" sz="1600" dirty="0">
                  <a:solidFill>
                    <a:schemeClr val="bg1"/>
                  </a:solidFill>
                </a:rPr>
                <a:t>Style</a:t>
              </a:r>
              <a:endParaRPr lang="en-US" altLang="ko-KR" sz="4000" dirty="0">
                <a:solidFill>
                  <a:schemeClr val="bg1"/>
                </a:solidFill>
              </a:endParaRPr>
            </a:p>
          </p:txBody>
        </p:sp>
      </p:grpSp>
      <p:sp>
        <p:nvSpPr>
          <p:cNvPr id="33" name="TextBox 32">
            <a:extLst>
              <a:ext uri="{FF2B5EF4-FFF2-40B4-BE49-F238E27FC236}">
                <a16:creationId xmlns:a16="http://schemas.microsoft.com/office/drawing/2014/main" id="{4BE7DDF3-F953-483C-9BAE-CA4BD9AF4D9B}"/>
              </a:ext>
            </a:extLst>
          </p:cNvPr>
          <p:cNvSpPr txBox="1"/>
          <p:nvPr/>
        </p:nvSpPr>
        <p:spPr>
          <a:xfrm>
            <a:off x="-84850" y="555810"/>
            <a:ext cx="3290506" cy="1323439"/>
          </a:xfrm>
          <a:prstGeom prst="rect">
            <a:avLst/>
          </a:prstGeom>
          <a:noFill/>
        </p:spPr>
        <p:txBody>
          <a:bodyPr wrap="square" rtlCol="0" anchor="ctr">
            <a:spAutoFit/>
          </a:bodyPr>
          <a:lstStyle/>
          <a:p>
            <a:pPr algn="r"/>
            <a:r>
              <a:rPr lang="en-US" altLang="ko-KR" sz="4000" b="1" dirty="0">
                <a:solidFill>
                  <a:schemeClr val="bg1"/>
                </a:solidFill>
                <a:latin typeface="+mj-lt"/>
                <a:cs typeface="Arial" pitchFamily="34" charset="0"/>
              </a:rPr>
              <a:t>AWESOME</a:t>
            </a:r>
          </a:p>
          <a:p>
            <a:pPr algn="r"/>
            <a:r>
              <a:rPr lang="en-GB" altLang="ko-KR" sz="4000" b="1" dirty="0">
                <a:solidFill>
                  <a:schemeClr val="bg1"/>
                </a:solidFill>
                <a:latin typeface="+mj-lt"/>
                <a:cs typeface="Arial" pitchFamily="34" charset="0"/>
              </a:rPr>
              <a:t>S</a:t>
            </a:r>
            <a:r>
              <a:rPr lang="en-US" altLang="ko-KR" sz="4000" b="1" dirty="0">
                <a:solidFill>
                  <a:schemeClr val="bg1"/>
                </a:solidFill>
                <a:latin typeface="+mj-lt"/>
                <a:cs typeface="Arial" pitchFamily="34" charset="0"/>
              </a:rPr>
              <a:t>LIDE</a:t>
            </a:r>
            <a:endParaRPr lang="ko-KR" altLang="en-US" sz="4000" b="1" dirty="0">
              <a:solidFill>
                <a:schemeClr val="bg1"/>
              </a:solidFill>
              <a:latin typeface="+mj-lt"/>
              <a:cs typeface="Arial" pitchFamily="34" charset="0"/>
            </a:endParaRPr>
          </a:p>
        </p:txBody>
      </p:sp>
    </p:spTree>
    <p:extLst>
      <p:ext uri="{BB962C8B-B14F-4D97-AF65-F5344CB8AC3E}">
        <p14:creationId xmlns:p14="http://schemas.microsoft.com/office/powerpoint/2010/main" val="31618810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55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CC03E744-CCAB-40FB-8978-6E00A232AE81}"/>
              </a:ext>
            </a:extLst>
          </p:cNvPr>
          <p:cNvGrpSpPr/>
          <p:nvPr/>
        </p:nvGrpSpPr>
        <p:grpSpPr>
          <a:xfrm>
            <a:off x="6817748" y="1730976"/>
            <a:ext cx="4377078" cy="4190382"/>
            <a:chOff x="4644008" y="1980456"/>
            <a:chExt cx="3769568" cy="3608784"/>
          </a:xfrm>
        </p:grpSpPr>
        <p:grpSp>
          <p:nvGrpSpPr>
            <p:cNvPr id="4" name="Group 3">
              <a:extLst>
                <a:ext uri="{FF2B5EF4-FFF2-40B4-BE49-F238E27FC236}">
                  <a16:creationId xmlns:a16="http://schemas.microsoft.com/office/drawing/2014/main" id="{3F071EBA-C4FB-4A50-937C-645368D6F87B}"/>
                </a:ext>
              </a:extLst>
            </p:cNvPr>
            <p:cNvGrpSpPr/>
            <p:nvPr/>
          </p:nvGrpSpPr>
          <p:grpSpPr>
            <a:xfrm>
              <a:off x="4644008" y="1980456"/>
              <a:ext cx="3769568" cy="3608784"/>
              <a:chOff x="4923656" y="2124472"/>
              <a:chExt cx="3769568" cy="3608784"/>
            </a:xfrm>
          </p:grpSpPr>
          <p:grpSp>
            <p:nvGrpSpPr>
              <p:cNvPr id="6" name="Group 5">
                <a:extLst>
                  <a:ext uri="{FF2B5EF4-FFF2-40B4-BE49-F238E27FC236}">
                    <a16:creationId xmlns:a16="http://schemas.microsoft.com/office/drawing/2014/main" id="{6B4BA363-2B6C-48E6-877A-F5DD69903928}"/>
                  </a:ext>
                </a:extLst>
              </p:cNvPr>
              <p:cNvGrpSpPr/>
              <p:nvPr/>
            </p:nvGrpSpPr>
            <p:grpSpPr>
              <a:xfrm>
                <a:off x="6156176" y="2124472"/>
                <a:ext cx="1304528" cy="3608784"/>
                <a:chOff x="6084168" y="2124472"/>
                <a:chExt cx="1304528" cy="3608784"/>
              </a:xfrm>
            </p:grpSpPr>
            <p:sp>
              <p:nvSpPr>
                <p:cNvPr id="10" name="Oval 9">
                  <a:extLst>
                    <a:ext uri="{FF2B5EF4-FFF2-40B4-BE49-F238E27FC236}">
                      <a16:creationId xmlns:a16="http://schemas.microsoft.com/office/drawing/2014/main" id="{D91E1F0C-BDB0-4A90-9EB8-9B5846B96083}"/>
                    </a:ext>
                  </a:extLst>
                </p:cNvPr>
                <p:cNvSpPr/>
                <p:nvPr/>
              </p:nvSpPr>
              <p:spPr>
                <a:xfrm>
                  <a:off x="6084168" y="2124472"/>
                  <a:ext cx="1304528" cy="13045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Text</a:t>
                  </a:r>
                </a:p>
              </p:txBody>
            </p:sp>
            <p:sp>
              <p:nvSpPr>
                <p:cNvPr id="11" name="Oval 10">
                  <a:extLst>
                    <a:ext uri="{FF2B5EF4-FFF2-40B4-BE49-F238E27FC236}">
                      <a16:creationId xmlns:a16="http://schemas.microsoft.com/office/drawing/2014/main" id="{5717C77F-AD50-4D40-8C1B-DB8CB58144A5}"/>
                    </a:ext>
                  </a:extLst>
                </p:cNvPr>
                <p:cNvSpPr/>
                <p:nvPr/>
              </p:nvSpPr>
              <p:spPr>
                <a:xfrm>
                  <a:off x="6084168" y="4428728"/>
                  <a:ext cx="1304528" cy="13045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Text</a:t>
                  </a:r>
                </a:p>
              </p:txBody>
            </p:sp>
          </p:grpSp>
          <p:grpSp>
            <p:nvGrpSpPr>
              <p:cNvPr id="7" name="Group 6">
                <a:extLst>
                  <a:ext uri="{FF2B5EF4-FFF2-40B4-BE49-F238E27FC236}">
                    <a16:creationId xmlns:a16="http://schemas.microsoft.com/office/drawing/2014/main" id="{69A25F91-18C8-4946-8EAF-05F26FC33C25}"/>
                  </a:ext>
                </a:extLst>
              </p:cNvPr>
              <p:cNvGrpSpPr/>
              <p:nvPr/>
            </p:nvGrpSpPr>
            <p:grpSpPr>
              <a:xfrm>
                <a:off x="4923656" y="3284984"/>
                <a:ext cx="3769568" cy="1304528"/>
                <a:chOff x="4923656" y="3329866"/>
                <a:chExt cx="3769568" cy="1304528"/>
              </a:xfrm>
            </p:grpSpPr>
            <p:sp>
              <p:nvSpPr>
                <p:cNvPr id="8" name="Oval 7">
                  <a:extLst>
                    <a:ext uri="{FF2B5EF4-FFF2-40B4-BE49-F238E27FC236}">
                      <a16:creationId xmlns:a16="http://schemas.microsoft.com/office/drawing/2014/main" id="{8058679F-1D19-4A0D-B775-94770D27A8C1}"/>
                    </a:ext>
                  </a:extLst>
                </p:cNvPr>
                <p:cNvSpPr/>
                <p:nvPr/>
              </p:nvSpPr>
              <p:spPr>
                <a:xfrm>
                  <a:off x="4923656" y="3329866"/>
                  <a:ext cx="1304528" cy="13045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Text</a:t>
                  </a:r>
                </a:p>
              </p:txBody>
            </p:sp>
            <p:sp>
              <p:nvSpPr>
                <p:cNvPr id="9" name="Oval 8">
                  <a:extLst>
                    <a:ext uri="{FF2B5EF4-FFF2-40B4-BE49-F238E27FC236}">
                      <a16:creationId xmlns:a16="http://schemas.microsoft.com/office/drawing/2014/main" id="{89869904-1208-4504-94E7-785915728ECB}"/>
                    </a:ext>
                  </a:extLst>
                </p:cNvPr>
                <p:cNvSpPr/>
                <p:nvPr/>
              </p:nvSpPr>
              <p:spPr>
                <a:xfrm>
                  <a:off x="7388696" y="3329866"/>
                  <a:ext cx="1304528" cy="13045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Text</a:t>
                  </a:r>
                </a:p>
              </p:txBody>
            </p:sp>
          </p:grpSp>
        </p:grpSp>
        <p:sp>
          <p:nvSpPr>
            <p:cNvPr id="5" name="Circular Arrow 35">
              <a:extLst>
                <a:ext uri="{FF2B5EF4-FFF2-40B4-BE49-F238E27FC236}">
                  <a16:creationId xmlns:a16="http://schemas.microsoft.com/office/drawing/2014/main" id="{490C711D-5230-4D89-A753-4EAA27BD7125}"/>
                </a:ext>
              </a:extLst>
            </p:cNvPr>
            <p:cNvSpPr/>
            <p:nvPr/>
          </p:nvSpPr>
          <p:spPr>
            <a:xfrm>
              <a:off x="6096744" y="3361184"/>
              <a:ext cx="864096" cy="864096"/>
            </a:xfrm>
            <a:prstGeom prst="circularArrow">
              <a:avLst>
                <a:gd name="adj1" fmla="val 12500"/>
                <a:gd name="adj2" fmla="val 1142319"/>
                <a:gd name="adj3" fmla="val 20457681"/>
                <a:gd name="adj4" fmla="val 2064649"/>
                <a:gd name="adj5" fmla="val 125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grpSp>
        <p:nvGrpSpPr>
          <p:cNvPr id="12" name="그룹 3">
            <a:extLst>
              <a:ext uri="{FF2B5EF4-FFF2-40B4-BE49-F238E27FC236}">
                <a16:creationId xmlns:a16="http://schemas.microsoft.com/office/drawing/2014/main" id="{661F82DA-C537-4750-9F35-A6A0D9EFA16E}"/>
              </a:ext>
            </a:extLst>
          </p:cNvPr>
          <p:cNvGrpSpPr/>
          <p:nvPr/>
        </p:nvGrpSpPr>
        <p:grpSpPr>
          <a:xfrm>
            <a:off x="910089" y="1655362"/>
            <a:ext cx="5520799" cy="901016"/>
            <a:chOff x="467544" y="1934588"/>
            <a:chExt cx="4369376" cy="901016"/>
          </a:xfrm>
        </p:grpSpPr>
        <p:sp>
          <p:nvSpPr>
            <p:cNvPr id="13" name="Rectangle 12">
              <a:extLst>
                <a:ext uri="{FF2B5EF4-FFF2-40B4-BE49-F238E27FC236}">
                  <a16:creationId xmlns:a16="http://schemas.microsoft.com/office/drawing/2014/main" id="{948AC2FE-291D-4BE2-B580-D91FAAA0E4A8}"/>
                </a:ext>
              </a:extLst>
            </p:cNvPr>
            <p:cNvSpPr/>
            <p:nvPr/>
          </p:nvSpPr>
          <p:spPr>
            <a:xfrm>
              <a:off x="806699" y="2312384"/>
              <a:ext cx="4030221" cy="523220"/>
            </a:xfrm>
            <a:prstGeom prst="rect">
              <a:avLst/>
            </a:prstGeom>
          </p:spPr>
          <p:txBody>
            <a:bodyPr wrap="square" lIns="72000" rIns="72000">
              <a:spAutoFit/>
            </a:bodyPr>
            <a:lstStyle/>
            <a:p>
              <a:r>
                <a:rPr lang="en-US" altLang="ko-KR" sz="1400" dirty="0">
                  <a:solidFill>
                    <a:schemeClr val="tx1">
                      <a:lumMod val="75000"/>
                      <a:lumOff val="25000"/>
                    </a:schemeClr>
                  </a:solidFill>
                </a:rPr>
                <a:t>You can simply impress your audience and add a unique zing and appeal to your Presentations.</a:t>
              </a:r>
            </a:p>
          </p:txBody>
        </p:sp>
        <p:sp>
          <p:nvSpPr>
            <p:cNvPr id="14" name="Rectangle 13">
              <a:extLst>
                <a:ext uri="{FF2B5EF4-FFF2-40B4-BE49-F238E27FC236}">
                  <a16:creationId xmlns:a16="http://schemas.microsoft.com/office/drawing/2014/main" id="{05C6D48E-84DE-4313-B938-E13E5722A092}"/>
                </a:ext>
              </a:extLst>
            </p:cNvPr>
            <p:cNvSpPr/>
            <p:nvPr/>
          </p:nvSpPr>
          <p:spPr>
            <a:xfrm>
              <a:off x="467544" y="1934588"/>
              <a:ext cx="4369376" cy="461665"/>
            </a:xfrm>
            <a:prstGeom prst="rect">
              <a:avLst/>
            </a:prstGeom>
          </p:spPr>
          <p:txBody>
            <a:bodyPr wrap="square">
              <a:spAutoFit/>
            </a:bodyPr>
            <a:lstStyle/>
            <a:p>
              <a:r>
                <a:rPr lang="en-US" altLang="ko-KR" sz="2400" b="1" dirty="0">
                  <a:solidFill>
                    <a:schemeClr val="accent1"/>
                  </a:solidFill>
                </a:rPr>
                <a:t>1. Contents Here A</a:t>
              </a:r>
              <a:endParaRPr lang="ko-KR" altLang="en-US" sz="2400" b="1" dirty="0">
                <a:solidFill>
                  <a:schemeClr val="accent1"/>
                </a:solidFill>
              </a:endParaRPr>
            </a:p>
          </p:txBody>
        </p:sp>
      </p:grpSp>
      <p:grpSp>
        <p:nvGrpSpPr>
          <p:cNvPr id="15" name="그룹 4">
            <a:extLst>
              <a:ext uri="{FF2B5EF4-FFF2-40B4-BE49-F238E27FC236}">
                <a16:creationId xmlns:a16="http://schemas.microsoft.com/office/drawing/2014/main" id="{F3E5F754-317B-4CB3-958C-416A21951B3D}"/>
              </a:ext>
            </a:extLst>
          </p:cNvPr>
          <p:cNvGrpSpPr/>
          <p:nvPr/>
        </p:nvGrpSpPr>
        <p:grpSpPr>
          <a:xfrm>
            <a:off x="910089" y="2788746"/>
            <a:ext cx="5520799" cy="901016"/>
            <a:chOff x="467544" y="2816016"/>
            <a:chExt cx="4369376" cy="901016"/>
          </a:xfrm>
        </p:grpSpPr>
        <p:sp>
          <p:nvSpPr>
            <p:cNvPr id="16" name="Rectangle 15">
              <a:extLst>
                <a:ext uri="{FF2B5EF4-FFF2-40B4-BE49-F238E27FC236}">
                  <a16:creationId xmlns:a16="http://schemas.microsoft.com/office/drawing/2014/main" id="{63E6E787-2D15-491D-AADF-34C690209187}"/>
                </a:ext>
              </a:extLst>
            </p:cNvPr>
            <p:cNvSpPr/>
            <p:nvPr/>
          </p:nvSpPr>
          <p:spPr>
            <a:xfrm>
              <a:off x="806699" y="3193812"/>
              <a:ext cx="4030221" cy="523220"/>
            </a:xfrm>
            <a:prstGeom prst="rect">
              <a:avLst/>
            </a:prstGeom>
          </p:spPr>
          <p:txBody>
            <a:bodyPr wrap="square" lIns="72000" rIns="72000">
              <a:spAutoFit/>
            </a:bodyPr>
            <a:lstStyle/>
            <a:p>
              <a:r>
                <a:rPr lang="en-US" altLang="ko-KR" sz="1400" dirty="0">
                  <a:solidFill>
                    <a:schemeClr val="tx1">
                      <a:lumMod val="75000"/>
                      <a:lumOff val="25000"/>
                    </a:schemeClr>
                  </a:solidFill>
                </a:rPr>
                <a:t>You can simply impress your audience and add a unique zing and appeal to your Presentations.</a:t>
              </a:r>
            </a:p>
          </p:txBody>
        </p:sp>
        <p:sp>
          <p:nvSpPr>
            <p:cNvPr id="17" name="Rectangle 16">
              <a:extLst>
                <a:ext uri="{FF2B5EF4-FFF2-40B4-BE49-F238E27FC236}">
                  <a16:creationId xmlns:a16="http://schemas.microsoft.com/office/drawing/2014/main" id="{CBE28F8A-2ABC-44DF-A849-EAFD3B9ABCF6}"/>
                </a:ext>
              </a:extLst>
            </p:cNvPr>
            <p:cNvSpPr/>
            <p:nvPr/>
          </p:nvSpPr>
          <p:spPr>
            <a:xfrm>
              <a:off x="467544" y="2816016"/>
              <a:ext cx="4369376" cy="461665"/>
            </a:xfrm>
            <a:prstGeom prst="rect">
              <a:avLst/>
            </a:prstGeom>
          </p:spPr>
          <p:txBody>
            <a:bodyPr wrap="square">
              <a:spAutoFit/>
            </a:bodyPr>
            <a:lstStyle/>
            <a:p>
              <a:r>
                <a:rPr lang="en-US" altLang="ko-KR" sz="2400" b="1" dirty="0">
                  <a:solidFill>
                    <a:schemeClr val="accent2"/>
                  </a:solidFill>
                </a:rPr>
                <a:t>2. Contents Here B</a:t>
              </a:r>
              <a:endParaRPr lang="ko-KR" altLang="en-US" sz="2400" b="1" dirty="0">
                <a:solidFill>
                  <a:schemeClr val="accent2"/>
                </a:solidFill>
              </a:endParaRPr>
            </a:p>
          </p:txBody>
        </p:sp>
      </p:grpSp>
      <p:grpSp>
        <p:nvGrpSpPr>
          <p:cNvPr id="18" name="그룹 5">
            <a:extLst>
              <a:ext uri="{FF2B5EF4-FFF2-40B4-BE49-F238E27FC236}">
                <a16:creationId xmlns:a16="http://schemas.microsoft.com/office/drawing/2014/main" id="{DD689426-0396-440B-9142-29068E6F7756}"/>
              </a:ext>
            </a:extLst>
          </p:cNvPr>
          <p:cNvGrpSpPr/>
          <p:nvPr/>
        </p:nvGrpSpPr>
        <p:grpSpPr>
          <a:xfrm>
            <a:off x="910089" y="3922129"/>
            <a:ext cx="5520799" cy="901016"/>
            <a:chOff x="467544" y="3697444"/>
            <a:chExt cx="4369376" cy="901016"/>
          </a:xfrm>
        </p:grpSpPr>
        <p:sp>
          <p:nvSpPr>
            <p:cNvPr id="19" name="Rectangle 18">
              <a:extLst>
                <a:ext uri="{FF2B5EF4-FFF2-40B4-BE49-F238E27FC236}">
                  <a16:creationId xmlns:a16="http://schemas.microsoft.com/office/drawing/2014/main" id="{7E85C6DA-6D2F-4DDF-9A10-B7C8F712A948}"/>
                </a:ext>
              </a:extLst>
            </p:cNvPr>
            <p:cNvSpPr/>
            <p:nvPr/>
          </p:nvSpPr>
          <p:spPr>
            <a:xfrm>
              <a:off x="806699" y="4075240"/>
              <a:ext cx="4030221" cy="523220"/>
            </a:xfrm>
            <a:prstGeom prst="rect">
              <a:avLst/>
            </a:prstGeom>
          </p:spPr>
          <p:txBody>
            <a:bodyPr wrap="square" lIns="72000" rIns="72000">
              <a:spAutoFit/>
            </a:bodyPr>
            <a:lstStyle/>
            <a:p>
              <a:r>
                <a:rPr lang="en-US" altLang="ko-KR" sz="1400" dirty="0">
                  <a:solidFill>
                    <a:schemeClr val="tx1">
                      <a:lumMod val="75000"/>
                      <a:lumOff val="25000"/>
                    </a:schemeClr>
                  </a:solidFill>
                </a:rPr>
                <a:t>You can simply impress your audience and add a unique zing and appeal to your Presentations.</a:t>
              </a:r>
            </a:p>
          </p:txBody>
        </p:sp>
        <p:sp>
          <p:nvSpPr>
            <p:cNvPr id="20" name="Rectangle 19">
              <a:extLst>
                <a:ext uri="{FF2B5EF4-FFF2-40B4-BE49-F238E27FC236}">
                  <a16:creationId xmlns:a16="http://schemas.microsoft.com/office/drawing/2014/main" id="{C7909399-1037-4F1A-88F9-0B3A9621B823}"/>
                </a:ext>
              </a:extLst>
            </p:cNvPr>
            <p:cNvSpPr/>
            <p:nvPr/>
          </p:nvSpPr>
          <p:spPr>
            <a:xfrm>
              <a:off x="467544" y="3697444"/>
              <a:ext cx="4369376" cy="461665"/>
            </a:xfrm>
            <a:prstGeom prst="rect">
              <a:avLst/>
            </a:prstGeom>
          </p:spPr>
          <p:txBody>
            <a:bodyPr wrap="square">
              <a:spAutoFit/>
            </a:bodyPr>
            <a:lstStyle/>
            <a:p>
              <a:r>
                <a:rPr lang="en-US" altLang="ko-KR" sz="2400" b="1" dirty="0">
                  <a:solidFill>
                    <a:schemeClr val="accent3"/>
                  </a:solidFill>
                </a:rPr>
                <a:t>3. Contents Here C</a:t>
              </a:r>
              <a:endParaRPr lang="ko-KR" altLang="en-US" sz="2400" b="1" dirty="0">
                <a:solidFill>
                  <a:schemeClr val="accent3"/>
                </a:solidFill>
              </a:endParaRPr>
            </a:p>
          </p:txBody>
        </p:sp>
      </p:grpSp>
      <p:grpSp>
        <p:nvGrpSpPr>
          <p:cNvPr id="21" name="그룹 6">
            <a:extLst>
              <a:ext uri="{FF2B5EF4-FFF2-40B4-BE49-F238E27FC236}">
                <a16:creationId xmlns:a16="http://schemas.microsoft.com/office/drawing/2014/main" id="{089A8884-B375-4551-B129-5E9145594553}"/>
              </a:ext>
            </a:extLst>
          </p:cNvPr>
          <p:cNvGrpSpPr/>
          <p:nvPr/>
        </p:nvGrpSpPr>
        <p:grpSpPr>
          <a:xfrm>
            <a:off x="910089" y="5055512"/>
            <a:ext cx="5520799" cy="901016"/>
            <a:chOff x="467544" y="4578872"/>
            <a:chExt cx="4369376" cy="901016"/>
          </a:xfrm>
        </p:grpSpPr>
        <p:sp>
          <p:nvSpPr>
            <p:cNvPr id="22" name="Rectangle 21">
              <a:extLst>
                <a:ext uri="{FF2B5EF4-FFF2-40B4-BE49-F238E27FC236}">
                  <a16:creationId xmlns:a16="http://schemas.microsoft.com/office/drawing/2014/main" id="{B666EC27-EB41-4A26-B090-10E5E94DEA45}"/>
                </a:ext>
              </a:extLst>
            </p:cNvPr>
            <p:cNvSpPr/>
            <p:nvPr/>
          </p:nvSpPr>
          <p:spPr>
            <a:xfrm>
              <a:off x="806699" y="4956668"/>
              <a:ext cx="4030221" cy="523220"/>
            </a:xfrm>
            <a:prstGeom prst="rect">
              <a:avLst/>
            </a:prstGeom>
          </p:spPr>
          <p:txBody>
            <a:bodyPr wrap="square" lIns="72000" rIns="72000">
              <a:spAutoFit/>
            </a:bodyPr>
            <a:lstStyle/>
            <a:p>
              <a:r>
                <a:rPr lang="en-US" altLang="ko-KR" sz="1400" dirty="0">
                  <a:solidFill>
                    <a:schemeClr val="tx1">
                      <a:lumMod val="75000"/>
                      <a:lumOff val="25000"/>
                    </a:schemeClr>
                  </a:solidFill>
                </a:rPr>
                <a:t>You can simply impress your audience and add a unique zing and appeal to your Presentations.</a:t>
              </a:r>
            </a:p>
          </p:txBody>
        </p:sp>
        <p:sp>
          <p:nvSpPr>
            <p:cNvPr id="23" name="Rectangle 22">
              <a:extLst>
                <a:ext uri="{FF2B5EF4-FFF2-40B4-BE49-F238E27FC236}">
                  <a16:creationId xmlns:a16="http://schemas.microsoft.com/office/drawing/2014/main" id="{CE7B85D8-EB35-4FBA-8D70-3B0091C54C81}"/>
                </a:ext>
              </a:extLst>
            </p:cNvPr>
            <p:cNvSpPr/>
            <p:nvPr/>
          </p:nvSpPr>
          <p:spPr>
            <a:xfrm>
              <a:off x="467544" y="4578872"/>
              <a:ext cx="4369376" cy="461665"/>
            </a:xfrm>
            <a:prstGeom prst="rect">
              <a:avLst/>
            </a:prstGeom>
          </p:spPr>
          <p:txBody>
            <a:bodyPr wrap="square">
              <a:spAutoFit/>
            </a:bodyPr>
            <a:lstStyle/>
            <a:p>
              <a:r>
                <a:rPr lang="en-US" altLang="ko-KR" sz="2400" b="1" dirty="0">
                  <a:solidFill>
                    <a:schemeClr val="accent4"/>
                  </a:solidFill>
                </a:rPr>
                <a:t>4. Contents Here D</a:t>
              </a:r>
              <a:endParaRPr lang="ko-KR" altLang="en-US" sz="2400" b="1" dirty="0">
                <a:solidFill>
                  <a:schemeClr val="accent4"/>
                </a:solidFill>
              </a:endParaRPr>
            </a:p>
          </p:txBody>
        </p:sp>
      </p:grpSp>
    </p:spTree>
    <p:extLst>
      <p:ext uri="{BB962C8B-B14F-4D97-AF65-F5344CB8AC3E}">
        <p14:creationId xmlns:p14="http://schemas.microsoft.com/office/powerpoint/2010/main" val="129918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id="{3049B683-6B9F-4FF8-A781-0DE8CC0C3938}"/>
              </a:ext>
            </a:extLst>
          </p:cNvPr>
          <p:cNvSpPr/>
          <p:nvPr/>
        </p:nvSpPr>
        <p:spPr>
          <a:xfrm>
            <a:off x="834476" y="2121438"/>
            <a:ext cx="4395438" cy="345332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grpSp>
        <p:nvGrpSpPr>
          <p:cNvPr id="101" name="Group 100">
            <a:extLst>
              <a:ext uri="{FF2B5EF4-FFF2-40B4-BE49-F238E27FC236}">
                <a16:creationId xmlns:a16="http://schemas.microsoft.com/office/drawing/2014/main" id="{856241FC-0386-438E-989B-3432191E237A}"/>
              </a:ext>
            </a:extLst>
          </p:cNvPr>
          <p:cNvGrpSpPr/>
          <p:nvPr/>
        </p:nvGrpSpPr>
        <p:grpSpPr>
          <a:xfrm>
            <a:off x="1985606" y="2767224"/>
            <a:ext cx="2101495" cy="855818"/>
            <a:chOff x="6484672" y="2318645"/>
            <a:chExt cx="2188230" cy="891140"/>
          </a:xfrm>
        </p:grpSpPr>
        <p:sp>
          <p:nvSpPr>
            <p:cNvPr id="102" name="Oval 21">
              <a:extLst>
                <a:ext uri="{FF2B5EF4-FFF2-40B4-BE49-F238E27FC236}">
                  <a16:creationId xmlns:a16="http://schemas.microsoft.com/office/drawing/2014/main" id="{17067C53-CCCE-4A51-BC9C-2A8FC9185A0A}"/>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3" name="Freeform: Shape 102">
              <a:extLst>
                <a:ext uri="{FF2B5EF4-FFF2-40B4-BE49-F238E27FC236}">
                  <a16:creationId xmlns:a16="http://schemas.microsoft.com/office/drawing/2014/main" id="{F0ECBF6C-8333-43AE-835F-8FB175392E59}"/>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2E897A45-6F26-4CF9-9DD9-2E528F2D8119}"/>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B9659BF-545F-4398-93C6-0B7DE14CDA33}"/>
              </a:ext>
            </a:extLst>
          </p:cNvPr>
          <p:cNvGrpSpPr/>
          <p:nvPr/>
        </p:nvGrpSpPr>
        <p:grpSpPr>
          <a:xfrm>
            <a:off x="3551703" y="1568606"/>
            <a:ext cx="2952201" cy="3058907"/>
            <a:chOff x="3551703" y="1568606"/>
            <a:chExt cx="2952201" cy="3058907"/>
          </a:xfrm>
        </p:grpSpPr>
        <p:sp>
          <p:nvSpPr>
            <p:cNvPr id="96" name="Oval 95">
              <a:extLst>
                <a:ext uri="{FF2B5EF4-FFF2-40B4-BE49-F238E27FC236}">
                  <a16:creationId xmlns:a16="http://schemas.microsoft.com/office/drawing/2014/main" id="{E60497C3-7036-429C-8670-F5428D66F7A6}"/>
                </a:ext>
              </a:extLst>
            </p:cNvPr>
            <p:cNvSpPr/>
            <p:nvPr/>
          </p:nvSpPr>
          <p:spPr>
            <a:xfrm>
              <a:off x="3571959" y="1571134"/>
              <a:ext cx="2392181" cy="2392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CC3E0C7A-4D5A-4398-911D-F665F183909E}"/>
                </a:ext>
              </a:extLst>
            </p:cNvPr>
            <p:cNvSpPr/>
            <p:nvPr/>
          </p:nvSpPr>
          <p:spPr>
            <a:xfrm>
              <a:off x="3551703" y="1568606"/>
              <a:ext cx="2952201" cy="3058907"/>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2">
                <a:lumMod val="50000"/>
              </a:schemeClr>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100" name="Freeform: Shape 99">
            <a:extLst>
              <a:ext uri="{FF2B5EF4-FFF2-40B4-BE49-F238E27FC236}">
                <a16:creationId xmlns:a16="http://schemas.microsoft.com/office/drawing/2014/main" id="{EEA4DBE2-FDB1-4B1A-A06E-D5CCA0919F56}"/>
              </a:ext>
            </a:extLst>
          </p:cNvPr>
          <p:cNvSpPr/>
          <p:nvPr/>
        </p:nvSpPr>
        <p:spPr>
          <a:xfrm>
            <a:off x="4518773" y="1878460"/>
            <a:ext cx="527010" cy="1645818"/>
          </a:xfrm>
          <a:custGeom>
            <a:avLst/>
            <a:gdLst>
              <a:gd name="connsiteX0" fmla="*/ 50093 w 527010"/>
              <a:gd name="connsiteY0" fmla="*/ 592985 h 1645818"/>
              <a:gd name="connsiteX1" fmla="*/ 481185 w 527010"/>
              <a:gd name="connsiteY1" fmla="*/ 592985 h 1645818"/>
              <a:gd name="connsiteX2" fmla="*/ 481185 w 527010"/>
              <a:gd name="connsiteY2" fmla="*/ 1645818 h 1645818"/>
              <a:gd name="connsiteX3" fmla="*/ 50093 w 527010"/>
              <a:gd name="connsiteY3" fmla="*/ 1645818 h 1645818"/>
              <a:gd name="connsiteX4" fmla="*/ 50093 w 527010"/>
              <a:gd name="connsiteY4" fmla="*/ 592985 h 1645818"/>
              <a:gd name="connsiteX5" fmla="*/ 263505 w 527010"/>
              <a:gd name="connsiteY5" fmla="*/ 0 h 1645818"/>
              <a:gd name="connsiteX6" fmla="*/ 527010 w 527010"/>
              <a:gd name="connsiteY6" fmla="*/ 263505 h 1645818"/>
              <a:gd name="connsiteX7" fmla="*/ 263505 w 527010"/>
              <a:gd name="connsiteY7" fmla="*/ 527010 h 1645818"/>
              <a:gd name="connsiteX8" fmla="*/ 0 w 527010"/>
              <a:gd name="connsiteY8" fmla="*/ 263505 h 1645818"/>
              <a:gd name="connsiteX9" fmla="*/ 263505 w 527010"/>
              <a:gd name="connsiteY9" fmla="*/ 0 h 16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7010" h="1645818">
                <a:moveTo>
                  <a:pt x="50093" y="592985"/>
                </a:moveTo>
                <a:cubicBezTo>
                  <a:pt x="193791" y="592985"/>
                  <a:pt x="336065" y="592985"/>
                  <a:pt x="481185" y="592985"/>
                </a:cubicBezTo>
                <a:cubicBezTo>
                  <a:pt x="481185" y="943692"/>
                  <a:pt x="481185" y="1293688"/>
                  <a:pt x="481185" y="1645818"/>
                </a:cubicBezTo>
                <a:cubicBezTo>
                  <a:pt x="338911" y="1645818"/>
                  <a:pt x="195925" y="1645818"/>
                  <a:pt x="50093" y="1645818"/>
                </a:cubicBezTo>
                <a:cubicBezTo>
                  <a:pt x="50093" y="1292977"/>
                  <a:pt x="50093" y="944404"/>
                  <a:pt x="50093" y="592985"/>
                </a:cubicBezTo>
                <a:close/>
                <a:moveTo>
                  <a:pt x="263505" y="0"/>
                </a:moveTo>
                <a:cubicBezTo>
                  <a:pt x="409035" y="0"/>
                  <a:pt x="527010" y="117975"/>
                  <a:pt x="527010" y="263505"/>
                </a:cubicBezTo>
                <a:cubicBezTo>
                  <a:pt x="527010" y="409035"/>
                  <a:pt x="409035" y="527010"/>
                  <a:pt x="263505" y="527010"/>
                </a:cubicBezTo>
                <a:cubicBezTo>
                  <a:pt x="117975" y="527010"/>
                  <a:pt x="0" y="409035"/>
                  <a:pt x="0" y="263505"/>
                </a:cubicBezTo>
                <a:cubicBezTo>
                  <a:pt x="0" y="117975"/>
                  <a:pt x="117975" y="0"/>
                  <a:pt x="263505" y="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4AAE9F5-2507-4FD8-BC27-5FA942D19AA0}"/>
              </a:ext>
            </a:extLst>
          </p:cNvPr>
          <p:cNvSpPr>
            <a:spLocks noChangeAspect="1"/>
          </p:cNvSpPr>
          <p:nvPr/>
        </p:nvSpPr>
        <p:spPr>
          <a:xfrm>
            <a:off x="3699511" y="2423423"/>
            <a:ext cx="799244" cy="1190400"/>
          </a:xfrm>
          <a:custGeom>
            <a:avLst/>
            <a:gdLst>
              <a:gd name="connsiteX0" fmla="*/ 799244 w 799244"/>
              <a:gd name="connsiteY0" fmla="*/ 290618 h 1190400"/>
              <a:gd name="connsiteX1" fmla="*/ 797417 w 799244"/>
              <a:gd name="connsiteY1" fmla="*/ 297434 h 1190400"/>
              <a:gd name="connsiteX2" fmla="*/ 795560 w 799244"/>
              <a:gd name="connsiteY2" fmla="*/ 294569 h 1190400"/>
              <a:gd name="connsiteX3" fmla="*/ 208851 w 799244"/>
              <a:gd name="connsiteY3" fmla="*/ 244094 h 1190400"/>
              <a:gd name="connsiteX4" fmla="*/ 283732 w 799244"/>
              <a:gd name="connsiteY4" fmla="*/ 256281 h 1190400"/>
              <a:gd name="connsiteX5" fmla="*/ 548572 w 799244"/>
              <a:gd name="connsiteY5" fmla="*/ 714996 h 1190400"/>
              <a:gd name="connsiteX6" fmla="*/ 238294 w 799244"/>
              <a:gd name="connsiteY6" fmla="*/ 989139 h 1190400"/>
              <a:gd name="connsiteX7" fmla="*/ 203917 w 799244"/>
              <a:gd name="connsiteY7" fmla="*/ 990486 h 1190400"/>
              <a:gd name="connsiteX8" fmla="*/ 184626 w 799244"/>
              <a:gd name="connsiteY8" fmla="*/ 967105 h 1190400"/>
              <a:gd name="connsiteX9" fmla="*/ 130477 w 799244"/>
              <a:gd name="connsiteY9" fmla="*/ 877973 h 1190400"/>
              <a:gd name="connsiteX10" fmla="*/ 103899 w 799244"/>
              <a:gd name="connsiteY10" fmla="*/ 822800 h 1190400"/>
              <a:gd name="connsiteX11" fmla="*/ 129349 w 799244"/>
              <a:gd name="connsiteY11" fmla="*/ 832445 h 1190400"/>
              <a:gd name="connsiteX12" fmla="*/ 401181 w 799244"/>
              <a:gd name="connsiteY12" fmla="*/ 675504 h 1190400"/>
              <a:gd name="connsiteX13" fmla="*/ 244239 w 799244"/>
              <a:gd name="connsiteY13" fmla="*/ 403672 h 1190400"/>
              <a:gd name="connsiteX14" fmla="*/ 11615 w 799244"/>
              <a:gd name="connsiteY14" fmla="*/ 481679 h 1190400"/>
              <a:gd name="connsiteX15" fmla="*/ 7988 w 799244"/>
              <a:gd name="connsiteY15" fmla="*/ 488980 h 1190400"/>
              <a:gd name="connsiteX16" fmla="*/ 5582 w 799244"/>
              <a:gd name="connsiteY16" fmla="*/ 473213 h 1190400"/>
              <a:gd name="connsiteX17" fmla="*/ 0 w 799244"/>
              <a:gd name="connsiteY17" fmla="*/ 362682 h 1190400"/>
              <a:gd name="connsiteX18" fmla="*/ 3577 w 799244"/>
              <a:gd name="connsiteY18" fmla="*/ 291848 h 1190400"/>
              <a:gd name="connsiteX19" fmla="*/ 64903 w 799244"/>
              <a:gd name="connsiteY19" fmla="*/ 263867 h 1190400"/>
              <a:gd name="connsiteX20" fmla="*/ 208851 w 799244"/>
              <a:gd name="connsiteY20" fmla="*/ 244094 h 1190400"/>
              <a:gd name="connsiteX21" fmla="*/ 256604 w 799244"/>
              <a:gd name="connsiteY21" fmla="*/ 0 h 1190400"/>
              <a:gd name="connsiteX22" fmla="*/ 435367 w 799244"/>
              <a:gd name="connsiteY22" fmla="*/ 47899 h 1190400"/>
              <a:gd name="connsiteX23" fmla="*/ 432805 w 799244"/>
              <a:gd name="connsiteY23" fmla="*/ 200152 h 1190400"/>
              <a:gd name="connsiteX24" fmla="*/ 428129 w 799244"/>
              <a:gd name="connsiteY24" fmla="*/ 198899 h 1190400"/>
              <a:gd name="connsiteX25" fmla="*/ 529793 w 799244"/>
              <a:gd name="connsiteY25" fmla="*/ 277814 h 1190400"/>
              <a:gd name="connsiteX26" fmla="*/ 665336 w 799244"/>
              <a:gd name="connsiteY26" fmla="*/ 244111 h 1190400"/>
              <a:gd name="connsiteX27" fmla="*/ 752221 w 799244"/>
              <a:gd name="connsiteY27" fmla="*/ 407517 h 1190400"/>
              <a:gd name="connsiteX28" fmla="*/ 655642 w 799244"/>
              <a:gd name="connsiteY28" fmla="*/ 494588 h 1190400"/>
              <a:gd name="connsiteX29" fmla="*/ 671407 w 799244"/>
              <a:gd name="connsiteY29" fmla="*/ 631799 h 1190400"/>
              <a:gd name="connsiteX30" fmla="*/ 792040 w 799244"/>
              <a:gd name="connsiteY30" fmla="*/ 698766 h 1190400"/>
              <a:gd name="connsiteX31" fmla="*/ 744140 w 799244"/>
              <a:gd name="connsiteY31" fmla="*/ 877529 h 1190400"/>
              <a:gd name="connsiteX32" fmla="*/ 597759 w 799244"/>
              <a:gd name="connsiteY32" fmla="*/ 875067 h 1190400"/>
              <a:gd name="connsiteX33" fmla="*/ 531703 w 799244"/>
              <a:gd name="connsiteY33" fmla="*/ 958779 h 1190400"/>
              <a:gd name="connsiteX34" fmla="*/ 579776 w 799244"/>
              <a:gd name="connsiteY34" fmla="*/ 1084249 h 1190400"/>
              <a:gd name="connsiteX35" fmla="*/ 428177 w 799244"/>
              <a:gd name="connsiteY35" fmla="*/ 1190400 h 1190400"/>
              <a:gd name="connsiteX36" fmla="*/ 313190 w 799244"/>
              <a:gd name="connsiteY36" fmla="*/ 1090572 h 1190400"/>
              <a:gd name="connsiteX37" fmla="*/ 327183 w 799244"/>
              <a:gd name="connsiteY37" fmla="*/ 1080774 h 1190400"/>
              <a:gd name="connsiteX38" fmla="*/ 286308 w 799244"/>
              <a:gd name="connsiteY38" fmla="*/ 1090345 h 1190400"/>
              <a:gd name="connsiteX39" fmla="*/ 247794 w 799244"/>
              <a:gd name="connsiteY39" fmla="*/ 1043665 h 1190400"/>
              <a:gd name="connsiteX40" fmla="*/ 326743 w 799244"/>
              <a:gd name="connsiteY40" fmla="*/ 1024722 h 1190400"/>
              <a:gd name="connsiteX41" fmla="*/ 602169 w 799244"/>
              <a:gd name="connsiteY41" fmla="*/ 729358 h 1190400"/>
              <a:gd name="connsiteX42" fmla="*/ 298093 w 799244"/>
              <a:gd name="connsiteY42" fmla="*/ 202684 h 1190400"/>
              <a:gd name="connsiteX43" fmla="*/ 46845 w 799244"/>
              <a:gd name="connsiteY43" fmla="*/ 211394 h 1190400"/>
              <a:gd name="connsiteX44" fmla="*/ 9179 w 799244"/>
              <a:gd name="connsiteY44" fmla="*/ 228580 h 1190400"/>
              <a:gd name="connsiteX45" fmla="*/ 21963 w 799244"/>
              <a:gd name="connsiteY45" fmla="*/ 144814 h 1190400"/>
              <a:gd name="connsiteX46" fmla="*/ 26554 w 799244"/>
              <a:gd name="connsiteY46" fmla="*/ 126959 h 1190400"/>
              <a:gd name="connsiteX47" fmla="*/ 53569 w 799244"/>
              <a:gd name="connsiteY47" fmla="*/ 153014 h 1190400"/>
              <a:gd name="connsiteX48" fmla="*/ 52467 w 799244"/>
              <a:gd name="connsiteY48" fmla="*/ 153702 h 1190400"/>
              <a:gd name="connsiteX49" fmla="*/ 187371 w 799244"/>
              <a:gd name="connsiteY49" fmla="*/ 134388 h 1190400"/>
              <a:gd name="connsiteX50" fmla="*/ 182695 w 799244"/>
              <a:gd name="connsiteY50" fmla="*/ 133135 h 11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99244" h="1190400">
                <a:moveTo>
                  <a:pt x="799244" y="290618"/>
                </a:moveTo>
                <a:lnTo>
                  <a:pt x="797417" y="297434"/>
                </a:lnTo>
                <a:lnTo>
                  <a:pt x="795560" y="294569"/>
                </a:lnTo>
                <a:close/>
                <a:moveTo>
                  <a:pt x="208851" y="244094"/>
                </a:moveTo>
                <a:cubicBezTo>
                  <a:pt x="233694" y="245585"/>
                  <a:pt x="258756" y="249588"/>
                  <a:pt x="283732" y="256281"/>
                </a:cubicBezTo>
                <a:cubicBezTo>
                  <a:pt x="483536" y="309818"/>
                  <a:pt x="602109" y="515192"/>
                  <a:pt x="548572" y="714996"/>
                </a:cubicBezTo>
                <a:cubicBezTo>
                  <a:pt x="508419" y="864850"/>
                  <a:pt x="382857" y="969010"/>
                  <a:pt x="238294" y="989139"/>
                </a:cubicBezTo>
                <a:lnTo>
                  <a:pt x="203917" y="990486"/>
                </a:lnTo>
                <a:lnTo>
                  <a:pt x="184626" y="967105"/>
                </a:lnTo>
                <a:cubicBezTo>
                  <a:pt x="165199" y="938349"/>
                  <a:pt x="147119" y="908608"/>
                  <a:pt x="130477" y="877973"/>
                </a:cubicBezTo>
                <a:lnTo>
                  <a:pt x="103899" y="822800"/>
                </a:lnTo>
                <a:lnTo>
                  <a:pt x="129349" y="832445"/>
                </a:lnTo>
                <a:cubicBezTo>
                  <a:pt x="247752" y="864171"/>
                  <a:pt x="369455" y="793906"/>
                  <a:pt x="401181" y="675504"/>
                </a:cubicBezTo>
                <a:cubicBezTo>
                  <a:pt x="432907" y="557101"/>
                  <a:pt x="362642" y="435397"/>
                  <a:pt x="244239" y="403672"/>
                </a:cubicBezTo>
                <a:cubicBezTo>
                  <a:pt x="155437" y="379877"/>
                  <a:pt x="64778" y="413453"/>
                  <a:pt x="11615" y="481679"/>
                </a:cubicBezTo>
                <a:lnTo>
                  <a:pt x="7988" y="488980"/>
                </a:lnTo>
                <a:lnTo>
                  <a:pt x="5582" y="473213"/>
                </a:lnTo>
                <a:cubicBezTo>
                  <a:pt x="1891" y="436871"/>
                  <a:pt x="0" y="399997"/>
                  <a:pt x="0" y="362682"/>
                </a:cubicBezTo>
                <a:lnTo>
                  <a:pt x="3577" y="291848"/>
                </a:lnTo>
                <a:lnTo>
                  <a:pt x="64903" y="263867"/>
                </a:lnTo>
                <a:cubicBezTo>
                  <a:pt x="110365" y="248176"/>
                  <a:pt x="159167" y="241112"/>
                  <a:pt x="208851" y="244094"/>
                </a:cubicBezTo>
                <a:close/>
                <a:moveTo>
                  <a:pt x="256604" y="0"/>
                </a:moveTo>
                <a:lnTo>
                  <a:pt x="435367" y="47899"/>
                </a:lnTo>
                <a:lnTo>
                  <a:pt x="432805" y="200152"/>
                </a:lnTo>
                <a:lnTo>
                  <a:pt x="428129" y="198899"/>
                </a:lnTo>
                <a:cubicBezTo>
                  <a:pt x="466230" y="220342"/>
                  <a:pt x="500666" y="246635"/>
                  <a:pt x="529793" y="277814"/>
                </a:cubicBezTo>
                <a:lnTo>
                  <a:pt x="665336" y="244111"/>
                </a:lnTo>
                <a:lnTo>
                  <a:pt x="752221" y="407517"/>
                </a:lnTo>
                <a:lnTo>
                  <a:pt x="655642" y="494588"/>
                </a:lnTo>
                <a:cubicBezTo>
                  <a:pt x="667749" y="538685"/>
                  <a:pt x="673455" y="584861"/>
                  <a:pt x="671407" y="631799"/>
                </a:cubicBezTo>
                <a:lnTo>
                  <a:pt x="792040" y="698766"/>
                </a:lnTo>
                <a:lnTo>
                  <a:pt x="744140" y="877529"/>
                </a:lnTo>
                <a:lnTo>
                  <a:pt x="597759" y="875067"/>
                </a:lnTo>
                <a:cubicBezTo>
                  <a:pt x="579252" y="905991"/>
                  <a:pt x="556828" y="933881"/>
                  <a:pt x="531703" y="958779"/>
                </a:cubicBezTo>
                <a:lnTo>
                  <a:pt x="579776" y="1084249"/>
                </a:lnTo>
                <a:lnTo>
                  <a:pt x="428177" y="1190400"/>
                </a:lnTo>
                <a:lnTo>
                  <a:pt x="313190" y="1090572"/>
                </a:lnTo>
                <a:lnTo>
                  <a:pt x="327183" y="1080774"/>
                </a:lnTo>
                <a:lnTo>
                  <a:pt x="286308" y="1090345"/>
                </a:lnTo>
                <a:lnTo>
                  <a:pt x="247794" y="1043665"/>
                </a:lnTo>
                <a:lnTo>
                  <a:pt x="326743" y="1024722"/>
                </a:lnTo>
                <a:cubicBezTo>
                  <a:pt x="457234" y="979682"/>
                  <a:pt x="563750" y="872736"/>
                  <a:pt x="602169" y="729358"/>
                </a:cubicBezTo>
                <a:cubicBezTo>
                  <a:pt x="663637" y="499952"/>
                  <a:pt x="527498" y="264153"/>
                  <a:pt x="298093" y="202684"/>
                </a:cubicBezTo>
                <a:cubicBezTo>
                  <a:pt x="212066" y="179633"/>
                  <a:pt x="125140" y="184371"/>
                  <a:pt x="46845" y="211394"/>
                </a:cubicBezTo>
                <a:lnTo>
                  <a:pt x="9179" y="228580"/>
                </a:lnTo>
                <a:lnTo>
                  <a:pt x="21963" y="144814"/>
                </a:lnTo>
                <a:lnTo>
                  <a:pt x="26554" y="126959"/>
                </a:lnTo>
                <a:lnTo>
                  <a:pt x="53569" y="153014"/>
                </a:lnTo>
                <a:lnTo>
                  <a:pt x="52467" y="153702"/>
                </a:lnTo>
                <a:cubicBezTo>
                  <a:pt x="95554" y="140146"/>
                  <a:pt x="141043" y="133879"/>
                  <a:pt x="187371" y="134388"/>
                </a:cubicBezTo>
                <a:lnTo>
                  <a:pt x="182695" y="133135"/>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8" name="TextBox 107">
            <a:extLst>
              <a:ext uri="{FF2B5EF4-FFF2-40B4-BE49-F238E27FC236}">
                <a16:creationId xmlns:a16="http://schemas.microsoft.com/office/drawing/2014/main" id="{D9F06AB3-0F05-4BA8-84F8-968F6B38F4F6}"/>
              </a:ext>
            </a:extLst>
          </p:cNvPr>
          <p:cNvSpPr txBox="1"/>
          <p:nvPr/>
        </p:nvSpPr>
        <p:spPr>
          <a:xfrm>
            <a:off x="6754855" y="1859828"/>
            <a:ext cx="878954"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85</a:t>
            </a:r>
            <a:r>
              <a:rPr lang="en-US" altLang="ko-KR" b="1" dirty="0">
                <a:solidFill>
                  <a:schemeClr val="accent1"/>
                </a:solidFill>
                <a:cs typeface="Arial" pitchFamily="34" charset="0"/>
              </a:rPr>
              <a:t>%</a:t>
            </a:r>
            <a:endParaRPr lang="ko-KR" altLang="en-US" b="1" dirty="0">
              <a:solidFill>
                <a:schemeClr val="accent1"/>
              </a:solidFill>
              <a:cs typeface="Arial" pitchFamily="34" charset="0"/>
            </a:endParaRPr>
          </a:p>
        </p:txBody>
      </p:sp>
      <p:sp>
        <p:nvSpPr>
          <p:cNvPr id="109" name="Text Placeholder 12">
            <a:extLst>
              <a:ext uri="{FF2B5EF4-FFF2-40B4-BE49-F238E27FC236}">
                <a16:creationId xmlns:a16="http://schemas.microsoft.com/office/drawing/2014/main" id="{704902AC-1C17-4D19-BE87-359EFFB7C10A}"/>
              </a:ext>
            </a:extLst>
          </p:cNvPr>
          <p:cNvSpPr txBox="1">
            <a:spLocks/>
          </p:cNvSpPr>
          <p:nvPr/>
        </p:nvSpPr>
        <p:spPr>
          <a:xfrm>
            <a:off x="7489080" y="2272218"/>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0" name="TextBox 109">
            <a:extLst>
              <a:ext uri="{FF2B5EF4-FFF2-40B4-BE49-F238E27FC236}">
                <a16:creationId xmlns:a16="http://schemas.microsoft.com/office/drawing/2014/main" id="{11F7CD16-5CB4-44A1-B79B-92B03848191F}"/>
              </a:ext>
            </a:extLst>
          </p:cNvPr>
          <p:cNvSpPr txBox="1"/>
          <p:nvPr/>
        </p:nvSpPr>
        <p:spPr>
          <a:xfrm>
            <a:off x="6754855" y="2926252"/>
            <a:ext cx="878954"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70</a:t>
            </a:r>
            <a:r>
              <a:rPr lang="en-US" altLang="ko-KR" b="1" dirty="0">
                <a:solidFill>
                  <a:schemeClr val="accent2"/>
                </a:solidFill>
                <a:cs typeface="Arial" pitchFamily="34" charset="0"/>
              </a:rPr>
              <a:t>%</a:t>
            </a:r>
            <a:endParaRPr lang="ko-KR" altLang="en-US" b="1" dirty="0">
              <a:solidFill>
                <a:schemeClr val="accent2"/>
              </a:solidFill>
              <a:cs typeface="Arial" pitchFamily="34" charset="0"/>
            </a:endParaRPr>
          </a:p>
        </p:txBody>
      </p:sp>
      <p:sp>
        <p:nvSpPr>
          <p:cNvPr id="111" name="Text Placeholder 12">
            <a:extLst>
              <a:ext uri="{FF2B5EF4-FFF2-40B4-BE49-F238E27FC236}">
                <a16:creationId xmlns:a16="http://schemas.microsoft.com/office/drawing/2014/main" id="{B5159434-74F9-410E-9F8A-02B9DA11F3D1}"/>
              </a:ext>
            </a:extLst>
          </p:cNvPr>
          <p:cNvSpPr txBox="1">
            <a:spLocks/>
          </p:cNvSpPr>
          <p:nvPr/>
        </p:nvSpPr>
        <p:spPr>
          <a:xfrm>
            <a:off x="7489080" y="3338642"/>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2" name="TextBox 111">
            <a:extLst>
              <a:ext uri="{FF2B5EF4-FFF2-40B4-BE49-F238E27FC236}">
                <a16:creationId xmlns:a16="http://schemas.microsoft.com/office/drawing/2014/main" id="{1827AACD-69D5-4129-89A1-F6CA37FE94C5}"/>
              </a:ext>
            </a:extLst>
          </p:cNvPr>
          <p:cNvSpPr txBox="1"/>
          <p:nvPr/>
        </p:nvSpPr>
        <p:spPr>
          <a:xfrm>
            <a:off x="6754855" y="3992676"/>
            <a:ext cx="878954"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65</a:t>
            </a:r>
            <a:r>
              <a:rPr lang="en-US" altLang="ko-KR" b="1" dirty="0">
                <a:solidFill>
                  <a:schemeClr val="accent3"/>
                </a:solidFill>
                <a:cs typeface="Arial" pitchFamily="34" charset="0"/>
              </a:rPr>
              <a:t>%</a:t>
            </a:r>
            <a:endParaRPr lang="ko-KR" altLang="en-US" b="1" dirty="0">
              <a:solidFill>
                <a:schemeClr val="accent3"/>
              </a:solidFill>
              <a:cs typeface="Arial" pitchFamily="34" charset="0"/>
            </a:endParaRPr>
          </a:p>
        </p:txBody>
      </p:sp>
      <p:sp>
        <p:nvSpPr>
          <p:cNvPr id="113" name="Text Placeholder 12">
            <a:extLst>
              <a:ext uri="{FF2B5EF4-FFF2-40B4-BE49-F238E27FC236}">
                <a16:creationId xmlns:a16="http://schemas.microsoft.com/office/drawing/2014/main" id="{9D58AC32-21FA-4357-A8A9-8C3B070DB7C5}"/>
              </a:ext>
            </a:extLst>
          </p:cNvPr>
          <p:cNvSpPr txBox="1">
            <a:spLocks/>
          </p:cNvSpPr>
          <p:nvPr/>
        </p:nvSpPr>
        <p:spPr>
          <a:xfrm>
            <a:off x="7489080" y="4405066"/>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4" name="TextBox 113">
            <a:extLst>
              <a:ext uri="{FF2B5EF4-FFF2-40B4-BE49-F238E27FC236}">
                <a16:creationId xmlns:a16="http://schemas.microsoft.com/office/drawing/2014/main" id="{3506E607-0062-447F-A82C-6C29AAD072BE}"/>
              </a:ext>
            </a:extLst>
          </p:cNvPr>
          <p:cNvSpPr txBox="1"/>
          <p:nvPr/>
        </p:nvSpPr>
        <p:spPr>
          <a:xfrm>
            <a:off x="6754855" y="5059100"/>
            <a:ext cx="878954" cy="523220"/>
          </a:xfrm>
          <a:prstGeom prst="rect">
            <a:avLst/>
          </a:prstGeom>
          <a:noFill/>
        </p:spPr>
        <p:txBody>
          <a:bodyPr wrap="square" rtlCol="0" anchor="ctr">
            <a:spAutoFit/>
          </a:bodyPr>
          <a:lstStyle/>
          <a:p>
            <a:pPr algn="ctr"/>
            <a:r>
              <a:rPr lang="en-US" altLang="ko-KR" sz="2800" b="1" dirty="0">
                <a:solidFill>
                  <a:schemeClr val="accent4"/>
                </a:solidFill>
                <a:cs typeface="Arial" pitchFamily="34" charset="0"/>
              </a:rPr>
              <a:t>55</a:t>
            </a:r>
            <a:r>
              <a:rPr lang="en-US" altLang="ko-KR" b="1" dirty="0">
                <a:solidFill>
                  <a:schemeClr val="accent4"/>
                </a:solidFill>
                <a:cs typeface="Arial" pitchFamily="34" charset="0"/>
              </a:rPr>
              <a:t>%</a:t>
            </a:r>
            <a:endParaRPr lang="ko-KR" altLang="en-US" b="1" dirty="0">
              <a:solidFill>
                <a:schemeClr val="accent4"/>
              </a:solidFill>
              <a:cs typeface="Arial" pitchFamily="34" charset="0"/>
            </a:endParaRPr>
          </a:p>
        </p:txBody>
      </p:sp>
      <p:sp>
        <p:nvSpPr>
          <p:cNvPr id="115" name="Text Placeholder 12">
            <a:extLst>
              <a:ext uri="{FF2B5EF4-FFF2-40B4-BE49-F238E27FC236}">
                <a16:creationId xmlns:a16="http://schemas.microsoft.com/office/drawing/2014/main" id="{A3DEFC72-8450-448B-ABED-CF5F4781D2AF}"/>
              </a:ext>
            </a:extLst>
          </p:cNvPr>
          <p:cNvSpPr txBox="1">
            <a:spLocks/>
          </p:cNvSpPr>
          <p:nvPr/>
        </p:nvSpPr>
        <p:spPr>
          <a:xfrm>
            <a:off x="7489080" y="5471490"/>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Tree>
    <p:extLst>
      <p:ext uri="{BB962C8B-B14F-4D97-AF65-F5344CB8AC3E}">
        <p14:creationId xmlns:p14="http://schemas.microsoft.com/office/powerpoint/2010/main" val="2366296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04CF25FC-2ECD-4FE8-91A3-C0D267485565}"/>
              </a:ext>
            </a:extLst>
          </p:cNvPr>
          <p:cNvSpPr/>
          <p:nvPr/>
        </p:nvSpPr>
        <p:spPr>
          <a:xfrm>
            <a:off x="3349488" y="1"/>
            <a:ext cx="5476460" cy="6877876"/>
          </a:xfrm>
          <a:prstGeom prst="parallelogram">
            <a:avLst>
              <a:gd name="adj" fmla="val 226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4" name="TextBox 13">
            <a:extLst>
              <a:ext uri="{FF2B5EF4-FFF2-40B4-BE49-F238E27FC236}">
                <a16:creationId xmlns:a16="http://schemas.microsoft.com/office/drawing/2014/main" id="{245653E0-7E0C-437E-8B95-49E2113A3519}"/>
              </a:ext>
            </a:extLst>
          </p:cNvPr>
          <p:cNvSpPr txBox="1"/>
          <p:nvPr/>
        </p:nvSpPr>
        <p:spPr>
          <a:xfrm>
            <a:off x="4730805" y="804852"/>
            <a:ext cx="3568440" cy="1569660"/>
          </a:xfrm>
          <a:prstGeom prst="rect">
            <a:avLst/>
          </a:prstGeom>
          <a:noFill/>
        </p:spPr>
        <p:txBody>
          <a:bodyPr wrap="square" rtlCol="0" anchor="ctr">
            <a:spAutoFit/>
          </a:bodyPr>
          <a:lstStyle/>
          <a:p>
            <a:r>
              <a:rPr lang="en-US" altLang="ko-KR" sz="4800" b="1" i="1" dirty="0">
                <a:solidFill>
                  <a:schemeClr val="bg1"/>
                </a:solidFill>
                <a:cs typeface="Arial" pitchFamily="34" charset="0"/>
              </a:rPr>
              <a:t>AWESOME</a:t>
            </a:r>
          </a:p>
          <a:p>
            <a:r>
              <a:rPr lang="en-GB" altLang="ko-KR" sz="4800" b="1" i="1" dirty="0">
                <a:solidFill>
                  <a:schemeClr val="bg1"/>
                </a:solidFill>
                <a:cs typeface="Arial" pitchFamily="34" charset="0"/>
              </a:rPr>
              <a:t>S</a:t>
            </a:r>
            <a:r>
              <a:rPr lang="en-US" altLang="ko-KR" sz="4800" b="1" i="1" dirty="0">
                <a:solidFill>
                  <a:schemeClr val="bg1"/>
                </a:solidFill>
                <a:cs typeface="Arial" pitchFamily="34" charset="0"/>
              </a:rPr>
              <a:t>LIDE</a:t>
            </a:r>
            <a:endParaRPr lang="ko-KR" altLang="en-US" sz="4800" b="1" i="1" dirty="0">
              <a:solidFill>
                <a:schemeClr val="bg1"/>
              </a:solidFill>
              <a:cs typeface="Arial" pitchFamily="34" charset="0"/>
            </a:endParaRPr>
          </a:p>
        </p:txBody>
      </p:sp>
      <p:sp>
        <p:nvSpPr>
          <p:cNvPr id="15" name="TextBox 14">
            <a:extLst>
              <a:ext uri="{FF2B5EF4-FFF2-40B4-BE49-F238E27FC236}">
                <a16:creationId xmlns:a16="http://schemas.microsoft.com/office/drawing/2014/main" id="{FDEF7906-C454-4E26-8808-9EAEAE25BB1E}"/>
              </a:ext>
            </a:extLst>
          </p:cNvPr>
          <p:cNvSpPr txBox="1"/>
          <p:nvPr/>
        </p:nvSpPr>
        <p:spPr>
          <a:xfrm>
            <a:off x="3757271" y="5673840"/>
            <a:ext cx="2970841" cy="430887"/>
          </a:xfrm>
          <a:prstGeom prst="rect">
            <a:avLst/>
          </a:prstGeom>
          <a:noFill/>
        </p:spPr>
        <p:txBody>
          <a:bodyPr wrap="square" rtlCol="0" anchor="ctr">
            <a:spAutoFit/>
          </a:bodyPr>
          <a:lstStyle/>
          <a:p>
            <a:r>
              <a:rPr lang="en-GB" altLang="ko-KR" sz="1100" i="1" dirty="0">
                <a:solidFill>
                  <a:schemeClr val="bg1"/>
                </a:solidFill>
                <a:cs typeface="Arial" pitchFamily="34" charset="0"/>
              </a:rPr>
              <a:t>L</a:t>
            </a:r>
            <a:r>
              <a:rPr lang="en-US" altLang="ko-KR" sz="1100" i="1" dirty="0">
                <a:solidFill>
                  <a:schemeClr val="bg1"/>
                </a:solidFill>
                <a:cs typeface="Arial" pitchFamily="34" charset="0"/>
              </a:rPr>
              <a:t>OREM IPSUM DOLOR SIT AMET,</a:t>
            </a:r>
          </a:p>
          <a:p>
            <a:r>
              <a:rPr lang="en-US" altLang="ko-KR" sz="1100" i="1" dirty="0">
                <a:solidFill>
                  <a:schemeClr val="bg1"/>
                </a:solidFill>
                <a:cs typeface="Arial" pitchFamily="34" charset="0"/>
              </a:rPr>
              <a:t>CU USU AGAM INTEGRE IMPEDIT.</a:t>
            </a:r>
            <a:endParaRPr lang="ko-KR" altLang="en-US" sz="1100" i="1" dirty="0">
              <a:solidFill>
                <a:schemeClr val="bg1"/>
              </a:solidFill>
              <a:cs typeface="Arial" pitchFamily="34" charset="0"/>
            </a:endParaRPr>
          </a:p>
        </p:txBody>
      </p:sp>
      <p:sp>
        <p:nvSpPr>
          <p:cNvPr id="16" name="TextBox 15">
            <a:extLst>
              <a:ext uri="{FF2B5EF4-FFF2-40B4-BE49-F238E27FC236}">
                <a16:creationId xmlns:a16="http://schemas.microsoft.com/office/drawing/2014/main" id="{426B3DA3-8BFA-47CC-97D4-772D1597C5DE}"/>
              </a:ext>
            </a:extLst>
          </p:cNvPr>
          <p:cNvSpPr txBox="1"/>
          <p:nvPr/>
        </p:nvSpPr>
        <p:spPr>
          <a:xfrm>
            <a:off x="3976610" y="4913018"/>
            <a:ext cx="2970842" cy="830997"/>
          </a:xfrm>
          <a:prstGeom prst="rect">
            <a:avLst/>
          </a:prstGeom>
          <a:noFill/>
        </p:spPr>
        <p:txBody>
          <a:bodyPr wrap="square" rtlCol="0" anchor="ctr">
            <a:spAutoFit/>
          </a:bodyPr>
          <a:lstStyle/>
          <a:p>
            <a:r>
              <a:rPr lang="en-GB" altLang="ko-KR" sz="2400" i="1" dirty="0">
                <a:solidFill>
                  <a:schemeClr val="bg1"/>
                </a:solidFill>
                <a:cs typeface="Arial" pitchFamily="34" charset="0"/>
              </a:rPr>
              <a:t>L</a:t>
            </a:r>
            <a:r>
              <a:rPr lang="en-US" altLang="ko-KR" sz="2400" i="1" dirty="0">
                <a:solidFill>
                  <a:schemeClr val="bg1"/>
                </a:solidFill>
                <a:cs typeface="Arial" pitchFamily="34" charset="0"/>
              </a:rPr>
              <a:t>OREM IPSUM</a:t>
            </a:r>
          </a:p>
          <a:p>
            <a:r>
              <a:rPr lang="en-US" altLang="ko-KR" sz="2400" i="1" dirty="0">
                <a:solidFill>
                  <a:schemeClr val="bg1"/>
                </a:solidFill>
                <a:cs typeface="Arial" pitchFamily="34" charset="0"/>
              </a:rPr>
              <a:t>DOLOR SIT AMET</a:t>
            </a:r>
            <a:endParaRPr lang="ko-KR" altLang="en-US" sz="2400" i="1" dirty="0">
              <a:solidFill>
                <a:schemeClr val="bg1"/>
              </a:solidFill>
              <a:cs typeface="Arial" pitchFamily="34" charset="0"/>
            </a:endParaRPr>
          </a:p>
        </p:txBody>
      </p:sp>
      <p:sp>
        <p:nvSpPr>
          <p:cNvPr id="17" name="TextBox 16">
            <a:extLst>
              <a:ext uri="{FF2B5EF4-FFF2-40B4-BE49-F238E27FC236}">
                <a16:creationId xmlns:a16="http://schemas.microsoft.com/office/drawing/2014/main" id="{6144DCB6-E15B-4969-97A1-28DA9A362A78}"/>
              </a:ext>
            </a:extLst>
          </p:cNvPr>
          <p:cNvSpPr txBox="1"/>
          <p:nvPr/>
        </p:nvSpPr>
        <p:spPr>
          <a:xfrm>
            <a:off x="4730805" y="3954108"/>
            <a:ext cx="2970841" cy="430887"/>
          </a:xfrm>
          <a:prstGeom prst="rect">
            <a:avLst/>
          </a:prstGeom>
          <a:noFill/>
        </p:spPr>
        <p:txBody>
          <a:bodyPr wrap="square" rtlCol="0" anchor="ctr">
            <a:spAutoFit/>
          </a:bodyPr>
          <a:lstStyle/>
          <a:p>
            <a:pPr algn="r"/>
            <a:r>
              <a:rPr lang="en-GB" altLang="ko-KR" sz="1100" i="1" dirty="0">
                <a:solidFill>
                  <a:schemeClr val="bg1"/>
                </a:solidFill>
                <a:cs typeface="Arial" pitchFamily="34" charset="0"/>
              </a:rPr>
              <a:t>L</a:t>
            </a:r>
            <a:r>
              <a:rPr lang="en-US" altLang="ko-KR" sz="1100" i="1" dirty="0">
                <a:solidFill>
                  <a:schemeClr val="bg1"/>
                </a:solidFill>
                <a:cs typeface="Arial" pitchFamily="34" charset="0"/>
              </a:rPr>
              <a:t>OREM IPSUM DOLOR SIT AMET,</a:t>
            </a:r>
          </a:p>
          <a:p>
            <a:pPr algn="r"/>
            <a:r>
              <a:rPr lang="en-US" altLang="ko-KR" sz="1100" i="1" dirty="0">
                <a:solidFill>
                  <a:schemeClr val="bg1"/>
                </a:solidFill>
                <a:cs typeface="Arial" pitchFamily="34" charset="0"/>
              </a:rPr>
              <a:t>CU USU AGAM INTEGRE IMPEDIT.</a:t>
            </a:r>
            <a:endParaRPr lang="ko-KR" altLang="en-US" sz="1100" i="1" dirty="0">
              <a:solidFill>
                <a:schemeClr val="bg1"/>
              </a:solidFill>
              <a:cs typeface="Arial" pitchFamily="34" charset="0"/>
            </a:endParaRPr>
          </a:p>
        </p:txBody>
      </p:sp>
      <p:sp>
        <p:nvSpPr>
          <p:cNvPr id="18" name="TextBox 17">
            <a:extLst>
              <a:ext uri="{FF2B5EF4-FFF2-40B4-BE49-F238E27FC236}">
                <a16:creationId xmlns:a16="http://schemas.microsoft.com/office/drawing/2014/main" id="{E3794211-9DD2-420B-9F29-D02768D05B3A}"/>
              </a:ext>
            </a:extLst>
          </p:cNvPr>
          <p:cNvSpPr txBox="1"/>
          <p:nvPr/>
        </p:nvSpPr>
        <p:spPr>
          <a:xfrm>
            <a:off x="4950144" y="3193286"/>
            <a:ext cx="2970842" cy="830997"/>
          </a:xfrm>
          <a:prstGeom prst="rect">
            <a:avLst/>
          </a:prstGeom>
          <a:noFill/>
        </p:spPr>
        <p:txBody>
          <a:bodyPr wrap="square" rtlCol="0" anchor="ctr">
            <a:spAutoFit/>
          </a:bodyPr>
          <a:lstStyle/>
          <a:p>
            <a:pPr algn="r"/>
            <a:r>
              <a:rPr lang="en-GB" altLang="ko-KR" sz="2400" i="1" dirty="0">
                <a:solidFill>
                  <a:schemeClr val="bg1"/>
                </a:solidFill>
                <a:cs typeface="Arial" pitchFamily="34" charset="0"/>
              </a:rPr>
              <a:t>L</a:t>
            </a:r>
            <a:r>
              <a:rPr lang="en-US" altLang="ko-KR" sz="2400" i="1" dirty="0">
                <a:solidFill>
                  <a:schemeClr val="bg1"/>
                </a:solidFill>
                <a:cs typeface="Arial" pitchFamily="34" charset="0"/>
              </a:rPr>
              <a:t>OREM IPSUM</a:t>
            </a:r>
          </a:p>
          <a:p>
            <a:pPr algn="r"/>
            <a:r>
              <a:rPr lang="en-US" altLang="ko-KR" sz="2400" i="1" dirty="0">
                <a:solidFill>
                  <a:schemeClr val="bg1"/>
                </a:solidFill>
                <a:cs typeface="Arial" pitchFamily="34" charset="0"/>
              </a:rPr>
              <a:t>DOLOR SIT AMET</a:t>
            </a:r>
            <a:endParaRPr lang="ko-KR" altLang="en-US" sz="2400" i="1" dirty="0">
              <a:solidFill>
                <a:schemeClr val="bg1"/>
              </a:solidFill>
              <a:cs typeface="Arial" pitchFamily="34" charset="0"/>
            </a:endParaRPr>
          </a:p>
        </p:txBody>
      </p:sp>
      <p:sp>
        <p:nvSpPr>
          <p:cNvPr id="3" name="Picture Placeholder 2">
            <a:extLst>
              <a:ext uri="{FF2B5EF4-FFF2-40B4-BE49-F238E27FC236}">
                <a16:creationId xmlns:a16="http://schemas.microsoft.com/office/drawing/2014/main" id="{E5F34CFD-A66D-4E38-A32E-282064750DAD}"/>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0D5591D-C7B9-45E2-9E3A-488387E6E4C1}"/>
              </a:ext>
            </a:extLst>
          </p:cNvPr>
          <p:cNvSpPr>
            <a:spLocks noGrp="1"/>
          </p:cNvSpPr>
          <p:nvPr>
            <p:ph type="pic" sz="quarter" idx="11"/>
          </p:nvPr>
        </p:nvSpPr>
        <p:spPr/>
      </p:sp>
    </p:spTree>
    <p:extLst>
      <p:ext uri="{BB962C8B-B14F-4D97-AF65-F5344CB8AC3E}">
        <p14:creationId xmlns:p14="http://schemas.microsoft.com/office/powerpoint/2010/main" val="3115594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66" name="Table 65">
            <a:extLst>
              <a:ext uri="{FF2B5EF4-FFF2-40B4-BE49-F238E27FC236}">
                <a16:creationId xmlns:a16="http://schemas.microsoft.com/office/drawing/2014/main" id="{7D2F323F-4981-477E-8F8E-34C37F13F633}"/>
              </a:ext>
            </a:extLst>
          </p:cNvPr>
          <p:cNvGraphicFramePr>
            <a:graphicFrameLocks noGrp="1"/>
          </p:cNvGraphicFramePr>
          <p:nvPr>
            <p:extLst>
              <p:ext uri="{D42A27DB-BD31-4B8C-83A1-F6EECF244321}">
                <p14:modId xmlns:p14="http://schemas.microsoft.com/office/powerpoint/2010/main" val="633847308"/>
              </p:ext>
            </p:extLst>
          </p:nvPr>
        </p:nvGraphicFramePr>
        <p:xfrm>
          <a:off x="3207045" y="2366825"/>
          <a:ext cx="1800200" cy="3605099"/>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67" name="TextBox 66">
            <a:extLst>
              <a:ext uri="{FF2B5EF4-FFF2-40B4-BE49-F238E27FC236}">
                <a16:creationId xmlns:a16="http://schemas.microsoft.com/office/drawing/2014/main" id="{B59EDE9E-4EB5-4973-AB72-8269DAF728E5}"/>
              </a:ext>
            </a:extLst>
          </p:cNvPr>
          <p:cNvSpPr txBox="1"/>
          <p:nvPr/>
        </p:nvSpPr>
        <p:spPr>
          <a:xfrm>
            <a:off x="927068" y="2904844"/>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68" name="TextBox 67">
            <a:extLst>
              <a:ext uri="{FF2B5EF4-FFF2-40B4-BE49-F238E27FC236}">
                <a16:creationId xmlns:a16="http://schemas.microsoft.com/office/drawing/2014/main" id="{24338A04-57B5-4B8C-B339-97B57FB6FB96}"/>
              </a:ext>
            </a:extLst>
          </p:cNvPr>
          <p:cNvSpPr txBox="1"/>
          <p:nvPr/>
        </p:nvSpPr>
        <p:spPr>
          <a:xfrm>
            <a:off x="927068" y="3358378"/>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69" name="TextBox 68">
            <a:extLst>
              <a:ext uri="{FF2B5EF4-FFF2-40B4-BE49-F238E27FC236}">
                <a16:creationId xmlns:a16="http://schemas.microsoft.com/office/drawing/2014/main" id="{591E4149-5F58-44CE-AEAD-56F52E4C604A}"/>
              </a:ext>
            </a:extLst>
          </p:cNvPr>
          <p:cNvSpPr txBox="1"/>
          <p:nvPr/>
        </p:nvSpPr>
        <p:spPr>
          <a:xfrm>
            <a:off x="927068" y="3811912"/>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70" name="TextBox 69">
            <a:extLst>
              <a:ext uri="{FF2B5EF4-FFF2-40B4-BE49-F238E27FC236}">
                <a16:creationId xmlns:a16="http://schemas.microsoft.com/office/drawing/2014/main" id="{3610EA39-5A5F-4769-BB53-66F29F233FB3}"/>
              </a:ext>
            </a:extLst>
          </p:cNvPr>
          <p:cNvSpPr txBox="1"/>
          <p:nvPr/>
        </p:nvSpPr>
        <p:spPr>
          <a:xfrm>
            <a:off x="927068" y="4265446"/>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71" name="TextBox 70">
            <a:extLst>
              <a:ext uri="{FF2B5EF4-FFF2-40B4-BE49-F238E27FC236}">
                <a16:creationId xmlns:a16="http://schemas.microsoft.com/office/drawing/2014/main" id="{005A237B-CE4A-49F2-9564-37F7DDFA7F73}"/>
              </a:ext>
            </a:extLst>
          </p:cNvPr>
          <p:cNvSpPr txBox="1"/>
          <p:nvPr/>
        </p:nvSpPr>
        <p:spPr>
          <a:xfrm>
            <a:off x="927068" y="4718980"/>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72" name="TextBox 71">
            <a:extLst>
              <a:ext uri="{FF2B5EF4-FFF2-40B4-BE49-F238E27FC236}">
                <a16:creationId xmlns:a16="http://schemas.microsoft.com/office/drawing/2014/main" id="{FEE2CFE5-70C7-4973-BDE8-A4DD000A6CEB}"/>
              </a:ext>
            </a:extLst>
          </p:cNvPr>
          <p:cNvSpPr txBox="1"/>
          <p:nvPr/>
        </p:nvSpPr>
        <p:spPr>
          <a:xfrm>
            <a:off x="927068" y="5172514"/>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sp>
        <p:nvSpPr>
          <p:cNvPr id="73" name="TextBox 72">
            <a:extLst>
              <a:ext uri="{FF2B5EF4-FFF2-40B4-BE49-F238E27FC236}">
                <a16:creationId xmlns:a16="http://schemas.microsoft.com/office/drawing/2014/main" id="{C2B152DF-B41B-44E3-B5C7-0C821FB4F78A}"/>
              </a:ext>
            </a:extLst>
          </p:cNvPr>
          <p:cNvSpPr txBox="1"/>
          <p:nvPr/>
        </p:nvSpPr>
        <p:spPr>
          <a:xfrm>
            <a:off x="927068" y="5626046"/>
            <a:ext cx="2135962" cy="307777"/>
          </a:xfrm>
          <a:prstGeom prst="rect">
            <a:avLst/>
          </a:prstGeom>
          <a:solidFill>
            <a:schemeClr val="accent2"/>
          </a:solidFill>
        </p:spPr>
        <p:txBody>
          <a:bodyPr wrap="square" rtlCol="0" anchor="ctr">
            <a:spAutoFit/>
          </a:bodyPr>
          <a:lstStyle/>
          <a:p>
            <a:pPr algn="ctr"/>
            <a:r>
              <a:rPr lang="en-US" altLang="ko-KR" sz="1400" b="1" dirty="0">
                <a:solidFill>
                  <a:schemeClr val="bg1"/>
                </a:solidFill>
                <a:cs typeface="Calibri" pitchFamily="34" charset="0"/>
              </a:rPr>
              <a:t>Your Text Here</a:t>
            </a:r>
            <a:endParaRPr lang="ko-KR" altLang="en-US" sz="1400" b="1" dirty="0">
              <a:solidFill>
                <a:schemeClr val="bg1"/>
              </a:solidFill>
              <a:cs typeface="Calibri" pitchFamily="34" charset="0"/>
            </a:endParaRPr>
          </a:p>
        </p:txBody>
      </p:sp>
      <p:graphicFrame>
        <p:nvGraphicFramePr>
          <p:cNvPr id="74" name="Table 73">
            <a:extLst>
              <a:ext uri="{FF2B5EF4-FFF2-40B4-BE49-F238E27FC236}">
                <a16:creationId xmlns:a16="http://schemas.microsoft.com/office/drawing/2014/main" id="{4E10D43F-B56F-4F91-8023-E203C1A6082C}"/>
              </a:ext>
            </a:extLst>
          </p:cNvPr>
          <p:cNvGraphicFramePr>
            <a:graphicFrameLocks noGrp="1"/>
          </p:cNvGraphicFramePr>
          <p:nvPr>
            <p:extLst>
              <p:ext uri="{D42A27DB-BD31-4B8C-83A1-F6EECF244321}">
                <p14:modId xmlns:p14="http://schemas.microsoft.com/office/powerpoint/2010/main" val="10921128"/>
              </p:ext>
            </p:extLst>
          </p:nvPr>
        </p:nvGraphicFramePr>
        <p:xfrm>
          <a:off x="5292941" y="2366825"/>
          <a:ext cx="1800200" cy="3605099"/>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75" name="Table 74">
            <a:extLst>
              <a:ext uri="{FF2B5EF4-FFF2-40B4-BE49-F238E27FC236}">
                <a16:creationId xmlns:a16="http://schemas.microsoft.com/office/drawing/2014/main" id="{DFFB3D12-36D2-4077-AC14-C8E470CC6069}"/>
              </a:ext>
            </a:extLst>
          </p:cNvPr>
          <p:cNvGraphicFramePr>
            <a:graphicFrameLocks noGrp="1"/>
          </p:cNvGraphicFramePr>
          <p:nvPr>
            <p:extLst>
              <p:ext uri="{D42A27DB-BD31-4B8C-83A1-F6EECF244321}">
                <p14:modId xmlns:p14="http://schemas.microsoft.com/office/powerpoint/2010/main" val="2897887532"/>
              </p:ext>
            </p:extLst>
          </p:nvPr>
        </p:nvGraphicFramePr>
        <p:xfrm>
          <a:off x="7378837" y="2366825"/>
          <a:ext cx="1800200" cy="3605099"/>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76" name="Table 19">
            <a:extLst>
              <a:ext uri="{FF2B5EF4-FFF2-40B4-BE49-F238E27FC236}">
                <a16:creationId xmlns:a16="http://schemas.microsoft.com/office/drawing/2014/main" id="{CF4D15BD-B390-49A1-AC49-A96293CFB493}"/>
              </a:ext>
            </a:extLst>
          </p:cNvPr>
          <p:cNvGraphicFramePr>
            <a:graphicFrameLocks noGrp="1"/>
          </p:cNvGraphicFramePr>
          <p:nvPr>
            <p:extLst>
              <p:ext uri="{D42A27DB-BD31-4B8C-83A1-F6EECF244321}">
                <p14:modId xmlns:p14="http://schemas.microsoft.com/office/powerpoint/2010/main" val="53231771"/>
              </p:ext>
            </p:extLst>
          </p:nvPr>
        </p:nvGraphicFramePr>
        <p:xfrm>
          <a:off x="9464733" y="2366825"/>
          <a:ext cx="1800200" cy="3605099"/>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46800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48157">
                <a:tc>
                  <a:txBody>
                    <a:bodyPr/>
                    <a:lstStyle/>
                    <a:p>
                      <a:pPr algn="ctr" latinLnBrk="1"/>
                      <a:r>
                        <a:rPr lang="en-US" altLang="ko-KR" sz="1200" b="0" dirty="0">
                          <a:solidFill>
                            <a:schemeClr val="tx1">
                              <a:lumMod val="75000"/>
                              <a:lumOff val="25000"/>
                            </a:schemeClr>
                          </a:solidFill>
                          <a:latin typeface="+mn-lt"/>
                          <a:cs typeface="Arial" pitchFamily="34" charset="0"/>
                        </a:rPr>
                        <a:t>Content</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4815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Text Here</a:t>
                      </a: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77" name="Isosceles Triangle 51">
            <a:extLst>
              <a:ext uri="{FF2B5EF4-FFF2-40B4-BE49-F238E27FC236}">
                <a16:creationId xmlns:a16="http://schemas.microsoft.com/office/drawing/2014/main" id="{76742A6D-2E85-447F-A08B-4EFB9839F1DD}"/>
              </a:ext>
            </a:extLst>
          </p:cNvPr>
          <p:cNvSpPr/>
          <p:nvPr/>
        </p:nvSpPr>
        <p:spPr>
          <a:xfrm>
            <a:off x="3955519" y="1824633"/>
            <a:ext cx="371781" cy="272628"/>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8" name="Rounded Rectangle 6">
            <a:extLst>
              <a:ext uri="{FF2B5EF4-FFF2-40B4-BE49-F238E27FC236}">
                <a16:creationId xmlns:a16="http://schemas.microsoft.com/office/drawing/2014/main" id="{DC252DC2-383E-4246-A289-87D8542DFC6D}"/>
              </a:ext>
            </a:extLst>
          </p:cNvPr>
          <p:cNvSpPr/>
          <p:nvPr/>
        </p:nvSpPr>
        <p:spPr>
          <a:xfrm>
            <a:off x="10171711" y="1764602"/>
            <a:ext cx="386244" cy="39269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9" name="Rounded Rectangle 27">
            <a:extLst>
              <a:ext uri="{FF2B5EF4-FFF2-40B4-BE49-F238E27FC236}">
                <a16:creationId xmlns:a16="http://schemas.microsoft.com/office/drawing/2014/main" id="{A85421B1-B750-488A-A242-6E0A451FA038}"/>
              </a:ext>
            </a:extLst>
          </p:cNvPr>
          <p:cNvSpPr/>
          <p:nvPr/>
        </p:nvSpPr>
        <p:spPr>
          <a:xfrm>
            <a:off x="5999697" y="1812434"/>
            <a:ext cx="386688" cy="29702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0" name="Teardrop 1">
            <a:extLst>
              <a:ext uri="{FF2B5EF4-FFF2-40B4-BE49-F238E27FC236}">
                <a16:creationId xmlns:a16="http://schemas.microsoft.com/office/drawing/2014/main" id="{29D4AD98-3098-4F03-B884-802AA5711F33}"/>
              </a:ext>
            </a:extLst>
          </p:cNvPr>
          <p:cNvSpPr/>
          <p:nvPr/>
        </p:nvSpPr>
        <p:spPr>
          <a:xfrm rot="18805991">
            <a:off x="8090506" y="1774482"/>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1815976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203AE6-F5A6-4660-966A-9904F52EDE9C}"/>
              </a:ext>
            </a:extLst>
          </p:cNvPr>
          <p:cNvSpPr/>
          <p:nvPr/>
        </p:nvSpPr>
        <p:spPr>
          <a:xfrm>
            <a:off x="2438400" y="4771223"/>
            <a:ext cx="9753600" cy="1689353"/>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89AED7-11FF-4C54-B665-A4B98C9C38DF}"/>
              </a:ext>
            </a:extLst>
          </p:cNvPr>
          <p:cNvSpPr txBox="1"/>
          <p:nvPr/>
        </p:nvSpPr>
        <p:spPr>
          <a:xfrm>
            <a:off x="6016799" y="5061901"/>
            <a:ext cx="5319004" cy="1107996"/>
          </a:xfrm>
          <a:prstGeom prst="rect">
            <a:avLst/>
          </a:prstGeom>
          <a:noFill/>
        </p:spPr>
        <p:txBody>
          <a:bodyPr wrap="square" lIns="48000" tIns="0" rIns="24000" bIns="0" rtlCol="0">
            <a:spAutoFit/>
          </a:bodyPr>
          <a:lstStyle/>
          <a:p>
            <a:pPr algn="r"/>
            <a:r>
              <a:rPr lang="en-US" altLang="ko-KR" sz="3600" dirty="0">
                <a:solidFill>
                  <a:schemeClr val="bg1"/>
                </a:solidFill>
                <a:latin typeface="+mj-lt"/>
                <a:cs typeface="Arial" pitchFamily="34" charset="0"/>
              </a:rPr>
              <a:t>We Create</a:t>
            </a:r>
          </a:p>
          <a:p>
            <a:pPr algn="r"/>
            <a:r>
              <a:rPr lang="en-US" altLang="ko-KR" sz="3600" dirty="0">
                <a:solidFill>
                  <a:schemeClr val="bg1"/>
                </a:solidFill>
                <a:latin typeface="+mj-lt"/>
                <a:cs typeface="Arial" pitchFamily="34" charset="0"/>
              </a:rPr>
              <a:t>Professional Presentation</a:t>
            </a:r>
            <a:endParaRPr lang="ko-KR" altLang="en-US" sz="3600" dirty="0">
              <a:solidFill>
                <a:schemeClr val="bg1"/>
              </a:solidFill>
              <a:latin typeface="+mj-lt"/>
              <a:cs typeface="Arial" pitchFamily="34" charset="0"/>
            </a:endParaRPr>
          </a:p>
        </p:txBody>
      </p:sp>
      <p:sp>
        <p:nvSpPr>
          <p:cNvPr id="12" name="TextBox 11">
            <a:extLst>
              <a:ext uri="{FF2B5EF4-FFF2-40B4-BE49-F238E27FC236}">
                <a16:creationId xmlns:a16="http://schemas.microsoft.com/office/drawing/2014/main" id="{A8A63D5C-FD64-4700-9623-7EBDC08612AF}"/>
              </a:ext>
            </a:extLst>
          </p:cNvPr>
          <p:cNvSpPr txBox="1"/>
          <p:nvPr/>
        </p:nvSpPr>
        <p:spPr>
          <a:xfrm>
            <a:off x="7351957" y="1695133"/>
            <a:ext cx="3061125" cy="523220"/>
          </a:xfrm>
          <a:prstGeom prst="rect">
            <a:avLst/>
          </a:prstGeom>
          <a:noFill/>
        </p:spPr>
        <p:txBody>
          <a:bodyPr wrap="square" rtlCol="0" anchor="ctr">
            <a:spAutoFit/>
          </a:bodyPr>
          <a:lstStyle/>
          <a:p>
            <a:r>
              <a:rPr lang="en-GB" altLang="ko-KR" sz="1400" dirty="0">
                <a:solidFill>
                  <a:schemeClr val="bg1"/>
                </a:solidFill>
                <a:cs typeface="Arial" pitchFamily="34" charset="0"/>
              </a:rPr>
              <a:t>L</a:t>
            </a:r>
            <a:r>
              <a:rPr lang="en-US" altLang="ko-KR" sz="1400" dirty="0">
                <a:solidFill>
                  <a:schemeClr val="bg1"/>
                </a:solidFill>
                <a:cs typeface="Arial" pitchFamily="34" charset="0"/>
              </a:rPr>
              <a:t>OREM IPSUM DOLOR SIT AMET,</a:t>
            </a:r>
          </a:p>
          <a:p>
            <a:r>
              <a:rPr lang="en-US" altLang="ko-KR" sz="1400" dirty="0">
                <a:solidFill>
                  <a:schemeClr val="bg1"/>
                </a:solidFill>
                <a:cs typeface="Arial" pitchFamily="34" charset="0"/>
              </a:rPr>
              <a:t>CU USU AGAM INTEGRE IMPEDIT.</a:t>
            </a:r>
            <a:endParaRPr lang="ko-KR" altLang="en-US" sz="1400" dirty="0">
              <a:solidFill>
                <a:schemeClr val="bg1"/>
              </a:solidFill>
              <a:cs typeface="Arial" pitchFamily="34" charset="0"/>
            </a:endParaRPr>
          </a:p>
        </p:txBody>
      </p:sp>
      <p:sp>
        <p:nvSpPr>
          <p:cNvPr id="13" name="TextBox 12">
            <a:extLst>
              <a:ext uri="{FF2B5EF4-FFF2-40B4-BE49-F238E27FC236}">
                <a16:creationId xmlns:a16="http://schemas.microsoft.com/office/drawing/2014/main" id="{5E82544C-5535-455B-9961-FD87736E60CD}"/>
              </a:ext>
            </a:extLst>
          </p:cNvPr>
          <p:cNvSpPr txBox="1"/>
          <p:nvPr/>
        </p:nvSpPr>
        <p:spPr>
          <a:xfrm>
            <a:off x="7351957" y="465736"/>
            <a:ext cx="4151586" cy="1200329"/>
          </a:xfrm>
          <a:prstGeom prst="rect">
            <a:avLst/>
          </a:prstGeom>
          <a:noFill/>
        </p:spPr>
        <p:txBody>
          <a:bodyPr wrap="square" rtlCol="0" anchor="ctr">
            <a:spAutoFit/>
          </a:bodyPr>
          <a:lstStyle/>
          <a:p>
            <a:r>
              <a:rPr lang="en-GB" altLang="ko-KR" sz="3600" dirty="0">
                <a:solidFill>
                  <a:schemeClr val="bg1"/>
                </a:solidFill>
                <a:cs typeface="Arial" pitchFamily="34" charset="0"/>
              </a:rPr>
              <a:t>L</a:t>
            </a:r>
            <a:r>
              <a:rPr lang="en-US" altLang="ko-KR" sz="3600" dirty="0">
                <a:solidFill>
                  <a:schemeClr val="bg1"/>
                </a:solidFill>
                <a:cs typeface="Arial" pitchFamily="34" charset="0"/>
              </a:rPr>
              <a:t>OREM IPSUM</a:t>
            </a:r>
          </a:p>
          <a:p>
            <a:r>
              <a:rPr lang="en-US" altLang="ko-KR" sz="3600" dirty="0">
                <a:solidFill>
                  <a:schemeClr val="bg1"/>
                </a:solidFill>
                <a:cs typeface="Arial" pitchFamily="34" charset="0"/>
              </a:rPr>
              <a:t>DOLOR SIT AMET</a:t>
            </a:r>
            <a:endParaRPr lang="ko-KR" altLang="en-US" sz="3600" dirty="0">
              <a:solidFill>
                <a:schemeClr val="bg1"/>
              </a:solidFill>
              <a:cs typeface="Arial" pitchFamily="34" charset="0"/>
            </a:endParaRPr>
          </a:p>
        </p:txBody>
      </p:sp>
      <p:grpSp>
        <p:nvGrpSpPr>
          <p:cNvPr id="14" name="그룹 2">
            <a:extLst>
              <a:ext uri="{FF2B5EF4-FFF2-40B4-BE49-F238E27FC236}">
                <a16:creationId xmlns:a16="http://schemas.microsoft.com/office/drawing/2014/main" id="{7B23D99B-6703-4321-A3A0-9CD9DE0C9311}"/>
              </a:ext>
            </a:extLst>
          </p:cNvPr>
          <p:cNvGrpSpPr/>
          <p:nvPr/>
        </p:nvGrpSpPr>
        <p:grpSpPr>
          <a:xfrm>
            <a:off x="8050338" y="2473211"/>
            <a:ext cx="3553083" cy="923330"/>
            <a:chOff x="7319298" y="1641574"/>
            <a:chExt cx="4320000" cy="923330"/>
          </a:xfrm>
        </p:grpSpPr>
        <p:sp>
          <p:nvSpPr>
            <p:cNvPr id="15" name="TextBox 14">
              <a:extLst>
                <a:ext uri="{FF2B5EF4-FFF2-40B4-BE49-F238E27FC236}">
                  <a16:creationId xmlns:a16="http://schemas.microsoft.com/office/drawing/2014/main" id="{A160D4EE-611E-41E9-B30B-58F5E4A84D53}"/>
                </a:ext>
              </a:extLst>
            </p:cNvPr>
            <p:cNvSpPr txBox="1"/>
            <p:nvPr/>
          </p:nvSpPr>
          <p:spPr>
            <a:xfrm>
              <a:off x="7319298" y="1918573"/>
              <a:ext cx="4320000" cy="646331"/>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086E2862-B067-4A38-9115-A0015AB6E0B4}"/>
                </a:ext>
              </a:extLst>
            </p:cNvPr>
            <p:cNvSpPr txBox="1"/>
            <p:nvPr/>
          </p:nvSpPr>
          <p:spPr>
            <a:xfrm>
              <a:off x="7319298" y="1641574"/>
              <a:ext cx="4320000"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7" name="그룹 1">
            <a:extLst>
              <a:ext uri="{FF2B5EF4-FFF2-40B4-BE49-F238E27FC236}">
                <a16:creationId xmlns:a16="http://schemas.microsoft.com/office/drawing/2014/main" id="{98FB6E35-59F9-4494-A0E6-9CCB3F1562DF}"/>
              </a:ext>
            </a:extLst>
          </p:cNvPr>
          <p:cNvGrpSpPr/>
          <p:nvPr/>
        </p:nvGrpSpPr>
        <p:grpSpPr>
          <a:xfrm>
            <a:off x="8050338" y="3596315"/>
            <a:ext cx="3553083" cy="923330"/>
            <a:chOff x="7319298" y="2837103"/>
            <a:chExt cx="4320000" cy="923330"/>
          </a:xfrm>
        </p:grpSpPr>
        <p:sp>
          <p:nvSpPr>
            <p:cNvPr id="18" name="TextBox 17">
              <a:extLst>
                <a:ext uri="{FF2B5EF4-FFF2-40B4-BE49-F238E27FC236}">
                  <a16:creationId xmlns:a16="http://schemas.microsoft.com/office/drawing/2014/main" id="{86B60039-3E45-4A9F-A818-C76607F85697}"/>
                </a:ext>
              </a:extLst>
            </p:cNvPr>
            <p:cNvSpPr txBox="1"/>
            <p:nvPr/>
          </p:nvSpPr>
          <p:spPr>
            <a:xfrm>
              <a:off x="7319298" y="3114102"/>
              <a:ext cx="4320000" cy="646331"/>
            </a:xfrm>
            <a:prstGeom prst="rect">
              <a:avLst/>
            </a:prstGeom>
            <a:noFill/>
          </p:spPr>
          <p:txBody>
            <a:bodyPr wrap="square" rtlCol="0">
              <a:spAutoFit/>
            </a:bodyPr>
            <a:lstStyle/>
            <a:p>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9" name="TextBox 18">
              <a:extLst>
                <a:ext uri="{FF2B5EF4-FFF2-40B4-BE49-F238E27FC236}">
                  <a16:creationId xmlns:a16="http://schemas.microsoft.com/office/drawing/2014/main" id="{69E01A40-D81C-42FF-BED0-2F86356B5A13}"/>
                </a:ext>
              </a:extLst>
            </p:cNvPr>
            <p:cNvSpPr txBox="1"/>
            <p:nvPr/>
          </p:nvSpPr>
          <p:spPr>
            <a:xfrm>
              <a:off x="7319298" y="2837103"/>
              <a:ext cx="4320000"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0" name="Rounded Rectangle 2">
            <a:extLst>
              <a:ext uri="{FF2B5EF4-FFF2-40B4-BE49-F238E27FC236}">
                <a16:creationId xmlns:a16="http://schemas.microsoft.com/office/drawing/2014/main" id="{1F519C32-FBFA-4A52-9AA0-F9A13BAA1924}"/>
              </a:ext>
            </a:extLst>
          </p:cNvPr>
          <p:cNvSpPr>
            <a:spLocks noChangeAspect="1"/>
          </p:cNvSpPr>
          <p:nvPr/>
        </p:nvSpPr>
        <p:spPr>
          <a:xfrm>
            <a:off x="6892600" y="3746256"/>
            <a:ext cx="490888" cy="623448"/>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21" name="Rounded Rectangle 2">
            <a:extLst>
              <a:ext uri="{FF2B5EF4-FFF2-40B4-BE49-F238E27FC236}">
                <a16:creationId xmlns:a16="http://schemas.microsoft.com/office/drawing/2014/main" id="{601EB9D8-523F-41A9-BDC8-FE11801D8517}"/>
              </a:ext>
            </a:extLst>
          </p:cNvPr>
          <p:cNvSpPr>
            <a:spLocks noChangeAspect="1"/>
          </p:cNvSpPr>
          <p:nvPr/>
        </p:nvSpPr>
        <p:spPr>
          <a:xfrm>
            <a:off x="6964518" y="2623151"/>
            <a:ext cx="347052" cy="623448"/>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Tree>
    <p:extLst>
      <p:ext uri="{BB962C8B-B14F-4D97-AF65-F5344CB8AC3E}">
        <p14:creationId xmlns:p14="http://schemas.microsoft.com/office/powerpoint/2010/main" val="2922752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48BBC2E-AE62-4BB3-A0A0-5F63929C92BB}"/>
              </a:ext>
            </a:extLst>
          </p:cNvPr>
          <p:cNvGrpSpPr/>
          <p:nvPr/>
        </p:nvGrpSpPr>
        <p:grpSpPr>
          <a:xfrm>
            <a:off x="4345831" y="4067605"/>
            <a:ext cx="3463288" cy="1902842"/>
            <a:chOff x="-548507" y="477868"/>
            <a:chExt cx="11570449" cy="6357177"/>
          </a:xfrm>
        </p:grpSpPr>
        <p:sp>
          <p:nvSpPr>
            <p:cNvPr id="8" name="Freeform: Shape 7">
              <a:extLst>
                <a:ext uri="{FF2B5EF4-FFF2-40B4-BE49-F238E27FC236}">
                  <a16:creationId xmlns:a16="http://schemas.microsoft.com/office/drawing/2014/main" id="{7A6E8481-3AB3-45E1-A440-2F23D60DD66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B6CD753-04FC-4319-AC94-B137B972FDB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549C632-E165-48AD-A891-D4216ABE3A9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8B5DF6-5D53-4E85-8014-6DD8CC694201}"/>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E5156B0-8852-46BD-BF54-6974C42CA0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7DBB1B38-0AA0-47B1-9498-26BF915FE3BC}"/>
                </a:ext>
              </a:extLst>
            </p:cNvPr>
            <p:cNvGrpSpPr/>
            <p:nvPr/>
          </p:nvGrpSpPr>
          <p:grpSpPr>
            <a:xfrm>
              <a:off x="1606" y="6382978"/>
              <a:ext cx="413937" cy="115242"/>
              <a:chOff x="5955" y="6353672"/>
              <a:chExt cx="413937" cy="115242"/>
            </a:xfrm>
          </p:grpSpPr>
          <p:sp>
            <p:nvSpPr>
              <p:cNvPr id="18" name="Rectangle: Rounded Corners 17">
                <a:extLst>
                  <a:ext uri="{FF2B5EF4-FFF2-40B4-BE49-F238E27FC236}">
                    <a16:creationId xmlns:a16="http://schemas.microsoft.com/office/drawing/2014/main" id="{16F7A6C2-0059-4489-A041-02FB43C2F76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E4C542C-738B-4BC7-AEB7-7D6C8E3A1D0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811A6E9-24E0-41F3-BA3E-146D0EF77E9A}"/>
                </a:ext>
              </a:extLst>
            </p:cNvPr>
            <p:cNvGrpSpPr/>
            <p:nvPr/>
          </p:nvGrpSpPr>
          <p:grpSpPr>
            <a:xfrm>
              <a:off x="9855291" y="6381600"/>
              <a:ext cx="885989" cy="115242"/>
              <a:chOff x="5955" y="6353672"/>
              <a:chExt cx="413937" cy="115242"/>
            </a:xfrm>
          </p:grpSpPr>
          <p:sp>
            <p:nvSpPr>
              <p:cNvPr id="16" name="Rectangle: Rounded Corners 15">
                <a:extLst>
                  <a:ext uri="{FF2B5EF4-FFF2-40B4-BE49-F238E27FC236}">
                    <a16:creationId xmlns:a16="http://schemas.microsoft.com/office/drawing/2014/main" id="{2FCEC7B3-2F1D-44D4-95D8-991C7E06817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97907ED-2F00-4520-954F-F37E2B3BFE8D}"/>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Freeform: Shape 14">
              <a:extLst>
                <a:ext uri="{FF2B5EF4-FFF2-40B4-BE49-F238E27FC236}">
                  <a16:creationId xmlns:a16="http://schemas.microsoft.com/office/drawing/2014/main" id="{7C0CD6EB-EB77-401E-9F24-16A2F06F754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자유형: 도형 56">
            <a:extLst>
              <a:ext uri="{FF2B5EF4-FFF2-40B4-BE49-F238E27FC236}">
                <a16:creationId xmlns:a16="http://schemas.microsoft.com/office/drawing/2014/main" id="{003816D6-70F3-442F-9827-C416B0D07683}"/>
              </a:ext>
            </a:extLst>
          </p:cNvPr>
          <p:cNvSpPr/>
          <p:nvPr/>
        </p:nvSpPr>
        <p:spPr>
          <a:xfrm>
            <a:off x="4843375" y="3160251"/>
            <a:ext cx="2489220"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4" name="자유형: 도형 55">
            <a:extLst>
              <a:ext uri="{FF2B5EF4-FFF2-40B4-BE49-F238E27FC236}">
                <a16:creationId xmlns:a16="http://schemas.microsoft.com/office/drawing/2014/main" id="{D4AAFEF1-87DF-4DAE-9A17-E09401C0F1B9}"/>
              </a:ext>
            </a:extLst>
          </p:cNvPr>
          <p:cNvSpPr/>
          <p:nvPr/>
        </p:nvSpPr>
        <p:spPr>
          <a:xfrm>
            <a:off x="4848286" y="3142393"/>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Oval 17">
            <a:extLst>
              <a:ext uri="{FF2B5EF4-FFF2-40B4-BE49-F238E27FC236}">
                <a16:creationId xmlns:a16="http://schemas.microsoft.com/office/drawing/2014/main" id="{E29EB3BA-3C62-4225-9C8E-B05382F3BC00}"/>
              </a:ext>
            </a:extLst>
          </p:cNvPr>
          <p:cNvSpPr/>
          <p:nvPr/>
        </p:nvSpPr>
        <p:spPr>
          <a:xfrm>
            <a:off x="5594048" y="1631154"/>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TextBox 5">
            <a:extLst>
              <a:ext uri="{FF2B5EF4-FFF2-40B4-BE49-F238E27FC236}">
                <a16:creationId xmlns:a16="http://schemas.microsoft.com/office/drawing/2014/main" id="{1148EEF9-F556-4BE1-BDBA-BAD45579F9D5}"/>
              </a:ext>
            </a:extLst>
          </p:cNvPr>
          <p:cNvSpPr txBox="1"/>
          <p:nvPr/>
        </p:nvSpPr>
        <p:spPr>
          <a:xfrm>
            <a:off x="5382024" y="5081766"/>
            <a:ext cx="1411922" cy="507831"/>
          </a:xfrm>
          <a:prstGeom prst="rect">
            <a:avLst/>
          </a:prstGeom>
          <a:solidFill>
            <a:schemeClr val="accent1"/>
          </a:solidFill>
        </p:spPr>
        <p:txBody>
          <a:bodyPr wrap="square" rtlCol="0">
            <a:spAutoFit/>
          </a:bodyPr>
          <a:lstStyle/>
          <a:p>
            <a:pPr algn="ctr"/>
            <a:r>
              <a:rPr lang="en-US" altLang="ko-KR" sz="2700" b="1" dirty="0">
                <a:solidFill>
                  <a:schemeClr val="bg1"/>
                </a:solidFill>
                <a:cs typeface="Arial" pitchFamily="34" charset="0"/>
              </a:rPr>
              <a:t>START</a:t>
            </a:r>
            <a:endParaRPr lang="ko-KR" altLang="en-US" sz="2700" b="1" dirty="0">
              <a:solidFill>
                <a:schemeClr val="bg1"/>
              </a:solidFill>
              <a:cs typeface="Arial" pitchFamily="34" charset="0"/>
            </a:endParaRPr>
          </a:p>
        </p:txBody>
      </p:sp>
      <p:sp>
        <p:nvSpPr>
          <p:cNvPr id="20" name="Oval Callout 21">
            <a:extLst>
              <a:ext uri="{FF2B5EF4-FFF2-40B4-BE49-F238E27FC236}">
                <a16:creationId xmlns:a16="http://schemas.microsoft.com/office/drawing/2014/main" id="{B45244B8-2EE7-4815-B5D1-D900E1E954C1}"/>
              </a:ext>
            </a:extLst>
          </p:cNvPr>
          <p:cNvSpPr/>
          <p:nvPr/>
        </p:nvSpPr>
        <p:spPr>
          <a:xfrm rot="1882940">
            <a:off x="8942747" y="1959776"/>
            <a:ext cx="1767671" cy="1767475"/>
          </a:xfrm>
          <a:prstGeom prst="wedgeEllipseCallout">
            <a:avLst>
              <a:gd name="adj1" fmla="val -53426"/>
              <a:gd name="adj2" fmla="val 787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1" name="Oval Callout 22">
            <a:extLst>
              <a:ext uri="{FF2B5EF4-FFF2-40B4-BE49-F238E27FC236}">
                <a16:creationId xmlns:a16="http://schemas.microsoft.com/office/drawing/2014/main" id="{0F76C057-510F-4F6B-A93A-B6550DD1AC5F}"/>
              </a:ext>
            </a:extLst>
          </p:cNvPr>
          <p:cNvSpPr/>
          <p:nvPr/>
        </p:nvSpPr>
        <p:spPr>
          <a:xfrm rot="1882940">
            <a:off x="1481584" y="2018064"/>
            <a:ext cx="1767671" cy="1767475"/>
          </a:xfrm>
          <a:prstGeom prst="wedgeEllipseCallout">
            <a:avLst>
              <a:gd name="adj1" fmla="val 100855"/>
              <a:gd name="adj2" fmla="val -1791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2" name="Rectangle 18">
            <a:extLst>
              <a:ext uri="{FF2B5EF4-FFF2-40B4-BE49-F238E27FC236}">
                <a16:creationId xmlns:a16="http://schemas.microsoft.com/office/drawing/2014/main" id="{9BBB3185-4AA8-45FA-BF5E-46ABF6796499}"/>
              </a:ext>
            </a:extLst>
          </p:cNvPr>
          <p:cNvSpPr/>
          <p:nvPr/>
        </p:nvSpPr>
        <p:spPr>
          <a:xfrm>
            <a:off x="1645000" y="3004580"/>
            <a:ext cx="1478778" cy="400110"/>
          </a:xfrm>
          <a:prstGeom prst="rect">
            <a:avLst/>
          </a:prstGeom>
        </p:spPr>
        <p:txBody>
          <a:bodyPr wrap="square">
            <a:spAutoFit/>
          </a:bodyPr>
          <a:lstStyle/>
          <a:p>
            <a:pPr algn="ctr"/>
            <a:r>
              <a:rPr lang="en-US" altLang="ko-KR" sz="2000" b="1" dirty="0">
                <a:solidFill>
                  <a:schemeClr val="bg1"/>
                </a:solidFill>
              </a:rPr>
              <a:t>Add Text</a:t>
            </a:r>
            <a:endParaRPr lang="ko-KR" altLang="en-US" sz="2000" b="1" dirty="0">
              <a:solidFill>
                <a:schemeClr val="bg1"/>
              </a:solidFill>
            </a:endParaRPr>
          </a:p>
        </p:txBody>
      </p:sp>
      <p:grpSp>
        <p:nvGrpSpPr>
          <p:cNvPr id="23" name="그룹 6">
            <a:extLst>
              <a:ext uri="{FF2B5EF4-FFF2-40B4-BE49-F238E27FC236}">
                <a16:creationId xmlns:a16="http://schemas.microsoft.com/office/drawing/2014/main" id="{2334A72E-49BC-446F-AAA0-3B799B7F68FC}"/>
              </a:ext>
            </a:extLst>
          </p:cNvPr>
          <p:cNvGrpSpPr/>
          <p:nvPr/>
        </p:nvGrpSpPr>
        <p:grpSpPr>
          <a:xfrm>
            <a:off x="1273522" y="4058224"/>
            <a:ext cx="2617901" cy="884485"/>
            <a:chOff x="2010671" y="4058224"/>
            <a:chExt cx="2007493" cy="884485"/>
          </a:xfrm>
        </p:grpSpPr>
        <p:sp>
          <p:nvSpPr>
            <p:cNvPr id="24" name="Rectangle 23">
              <a:extLst>
                <a:ext uri="{FF2B5EF4-FFF2-40B4-BE49-F238E27FC236}">
                  <a16:creationId xmlns:a16="http://schemas.microsoft.com/office/drawing/2014/main" id="{32080114-4A83-4A16-9426-5BAF3F4145CA}"/>
                </a:ext>
              </a:extLst>
            </p:cNvPr>
            <p:cNvSpPr/>
            <p:nvPr/>
          </p:nvSpPr>
          <p:spPr>
            <a:xfrm>
              <a:off x="2011465" y="4058224"/>
              <a:ext cx="2006699" cy="400110"/>
            </a:xfrm>
            <a:prstGeom prst="rect">
              <a:avLst/>
            </a:prstGeom>
          </p:spPr>
          <p:txBody>
            <a:bodyPr wrap="square">
              <a:spAutoFit/>
            </a:bodyPr>
            <a:lstStyle/>
            <a:p>
              <a:pPr algn="r"/>
              <a:r>
                <a:rPr lang="en-US" altLang="ko-KR" sz="2000" b="1" dirty="0">
                  <a:solidFill>
                    <a:schemeClr val="tx1">
                      <a:lumMod val="75000"/>
                      <a:lumOff val="25000"/>
                    </a:schemeClr>
                  </a:solidFill>
                </a:rPr>
                <a:t>Contents Here</a:t>
              </a:r>
              <a:endParaRPr lang="ko-KR" altLang="en-US" sz="2000" b="1" dirty="0">
                <a:solidFill>
                  <a:schemeClr val="tx1">
                    <a:lumMod val="75000"/>
                    <a:lumOff val="25000"/>
                  </a:schemeClr>
                </a:solidFill>
              </a:endParaRPr>
            </a:p>
          </p:txBody>
        </p:sp>
        <p:sp>
          <p:nvSpPr>
            <p:cNvPr id="25" name="Rectangle 18">
              <a:extLst>
                <a:ext uri="{FF2B5EF4-FFF2-40B4-BE49-F238E27FC236}">
                  <a16:creationId xmlns:a16="http://schemas.microsoft.com/office/drawing/2014/main" id="{5FAD29E4-51C8-41E0-87BF-A26E271B6266}"/>
                </a:ext>
              </a:extLst>
            </p:cNvPr>
            <p:cNvSpPr/>
            <p:nvPr/>
          </p:nvSpPr>
          <p:spPr>
            <a:xfrm>
              <a:off x="2010671" y="4419489"/>
              <a:ext cx="2006699" cy="523220"/>
            </a:xfrm>
            <a:prstGeom prst="rect">
              <a:avLst/>
            </a:prstGeom>
          </p:spPr>
          <p:txBody>
            <a:bodyPr wrap="square">
              <a:spAutoFit/>
            </a:bodyPr>
            <a:lstStyle/>
            <a:p>
              <a:pPr algn="r"/>
              <a:r>
                <a:rPr lang="en-US" altLang="ko-KR" sz="1400" dirty="0">
                  <a:solidFill>
                    <a:schemeClr val="tx1">
                      <a:lumMod val="75000"/>
                      <a:lumOff val="25000"/>
                    </a:schemeClr>
                  </a:solidFill>
                </a:rPr>
                <a:t>Easy to change colors, photos and Text.</a:t>
              </a:r>
            </a:p>
          </p:txBody>
        </p:sp>
      </p:grpSp>
      <p:grpSp>
        <p:nvGrpSpPr>
          <p:cNvPr id="26" name="그룹 5">
            <a:extLst>
              <a:ext uri="{FF2B5EF4-FFF2-40B4-BE49-F238E27FC236}">
                <a16:creationId xmlns:a16="http://schemas.microsoft.com/office/drawing/2014/main" id="{94E7AFCA-35C5-4E83-9563-DFC3BA17F9FD}"/>
              </a:ext>
            </a:extLst>
          </p:cNvPr>
          <p:cNvGrpSpPr/>
          <p:nvPr/>
        </p:nvGrpSpPr>
        <p:grpSpPr>
          <a:xfrm>
            <a:off x="8284241" y="4058224"/>
            <a:ext cx="2634239" cy="884485"/>
            <a:chOff x="8157498" y="4058224"/>
            <a:chExt cx="2006699" cy="884485"/>
          </a:xfrm>
        </p:grpSpPr>
        <p:sp>
          <p:nvSpPr>
            <p:cNvPr id="27" name="Rectangle 18">
              <a:extLst>
                <a:ext uri="{FF2B5EF4-FFF2-40B4-BE49-F238E27FC236}">
                  <a16:creationId xmlns:a16="http://schemas.microsoft.com/office/drawing/2014/main" id="{2EA1AF76-30C1-478D-B10B-C0C7235BA982}"/>
                </a:ext>
              </a:extLst>
            </p:cNvPr>
            <p:cNvSpPr/>
            <p:nvPr/>
          </p:nvSpPr>
          <p:spPr>
            <a:xfrm>
              <a:off x="8157498" y="4058224"/>
              <a:ext cx="2006699" cy="400110"/>
            </a:xfrm>
            <a:prstGeom prst="rect">
              <a:avLst/>
            </a:prstGeom>
          </p:spPr>
          <p:txBody>
            <a:bodyPr wrap="square">
              <a:spAutoFit/>
            </a:bodyPr>
            <a:lstStyle/>
            <a:p>
              <a:r>
                <a:rPr lang="en-US" altLang="ko-KR" sz="2000" b="1" dirty="0">
                  <a:solidFill>
                    <a:schemeClr val="tx1">
                      <a:lumMod val="75000"/>
                      <a:lumOff val="25000"/>
                    </a:schemeClr>
                  </a:solidFill>
                </a:rPr>
                <a:t>Contents Here</a:t>
              </a:r>
              <a:endParaRPr lang="ko-KR" altLang="en-US" sz="2000" b="1" dirty="0">
                <a:solidFill>
                  <a:schemeClr val="tx1">
                    <a:lumMod val="75000"/>
                    <a:lumOff val="25000"/>
                  </a:schemeClr>
                </a:solidFill>
              </a:endParaRPr>
            </a:p>
          </p:txBody>
        </p:sp>
        <p:sp>
          <p:nvSpPr>
            <p:cNvPr id="28" name="Rectangle 18">
              <a:extLst>
                <a:ext uri="{FF2B5EF4-FFF2-40B4-BE49-F238E27FC236}">
                  <a16:creationId xmlns:a16="http://schemas.microsoft.com/office/drawing/2014/main" id="{3E98F37E-4BBA-41CE-A893-8781F44412CB}"/>
                </a:ext>
              </a:extLst>
            </p:cNvPr>
            <p:cNvSpPr/>
            <p:nvPr/>
          </p:nvSpPr>
          <p:spPr>
            <a:xfrm>
              <a:off x="8157498" y="4419489"/>
              <a:ext cx="2006699" cy="523220"/>
            </a:xfrm>
            <a:prstGeom prst="rect">
              <a:avLst/>
            </a:prstGeom>
          </p:spPr>
          <p:txBody>
            <a:bodyPr wrap="square">
              <a:spAutoFit/>
            </a:bodyPr>
            <a:lstStyle/>
            <a:p>
              <a:r>
                <a:rPr lang="en-US" altLang="ko-KR" sz="1400" dirty="0">
                  <a:solidFill>
                    <a:schemeClr val="tx1">
                      <a:lumMod val="75000"/>
                      <a:lumOff val="25000"/>
                    </a:schemeClr>
                  </a:solidFill>
                </a:rPr>
                <a:t>Easy to change colors, photos and Text.</a:t>
              </a:r>
            </a:p>
          </p:txBody>
        </p:sp>
      </p:grpSp>
      <p:sp>
        <p:nvSpPr>
          <p:cNvPr id="29" name="Rectangle 18">
            <a:extLst>
              <a:ext uri="{FF2B5EF4-FFF2-40B4-BE49-F238E27FC236}">
                <a16:creationId xmlns:a16="http://schemas.microsoft.com/office/drawing/2014/main" id="{920CF638-CF7C-483B-A357-2C91ADF048C4}"/>
              </a:ext>
            </a:extLst>
          </p:cNvPr>
          <p:cNvSpPr/>
          <p:nvPr/>
        </p:nvSpPr>
        <p:spPr>
          <a:xfrm>
            <a:off x="9083140" y="3004580"/>
            <a:ext cx="1478778" cy="400110"/>
          </a:xfrm>
          <a:prstGeom prst="rect">
            <a:avLst/>
          </a:prstGeom>
        </p:spPr>
        <p:txBody>
          <a:bodyPr wrap="square">
            <a:spAutoFit/>
          </a:bodyPr>
          <a:lstStyle/>
          <a:p>
            <a:pPr algn="ctr"/>
            <a:r>
              <a:rPr lang="en-US" altLang="ko-KR" sz="2000" b="1" dirty="0">
                <a:solidFill>
                  <a:schemeClr val="bg1"/>
                </a:solidFill>
              </a:rPr>
              <a:t>Add Text</a:t>
            </a:r>
            <a:endParaRPr lang="ko-KR" altLang="en-US" sz="2000" b="1" dirty="0">
              <a:solidFill>
                <a:schemeClr val="bg1"/>
              </a:solidFill>
            </a:endParaRPr>
          </a:p>
        </p:txBody>
      </p:sp>
      <p:sp>
        <p:nvSpPr>
          <p:cNvPr id="30" name="Rounded Rectangle 2">
            <a:extLst>
              <a:ext uri="{FF2B5EF4-FFF2-40B4-BE49-F238E27FC236}">
                <a16:creationId xmlns:a16="http://schemas.microsoft.com/office/drawing/2014/main" id="{44D0F498-B99B-4C54-B808-FEC5F74DCC02}"/>
              </a:ext>
            </a:extLst>
          </p:cNvPr>
          <p:cNvSpPr>
            <a:spLocks noChangeAspect="1"/>
          </p:cNvSpPr>
          <p:nvPr/>
        </p:nvSpPr>
        <p:spPr>
          <a:xfrm>
            <a:off x="9655279" y="2351886"/>
            <a:ext cx="394013" cy="500412"/>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 name="Rounded Rectangle 2">
            <a:extLst>
              <a:ext uri="{FF2B5EF4-FFF2-40B4-BE49-F238E27FC236}">
                <a16:creationId xmlns:a16="http://schemas.microsoft.com/office/drawing/2014/main" id="{2D9F9F47-0FFE-4C13-A841-2B4EC4355C5A}"/>
              </a:ext>
            </a:extLst>
          </p:cNvPr>
          <p:cNvSpPr>
            <a:spLocks noChangeAspect="1"/>
          </p:cNvSpPr>
          <p:nvPr/>
        </p:nvSpPr>
        <p:spPr>
          <a:xfrm>
            <a:off x="2235426" y="2406166"/>
            <a:ext cx="278562" cy="512517"/>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32" name="Group 31">
            <a:extLst>
              <a:ext uri="{FF2B5EF4-FFF2-40B4-BE49-F238E27FC236}">
                <a16:creationId xmlns:a16="http://schemas.microsoft.com/office/drawing/2014/main" id="{51D89334-328A-4AB7-8189-46180888B041}"/>
              </a:ext>
            </a:extLst>
          </p:cNvPr>
          <p:cNvGrpSpPr/>
          <p:nvPr/>
        </p:nvGrpSpPr>
        <p:grpSpPr>
          <a:xfrm>
            <a:off x="8069991" y="5293621"/>
            <a:ext cx="1761331" cy="758741"/>
            <a:chOff x="203895" y="3409836"/>
            <a:chExt cx="1761331" cy="758741"/>
          </a:xfrm>
        </p:grpSpPr>
        <p:sp>
          <p:nvSpPr>
            <p:cNvPr id="33" name="TextBox 32">
              <a:extLst>
                <a:ext uri="{FF2B5EF4-FFF2-40B4-BE49-F238E27FC236}">
                  <a16:creationId xmlns:a16="http://schemas.microsoft.com/office/drawing/2014/main" id="{1A2A9F0F-EA4C-4365-8364-13C6E69597D7}"/>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$34,090</a:t>
              </a:r>
              <a:endParaRPr lang="ko-KR" altLang="en-US" sz="2800" b="1" dirty="0">
                <a:solidFill>
                  <a:schemeClr val="accent1"/>
                </a:solidFill>
                <a:cs typeface="Arial" pitchFamily="34" charset="0"/>
              </a:endParaRPr>
            </a:p>
          </p:txBody>
        </p:sp>
        <p:sp>
          <p:nvSpPr>
            <p:cNvPr id="34" name="TextBox 33">
              <a:extLst>
                <a:ext uri="{FF2B5EF4-FFF2-40B4-BE49-F238E27FC236}">
                  <a16:creationId xmlns:a16="http://schemas.microsoft.com/office/drawing/2014/main" id="{C779D915-B17B-4BA4-BCCF-D03A720D1F53}"/>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Contents Title</a:t>
              </a:r>
              <a:endParaRPr lang="ko-KR" altLang="en-US" sz="1400" b="1" dirty="0">
                <a:solidFill>
                  <a:schemeClr val="accent1"/>
                </a:solidFill>
                <a:cs typeface="Arial" pitchFamily="34" charset="0"/>
              </a:endParaRPr>
            </a:p>
          </p:txBody>
        </p:sp>
      </p:grpSp>
      <p:grpSp>
        <p:nvGrpSpPr>
          <p:cNvPr id="35" name="Group 34">
            <a:extLst>
              <a:ext uri="{FF2B5EF4-FFF2-40B4-BE49-F238E27FC236}">
                <a16:creationId xmlns:a16="http://schemas.microsoft.com/office/drawing/2014/main" id="{4F93DA9A-4F8C-48DA-B2E1-F409EADB33A7}"/>
              </a:ext>
            </a:extLst>
          </p:cNvPr>
          <p:cNvGrpSpPr/>
          <p:nvPr/>
        </p:nvGrpSpPr>
        <p:grpSpPr>
          <a:xfrm>
            <a:off x="9734298" y="5293621"/>
            <a:ext cx="1761331" cy="758741"/>
            <a:chOff x="203895" y="3409836"/>
            <a:chExt cx="1761331" cy="758741"/>
          </a:xfrm>
        </p:grpSpPr>
        <p:sp>
          <p:nvSpPr>
            <p:cNvPr id="36" name="TextBox 35">
              <a:extLst>
                <a:ext uri="{FF2B5EF4-FFF2-40B4-BE49-F238E27FC236}">
                  <a16:creationId xmlns:a16="http://schemas.microsoft.com/office/drawing/2014/main" id="{284ACBA1-C09C-40FD-B73C-2DD3B1DD4970}"/>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$15,090</a:t>
              </a:r>
              <a:endParaRPr lang="ko-KR" altLang="en-US" sz="28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57CCC7EC-DFD3-409D-9C39-4724D627FF4C}"/>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Contents Title</a:t>
              </a:r>
              <a:endParaRPr lang="ko-KR" altLang="en-US" sz="1400" b="1" dirty="0">
                <a:solidFill>
                  <a:schemeClr val="accent2"/>
                </a:solidFill>
                <a:cs typeface="Arial" pitchFamily="34" charset="0"/>
              </a:endParaRPr>
            </a:p>
          </p:txBody>
        </p:sp>
      </p:grpSp>
      <p:grpSp>
        <p:nvGrpSpPr>
          <p:cNvPr id="38" name="Group 37">
            <a:extLst>
              <a:ext uri="{FF2B5EF4-FFF2-40B4-BE49-F238E27FC236}">
                <a16:creationId xmlns:a16="http://schemas.microsoft.com/office/drawing/2014/main" id="{51E01505-5D05-4E2B-879E-1E15B0D14FD3}"/>
              </a:ext>
            </a:extLst>
          </p:cNvPr>
          <p:cNvGrpSpPr/>
          <p:nvPr/>
        </p:nvGrpSpPr>
        <p:grpSpPr>
          <a:xfrm>
            <a:off x="663959" y="5289883"/>
            <a:ext cx="1761331" cy="758741"/>
            <a:chOff x="203895" y="3409836"/>
            <a:chExt cx="1761331" cy="758741"/>
          </a:xfrm>
        </p:grpSpPr>
        <p:sp>
          <p:nvSpPr>
            <p:cNvPr id="39" name="TextBox 38">
              <a:extLst>
                <a:ext uri="{FF2B5EF4-FFF2-40B4-BE49-F238E27FC236}">
                  <a16:creationId xmlns:a16="http://schemas.microsoft.com/office/drawing/2014/main" id="{A75DC621-7932-41C2-B5A9-A0FEC6EEDFDB}"/>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1"/>
                  </a:solidFill>
                  <a:ea typeface="FZShuTi" pitchFamily="2" charset="-122"/>
                  <a:cs typeface="Arial" pitchFamily="34" charset="0"/>
                </a:rPr>
                <a:t>$25,070</a:t>
              </a:r>
              <a:endParaRPr lang="ko-KR" altLang="en-US" sz="2800" b="1" dirty="0">
                <a:solidFill>
                  <a:schemeClr val="accent1"/>
                </a:solidFill>
                <a:cs typeface="Arial" pitchFamily="34" charset="0"/>
              </a:endParaRPr>
            </a:p>
          </p:txBody>
        </p:sp>
        <p:sp>
          <p:nvSpPr>
            <p:cNvPr id="40" name="TextBox 39">
              <a:extLst>
                <a:ext uri="{FF2B5EF4-FFF2-40B4-BE49-F238E27FC236}">
                  <a16:creationId xmlns:a16="http://schemas.microsoft.com/office/drawing/2014/main" id="{F1233B8F-FF28-4F05-9B8E-6E784E755102}"/>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1"/>
                  </a:solidFill>
                  <a:ea typeface="FZShuTi" pitchFamily="2" charset="-122"/>
                  <a:cs typeface="Arial" pitchFamily="34" charset="0"/>
                </a:rPr>
                <a:t>Contents Title</a:t>
              </a:r>
              <a:endParaRPr lang="ko-KR" altLang="en-US" sz="1400" b="1" dirty="0">
                <a:solidFill>
                  <a:schemeClr val="accent1"/>
                </a:solidFill>
                <a:cs typeface="Arial" pitchFamily="34" charset="0"/>
              </a:endParaRPr>
            </a:p>
          </p:txBody>
        </p:sp>
      </p:grpSp>
      <p:grpSp>
        <p:nvGrpSpPr>
          <p:cNvPr id="41" name="Group 40">
            <a:extLst>
              <a:ext uri="{FF2B5EF4-FFF2-40B4-BE49-F238E27FC236}">
                <a16:creationId xmlns:a16="http://schemas.microsoft.com/office/drawing/2014/main" id="{847214BD-E8BB-4957-A16F-01D91E187B87}"/>
              </a:ext>
            </a:extLst>
          </p:cNvPr>
          <p:cNvGrpSpPr/>
          <p:nvPr/>
        </p:nvGrpSpPr>
        <p:grpSpPr>
          <a:xfrm>
            <a:off x="2328266" y="5289883"/>
            <a:ext cx="1761331" cy="758741"/>
            <a:chOff x="203895" y="3409836"/>
            <a:chExt cx="1761331" cy="758741"/>
          </a:xfrm>
        </p:grpSpPr>
        <p:sp>
          <p:nvSpPr>
            <p:cNvPr id="42" name="TextBox 41">
              <a:extLst>
                <a:ext uri="{FF2B5EF4-FFF2-40B4-BE49-F238E27FC236}">
                  <a16:creationId xmlns:a16="http://schemas.microsoft.com/office/drawing/2014/main" id="{33C68457-0500-40B2-9E7D-822EC88600A2}"/>
                </a:ext>
              </a:extLst>
            </p:cNvPr>
            <p:cNvSpPr txBox="1"/>
            <p:nvPr/>
          </p:nvSpPr>
          <p:spPr>
            <a:xfrm>
              <a:off x="203895" y="3409836"/>
              <a:ext cx="1761331" cy="523220"/>
            </a:xfrm>
            <a:prstGeom prst="rect">
              <a:avLst/>
            </a:prstGeom>
            <a:noFill/>
          </p:spPr>
          <p:txBody>
            <a:bodyPr wrap="square" rtlCol="0">
              <a:spAutoFit/>
            </a:bodyPr>
            <a:lstStyle/>
            <a:p>
              <a:pPr algn="ctr"/>
              <a:r>
                <a:rPr lang="en-US" altLang="ko-KR" sz="2800" b="1" dirty="0">
                  <a:solidFill>
                    <a:schemeClr val="accent2"/>
                  </a:solidFill>
                  <a:ea typeface="FZShuTi" pitchFamily="2" charset="-122"/>
                  <a:cs typeface="Arial" pitchFamily="34" charset="0"/>
                </a:rPr>
                <a:t>$18,000</a:t>
              </a:r>
              <a:endParaRPr lang="ko-KR" altLang="en-US" sz="2800" b="1" dirty="0">
                <a:solidFill>
                  <a:schemeClr val="accent2"/>
                </a:solidFill>
                <a:cs typeface="Arial" pitchFamily="34" charset="0"/>
              </a:endParaRPr>
            </a:p>
          </p:txBody>
        </p:sp>
        <p:sp>
          <p:nvSpPr>
            <p:cNvPr id="43" name="TextBox 42">
              <a:extLst>
                <a:ext uri="{FF2B5EF4-FFF2-40B4-BE49-F238E27FC236}">
                  <a16:creationId xmlns:a16="http://schemas.microsoft.com/office/drawing/2014/main" id="{BFE6155C-F5F5-432F-90BC-48A878D2C2C9}"/>
                </a:ext>
              </a:extLst>
            </p:cNvPr>
            <p:cNvSpPr txBox="1"/>
            <p:nvPr/>
          </p:nvSpPr>
          <p:spPr>
            <a:xfrm>
              <a:off x="203895" y="3860800"/>
              <a:ext cx="1761331" cy="307777"/>
            </a:xfrm>
            <a:prstGeom prst="rect">
              <a:avLst/>
            </a:prstGeom>
            <a:noFill/>
          </p:spPr>
          <p:txBody>
            <a:bodyPr wrap="square" rtlCol="0">
              <a:spAutoFit/>
            </a:bodyPr>
            <a:lstStyle/>
            <a:p>
              <a:pPr algn="ctr"/>
              <a:r>
                <a:rPr lang="en-US" altLang="ko-KR" sz="1400" b="1" dirty="0">
                  <a:solidFill>
                    <a:schemeClr val="accent2"/>
                  </a:solidFill>
                  <a:ea typeface="FZShuTi" pitchFamily="2" charset="-122"/>
                  <a:cs typeface="Arial" pitchFamily="34" charset="0"/>
                </a:rPr>
                <a:t>Contents Title</a:t>
              </a:r>
              <a:endParaRPr lang="ko-KR" altLang="en-US" sz="1400" b="1" dirty="0">
                <a:solidFill>
                  <a:schemeClr val="accent2"/>
                </a:solidFill>
                <a:cs typeface="Arial" pitchFamily="34" charset="0"/>
              </a:endParaRPr>
            </a:p>
          </p:txBody>
        </p:sp>
      </p:grpSp>
    </p:spTree>
    <p:extLst>
      <p:ext uri="{BB962C8B-B14F-4D97-AF65-F5344CB8AC3E}">
        <p14:creationId xmlns:p14="http://schemas.microsoft.com/office/powerpoint/2010/main" val="343258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4" y="50001"/>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93B75C5-9BDB-4B5F-AB3F-CB12A702F1F8}"/>
              </a:ext>
            </a:extLst>
          </p:cNvPr>
          <p:cNvSpPr txBox="1"/>
          <p:nvPr/>
        </p:nvSpPr>
        <p:spPr>
          <a:xfrm>
            <a:off x="6877081" y="161184"/>
            <a:ext cx="4661840" cy="954107"/>
          </a:xfrm>
          <a:prstGeom prst="rect">
            <a:avLst/>
          </a:prstGeom>
          <a:noFill/>
        </p:spPr>
        <p:txBody>
          <a:bodyPr wrap="square" rtlCol="0">
            <a:spAutoFit/>
          </a:bodyPr>
          <a:lstStyle/>
          <a:p>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 </a:t>
            </a:r>
            <a:r>
              <a:rPr lang="vi-VN" altLang="ko-KR"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là gì ? Git hoạt động như thế nào ? Git có lợi ích gì ?</a:t>
            </a:r>
            <a:endParaRPr lang="en-US" altLang="ko-KR"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95975" y="18792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940879" y="1259737"/>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6899532" y="4221041"/>
            <a:ext cx="4661840" cy="954107"/>
          </a:xfrm>
          <a:prstGeom prst="rect">
            <a:avLst/>
          </a:prstGeom>
          <a:noFill/>
        </p:spPr>
        <p:txBody>
          <a:bodyPr wrap="square" rtlCol="0">
            <a:spAutoFit/>
          </a:bodyPr>
          <a:lstStyle/>
          <a:p>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Cách</a:t>
            </a:r>
            <a:r>
              <a:rPr lang="en-US"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ko-KR"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
            </a:r>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àm </a:t>
            </a:r>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việc với các dự án GitHub</a:t>
            </a:r>
            <a:endParaRPr lang="vi-VN" altLang="ko-KR"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918426" y="2153864"/>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6813072" y="1309846"/>
            <a:ext cx="5314920" cy="523220"/>
          </a:xfrm>
          <a:prstGeom prst="rect">
            <a:avLst/>
          </a:prstGeom>
          <a:noFill/>
        </p:spPr>
        <p:txBody>
          <a:bodyPr wrap="square" rtlCol="0">
            <a:spAutoFit/>
          </a:bodyPr>
          <a:lstStyle/>
          <a:p>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số</a:t>
            </a:r>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ko-KR"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 ngữ Git quan trọng</a:t>
            </a:r>
            <a:endParaRPr lang="vi-VN" altLang="ko-KR"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940879" y="3196999"/>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753661" y="2816946"/>
            <a:ext cx="3622787" cy="923330"/>
          </a:xfrm>
          <a:prstGeom prst="rect">
            <a:avLst/>
          </a:prstGeom>
          <a:noFill/>
        </p:spPr>
        <p:txBody>
          <a:bodyPr wrap="square" rtlCol="0" anchor="ctr">
            <a:spAutoFit/>
          </a:bodyPr>
          <a:lstStyle/>
          <a:p>
            <a:pPr algn="ctr"/>
            <a:r>
              <a:rPr lang="en-US" altLang="ko-KR" sz="5400" b="1" dirty="0" smtClean="0">
                <a:solidFill>
                  <a:schemeClr val="bg1"/>
                </a:solidFill>
                <a:effectLst>
                  <a:outerShdw blurRad="60007" dist="200025" dir="15000000" sy="30000" kx="-1800000" algn="bl" rotWithShape="0">
                    <a:prstClr val="black">
                      <a:alpha val="32000"/>
                    </a:prstClr>
                  </a:outerShdw>
                </a:effectLst>
                <a:latin typeface="+mj-lt"/>
                <a:cs typeface="Arial" pitchFamily="34" charset="0"/>
              </a:rPr>
              <a:t>NỘI DUNG</a:t>
            </a:r>
            <a:endParaRPr lang="en-US" altLang="ko-KR" sz="5400" b="1" dirty="0">
              <a:solidFill>
                <a:schemeClr val="bg1"/>
              </a:solidFill>
              <a:effectLst>
                <a:outerShdw blurRad="60007" dist="200025" dir="15000000" sy="30000" kx="-1800000" algn="bl" rotWithShape="0">
                  <a:prstClr val="black">
                    <a:alpha val="32000"/>
                  </a:prstClr>
                </a:outerShdw>
              </a:effectLst>
              <a:latin typeface="+mj-lt"/>
              <a:cs typeface="Arial" pitchFamily="34" charset="0"/>
            </a:endParaRPr>
          </a:p>
        </p:txBody>
      </p:sp>
      <p:sp>
        <p:nvSpPr>
          <p:cNvPr id="4" name="TextBox 3"/>
          <p:cNvSpPr txBox="1"/>
          <p:nvPr/>
        </p:nvSpPr>
        <p:spPr>
          <a:xfrm>
            <a:off x="6011391" y="5602324"/>
            <a:ext cx="923637" cy="769441"/>
          </a:xfrm>
          <a:prstGeom prst="rect">
            <a:avLst/>
          </a:prstGeom>
          <a:noFill/>
        </p:spPr>
        <p:txBody>
          <a:bodyPr wrap="square" rtlCol="0">
            <a:spAutoFit/>
          </a:bodyPr>
          <a:lstStyle/>
          <a:p>
            <a:r>
              <a:rPr lang="en-US" sz="4400" b="1" dirty="0" smtClean="0">
                <a:solidFill>
                  <a:schemeClr val="bg1"/>
                </a:solidFill>
              </a:rPr>
              <a:t>06</a:t>
            </a:r>
            <a:endParaRPr lang="en-US" sz="4400" b="1" dirty="0">
              <a:solidFill>
                <a:schemeClr val="bg1"/>
              </a:solidFill>
            </a:endParaRPr>
          </a:p>
        </p:txBody>
      </p:sp>
      <p:sp>
        <p:nvSpPr>
          <p:cNvPr id="8" name="TextBox 7"/>
          <p:cNvSpPr txBox="1"/>
          <p:nvPr/>
        </p:nvSpPr>
        <p:spPr>
          <a:xfrm>
            <a:off x="6899532" y="2308955"/>
            <a:ext cx="3722254" cy="523220"/>
          </a:xfrm>
          <a:prstGeom prst="rect">
            <a:avLst/>
          </a:prstGeom>
          <a:noFill/>
        </p:spPr>
        <p:txBody>
          <a:bodyPr wrap="square" rtlCol="0">
            <a:spAutoFit/>
          </a:bodyPr>
          <a:lstStyle/>
          <a:p>
            <a:r>
              <a:rPr lang="vi-VN" dirty="0" smtClean="0"/>
              <a:t> </a:t>
            </a:r>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số</a:t>
            </a:r>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lệnh </a:t>
            </a:r>
            <a:r>
              <a:rPr lang="en-US"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cơ bản</a:t>
            </a:r>
            <a:endParaRPr lang="en-US"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TextBox 19"/>
          <p:cNvSpPr txBox="1"/>
          <p:nvPr/>
        </p:nvSpPr>
        <p:spPr>
          <a:xfrm>
            <a:off x="6877081" y="5332494"/>
            <a:ext cx="4929545" cy="1384995"/>
          </a:xfrm>
          <a:prstGeom prst="rect">
            <a:avLst/>
          </a:prstGeom>
          <a:noFill/>
        </p:spPr>
        <p:txBody>
          <a:bodyPr wrap="square" rtlCol="0">
            <a:spAutoFit/>
          </a:bodyPr>
          <a:lstStyle/>
          <a:p>
            <a:r>
              <a:rPr lang="vi-VN" sz="2800" b="1" dirty="0">
                <a:solidFill>
                  <a:schemeClr val="bg1"/>
                </a:solidFill>
                <a:latin typeface="Times New Roman" panose="02020603050405020304" pitchFamily="18" charset="0"/>
                <a:cs typeface="Times New Roman" panose="02020603050405020304" pitchFamily="18" charset="0"/>
              </a:rPr>
              <a:t>Lời khuyên khi thao tác thường xuyên với Git trong công việc</a:t>
            </a: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935028" y="3134562"/>
            <a:ext cx="4037772" cy="954107"/>
          </a:xfrm>
          <a:prstGeom prst="rect">
            <a:avLst/>
          </a:prstGeom>
          <a:noFill/>
        </p:spPr>
        <p:txBody>
          <a:bodyPr wrap="square" rtlCol="0">
            <a:spAutoFit/>
          </a:bodyPr>
          <a:lstStyle/>
          <a:p>
            <a:r>
              <a:rPr lang="vi-VN" sz="28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Tìm hiểu cách sử dụng Git &amp; GitHub</a:t>
            </a:r>
            <a:endParaRPr lang="vi-VN"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1" name="TextBox 20"/>
          <p:cNvSpPr txBox="1"/>
          <p:nvPr/>
        </p:nvSpPr>
        <p:spPr>
          <a:xfrm>
            <a:off x="5998348" y="4316521"/>
            <a:ext cx="923637" cy="769441"/>
          </a:xfrm>
          <a:prstGeom prst="rect">
            <a:avLst/>
          </a:prstGeom>
          <a:noFill/>
        </p:spPr>
        <p:txBody>
          <a:bodyPr wrap="square" rtlCol="0">
            <a:spAutoFit/>
          </a:bodyPr>
          <a:lstStyle/>
          <a:p>
            <a:r>
              <a:rPr lang="en-US" sz="4400" b="1" dirty="0" smtClean="0">
                <a:solidFill>
                  <a:schemeClr val="bg1"/>
                </a:solidFill>
              </a:rPr>
              <a:t>05</a:t>
            </a:r>
            <a:endParaRPr lang="en-US" sz="4400" b="1" dirty="0">
              <a:solidFill>
                <a:schemeClr val="bg1"/>
              </a:solidFill>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1219200" y="2301766"/>
            <a:ext cx="9753600" cy="4556236"/>
          </a:xfrm>
          <a:prstGeom prst="rect">
            <a:avLst/>
          </a:prstGeom>
          <a:gradFill flip="none" rotWithShape="1">
            <a:gsLst>
              <a:gs pos="51000">
                <a:schemeClr val="accent2">
                  <a:lumMod val="100000"/>
                  <a:alpha val="70000"/>
                </a:schemeClr>
              </a:gs>
              <a:gs pos="0">
                <a:schemeClr val="accent2">
                  <a:alpha val="0"/>
                  <a:lumMod val="100000"/>
                </a:schemeClr>
              </a:gs>
              <a:gs pos="100000">
                <a:schemeClr val="accent2">
                  <a:alpha val="70000"/>
                  <a:lumMod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3063765" y="5703775"/>
            <a:ext cx="6064469" cy="830997"/>
          </a:xfrm>
          <a:prstGeom prst="rect">
            <a:avLst/>
          </a:prstGeom>
          <a:noFill/>
        </p:spPr>
        <p:txBody>
          <a:bodyPr wrap="square" rtlCol="0" anchor="ctr">
            <a:spAutoFit/>
          </a:bodyPr>
          <a:lstStyle/>
          <a:p>
            <a:pPr algn="ctr"/>
            <a:r>
              <a:rPr lang="en-US" altLang="ko-KR" sz="4800" b="1" spc="300" dirty="0">
                <a:solidFill>
                  <a:schemeClr val="bg1"/>
                </a:solidFill>
                <a:latin typeface="+mj-lt"/>
                <a:cs typeface="Arial" pitchFamily="34" charset="0"/>
              </a:rPr>
              <a:t>AWESOME </a:t>
            </a:r>
            <a:r>
              <a:rPr lang="en-GB" altLang="ko-KR" sz="4800" b="1" spc="300" dirty="0">
                <a:solidFill>
                  <a:schemeClr val="bg1"/>
                </a:solidFill>
                <a:latin typeface="+mj-lt"/>
                <a:cs typeface="Arial" pitchFamily="34" charset="0"/>
              </a:rPr>
              <a:t>S</a:t>
            </a:r>
            <a:r>
              <a:rPr lang="en-US" altLang="ko-KR" sz="4800" b="1" spc="300" dirty="0">
                <a:solidFill>
                  <a:schemeClr val="bg1"/>
                </a:solidFill>
                <a:latin typeface="+mj-lt"/>
                <a:cs typeface="Arial" pitchFamily="34" charset="0"/>
              </a:rPr>
              <a:t>LIDE</a:t>
            </a:r>
            <a:endParaRPr lang="ko-KR" altLang="en-US" sz="4800" b="1" spc="300" dirty="0">
              <a:solidFill>
                <a:schemeClr val="bg1"/>
              </a:solidFill>
              <a:latin typeface="+mj-lt"/>
              <a:cs typeface="Arial" pitchFamily="34" charset="0"/>
            </a:endParaRPr>
          </a:p>
        </p:txBody>
      </p:sp>
      <p:grpSp>
        <p:nvGrpSpPr>
          <p:cNvPr id="8" name="Group 7">
            <a:extLst>
              <a:ext uri="{FF2B5EF4-FFF2-40B4-BE49-F238E27FC236}">
                <a16:creationId xmlns:a16="http://schemas.microsoft.com/office/drawing/2014/main" id="{28A0BFE6-7011-4856-A52B-80D662A993AD}"/>
              </a:ext>
            </a:extLst>
          </p:cNvPr>
          <p:cNvGrpSpPr/>
          <p:nvPr/>
        </p:nvGrpSpPr>
        <p:grpSpPr>
          <a:xfrm>
            <a:off x="1861671" y="4255447"/>
            <a:ext cx="3782385" cy="1229166"/>
            <a:chOff x="1861671" y="4255447"/>
            <a:chExt cx="3782385" cy="1229166"/>
          </a:xfrm>
        </p:grpSpPr>
        <p:sp>
          <p:nvSpPr>
            <p:cNvPr id="5" name="직사각형 12">
              <a:extLst>
                <a:ext uri="{FF2B5EF4-FFF2-40B4-BE49-F238E27FC236}">
                  <a16:creationId xmlns:a16="http://schemas.microsoft.com/office/drawing/2014/main" id="{0FFBA204-6931-4319-A923-4594A9D8F28B}"/>
                </a:ext>
              </a:extLst>
            </p:cNvPr>
            <p:cNvSpPr/>
            <p:nvPr/>
          </p:nvSpPr>
          <p:spPr>
            <a:xfrm>
              <a:off x="1861671" y="4255447"/>
              <a:ext cx="3782384" cy="461665"/>
            </a:xfrm>
            <a:prstGeom prst="rect">
              <a:avLst/>
            </a:prstGeom>
          </p:spPr>
          <p:txBody>
            <a:bodyPr wrap="square">
              <a:spAutoFit/>
            </a:bodyPr>
            <a:lstStyle/>
            <a:p>
              <a:r>
                <a:rPr lang="en-US" altLang="ko-KR" sz="1200" b="1" dirty="0">
                  <a:solidFill>
                    <a:schemeClr val="bg1"/>
                  </a:solidFill>
                  <a:cs typeface="Arial" pitchFamily="34" charset="0"/>
                </a:rPr>
                <a:t>Get a modern PowerPoint  Presentation that is beautifully designed. </a:t>
              </a:r>
            </a:p>
          </p:txBody>
        </p:sp>
        <p:sp>
          <p:nvSpPr>
            <p:cNvPr id="6" name="직사각형 5">
              <a:extLst>
                <a:ext uri="{FF2B5EF4-FFF2-40B4-BE49-F238E27FC236}">
                  <a16:creationId xmlns:a16="http://schemas.microsoft.com/office/drawing/2014/main" id="{13AF6D66-151A-450F-8843-FDE5DE6ACBFC}"/>
                </a:ext>
              </a:extLst>
            </p:cNvPr>
            <p:cNvSpPr/>
            <p:nvPr/>
          </p:nvSpPr>
          <p:spPr>
            <a:xfrm>
              <a:off x="1861671" y="4838282"/>
              <a:ext cx="3782385" cy="646331"/>
            </a:xfrm>
            <a:prstGeom prst="rect">
              <a:avLst/>
            </a:prstGeom>
          </p:spPr>
          <p:txBody>
            <a:bodyPr wrap="square">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sp>
        <p:nvSpPr>
          <p:cNvPr id="7" name="TextBox 6">
            <a:extLst>
              <a:ext uri="{FF2B5EF4-FFF2-40B4-BE49-F238E27FC236}">
                <a16:creationId xmlns:a16="http://schemas.microsoft.com/office/drawing/2014/main" id="{EF7D181E-35AF-4241-B5F1-8734526F790E}"/>
              </a:ext>
            </a:extLst>
          </p:cNvPr>
          <p:cNvSpPr txBox="1"/>
          <p:nvPr/>
        </p:nvSpPr>
        <p:spPr>
          <a:xfrm>
            <a:off x="4328362" y="748401"/>
            <a:ext cx="6644438" cy="984885"/>
          </a:xfrm>
          <a:prstGeom prst="rect">
            <a:avLst/>
          </a:prstGeom>
          <a:noFill/>
        </p:spPr>
        <p:txBody>
          <a:bodyPr wrap="square" lIns="36000" tIns="0" rIns="36000" bIns="0" rtlCol="0" anchor="ctr">
            <a:spAutoFit/>
          </a:bodyPr>
          <a:lstStyle/>
          <a:p>
            <a:pPr algn="r"/>
            <a:r>
              <a:rPr lang="en-US" altLang="ko-KR" sz="3200" dirty="0">
                <a:solidFill>
                  <a:schemeClr val="bg1"/>
                </a:solidFill>
              </a:rPr>
              <a:t>We Create Quality Professional </a:t>
            </a:r>
          </a:p>
          <a:p>
            <a:pPr algn="r"/>
            <a:r>
              <a:rPr lang="en-US" altLang="ko-KR" sz="3200" dirty="0">
                <a:solidFill>
                  <a:schemeClr val="bg1"/>
                </a:solidFill>
              </a:rPr>
              <a:t>PPT Presentation</a:t>
            </a:r>
            <a:endParaRPr lang="ko-KR" altLang="en-US" sz="3200" dirty="0">
              <a:solidFill>
                <a:schemeClr val="bg1"/>
              </a:solidFill>
            </a:endParaRPr>
          </a:p>
        </p:txBody>
      </p:sp>
      <p:grpSp>
        <p:nvGrpSpPr>
          <p:cNvPr id="9" name="Group 8">
            <a:extLst>
              <a:ext uri="{FF2B5EF4-FFF2-40B4-BE49-F238E27FC236}">
                <a16:creationId xmlns:a16="http://schemas.microsoft.com/office/drawing/2014/main" id="{8123E6B7-5A72-4A74-9467-40FBBB84412E}"/>
              </a:ext>
            </a:extLst>
          </p:cNvPr>
          <p:cNvGrpSpPr/>
          <p:nvPr/>
        </p:nvGrpSpPr>
        <p:grpSpPr>
          <a:xfrm>
            <a:off x="6547946" y="4255447"/>
            <a:ext cx="3782385" cy="1229166"/>
            <a:chOff x="1861671" y="4255447"/>
            <a:chExt cx="3782385" cy="1229166"/>
          </a:xfrm>
        </p:grpSpPr>
        <p:sp>
          <p:nvSpPr>
            <p:cNvPr id="10" name="직사각형 12">
              <a:extLst>
                <a:ext uri="{FF2B5EF4-FFF2-40B4-BE49-F238E27FC236}">
                  <a16:creationId xmlns:a16="http://schemas.microsoft.com/office/drawing/2014/main" id="{9764923A-3A66-47D1-9B70-237301778B60}"/>
                </a:ext>
              </a:extLst>
            </p:cNvPr>
            <p:cNvSpPr/>
            <p:nvPr/>
          </p:nvSpPr>
          <p:spPr>
            <a:xfrm>
              <a:off x="1861671" y="4255447"/>
              <a:ext cx="3782384" cy="461665"/>
            </a:xfrm>
            <a:prstGeom prst="rect">
              <a:avLst/>
            </a:prstGeom>
          </p:spPr>
          <p:txBody>
            <a:bodyPr wrap="square">
              <a:spAutoFit/>
            </a:bodyPr>
            <a:lstStyle/>
            <a:p>
              <a:r>
                <a:rPr lang="en-US" altLang="ko-KR" sz="1200" b="1" dirty="0">
                  <a:solidFill>
                    <a:schemeClr val="bg1"/>
                  </a:solidFill>
                  <a:cs typeface="Arial" pitchFamily="34" charset="0"/>
                </a:rPr>
                <a:t>Get a modern PowerPoint  Presentation that is beautifully designed. </a:t>
              </a:r>
            </a:p>
          </p:txBody>
        </p:sp>
        <p:sp>
          <p:nvSpPr>
            <p:cNvPr id="11" name="직사각형 5">
              <a:extLst>
                <a:ext uri="{FF2B5EF4-FFF2-40B4-BE49-F238E27FC236}">
                  <a16:creationId xmlns:a16="http://schemas.microsoft.com/office/drawing/2014/main" id="{EC265F6C-73E6-410F-B685-2E3E9D42ADFB}"/>
                </a:ext>
              </a:extLst>
            </p:cNvPr>
            <p:cNvSpPr/>
            <p:nvPr/>
          </p:nvSpPr>
          <p:spPr>
            <a:xfrm>
              <a:off x="1861671" y="4838282"/>
              <a:ext cx="3782385" cy="646331"/>
            </a:xfrm>
            <a:prstGeom prst="rect">
              <a:avLst/>
            </a:prstGeom>
          </p:spPr>
          <p:txBody>
            <a:bodyPr wrap="square">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387188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75DC2B4E-9CE6-417F-8E83-125687FEEA7F}"/>
              </a:ext>
            </a:extLst>
          </p:cNvPr>
          <p:cNvGrpSpPr/>
          <p:nvPr/>
        </p:nvGrpSpPr>
        <p:grpSpPr>
          <a:xfrm>
            <a:off x="4005457" y="1712502"/>
            <a:ext cx="3846989" cy="2113660"/>
            <a:chOff x="-548507" y="477868"/>
            <a:chExt cx="11570449" cy="6357177"/>
          </a:xfrm>
        </p:grpSpPr>
        <p:sp>
          <p:nvSpPr>
            <p:cNvPr id="4" name="Freeform: Shape 3">
              <a:extLst>
                <a:ext uri="{FF2B5EF4-FFF2-40B4-BE49-F238E27FC236}">
                  <a16:creationId xmlns:a16="http://schemas.microsoft.com/office/drawing/2014/main" id="{FB2BED50-1AFB-4B79-9B2B-44AE4F950AA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F35ABE9-61FD-4384-B2C9-D39CC0DA4F0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E44271F-E8BD-488C-888F-C210B6BE4917}"/>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FCCC519-6C68-4E0B-9869-69860D1C11F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182FEAF3-00FE-4ECC-A21F-B823695682B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3A613624-F728-40A8-B557-444577FE9D05}"/>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1F6E364A-D6EB-4EBB-8ACE-E364B5B2DFF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2F3452C-1367-4955-A7F4-1719472BB70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8E6D7857-17AA-4A62-894A-0A4762FE6421}"/>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4A73358D-1E38-4650-9A25-444D4C5D346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BF8B4F-D747-4CCC-A77E-13A086798A3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1AE82DEC-E220-4393-A8EB-C57A98F94F3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EFDB71BF-E2D2-4535-BE52-6DD20D6AEF18}"/>
              </a:ext>
            </a:extLst>
          </p:cNvPr>
          <p:cNvGrpSpPr/>
          <p:nvPr/>
        </p:nvGrpSpPr>
        <p:grpSpPr>
          <a:xfrm>
            <a:off x="6452529" y="2021876"/>
            <a:ext cx="1331928" cy="1796735"/>
            <a:chOff x="5745956" y="3501865"/>
            <a:chExt cx="2146216" cy="2895189"/>
          </a:xfrm>
        </p:grpSpPr>
        <p:sp>
          <p:nvSpPr>
            <p:cNvPr id="17" name="Freeform: Shape 16">
              <a:extLst>
                <a:ext uri="{FF2B5EF4-FFF2-40B4-BE49-F238E27FC236}">
                  <a16:creationId xmlns:a16="http://schemas.microsoft.com/office/drawing/2014/main" id="{AEC11E9F-683B-40B9-A479-C4791588CE05}"/>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E1F57A6-335C-406B-9ADB-E31E6DF66FDA}"/>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7E7659E-4EFF-4F67-9E9F-D7488A71F365}"/>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940A19F-0FE9-4696-8F79-C9D3F5EF0BD6}"/>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8287024-FE4A-4380-A313-05A0BC77B397}"/>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C823E6-D678-4650-B9D6-8CC798C0DC43}"/>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19AD395-BF1E-401E-8194-01D31A48A3F5}"/>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24" name="Group 23">
              <a:extLst>
                <a:ext uri="{FF2B5EF4-FFF2-40B4-BE49-F238E27FC236}">
                  <a16:creationId xmlns:a16="http://schemas.microsoft.com/office/drawing/2014/main" id="{A52BDC4D-B7DA-4D3C-94D4-7B8DF6FCAE52}"/>
                </a:ext>
              </a:extLst>
            </p:cNvPr>
            <p:cNvGrpSpPr/>
            <p:nvPr/>
          </p:nvGrpSpPr>
          <p:grpSpPr>
            <a:xfrm>
              <a:off x="6752948" y="6198983"/>
              <a:ext cx="113352" cy="113352"/>
              <a:chOff x="6768693" y="6038239"/>
              <a:chExt cx="147969" cy="147969"/>
            </a:xfrm>
          </p:grpSpPr>
          <p:sp>
            <p:nvSpPr>
              <p:cNvPr id="25" name="Oval 24">
                <a:extLst>
                  <a:ext uri="{FF2B5EF4-FFF2-40B4-BE49-F238E27FC236}">
                    <a16:creationId xmlns:a16="http://schemas.microsoft.com/office/drawing/2014/main" id="{89265C47-71E2-4DD3-B4C1-BD9096EB1226}"/>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A1744C5-FEE8-4446-B1B9-4852700C91BD}"/>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 name="Group 26">
            <a:extLst>
              <a:ext uri="{FF2B5EF4-FFF2-40B4-BE49-F238E27FC236}">
                <a16:creationId xmlns:a16="http://schemas.microsoft.com/office/drawing/2014/main" id="{2007BD26-D015-4B5A-ACF6-62B997ADFAB5}"/>
              </a:ext>
            </a:extLst>
          </p:cNvPr>
          <p:cNvGrpSpPr/>
          <p:nvPr/>
        </p:nvGrpSpPr>
        <p:grpSpPr>
          <a:xfrm>
            <a:off x="7462931" y="2465554"/>
            <a:ext cx="735313" cy="1372405"/>
            <a:chOff x="3501573" y="3178068"/>
            <a:chExt cx="1340594" cy="2737840"/>
          </a:xfrm>
        </p:grpSpPr>
        <p:sp>
          <p:nvSpPr>
            <p:cNvPr id="28" name="Freeform: Shape 27">
              <a:extLst>
                <a:ext uri="{FF2B5EF4-FFF2-40B4-BE49-F238E27FC236}">
                  <a16:creationId xmlns:a16="http://schemas.microsoft.com/office/drawing/2014/main" id="{754E8B88-9DF1-4ED8-8CF9-D4C5F677C156}"/>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99BD672-D416-46C8-835A-F88C0FA76AD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F77962-8CF8-477E-BFB2-0A8A7F613FE9}"/>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C0FDBD-06CF-433D-92A0-2D8404E6CE31}"/>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5A885D95-9BCB-459F-908C-D11E9EE44368}"/>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9CE4875-AC30-4156-95A6-43DD620A5EBD}"/>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4" name="Group 33">
              <a:extLst>
                <a:ext uri="{FF2B5EF4-FFF2-40B4-BE49-F238E27FC236}">
                  <a16:creationId xmlns:a16="http://schemas.microsoft.com/office/drawing/2014/main" id="{CBA5F956-C963-418B-8B08-B90B11638C0A}"/>
                </a:ext>
              </a:extLst>
            </p:cNvPr>
            <p:cNvGrpSpPr/>
            <p:nvPr/>
          </p:nvGrpSpPr>
          <p:grpSpPr>
            <a:xfrm>
              <a:off x="4092761" y="5635852"/>
              <a:ext cx="164520" cy="173080"/>
              <a:chOff x="6772303" y="6038214"/>
              <a:chExt cx="140650" cy="147968"/>
            </a:xfrm>
          </p:grpSpPr>
          <p:sp>
            <p:nvSpPr>
              <p:cNvPr id="38" name="Oval 37">
                <a:extLst>
                  <a:ext uri="{FF2B5EF4-FFF2-40B4-BE49-F238E27FC236}">
                    <a16:creationId xmlns:a16="http://schemas.microsoft.com/office/drawing/2014/main" id="{D38A332D-B65E-40BF-A97E-69B63E23A36B}"/>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761BC42-EA87-455D-BB52-4CD262251530}"/>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Shape 34">
              <a:extLst>
                <a:ext uri="{FF2B5EF4-FFF2-40B4-BE49-F238E27FC236}">
                  <a16:creationId xmlns:a16="http://schemas.microsoft.com/office/drawing/2014/main" id="{1085F704-FF80-4CA4-9970-CF3C7F5EE2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6" name="Rectangle: Rounded Corners 35">
              <a:extLst>
                <a:ext uri="{FF2B5EF4-FFF2-40B4-BE49-F238E27FC236}">
                  <a16:creationId xmlns:a16="http://schemas.microsoft.com/office/drawing/2014/main" id="{8956A0AD-FCD6-4DDF-B65F-0167C24A90D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A8D1B90-56C0-4FDB-8ED3-C358565FA7E8}"/>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38">
            <a:extLst>
              <a:ext uri="{FF2B5EF4-FFF2-40B4-BE49-F238E27FC236}">
                <a16:creationId xmlns:a16="http://schemas.microsoft.com/office/drawing/2014/main" id="{7C8D84D6-D60C-48A0-B1C5-5E2862137ACF}"/>
              </a:ext>
            </a:extLst>
          </p:cNvPr>
          <p:cNvSpPr>
            <a:spLocks noChangeAspect="1"/>
          </p:cNvSpPr>
          <p:nvPr/>
        </p:nvSpPr>
        <p:spPr>
          <a:xfrm rot="2592912">
            <a:off x="1477645" y="2677114"/>
            <a:ext cx="1563416" cy="1216503"/>
          </a:xfrm>
          <a:custGeom>
            <a:avLst/>
            <a:gdLst>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88910 w 3865288"/>
              <a:gd name="connsiteY20" fmla="*/ 177421 h 3007610"/>
              <a:gd name="connsiteX21" fmla="*/ 682924 w 3865288"/>
              <a:gd name="connsiteY21" fmla="*/ 0 h 3007610"/>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62094 w 3865288"/>
              <a:gd name="connsiteY20" fmla="*/ 164013 h 3007610"/>
              <a:gd name="connsiteX21" fmla="*/ 682924 w 3865288"/>
              <a:gd name="connsiteY21" fmla="*/ 0 h 300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65288" h="3007610">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5" name="Freeform 38">
            <a:extLst>
              <a:ext uri="{FF2B5EF4-FFF2-40B4-BE49-F238E27FC236}">
                <a16:creationId xmlns:a16="http://schemas.microsoft.com/office/drawing/2014/main" id="{599A62CF-C707-4B4B-81AA-8E253B376B31}"/>
              </a:ext>
            </a:extLst>
          </p:cNvPr>
          <p:cNvSpPr>
            <a:spLocks noChangeAspect="1"/>
          </p:cNvSpPr>
          <p:nvPr/>
        </p:nvSpPr>
        <p:spPr>
          <a:xfrm rot="19007088" flipH="1">
            <a:off x="9162640" y="2677114"/>
            <a:ext cx="1563416" cy="1216503"/>
          </a:xfrm>
          <a:custGeom>
            <a:avLst/>
            <a:gdLst>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88910 w 3865288"/>
              <a:gd name="connsiteY20" fmla="*/ 177421 h 3007610"/>
              <a:gd name="connsiteX21" fmla="*/ 682924 w 3865288"/>
              <a:gd name="connsiteY21" fmla="*/ 0 h 3007610"/>
              <a:gd name="connsiteX0" fmla="*/ 296870 w 3865288"/>
              <a:gd name="connsiteY0" fmla="*/ 263283 h 3007610"/>
              <a:gd name="connsiteX1" fmla="*/ 1229426 w 3865288"/>
              <a:gd name="connsiteY1" fmla="*/ 364513 h 3007610"/>
              <a:gd name="connsiteX2" fmla="*/ 1461439 w 3865288"/>
              <a:gd name="connsiteY2" fmla="*/ 682388 h 3007610"/>
              <a:gd name="connsiteX3" fmla="*/ 2937058 w 3865288"/>
              <a:gd name="connsiteY3" fmla="*/ 854705 h 3007610"/>
              <a:gd name="connsiteX4" fmla="*/ 3289645 w 3865288"/>
              <a:gd name="connsiteY4" fmla="*/ 1194179 h 3007610"/>
              <a:gd name="connsiteX5" fmla="*/ 3597846 w 3865288"/>
              <a:gd name="connsiteY5" fmla="*/ 3007610 h 3007610"/>
              <a:gd name="connsiteX6" fmla="*/ 346298 w 3865288"/>
              <a:gd name="connsiteY6" fmla="*/ 2636865 h 3007610"/>
              <a:gd name="connsiteX7" fmla="*/ 0 w 3865288"/>
              <a:gd name="connsiteY7" fmla="*/ 502119 h 3007610"/>
              <a:gd name="connsiteX8" fmla="*/ 282628 w 3865288"/>
              <a:gd name="connsiteY8" fmla="*/ 498143 h 3007610"/>
              <a:gd name="connsiteX9" fmla="*/ 296870 w 3865288"/>
              <a:gd name="connsiteY9" fmla="*/ 263283 h 3007610"/>
              <a:gd name="connsiteX10" fmla="*/ 682924 w 3865288"/>
              <a:gd name="connsiteY10" fmla="*/ 0 h 3007610"/>
              <a:gd name="connsiteX11" fmla="*/ 1570028 w 3865288"/>
              <a:gd name="connsiteY11" fmla="*/ 109182 h 3007610"/>
              <a:gd name="connsiteX12" fmla="*/ 1829336 w 3865288"/>
              <a:gd name="connsiteY12" fmla="*/ 436728 h 3007610"/>
              <a:gd name="connsiteX13" fmla="*/ 3664960 w 3865288"/>
              <a:gd name="connsiteY13" fmla="*/ 668740 h 3007610"/>
              <a:gd name="connsiteX14" fmla="*/ 3856028 w 3865288"/>
              <a:gd name="connsiteY14" fmla="*/ 1009934 h 3007610"/>
              <a:gd name="connsiteX15" fmla="*/ 3612623 w 3865288"/>
              <a:gd name="connsiteY15" fmla="*/ 3007017 h 3007610"/>
              <a:gd name="connsiteX16" fmla="*/ 3487539 w 3865288"/>
              <a:gd name="connsiteY16" fmla="*/ 1084997 h 3007610"/>
              <a:gd name="connsiteX17" fmla="*/ 3255527 w 3865288"/>
              <a:gd name="connsiteY17" fmla="*/ 812041 h 3007610"/>
              <a:gd name="connsiteX18" fmla="*/ 1651915 w 3865288"/>
              <a:gd name="connsiteY18" fmla="*/ 614149 h 3007610"/>
              <a:gd name="connsiteX19" fmla="*/ 1372136 w 3865288"/>
              <a:gd name="connsiteY19" fmla="*/ 279779 h 3007610"/>
              <a:gd name="connsiteX20" fmla="*/ 662094 w 3865288"/>
              <a:gd name="connsiteY20" fmla="*/ 164013 h 3007610"/>
              <a:gd name="connsiteX21" fmla="*/ 682924 w 3865288"/>
              <a:gd name="connsiteY21" fmla="*/ 0 h 300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65288" h="3007610">
                <a:moveTo>
                  <a:pt x="296870" y="263283"/>
                </a:moveTo>
                <a:lnTo>
                  <a:pt x="1229426" y="364513"/>
                </a:lnTo>
                <a:lnTo>
                  <a:pt x="1461439" y="682388"/>
                </a:lnTo>
                <a:lnTo>
                  <a:pt x="2937058" y="854705"/>
                </a:lnTo>
                <a:cubicBezTo>
                  <a:pt x="3245418" y="884374"/>
                  <a:pt x="3271508" y="1057167"/>
                  <a:pt x="3289645" y="1194179"/>
                </a:cubicBezTo>
                <a:lnTo>
                  <a:pt x="3597846" y="3007610"/>
                </a:lnTo>
                <a:lnTo>
                  <a:pt x="346298" y="2636865"/>
                </a:lnTo>
                <a:lnTo>
                  <a:pt x="0" y="502119"/>
                </a:lnTo>
                <a:lnTo>
                  <a:pt x="282628" y="498143"/>
                </a:lnTo>
                <a:lnTo>
                  <a:pt x="296870" y="263283"/>
                </a:lnTo>
                <a:close/>
                <a:moveTo>
                  <a:pt x="682924" y="0"/>
                </a:moveTo>
                <a:lnTo>
                  <a:pt x="1570028" y="109182"/>
                </a:lnTo>
                <a:lnTo>
                  <a:pt x="1829336" y="436728"/>
                </a:lnTo>
                <a:lnTo>
                  <a:pt x="3664960" y="668740"/>
                </a:lnTo>
                <a:cubicBezTo>
                  <a:pt x="3883700" y="698983"/>
                  <a:pt x="3875827" y="816690"/>
                  <a:pt x="3856028" y="1009934"/>
                </a:cubicBezTo>
                <a:lnTo>
                  <a:pt x="3612623" y="3007017"/>
                </a:lnTo>
                <a:lnTo>
                  <a:pt x="3487539" y="1084997"/>
                </a:lnTo>
                <a:cubicBezTo>
                  <a:pt x="3489715" y="954256"/>
                  <a:pt x="3444181" y="835439"/>
                  <a:pt x="3255527" y="812041"/>
                </a:cubicBezTo>
                <a:lnTo>
                  <a:pt x="1651915" y="614149"/>
                </a:lnTo>
                <a:lnTo>
                  <a:pt x="1372136" y="279779"/>
                </a:lnTo>
                <a:lnTo>
                  <a:pt x="662094" y="164013"/>
                </a:lnTo>
                <a:cubicBezTo>
                  <a:pt x="675742" y="104873"/>
                  <a:pt x="669276" y="59140"/>
                  <a:pt x="6829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7" name="Arrow: Right 46">
            <a:extLst>
              <a:ext uri="{FF2B5EF4-FFF2-40B4-BE49-F238E27FC236}">
                <a16:creationId xmlns:a16="http://schemas.microsoft.com/office/drawing/2014/main" id="{E38287EC-10EB-4009-8B3E-53314FB19ECD}"/>
              </a:ext>
            </a:extLst>
          </p:cNvPr>
          <p:cNvSpPr/>
          <p:nvPr/>
        </p:nvSpPr>
        <p:spPr>
          <a:xfrm>
            <a:off x="3148918" y="2653570"/>
            <a:ext cx="835846" cy="414017"/>
          </a:xfrm>
          <a:prstGeom prst="rightArrow">
            <a:avLst>
              <a:gd name="adj1" fmla="val 50000"/>
              <a:gd name="adj2" fmla="val 812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006ABD46-F77B-4688-9E6E-3AAE7EFB27BA}"/>
              </a:ext>
            </a:extLst>
          </p:cNvPr>
          <p:cNvSpPr/>
          <p:nvPr/>
        </p:nvSpPr>
        <p:spPr>
          <a:xfrm rot="10800000">
            <a:off x="8377525" y="2653570"/>
            <a:ext cx="835846" cy="414017"/>
          </a:xfrm>
          <a:prstGeom prst="rightArrow">
            <a:avLst>
              <a:gd name="adj1" fmla="val 50000"/>
              <a:gd name="adj2" fmla="val 812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타원 14">
            <a:extLst>
              <a:ext uri="{FF2B5EF4-FFF2-40B4-BE49-F238E27FC236}">
                <a16:creationId xmlns:a16="http://schemas.microsoft.com/office/drawing/2014/main" id="{82D8E5D8-14BB-44D7-82FA-C61401B6EED7}"/>
              </a:ext>
            </a:extLst>
          </p:cNvPr>
          <p:cNvSpPr/>
          <p:nvPr/>
        </p:nvSpPr>
        <p:spPr>
          <a:xfrm>
            <a:off x="991898" y="4413776"/>
            <a:ext cx="388504" cy="388504"/>
          </a:xfrm>
          <a:prstGeom prst="ellipse">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2</a:t>
            </a:r>
            <a:endParaRPr lang="ko-KR" altLang="en-US" sz="1400" b="1" dirty="0"/>
          </a:p>
        </p:txBody>
      </p:sp>
      <p:sp>
        <p:nvSpPr>
          <p:cNvPr id="50" name="타원 18">
            <a:extLst>
              <a:ext uri="{FF2B5EF4-FFF2-40B4-BE49-F238E27FC236}">
                <a16:creationId xmlns:a16="http://schemas.microsoft.com/office/drawing/2014/main" id="{B1A15E47-24DA-4D51-B78A-2913D354D8EB}"/>
              </a:ext>
            </a:extLst>
          </p:cNvPr>
          <p:cNvSpPr/>
          <p:nvPr/>
        </p:nvSpPr>
        <p:spPr>
          <a:xfrm>
            <a:off x="5006151" y="4709528"/>
            <a:ext cx="388504" cy="388504"/>
          </a:xfrm>
          <a:prstGeom prst="ellipse">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1</a:t>
            </a:r>
            <a:endParaRPr lang="ko-KR" altLang="en-US" sz="1400" b="1" dirty="0"/>
          </a:p>
        </p:txBody>
      </p:sp>
      <p:sp>
        <p:nvSpPr>
          <p:cNvPr id="51" name="타원 21">
            <a:extLst>
              <a:ext uri="{FF2B5EF4-FFF2-40B4-BE49-F238E27FC236}">
                <a16:creationId xmlns:a16="http://schemas.microsoft.com/office/drawing/2014/main" id="{0AF86696-9232-44CA-98B0-28D8B347DAAE}"/>
              </a:ext>
            </a:extLst>
          </p:cNvPr>
          <p:cNvSpPr/>
          <p:nvPr/>
        </p:nvSpPr>
        <p:spPr>
          <a:xfrm>
            <a:off x="9037132" y="4413776"/>
            <a:ext cx="388504" cy="388504"/>
          </a:xfrm>
          <a:prstGeom prst="ellipse">
            <a:avLst/>
          </a:prstGeom>
          <a:solidFill>
            <a:schemeClr val="accent3"/>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dirty="0"/>
              <a:t>3</a:t>
            </a:r>
            <a:endParaRPr lang="ko-KR" altLang="en-US" sz="1400" b="1" dirty="0"/>
          </a:p>
        </p:txBody>
      </p:sp>
      <p:sp>
        <p:nvSpPr>
          <p:cNvPr id="52" name="텍스트 개체 틀 11">
            <a:extLst>
              <a:ext uri="{FF2B5EF4-FFF2-40B4-BE49-F238E27FC236}">
                <a16:creationId xmlns:a16="http://schemas.microsoft.com/office/drawing/2014/main" id="{75C45625-979B-495A-8015-2C6325BDCD1E}"/>
              </a:ext>
            </a:extLst>
          </p:cNvPr>
          <p:cNvSpPr txBox="1">
            <a:spLocks/>
          </p:cNvSpPr>
          <p:nvPr/>
        </p:nvSpPr>
        <p:spPr>
          <a:xfrm>
            <a:off x="1383124" y="4428008"/>
            <a:ext cx="1857262" cy="360040"/>
          </a:xfrm>
          <a:prstGeom prst="rect">
            <a:avLst/>
          </a:prstGeom>
        </p:spPr>
        <p:txBody>
          <a:bodyPr anchor="ct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dirty="0">
                <a:solidFill>
                  <a:schemeClr val="tx1">
                    <a:lumMod val="75000"/>
                    <a:lumOff val="25000"/>
                  </a:schemeClr>
                </a:solidFill>
              </a:rPr>
              <a:t>CONTENTS HERE</a:t>
            </a:r>
            <a:endParaRPr lang="ko-KR" altLang="en-US" sz="1400" dirty="0">
              <a:solidFill>
                <a:schemeClr val="tx1">
                  <a:lumMod val="75000"/>
                  <a:lumOff val="25000"/>
                </a:schemeClr>
              </a:solidFill>
            </a:endParaRPr>
          </a:p>
        </p:txBody>
      </p:sp>
      <p:sp>
        <p:nvSpPr>
          <p:cNvPr id="53" name="텍스트 개체 틀 14">
            <a:extLst>
              <a:ext uri="{FF2B5EF4-FFF2-40B4-BE49-F238E27FC236}">
                <a16:creationId xmlns:a16="http://schemas.microsoft.com/office/drawing/2014/main" id="{6AA7E8B0-0F98-49A6-B587-1DB96F3FDB16}"/>
              </a:ext>
            </a:extLst>
          </p:cNvPr>
          <p:cNvSpPr txBox="1">
            <a:spLocks/>
          </p:cNvSpPr>
          <p:nvPr/>
        </p:nvSpPr>
        <p:spPr>
          <a:xfrm>
            <a:off x="5416428" y="4723760"/>
            <a:ext cx="1841227" cy="360040"/>
          </a:xfrm>
          <a:prstGeom prst="rect">
            <a:avLst/>
          </a:prstGeom>
        </p:spPr>
        <p:txBody>
          <a:bodyPr anchor="ct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a:solidFill>
                  <a:schemeClr val="tx1">
                    <a:lumMod val="75000"/>
                    <a:lumOff val="25000"/>
                  </a:schemeClr>
                </a:solidFill>
              </a:rPr>
              <a:t>CONTENTS HERE</a:t>
            </a:r>
            <a:endParaRPr lang="ko-KR" altLang="en-US" sz="1400" dirty="0">
              <a:solidFill>
                <a:schemeClr val="tx1">
                  <a:lumMod val="75000"/>
                  <a:lumOff val="25000"/>
                </a:schemeClr>
              </a:solidFill>
            </a:endParaRPr>
          </a:p>
        </p:txBody>
      </p:sp>
      <p:sp>
        <p:nvSpPr>
          <p:cNvPr id="54" name="텍스트 개체 틀 18">
            <a:extLst>
              <a:ext uri="{FF2B5EF4-FFF2-40B4-BE49-F238E27FC236}">
                <a16:creationId xmlns:a16="http://schemas.microsoft.com/office/drawing/2014/main" id="{A6409896-8E3C-4923-8938-318D4A18556D}"/>
              </a:ext>
            </a:extLst>
          </p:cNvPr>
          <p:cNvSpPr txBox="1">
            <a:spLocks/>
          </p:cNvSpPr>
          <p:nvPr/>
        </p:nvSpPr>
        <p:spPr>
          <a:xfrm>
            <a:off x="9447408" y="4428008"/>
            <a:ext cx="1822396" cy="360040"/>
          </a:xfrm>
          <a:prstGeom prst="rect">
            <a:avLst/>
          </a:prstGeom>
        </p:spPr>
        <p:txBody>
          <a:bodyPr anchor="ct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400">
                <a:solidFill>
                  <a:schemeClr val="tx1">
                    <a:lumMod val="75000"/>
                    <a:lumOff val="25000"/>
                  </a:schemeClr>
                </a:solidFill>
              </a:rPr>
              <a:t>CONTENTS HERE</a:t>
            </a:r>
            <a:endParaRPr lang="ko-KR" altLang="en-US" sz="1400" dirty="0">
              <a:solidFill>
                <a:schemeClr val="tx1">
                  <a:lumMod val="75000"/>
                  <a:lumOff val="25000"/>
                </a:schemeClr>
              </a:solidFill>
            </a:endParaRPr>
          </a:p>
        </p:txBody>
      </p:sp>
      <p:sp>
        <p:nvSpPr>
          <p:cNvPr id="55" name="자유형 11">
            <a:extLst>
              <a:ext uri="{FF2B5EF4-FFF2-40B4-BE49-F238E27FC236}">
                <a16:creationId xmlns:a16="http://schemas.microsoft.com/office/drawing/2014/main" id="{98DCB2FD-E08E-4A78-AB65-7CA941DB7463}"/>
              </a:ext>
            </a:extLst>
          </p:cNvPr>
          <p:cNvSpPr/>
          <p:nvPr/>
        </p:nvSpPr>
        <p:spPr>
          <a:xfrm flipV="1">
            <a:off x="1312752" y="5370668"/>
            <a:ext cx="9360000" cy="46647"/>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6" name="자유형 11">
            <a:extLst>
              <a:ext uri="{FF2B5EF4-FFF2-40B4-BE49-F238E27FC236}">
                <a16:creationId xmlns:a16="http://schemas.microsoft.com/office/drawing/2014/main" id="{CFAC6F33-FF6E-4D9D-85F6-F514E2F60432}"/>
              </a:ext>
            </a:extLst>
          </p:cNvPr>
          <p:cNvSpPr/>
          <p:nvPr/>
        </p:nvSpPr>
        <p:spPr>
          <a:xfrm flipV="1">
            <a:off x="1312752" y="6018740"/>
            <a:ext cx="9360000" cy="46647"/>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57" name="텍스트 개체 틀 9">
            <a:extLst>
              <a:ext uri="{FF2B5EF4-FFF2-40B4-BE49-F238E27FC236}">
                <a16:creationId xmlns:a16="http://schemas.microsoft.com/office/drawing/2014/main" id="{71EC8BDC-8DC8-4BE3-8EBF-AB77B64CE328}"/>
              </a:ext>
            </a:extLst>
          </p:cNvPr>
          <p:cNvSpPr txBox="1">
            <a:spLocks/>
          </p:cNvSpPr>
          <p:nvPr/>
        </p:nvSpPr>
        <p:spPr>
          <a:xfrm>
            <a:off x="1312752" y="5498025"/>
            <a:ext cx="9630332" cy="494323"/>
          </a:xfrm>
          <a:prstGeom prst="rect">
            <a:avLst/>
          </a:prstGeom>
        </p:spPr>
        <p:txBody>
          <a:bodyPr anchor="ct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200" dirty="0">
                <a:solidFill>
                  <a:schemeClr val="tx1">
                    <a:lumMod val="75000"/>
                    <a:lumOff val="25000"/>
                  </a:schemeClr>
                </a:solidFill>
              </a:rPr>
              <a:t>Example Text : Get a modern PowerPoint  Presentation that is beautifully designed. I hope and I believe that this Template will your Time, Money and Reputation. Easy to change colors, photos and Text.</a:t>
            </a:r>
            <a:endParaRPr lang="ko-KR" altLang="en-US" sz="1200" dirty="0">
              <a:solidFill>
                <a:schemeClr val="tx1">
                  <a:lumMod val="75000"/>
                  <a:lumOff val="25000"/>
                </a:schemeClr>
              </a:solidFill>
            </a:endParaRPr>
          </a:p>
        </p:txBody>
      </p:sp>
    </p:spTree>
    <p:extLst>
      <p:ext uri="{BB962C8B-B14F-4D97-AF65-F5344CB8AC3E}">
        <p14:creationId xmlns:p14="http://schemas.microsoft.com/office/powerpoint/2010/main" val="3794804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Rectangle 2">
            <a:extLst>
              <a:ext uri="{FF2B5EF4-FFF2-40B4-BE49-F238E27FC236}">
                <a16:creationId xmlns:a16="http://schemas.microsoft.com/office/drawing/2014/main" id="{ED7C880A-CE26-4D0B-9B7C-4FFC33CC1197}"/>
              </a:ext>
            </a:extLst>
          </p:cNvPr>
          <p:cNvSpPr/>
          <p:nvPr/>
        </p:nvSpPr>
        <p:spPr>
          <a:xfrm>
            <a:off x="3177" y="5133942"/>
            <a:ext cx="12192002" cy="982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3">
            <a:extLst>
              <a:ext uri="{FF2B5EF4-FFF2-40B4-BE49-F238E27FC236}">
                <a16:creationId xmlns:a16="http://schemas.microsoft.com/office/drawing/2014/main" id="{CC0E7975-CDAA-43F8-AA3A-02A34EDD66B4}"/>
              </a:ext>
            </a:extLst>
          </p:cNvPr>
          <p:cNvSpPr/>
          <p:nvPr/>
        </p:nvSpPr>
        <p:spPr>
          <a:xfrm>
            <a:off x="-2" y="1848590"/>
            <a:ext cx="12192002" cy="32403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Freeform 8">
            <a:extLst>
              <a:ext uri="{FF2B5EF4-FFF2-40B4-BE49-F238E27FC236}">
                <a16:creationId xmlns:a16="http://schemas.microsoft.com/office/drawing/2014/main" id="{D7EBFE85-CF2A-41DF-AD82-1E10D19720B1}"/>
              </a:ext>
            </a:extLst>
          </p:cNvPr>
          <p:cNvSpPr>
            <a:spLocks noEditPoints="1"/>
          </p:cNvSpPr>
          <p:nvPr/>
        </p:nvSpPr>
        <p:spPr bwMode="auto">
          <a:xfrm>
            <a:off x="971606" y="1297127"/>
            <a:ext cx="3514827" cy="5036409"/>
          </a:xfrm>
          <a:custGeom>
            <a:avLst/>
            <a:gdLst>
              <a:gd name="T0" fmla="*/ 1307 w 2407"/>
              <a:gd name="T1" fmla="*/ 3296 h 3449"/>
              <a:gd name="T2" fmla="*/ 1393 w 2407"/>
              <a:gd name="T3" fmla="*/ 3433 h 3449"/>
              <a:gd name="T4" fmla="*/ 1318 w 2407"/>
              <a:gd name="T5" fmla="*/ 3430 h 3449"/>
              <a:gd name="T6" fmla="*/ 1232 w 2407"/>
              <a:gd name="T7" fmla="*/ 3392 h 3449"/>
              <a:gd name="T8" fmla="*/ 1634 w 2407"/>
              <a:gd name="T9" fmla="*/ 3254 h 3449"/>
              <a:gd name="T10" fmla="*/ 1670 w 2407"/>
              <a:gd name="T11" fmla="*/ 3273 h 3449"/>
              <a:gd name="T12" fmla="*/ 1271 w 2407"/>
              <a:gd name="T13" fmla="*/ 2772 h 3449"/>
              <a:gd name="T14" fmla="*/ 1634 w 2407"/>
              <a:gd name="T15" fmla="*/ 719 h 3449"/>
              <a:gd name="T16" fmla="*/ 1040 w 2407"/>
              <a:gd name="T17" fmla="*/ 126 h 3449"/>
              <a:gd name="T18" fmla="*/ 543 w 2407"/>
              <a:gd name="T19" fmla="*/ 2 h 3449"/>
              <a:gd name="T20" fmla="*/ 509 w 2407"/>
              <a:gd name="T21" fmla="*/ 156 h 3449"/>
              <a:gd name="T22" fmla="*/ 550 w 2407"/>
              <a:gd name="T23" fmla="*/ 68 h 3449"/>
              <a:gd name="T24" fmla="*/ 672 w 2407"/>
              <a:gd name="T25" fmla="*/ 51 h 3449"/>
              <a:gd name="T26" fmla="*/ 1009 w 2407"/>
              <a:gd name="T27" fmla="*/ 100 h 3449"/>
              <a:gd name="T28" fmla="*/ 1065 w 2407"/>
              <a:gd name="T29" fmla="*/ 182 h 3449"/>
              <a:gd name="T30" fmla="*/ 1234 w 2407"/>
              <a:gd name="T31" fmla="*/ 302 h 3449"/>
              <a:gd name="T32" fmla="*/ 1454 w 2407"/>
              <a:gd name="T33" fmla="*/ 346 h 3449"/>
              <a:gd name="T34" fmla="*/ 1562 w 2407"/>
              <a:gd name="T35" fmla="*/ 475 h 3449"/>
              <a:gd name="T36" fmla="*/ 1613 w 2407"/>
              <a:gd name="T37" fmla="*/ 548 h 3449"/>
              <a:gd name="T38" fmla="*/ 1576 w 2407"/>
              <a:gd name="T39" fmla="*/ 711 h 3449"/>
              <a:gd name="T40" fmla="*/ 1869 w 2407"/>
              <a:gd name="T41" fmla="*/ 714 h 3449"/>
              <a:gd name="T42" fmla="*/ 2220 w 2407"/>
              <a:gd name="T43" fmla="*/ 840 h 3449"/>
              <a:gd name="T44" fmla="*/ 2292 w 2407"/>
              <a:gd name="T45" fmla="*/ 1194 h 3449"/>
              <a:gd name="T46" fmla="*/ 2206 w 2407"/>
              <a:gd name="T47" fmla="*/ 1477 h 3449"/>
              <a:gd name="T48" fmla="*/ 2136 w 2407"/>
              <a:gd name="T49" fmla="*/ 1733 h 3449"/>
              <a:gd name="T50" fmla="*/ 1948 w 2407"/>
              <a:gd name="T51" fmla="*/ 1824 h 3449"/>
              <a:gd name="T52" fmla="*/ 1787 w 2407"/>
              <a:gd name="T53" fmla="*/ 1924 h 3449"/>
              <a:gd name="T54" fmla="*/ 1716 w 2407"/>
              <a:gd name="T55" fmla="*/ 2220 h 3449"/>
              <a:gd name="T56" fmla="*/ 1658 w 2407"/>
              <a:gd name="T57" fmla="*/ 2231 h 3449"/>
              <a:gd name="T58" fmla="*/ 1618 w 2407"/>
              <a:gd name="T59" fmla="*/ 2379 h 3449"/>
              <a:gd name="T60" fmla="*/ 1454 w 2407"/>
              <a:gd name="T61" fmla="*/ 2418 h 3449"/>
              <a:gd name="T62" fmla="*/ 1339 w 2407"/>
              <a:gd name="T63" fmla="*/ 2615 h 3449"/>
              <a:gd name="T64" fmla="*/ 1288 w 2407"/>
              <a:gd name="T65" fmla="*/ 2718 h 3449"/>
              <a:gd name="T66" fmla="*/ 1220 w 2407"/>
              <a:gd name="T67" fmla="*/ 2777 h 3449"/>
              <a:gd name="T68" fmla="*/ 1236 w 2407"/>
              <a:gd name="T69" fmla="*/ 2882 h 3449"/>
              <a:gd name="T70" fmla="*/ 1166 w 2407"/>
              <a:gd name="T71" fmla="*/ 2960 h 3449"/>
              <a:gd name="T72" fmla="*/ 1213 w 2407"/>
              <a:gd name="T73" fmla="*/ 3201 h 3449"/>
              <a:gd name="T74" fmla="*/ 1197 w 2407"/>
              <a:gd name="T75" fmla="*/ 3297 h 3449"/>
              <a:gd name="T76" fmla="*/ 1099 w 2407"/>
              <a:gd name="T77" fmla="*/ 3341 h 3449"/>
              <a:gd name="T78" fmla="*/ 1033 w 2407"/>
              <a:gd name="T79" fmla="*/ 3273 h 3449"/>
              <a:gd name="T80" fmla="*/ 983 w 2407"/>
              <a:gd name="T81" fmla="*/ 3219 h 3449"/>
              <a:gd name="T82" fmla="*/ 921 w 2407"/>
              <a:gd name="T83" fmla="*/ 3156 h 3449"/>
              <a:gd name="T84" fmla="*/ 871 w 2407"/>
              <a:gd name="T85" fmla="*/ 3022 h 3449"/>
              <a:gd name="T86" fmla="*/ 817 w 2407"/>
              <a:gd name="T87" fmla="*/ 2964 h 3449"/>
              <a:gd name="T88" fmla="*/ 832 w 2407"/>
              <a:gd name="T89" fmla="*/ 2861 h 3449"/>
              <a:gd name="T90" fmla="*/ 832 w 2407"/>
              <a:gd name="T91" fmla="*/ 2795 h 3449"/>
              <a:gd name="T92" fmla="*/ 775 w 2407"/>
              <a:gd name="T93" fmla="*/ 2803 h 3449"/>
              <a:gd name="T94" fmla="*/ 733 w 2407"/>
              <a:gd name="T95" fmla="*/ 2624 h 3449"/>
              <a:gd name="T96" fmla="*/ 715 w 2407"/>
              <a:gd name="T97" fmla="*/ 2306 h 3449"/>
              <a:gd name="T98" fmla="*/ 672 w 2407"/>
              <a:gd name="T99" fmla="*/ 2086 h 3449"/>
              <a:gd name="T100" fmla="*/ 667 w 2407"/>
              <a:gd name="T101" fmla="*/ 1894 h 3449"/>
              <a:gd name="T102" fmla="*/ 611 w 2407"/>
              <a:gd name="T103" fmla="*/ 1555 h 3449"/>
              <a:gd name="T104" fmla="*/ 349 w 2407"/>
              <a:gd name="T105" fmla="*/ 1397 h 3449"/>
              <a:gd name="T106" fmla="*/ 215 w 2407"/>
              <a:gd name="T107" fmla="*/ 1198 h 3449"/>
              <a:gd name="T108" fmla="*/ 45 w 2407"/>
              <a:gd name="T109" fmla="*/ 962 h 3449"/>
              <a:gd name="T110" fmla="*/ 31 w 2407"/>
              <a:gd name="T111" fmla="*/ 770 h 3449"/>
              <a:gd name="T112" fmla="*/ 61 w 2407"/>
              <a:gd name="T113" fmla="*/ 618 h 3449"/>
              <a:gd name="T114" fmla="*/ 208 w 2407"/>
              <a:gd name="T115" fmla="*/ 414 h 3449"/>
              <a:gd name="T116" fmla="*/ 230 w 2407"/>
              <a:gd name="T117" fmla="*/ 227 h 3449"/>
              <a:gd name="T118" fmla="*/ 244 w 2407"/>
              <a:gd name="T119" fmla="*/ 215 h 3449"/>
              <a:gd name="T120" fmla="*/ 380 w 2407"/>
              <a:gd name="T121" fmla="*/ 73 h 3449"/>
              <a:gd name="T122" fmla="*/ 494 w 2407"/>
              <a:gd name="T123" fmla="*/ 14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7" h="3449">
                <a:moveTo>
                  <a:pt x="1489" y="3376"/>
                </a:moveTo>
                <a:lnTo>
                  <a:pt x="1539" y="3376"/>
                </a:lnTo>
                <a:lnTo>
                  <a:pt x="1541" y="3379"/>
                </a:lnTo>
                <a:lnTo>
                  <a:pt x="1541" y="3383"/>
                </a:lnTo>
                <a:lnTo>
                  <a:pt x="1543" y="3388"/>
                </a:lnTo>
                <a:lnTo>
                  <a:pt x="1543" y="3395"/>
                </a:lnTo>
                <a:lnTo>
                  <a:pt x="1536" y="3397"/>
                </a:lnTo>
                <a:lnTo>
                  <a:pt x="1527" y="3399"/>
                </a:lnTo>
                <a:lnTo>
                  <a:pt x="1517" y="3399"/>
                </a:lnTo>
                <a:lnTo>
                  <a:pt x="1511" y="3397"/>
                </a:lnTo>
                <a:lnTo>
                  <a:pt x="1506" y="3395"/>
                </a:lnTo>
                <a:lnTo>
                  <a:pt x="1501" y="3395"/>
                </a:lnTo>
                <a:lnTo>
                  <a:pt x="1492" y="3395"/>
                </a:lnTo>
                <a:lnTo>
                  <a:pt x="1489" y="3376"/>
                </a:lnTo>
                <a:close/>
                <a:moveTo>
                  <a:pt x="1271" y="3275"/>
                </a:moveTo>
                <a:lnTo>
                  <a:pt x="1279" y="3282"/>
                </a:lnTo>
                <a:lnTo>
                  <a:pt x="1290" y="3283"/>
                </a:lnTo>
                <a:lnTo>
                  <a:pt x="1300" y="3287"/>
                </a:lnTo>
                <a:lnTo>
                  <a:pt x="1307" y="3296"/>
                </a:lnTo>
                <a:lnTo>
                  <a:pt x="1312" y="3308"/>
                </a:lnTo>
                <a:lnTo>
                  <a:pt x="1319" y="3318"/>
                </a:lnTo>
                <a:lnTo>
                  <a:pt x="1353" y="3337"/>
                </a:lnTo>
                <a:lnTo>
                  <a:pt x="1393" y="3355"/>
                </a:lnTo>
                <a:lnTo>
                  <a:pt x="1436" y="3369"/>
                </a:lnTo>
                <a:lnTo>
                  <a:pt x="1482" y="3379"/>
                </a:lnTo>
                <a:lnTo>
                  <a:pt x="1482" y="3395"/>
                </a:lnTo>
                <a:lnTo>
                  <a:pt x="1473" y="3395"/>
                </a:lnTo>
                <a:lnTo>
                  <a:pt x="1459" y="3400"/>
                </a:lnTo>
                <a:lnTo>
                  <a:pt x="1445" y="3400"/>
                </a:lnTo>
                <a:lnTo>
                  <a:pt x="1431" y="3400"/>
                </a:lnTo>
                <a:lnTo>
                  <a:pt x="1421" y="3402"/>
                </a:lnTo>
                <a:lnTo>
                  <a:pt x="1415" y="3406"/>
                </a:lnTo>
                <a:lnTo>
                  <a:pt x="1412" y="3407"/>
                </a:lnTo>
                <a:lnTo>
                  <a:pt x="1408" y="3411"/>
                </a:lnTo>
                <a:lnTo>
                  <a:pt x="1401" y="3413"/>
                </a:lnTo>
                <a:lnTo>
                  <a:pt x="1389" y="3414"/>
                </a:lnTo>
                <a:lnTo>
                  <a:pt x="1389" y="3433"/>
                </a:lnTo>
                <a:lnTo>
                  <a:pt x="1393" y="3433"/>
                </a:lnTo>
                <a:lnTo>
                  <a:pt x="1396" y="3428"/>
                </a:lnTo>
                <a:lnTo>
                  <a:pt x="1398" y="3425"/>
                </a:lnTo>
                <a:lnTo>
                  <a:pt x="1400" y="3423"/>
                </a:lnTo>
                <a:lnTo>
                  <a:pt x="1403" y="3423"/>
                </a:lnTo>
                <a:lnTo>
                  <a:pt x="1408" y="3421"/>
                </a:lnTo>
                <a:lnTo>
                  <a:pt x="1415" y="3421"/>
                </a:lnTo>
                <a:lnTo>
                  <a:pt x="1415" y="3430"/>
                </a:lnTo>
                <a:lnTo>
                  <a:pt x="1419" y="3433"/>
                </a:lnTo>
                <a:lnTo>
                  <a:pt x="1419" y="3437"/>
                </a:lnTo>
                <a:lnTo>
                  <a:pt x="1419" y="3442"/>
                </a:lnTo>
                <a:lnTo>
                  <a:pt x="1421" y="3449"/>
                </a:lnTo>
                <a:lnTo>
                  <a:pt x="1401" y="3446"/>
                </a:lnTo>
                <a:lnTo>
                  <a:pt x="1387" y="3439"/>
                </a:lnTo>
                <a:lnTo>
                  <a:pt x="1375" y="3432"/>
                </a:lnTo>
                <a:lnTo>
                  <a:pt x="1363" y="3425"/>
                </a:lnTo>
                <a:lnTo>
                  <a:pt x="1354" y="3425"/>
                </a:lnTo>
                <a:lnTo>
                  <a:pt x="1342" y="3427"/>
                </a:lnTo>
                <a:lnTo>
                  <a:pt x="1330" y="3428"/>
                </a:lnTo>
                <a:lnTo>
                  <a:pt x="1318" y="3430"/>
                </a:lnTo>
                <a:lnTo>
                  <a:pt x="1309" y="3430"/>
                </a:lnTo>
                <a:lnTo>
                  <a:pt x="1304" y="3427"/>
                </a:lnTo>
                <a:lnTo>
                  <a:pt x="1300" y="3423"/>
                </a:lnTo>
                <a:lnTo>
                  <a:pt x="1295" y="3418"/>
                </a:lnTo>
                <a:lnTo>
                  <a:pt x="1290" y="3413"/>
                </a:lnTo>
                <a:lnTo>
                  <a:pt x="1286" y="3409"/>
                </a:lnTo>
                <a:lnTo>
                  <a:pt x="1281" y="3406"/>
                </a:lnTo>
                <a:lnTo>
                  <a:pt x="1279" y="3406"/>
                </a:lnTo>
                <a:lnTo>
                  <a:pt x="1277" y="3406"/>
                </a:lnTo>
                <a:lnTo>
                  <a:pt x="1277" y="3407"/>
                </a:lnTo>
                <a:lnTo>
                  <a:pt x="1277" y="3409"/>
                </a:lnTo>
                <a:lnTo>
                  <a:pt x="1277" y="3411"/>
                </a:lnTo>
                <a:lnTo>
                  <a:pt x="1277" y="3413"/>
                </a:lnTo>
                <a:lnTo>
                  <a:pt x="1277" y="3414"/>
                </a:lnTo>
                <a:lnTo>
                  <a:pt x="1262" y="3414"/>
                </a:lnTo>
                <a:lnTo>
                  <a:pt x="1246" y="3409"/>
                </a:lnTo>
                <a:lnTo>
                  <a:pt x="1236" y="3402"/>
                </a:lnTo>
                <a:lnTo>
                  <a:pt x="1232" y="3402"/>
                </a:lnTo>
                <a:lnTo>
                  <a:pt x="1232" y="3392"/>
                </a:lnTo>
                <a:lnTo>
                  <a:pt x="1251" y="3392"/>
                </a:lnTo>
                <a:lnTo>
                  <a:pt x="1251" y="3388"/>
                </a:lnTo>
                <a:lnTo>
                  <a:pt x="1253" y="3386"/>
                </a:lnTo>
                <a:lnTo>
                  <a:pt x="1253" y="3386"/>
                </a:lnTo>
                <a:lnTo>
                  <a:pt x="1253" y="3385"/>
                </a:lnTo>
                <a:lnTo>
                  <a:pt x="1255" y="3383"/>
                </a:lnTo>
                <a:lnTo>
                  <a:pt x="1250" y="3371"/>
                </a:lnTo>
                <a:lnTo>
                  <a:pt x="1243" y="3358"/>
                </a:lnTo>
                <a:lnTo>
                  <a:pt x="1236" y="3346"/>
                </a:lnTo>
                <a:lnTo>
                  <a:pt x="1230" y="3332"/>
                </a:lnTo>
                <a:lnTo>
                  <a:pt x="1232" y="3322"/>
                </a:lnTo>
                <a:lnTo>
                  <a:pt x="1236" y="3310"/>
                </a:lnTo>
                <a:lnTo>
                  <a:pt x="1241" y="3297"/>
                </a:lnTo>
                <a:lnTo>
                  <a:pt x="1246" y="3287"/>
                </a:lnTo>
                <a:lnTo>
                  <a:pt x="1257" y="3278"/>
                </a:lnTo>
                <a:lnTo>
                  <a:pt x="1271" y="3275"/>
                </a:lnTo>
                <a:close/>
                <a:moveTo>
                  <a:pt x="1642" y="3222"/>
                </a:moveTo>
                <a:lnTo>
                  <a:pt x="1641" y="3238"/>
                </a:lnTo>
                <a:lnTo>
                  <a:pt x="1634" y="3254"/>
                </a:lnTo>
                <a:lnTo>
                  <a:pt x="1623" y="3264"/>
                </a:lnTo>
                <a:lnTo>
                  <a:pt x="1621" y="3266"/>
                </a:lnTo>
                <a:lnTo>
                  <a:pt x="1618" y="3269"/>
                </a:lnTo>
                <a:lnTo>
                  <a:pt x="1616" y="3271"/>
                </a:lnTo>
                <a:lnTo>
                  <a:pt x="1581" y="3264"/>
                </a:lnTo>
                <a:lnTo>
                  <a:pt x="1578" y="3238"/>
                </a:lnTo>
                <a:lnTo>
                  <a:pt x="1593" y="3233"/>
                </a:lnTo>
                <a:lnTo>
                  <a:pt x="1606" y="3228"/>
                </a:lnTo>
                <a:lnTo>
                  <a:pt x="1621" y="3224"/>
                </a:lnTo>
                <a:lnTo>
                  <a:pt x="1642" y="3222"/>
                </a:lnTo>
                <a:close/>
                <a:moveTo>
                  <a:pt x="1689" y="3217"/>
                </a:moveTo>
                <a:lnTo>
                  <a:pt x="1728" y="3217"/>
                </a:lnTo>
                <a:lnTo>
                  <a:pt x="1730" y="3228"/>
                </a:lnTo>
                <a:lnTo>
                  <a:pt x="1733" y="3236"/>
                </a:lnTo>
                <a:lnTo>
                  <a:pt x="1735" y="3248"/>
                </a:lnTo>
                <a:lnTo>
                  <a:pt x="1716" y="3254"/>
                </a:lnTo>
                <a:lnTo>
                  <a:pt x="1702" y="3261"/>
                </a:lnTo>
                <a:lnTo>
                  <a:pt x="1688" y="3268"/>
                </a:lnTo>
                <a:lnTo>
                  <a:pt x="1670" y="3273"/>
                </a:lnTo>
                <a:lnTo>
                  <a:pt x="1651" y="3275"/>
                </a:lnTo>
                <a:lnTo>
                  <a:pt x="1649" y="3271"/>
                </a:lnTo>
                <a:lnTo>
                  <a:pt x="1648" y="3269"/>
                </a:lnTo>
                <a:lnTo>
                  <a:pt x="1648" y="3266"/>
                </a:lnTo>
                <a:lnTo>
                  <a:pt x="1646" y="3261"/>
                </a:lnTo>
                <a:lnTo>
                  <a:pt x="1651" y="3255"/>
                </a:lnTo>
                <a:lnTo>
                  <a:pt x="1655" y="3250"/>
                </a:lnTo>
                <a:lnTo>
                  <a:pt x="1656" y="3245"/>
                </a:lnTo>
                <a:lnTo>
                  <a:pt x="1658" y="3240"/>
                </a:lnTo>
                <a:lnTo>
                  <a:pt x="1661" y="3233"/>
                </a:lnTo>
                <a:lnTo>
                  <a:pt x="1665" y="3229"/>
                </a:lnTo>
                <a:lnTo>
                  <a:pt x="1670" y="3228"/>
                </a:lnTo>
                <a:lnTo>
                  <a:pt x="1675" y="3226"/>
                </a:lnTo>
                <a:lnTo>
                  <a:pt x="1681" y="3222"/>
                </a:lnTo>
                <a:lnTo>
                  <a:pt x="1684" y="3221"/>
                </a:lnTo>
                <a:lnTo>
                  <a:pt x="1689" y="3217"/>
                </a:lnTo>
                <a:close/>
                <a:moveTo>
                  <a:pt x="1248" y="2761"/>
                </a:moveTo>
                <a:lnTo>
                  <a:pt x="1267" y="2761"/>
                </a:lnTo>
                <a:lnTo>
                  <a:pt x="1271" y="2772"/>
                </a:lnTo>
                <a:lnTo>
                  <a:pt x="1276" y="2782"/>
                </a:lnTo>
                <a:lnTo>
                  <a:pt x="1277" y="2795"/>
                </a:lnTo>
                <a:lnTo>
                  <a:pt x="1277" y="2810"/>
                </a:lnTo>
                <a:lnTo>
                  <a:pt x="1255" y="2814"/>
                </a:lnTo>
                <a:lnTo>
                  <a:pt x="1251" y="2800"/>
                </a:lnTo>
                <a:lnTo>
                  <a:pt x="1250" y="2788"/>
                </a:lnTo>
                <a:lnTo>
                  <a:pt x="1246" y="2775"/>
                </a:lnTo>
                <a:lnTo>
                  <a:pt x="1248" y="2761"/>
                </a:lnTo>
                <a:close/>
                <a:moveTo>
                  <a:pt x="1635" y="622"/>
                </a:moveTo>
                <a:lnTo>
                  <a:pt x="1635" y="634"/>
                </a:lnTo>
                <a:lnTo>
                  <a:pt x="1665" y="643"/>
                </a:lnTo>
                <a:lnTo>
                  <a:pt x="1696" y="653"/>
                </a:lnTo>
                <a:lnTo>
                  <a:pt x="1696" y="676"/>
                </a:lnTo>
                <a:lnTo>
                  <a:pt x="1688" y="688"/>
                </a:lnTo>
                <a:lnTo>
                  <a:pt x="1682" y="700"/>
                </a:lnTo>
                <a:lnTo>
                  <a:pt x="1674" y="711"/>
                </a:lnTo>
                <a:lnTo>
                  <a:pt x="1661" y="718"/>
                </a:lnTo>
                <a:lnTo>
                  <a:pt x="1649" y="721"/>
                </a:lnTo>
                <a:lnTo>
                  <a:pt x="1634" y="719"/>
                </a:lnTo>
                <a:lnTo>
                  <a:pt x="1618" y="716"/>
                </a:lnTo>
                <a:lnTo>
                  <a:pt x="1602" y="711"/>
                </a:lnTo>
                <a:lnTo>
                  <a:pt x="1588" y="707"/>
                </a:lnTo>
                <a:lnTo>
                  <a:pt x="1588" y="679"/>
                </a:lnTo>
                <a:lnTo>
                  <a:pt x="1586" y="672"/>
                </a:lnTo>
                <a:lnTo>
                  <a:pt x="1585" y="660"/>
                </a:lnTo>
                <a:lnTo>
                  <a:pt x="1585" y="649"/>
                </a:lnTo>
                <a:lnTo>
                  <a:pt x="1604" y="649"/>
                </a:lnTo>
                <a:lnTo>
                  <a:pt x="1607" y="637"/>
                </a:lnTo>
                <a:lnTo>
                  <a:pt x="1613" y="630"/>
                </a:lnTo>
                <a:lnTo>
                  <a:pt x="1621" y="625"/>
                </a:lnTo>
                <a:lnTo>
                  <a:pt x="1635" y="622"/>
                </a:lnTo>
                <a:close/>
                <a:moveTo>
                  <a:pt x="1075" y="89"/>
                </a:moveTo>
                <a:lnTo>
                  <a:pt x="1073" y="100"/>
                </a:lnTo>
                <a:lnTo>
                  <a:pt x="1070" y="114"/>
                </a:lnTo>
                <a:lnTo>
                  <a:pt x="1066" y="124"/>
                </a:lnTo>
                <a:lnTo>
                  <a:pt x="1059" y="131"/>
                </a:lnTo>
                <a:lnTo>
                  <a:pt x="1051" y="128"/>
                </a:lnTo>
                <a:lnTo>
                  <a:pt x="1040" y="126"/>
                </a:lnTo>
                <a:lnTo>
                  <a:pt x="1028" y="126"/>
                </a:lnTo>
                <a:lnTo>
                  <a:pt x="1024" y="119"/>
                </a:lnTo>
                <a:lnTo>
                  <a:pt x="1047" y="119"/>
                </a:lnTo>
                <a:lnTo>
                  <a:pt x="1047" y="112"/>
                </a:lnTo>
                <a:lnTo>
                  <a:pt x="1047" y="107"/>
                </a:lnTo>
                <a:lnTo>
                  <a:pt x="1045" y="101"/>
                </a:lnTo>
                <a:lnTo>
                  <a:pt x="1045" y="98"/>
                </a:lnTo>
                <a:lnTo>
                  <a:pt x="1044" y="93"/>
                </a:lnTo>
                <a:lnTo>
                  <a:pt x="1075" y="89"/>
                </a:lnTo>
                <a:close/>
                <a:moveTo>
                  <a:pt x="925" y="68"/>
                </a:moveTo>
                <a:lnTo>
                  <a:pt x="925" y="89"/>
                </a:lnTo>
                <a:lnTo>
                  <a:pt x="897" y="89"/>
                </a:lnTo>
                <a:lnTo>
                  <a:pt x="897" y="80"/>
                </a:lnTo>
                <a:lnTo>
                  <a:pt x="904" y="77"/>
                </a:lnTo>
                <a:lnTo>
                  <a:pt x="909" y="73"/>
                </a:lnTo>
                <a:lnTo>
                  <a:pt x="916" y="72"/>
                </a:lnTo>
                <a:lnTo>
                  <a:pt x="925" y="68"/>
                </a:lnTo>
                <a:close/>
                <a:moveTo>
                  <a:pt x="527" y="0"/>
                </a:moveTo>
                <a:lnTo>
                  <a:pt x="543" y="2"/>
                </a:lnTo>
                <a:lnTo>
                  <a:pt x="557" y="4"/>
                </a:lnTo>
                <a:lnTo>
                  <a:pt x="557" y="12"/>
                </a:lnTo>
                <a:lnTo>
                  <a:pt x="558" y="16"/>
                </a:lnTo>
                <a:lnTo>
                  <a:pt x="558" y="19"/>
                </a:lnTo>
                <a:lnTo>
                  <a:pt x="560" y="25"/>
                </a:lnTo>
                <a:lnTo>
                  <a:pt x="560" y="32"/>
                </a:lnTo>
                <a:lnTo>
                  <a:pt x="539" y="37"/>
                </a:lnTo>
                <a:lnTo>
                  <a:pt x="509" y="39"/>
                </a:lnTo>
                <a:lnTo>
                  <a:pt x="515" y="54"/>
                </a:lnTo>
                <a:lnTo>
                  <a:pt x="520" y="72"/>
                </a:lnTo>
                <a:lnTo>
                  <a:pt x="523" y="89"/>
                </a:lnTo>
                <a:lnTo>
                  <a:pt x="522" y="107"/>
                </a:lnTo>
                <a:lnTo>
                  <a:pt x="516" y="117"/>
                </a:lnTo>
                <a:lnTo>
                  <a:pt x="509" y="124"/>
                </a:lnTo>
                <a:lnTo>
                  <a:pt x="503" y="131"/>
                </a:lnTo>
                <a:lnTo>
                  <a:pt x="499" y="142"/>
                </a:lnTo>
                <a:lnTo>
                  <a:pt x="503" y="147"/>
                </a:lnTo>
                <a:lnTo>
                  <a:pt x="506" y="150"/>
                </a:lnTo>
                <a:lnTo>
                  <a:pt x="509" y="156"/>
                </a:lnTo>
                <a:lnTo>
                  <a:pt x="511" y="159"/>
                </a:lnTo>
                <a:lnTo>
                  <a:pt x="515" y="163"/>
                </a:lnTo>
                <a:lnTo>
                  <a:pt x="520" y="166"/>
                </a:lnTo>
                <a:lnTo>
                  <a:pt x="525" y="169"/>
                </a:lnTo>
                <a:lnTo>
                  <a:pt x="527" y="169"/>
                </a:lnTo>
                <a:lnTo>
                  <a:pt x="527" y="169"/>
                </a:lnTo>
                <a:lnTo>
                  <a:pt x="527" y="171"/>
                </a:lnTo>
                <a:lnTo>
                  <a:pt x="529" y="169"/>
                </a:lnTo>
                <a:lnTo>
                  <a:pt x="529" y="169"/>
                </a:lnTo>
                <a:lnTo>
                  <a:pt x="536" y="164"/>
                </a:lnTo>
                <a:lnTo>
                  <a:pt x="539" y="157"/>
                </a:lnTo>
                <a:lnTo>
                  <a:pt x="543" y="152"/>
                </a:lnTo>
                <a:lnTo>
                  <a:pt x="548" y="147"/>
                </a:lnTo>
                <a:lnTo>
                  <a:pt x="546" y="133"/>
                </a:lnTo>
                <a:lnTo>
                  <a:pt x="541" y="117"/>
                </a:lnTo>
                <a:lnTo>
                  <a:pt x="536" y="101"/>
                </a:lnTo>
                <a:lnTo>
                  <a:pt x="534" y="87"/>
                </a:lnTo>
                <a:lnTo>
                  <a:pt x="537" y="77"/>
                </a:lnTo>
                <a:lnTo>
                  <a:pt x="550" y="68"/>
                </a:lnTo>
                <a:lnTo>
                  <a:pt x="567" y="63"/>
                </a:lnTo>
                <a:lnTo>
                  <a:pt x="585" y="60"/>
                </a:lnTo>
                <a:lnTo>
                  <a:pt x="600" y="54"/>
                </a:lnTo>
                <a:lnTo>
                  <a:pt x="614" y="46"/>
                </a:lnTo>
                <a:lnTo>
                  <a:pt x="607" y="44"/>
                </a:lnTo>
                <a:lnTo>
                  <a:pt x="604" y="42"/>
                </a:lnTo>
                <a:lnTo>
                  <a:pt x="600" y="40"/>
                </a:lnTo>
                <a:lnTo>
                  <a:pt x="599" y="37"/>
                </a:lnTo>
                <a:lnTo>
                  <a:pt x="597" y="33"/>
                </a:lnTo>
                <a:lnTo>
                  <a:pt x="595" y="26"/>
                </a:lnTo>
                <a:lnTo>
                  <a:pt x="595" y="19"/>
                </a:lnTo>
                <a:lnTo>
                  <a:pt x="597" y="18"/>
                </a:lnTo>
                <a:lnTo>
                  <a:pt x="599" y="16"/>
                </a:lnTo>
                <a:lnTo>
                  <a:pt x="600" y="14"/>
                </a:lnTo>
                <a:lnTo>
                  <a:pt x="602" y="12"/>
                </a:lnTo>
                <a:lnTo>
                  <a:pt x="621" y="16"/>
                </a:lnTo>
                <a:lnTo>
                  <a:pt x="625" y="46"/>
                </a:lnTo>
                <a:lnTo>
                  <a:pt x="649" y="47"/>
                </a:lnTo>
                <a:lnTo>
                  <a:pt x="672" y="51"/>
                </a:lnTo>
                <a:lnTo>
                  <a:pt x="691" y="58"/>
                </a:lnTo>
                <a:lnTo>
                  <a:pt x="696" y="75"/>
                </a:lnTo>
                <a:lnTo>
                  <a:pt x="700" y="87"/>
                </a:lnTo>
                <a:lnTo>
                  <a:pt x="707" y="96"/>
                </a:lnTo>
                <a:lnTo>
                  <a:pt x="715" y="100"/>
                </a:lnTo>
                <a:lnTo>
                  <a:pt x="731" y="101"/>
                </a:lnTo>
                <a:lnTo>
                  <a:pt x="756" y="100"/>
                </a:lnTo>
                <a:lnTo>
                  <a:pt x="770" y="93"/>
                </a:lnTo>
                <a:lnTo>
                  <a:pt x="784" y="93"/>
                </a:lnTo>
                <a:lnTo>
                  <a:pt x="801" y="98"/>
                </a:lnTo>
                <a:lnTo>
                  <a:pt x="818" y="107"/>
                </a:lnTo>
                <a:lnTo>
                  <a:pt x="836" y="115"/>
                </a:lnTo>
                <a:lnTo>
                  <a:pt x="852" y="122"/>
                </a:lnTo>
                <a:lnTo>
                  <a:pt x="867" y="126"/>
                </a:lnTo>
                <a:lnTo>
                  <a:pt x="893" y="108"/>
                </a:lnTo>
                <a:lnTo>
                  <a:pt x="925" y="98"/>
                </a:lnTo>
                <a:lnTo>
                  <a:pt x="963" y="93"/>
                </a:lnTo>
                <a:lnTo>
                  <a:pt x="1009" y="93"/>
                </a:lnTo>
                <a:lnTo>
                  <a:pt x="1009" y="100"/>
                </a:lnTo>
                <a:lnTo>
                  <a:pt x="996" y="100"/>
                </a:lnTo>
                <a:lnTo>
                  <a:pt x="986" y="101"/>
                </a:lnTo>
                <a:lnTo>
                  <a:pt x="979" y="107"/>
                </a:lnTo>
                <a:lnTo>
                  <a:pt x="986" y="114"/>
                </a:lnTo>
                <a:lnTo>
                  <a:pt x="991" y="121"/>
                </a:lnTo>
                <a:lnTo>
                  <a:pt x="996" y="128"/>
                </a:lnTo>
                <a:lnTo>
                  <a:pt x="1003" y="131"/>
                </a:lnTo>
                <a:lnTo>
                  <a:pt x="1017" y="135"/>
                </a:lnTo>
                <a:lnTo>
                  <a:pt x="1026" y="142"/>
                </a:lnTo>
                <a:lnTo>
                  <a:pt x="1037" y="142"/>
                </a:lnTo>
                <a:lnTo>
                  <a:pt x="1049" y="142"/>
                </a:lnTo>
                <a:lnTo>
                  <a:pt x="1063" y="147"/>
                </a:lnTo>
                <a:lnTo>
                  <a:pt x="1066" y="149"/>
                </a:lnTo>
                <a:lnTo>
                  <a:pt x="1070" y="154"/>
                </a:lnTo>
                <a:lnTo>
                  <a:pt x="1073" y="157"/>
                </a:lnTo>
                <a:lnTo>
                  <a:pt x="1079" y="161"/>
                </a:lnTo>
                <a:lnTo>
                  <a:pt x="1079" y="166"/>
                </a:lnTo>
                <a:lnTo>
                  <a:pt x="1075" y="166"/>
                </a:lnTo>
                <a:lnTo>
                  <a:pt x="1065" y="182"/>
                </a:lnTo>
                <a:lnTo>
                  <a:pt x="1052" y="196"/>
                </a:lnTo>
                <a:lnTo>
                  <a:pt x="1040" y="211"/>
                </a:lnTo>
                <a:lnTo>
                  <a:pt x="1051" y="211"/>
                </a:lnTo>
                <a:lnTo>
                  <a:pt x="1068" y="203"/>
                </a:lnTo>
                <a:lnTo>
                  <a:pt x="1087" y="199"/>
                </a:lnTo>
                <a:lnTo>
                  <a:pt x="1106" y="201"/>
                </a:lnTo>
                <a:lnTo>
                  <a:pt x="1127" y="206"/>
                </a:lnTo>
                <a:lnTo>
                  <a:pt x="1148" y="215"/>
                </a:lnTo>
                <a:lnTo>
                  <a:pt x="1166" y="225"/>
                </a:lnTo>
                <a:lnTo>
                  <a:pt x="1178" y="238"/>
                </a:lnTo>
                <a:lnTo>
                  <a:pt x="1185" y="250"/>
                </a:lnTo>
                <a:lnTo>
                  <a:pt x="1192" y="264"/>
                </a:lnTo>
                <a:lnTo>
                  <a:pt x="1190" y="278"/>
                </a:lnTo>
                <a:lnTo>
                  <a:pt x="1185" y="292"/>
                </a:lnTo>
                <a:lnTo>
                  <a:pt x="1199" y="292"/>
                </a:lnTo>
                <a:lnTo>
                  <a:pt x="1213" y="292"/>
                </a:lnTo>
                <a:lnTo>
                  <a:pt x="1223" y="293"/>
                </a:lnTo>
                <a:lnTo>
                  <a:pt x="1232" y="300"/>
                </a:lnTo>
                <a:lnTo>
                  <a:pt x="1234" y="302"/>
                </a:lnTo>
                <a:lnTo>
                  <a:pt x="1234" y="304"/>
                </a:lnTo>
                <a:lnTo>
                  <a:pt x="1234" y="306"/>
                </a:lnTo>
                <a:lnTo>
                  <a:pt x="1236" y="307"/>
                </a:lnTo>
                <a:lnTo>
                  <a:pt x="1236" y="311"/>
                </a:lnTo>
                <a:lnTo>
                  <a:pt x="1251" y="311"/>
                </a:lnTo>
                <a:lnTo>
                  <a:pt x="1251" y="321"/>
                </a:lnTo>
                <a:lnTo>
                  <a:pt x="1251" y="332"/>
                </a:lnTo>
                <a:lnTo>
                  <a:pt x="1255" y="342"/>
                </a:lnTo>
                <a:lnTo>
                  <a:pt x="1264" y="334"/>
                </a:lnTo>
                <a:lnTo>
                  <a:pt x="1274" y="332"/>
                </a:lnTo>
                <a:lnTo>
                  <a:pt x="1284" y="335"/>
                </a:lnTo>
                <a:lnTo>
                  <a:pt x="1297" y="337"/>
                </a:lnTo>
                <a:lnTo>
                  <a:pt x="1312" y="337"/>
                </a:lnTo>
                <a:lnTo>
                  <a:pt x="1333" y="335"/>
                </a:lnTo>
                <a:lnTo>
                  <a:pt x="1360" y="334"/>
                </a:lnTo>
                <a:lnTo>
                  <a:pt x="1386" y="332"/>
                </a:lnTo>
                <a:lnTo>
                  <a:pt x="1412" y="334"/>
                </a:lnTo>
                <a:lnTo>
                  <a:pt x="1435" y="337"/>
                </a:lnTo>
                <a:lnTo>
                  <a:pt x="1454" y="346"/>
                </a:lnTo>
                <a:lnTo>
                  <a:pt x="1469" y="356"/>
                </a:lnTo>
                <a:lnTo>
                  <a:pt x="1483" y="367"/>
                </a:lnTo>
                <a:lnTo>
                  <a:pt x="1499" y="377"/>
                </a:lnTo>
                <a:lnTo>
                  <a:pt x="1517" y="384"/>
                </a:lnTo>
                <a:lnTo>
                  <a:pt x="1517" y="395"/>
                </a:lnTo>
                <a:lnTo>
                  <a:pt x="1531" y="395"/>
                </a:lnTo>
                <a:lnTo>
                  <a:pt x="1532" y="407"/>
                </a:lnTo>
                <a:lnTo>
                  <a:pt x="1534" y="416"/>
                </a:lnTo>
                <a:lnTo>
                  <a:pt x="1531" y="426"/>
                </a:lnTo>
                <a:lnTo>
                  <a:pt x="1536" y="426"/>
                </a:lnTo>
                <a:lnTo>
                  <a:pt x="1538" y="424"/>
                </a:lnTo>
                <a:lnTo>
                  <a:pt x="1539" y="423"/>
                </a:lnTo>
                <a:lnTo>
                  <a:pt x="1539" y="423"/>
                </a:lnTo>
                <a:lnTo>
                  <a:pt x="1539" y="423"/>
                </a:lnTo>
                <a:lnTo>
                  <a:pt x="1541" y="423"/>
                </a:lnTo>
                <a:lnTo>
                  <a:pt x="1543" y="423"/>
                </a:lnTo>
                <a:lnTo>
                  <a:pt x="1553" y="437"/>
                </a:lnTo>
                <a:lnTo>
                  <a:pt x="1559" y="454"/>
                </a:lnTo>
                <a:lnTo>
                  <a:pt x="1562" y="475"/>
                </a:lnTo>
                <a:lnTo>
                  <a:pt x="1565" y="494"/>
                </a:lnTo>
                <a:lnTo>
                  <a:pt x="1571" y="513"/>
                </a:lnTo>
                <a:lnTo>
                  <a:pt x="1581" y="526"/>
                </a:lnTo>
                <a:lnTo>
                  <a:pt x="1583" y="527"/>
                </a:lnTo>
                <a:lnTo>
                  <a:pt x="1585" y="527"/>
                </a:lnTo>
                <a:lnTo>
                  <a:pt x="1585" y="527"/>
                </a:lnTo>
                <a:lnTo>
                  <a:pt x="1586" y="527"/>
                </a:lnTo>
                <a:lnTo>
                  <a:pt x="1588" y="527"/>
                </a:lnTo>
                <a:lnTo>
                  <a:pt x="1593" y="526"/>
                </a:lnTo>
                <a:lnTo>
                  <a:pt x="1593" y="533"/>
                </a:lnTo>
                <a:lnTo>
                  <a:pt x="1593" y="536"/>
                </a:lnTo>
                <a:lnTo>
                  <a:pt x="1595" y="540"/>
                </a:lnTo>
                <a:lnTo>
                  <a:pt x="1597" y="541"/>
                </a:lnTo>
                <a:lnTo>
                  <a:pt x="1600" y="543"/>
                </a:lnTo>
                <a:lnTo>
                  <a:pt x="1604" y="545"/>
                </a:lnTo>
                <a:lnTo>
                  <a:pt x="1606" y="547"/>
                </a:lnTo>
                <a:lnTo>
                  <a:pt x="1607" y="548"/>
                </a:lnTo>
                <a:lnTo>
                  <a:pt x="1609" y="548"/>
                </a:lnTo>
                <a:lnTo>
                  <a:pt x="1613" y="548"/>
                </a:lnTo>
                <a:lnTo>
                  <a:pt x="1616" y="550"/>
                </a:lnTo>
                <a:lnTo>
                  <a:pt x="1618" y="571"/>
                </a:lnTo>
                <a:lnTo>
                  <a:pt x="1614" y="588"/>
                </a:lnTo>
                <a:lnTo>
                  <a:pt x="1607" y="608"/>
                </a:lnTo>
                <a:lnTo>
                  <a:pt x="1604" y="606"/>
                </a:lnTo>
                <a:lnTo>
                  <a:pt x="1602" y="604"/>
                </a:lnTo>
                <a:lnTo>
                  <a:pt x="1599" y="604"/>
                </a:lnTo>
                <a:lnTo>
                  <a:pt x="1593" y="602"/>
                </a:lnTo>
                <a:lnTo>
                  <a:pt x="1576" y="623"/>
                </a:lnTo>
                <a:lnTo>
                  <a:pt x="1560" y="644"/>
                </a:lnTo>
                <a:lnTo>
                  <a:pt x="1546" y="669"/>
                </a:lnTo>
                <a:lnTo>
                  <a:pt x="1553" y="670"/>
                </a:lnTo>
                <a:lnTo>
                  <a:pt x="1559" y="670"/>
                </a:lnTo>
                <a:lnTo>
                  <a:pt x="1564" y="674"/>
                </a:lnTo>
                <a:lnTo>
                  <a:pt x="1567" y="677"/>
                </a:lnTo>
                <a:lnTo>
                  <a:pt x="1569" y="684"/>
                </a:lnTo>
                <a:lnTo>
                  <a:pt x="1572" y="693"/>
                </a:lnTo>
                <a:lnTo>
                  <a:pt x="1574" y="702"/>
                </a:lnTo>
                <a:lnTo>
                  <a:pt x="1576" y="711"/>
                </a:lnTo>
                <a:lnTo>
                  <a:pt x="1581" y="718"/>
                </a:lnTo>
                <a:lnTo>
                  <a:pt x="1602" y="730"/>
                </a:lnTo>
                <a:lnTo>
                  <a:pt x="1628" y="735"/>
                </a:lnTo>
                <a:lnTo>
                  <a:pt x="1658" y="737"/>
                </a:lnTo>
                <a:lnTo>
                  <a:pt x="1663" y="733"/>
                </a:lnTo>
                <a:lnTo>
                  <a:pt x="1668" y="732"/>
                </a:lnTo>
                <a:lnTo>
                  <a:pt x="1675" y="730"/>
                </a:lnTo>
                <a:lnTo>
                  <a:pt x="1681" y="726"/>
                </a:lnTo>
                <a:lnTo>
                  <a:pt x="1691" y="716"/>
                </a:lnTo>
                <a:lnTo>
                  <a:pt x="1698" y="704"/>
                </a:lnTo>
                <a:lnTo>
                  <a:pt x="1705" y="693"/>
                </a:lnTo>
                <a:lnTo>
                  <a:pt x="1716" y="684"/>
                </a:lnTo>
                <a:lnTo>
                  <a:pt x="1730" y="677"/>
                </a:lnTo>
                <a:lnTo>
                  <a:pt x="1749" y="677"/>
                </a:lnTo>
                <a:lnTo>
                  <a:pt x="1773" y="681"/>
                </a:lnTo>
                <a:lnTo>
                  <a:pt x="1798" y="686"/>
                </a:lnTo>
                <a:lnTo>
                  <a:pt x="1824" y="695"/>
                </a:lnTo>
                <a:lnTo>
                  <a:pt x="1847" y="705"/>
                </a:lnTo>
                <a:lnTo>
                  <a:pt x="1869" y="714"/>
                </a:lnTo>
                <a:lnTo>
                  <a:pt x="1885" y="725"/>
                </a:lnTo>
                <a:lnTo>
                  <a:pt x="1895" y="733"/>
                </a:lnTo>
                <a:lnTo>
                  <a:pt x="1908" y="765"/>
                </a:lnTo>
                <a:lnTo>
                  <a:pt x="1920" y="761"/>
                </a:lnTo>
                <a:lnTo>
                  <a:pt x="1920" y="768"/>
                </a:lnTo>
                <a:lnTo>
                  <a:pt x="1923" y="772"/>
                </a:lnTo>
                <a:lnTo>
                  <a:pt x="1958" y="761"/>
                </a:lnTo>
                <a:lnTo>
                  <a:pt x="1974" y="766"/>
                </a:lnTo>
                <a:lnTo>
                  <a:pt x="1991" y="777"/>
                </a:lnTo>
                <a:lnTo>
                  <a:pt x="2007" y="784"/>
                </a:lnTo>
                <a:lnTo>
                  <a:pt x="2045" y="779"/>
                </a:lnTo>
                <a:lnTo>
                  <a:pt x="2058" y="787"/>
                </a:lnTo>
                <a:lnTo>
                  <a:pt x="2080" y="789"/>
                </a:lnTo>
                <a:lnTo>
                  <a:pt x="2103" y="786"/>
                </a:lnTo>
                <a:lnTo>
                  <a:pt x="2124" y="784"/>
                </a:lnTo>
                <a:lnTo>
                  <a:pt x="2145" y="787"/>
                </a:lnTo>
                <a:lnTo>
                  <a:pt x="2173" y="801"/>
                </a:lnTo>
                <a:lnTo>
                  <a:pt x="2197" y="821"/>
                </a:lnTo>
                <a:lnTo>
                  <a:pt x="2220" y="840"/>
                </a:lnTo>
                <a:lnTo>
                  <a:pt x="2243" y="859"/>
                </a:lnTo>
                <a:lnTo>
                  <a:pt x="2269" y="876"/>
                </a:lnTo>
                <a:lnTo>
                  <a:pt x="2283" y="880"/>
                </a:lnTo>
                <a:lnTo>
                  <a:pt x="2302" y="883"/>
                </a:lnTo>
                <a:lnTo>
                  <a:pt x="2327" y="887"/>
                </a:lnTo>
                <a:lnTo>
                  <a:pt x="2349" y="892"/>
                </a:lnTo>
                <a:lnTo>
                  <a:pt x="2367" y="897"/>
                </a:lnTo>
                <a:lnTo>
                  <a:pt x="2375" y="903"/>
                </a:lnTo>
                <a:lnTo>
                  <a:pt x="2382" y="918"/>
                </a:lnTo>
                <a:lnTo>
                  <a:pt x="2386" y="936"/>
                </a:lnTo>
                <a:lnTo>
                  <a:pt x="2391" y="953"/>
                </a:lnTo>
                <a:lnTo>
                  <a:pt x="2403" y="988"/>
                </a:lnTo>
                <a:lnTo>
                  <a:pt x="2407" y="1021"/>
                </a:lnTo>
                <a:lnTo>
                  <a:pt x="2405" y="1051"/>
                </a:lnTo>
                <a:lnTo>
                  <a:pt x="2396" y="1079"/>
                </a:lnTo>
                <a:lnTo>
                  <a:pt x="2384" y="1105"/>
                </a:lnTo>
                <a:lnTo>
                  <a:pt x="2368" y="1129"/>
                </a:lnTo>
                <a:lnTo>
                  <a:pt x="2349" y="1156"/>
                </a:lnTo>
                <a:lnTo>
                  <a:pt x="2292" y="1194"/>
                </a:lnTo>
                <a:lnTo>
                  <a:pt x="2281" y="1215"/>
                </a:lnTo>
                <a:lnTo>
                  <a:pt x="2272" y="1236"/>
                </a:lnTo>
                <a:lnTo>
                  <a:pt x="2265" y="1259"/>
                </a:lnTo>
                <a:lnTo>
                  <a:pt x="2257" y="1273"/>
                </a:lnTo>
                <a:lnTo>
                  <a:pt x="2246" y="1285"/>
                </a:lnTo>
                <a:lnTo>
                  <a:pt x="2237" y="1299"/>
                </a:lnTo>
                <a:lnTo>
                  <a:pt x="2218" y="1302"/>
                </a:lnTo>
                <a:lnTo>
                  <a:pt x="2215" y="1283"/>
                </a:lnTo>
                <a:lnTo>
                  <a:pt x="2208" y="1283"/>
                </a:lnTo>
                <a:lnTo>
                  <a:pt x="2208" y="1321"/>
                </a:lnTo>
                <a:lnTo>
                  <a:pt x="2199" y="1339"/>
                </a:lnTo>
                <a:lnTo>
                  <a:pt x="2197" y="1360"/>
                </a:lnTo>
                <a:lnTo>
                  <a:pt x="2201" y="1383"/>
                </a:lnTo>
                <a:lnTo>
                  <a:pt x="2204" y="1404"/>
                </a:lnTo>
                <a:lnTo>
                  <a:pt x="2211" y="1424"/>
                </a:lnTo>
                <a:lnTo>
                  <a:pt x="2215" y="1440"/>
                </a:lnTo>
                <a:lnTo>
                  <a:pt x="2215" y="1454"/>
                </a:lnTo>
                <a:lnTo>
                  <a:pt x="2211" y="1466"/>
                </a:lnTo>
                <a:lnTo>
                  <a:pt x="2206" y="1477"/>
                </a:lnTo>
                <a:lnTo>
                  <a:pt x="2203" y="1486"/>
                </a:lnTo>
                <a:lnTo>
                  <a:pt x="2208" y="1552"/>
                </a:lnTo>
                <a:lnTo>
                  <a:pt x="2196" y="1557"/>
                </a:lnTo>
                <a:lnTo>
                  <a:pt x="2187" y="1564"/>
                </a:lnTo>
                <a:lnTo>
                  <a:pt x="2182" y="1573"/>
                </a:lnTo>
                <a:lnTo>
                  <a:pt x="2180" y="1590"/>
                </a:lnTo>
                <a:lnTo>
                  <a:pt x="2189" y="1606"/>
                </a:lnTo>
                <a:lnTo>
                  <a:pt x="2192" y="1625"/>
                </a:lnTo>
                <a:lnTo>
                  <a:pt x="2180" y="1637"/>
                </a:lnTo>
                <a:lnTo>
                  <a:pt x="2176" y="1650"/>
                </a:lnTo>
                <a:lnTo>
                  <a:pt x="2171" y="1662"/>
                </a:lnTo>
                <a:lnTo>
                  <a:pt x="2164" y="1678"/>
                </a:lnTo>
                <a:lnTo>
                  <a:pt x="2157" y="1688"/>
                </a:lnTo>
                <a:lnTo>
                  <a:pt x="2152" y="1695"/>
                </a:lnTo>
                <a:lnTo>
                  <a:pt x="2145" y="1700"/>
                </a:lnTo>
                <a:lnTo>
                  <a:pt x="2141" y="1704"/>
                </a:lnTo>
                <a:lnTo>
                  <a:pt x="2138" y="1709"/>
                </a:lnTo>
                <a:lnTo>
                  <a:pt x="2136" y="1719"/>
                </a:lnTo>
                <a:lnTo>
                  <a:pt x="2136" y="1733"/>
                </a:lnTo>
                <a:lnTo>
                  <a:pt x="2138" y="1754"/>
                </a:lnTo>
                <a:lnTo>
                  <a:pt x="2112" y="1768"/>
                </a:lnTo>
                <a:lnTo>
                  <a:pt x="2087" y="1782"/>
                </a:lnTo>
                <a:lnTo>
                  <a:pt x="2091" y="1786"/>
                </a:lnTo>
                <a:lnTo>
                  <a:pt x="2093" y="1789"/>
                </a:lnTo>
                <a:lnTo>
                  <a:pt x="2093" y="1791"/>
                </a:lnTo>
                <a:lnTo>
                  <a:pt x="2093" y="1795"/>
                </a:lnTo>
                <a:lnTo>
                  <a:pt x="2093" y="1796"/>
                </a:lnTo>
                <a:lnTo>
                  <a:pt x="2075" y="1805"/>
                </a:lnTo>
                <a:lnTo>
                  <a:pt x="2058" y="1803"/>
                </a:lnTo>
                <a:lnTo>
                  <a:pt x="2040" y="1800"/>
                </a:lnTo>
                <a:lnTo>
                  <a:pt x="2026" y="1793"/>
                </a:lnTo>
                <a:lnTo>
                  <a:pt x="2018" y="1800"/>
                </a:lnTo>
                <a:lnTo>
                  <a:pt x="2004" y="1803"/>
                </a:lnTo>
                <a:lnTo>
                  <a:pt x="1988" y="1805"/>
                </a:lnTo>
                <a:lnTo>
                  <a:pt x="1972" y="1807"/>
                </a:lnTo>
                <a:lnTo>
                  <a:pt x="1958" y="1808"/>
                </a:lnTo>
                <a:lnTo>
                  <a:pt x="1955" y="1815"/>
                </a:lnTo>
                <a:lnTo>
                  <a:pt x="1948" y="1824"/>
                </a:lnTo>
                <a:lnTo>
                  <a:pt x="1939" y="1835"/>
                </a:lnTo>
                <a:lnTo>
                  <a:pt x="1930" y="1842"/>
                </a:lnTo>
                <a:lnTo>
                  <a:pt x="1923" y="1847"/>
                </a:lnTo>
                <a:lnTo>
                  <a:pt x="1892" y="1843"/>
                </a:lnTo>
                <a:lnTo>
                  <a:pt x="1881" y="1849"/>
                </a:lnTo>
                <a:lnTo>
                  <a:pt x="1867" y="1857"/>
                </a:lnTo>
                <a:lnTo>
                  <a:pt x="1850" y="1870"/>
                </a:lnTo>
                <a:lnTo>
                  <a:pt x="1833" y="1882"/>
                </a:lnTo>
                <a:lnTo>
                  <a:pt x="1820" y="1892"/>
                </a:lnTo>
                <a:lnTo>
                  <a:pt x="1812" y="1901"/>
                </a:lnTo>
                <a:lnTo>
                  <a:pt x="1808" y="1901"/>
                </a:lnTo>
                <a:lnTo>
                  <a:pt x="1805" y="1924"/>
                </a:lnTo>
                <a:lnTo>
                  <a:pt x="1801" y="1925"/>
                </a:lnTo>
                <a:lnTo>
                  <a:pt x="1798" y="1927"/>
                </a:lnTo>
                <a:lnTo>
                  <a:pt x="1796" y="1925"/>
                </a:lnTo>
                <a:lnTo>
                  <a:pt x="1794" y="1925"/>
                </a:lnTo>
                <a:lnTo>
                  <a:pt x="1792" y="1924"/>
                </a:lnTo>
                <a:lnTo>
                  <a:pt x="1789" y="1924"/>
                </a:lnTo>
                <a:lnTo>
                  <a:pt x="1787" y="1924"/>
                </a:lnTo>
                <a:lnTo>
                  <a:pt x="1784" y="1927"/>
                </a:lnTo>
                <a:lnTo>
                  <a:pt x="1780" y="1931"/>
                </a:lnTo>
                <a:lnTo>
                  <a:pt x="1785" y="1946"/>
                </a:lnTo>
                <a:lnTo>
                  <a:pt x="1784" y="1964"/>
                </a:lnTo>
                <a:lnTo>
                  <a:pt x="1780" y="1980"/>
                </a:lnTo>
                <a:lnTo>
                  <a:pt x="1780" y="1997"/>
                </a:lnTo>
                <a:lnTo>
                  <a:pt x="1784" y="2000"/>
                </a:lnTo>
                <a:lnTo>
                  <a:pt x="1787" y="2006"/>
                </a:lnTo>
                <a:lnTo>
                  <a:pt x="1791" y="2009"/>
                </a:lnTo>
                <a:lnTo>
                  <a:pt x="1794" y="2013"/>
                </a:lnTo>
                <a:lnTo>
                  <a:pt x="1798" y="2016"/>
                </a:lnTo>
                <a:lnTo>
                  <a:pt x="1799" y="2020"/>
                </a:lnTo>
                <a:lnTo>
                  <a:pt x="1792" y="2089"/>
                </a:lnTo>
                <a:lnTo>
                  <a:pt x="1773" y="2105"/>
                </a:lnTo>
                <a:lnTo>
                  <a:pt x="1757" y="2124"/>
                </a:lnTo>
                <a:lnTo>
                  <a:pt x="1747" y="2147"/>
                </a:lnTo>
                <a:lnTo>
                  <a:pt x="1738" y="2172"/>
                </a:lnTo>
                <a:lnTo>
                  <a:pt x="1728" y="2196"/>
                </a:lnTo>
                <a:lnTo>
                  <a:pt x="1716" y="2220"/>
                </a:lnTo>
                <a:lnTo>
                  <a:pt x="1707" y="2231"/>
                </a:lnTo>
                <a:lnTo>
                  <a:pt x="1695" y="2240"/>
                </a:lnTo>
                <a:lnTo>
                  <a:pt x="1684" y="2250"/>
                </a:lnTo>
                <a:lnTo>
                  <a:pt x="1681" y="2250"/>
                </a:lnTo>
                <a:lnTo>
                  <a:pt x="1681" y="2240"/>
                </a:lnTo>
                <a:lnTo>
                  <a:pt x="1698" y="2222"/>
                </a:lnTo>
                <a:lnTo>
                  <a:pt x="1712" y="2199"/>
                </a:lnTo>
                <a:lnTo>
                  <a:pt x="1719" y="2173"/>
                </a:lnTo>
                <a:lnTo>
                  <a:pt x="1716" y="2173"/>
                </a:lnTo>
                <a:lnTo>
                  <a:pt x="1716" y="2170"/>
                </a:lnTo>
                <a:lnTo>
                  <a:pt x="1709" y="2172"/>
                </a:lnTo>
                <a:lnTo>
                  <a:pt x="1700" y="2173"/>
                </a:lnTo>
                <a:lnTo>
                  <a:pt x="1689" y="2173"/>
                </a:lnTo>
                <a:lnTo>
                  <a:pt x="1688" y="2194"/>
                </a:lnTo>
                <a:lnTo>
                  <a:pt x="1682" y="2206"/>
                </a:lnTo>
                <a:lnTo>
                  <a:pt x="1677" y="2213"/>
                </a:lnTo>
                <a:lnTo>
                  <a:pt x="1670" y="2219"/>
                </a:lnTo>
                <a:lnTo>
                  <a:pt x="1663" y="2222"/>
                </a:lnTo>
                <a:lnTo>
                  <a:pt x="1658" y="2231"/>
                </a:lnTo>
                <a:lnTo>
                  <a:pt x="1655" y="2245"/>
                </a:lnTo>
                <a:lnTo>
                  <a:pt x="1655" y="2262"/>
                </a:lnTo>
                <a:lnTo>
                  <a:pt x="1658" y="2280"/>
                </a:lnTo>
                <a:lnTo>
                  <a:pt x="1658" y="2295"/>
                </a:lnTo>
                <a:lnTo>
                  <a:pt x="1655" y="2308"/>
                </a:lnTo>
                <a:lnTo>
                  <a:pt x="1649" y="2322"/>
                </a:lnTo>
                <a:lnTo>
                  <a:pt x="1642" y="2329"/>
                </a:lnTo>
                <a:lnTo>
                  <a:pt x="1635" y="2332"/>
                </a:lnTo>
                <a:lnTo>
                  <a:pt x="1628" y="2336"/>
                </a:lnTo>
                <a:lnTo>
                  <a:pt x="1620" y="2343"/>
                </a:lnTo>
                <a:lnTo>
                  <a:pt x="1620" y="2343"/>
                </a:lnTo>
                <a:lnTo>
                  <a:pt x="1621" y="2346"/>
                </a:lnTo>
                <a:lnTo>
                  <a:pt x="1623" y="2351"/>
                </a:lnTo>
                <a:lnTo>
                  <a:pt x="1623" y="2357"/>
                </a:lnTo>
                <a:lnTo>
                  <a:pt x="1623" y="2362"/>
                </a:lnTo>
                <a:lnTo>
                  <a:pt x="1625" y="2365"/>
                </a:lnTo>
                <a:lnTo>
                  <a:pt x="1623" y="2369"/>
                </a:lnTo>
                <a:lnTo>
                  <a:pt x="1621" y="2374"/>
                </a:lnTo>
                <a:lnTo>
                  <a:pt x="1618" y="2379"/>
                </a:lnTo>
                <a:lnTo>
                  <a:pt x="1614" y="2384"/>
                </a:lnTo>
                <a:lnTo>
                  <a:pt x="1609" y="2390"/>
                </a:lnTo>
                <a:lnTo>
                  <a:pt x="1606" y="2393"/>
                </a:lnTo>
                <a:lnTo>
                  <a:pt x="1600" y="2397"/>
                </a:lnTo>
                <a:lnTo>
                  <a:pt x="1579" y="2409"/>
                </a:lnTo>
                <a:lnTo>
                  <a:pt x="1555" y="2414"/>
                </a:lnTo>
                <a:lnTo>
                  <a:pt x="1529" y="2414"/>
                </a:lnTo>
                <a:lnTo>
                  <a:pt x="1501" y="2409"/>
                </a:lnTo>
                <a:lnTo>
                  <a:pt x="1471" y="2402"/>
                </a:lnTo>
                <a:lnTo>
                  <a:pt x="1442" y="2393"/>
                </a:lnTo>
                <a:lnTo>
                  <a:pt x="1415" y="2386"/>
                </a:lnTo>
                <a:lnTo>
                  <a:pt x="1389" y="2381"/>
                </a:lnTo>
                <a:lnTo>
                  <a:pt x="1389" y="2384"/>
                </a:lnTo>
                <a:lnTo>
                  <a:pt x="1393" y="2384"/>
                </a:lnTo>
                <a:lnTo>
                  <a:pt x="1393" y="2388"/>
                </a:lnTo>
                <a:lnTo>
                  <a:pt x="1410" y="2393"/>
                </a:lnTo>
                <a:lnTo>
                  <a:pt x="1426" y="2400"/>
                </a:lnTo>
                <a:lnTo>
                  <a:pt x="1442" y="2407"/>
                </a:lnTo>
                <a:lnTo>
                  <a:pt x="1454" y="2418"/>
                </a:lnTo>
                <a:lnTo>
                  <a:pt x="1463" y="2432"/>
                </a:lnTo>
                <a:lnTo>
                  <a:pt x="1464" y="2435"/>
                </a:lnTo>
                <a:lnTo>
                  <a:pt x="1464" y="2440"/>
                </a:lnTo>
                <a:lnTo>
                  <a:pt x="1464" y="2444"/>
                </a:lnTo>
                <a:lnTo>
                  <a:pt x="1463" y="2451"/>
                </a:lnTo>
                <a:lnTo>
                  <a:pt x="1463" y="2458"/>
                </a:lnTo>
                <a:lnTo>
                  <a:pt x="1475" y="2463"/>
                </a:lnTo>
                <a:lnTo>
                  <a:pt x="1489" y="2472"/>
                </a:lnTo>
                <a:lnTo>
                  <a:pt x="1501" y="2482"/>
                </a:lnTo>
                <a:lnTo>
                  <a:pt x="1508" y="2493"/>
                </a:lnTo>
                <a:lnTo>
                  <a:pt x="1503" y="2510"/>
                </a:lnTo>
                <a:lnTo>
                  <a:pt x="1496" y="2533"/>
                </a:lnTo>
                <a:lnTo>
                  <a:pt x="1489" y="2556"/>
                </a:lnTo>
                <a:lnTo>
                  <a:pt x="1478" y="2576"/>
                </a:lnTo>
                <a:lnTo>
                  <a:pt x="1461" y="2589"/>
                </a:lnTo>
                <a:lnTo>
                  <a:pt x="1436" y="2599"/>
                </a:lnTo>
                <a:lnTo>
                  <a:pt x="1407" y="2608"/>
                </a:lnTo>
                <a:lnTo>
                  <a:pt x="1373" y="2613"/>
                </a:lnTo>
                <a:lnTo>
                  <a:pt x="1339" y="2615"/>
                </a:lnTo>
                <a:lnTo>
                  <a:pt x="1305" y="2615"/>
                </a:lnTo>
                <a:lnTo>
                  <a:pt x="1274" y="2611"/>
                </a:lnTo>
                <a:lnTo>
                  <a:pt x="1274" y="2618"/>
                </a:lnTo>
                <a:lnTo>
                  <a:pt x="1279" y="2622"/>
                </a:lnTo>
                <a:lnTo>
                  <a:pt x="1284" y="2624"/>
                </a:lnTo>
                <a:lnTo>
                  <a:pt x="1288" y="2625"/>
                </a:lnTo>
                <a:lnTo>
                  <a:pt x="1290" y="2629"/>
                </a:lnTo>
                <a:lnTo>
                  <a:pt x="1291" y="2634"/>
                </a:lnTo>
                <a:lnTo>
                  <a:pt x="1293" y="2643"/>
                </a:lnTo>
                <a:lnTo>
                  <a:pt x="1295" y="2650"/>
                </a:lnTo>
                <a:lnTo>
                  <a:pt x="1293" y="2657"/>
                </a:lnTo>
                <a:lnTo>
                  <a:pt x="1290" y="2664"/>
                </a:lnTo>
                <a:lnTo>
                  <a:pt x="1288" y="2671"/>
                </a:lnTo>
                <a:lnTo>
                  <a:pt x="1290" y="2679"/>
                </a:lnTo>
                <a:lnTo>
                  <a:pt x="1293" y="2686"/>
                </a:lnTo>
                <a:lnTo>
                  <a:pt x="1298" y="2692"/>
                </a:lnTo>
                <a:lnTo>
                  <a:pt x="1302" y="2699"/>
                </a:lnTo>
                <a:lnTo>
                  <a:pt x="1305" y="2711"/>
                </a:lnTo>
                <a:lnTo>
                  <a:pt x="1288" y="2718"/>
                </a:lnTo>
                <a:lnTo>
                  <a:pt x="1271" y="2723"/>
                </a:lnTo>
                <a:lnTo>
                  <a:pt x="1250" y="2727"/>
                </a:lnTo>
                <a:lnTo>
                  <a:pt x="1223" y="2727"/>
                </a:lnTo>
                <a:lnTo>
                  <a:pt x="1215" y="2720"/>
                </a:lnTo>
                <a:lnTo>
                  <a:pt x="1202" y="2714"/>
                </a:lnTo>
                <a:lnTo>
                  <a:pt x="1187" y="2711"/>
                </a:lnTo>
                <a:lnTo>
                  <a:pt x="1175" y="2707"/>
                </a:lnTo>
                <a:lnTo>
                  <a:pt x="1175" y="2714"/>
                </a:lnTo>
                <a:lnTo>
                  <a:pt x="1187" y="2730"/>
                </a:lnTo>
                <a:lnTo>
                  <a:pt x="1197" y="2749"/>
                </a:lnTo>
                <a:lnTo>
                  <a:pt x="1197" y="2765"/>
                </a:lnTo>
                <a:lnTo>
                  <a:pt x="1201" y="2768"/>
                </a:lnTo>
                <a:lnTo>
                  <a:pt x="1204" y="2770"/>
                </a:lnTo>
                <a:lnTo>
                  <a:pt x="1208" y="2772"/>
                </a:lnTo>
                <a:lnTo>
                  <a:pt x="1211" y="2772"/>
                </a:lnTo>
                <a:lnTo>
                  <a:pt x="1213" y="2772"/>
                </a:lnTo>
                <a:lnTo>
                  <a:pt x="1216" y="2772"/>
                </a:lnTo>
                <a:lnTo>
                  <a:pt x="1218" y="2774"/>
                </a:lnTo>
                <a:lnTo>
                  <a:pt x="1220" y="2777"/>
                </a:lnTo>
                <a:lnTo>
                  <a:pt x="1223" y="2781"/>
                </a:lnTo>
                <a:lnTo>
                  <a:pt x="1223" y="2788"/>
                </a:lnTo>
                <a:lnTo>
                  <a:pt x="1222" y="2791"/>
                </a:lnTo>
                <a:lnTo>
                  <a:pt x="1222" y="2793"/>
                </a:lnTo>
                <a:lnTo>
                  <a:pt x="1222" y="2795"/>
                </a:lnTo>
                <a:lnTo>
                  <a:pt x="1222" y="2796"/>
                </a:lnTo>
                <a:lnTo>
                  <a:pt x="1223" y="2800"/>
                </a:lnTo>
                <a:lnTo>
                  <a:pt x="1223" y="2803"/>
                </a:lnTo>
                <a:lnTo>
                  <a:pt x="1236" y="2803"/>
                </a:lnTo>
                <a:lnTo>
                  <a:pt x="1234" y="2817"/>
                </a:lnTo>
                <a:lnTo>
                  <a:pt x="1229" y="2826"/>
                </a:lnTo>
                <a:lnTo>
                  <a:pt x="1223" y="2833"/>
                </a:lnTo>
                <a:lnTo>
                  <a:pt x="1220" y="2842"/>
                </a:lnTo>
                <a:lnTo>
                  <a:pt x="1222" y="2849"/>
                </a:lnTo>
                <a:lnTo>
                  <a:pt x="1227" y="2857"/>
                </a:lnTo>
                <a:lnTo>
                  <a:pt x="1232" y="2864"/>
                </a:lnTo>
                <a:lnTo>
                  <a:pt x="1236" y="2871"/>
                </a:lnTo>
                <a:lnTo>
                  <a:pt x="1236" y="2878"/>
                </a:lnTo>
                <a:lnTo>
                  <a:pt x="1236" y="2882"/>
                </a:lnTo>
                <a:lnTo>
                  <a:pt x="1234" y="2885"/>
                </a:lnTo>
                <a:lnTo>
                  <a:pt x="1232" y="2889"/>
                </a:lnTo>
                <a:lnTo>
                  <a:pt x="1230" y="2891"/>
                </a:lnTo>
                <a:lnTo>
                  <a:pt x="1229" y="2894"/>
                </a:lnTo>
                <a:lnTo>
                  <a:pt x="1229" y="2896"/>
                </a:lnTo>
                <a:lnTo>
                  <a:pt x="1229" y="2899"/>
                </a:lnTo>
                <a:lnTo>
                  <a:pt x="1229" y="2901"/>
                </a:lnTo>
                <a:lnTo>
                  <a:pt x="1230" y="2905"/>
                </a:lnTo>
                <a:lnTo>
                  <a:pt x="1232" y="2906"/>
                </a:lnTo>
                <a:lnTo>
                  <a:pt x="1234" y="2910"/>
                </a:lnTo>
                <a:lnTo>
                  <a:pt x="1236" y="2915"/>
                </a:lnTo>
                <a:lnTo>
                  <a:pt x="1202" y="2924"/>
                </a:lnTo>
                <a:lnTo>
                  <a:pt x="1175" y="2938"/>
                </a:lnTo>
                <a:lnTo>
                  <a:pt x="1173" y="2943"/>
                </a:lnTo>
                <a:lnTo>
                  <a:pt x="1171" y="2947"/>
                </a:lnTo>
                <a:lnTo>
                  <a:pt x="1169" y="2952"/>
                </a:lnTo>
                <a:lnTo>
                  <a:pt x="1168" y="2955"/>
                </a:lnTo>
                <a:lnTo>
                  <a:pt x="1166" y="2959"/>
                </a:lnTo>
                <a:lnTo>
                  <a:pt x="1166" y="2960"/>
                </a:lnTo>
                <a:lnTo>
                  <a:pt x="1176" y="2978"/>
                </a:lnTo>
                <a:lnTo>
                  <a:pt x="1190" y="2990"/>
                </a:lnTo>
                <a:lnTo>
                  <a:pt x="1209" y="2999"/>
                </a:lnTo>
                <a:lnTo>
                  <a:pt x="1232" y="3006"/>
                </a:lnTo>
                <a:lnTo>
                  <a:pt x="1255" y="3011"/>
                </a:lnTo>
                <a:lnTo>
                  <a:pt x="1277" y="3015"/>
                </a:lnTo>
                <a:lnTo>
                  <a:pt x="1286" y="3069"/>
                </a:lnTo>
                <a:lnTo>
                  <a:pt x="1271" y="3077"/>
                </a:lnTo>
                <a:lnTo>
                  <a:pt x="1255" y="3091"/>
                </a:lnTo>
                <a:lnTo>
                  <a:pt x="1243" y="3107"/>
                </a:lnTo>
                <a:lnTo>
                  <a:pt x="1236" y="3126"/>
                </a:lnTo>
                <a:lnTo>
                  <a:pt x="1241" y="3137"/>
                </a:lnTo>
                <a:lnTo>
                  <a:pt x="1243" y="3151"/>
                </a:lnTo>
                <a:lnTo>
                  <a:pt x="1243" y="3168"/>
                </a:lnTo>
                <a:lnTo>
                  <a:pt x="1229" y="3172"/>
                </a:lnTo>
                <a:lnTo>
                  <a:pt x="1218" y="3175"/>
                </a:lnTo>
                <a:lnTo>
                  <a:pt x="1204" y="3180"/>
                </a:lnTo>
                <a:lnTo>
                  <a:pt x="1204" y="3194"/>
                </a:lnTo>
                <a:lnTo>
                  <a:pt x="1213" y="3201"/>
                </a:lnTo>
                <a:lnTo>
                  <a:pt x="1223" y="3212"/>
                </a:lnTo>
                <a:lnTo>
                  <a:pt x="1234" y="3226"/>
                </a:lnTo>
                <a:lnTo>
                  <a:pt x="1246" y="3240"/>
                </a:lnTo>
                <a:lnTo>
                  <a:pt x="1255" y="3252"/>
                </a:lnTo>
                <a:lnTo>
                  <a:pt x="1258" y="3261"/>
                </a:lnTo>
                <a:lnTo>
                  <a:pt x="1253" y="3262"/>
                </a:lnTo>
                <a:lnTo>
                  <a:pt x="1250" y="3262"/>
                </a:lnTo>
                <a:lnTo>
                  <a:pt x="1243" y="3264"/>
                </a:lnTo>
                <a:lnTo>
                  <a:pt x="1236" y="3264"/>
                </a:lnTo>
                <a:lnTo>
                  <a:pt x="1234" y="3275"/>
                </a:lnTo>
                <a:lnTo>
                  <a:pt x="1230" y="3285"/>
                </a:lnTo>
                <a:lnTo>
                  <a:pt x="1229" y="3296"/>
                </a:lnTo>
                <a:lnTo>
                  <a:pt x="1222" y="3297"/>
                </a:lnTo>
                <a:lnTo>
                  <a:pt x="1215" y="3303"/>
                </a:lnTo>
                <a:lnTo>
                  <a:pt x="1209" y="3306"/>
                </a:lnTo>
                <a:lnTo>
                  <a:pt x="1204" y="3304"/>
                </a:lnTo>
                <a:lnTo>
                  <a:pt x="1201" y="3303"/>
                </a:lnTo>
                <a:lnTo>
                  <a:pt x="1199" y="3299"/>
                </a:lnTo>
                <a:lnTo>
                  <a:pt x="1197" y="3297"/>
                </a:lnTo>
                <a:lnTo>
                  <a:pt x="1194" y="3296"/>
                </a:lnTo>
                <a:lnTo>
                  <a:pt x="1194" y="3315"/>
                </a:lnTo>
                <a:lnTo>
                  <a:pt x="1202" y="3325"/>
                </a:lnTo>
                <a:lnTo>
                  <a:pt x="1208" y="3341"/>
                </a:lnTo>
                <a:lnTo>
                  <a:pt x="1209" y="3360"/>
                </a:lnTo>
                <a:lnTo>
                  <a:pt x="1188" y="3365"/>
                </a:lnTo>
                <a:lnTo>
                  <a:pt x="1171" y="3371"/>
                </a:lnTo>
                <a:lnTo>
                  <a:pt x="1152" y="3376"/>
                </a:lnTo>
                <a:lnTo>
                  <a:pt x="1152" y="3367"/>
                </a:lnTo>
                <a:lnTo>
                  <a:pt x="1150" y="3365"/>
                </a:lnTo>
                <a:lnTo>
                  <a:pt x="1148" y="3364"/>
                </a:lnTo>
                <a:lnTo>
                  <a:pt x="1148" y="3362"/>
                </a:lnTo>
                <a:lnTo>
                  <a:pt x="1148" y="3360"/>
                </a:lnTo>
                <a:lnTo>
                  <a:pt x="1147" y="3357"/>
                </a:lnTo>
                <a:lnTo>
                  <a:pt x="1134" y="3357"/>
                </a:lnTo>
                <a:lnTo>
                  <a:pt x="1126" y="3355"/>
                </a:lnTo>
                <a:lnTo>
                  <a:pt x="1117" y="3357"/>
                </a:lnTo>
                <a:lnTo>
                  <a:pt x="1105" y="3357"/>
                </a:lnTo>
                <a:lnTo>
                  <a:pt x="1099" y="3341"/>
                </a:lnTo>
                <a:lnTo>
                  <a:pt x="1091" y="3331"/>
                </a:lnTo>
                <a:lnTo>
                  <a:pt x="1080" y="3322"/>
                </a:lnTo>
                <a:lnTo>
                  <a:pt x="1063" y="3318"/>
                </a:lnTo>
                <a:lnTo>
                  <a:pt x="1063" y="3311"/>
                </a:lnTo>
                <a:lnTo>
                  <a:pt x="1063" y="3308"/>
                </a:lnTo>
                <a:lnTo>
                  <a:pt x="1065" y="3304"/>
                </a:lnTo>
                <a:lnTo>
                  <a:pt x="1065" y="3301"/>
                </a:lnTo>
                <a:lnTo>
                  <a:pt x="1063" y="3299"/>
                </a:lnTo>
                <a:lnTo>
                  <a:pt x="1058" y="3296"/>
                </a:lnTo>
                <a:lnTo>
                  <a:pt x="1052" y="3296"/>
                </a:lnTo>
                <a:lnTo>
                  <a:pt x="1049" y="3294"/>
                </a:lnTo>
                <a:lnTo>
                  <a:pt x="1044" y="3294"/>
                </a:lnTo>
                <a:lnTo>
                  <a:pt x="1040" y="3290"/>
                </a:lnTo>
                <a:lnTo>
                  <a:pt x="1037" y="3287"/>
                </a:lnTo>
                <a:lnTo>
                  <a:pt x="1033" y="3283"/>
                </a:lnTo>
                <a:lnTo>
                  <a:pt x="1033" y="3280"/>
                </a:lnTo>
                <a:lnTo>
                  <a:pt x="1033" y="3278"/>
                </a:lnTo>
                <a:lnTo>
                  <a:pt x="1033" y="3275"/>
                </a:lnTo>
                <a:lnTo>
                  <a:pt x="1033" y="3273"/>
                </a:lnTo>
                <a:lnTo>
                  <a:pt x="1033" y="3271"/>
                </a:lnTo>
                <a:lnTo>
                  <a:pt x="1031" y="3269"/>
                </a:lnTo>
                <a:lnTo>
                  <a:pt x="1028" y="3268"/>
                </a:lnTo>
                <a:lnTo>
                  <a:pt x="1024" y="3269"/>
                </a:lnTo>
                <a:lnTo>
                  <a:pt x="1019" y="3269"/>
                </a:lnTo>
                <a:lnTo>
                  <a:pt x="1016" y="3269"/>
                </a:lnTo>
                <a:lnTo>
                  <a:pt x="1012" y="3268"/>
                </a:lnTo>
                <a:lnTo>
                  <a:pt x="1007" y="3266"/>
                </a:lnTo>
                <a:lnTo>
                  <a:pt x="1002" y="3264"/>
                </a:lnTo>
                <a:lnTo>
                  <a:pt x="1002" y="3252"/>
                </a:lnTo>
                <a:lnTo>
                  <a:pt x="989" y="3252"/>
                </a:lnTo>
                <a:lnTo>
                  <a:pt x="991" y="3240"/>
                </a:lnTo>
                <a:lnTo>
                  <a:pt x="995" y="3233"/>
                </a:lnTo>
                <a:lnTo>
                  <a:pt x="1000" y="3226"/>
                </a:lnTo>
                <a:lnTo>
                  <a:pt x="1005" y="3217"/>
                </a:lnTo>
                <a:lnTo>
                  <a:pt x="986" y="3217"/>
                </a:lnTo>
                <a:lnTo>
                  <a:pt x="986" y="3214"/>
                </a:lnTo>
                <a:lnTo>
                  <a:pt x="983" y="3214"/>
                </a:lnTo>
                <a:lnTo>
                  <a:pt x="983" y="3219"/>
                </a:lnTo>
                <a:lnTo>
                  <a:pt x="981" y="3222"/>
                </a:lnTo>
                <a:lnTo>
                  <a:pt x="981" y="3224"/>
                </a:lnTo>
                <a:lnTo>
                  <a:pt x="981" y="3226"/>
                </a:lnTo>
                <a:lnTo>
                  <a:pt x="979" y="3226"/>
                </a:lnTo>
                <a:lnTo>
                  <a:pt x="977" y="3228"/>
                </a:lnTo>
                <a:lnTo>
                  <a:pt x="974" y="3229"/>
                </a:lnTo>
                <a:lnTo>
                  <a:pt x="962" y="3236"/>
                </a:lnTo>
                <a:lnTo>
                  <a:pt x="944" y="3241"/>
                </a:lnTo>
                <a:lnTo>
                  <a:pt x="948" y="3207"/>
                </a:lnTo>
                <a:lnTo>
                  <a:pt x="944" y="3198"/>
                </a:lnTo>
                <a:lnTo>
                  <a:pt x="941" y="3194"/>
                </a:lnTo>
                <a:lnTo>
                  <a:pt x="939" y="3193"/>
                </a:lnTo>
                <a:lnTo>
                  <a:pt x="939" y="3189"/>
                </a:lnTo>
                <a:lnTo>
                  <a:pt x="941" y="3184"/>
                </a:lnTo>
                <a:lnTo>
                  <a:pt x="944" y="3172"/>
                </a:lnTo>
                <a:lnTo>
                  <a:pt x="937" y="3168"/>
                </a:lnTo>
                <a:lnTo>
                  <a:pt x="932" y="3165"/>
                </a:lnTo>
                <a:lnTo>
                  <a:pt x="927" y="3159"/>
                </a:lnTo>
                <a:lnTo>
                  <a:pt x="921" y="3156"/>
                </a:lnTo>
                <a:lnTo>
                  <a:pt x="916" y="3152"/>
                </a:lnTo>
                <a:lnTo>
                  <a:pt x="883" y="3149"/>
                </a:lnTo>
                <a:lnTo>
                  <a:pt x="883" y="3140"/>
                </a:lnTo>
                <a:lnTo>
                  <a:pt x="878" y="3132"/>
                </a:lnTo>
                <a:lnTo>
                  <a:pt x="876" y="3123"/>
                </a:lnTo>
                <a:lnTo>
                  <a:pt x="880" y="3114"/>
                </a:lnTo>
                <a:lnTo>
                  <a:pt x="883" y="3105"/>
                </a:lnTo>
                <a:lnTo>
                  <a:pt x="887" y="3095"/>
                </a:lnTo>
                <a:lnTo>
                  <a:pt x="855" y="3098"/>
                </a:lnTo>
                <a:lnTo>
                  <a:pt x="852" y="3088"/>
                </a:lnTo>
                <a:lnTo>
                  <a:pt x="845" y="3072"/>
                </a:lnTo>
                <a:lnTo>
                  <a:pt x="845" y="3055"/>
                </a:lnTo>
                <a:lnTo>
                  <a:pt x="848" y="3037"/>
                </a:lnTo>
                <a:lnTo>
                  <a:pt x="853" y="3039"/>
                </a:lnTo>
                <a:lnTo>
                  <a:pt x="859" y="3039"/>
                </a:lnTo>
                <a:lnTo>
                  <a:pt x="862" y="3041"/>
                </a:lnTo>
                <a:lnTo>
                  <a:pt x="866" y="3043"/>
                </a:lnTo>
                <a:lnTo>
                  <a:pt x="871" y="3046"/>
                </a:lnTo>
                <a:lnTo>
                  <a:pt x="871" y="3022"/>
                </a:lnTo>
                <a:lnTo>
                  <a:pt x="867" y="3020"/>
                </a:lnTo>
                <a:lnTo>
                  <a:pt x="866" y="3016"/>
                </a:lnTo>
                <a:lnTo>
                  <a:pt x="862" y="3015"/>
                </a:lnTo>
                <a:lnTo>
                  <a:pt x="860" y="3013"/>
                </a:lnTo>
                <a:lnTo>
                  <a:pt x="855" y="3011"/>
                </a:lnTo>
                <a:lnTo>
                  <a:pt x="850" y="3008"/>
                </a:lnTo>
                <a:lnTo>
                  <a:pt x="843" y="3004"/>
                </a:lnTo>
                <a:lnTo>
                  <a:pt x="836" y="3002"/>
                </a:lnTo>
                <a:lnTo>
                  <a:pt x="829" y="2999"/>
                </a:lnTo>
                <a:lnTo>
                  <a:pt x="824" y="3008"/>
                </a:lnTo>
                <a:lnTo>
                  <a:pt x="817" y="3009"/>
                </a:lnTo>
                <a:lnTo>
                  <a:pt x="810" y="3009"/>
                </a:lnTo>
                <a:lnTo>
                  <a:pt x="797" y="3006"/>
                </a:lnTo>
                <a:lnTo>
                  <a:pt x="797" y="2983"/>
                </a:lnTo>
                <a:lnTo>
                  <a:pt x="803" y="2981"/>
                </a:lnTo>
                <a:lnTo>
                  <a:pt x="808" y="2978"/>
                </a:lnTo>
                <a:lnTo>
                  <a:pt x="811" y="2974"/>
                </a:lnTo>
                <a:lnTo>
                  <a:pt x="815" y="2971"/>
                </a:lnTo>
                <a:lnTo>
                  <a:pt x="817" y="2964"/>
                </a:lnTo>
                <a:lnTo>
                  <a:pt x="813" y="2953"/>
                </a:lnTo>
                <a:lnTo>
                  <a:pt x="815" y="2941"/>
                </a:lnTo>
                <a:lnTo>
                  <a:pt x="818" y="2926"/>
                </a:lnTo>
                <a:lnTo>
                  <a:pt x="820" y="2906"/>
                </a:lnTo>
                <a:lnTo>
                  <a:pt x="815" y="2906"/>
                </a:lnTo>
                <a:lnTo>
                  <a:pt x="808" y="2905"/>
                </a:lnTo>
                <a:lnTo>
                  <a:pt x="804" y="2903"/>
                </a:lnTo>
                <a:lnTo>
                  <a:pt x="801" y="2899"/>
                </a:lnTo>
                <a:lnTo>
                  <a:pt x="797" y="2896"/>
                </a:lnTo>
                <a:lnTo>
                  <a:pt x="796" y="2891"/>
                </a:lnTo>
                <a:lnTo>
                  <a:pt x="794" y="2884"/>
                </a:lnTo>
                <a:lnTo>
                  <a:pt x="797" y="2882"/>
                </a:lnTo>
                <a:lnTo>
                  <a:pt x="801" y="2880"/>
                </a:lnTo>
                <a:lnTo>
                  <a:pt x="803" y="2880"/>
                </a:lnTo>
                <a:lnTo>
                  <a:pt x="804" y="2878"/>
                </a:lnTo>
                <a:lnTo>
                  <a:pt x="808" y="2877"/>
                </a:lnTo>
                <a:lnTo>
                  <a:pt x="813" y="2877"/>
                </a:lnTo>
                <a:lnTo>
                  <a:pt x="813" y="2861"/>
                </a:lnTo>
                <a:lnTo>
                  <a:pt x="832" y="2861"/>
                </a:lnTo>
                <a:lnTo>
                  <a:pt x="832" y="2864"/>
                </a:lnTo>
                <a:lnTo>
                  <a:pt x="836" y="2864"/>
                </a:lnTo>
                <a:lnTo>
                  <a:pt x="836" y="2870"/>
                </a:lnTo>
                <a:lnTo>
                  <a:pt x="836" y="2873"/>
                </a:lnTo>
                <a:lnTo>
                  <a:pt x="836" y="2875"/>
                </a:lnTo>
                <a:lnTo>
                  <a:pt x="834" y="2877"/>
                </a:lnTo>
                <a:lnTo>
                  <a:pt x="836" y="2878"/>
                </a:lnTo>
                <a:lnTo>
                  <a:pt x="836" y="2880"/>
                </a:lnTo>
                <a:lnTo>
                  <a:pt x="839" y="2884"/>
                </a:lnTo>
                <a:lnTo>
                  <a:pt x="843" y="2885"/>
                </a:lnTo>
                <a:lnTo>
                  <a:pt x="846" y="2885"/>
                </a:lnTo>
                <a:lnTo>
                  <a:pt x="850" y="2887"/>
                </a:lnTo>
                <a:lnTo>
                  <a:pt x="855" y="2887"/>
                </a:lnTo>
                <a:lnTo>
                  <a:pt x="855" y="2880"/>
                </a:lnTo>
                <a:lnTo>
                  <a:pt x="855" y="2871"/>
                </a:lnTo>
                <a:lnTo>
                  <a:pt x="852" y="2856"/>
                </a:lnTo>
                <a:lnTo>
                  <a:pt x="846" y="2837"/>
                </a:lnTo>
                <a:lnTo>
                  <a:pt x="839" y="2816"/>
                </a:lnTo>
                <a:lnTo>
                  <a:pt x="832" y="2795"/>
                </a:lnTo>
                <a:lnTo>
                  <a:pt x="825" y="2774"/>
                </a:lnTo>
                <a:lnTo>
                  <a:pt x="818" y="2760"/>
                </a:lnTo>
                <a:lnTo>
                  <a:pt x="813" y="2749"/>
                </a:lnTo>
                <a:lnTo>
                  <a:pt x="813" y="2756"/>
                </a:lnTo>
                <a:lnTo>
                  <a:pt x="808" y="2763"/>
                </a:lnTo>
                <a:lnTo>
                  <a:pt x="803" y="2774"/>
                </a:lnTo>
                <a:lnTo>
                  <a:pt x="801" y="2782"/>
                </a:lnTo>
                <a:lnTo>
                  <a:pt x="801" y="2788"/>
                </a:lnTo>
                <a:lnTo>
                  <a:pt x="810" y="2796"/>
                </a:lnTo>
                <a:lnTo>
                  <a:pt x="815" y="2803"/>
                </a:lnTo>
                <a:lnTo>
                  <a:pt x="820" y="2814"/>
                </a:lnTo>
                <a:lnTo>
                  <a:pt x="820" y="2830"/>
                </a:lnTo>
                <a:lnTo>
                  <a:pt x="813" y="2830"/>
                </a:lnTo>
                <a:lnTo>
                  <a:pt x="804" y="2833"/>
                </a:lnTo>
                <a:lnTo>
                  <a:pt x="794" y="2835"/>
                </a:lnTo>
                <a:lnTo>
                  <a:pt x="782" y="2835"/>
                </a:lnTo>
                <a:lnTo>
                  <a:pt x="780" y="2824"/>
                </a:lnTo>
                <a:lnTo>
                  <a:pt x="778" y="2816"/>
                </a:lnTo>
                <a:lnTo>
                  <a:pt x="775" y="2803"/>
                </a:lnTo>
                <a:lnTo>
                  <a:pt x="773" y="2800"/>
                </a:lnTo>
                <a:lnTo>
                  <a:pt x="770" y="2796"/>
                </a:lnTo>
                <a:lnTo>
                  <a:pt x="764" y="2791"/>
                </a:lnTo>
                <a:lnTo>
                  <a:pt x="761" y="2788"/>
                </a:lnTo>
                <a:lnTo>
                  <a:pt x="759" y="2784"/>
                </a:lnTo>
                <a:lnTo>
                  <a:pt x="761" y="2774"/>
                </a:lnTo>
                <a:lnTo>
                  <a:pt x="764" y="2763"/>
                </a:lnTo>
                <a:lnTo>
                  <a:pt x="763" y="2749"/>
                </a:lnTo>
                <a:lnTo>
                  <a:pt x="761" y="2746"/>
                </a:lnTo>
                <a:lnTo>
                  <a:pt x="757" y="2742"/>
                </a:lnTo>
                <a:lnTo>
                  <a:pt x="754" y="2741"/>
                </a:lnTo>
                <a:lnTo>
                  <a:pt x="750" y="2739"/>
                </a:lnTo>
                <a:lnTo>
                  <a:pt x="747" y="2737"/>
                </a:lnTo>
                <a:lnTo>
                  <a:pt x="743" y="2734"/>
                </a:lnTo>
                <a:lnTo>
                  <a:pt x="743" y="2692"/>
                </a:lnTo>
                <a:lnTo>
                  <a:pt x="736" y="2688"/>
                </a:lnTo>
                <a:lnTo>
                  <a:pt x="740" y="2634"/>
                </a:lnTo>
                <a:lnTo>
                  <a:pt x="738" y="2629"/>
                </a:lnTo>
                <a:lnTo>
                  <a:pt x="733" y="2624"/>
                </a:lnTo>
                <a:lnTo>
                  <a:pt x="729" y="2620"/>
                </a:lnTo>
                <a:lnTo>
                  <a:pt x="724" y="2615"/>
                </a:lnTo>
                <a:lnTo>
                  <a:pt x="721" y="2611"/>
                </a:lnTo>
                <a:lnTo>
                  <a:pt x="708" y="2592"/>
                </a:lnTo>
                <a:lnTo>
                  <a:pt x="698" y="2568"/>
                </a:lnTo>
                <a:lnTo>
                  <a:pt x="689" y="2542"/>
                </a:lnTo>
                <a:lnTo>
                  <a:pt x="686" y="2515"/>
                </a:lnTo>
                <a:lnTo>
                  <a:pt x="701" y="2515"/>
                </a:lnTo>
                <a:lnTo>
                  <a:pt x="705" y="2498"/>
                </a:lnTo>
                <a:lnTo>
                  <a:pt x="707" y="2475"/>
                </a:lnTo>
                <a:lnTo>
                  <a:pt x="707" y="2453"/>
                </a:lnTo>
                <a:lnTo>
                  <a:pt x="705" y="2432"/>
                </a:lnTo>
                <a:lnTo>
                  <a:pt x="714" y="2414"/>
                </a:lnTo>
                <a:lnTo>
                  <a:pt x="717" y="2395"/>
                </a:lnTo>
                <a:lnTo>
                  <a:pt x="717" y="2374"/>
                </a:lnTo>
                <a:lnTo>
                  <a:pt x="715" y="2353"/>
                </a:lnTo>
                <a:lnTo>
                  <a:pt x="714" y="2332"/>
                </a:lnTo>
                <a:lnTo>
                  <a:pt x="714" y="2316"/>
                </a:lnTo>
                <a:lnTo>
                  <a:pt x="715" y="2306"/>
                </a:lnTo>
                <a:lnTo>
                  <a:pt x="719" y="2295"/>
                </a:lnTo>
                <a:lnTo>
                  <a:pt x="717" y="2285"/>
                </a:lnTo>
                <a:lnTo>
                  <a:pt x="703" y="2254"/>
                </a:lnTo>
                <a:lnTo>
                  <a:pt x="688" y="2222"/>
                </a:lnTo>
                <a:lnTo>
                  <a:pt x="675" y="2189"/>
                </a:lnTo>
                <a:lnTo>
                  <a:pt x="674" y="2175"/>
                </a:lnTo>
                <a:lnTo>
                  <a:pt x="677" y="2166"/>
                </a:lnTo>
                <a:lnTo>
                  <a:pt x="682" y="2158"/>
                </a:lnTo>
                <a:lnTo>
                  <a:pt x="684" y="2147"/>
                </a:lnTo>
                <a:lnTo>
                  <a:pt x="682" y="2135"/>
                </a:lnTo>
                <a:lnTo>
                  <a:pt x="679" y="2128"/>
                </a:lnTo>
                <a:lnTo>
                  <a:pt x="672" y="2123"/>
                </a:lnTo>
                <a:lnTo>
                  <a:pt x="667" y="2116"/>
                </a:lnTo>
                <a:lnTo>
                  <a:pt x="663" y="2109"/>
                </a:lnTo>
                <a:lnTo>
                  <a:pt x="663" y="2096"/>
                </a:lnTo>
                <a:lnTo>
                  <a:pt x="665" y="2095"/>
                </a:lnTo>
                <a:lnTo>
                  <a:pt x="667" y="2091"/>
                </a:lnTo>
                <a:lnTo>
                  <a:pt x="668" y="2089"/>
                </a:lnTo>
                <a:lnTo>
                  <a:pt x="672" y="2086"/>
                </a:lnTo>
                <a:lnTo>
                  <a:pt x="674" y="2083"/>
                </a:lnTo>
                <a:lnTo>
                  <a:pt x="675" y="2081"/>
                </a:lnTo>
                <a:lnTo>
                  <a:pt x="679" y="1959"/>
                </a:lnTo>
                <a:lnTo>
                  <a:pt x="675" y="1950"/>
                </a:lnTo>
                <a:lnTo>
                  <a:pt x="670" y="1939"/>
                </a:lnTo>
                <a:lnTo>
                  <a:pt x="672" y="1924"/>
                </a:lnTo>
                <a:lnTo>
                  <a:pt x="672" y="1922"/>
                </a:lnTo>
                <a:lnTo>
                  <a:pt x="674" y="1920"/>
                </a:lnTo>
                <a:lnTo>
                  <a:pt x="675" y="1920"/>
                </a:lnTo>
                <a:lnTo>
                  <a:pt x="677" y="1918"/>
                </a:lnTo>
                <a:lnTo>
                  <a:pt x="679" y="1917"/>
                </a:lnTo>
                <a:lnTo>
                  <a:pt x="679" y="1913"/>
                </a:lnTo>
                <a:lnTo>
                  <a:pt x="679" y="1908"/>
                </a:lnTo>
                <a:lnTo>
                  <a:pt x="677" y="1906"/>
                </a:lnTo>
                <a:lnTo>
                  <a:pt x="675" y="1904"/>
                </a:lnTo>
                <a:lnTo>
                  <a:pt x="674" y="1901"/>
                </a:lnTo>
                <a:lnTo>
                  <a:pt x="670" y="1897"/>
                </a:lnTo>
                <a:lnTo>
                  <a:pt x="668" y="1896"/>
                </a:lnTo>
                <a:lnTo>
                  <a:pt x="667" y="1894"/>
                </a:lnTo>
                <a:lnTo>
                  <a:pt x="667" y="1836"/>
                </a:lnTo>
                <a:lnTo>
                  <a:pt x="661" y="1828"/>
                </a:lnTo>
                <a:lnTo>
                  <a:pt x="656" y="1819"/>
                </a:lnTo>
                <a:lnTo>
                  <a:pt x="653" y="1805"/>
                </a:lnTo>
                <a:lnTo>
                  <a:pt x="661" y="1796"/>
                </a:lnTo>
                <a:lnTo>
                  <a:pt x="667" y="1784"/>
                </a:lnTo>
                <a:lnTo>
                  <a:pt x="668" y="1768"/>
                </a:lnTo>
                <a:lnTo>
                  <a:pt x="668" y="1751"/>
                </a:lnTo>
                <a:lnTo>
                  <a:pt x="668" y="1733"/>
                </a:lnTo>
                <a:lnTo>
                  <a:pt x="667" y="1716"/>
                </a:lnTo>
                <a:lnTo>
                  <a:pt x="663" y="1709"/>
                </a:lnTo>
                <a:lnTo>
                  <a:pt x="660" y="1692"/>
                </a:lnTo>
                <a:lnTo>
                  <a:pt x="654" y="1671"/>
                </a:lnTo>
                <a:lnTo>
                  <a:pt x="647" y="1644"/>
                </a:lnTo>
                <a:lnTo>
                  <a:pt x="642" y="1620"/>
                </a:lnTo>
                <a:lnTo>
                  <a:pt x="639" y="1597"/>
                </a:lnTo>
                <a:lnTo>
                  <a:pt x="635" y="1578"/>
                </a:lnTo>
                <a:lnTo>
                  <a:pt x="633" y="1568"/>
                </a:lnTo>
                <a:lnTo>
                  <a:pt x="611" y="1555"/>
                </a:lnTo>
                <a:lnTo>
                  <a:pt x="592" y="1540"/>
                </a:lnTo>
                <a:lnTo>
                  <a:pt x="576" y="1526"/>
                </a:lnTo>
                <a:lnTo>
                  <a:pt x="558" y="1510"/>
                </a:lnTo>
                <a:lnTo>
                  <a:pt x="541" y="1498"/>
                </a:lnTo>
                <a:lnTo>
                  <a:pt x="516" y="1487"/>
                </a:lnTo>
                <a:lnTo>
                  <a:pt x="490" y="1480"/>
                </a:lnTo>
                <a:lnTo>
                  <a:pt x="462" y="1473"/>
                </a:lnTo>
                <a:lnTo>
                  <a:pt x="441" y="1463"/>
                </a:lnTo>
                <a:lnTo>
                  <a:pt x="436" y="1459"/>
                </a:lnTo>
                <a:lnTo>
                  <a:pt x="433" y="1454"/>
                </a:lnTo>
                <a:lnTo>
                  <a:pt x="427" y="1449"/>
                </a:lnTo>
                <a:lnTo>
                  <a:pt x="422" y="1444"/>
                </a:lnTo>
                <a:lnTo>
                  <a:pt x="417" y="1440"/>
                </a:lnTo>
                <a:lnTo>
                  <a:pt x="405" y="1435"/>
                </a:lnTo>
                <a:lnTo>
                  <a:pt x="393" y="1433"/>
                </a:lnTo>
                <a:lnTo>
                  <a:pt x="379" y="1430"/>
                </a:lnTo>
                <a:lnTo>
                  <a:pt x="368" y="1424"/>
                </a:lnTo>
                <a:lnTo>
                  <a:pt x="365" y="1409"/>
                </a:lnTo>
                <a:lnTo>
                  <a:pt x="349" y="1397"/>
                </a:lnTo>
                <a:lnTo>
                  <a:pt x="333" y="1383"/>
                </a:lnTo>
                <a:lnTo>
                  <a:pt x="302" y="1356"/>
                </a:lnTo>
                <a:lnTo>
                  <a:pt x="298" y="1309"/>
                </a:lnTo>
                <a:lnTo>
                  <a:pt x="290" y="1295"/>
                </a:lnTo>
                <a:lnTo>
                  <a:pt x="277" y="1283"/>
                </a:lnTo>
                <a:lnTo>
                  <a:pt x="263" y="1271"/>
                </a:lnTo>
                <a:lnTo>
                  <a:pt x="253" y="1259"/>
                </a:lnTo>
                <a:lnTo>
                  <a:pt x="249" y="1250"/>
                </a:lnTo>
                <a:lnTo>
                  <a:pt x="248" y="1239"/>
                </a:lnTo>
                <a:lnTo>
                  <a:pt x="244" y="1229"/>
                </a:lnTo>
                <a:lnTo>
                  <a:pt x="242" y="1225"/>
                </a:lnTo>
                <a:lnTo>
                  <a:pt x="239" y="1222"/>
                </a:lnTo>
                <a:lnTo>
                  <a:pt x="234" y="1220"/>
                </a:lnTo>
                <a:lnTo>
                  <a:pt x="228" y="1219"/>
                </a:lnTo>
                <a:lnTo>
                  <a:pt x="225" y="1217"/>
                </a:lnTo>
                <a:lnTo>
                  <a:pt x="221" y="1213"/>
                </a:lnTo>
                <a:lnTo>
                  <a:pt x="218" y="1208"/>
                </a:lnTo>
                <a:lnTo>
                  <a:pt x="216" y="1203"/>
                </a:lnTo>
                <a:lnTo>
                  <a:pt x="215" y="1198"/>
                </a:lnTo>
                <a:lnTo>
                  <a:pt x="213" y="1192"/>
                </a:lnTo>
                <a:lnTo>
                  <a:pt x="211" y="1187"/>
                </a:lnTo>
                <a:lnTo>
                  <a:pt x="199" y="1182"/>
                </a:lnTo>
                <a:lnTo>
                  <a:pt x="195" y="1159"/>
                </a:lnTo>
                <a:lnTo>
                  <a:pt x="185" y="1142"/>
                </a:lnTo>
                <a:lnTo>
                  <a:pt x="171" y="1124"/>
                </a:lnTo>
                <a:lnTo>
                  <a:pt x="160" y="1107"/>
                </a:lnTo>
                <a:lnTo>
                  <a:pt x="157" y="1095"/>
                </a:lnTo>
                <a:lnTo>
                  <a:pt x="157" y="1086"/>
                </a:lnTo>
                <a:lnTo>
                  <a:pt x="153" y="1075"/>
                </a:lnTo>
                <a:lnTo>
                  <a:pt x="139" y="1060"/>
                </a:lnTo>
                <a:lnTo>
                  <a:pt x="124" y="1047"/>
                </a:lnTo>
                <a:lnTo>
                  <a:pt x="110" y="1033"/>
                </a:lnTo>
                <a:lnTo>
                  <a:pt x="101" y="1018"/>
                </a:lnTo>
                <a:lnTo>
                  <a:pt x="92" y="1000"/>
                </a:lnTo>
                <a:lnTo>
                  <a:pt x="80" y="983"/>
                </a:lnTo>
                <a:lnTo>
                  <a:pt x="68" y="972"/>
                </a:lnTo>
                <a:lnTo>
                  <a:pt x="56" y="965"/>
                </a:lnTo>
                <a:lnTo>
                  <a:pt x="45" y="962"/>
                </a:lnTo>
                <a:lnTo>
                  <a:pt x="35" y="958"/>
                </a:lnTo>
                <a:lnTo>
                  <a:pt x="26" y="951"/>
                </a:lnTo>
                <a:lnTo>
                  <a:pt x="19" y="943"/>
                </a:lnTo>
                <a:lnTo>
                  <a:pt x="14" y="929"/>
                </a:lnTo>
                <a:lnTo>
                  <a:pt x="19" y="918"/>
                </a:lnTo>
                <a:lnTo>
                  <a:pt x="16" y="908"/>
                </a:lnTo>
                <a:lnTo>
                  <a:pt x="9" y="896"/>
                </a:lnTo>
                <a:lnTo>
                  <a:pt x="2" y="882"/>
                </a:lnTo>
                <a:lnTo>
                  <a:pt x="0" y="868"/>
                </a:lnTo>
                <a:lnTo>
                  <a:pt x="3" y="852"/>
                </a:lnTo>
                <a:lnTo>
                  <a:pt x="14" y="833"/>
                </a:lnTo>
                <a:lnTo>
                  <a:pt x="29" y="815"/>
                </a:lnTo>
                <a:lnTo>
                  <a:pt x="50" y="801"/>
                </a:lnTo>
                <a:lnTo>
                  <a:pt x="71" y="791"/>
                </a:lnTo>
                <a:lnTo>
                  <a:pt x="77" y="772"/>
                </a:lnTo>
                <a:lnTo>
                  <a:pt x="64" y="772"/>
                </a:lnTo>
                <a:lnTo>
                  <a:pt x="52" y="777"/>
                </a:lnTo>
                <a:lnTo>
                  <a:pt x="42" y="775"/>
                </a:lnTo>
                <a:lnTo>
                  <a:pt x="31" y="770"/>
                </a:lnTo>
                <a:lnTo>
                  <a:pt x="21" y="765"/>
                </a:lnTo>
                <a:lnTo>
                  <a:pt x="10" y="761"/>
                </a:lnTo>
                <a:lnTo>
                  <a:pt x="10" y="733"/>
                </a:lnTo>
                <a:lnTo>
                  <a:pt x="16" y="733"/>
                </a:lnTo>
                <a:lnTo>
                  <a:pt x="17" y="732"/>
                </a:lnTo>
                <a:lnTo>
                  <a:pt x="19" y="732"/>
                </a:lnTo>
                <a:lnTo>
                  <a:pt x="19" y="732"/>
                </a:lnTo>
                <a:lnTo>
                  <a:pt x="19" y="732"/>
                </a:lnTo>
                <a:lnTo>
                  <a:pt x="21" y="730"/>
                </a:lnTo>
                <a:lnTo>
                  <a:pt x="23" y="726"/>
                </a:lnTo>
                <a:lnTo>
                  <a:pt x="17" y="714"/>
                </a:lnTo>
                <a:lnTo>
                  <a:pt x="14" y="698"/>
                </a:lnTo>
                <a:lnTo>
                  <a:pt x="14" y="679"/>
                </a:lnTo>
                <a:lnTo>
                  <a:pt x="21" y="674"/>
                </a:lnTo>
                <a:lnTo>
                  <a:pt x="29" y="663"/>
                </a:lnTo>
                <a:lnTo>
                  <a:pt x="40" y="651"/>
                </a:lnTo>
                <a:lnTo>
                  <a:pt x="49" y="637"/>
                </a:lnTo>
                <a:lnTo>
                  <a:pt x="57" y="625"/>
                </a:lnTo>
                <a:lnTo>
                  <a:pt x="61" y="618"/>
                </a:lnTo>
                <a:lnTo>
                  <a:pt x="63" y="604"/>
                </a:lnTo>
                <a:lnTo>
                  <a:pt x="64" y="594"/>
                </a:lnTo>
                <a:lnTo>
                  <a:pt x="68" y="583"/>
                </a:lnTo>
                <a:lnTo>
                  <a:pt x="80" y="578"/>
                </a:lnTo>
                <a:lnTo>
                  <a:pt x="92" y="574"/>
                </a:lnTo>
                <a:lnTo>
                  <a:pt x="106" y="571"/>
                </a:lnTo>
                <a:lnTo>
                  <a:pt x="119" y="564"/>
                </a:lnTo>
                <a:lnTo>
                  <a:pt x="124" y="555"/>
                </a:lnTo>
                <a:lnTo>
                  <a:pt x="131" y="543"/>
                </a:lnTo>
                <a:lnTo>
                  <a:pt x="139" y="529"/>
                </a:lnTo>
                <a:lnTo>
                  <a:pt x="146" y="517"/>
                </a:lnTo>
                <a:lnTo>
                  <a:pt x="153" y="510"/>
                </a:lnTo>
                <a:lnTo>
                  <a:pt x="167" y="505"/>
                </a:lnTo>
                <a:lnTo>
                  <a:pt x="187" y="503"/>
                </a:lnTo>
                <a:lnTo>
                  <a:pt x="195" y="482"/>
                </a:lnTo>
                <a:lnTo>
                  <a:pt x="206" y="463"/>
                </a:lnTo>
                <a:lnTo>
                  <a:pt x="218" y="445"/>
                </a:lnTo>
                <a:lnTo>
                  <a:pt x="211" y="433"/>
                </a:lnTo>
                <a:lnTo>
                  <a:pt x="208" y="414"/>
                </a:lnTo>
                <a:lnTo>
                  <a:pt x="206" y="391"/>
                </a:lnTo>
                <a:lnTo>
                  <a:pt x="206" y="367"/>
                </a:lnTo>
                <a:lnTo>
                  <a:pt x="206" y="346"/>
                </a:lnTo>
                <a:lnTo>
                  <a:pt x="211" y="346"/>
                </a:lnTo>
                <a:lnTo>
                  <a:pt x="213" y="344"/>
                </a:lnTo>
                <a:lnTo>
                  <a:pt x="215" y="344"/>
                </a:lnTo>
                <a:lnTo>
                  <a:pt x="216" y="342"/>
                </a:lnTo>
                <a:lnTo>
                  <a:pt x="218" y="342"/>
                </a:lnTo>
                <a:lnTo>
                  <a:pt x="209" y="332"/>
                </a:lnTo>
                <a:lnTo>
                  <a:pt x="208" y="323"/>
                </a:lnTo>
                <a:lnTo>
                  <a:pt x="211" y="318"/>
                </a:lnTo>
                <a:lnTo>
                  <a:pt x="213" y="313"/>
                </a:lnTo>
                <a:lnTo>
                  <a:pt x="215" y="307"/>
                </a:lnTo>
                <a:lnTo>
                  <a:pt x="209" y="297"/>
                </a:lnTo>
                <a:lnTo>
                  <a:pt x="202" y="288"/>
                </a:lnTo>
                <a:lnTo>
                  <a:pt x="195" y="278"/>
                </a:lnTo>
                <a:lnTo>
                  <a:pt x="192" y="265"/>
                </a:lnTo>
                <a:lnTo>
                  <a:pt x="213" y="248"/>
                </a:lnTo>
                <a:lnTo>
                  <a:pt x="230" y="227"/>
                </a:lnTo>
                <a:lnTo>
                  <a:pt x="225" y="225"/>
                </a:lnTo>
                <a:lnTo>
                  <a:pt x="223" y="224"/>
                </a:lnTo>
                <a:lnTo>
                  <a:pt x="221" y="224"/>
                </a:lnTo>
                <a:lnTo>
                  <a:pt x="220" y="222"/>
                </a:lnTo>
                <a:lnTo>
                  <a:pt x="220" y="220"/>
                </a:lnTo>
                <a:lnTo>
                  <a:pt x="220" y="217"/>
                </a:lnTo>
                <a:lnTo>
                  <a:pt x="218" y="211"/>
                </a:lnTo>
                <a:lnTo>
                  <a:pt x="220" y="208"/>
                </a:lnTo>
                <a:lnTo>
                  <a:pt x="223" y="203"/>
                </a:lnTo>
                <a:lnTo>
                  <a:pt x="225" y="199"/>
                </a:lnTo>
                <a:lnTo>
                  <a:pt x="228" y="199"/>
                </a:lnTo>
                <a:lnTo>
                  <a:pt x="228" y="197"/>
                </a:lnTo>
                <a:lnTo>
                  <a:pt x="230" y="197"/>
                </a:lnTo>
                <a:lnTo>
                  <a:pt x="234" y="197"/>
                </a:lnTo>
                <a:lnTo>
                  <a:pt x="237" y="196"/>
                </a:lnTo>
                <a:lnTo>
                  <a:pt x="239" y="201"/>
                </a:lnTo>
                <a:lnTo>
                  <a:pt x="241" y="204"/>
                </a:lnTo>
                <a:lnTo>
                  <a:pt x="242" y="210"/>
                </a:lnTo>
                <a:lnTo>
                  <a:pt x="244" y="215"/>
                </a:lnTo>
                <a:lnTo>
                  <a:pt x="249" y="215"/>
                </a:lnTo>
                <a:lnTo>
                  <a:pt x="244" y="196"/>
                </a:lnTo>
                <a:lnTo>
                  <a:pt x="256" y="196"/>
                </a:lnTo>
                <a:lnTo>
                  <a:pt x="256" y="183"/>
                </a:lnTo>
                <a:lnTo>
                  <a:pt x="272" y="183"/>
                </a:lnTo>
                <a:lnTo>
                  <a:pt x="277" y="171"/>
                </a:lnTo>
                <a:lnTo>
                  <a:pt x="286" y="163"/>
                </a:lnTo>
                <a:lnTo>
                  <a:pt x="295" y="154"/>
                </a:lnTo>
                <a:lnTo>
                  <a:pt x="311" y="154"/>
                </a:lnTo>
                <a:lnTo>
                  <a:pt x="312" y="138"/>
                </a:lnTo>
                <a:lnTo>
                  <a:pt x="314" y="126"/>
                </a:lnTo>
                <a:lnTo>
                  <a:pt x="316" y="115"/>
                </a:lnTo>
                <a:lnTo>
                  <a:pt x="317" y="100"/>
                </a:lnTo>
                <a:lnTo>
                  <a:pt x="328" y="91"/>
                </a:lnTo>
                <a:lnTo>
                  <a:pt x="337" y="82"/>
                </a:lnTo>
                <a:lnTo>
                  <a:pt x="347" y="75"/>
                </a:lnTo>
                <a:lnTo>
                  <a:pt x="359" y="72"/>
                </a:lnTo>
                <a:lnTo>
                  <a:pt x="379" y="68"/>
                </a:lnTo>
                <a:lnTo>
                  <a:pt x="380" y="73"/>
                </a:lnTo>
                <a:lnTo>
                  <a:pt x="380" y="75"/>
                </a:lnTo>
                <a:lnTo>
                  <a:pt x="380" y="77"/>
                </a:lnTo>
                <a:lnTo>
                  <a:pt x="382" y="79"/>
                </a:lnTo>
                <a:lnTo>
                  <a:pt x="384" y="80"/>
                </a:lnTo>
                <a:lnTo>
                  <a:pt x="384" y="77"/>
                </a:lnTo>
                <a:lnTo>
                  <a:pt x="389" y="68"/>
                </a:lnTo>
                <a:lnTo>
                  <a:pt x="393" y="61"/>
                </a:lnTo>
                <a:lnTo>
                  <a:pt x="396" y="58"/>
                </a:lnTo>
                <a:lnTo>
                  <a:pt x="403" y="54"/>
                </a:lnTo>
                <a:lnTo>
                  <a:pt x="417" y="54"/>
                </a:lnTo>
                <a:lnTo>
                  <a:pt x="426" y="54"/>
                </a:lnTo>
                <a:lnTo>
                  <a:pt x="440" y="51"/>
                </a:lnTo>
                <a:lnTo>
                  <a:pt x="455" y="46"/>
                </a:lnTo>
                <a:lnTo>
                  <a:pt x="471" y="39"/>
                </a:lnTo>
                <a:lnTo>
                  <a:pt x="483" y="32"/>
                </a:lnTo>
                <a:lnTo>
                  <a:pt x="490" y="26"/>
                </a:lnTo>
                <a:lnTo>
                  <a:pt x="492" y="23"/>
                </a:lnTo>
                <a:lnTo>
                  <a:pt x="494" y="19"/>
                </a:lnTo>
                <a:lnTo>
                  <a:pt x="494" y="14"/>
                </a:lnTo>
                <a:lnTo>
                  <a:pt x="496" y="11"/>
                </a:lnTo>
                <a:lnTo>
                  <a:pt x="499" y="7"/>
                </a:lnTo>
                <a:lnTo>
                  <a:pt x="511" y="2"/>
                </a:lnTo>
                <a:lnTo>
                  <a:pt x="527" y="0"/>
                </a:lnTo>
                <a:close/>
              </a:path>
            </a:pathLst>
          </a:custGeom>
          <a:solidFill>
            <a:schemeClr val="bg1">
              <a:lumMod val="75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7" name="TextBox 6">
            <a:extLst>
              <a:ext uri="{FF2B5EF4-FFF2-40B4-BE49-F238E27FC236}">
                <a16:creationId xmlns:a16="http://schemas.microsoft.com/office/drawing/2014/main" id="{5D4E93D3-1370-499B-811D-A48CB14118CC}"/>
              </a:ext>
            </a:extLst>
          </p:cNvPr>
          <p:cNvSpPr txBox="1"/>
          <p:nvPr/>
        </p:nvSpPr>
        <p:spPr>
          <a:xfrm>
            <a:off x="5003016" y="3621626"/>
            <a:ext cx="6506632" cy="646331"/>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Easy to change colors, photos and Text</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3FB5904B-D999-4708-8C1B-6208D9707D3A}"/>
              </a:ext>
            </a:extLst>
          </p:cNvPr>
          <p:cNvSpPr txBox="1"/>
          <p:nvPr/>
        </p:nvSpPr>
        <p:spPr>
          <a:xfrm>
            <a:off x="9120441" y="4466516"/>
            <a:ext cx="2345662" cy="307777"/>
          </a:xfrm>
          <a:prstGeom prst="rect">
            <a:avLst/>
          </a:prstGeom>
          <a:solidFill>
            <a:schemeClr val="bg1"/>
          </a:solidFill>
        </p:spPr>
        <p:txBody>
          <a:bodyPr wrap="square" rtlCol="0" anchor="ctr">
            <a:spAutoFit/>
          </a:bodyPr>
          <a:lstStyle/>
          <a:p>
            <a:pPr algn="ctr"/>
            <a:r>
              <a:rPr lang="en-US" altLang="ko-KR" sz="1400" b="1" dirty="0">
                <a:solidFill>
                  <a:schemeClr val="accent6"/>
                </a:solidFill>
                <a:cs typeface="Arial" pitchFamily="34" charset="0"/>
              </a:rPr>
              <a:t>Contents Here</a:t>
            </a:r>
            <a:endParaRPr lang="ko-KR" altLang="en-US" sz="1400" b="1" dirty="0">
              <a:solidFill>
                <a:schemeClr val="accent6"/>
              </a:solidFill>
              <a:cs typeface="Arial" pitchFamily="34" charset="0"/>
            </a:endParaRPr>
          </a:p>
        </p:txBody>
      </p:sp>
      <p:sp>
        <p:nvSpPr>
          <p:cNvPr id="10" name="Oval 9">
            <a:extLst>
              <a:ext uri="{FF2B5EF4-FFF2-40B4-BE49-F238E27FC236}">
                <a16:creationId xmlns:a16="http://schemas.microsoft.com/office/drawing/2014/main" id="{3BBF9E61-DEC6-4C8B-9F9D-A5A1B9243EA6}"/>
              </a:ext>
            </a:extLst>
          </p:cNvPr>
          <p:cNvSpPr/>
          <p:nvPr/>
        </p:nvSpPr>
        <p:spPr>
          <a:xfrm>
            <a:off x="6227386" y="5406424"/>
            <a:ext cx="751963" cy="7519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10">
            <a:extLst>
              <a:ext uri="{FF2B5EF4-FFF2-40B4-BE49-F238E27FC236}">
                <a16:creationId xmlns:a16="http://schemas.microsoft.com/office/drawing/2014/main" id="{7D4405B6-B6A8-4388-AB69-594B03E78C15}"/>
              </a:ext>
            </a:extLst>
          </p:cNvPr>
          <p:cNvSpPr/>
          <p:nvPr/>
        </p:nvSpPr>
        <p:spPr>
          <a:xfrm>
            <a:off x="7720079" y="5406424"/>
            <a:ext cx="751963" cy="751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a:extLst>
              <a:ext uri="{FF2B5EF4-FFF2-40B4-BE49-F238E27FC236}">
                <a16:creationId xmlns:a16="http://schemas.microsoft.com/office/drawing/2014/main" id="{F5DED253-5B61-4B2B-95E6-441B1AB82A4E}"/>
              </a:ext>
            </a:extLst>
          </p:cNvPr>
          <p:cNvSpPr/>
          <p:nvPr/>
        </p:nvSpPr>
        <p:spPr>
          <a:xfrm>
            <a:off x="9212772" y="5406424"/>
            <a:ext cx="751963" cy="751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a:extLst>
              <a:ext uri="{FF2B5EF4-FFF2-40B4-BE49-F238E27FC236}">
                <a16:creationId xmlns:a16="http://schemas.microsoft.com/office/drawing/2014/main" id="{198803D0-09BE-491C-9821-BA8B7751B332}"/>
              </a:ext>
            </a:extLst>
          </p:cNvPr>
          <p:cNvSpPr/>
          <p:nvPr/>
        </p:nvSpPr>
        <p:spPr>
          <a:xfrm>
            <a:off x="10705465" y="5406424"/>
            <a:ext cx="751963" cy="751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
            <a:extLst>
              <a:ext uri="{FF2B5EF4-FFF2-40B4-BE49-F238E27FC236}">
                <a16:creationId xmlns:a16="http://schemas.microsoft.com/office/drawing/2014/main" id="{4044DCBC-D0C4-4E9E-8D2A-6D98956F2E46}"/>
              </a:ext>
            </a:extLst>
          </p:cNvPr>
          <p:cNvSpPr/>
          <p:nvPr/>
        </p:nvSpPr>
        <p:spPr>
          <a:xfrm>
            <a:off x="2356379" y="2383250"/>
            <a:ext cx="1707037" cy="170703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72A1B098-3081-4808-82E1-745926A00315}"/>
              </a:ext>
            </a:extLst>
          </p:cNvPr>
          <p:cNvSpPr txBox="1"/>
          <p:nvPr/>
        </p:nvSpPr>
        <p:spPr>
          <a:xfrm>
            <a:off x="2621465" y="2913603"/>
            <a:ext cx="1176864"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85%</a:t>
            </a:r>
            <a:endParaRPr lang="ko-KR" altLang="en-US" sz="3600" b="1" dirty="0">
              <a:solidFill>
                <a:schemeClr val="bg1"/>
              </a:solidFill>
              <a:cs typeface="Arial" pitchFamily="34" charset="0"/>
            </a:endParaRPr>
          </a:p>
        </p:txBody>
      </p:sp>
      <p:sp>
        <p:nvSpPr>
          <p:cNvPr id="16" name="Rectangle 16">
            <a:extLst>
              <a:ext uri="{FF2B5EF4-FFF2-40B4-BE49-F238E27FC236}">
                <a16:creationId xmlns:a16="http://schemas.microsoft.com/office/drawing/2014/main" id="{A36E5E22-F0B8-489E-A60F-F2AA3D6A7BBB}"/>
              </a:ext>
            </a:extLst>
          </p:cNvPr>
          <p:cNvSpPr/>
          <p:nvPr/>
        </p:nvSpPr>
        <p:spPr>
          <a:xfrm rot="2700000">
            <a:off x="7996576" y="5544507"/>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Rectangle 9">
            <a:extLst>
              <a:ext uri="{FF2B5EF4-FFF2-40B4-BE49-F238E27FC236}">
                <a16:creationId xmlns:a16="http://schemas.microsoft.com/office/drawing/2014/main" id="{FAC976C6-2EC6-49CA-8FD8-F2F730B41B87}"/>
              </a:ext>
            </a:extLst>
          </p:cNvPr>
          <p:cNvSpPr/>
          <p:nvPr/>
        </p:nvSpPr>
        <p:spPr>
          <a:xfrm>
            <a:off x="6446267" y="5630858"/>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Rectangle 36">
            <a:extLst>
              <a:ext uri="{FF2B5EF4-FFF2-40B4-BE49-F238E27FC236}">
                <a16:creationId xmlns:a16="http://schemas.microsoft.com/office/drawing/2014/main" id="{F318C47C-1D80-4F70-8514-7B19297F1876}"/>
              </a:ext>
            </a:extLst>
          </p:cNvPr>
          <p:cNvSpPr/>
          <p:nvPr/>
        </p:nvSpPr>
        <p:spPr>
          <a:xfrm>
            <a:off x="9402916" y="563643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Oval 21">
            <a:extLst>
              <a:ext uri="{FF2B5EF4-FFF2-40B4-BE49-F238E27FC236}">
                <a16:creationId xmlns:a16="http://schemas.microsoft.com/office/drawing/2014/main" id="{A01BFC7F-01A1-45C3-B13D-ADCEA6E555BA}"/>
              </a:ext>
            </a:extLst>
          </p:cNvPr>
          <p:cNvSpPr>
            <a:spLocks noChangeAspect="1"/>
          </p:cNvSpPr>
          <p:nvPr/>
        </p:nvSpPr>
        <p:spPr>
          <a:xfrm>
            <a:off x="10890493" y="5606629"/>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TextBox 19">
            <a:extLst>
              <a:ext uri="{FF2B5EF4-FFF2-40B4-BE49-F238E27FC236}">
                <a16:creationId xmlns:a16="http://schemas.microsoft.com/office/drawing/2014/main" id="{3D990624-48B1-4055-9D1D-1632C8A1EEA7}"/>
              </a:ext>
            </a:extLst>
          </p:cNvPr>
          <p:cNvSpPr txBox="1"/>
          <p:nvPr/>
        </p:nvSpPr>
        <p:spPr>
          <a:xfrm>
            <a:off x="8061056" y="2130405"/>
            <a:ext cx="3396372" cy="1292662"/>
          </a:xfrm>
          <a:prstGeom prst="rect">
            <a:avLst/>
          </a:prstGeom>
          <a:noFill/>
        </p:spPr>
        <p:txBody>
          <a:bodyPr wrap="square" lIns="36000" tIns="0" rIns="36000" bIns="0" rtlCol="0" anchor="ctr">
            <a:spAutoFit/>
          </a:bodyPr>
          <a:lstStyle/>
          <a:p>
            <a:pPr algn="r"/>
            <a:r>
              <a:rPr lang="en-US" altLang="ko-KR" sz="2800" dirty="0">
                <a:solidFill>
                  <a:schemeClr val="bg1"/>
                </a:solidFill>
              </a:rPr>
              <a:t>We Create</a:t>
            </a:r>
          </a:p>
          <a:p>
            <a:pPr algn="r"/>
            <a:r>
              <a:rPr lang="en-US" altLang="ko-KR" sz="2800" dirty="0">
                <a:solidFill>
                  <a:schemeClr val="bg1"/>
                </a:solidFill>
              </a:rPr>
              <a:t>Quality Professional </a:t>
            </a:r>
          </a:p>
          <a:p>
            <a:pPr algn="r"/>
            <a:r>
              <a:rPr lang="en-US" altLang="ko-KR" sz="2800" dirty="0">
                <a:solidFill>
                  <a:schemeClr val="bg1"/>
                </a:solidFill>
              </a:rPr>
              <a:t>PPT Presentation</a:t>
            </a:r>
            <a:endParaRPr lang="ko-KR" altLang="en-US" sz="2800" dirty="0">
              <a:solidFill>
                <a:schemeClr val="bg1"/>
              </a:solidFill>
            </a:endParaRPr>
          </a:p>
        </p:txBody>
      </p:sp>
    </p:spTree>
    <p:extLst>
      <p:ext uri="{BB962C8B-B14F-4D97-AF65-F5344CB8AC3E}">
        <p14:creationId xmlns:p14="http://schemas.microsoft.com/office/powerpoint/2010/main" val="133357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2F077D7-0B1F-4132-8664-249921D6B104}"/>
              </a:ext>
            </a:extLst>
          </p:cNvPr>
          <p:cNvSpPr>
            <a:spLocks noGrp="1"/>
          </p:cNvSpPr>
          <p:nvPr>
            <p:ph type="pic" sz="quarter" idx="14"/>
          </p:nvPr>
        </p:nvSpPr>
        <p:spPr/>
      </p:sp>
      <p:sp>
        <p:nvSpPr>
          <p:cNvPr id="3" name="Rectangle 2">
            <a:extLst>
              <a:ext uri="{FF2B5EF4-FFF2-40B4-BE49-F238E27FC236}">
                <a16:creationId xmlns:a16="http://schemas.microsoft.com/office/drawing/2014/main" id="{A1F12438-48DA-4C61-8085-E08AB12D7AA9}"/>
              </a:ext>
            </a:extLst>
          </p:cNvPr>
          <p:cNvSpPr/>
          <p:nvPr/>
        </p:nvSpPr>
        <p:spPr>
          <a:xfrm>
            <a:off x="5754757" y="3468756"/>
            <a:ext cx="1698998" cy="16989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D271E67-9455-4FCB-AFE2-00B85A12E2D8}"/>
              </a:ext>
            </a:extLst>
          </p:cNvPr>
          <p:cNvSpPr/>
          <p:nvPr/>
        </p:nvSpPr>
        <p:spPr>
          <a:xfrm>
            <a:off x="5754757" y="2196479"/>
            <a:ext cx="1188720" cy="118872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F57A602-8A53-473B-8FAC-638E9529B58D}"/>
              </a:ext>
            </a:extLst>
          </p:cNvPr>
          <p:cNvSpPr/>
          <p:nvPr/>
        </p:nvSpPr>
        <p:spPr>
          <a:xfrm>
            <a:off x="4470394" y="2196479"/>
            <a:ext cx="1188720" cy="118872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03D5E3-65AE-431B-AF3B-6030A503098B}"/>
              </a:ext>
            </a:extLst>
          </p:cNvPr>
          <p:cNvSpPr/>
          <p:nvPr/>
        </p:nvSpPr>
        <p:spPr>
          <a:xfrm>
            <a:off x="4470394" y="3468756"/>
            <a:ext cx="1188720" cy="118872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3">
            <a:extLst>
              <a:ext uri="{FF2B5EF4-FFF2-40B4-BE49-F238E27FC236}">
                <a16:creationId xmlns:a16="http://schemas.microsoft.com/office/drawing/2014/main" id="{33B06086-03ED-4B1B-AC62-E41E78375958}"/>
              </a:ext>
            </a:extLst>
          </p:cNvPr>
          <p:cNvSpPr>
            <a:spLocks noChangeAspect="1"/>
          </p:cNvSpPr>
          <p:nvPr/>
        </p:nvSpPr>
        <p:spPr>
          <a:xfrm>
            <a:off x="6276843" y="3952841"/>
            <a:ext cx="666634" cy="679420"/>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2">
            <a:extLst>
              <a:ext uri="{FF2B5EF4-FFF2-40B4-BE49-F238E27FC236}">
                <a16:creationId xmlns:a16="http://schemas.microsoft.com/office/drawing/2014/main" id="{E43716C8-CD75-4B0E-91F8-642104118D45}"/>
              </a:ext>
            </a:extLst>
          </p:cNvPr>
          <p:cNvSpPr>
            <a:spLocks noChangeAspect="1"/>
          </p:cNvSpPr>
          <p:nvPr/>
        </p:nvSpPr>
        <p:spPr>
          <a:xfrm>
            <a:off x="6096000" y="2614292"/>
            <a:ext cx="521208" cy="402741"/>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Freeform 14">
            <a:extLst>
              <a:ext uri="{FF2B5EF4-FFF2-40B4-BE49-F238E27FC236}">
                <a16:creationId xmlns:a16="http://schemas.microsoft.com/office/drawing/2014/main" id="{273E5073-DCA5-4667-AB88-4A695CBA2C2C}"/>
              </a:ext>
            </a:extLst>
          </p:cNvPr>
          <p:cNvSpPr>
            <a:spLocks noChangeAspect="1"/>
          </p:cNvSpPr>
          <p:nvPr/>
        </p:nvSpPr>
        <p:spPr>
          <a:xfrm>
            <a:off x="4836054" y="3810000"/>
            <a:ext cx="457497" cy="521208"/>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Freeform 20">
            <a:extLst>
              <a:ext uri="{FF2B5EF4-FFF2-40B4-BE49-F238E27FC236}">
                <a16:creationId xmlns:a16="http://schemas.microsoft.com/office/drawing/2014/main" id="{F039ED93-F886-444D-8AEF-068BE227A2C0}"/>
              </a:ext>
            </a:extLst>
          </p:cNvPr>
          <p:cNvSpPr>
            <a:spLocks noChangeAspect="1"/>
          </p:cNvSpPr>
          <p:nvPr/>
        </p:nvSpPr>
        <p:spPr>
          <a:xfrm flipH="1">
            <a:off x="4804150" y="2566198"/>
            <a:ext cx="521208" cy="50115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제목 3">
            <a:extLst>
              <a:ext uri="{FF2B5EF4-FFF2-40B4-BE49-F238E27FC236}">
                <a16:creationId xmlns:a16="http://schemas.microsoft.com/office/drawing/2014/main" id="{CFA537AB-CFC2-4EA8-8AA8-FD8693E47CEB}"/>
              </a:ext>
            </a:extLst>
          </p:cNvPr>
          <p:cNvSpPr txBox="1">
            <a:spLocks/>
          </p:cNvSpPr>
          <p:nvPr/>
        </p:nvSpPr>
        <p:spPr>
          <a:xfrm>
            <a:off x="7364076" y="1257031"/>
            <a:ext cx="4383976" cy="6444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b="1" dirty="0">
                <a:solidFill>
                  <a:schemeClr val="accent4"/>
                </a:solidFill>
              </a:rPr>
              <a:t>Presentation</a:t>
            </a:r>
            <a:endParaRPr lang="ko-KR" altLang="en-US" sz="5400" b="1" dirty="0"/>
          </a:p>
        </p:txBody>
      </p:sp>
      <p:sp>
        <p:nvSpPr>
          <p:cNvPr id="15" name="TextBox 14">
            <a:extLst>
              <a:ext uri="{FF2B5EF4-FFF2-40B4-BE49-F238E27FC236}">
                <a16:creationId xmlns:a16="http://schemas.microsoft.com/office/drawing/2014/main" id="{85767D09-F632-4DC7-8240-C90930151BE9}"/>
              </a:ext>
            </a:extLst>
          </p:cNvPr>
          <p:cNvSpPr txBox="1"/>
          <p:nvPr/>
        </p:nvSpPr>
        <p:spPr>
          <a:xfrm>
            <a:off x="6526467" y="506233"/>
            <a:ext cx="3552023" cy="923330"/>
          </a:xfrm>
          <a:prstGeom prst="rect">
            <a:avLst/>
          </a:prstGeom>
          <a:noFill/>
        </p:spPr>
        <p:txBody>
          <a:bodyPr wrap="square" rtlCol="0" anchor="ctr">
            <a:spAutoFit/>
          </a:bodyPr>
          <a:lstStyle/>
          <a:p>
            <a:pPr algn="ctr"/>
            <a:r>
              <a:rPr lang="en-US" altLang="ko-KR" sz="5400" b="1" dirty="0">
                <a:solidFill>
                  <a:schemeClr val="accent2"/>
                </a:solidFill>
                <a:latin typeface="+mj-lt"/>
                <a:cs typeface="Arial" pitchFamily="34" charset="0"/>
              </a:rPr>
              <a:t>Awesome</a:t>
            </a:r>
          </a:p>
        </p:txBody>
      </p:sp>
      <p:grpSp>
        <p:nvGrpSpPr>
          <p:cNvPr id="16" name="그룹 3">
            <a:extLst>
              <a:ext uri="{FF2B5EF4-FFF2-40B4-BE49-F238E27FC236}">
                <a16:creationId xmlns:a16="http://schemas.microsoft.com/office/drawing/2014/main" id="{89DDF676-4908-4C68-8A4C-27DEA41D8A9E}"/>
              </a:ext>
            </a:extLst>
          </p:cNvPr>
          <p:cNvGrpSpPr/>
          <p:nvPr/>
        </p:nvGrpSpPr>
        <p:grpSpPr>
          <a:xfrm>
            <a:off x="7975841" y="2345733"/>
            <a:ext cx="1754568" cy="870503"/>
            <a:chOff x="7742163" y="1857469"/>
            <a:chExt cx="3816000" cy="870503"/>
          </a:xfrm>
        </p:grpSpPr>
        <p:sp>
          <p:nvSpPr>
            <p:cNvPr id="17" name="TextBox 16">
              <a:extLst>
                <a:ext uri="{FF2B5EF4-FFF2-40B4-BE49-F238E27FC236}">
                  <a16:creationId xmlns:a16="http://schemas.microsoft.com/office/drawing/2014/main" id="{7920F552-3C83-478C-95B1-34BB8B5C777B}"/>
                </a:ext>
              </a:extLst>
            </p:cNvPr>
            <p:cNvSpPr txBox="1"/>
            <p:nvPr/>
          </p:nvSpPr>
          <p:spPr>
            <a:xfrm>
              <a:off x="7742163" y="1857469"/>
              <a:ext cx="3816000" cy="307777"/>
            </a:xfrm>
            <a:prstGeom prst="rect">
              <a:avLst/>
            </a:prstGeom>
            <a:noFill/>
          </p:spPr>
          <p:txBody>
            <a:bodyPr wrap="square" lIns="0" rtlCol="0" anchor="ctr">
              <a:spAutoFit/>
            </a:bodyPr>
            <a:lstStyle/>
            <a:p>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5DABF4CC-C3AD-4D20-B310-AD05A3EC8263}"/>
                </a:ext>
              </a:extLst>
            </p:cNvPr>
            <p:cNvSpPr txBox="1"/>
            <p:nvPr/>
          </p:nvSpPr>
          <p:spPr>
            <a:xfrm>
              <a:off x="7742163" y="2127808"/>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Get a modern PowerPoint  Presentation that is beautifully designed. </a:t>
              </a:r>
              <a:endParaRPr lang="en-US" altLang="ko-KR" sz="1100" dirty="0">
                <a:solidFill>
                  <a:schemeClr val="tx1">
                    <a:lumMod val="75000"/>
                    <a:lumOff val="25000"/>
                  </a:schemeClr>
                </a:solidFill>
                <a:cs typeface="Arial" pitchFamily="34" charset="0"/>
              </a:endParaRPr>
            </a:p>
          </p:txBody>
        </p:sp>
      </p:grpSp>
      <p:grpSp>
        <p:nvGrpSpPr>
          <p:cNvPr id="19" name="그룹 4">
            <a:extLst>
              <a:ext uri="{FF2B5EF4-FFF2-40B4-BE49-F238E27FC236}">
                <a16:creationId xmlns:a16="http://schemas.microsoft.com/office/drawing/2014/main" id="{1C95F1ED-97EF-40CA-AF9D-4D76404861D8}"/>
              </a:ext>
            </a:extLst>
          </p:cNvPr>
          <p:cNvGrpSpPr/>
          <p:nvPr/>
        </p:nvGrpSpPr>
        <p:grpSpPr>
          <a:xfrm>
            <a:off x="7975841" y="3470363"/>
            <a:ext cx="1754568" cy="870503"/>
            <a:chOff x="7742163" y="2983865"/>
            <a:chExt cx="3816000" cy="870503"/>
          </a:xfrm>
        </p:grpSpPr>
        <p:sp>
          <p:nvSpPr>
            <p:cNvPr id="20" name="TextBox 19">
              <a:extLst>
                <a:ext uri="{FF2B5EF4-FFF2-40B4-BE49-F238E27FC236}">
                  <a16:creationId xmlns:a16="http://schemas.microsoft.com/office/drawing/2014/main" id="{A36203A3-636F-48AD-B50A-D7D802897B16}"/>
                </a:ext>
              </a:extLst>
            </p:cNvPr>
            <p:cNvSpPr txBox="1"/>
            <p:nvPr/>
          </p:nvSpPr>
          <p:spPr>
            <a:xfrm>
              <a:off x="7742163" y="2983865"/>
              <a:ext cx="3816000" cy="307777"/>
            </a:xfrm>
            <a:prstGeom prst="rect">
              <a:avLst/>
            </a:prstGeom>
            <a:noFill/>
          </p:spPr>
          <p:txBody>
            <a:bodyPr wrap="square" lIns="0" rtlCol="0" anchor="ctr">
              <a:spAutoFit/>
            </a:bodyPr>
            <a:lstStyle/>
            <a:p>
              <a:r>
                <a:rPr lang="en-US" altLang="ko-KR" sz="1400" b="1" dirty="0">
                  <a:solidFill>
                    <a:schemeClr val="accent3"/>
                  </a:solidFill>
                  <a:cs typeface="Arial" pitchFamily="34" charset="0"/>
                </a:rPr>
                <a:t>Content  Here</a:t>
              </a:r>
              <a:endParaRPr lang="ko-KR" altLang="en-US" sz="1400" b="1" dirty="0">
                <a:solidFill>
                  <a:schemeClr val="accent3"/>
                </a:solidFill>
                <a:cs typeface="Arial" pitchFamily="34" charset="0"/>
              </a:endParaRPr>
            </a:p>
          </p:txBody>
        </p:sp>
        <p:sp>
          <p:nvSpPr>
            <p:cNvPr id="21" name="TextBox 20">
              <a:extLst>
                <a:ext uri="{FF2B5EF4-FFF2-40B4-BE49-F238E27FC236}">
                  <a16:creationId xmlns:a16="http://schemas.microsoft.com/office/drawing/2014/main" id="{443F7A37-C452-4393-A4BC-EC177BA38D96}"/>
                </a:ext>
              </a:extLst>
            </p:cNvPr>
            <p:cNvSpPr txBox="1"/>
            <p:nvPr/>
          </p:nvSpPr>
          <p:spPr>
            <a:xfrm>
              <a:off x="7742163" y="325420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Get a modern PowerPoint  Presentation that is beautifully designed. </a:t>
              </a:r>
              <a:endParaRPr lang="en-US" altLang="ko-KR" sz="1100" dirty="0">
                <a:solidFill>
                  <a:schemeClr val="tx1">
                    <a:lumMod val="75000"/>
                    <a:lumOff val="25000"/>
                  </a:schemeClr>
                </a:solidFill>
                <a:cs typeface="Arial" pitchFamily="34" charset="0"/>
              </a:endParaRPr>
            </a:p>
          </p:txBody>
        </p:sp>
      </p:grpSp>
      <p:grpSp>
        <p:nvGrpSpPr>
          <p:cNvPr id="22" name="그룹 5">
            <a:extLst>
              <a:ext uri="{FF2B5EF4-FFF2-40B4-BE49-F238E27FC236}">
                <a16:creationId xmlns:a16="http://schemas.microsoft.com/office/drawing/2014/main" id="{BD3BCCD5-72BC-4650-A4AF-5092E582852B}"/>
              </a:ext>
            </a:extLst>
          </p:cNvPr>
          <p:cNvGrpSpPr/>
          <p:nvPr/>
        </p:nvGrpSpPr>
        <p:grpSpPr>
          <a:xfrm>
            <a:off x="9993484" y="2345733"/>
            <a:ext cx="1754568" cy="870503"/>
            <a:chOff x="7742163" y="4121147"/>
            <a:chExt cx="3816000" cy="870503"/>
          </a:xfrm>
        </p:grpSpPr>
        <p:sp>
          <p:nvSpPr>
            <p:cNvPr id="23" name="TextBox 22">
              <a:extLst>
                <a:ext uri="{FF2B5EF4-FFF2-40B4-BE49-F238E27FC236}">
                  <a16:creationId xmlns:a16="http://schemas.microsoft.com/office/drawing/2014/main" id="{584E4938-18D8-4695-A3A2-E60E9D5D638A}"/>
                </a:ext>
              </a:extLst>
            </p:cNvPr>
            <p:cNvSpPr txBox="1"/>
            <p:nvPr/>
          </p:nvSpPr>
          <p:spPr>
            <a:xfrm>
              <a:off x="7742163" y="4121147"/>
              <a:ext cx="3816000" cy="307777"/>
            </a:xfrm>
            <a:prstGeom prst="rect">
              <a:avLst/>
            </a:prstGeom>
            <a:noFill/>
          </p:spPr>
          <p:txBody>
            <a:bodyPr wrap="square" lIns="0" rtlCol="0" anchor="ctr">
              <a:spAutoFit/>
            </a:bodyPr>
            <a:lstStyle/>
            <a:p>
              <a:r>
                <a:rPr lang="en-US" altLang="ko-KR" sz="1400" b="1" dirty="0">
                  <a:solidFill>
                    <a:schemeClr val="accent4"/>
                  </a:solidFill>
                  <a:cs typeface="Arial" pitchFamily="34" charset="0"/>
                </a:rPr>
                <a:t>Content  Here</a:t>
              </a:r>
              <a:endParaRPr lang="ko-KR" altLang="en-US" sz="1400" b="1" dirty="0">
                <a:solidFill>
                  <a:schemeClr val="accent4"/>
                </a:solidFill>
                <a:cs typeface="Arial" pitchFamily="34" charset="0"/>
              </a:endParaRPr>
            </a:p>
          </p:txBody>
        </p:sp>
        <p:sp>
          <p:nvSpPr>
            <p:cNvPr id="24" name="TextBox 23">
              <a:extLst>
                <a:ext uri="{FF2B5EF4-FFF2-40B4-BE49-F238E27FC236}">
                  <a16:creationId xmlns:a16="http://schemas.microsoft.com/office/drawing/2014/main" id="{67D4CED5-05AF-4D59-BFDC-03C1B2DA015E}"/>
                </a:ext>
              </a:extLst>
            </p:cNvPr>
            <p:cNvSpPr txBox="1"/>
            <p:nvPr/>
          </p:nvSpPr>
          <p:spPr>
            <a:xfrm>
              <a:off x="7742163" y="4391486"/>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Get a modern PowerPoint  Presentation that is beautifully designed. </a:t>
              </a:r>
              <a:endParaRPr lang="en-US" altLang="ko-KR" sz="1100" dirty="0">
                <a:solidFill>
                  <a:schemeClr val="tx1">
                    <a:lumMod val="75000"/>
                    <a:lumOff val="25000"/>
                  </a:schemeClr>
                </a:solidFill>
                <a:cs typeface="Arial" pitchFamily="34" charset="0"/>
              </a:endParaRPr>
            </a:p>
          </p:txBody>
        </p:sp>
      </p:grpSp>
      <p:grpSp>
        <p:nvGrpSpPr>
          <p:cNvPr id="25" name="그룹 6">
            <a:extLst>
              <a:ext uri="{FF2B5EF4-FFF2-40B4-BE49-F238E27FC236}">
                <a16:creationId xmlns:a16="http://schemas.microsoft.com/office/drawing/2014/main" id="{AA5CBDEE-602D-4D3E-9F55-67EA4357DD22}"/>
              </a:ext>
            </a:extLst>
          </p:cNvPr>
          <p:cNvGrpSpPr/>
          <p:nvPr/>
        </p:nvGrpSpPr>
        <p:grpSpPr>
          <a:xfrm>
            <a:off x="9993484" y="3470362"/>
            <a:ext cx="1754568" cy="870503"/>
            <a:chOff x="7742163" y="5269315"/>
            <a:chExt cx="3816000" cy="870503"/>
          </a:xfrm>
        </p:grpSpPr>
        <p:sp>
          <p:nvSpPr>
            <p:cNvPr id="26" name="TextBox 25">
              <a:extLst>
                <a:ext uri="{FF2B5EF4-FFF2-40B4-BE49-F238E27FC236}">
                  <a16:creationId xmlns:a16="http://schemas.microsoft.com/office/drawing/2014/main" id="{F7D11B02-453A-4511-BAF5-01F4B331541E}"/>
                </a:ext>
              </a:extLst>
            </p:cNvPr>
            <p:cNvSpPr txBox="1"/>
            <p:nvPr/>
          </p:nvSpPr>
          <p:spPr>
            <a:xfrm>
              <a:off x="7742163" y="5269315"/>
              <a:ext cx="3816000" cy="307777"/>
            </a:xfrm>
            <a:prstGeom prst="rect">
              <a:avLst/>
            </a:prstGeom>
            <a:noFill/>
          </p:spPr>
          <p:txBody>
            <a:bodyPr wrap="square" lIns="0" rtlCol="0" anchor="ctr">
              <a:spAutoFit/>
            </a:bodyPr>
            <a:lstStyle/>
            <a:p>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2C9D77A0-0320-4C9B-A6F5-1132A47E1585}"/>
                </a:ext>
              </a:extLst>
            </p:cNvPr>
            <p:cNvSpPr txBox="1"/>
            <p:nvPr/>
          </p:nvSpPr>
          <p:spPr>
            <a:xfrm>
              <a:off x="7742163" y="5539654"/>
              <a:ext cx="3816000" cy="600164"/>
            </a:xfrm>
            <a:prstGeom prst="rect">
              <a:avLst/>
            </a:prstGeom>
            <a:noFill/>
          </p:spPr>
          <p:txBody>
            <a:bodyPr wrap="square" lIns="0" rtlCol="0">
              <a:spAutoFit/>
            </a:bodyPr>
            <a:lstStyle/>
            <a:p>
              <a:r>
                <a:rPr lang="en-US" altLang="ko-KR" sz="1100" dirty="0">
                  <a:solidFill>
                    <a:schemeClr val="tx1">
                      <a:lumMod val="65000"/>
                      <a:lumOff val="35000"/>
                    </a:schemeClr>
                  </a:solidFill>
                  <a:cs typeface="Arial" pitchFamily="34" charset="0"/>
                </a:rPr>
                <a:t>Get a modern PowerPoint  Presentation that is beautifully designed. </a:t>
              </a:r>
              <a:endParaRPr lang="en-US" altLang="ko-KR" sz="1100" dirty="0">
                <a:solidFill>
                  <a:schemeClr val="tx1">
                    <a:lumMod val="75000"/>
                    <a:lumOff val="25000"/>
                  </a:schemeClr>
                </a:solidFill>
                <a:cs typeface="Arial" pitchFamily="34" charset="0"/>
              </a:endParaRPr>
            </a:p>
          </p:txBody>
        </p:sp>
      </p:grpSp>
      <p:sp>
        <p:nvSpPr>
          <p:cNvPr id="32" name="Rectangle 31">
            <a:extLst>
              <a:ext uri="{FF2B5EF4-FFF2-40B4-BE49-F238E27FC236}">
                <a16:creationId xmlns:a16="http://schemas.microsoft.com/office/drawing/2014/main" id="{38801532-6C1E-45DC-94EF-DF8F9D69DA4A}"/>
              </a:ext>
            </a:extLst>
          </p:cNvPr>
          <p:cNvSpPr/>
          <p:nvPr/>
        </p:nvSpPr>
        <p:spPr>
          <a:xfrm flipH="1">
            <a:off x="6096000" y="5731079"/>
            <a:ext cx="6096000" cy="62068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32">
            <a:extLst>
              <a:ext uri="{FF2B5EF4-FFF2-40B4-BE49-F238E27FC236}">
                <a16:creationId xmlns:a16="http://schemas.microsoft.com/office/drawing/2014/main" id="{014BD384-A2ED-434F-A224-0811A8679DE1}"/>
              </a:ext>
            </a:extLst>
          </p:cNvPr>
          <p:cNvSpPr/>
          <p:nvPr/>
        </p:nvSpPr>
        <p:spPr>
          <a:xfrm flipH="1">
            <a:off x="6096000" y="5731079"/>
            <a:ext cx="2024270" cy="62068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8B6813D2-D864-455D-8FD1-E6B1373920A3}"/>
              </a:ext>
            </a:extLst>
          </p:cNvPr>
          <p:cNvSpPr txBox="1"/>
          <p:nvPr/>
        </p:nvSpPr>
        <p:spPr>
          <a:xfrm flipH="1">
            <a:off x="8348868" y="5810591"/>
            <a:ext cx="3399183"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grpSp>
        <p:nvGrpSpPr>
          <p:cNvPr id="38" name="Group 37">
            <a:extLst>
              <a:ext uri="{FF2B5EF4-FFF2-40B4-BE49-F238E27FC236}">
                <a16:creationId xmlns:a16="http://schemas.microsoft.com/office/drawing/2014/main" id="{B87FB28E-26B3-42D8-9465-58F7620C4DDC}"/>
              </a:ext>
            </a:extLst>
          </p:cNvPr>
          <p:cNvGrpSpPr/>
          <p:nvPr/>
        </p:nvGrpSpPr>
        <p:grpSpPr>
          <a:xfrm>
            <a:off x="6296722" y="5865586"/>
            <a:ext cx="851132" cy="346617"/>
            <a:chOff x="6484672" y="2318645"/>
            <a:chExt cx="2188230" cy="891140"/>
          </a:xfrm>
          <a:solidFill>
            <a:schemeClr val="bg1"/>
          </a:solidFill>
        </p:grpSpPr>
        <p:sp>
          <p:nvSpPr>
            <p:cNvPr id="39" name="Oval 21">
              <a:extLst>
                <a:ext uri="{FF2B5EF4-FFF2-40B4-BE49-F238E27FC236}">
                  <a16:creationId xmlns:a16="http://schemas.microsoft.com/office/drawing/2014/main" id="{D4D07E72-044C-4CCE-B683-F75FEB8B8E9B}"/>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Freeform: Shape 39">
              <a:extLst>
                <a:ext uri="{FF2B5EF4-FFF2-40B4-BE49-F238E27FC236}">
                  <a16:creationId xmlns:a16="http://schemas.microsoft.com/office/drawing/2014/main" id="{165619C6-1D9E-4CB8-8E26-65A5A274D7E5}"/>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EF89DB86-61C3-4201-A272-D96A89DBBA0A}"/>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9925DA7-16FF-48BF-8374-253D4152255C}"/>
              </a:ext>
            </a:extLst>
          </p:cNvPr>
          <p:cNvSpPr txBox="1"/>
          <p:nvPr/>
        </p:nvSpPr>
        <p:spPr>
          <a:xfrm>
            <a:off x="7287202" y="5777284"/>
            <a:ext cx="833068" cy="523220"/>
          </a:xfrm>
          <a:prstGeom prst="rect">
            <a:avLst/>
          </a:prstGeom>
          <a:noFill/>
        </p:spPr>
        <p:txBody>
          <a:bodyPr wrap="square" lIns="0"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44" name="TextBox 43">
            <a:extLst>
              <a:ext uri="{FF2B5EF4-FFF2-40B4-BE49-F238E27FC236}">
                <a16:creationId xmlns:a16="http://schemas.microsoft.com/office/drawing/2014/main" id="{53F1DE37-1683-46FD-9155-B9235AAC8083}"/>
              </a:ext>
            </a:extLst>
          </p:cNvPr>
          <p:cNvSpPr txBox="1"/>
          <p:nvPr/>
        </p:nvSpPr>
        <p:spPr>
          <a:xfrm>
            <a:off x="7924937" y="4665198"/>
            <a:ext cx="3912567" cy="830997"/>
          </a:xfrm>
          <a:prstGeom prst="rect">
            <a:avLst/>
          </a:prstGeom>
          <a:noFill/>
        </p:spPr>
        <p:txBody>
          <a:bodyPr wrap="square" rtlCol="0" anchor="ctr">
            <a:spAutoFit/>
          </a:bodyPr>
          <a:lstStyle/>
          <a:p>
            <a:r>
              <a:rPr lang="en-GB" altLang="ko-KR" sz="1600" b="1" dirty="0">
                <a:solidFill>
                  <a:schemeClr val="accent1"/>
                </a:solidFill>
                <a:cs typeface="Arial" pitchFamily="34" charset="0"/>
              </a:rPr>
              <a:t>ALLPPT Layout </a:t>
            </a:r>
            <a:r>
              <a:rPr lang="en-GB" altLang="ko-KR" sz="1600" dirty="0">
                <a:cs typeface="Arial" pitchFamily="34" charset="0"/>
              </a:rPr>
              <a:t>Clean Text Slide for your Presentation. ALLPPT Layout Clean Text Slide for your Presentation.</a:t>
            </a:r>
          </a:p>
        </p:txBody>
      </p:sp>
    </p:spTree>
    <p:extLst>
      <p:ext uri="{BB962C8B-B14F-4D97-AF65-F5344CB8AC3E}">
        <p14:creationId xmlns:p14="http://schemas.microsoft.com/office/powerpoint/2010/main" val="679750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65" name="Group 64">
            <a:extLst>
              <a:ext uri="{FF2B5EF4-FFF2-40B4-BE49-F238E27FC236}">
                <a16:creationId xmlns:a16="http://schemas.microsoft.com/office/drawing/2014/main" id="{7D816F03-06AB-4BFD-AC18-76474074C7A8}"/>
              </a:ext>
            </a:extLst>
          </p:cNvPr>
          <p:cNvGrpSpPr/>
          <p:nvPr/>
        </p:nvGrpSpPr>
        <p:grpSpPr>
          <a:xfrm>
            <a:off x="3950783" y="2774711"/>
            <a:ext cx="4787378" cy="2144342"/>
            <a:chOff x="3947165" y="2480807"/>
            <a:chExt cx="4902551" cy="2195930"/>
          </a:xfrm>
        </p:grpSpPr>
        <p:grpSp>
          <p:nvGrpSpPr>
            <p:cNvPr id="3" name="그룹 4">
              <a:extLst>
                <a:ext uri="{FF2B5EF4-FFF2-40B4-BE49-F238E27FC236}">
                  <a16:creationId xmlns:a16="http://schemas.microsoft.com/office/drawing/2014/main" id="{DBDF648A-7BF4-44C9-BDCE-179BB33AFE7C}"/>
                </a:ext>
              </a:extLst>
            </p:cNvPr>
            <p:cNvGrpSpPr/>
            <p:nvPr/>
          </p:nvGrpSpPr>
          <p:grpSpPr>
            <a:xfrm>
              <a:off x="5760772" y="2480807"/>
              <a:ext cx="3088944" cy="2195930"/>
              <a:chOff x="595505" y="2676523"/>
              <a:chExt cx="3699190" cy="2629754"/>
            </a:xfrm>
          </p:grpSpPr>
          <p:grpSp>
            <p:nvGrpSpPr>
              <p:cNvPr id="4" name="Group 3">
                <a:extLst>
                  <a:ext uri="{FF2B5EF4-FFF2-40B4-BE49-F238E27FC236}">
                    <a16:creationId xmlns:a16="http://schemas.microsoft.com/office/drawing/2014/main" id="{BCDCE140-F9DF-4826-B999-FFF378554D9D}"/>
                  </a:ext>
                </a:extLst>
              </p:cNvPr>
              <p:cNvGrpSpPr/>
              <p:nvPr/>
            </p:nvGrpSpPr>
            <p:grpSpPr>
              <a:xfrm>
                <a:off x="595505" y="2676523"/>
                <a:ext cx="2943711" cy="2629754"/>
                <a:chOff x="-218628" y="1563638"/>
                <a:chExt cx="2943711" cy="2629754"/>
              </a:xfrm>
            </p:grpSpPr>
            <p:sp>
              <p:nvSpPr>
                <p:cNvPr id="16" name="Oval 15">
                  <a:extLst>
                    <a:ext uri="{FF2B5EF4-FFF2-40B4-BE49-F238E27FC236}">
                      <a16:creationId xmlns:a16="http://schemas.microsoft.com/office/drawing/2014/main" id="{3A39ECC9-14C1-4A5C-A438-5265655E601D}"/>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7" name="Group 16">
                  <a:extLst>
                    <a:ext uri="{FF2B5EF4-FFF2-40B4-BE49-F238E27FC236}">
                      <a16:creationId xmlns:a16="http://schemas.microsoft.com/office/drawing/2014/main" id="{8E27B055-CCC8-45E9-AEA6-D10BE731DB9D}"/>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18" name="Oval 17">
                    <a:extLst>
                      <a:ext uri="{FF2B5EF4-FFF2-40B4-BE49-F238E27FC236}">
                        <a16:creationId xmlns:a16="http://schemas.microsoft.com/office/drawing/2014/main" id="{21EEA9C1-8B1F-480A-8B85-6EB7803C15BC}"/>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9" name="Oval 18">
                    <a:extLst>
                      <a:ext uri="{FF2B5EF4-FFF2-40B4-BE49-F238E27FC236}">
                        <a16:creationId xmlns:a16="http://schemas.microsoft.com/office/drawing/2014/main" id="{54FB2315-72EC-4B61-934F-17B6E16242E9}"/>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9726DE31-0F77-4A49-B79D-1BAD95C2DBAD}"/>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id="{5E9E0E67-C2D6-4EFB-9C6F-186AB83A1280}"/>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E73B2251-906F-4415-B1A4-F5532F365EDF}"/>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22">
                    <a:extLst>
                      <a:ext uri="{FF2B5EF4-FFF2-40B4-BE49-F238E27FC236}">
                        <a16:creationId xmlns:a16="http://schemas.microsoft.com/office/drawing/2014/main" id="{6A065518-ECFC-4AE4-BB8A-AD1FF7F8B18E}"/>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23">
                    <a:extLst>
                      <a:ext uri="{FF2B5EF4-FFF2-40B4-BE49-F238E27FC236}">
                        <a16:creationId xmlns:a16="http://schemas.microsoft.com/office/drawing/2014/main" id="{05669DF4-A676-4E31-BFE8-8F2C2D7CD48D}"/>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5" name="Group 4">
                <a:extLst>
                  <a:ext uri="{FF2B5EF4-FFF2-40B4-BE49-F238E27FC236}">
                    <a16:creationId xmlns:a16="http://schemas.microsoft.com/office/drawing/2014/main" id="{5422C905-345A-49AC-9C97-C026E6B0F02E}"/>
                  </a:ext>
                </a:extLst>
              </p:cNvPr>
              <p:cNvGrpSpPr/>
              <p:nvPr/>
            </p:nvGrpSpPr>
            <p:grpSpPr>
              <a:xfrm>
                <a:off x="2284260" y="2825026"/>
                <a:ext cx="2010435" cy="954090"/>
                <a:chOff x="1719925" y="2675941"/>
                <a:chExt cx="2010435" cy="954090"/>
              </a:xfrm>
            </p:grpSpPr>
            <p:sp>
              <p:nvSpPr>
                <p:cNvPr id="6" name="Parallelogram 5">
                  <a:extLst>
                    <a:ext uri="{FF2B5EF4-FFF2-40B4-BE49-F238E27FC236}">
                      <a16:creationId xmlns:a16="http://schemas.microsoft.com/office/drawing/2014/main" id="{9B7EECF4-6BB9-482A-9140-9524F4C3EB60}"/>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 name="Rectangle 34">
                  <a:extLst>
                    <a:ext uri="{FF2B5EF4-FFF2-40B4-BE49-F238E27FC236}">
                      <a16:creationId xmlns:a16="http://schemas.microsoft.com/office/drawing/2014/main" id="{0D513A99-F9F7-4CC0-945B-1342F9E357B1}"/>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8" name="Group 7">
                  <a:extLst>
                    <a:ext uri="{FF2B5EF4-FFF2-40B4-BE49-F238E27FC236}">
                      <a16:creationId xmlns:a16="http://schemas.microsoft.com/office/drawing/2014/main" id="{BB783A44-DBD3-442A-85BE-04F201C90545}"/>
                    </a:ext>
                  </a:extLst>
                </p:cNvPr>
                <p:cNvGrpSpPr/>
                <p:nvPr/>
              </p:nvGrpSpPr>
              <p:grpSpPr>
                <a:xfrm rot="19800000">
                  <a:off x="1953619" y="2675941"/>
                  <a:ext cx="1776741" cy="850143"/>
                  <a:chOff x="1475656" y="3331348"/>
                  <a:chExt cx="2725289" cy="1304008"/>
                </a:xfrm>
              </p:grpSpPr>
              <p:sp>
                <p:nvSpPr>
                  <p:cNvPr id="9" name="Parallelogram 8">
                    <a:extLst>
                      <a:ext uri="{FF2B5EF4-FFF2-40B4-BE49-F238E27FC236}">
                        <a16:creationId xmlns:a16="http://schemas.microsoft.com/office/drawing/2014/main" id="{9B54A4B7-5595-46DD-BED3-88D6F5237737}"/>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Parallelogram 9">
                    <a:extLst>
                      <a:ext uri="{FF2B5EF4-FFF2-40B4-BE49-F238E27FC236}">
                        <a16:creationId xmlns:a16="http://schemas.microsoft.com/office/drawing/2014/main" id="{B6601C65-8107-4522-B10E-A0FA4C0264AF}"/>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1" name="Group 10">
                    <a:extLst>
                      <a:ext uri="{FF2B5EF4-FFF2-40B4-BE49-F238E27FC236}">
                        <a16:creationId xmlns:a16="http://schemas.microsoft.com/office/drawing/2014/main" id="{44E2B9A0-570D-4DFA-AD2D-9DEB5014DC06}"/>
                      </a:ext>
                    </a:extLst>
                  </p:cNvPr>
                  <p:cNvGrpSpPr/>
                  <p:nvPr/>
                </p:nvGrpSpPr>
                <p:grpSpPr>
                  <a:xfrm>
                    <a:off x="1475656" y="3862964"/>
                    <a:ext cx="2152334" cy="246090"/>
                    <a:chOff x="1688158" y="3440846"/>
                    <a:chExt cx="1659706" cy="379529"/>
                  </a:xfrm>
                </p:grpSpPr>
                <p:sp>
                  <p:nvSpPr>
                    <p:cNvPr id="13" name="Trapezoid 33">
                      <a:extLst>
                        <a:ext uri="{FF2B5EF4-FFF2-40B4-BE49-F238E27FC236}">
                          <a16:creationId xmlns:a16="http://schemas.microsoft.com/office/drawing/2014/main" id="{43BCA93E-4075-4928-B401-90F10597EBFF}"/>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4" name="Chord 13">
                      <a:extLst>
                        <a:ext uri="{FF2B5EF4-FFF2-40B4-BE49-F238E27FC236}">
                          <a16:creationId xmlns:a16="http://schemas.microsoft.com/office/drawing/2014/main" id="{54E02BF3-30C1-47EE-89C7-65B1EDE7A235}"/>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Trapezoid 37">
                      <a:extLst>
                        <a:ext uri="{FF2B5EF4-FFF2-40B4-BE49-F238E27FC236}">
                          <a16:creationId xmlns:a16="http://schemas.microsoft.com/office/drawing/2014/main" id="{DF892D12-AAA9-4348-B696-298F805B8968}"/>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12" name="Parallelogram 11">
                    <a:extLst>
                      <a:ext uri="{FF2B5EF4-FFF2-40B4-BE49-F238E27FC236}">
                        <a16:creationId xmlns:a16="http://schemas.microsoft.com/office/drawing/2014/main" id="{6AA7A35B-AFC3-4A70-9F50-1BDA6651708A}"/>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sp>
          <p:nvSpPr>
            <p:cNvPr id="29" name="Freeform: Shape 28">
              <a:extLst>
                <a:ext uri="{FF2B5EF4-FFF2-40B4-BE49-F238E27FC236}">
                  <a16:creationId xmlns:a16="http://schemas.microsoft.com/office/drawing/2014/main" id="{4089AF2E-612F-4F5E-B1DB-AE5C7A1D5D9C}"/>
                </a:ext>
              </a:extLst>
            </p:cNvPr>
            <p:cNvSpPr/>
            <p:nvPr/>
          </p:nvSpPr>
          <p:spPr>
            <a:xfrm>
              <a:off x="5326496" y="2757288"/>
              <a:ext cx="868552" cy="1525834"/>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9AF0213-E205-41E3-B4F8-92DD673DBD5D}"/>
                </a:ext>
              </a:extLst>
            </p:cNvPr>
            <p:cNvSpPr/>
            <p:nvPr/>
          </p:nvSpPr>
          <p:spPr>
            <a:xfrm>
              <a:off x="3947165" y="2718163"/>
              <a:ext cx="1125654" cy="160408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Block Arc 30">
            <a:extLst>
              <a:ext uri="{FF2B5EF4-FFF2-40B4-BE49-F238E27FC236}">
                <a16:creationId xmlns:a16="http://schemas.microsoft.com/office/drawing/2014/main" id="{7E6EFF06-1761-4D06-86DA-EAED7784D7DB}"/>
              </a:ext>
            </a:extLst>
          </p:cNvPr>
          <p:cNvSpPr/>
          <p:nvPr/>
        </p:nvSpPr>
        <p:spPr>
          <a:xfrm rot="5400000" flipH="1">
            <a:off x="5291266" y="1783512"/>
            <a:ext cx="3892275" cy="3892275"/>
          </a:xfrm>
          <a:prstGeom prst="blockArc">
            <a:avLst>
              <a:gd name="adj1" fmla="val 11864761"/>
              <a:gd name="adj2" fmla="val 20578708"/>
              <a:gd name="adj3" fmla="val 10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32" name="Group 31">
            <a:extLst>
              <a:ext uri="{FF2B5EF4-FFF2-40B4-BE49-F238E27FC236}">
                <a16:creationId xmlns:a16="http://schemas.microsoft.com/office/drawing/2014/main" id="{EB089F25-081C-458B-BF70-A5A519413AEA}"/>
              </a:ext>
            </a:extLst>
          </p:cNvPr>
          <p:cNvGrpSpPr/>
          <p:nvPr/>
        </p:nvGrpSpPr>
        <p:grpSpPr>
          <a:xfrm flipH="1">
            <a:off x="9134587" y="1649619"/>
            <a:ext cx="2600888" cy="923330"/>
            <a:chOff x="2551706" y="4283314"/>
            <a:chExt cx="1403938" cy="923330"/>
          </a:xfrm>
        </p:grpSpPr>
        <p:sp>
          <p:nvSpPr>
            <p:cNvPr id="33" name="TextBox 32">
              <a:extLst>
                <a:ext uri="{FF2B5EF4-FFF2-40B4-BE49-F238E27FC236}">
                  <a16:creationId xmlns:a16="http://schemas.microsoft.com/office/drawing/2014/main" id="{5263D396-57E6-4513-906F-1B91310D4216}"/>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859908D-F650-401F-A27D-F3F310DF60AF}"/>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6A7F4577-32F3-4F89-9D99-099B89E759CD}"/>
              </a:ext>
            </a:extLst>
          </p:cNvPr>
          <p:cNvGrpSpPr/>
          <p:nvPr/>
        </p:nvGrpSpPr>
        <p:grpSpPr>
          <a:xfrm flipH="1">
            <a:off x="9321995" y="3174508"/>
            <a:ext cx="2473990" cy="923330"/>
            <a:chOff x="2551706" y="4283314"/>
            <a:chExt cx="1403938" cy="923330"/>
          </a:xfrm>
        </p:grpSpPr>
        <p:sp>
          <p:nvSpPr>
            <p:cNvPr id="36" name="TextBox 35">
              <a:extLst>
                <a:ext uri="{FF2B5EF4-FFF2-40B4-BE49-F238E27FC236}">
                  <a16:creationId xmlns:a16="http://schemas.microsoft.com/office/drawing/2014/main" id="{407F27AA-9B88-4950-9275-0360E64ECDFF}"/>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EBCFCCC-73F5-4462-B7E4-43E8E0373F90}"/>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8" name="Group 37">
            <a:extLst>
              <a:ext uri="{FF2B5EF4-FFF2-40B4-BE49-F238E27FC236}">
                <a16:creationId xmlns:a16="http://schemas.microsoft.com/office/drawing/2014/main" id="{D11128D9-F9B5-4FDA-8B1E-6DA21185046F}"/>
              </a:ext>
            </a:extLst>
          </p:cNvPr>
          <p:cNvGrpSpPr/>
          <p:nvPr/>
        </p:nvGrpSpPr>
        <p:grpSpPr>
          <a:xfrm flipH="1">
            <a:off x="9134587" y="4996491"/>
            <a:ext cx="2600888" cy="923330"/>
            <a:chOff x="2551706" y="4283314"/>
            <a:chExt cx="1403938" cy="923330"/>
          </a:xfrm>
        </p:grpSpPr>
        <p:sp>
          <p:nvSpPr>
            <p:cNvPr id="39" name="TextBox 38">
              <a:extLst>
                <a:ext uri="{FF2B5EF4-FFF2-40B4-BE49-F238E27FC236}">
                  <a16:creationId xmlns:a16="http://schemas.microsoft.com/office/drawing/2014/main" id="{53215D5A-A69E-43DC-8DD2-1506A6B92634}"/>
                </a:ext>
              </a:extLst>
            </p:cNvPr>
            <p:cNvSpPr txBox="1"/>
            <p:nvPr/>
          </p:nvSpPr>
          <p:spPr>
            <a:xfrm>
              <a:off x="2551706" y="4560313"/>
              <a:ext cx="140393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1F226DA-7580-4C00-A4B0-2643121289A2}"/>
                </a:ext>
              </a:extLst>
            </p:cNvPr>
            <p:cNvSpPr txBox="1"/>
            <p:nvPr/>
          </p:nvSpPr>
          <p:spPr>
            <a:xfrm>
              <a:off x="2551706" y="4283314"/>
              <a:ext cx="140393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41" name="Elbow Connector 29">
            <a:extLst>
              <a:ext uri="{FF2B5EF4-FFF2-40B4-BE49-F238E27FC236}">
                <a16:creationId xmlns:a16="http://schemas.microsoft.com/office/drawing/2014/main" id="{512DDB9E-D4CA-45E9-AFA2-60DB2719565F}"/>
              </a:ext>
            </a:extLst>
          </p:cNvPr>
          <p:cNvCxnSpPr/>
          <p:nvPr/>
        </p:nvCxnSpPr>
        <p:spPr>
          <a:xfrm rot="10800000" flipH="1">
            <a:off x="8271028" y="5134601"/>
            <a:ext cx="777620" cy="265779"/>
          </a:xfrm>
          <a:prstGeom prst="bentConnector3">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31">
            <a:extLst>
              <a:ext uri="{FF2B5EF4-FFF2-40B4-BE49-F238E27FC236}">
                <a16:creationId xmlns:a16="http://schemas.microsoft.com/office/drawing/2014/main" id="{6CF7647C-C190-43E4-A801-77144BAFDEBA}"/>
              </a:ext>
            </a:extLst>
          </p:cNvPr>
          <p:cNvCxnSpPr/>
          <p:nvPr/>
        </p:nvCxnSpPr>
        <p:spPr>
          <a:xfrm flipV="1">
            <a:off x="8951770" y="4316819"/>
            <a:ext cx="1351177" cy="372892"/>
          </a:xfrm>
          <a:prstGeom prst="bentConnector2">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C8A913-5BBF-4026-82D9-37F6C98D262C}"/>
              </a:ext>
            </a:extLst>
          </p:cNvPr>
          <p:cNvSpPr/>
          <p:nvPr/>
        </p:nvSpPr>
        <p:spPr>
          <a:xfrm flipH="1">
            <a:off x="7981390" y="5220859"/>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Oval 43">
            <a:extLst>
              <a:ext uri="{FF2B5EF4-FFF2-40B4-BE49-F238E27FC236}">
                <a16:creationId xmlns:a16="http://schemas.microsoft.com/office/drawing/2014/main" id="{AEE89AAC-C33A-4D6F-9C6A-5004BC267AAD}"/>
              </a:ext>
            </a:extLst>
          </p:cNvPr>
          <p:cNvSpPr/>
          <p:nvPr/>
        </p:nvSpPr>
        <p:spPr>
          <a:xfrm flipH="1">
            <a:off x="7981390" y="1892052"/>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9D58153F-5BA0-4FD4-B36F-A653BCBF8669}"/>
              </a:ext>
            </a:extLst>
          </p:cNvPr>
          <p:cNvSpPr/>
          <p:nvPr/>
        </p:nvSpPr>
        <p:spPr>
          <a:xfrm flipH="1">
            <a:off x="8732855" y="4495435"/>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46" name="Elbow Connector 40">
            <a:extLst>
              <a:ext uri="{FF2B5EF4-FFF2-40B4-BE49-F238E27FC236}">
                <a16:creationId xmlns:a16="http://schemas.microsoft.com/office/drawing/2014/main" id="{10220865-7264-4158-BAEF-9E645AC8D454}"/>
              </a:ext>
            </a:extLst>
          </p:cNvPr>
          <p:cNvCxnSpPr/>
          <p:nvPr/>
        </p:nvCxnSpPr>
        <p:spPr>
          <a:xfrm rot="10800000" flipH="1">
            <a:off x="8271028" y="1823547"/>
            <a:ext cx="777620" cy="265779"/>
          </a:xfrm>
          <a:prstGeom prst="bentConnector3">
            <a:avLst/>
          </a:prstGeom>
          <a:ln w="381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Block Arc 46">
            <a:extLst>
              <a:ext uri="{FF2B5EF4-FFF2-40B4-BE49-F238E27FC236}">
                <a16:creationId xmlns:a16="http://schemas.microsoft.com/office/drawing/2014/main" id="{86405175-75ED-4DB9-8CB5-25067232ABFF}"/>
              </a:ext>
            </a:extLst>
          </p:cNvPr>
          <p:cNvSpPr/>
          <p:nvPr/>
        </p:nvSpPr>
        <p:spPr>
          <a:xfrm rot="16200000" flipH="1">
            <a:off x="3176714" y="1792017"/>
            <a:ext cx="3892275" cy="3892275"/>
          </a:xfrm>
          <a:prstGeom prst="blockArc">
            <a:avLst>
              <a:gd name="adj1" fmla="val 11864761"/>
              <a:gd name="adj2" fmla="val 20597355"/>
              <a:gd name="adj3" fmla="val 10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48" name="Group 47">
            <a:extLst>
              <a:ext uri="{FF2B5EF4-FFF2-40B4-BE49-F238E27FC236}">
                <a16:creationId xmlns:a16="http://schemas.microsoft.com/office/drawing/2014/main" id="{9D4F3770-09FE-40E4-A3D7-38EE4D704E6D}"/>
              </a:ext>
            </a:extLst>
          </p:cNvPr>
          <p:cNvGrpSpPr/>
          <p:nvPr/>
        </p:nvGrpSpPr>
        <p:grpSpPr>
          <a:xfrm flipH="1">
            <a:off x="696226" y="1658124"/>
            <a:ext cx="2512833" cy="923330"/>
            <a:chOff x="2551706" y="4283314"/>
            <a:chExt cx="1403938" cy="923330"/>
          </a:xfrm>
        </p:grpSpPr>
        <p:sp>
          <p:nvSpPr>
            <p:cNvPr id="49" name="TextBox 48">
              <a:extLst>
                <a:ext uri="{FF2B5EF4-FFF2-40B4-BE49-F238E27FC236}">
                  <a16:creationId xmlns:a16="http://schemas.microsoft.com/office/drawing/2014/main" id="{228CC14A-DD8D-46B8-B93F-11C0B023A6C3}"/>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88FC8537-5BA2-4EC2-99FF-4C8AD26CB7B6}"/>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1" name="Group 50">
            <a:extLst>
              <a:ext uri="{FF2B5EF4-FFF2-40B4-BE49-F238E27FC236}">
                <a16:creationId xmlns:a16="http://schemas.microsoft.com/office/drawing/2014/main" id="{BB6DA080-C002-4252-A9D6-71D2E627C2C2}"/>
              </a:ext>
            </a:extLst>
          </p:cNvPr>
          <p:cNvGrpSpPr/>
          <p:nvPr/>
        </p:nvGrpSpPr>
        <p:grpSpPr>
          <a:xfrm flipH="1">
            <a:off x="518968" y="3339037"/>
            <a:ext cx="2512833" cy="923330"/>
            <a:chOff x="2551706" y="4283314"/>
            <a:chExt cx="1403938" cy="923330"/>
          </a:xfrm>
        </p:grpSpPr>
        <p:sp>
          <p:nvSpPr>
            <p:cNvPr id="52" name="TextBox 51">
              <a:extLst>
                <a:ext uri="{FF2B5EF4-FFF2-40B4-BE49-F238E27FC236}">
                  <a16:creationId xmlns:a16="http://schemas.microsoft.com/office/drawing/2014/main" id="{89B5C318-C8D3-4DDF-A70E-6824C9B3C00B}"/>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C7DEEC61-EAC9-4269-9AC2-8F0E9EB534BD}"/>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54" name="Group 53">
            <a:extLst>
              <a:ext uri="{FF2B5EF4-FFF2-40B4-BE49-F238E27FC236}">
                <a16:creationId xmlns:a16="http://schemas.microsoft.com/office/drawing/2014/main" id="{BB0DA0F9-F584-495C-9F2E-C2B56ED55DC9}"/>
              </a:ext>
            </a:extLst>
          </p:cNvPr>
          <p:cNvGrpSpPr/>
          <p:nvPr/>
        </p:nvGrpSpPr>
        <p:grpSpPr>
          <a:xfrm flipH="1">
            <a:off x="696226" y="5004996"/>
            <a:ext cx="2512833" cy="923330"/>
            <a:chOff x="2551706" y="4283314"/>
            <a:chExt cx="1403938" cy="923330"/>
          </a:xfrm>
        </p:grpSpPr>
        <p:sp>
          <p:nvSpPr>
            <p:cNvPr id="55" name="TextBox 54">
              <a:extLst>
                <a:ext uri="{FF2B5EF4-FFF2-40B4-BE49-F238E27FC236}">
                  <a16:creationId xmlns:a16="http://schemas.microsoft.com/office/drawing/2014/main" id="{5C123000-0762-48A2-BDDA-4526C7E40150}"/>
                </a:ext>
              </a:extLst>
            </p:cNvPr>
            <p:cNvSpPr txBox="1"/>
            <p:nvPr/>
          </p:nvSpPr>
          <p:spPr>
            <a:xfrm>
              <a:off x="2551706" y="4560313"/>
              <a:ext cx="140393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98385591-05EC-403E-A03C-E79A94071398}"/>
                </a:ext>
              </a:extLst>
            </p:cNvPr>
            <p:cNvSpPr txBox="1"/>
            <p:nvPr/>
          </p:nvSpPr>
          <p:spPr>
            <a:xfrm>
              <a:off x="2551706" y="4283314"/>
              <a:ext cx="140393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cxnSp>
        <p:nvCxnSpPr>
          <p:cNvPr id="57" name="Elbow Connector 30">
            <a:extLst>
              <a:ext uri="{FF2B5EF4-FFF2-40B4-BE49-F238E27FC236}">
                <a16:creationId xmlns:a16="http://schemas.microsoft.com/office/drawing/2014/main" id="{C8515CCE-1629-4958-A5F7-C3A925F275C6}"/>
              </a:ext>
            </a:extLst>
          </p:cNvPr>
          <p:cNvCxnSpPr>
            <a:cxnSpLocks/>
          </p:cNvCxnSpPr>
          <p:nvPr/>
        </p:nvCxnSpPr>
        <p:spPr>
          <a:xfrm flipH="1">
            <a:off x="1601833" y="2946760"/>
            <a:ext cx="1623929" cy="377323"/>
          </a:xfrm>
          <a:prstGeom prst="bentConnector3">
            <a:avLst>
              <a:gd name="adj1" fmla="val 100894"/>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87F89FFE-66EC-4485-9451-E1DAF4C0B31E}"/>
              </a:ext>
            </a:extLst>
          </p:cNvPr>
          <p:cNvSpPr/>
          <p:nvPr/>
        </p:nvSpPr>
        <p:spPr>
          <a:xfrm flipH="1">
            <a:off x="3950783" y="1900557"/>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Oval 58">
            <a:extLst>
              <a:ext uri="{FF2B5EF4-FFF2-40B4-BE49-F238E27FC236}">
                <a16:creationId xmlns:a16="http://schemas.microsoft.com/office/drawing/2014/main" id="{8F11F221-15D2-440B-9051-63C45A7C5E97}"/>
              </a:ext>
            </a:extLst>
          </p:cNvPr>
          <p:cNvSpPr/>
          <p:nvPr/>
        </p:nvSpPr>
        <p:spPr>
          <a:xfrm flipH="1">
            <a:off x="3190199" y="2772748"/>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Oval 59">
            <a:extLst>
              <a:ext uri="{FF2B5EF4-FFF2-40B4-BE49-F238E27FC236}">
                <a16:creationId xmlns:a16="http://schemas.microsoft.com/office/drawing/2014/main" id="{C0B6A679-6A71-43A7-9D52-6DF394551E70}"/>
              </a:ext>
            </a:extLst>
          </p:cNvPr>
          <p:cNvSpPr/>
          <p:nvPr/>
        </p:nvSpPr>
        <p:spPr>
          <a:xfrm flipH="1">
            <a:off x="3950783" y="5229364"/>
            <a:ext cx="360040" cy="3600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1" name="Elbow Connector 39">
            <a:extLst>
              <a:ext uri="{FF2B5EF4-FFF2-40B4-BE49-F238E27FC236}">
                <a16:creationId xmlns:a16="http://schemas.microsoft.com/office/drawing/2014/main" id="{AF68C440-D1C0-49F6-9A8A-546DC112A370}"/>
              </a:ext>
            </a:extLst>
          </p:cNvPr>
          <p:cNvCxnSpPr/>
          <p:nvPr/>
        </p:nvCxnSpPr>
        <p:spPr>
          <a:xfrm rot="10800000">
            <a:off x="3273902" y="5143105"/>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41">
            <a:extLst>
              <a:ext uri="{FF2B5EF4-FFF2-40B4-BE49-F238E27FC236}">
                <a16:creationId xmlns:a16="http://schemas.microsoft.com/office/drawing/2014/main" id="{447C8EFC-708C-4E72-BD15-BADDC610D8A2}"/>
              </a:ext>
            </a:extLst>
          </p:cNvPr>
          <p:cNvCxnSpPr/>
          <p:nvPr/>
        </p:nvCxnSpPr>
        <p:spPr>
          <a:xfrm rot="10800000">
            <a:off x="3273903" y="1832052"/>
            <a:ext cx="777620" cy="265779"/>
          </a:xfrm>
          <a:prstGeom prst="bentConnector3">
            <a:avLst/>
          </a:prstGeom>
          <a:ln w="381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416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차트 5">
            <a:extLst>
              <a:ext uri="{FF2B5EF4-FFF2-40B4-BE49-F238E27FC236}">
                <a16:creationId xmlns:a16="http://schemas.microsoft.com/office/drawing/2014/main" id="{359D07B3-04B2-4B5A-B110-E653B0634E0D}"/>
              </a:ext>
            </a:extLst>
          </p:cNvPr>
          <p:cNvGraphicFramePr/>
          <p:nvPr>
            <p:extLst>
              <p:ext uri="{D42A27DB-BD31-4B8C-83A1-F6EECF244321}">
                <p14:modId xmlns:p14="http://schemas.microsoft.com/office/powerpoint/2010/main" val="178274060"/>
              </p:ext>
            </p:extLst>
          </p:nvPr>
        </p:nvGraphicFramePr>
        <p:xfrm>
          <a:off x="906450" y="2007338"/>
          <a:ext cx="6135463" cy="399702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9B511C46-3AB7-4191-9954-461E2AF6EAB4}"/>
              </a:ext>
            </a:extLst>
          </p:cNvPr>
          <p:cNvSpPr/>
          <p:nvPr/>
        </p:nvSpPr>
        <p:spPr>
          <a:xfrm>
            <a:off x="7347892" y="1778968"/>
            <a:ext cx="3937659" cy="42253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TextBox 4">
            <a:extLst>
              <a:ext uri="{FF2B5EF4-FFF2-40B4-BE49-F238E27FC236}">
                <a16:creationId xmlns:a16="http://schemas.microsoft.com/office/drawing/2014/main" id="{7B6CB943-54AC-46B7-BA99-E0939AD14C6A}"/>
              </a:ext>
            </a:extLst>
          </p:cNvPr>
          <p:cNvSpPr txBox="1"/>
          <p:nvPr/>
        </p:nvSpPr>
        <p:spPr>
          <a:xfrm>
            <a:off x="2274074" y="1732802"/>
            <a:ext cx="3400215" cy="400110"/>
          </a:xfrm>
          <a:prstGeom prst="rect">
            <a:avLst/>
          </a:prstGeom>
          <a:noFill/>
        </p:spPr>
        <p:txBody>
          <a:bodyPr wrap="square" rtlCol="0" anchor="ctr">
            <a:spAutoFit/>
          </a:bodyPr>
          <a:lstStyle/>
          <a:p>
            <a:pPr algn="ctr"/>
            <a:r>
              <a:rPr lang="en-US" altLang="ko-KR" sz="2000" b="1" dirty="0">
                <a:solidFill>
                  <a:schemeClr val="accent3"/>
                </a:solidFill>
                <a:cs typeface="Arial" pitchFamily="34" charset="0"/>
              </a:rPr>
              <a:t>Chart Title</a:t>
            </a:r>
            <a:endParaRPr lang="ko-KR" altLang="en-US" sz="2000" b="1" dirty="0">
              <a:solidFill>
                <a:schemeClr val="accent3"/>
              </a:solidFill>
              <a:cs typeface="Arial" pitchFamily="34" charset="0"/>
            </a:endParaRPr>
          </a:p>
        </p:txBody>
      </p:sp>
      <p:sp>
        <p:nvSpPr>
          <p:cNvPr id="6" name="TextBox 57">
            <a:extLst>
              <a:ext uri="{FF2B5EF4-FFF2-40B4-BE49-F238E27FC236}">
                <a16:creationId xmlns:a16="http://schemas.microsoft.com/office/drawing/2014/main" id="{99919503-1762-4306-8304-D83D5F23C597}"/>
              </a:ext>
            </a:extLst>
          </p:cNvPr>
          <p:cNvSpPr txBox="1"/>
          <p:nvPr/>
        </p:nvSpPr>
        <p:spPr>
          <a:xfrm>
            <a:off x="7521371" y="2249564"/>
            <a:ext cx="1148519"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3600" b="1" dirty="0">
                <a:solidFill>
                  <a:schemeClr val="bg1"/>
                </a:solidFill>
                <a:cs typeface="Arial" pitchFamily="34" charset="0"/>
              </a:rPr>
              <a:t>35%</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A8BD8387-EF20-4A68-B8F1-CBD59B84C158}"/>
              </a:ext>
            </a:extLst>
          </p:cNvPr>
          <p:cNvSpPr txBox="1"/>
          <p:nvPr/>
        </p:nvSpPr>
        <p:spPr>
          <a:xfrm>
            <a:off x="7518294" y="1936804"/>
            <a:ext cx="1713170" cy="369332"/>
          </a:xfrm>
          <a:prstGeom prst="rect">
            <a:avLst/>
          </a:prstGeom>
          <a:noFill/>
        </p:spPr>
        <p:txBody>
          <a:bodyPr wrap="square" rtlCol="0" anchor="ctr">
            <a:spAutoFit/>
          </a:bodyPr>
          <a:lstStyle/>
          <a:p>
            <a:r>
              <a:rPr lang="en-US" altLang="ko-KR" b="1" dirty="0">
                <a:solidFill>
                  <a:schemeClr val="bg1"/>
                </a:solidFill>
                <a:cs typeface="Arial" pitchFamily="34" charset="0"/>
              </a:rPr>
              <a:t>Chart Title</a:t>
            </a:r>
            <a:endParaRPr lang="ko-KR" altLang="en-US" b="1" dirty="0">
              <a:solidFill>
                <a:schemeClr val="bg1"/>
              </a:solidFill>
              <a:cs typeface="Arial" pitchFamily="34" charset="0"/>
            </a:endParaRPr>
          </a:p>
        </p:txBody>
      </p:sp>
      <p:sp>
        <p:nvSpPr>
          <p:cNvPr id="8" name="Rectangle 7">
            <a:extLst>
              <a:ext uri="{FF2B5EF4-FFF2-40B4-BE49-F238E27FC236}">
                <a16:creationId xmlns:a16="http://schemas.microsoft.com/office/drawing/2014/main" id="{43AE72DA-FED9-40C6-BCDB-5796B1D10845}"/>
              </a:ext>
            </a:extLst>
          </p:cNvPr>
          <p:cNvSpPr/>
          <p:nvPr/>
        </p:nvSpPr>
        <p:spPr>
          <a:xfrm>
            <a:off x="7570720" y="2942367"/>
            <a:ext cx="3492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CB1AA617-A446-43A7-BE5A-9B307444F074}"/>
              </a:ext>
            </a:extLst>
          </p:cNvPr>
          <p:cNvSpPr txBox="1"/>
          <p:nvPr/>
        </p:nvSpPr>
        <p:spPr>
          <a:xfrm>
            <a:off x="7524556" y="3220032"/>
            <a:ext cx="1432819"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0" name="TextBox 9">
            <a:extLst>
              <a:ext uri="{FF2B5EF4-FFF2-40B4-BE49-F238E27FC236}">
                <a16:creationId xmlns:a16="http://schemas.microsoft.com/office/drawing/2014/main" id="{3393F0EA-A73F-40CB-B3F0-21D33F56FBE1}"/>
              </a:ext>
            </a:extLst>
          </p:cNvPr>
          <p:cNvSpPr txBox="1"/>
          <p:nvPr/>
        </p:nvSpPr>
        <p:spPr>
          <a:xfrm>
            <a:off x="7524556" y="3579948"/>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1" name="TextBox 10">
            <a:extLst>
              <a:ext uri="{FF2B5EF4-FFF2-40B4-BE49-F238E27FC236}">
                <a16:creationId xmlns:a16="http://schemas.microsoft.com/office/drawing/2014/main" id="{99473C38-364D-4FAA-AB48-10B22E43B675}"/>
              </a:ext>
            </a:extLst>
          </p:cNvPr>
          <p:cNvSpPr txBox="1"/>
          <p:nvPr/>
        </p:nvSpPr>
        <p:spPr>
          <a:xfrm>
            <a:off x="7524556" y="3939864"/>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2" name="TextBox 11">
            <a:extLst>
              <a:ext uri="{FF2B5EF4-FFF2-40B4-BE49-F238E27FC236}">
                <a16:creationId xmlns:a16="http://schemas.microsoft.com/office/drawing/2014/main" id="{6C4E7499-3634-470D-A922-C69DC7C68DED}"/>
              </a:ext>
            </a:extLst>
          </p:cNvPr>
          <p:cNvSpPr txBox="1"/>
          <p:nvPr/>
        </p:nvSpPr>
        <p:spPr>
          <a:xfrm>
            <a:off x="7524556" y="429978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3" name="TextBox 12">
            <a:extLst>
              <a:ext uri="{FF2B5EF4-FFF2-40B4-BE49-F238E27FC236}">
                <a16:creationId xmlns:a16="http://schemas.microsoft.com/office/drawing/2014/main" id="{3459A3D5-0747-494B-B130-AE44DFEB6964}"/>
              </a:ext>
            </a:extLst>
          </p:cNvPr>
          <p:cNvSpPr txBox="1"/>
          <p:nvPr/>
        </p:nvSpPr>
        <p:spPr>
          <a:xfrm>
            <a:off x="7524556" y="4659696"/>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4" name="TextBox 13">
            <a:extLst>
              <a:ext uri="{FF2B5EF4-FFF2-40B4-BE49-F238E27FC236}">
                <a16:creationId xmlns:a16="http://schemas.microsoft.com/office/drawing/2014/main" id="{0D6CE6E4-466F-4367-86ED-8BF31A691F55}"/>
              </a:ext>
            </a:extLst>
          </p:cNvPr>
          <p:cNvSpPr txBox="1"/>
          <p:nvPr/>
        </p:nvSpPr>
        <p:spPr>
          <a:xfrm>
            <a:off x="7524556" y="5019610"/>
            <a:ext cx="1432818" cy="261610"/>
          </a:xfrm>
          <a:prstGeom prst="rect">
            <a:avLst/>
          </a:prstGeom>
          <a:noFill/>
        </p:spPr>
        <p:txBody>
          <a:bodyPr wrap="square" rtlCol="0">
            <a:spAutoFit/>
          </a:bodyPr>
          <a:lstStyle/>
          <a:p>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5" name="TextBox 14">
            <a:extLst>
              <a:ext uri="{FF2B5EF4-FFF2-40B4-BE49-F238E27FC236}">
                <a16:creationId xmlns:a16="http://schemas.microsoft.com/office/drawing/2014/main" id="{3E7DEBD9-DF26-4EEE-9EE8-4472406F8D3D}"/>
              </a:ext>
            </a:extLst>
          </p:cNvPr>
          <p:cNvSpPr txBox="1"/>
          <p:nvPr/>
        </p:nvSpPr>
        <p:spPr>
          <a:xfrm>
            <a:off x="9702007" y="3220032"/>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6" name="TextBox 15">
            <a:extLst>
              <a:ext uri="{FF2B5EF4-FFF2-40B4-BE49-F238E27FC236}">
                <a16:creationId xmlns:a16="http://schemas.microsoft.com/office/drawing/2014/main" id="{BFD3463A-47BD-4171-A488-D95A6BBF7E8A}"/>
              </a:ext>
            </a:extLst>
          </p:cNvPr>
          <p:cNvSpPr txBox="1"/>
          <p:nvPr/>
        </p:nvSpPr>
        <p:spPr>
          <a:xfrm>
            <a:off x="9702007" y="3579948"/>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7" name="TextBox 16">
            <a:extLst>
              <a:ext uri="{FF2B5EF4-FFF2-40B4-BE49-F238E27FC236}">
                <a16:creationId xmlns:a16="http://schemas.microsoft.com/office/drawing/2014/main" id="{BA1F1985-DBFA-485D-AED1-131C7B399460}"/>
              </a:ext>
            </a:extLst>
          </p:cNvPr>
          <p:cNvSpPr txBox="1"/>
          <p:nvPr/>
        </p:nvSpPr>
        <p:spPr>
          <a:xfrm>
            <a:off x="9702007" y="3939864"/>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8" name="TextBox 17">
            <a:extLst>
              <a:ext uri="{FF2B5EF4-FFF2-40B4-BE49-F238E27FC236}">
                <a16:creationId xmlns:a16="http://schemas.microsoft.com/office/drawing/2014/main" id="{13E8B884-80AF-432C-B54F-2CA03EAB3BD9}"/>
              </a:ext>
            </a:extLst>
          </p:cNvPr>
          <p:cNvSpPr txBox="1"/>
          <p:nvPr/>
        </p:nvSpPr>
        <p:spPr>
          <a:xfrm>
            <a:off x="9702007" y="429978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19" name="TextBox 18">
            <a:extLst>
              <a:ext uri="{FF2B5EF4-FFF2-40B4-BE49-F238E27FC236}">
                <a16:creationId xmlns:a16="http://schemas.microsoft.com/office/drawing/2014/main" id="{386BA324-A1B8-4AFA-A79E-1B89D5857EAF}"/>
              </a:ext>
            </a:extLst>
          </p:cNvPr>
          <p:cNvSpPr txBox="1"/>
          <p:nvPr/>
        </p:nvSpPr>
        <p:spPr>
          <a:xfrm>
            <a:off x="9702007" y="4659696"/>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0" name="TextBox 19">
            <a:extLst>
              <a:ext uri="{FF2B5EF4-FFF2-40B4-BE49-F238E27FC236}">
                <a16:creationId xmlns:a16="http://schemas.microsoft.com/office/drawing/2014/main" id="{8D01A7E9-61FF-4DF8-9A27-6FA1042C56B4}"/>
              </a:ext>
            </a:extLst>
          </p:cNvPr>
          <p:cNvSpPr txBox="1"/>
          <p:nvPr/>
        </p:nvSpPr>
        <p:spPr>
          <a:xfrm>
            <a:off x="9702007" y="5019610"/>
            <a:ext cx="1432819" cy="261610"/>
          </a:xfrm>
          <a:prstGeom prst="rect">
            <a:avLst/>
          </a:prstGeom>
          <a:noFill/>
        </p:spPr>
        <p:txBody>
          <a:bodyPr wrap="square" rtlCol="0">
            <a:spAutoFit/>
          </a:bodyPr>
          <a:lstStyle/>
          <a:p>
            <a:pPr algn="r"/>
            <a:r>
              <a:rPr lang="en-US" altLang="ko-KR" sz="1100" b="1" dirty="0">
                <a:solidFill>
                  <a:schemeClr val="bg1"/>
                </a:solidFill>
                <a:cs typeface="Arial" pitchFamily="34" charset="0"/>
              </a:rPr>
              <a:t>Add Text  Here </a:t>
            </a:r>
            <a:endParaRPr lang="ko-KR" altLang="en-US" sz="1100" b="1" dirty="0">
              <a:solidFill>
                <a:schemeClr val="bg1"/>
              </a:solidFill>
              <a:cs typeface="Arial" pitchFamily="34" charset="0"/>
            </a:endParaRPr>
          </a:p>
        </p:txBody>
      </p:sp>
      <p:sp>
        <p:nvSpPr>
          <p:cNvPr id="21" name="TextBox 20">
            <a:extLst>
              <a:ext uri="{FF2B5EF4-FFF2-40B4-BE49-F238E27FC236}">
                <a16:creationId xmlns:a16="http://schemas.microsoft.com/office/drawing/2014/main" id="{5274B5AB-14D9-41DF-9745-EEDEF3B6EDB1}"/>
              </a:ext>
            </a:extLst>
          </p:cNvPr>
          <p:cNvSpPr txBox="1"/>
          <p:nvPr/>
        </p:nvSpPr>
        <p:spPr>
          <a:xfrm>
            <a:off x="9724821" y="2280341"/>
            <a:ext cx="1008111" cy="584775"/>
          </a:xfrm>
          <a:prstGeom prst="rect">
            <a:avLst/>
          </a:prstGeom>
          <a:noFill/>
        </p:spPr>
        <p:txBody>
          <a:bodyPr wrap="square" rtlCol="0">
            <a:spAutoFit/>
          </a:bodyPr>
          <a:lstStyle/>
          <a:p>
            <a:pPr algn="r"/>
            <a:r>
              <a:rPr lang="en-US" altLang="ko-KR" sz="1600" dirty="0">
                <a:solidFill>
                  <a:schemeClr val="bg1"/>
                </a:solidFill>
                <a:cs typeface="Arial" pitchFamily="34" charset="0"/>
              </a:rPr>
              <a:t>Contents  Here </a:t>
            </a:r>
            <a:endParaRPr lang="ko-KR" altLang="en-US" sz="1600" dirty="0">
              <a:solidFill>
                <a:schemeClr val="bg1"/>
              </a:solidFill>
              <a:cs typeface="Arial" pitchFamily="34" charset="0"/>
            </a:endParaRPr>
          </a:p>
        </p:txBody>
      </p:sp>
      <p:sp>
        <p:nvSpPr>
          <p:cNvPr id="22" name="Rectangle 21">
            <a:extLst>
              <a:ext uri="{FF2B5EF4-FFF2-40B4-BE49-F238E27FC236}">
                <a16:creationId xmlns:a16="http://schemas.microsoft.com/office/drawing/2014/main" id="{ADA9256B-8C97-4247-A8E8-8989E61412D1}"/>
              </a:ext>
            </a:extLst>
          </p:cNvPr>
          <p:cNvSpPr/>
          <p:nvPr/>
        </p:nvSpPr>
        <p:spPr>
          <a:xfrm>
            <a:off x="10692744" y="2287975"/>
            <a:ext cx="357064" cy="569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1">
            <a:extLst>
              <a:ext uri="{FF2B5EF4-FFF2-40B4-BE49-F238E27FC236}">
                <a16:creationId xmlns:a16="http://schemas.microsoft.com/office/drawing/2014/main" id="{700E0D28-DC95-416C-AA86-1D2336252D92}"/>
              </a:ext>
            </a:extLst>
          </p:cNvPr>
          <p:cNvSpPr/>
          <p:nvPr/>
        </p:nvSpPr>
        <p:spPr>
          <a:xfrm>
            <a:off x="10799298" y="2342738"/>
            <a:ext cx="143956" cy="459982"/>
          </a:xfrm>
          <a:custGeom>
            <a:avLst/>
            <a:gdLst/>
            <a:ahLst/>
            <a:cxnLst/>
            <a:rect l="l" t="t" r="r" b="b"/>
            <a:pathLst>
              <a:path w="1236712" h="3951659">
                <a:moveTo>
                  <a:pt x="457153" y="1368152"/>
                </a:moveTo>
                <a:lnTo>
                  <a:pt x="779559" y="1368152"/>
                </a:lnTo>
                <a:lnTo>
                  <a:pt x="779559" y="2983270"/>
                </a:lnTo>
                <a:cubicBezTo>
                  <a:pt x="897782" y="3041176"/>
                  <a:pt x="978396" y="3162967"/>
                  <a:pt x="978396" y="3303586"/>
                </a:cubicBezTo>
                <a:cubicBezTo>
                  <a:pt x="978396" y="3502431"/>
                  <a:pt x="817201" y="3663626"/>
                  <a:pt x="618356" y="3663626"/>
                </a:cubicBezTo>
                <a:cubicBezTo>
                  <a:pt x="419511" y="3663626"/>
                  <a:pt x="258316" y="3502431"/>
                  <a:pt x="258316" y="3303586"/>
                </a:cubicBezTo>
                <a:cubicBezTo>
                  <a:pt x="258316" y="3162967"/>
                  <a:pt x="338930" y="3041176"/>
                  <a:pt x="457153" y="2983270"/>
                </a:cubicBezTo>
                <a:close/>
                <a:moveTo>
                  <a:pt x="618356" y="108087"/>
                </a:moveTo>
                <a:cubicBezTo>
                  <a:pt x="489122" y="108087"/>
                  <a:pt x="384356" y="292948"/>
                  <a:pt x="384356" y="520986"/>
                </a:cubicBezTo>
                <a:lnTo>
                  <a:pt x="384356" y="2909296"/>
                </a:lnTo>
                <a:cubicBezTo>
                  <a:pt x="243992" y="2988641"/>
                  <a:pt x="150304" y="3139601"/>
                  <a:pt x="150304" y="3312443"/>
                </a:cubicBezTo>
                <a:cubicBezTo>
                  <a:pt x="150304" y="3570941"/>
                  <a:pt x="359858" y="3780495"/>
                  <a:pt x="618356" y="3780495"/>
                </a:cubicBezTo>
                <a:cubicBezTo>
                  <a:pt x="876854" y="3780495"/>
                  <a:pt x="1086408" y="3570941"/>
                  <a:pt x="1086408" y="3312443"/>
                </a:cubicBezTo>
                <a:cubicBezTo>
                  <a:pt x="1086408" y="3139601"/>
                  <a:pt x="992721" y="2988641"/>
                  <a:pt x="852356" y="2909296"/>
                </a:cubicBezTo>
                <a:lnTo>
                  <a:pt x="852356" y="520986"/>
                </a:lnTo>
                <a:cubicBezTo>
                  <a:pt x="852356" y="292948"/>
                  <a:pt x="747591" y="108087"/>
                  <a:pt x="618356" y="108087"/>
                </a:cubicBezTo>
                <a:close/>
                <a:moveTo>
                  <a:pt x="618356" y="0"/>
                </a:moveTo>
                <a:cubicBezTo>
                  <a:pt x="824146" y="0"/>
                  <a:pt x="990972" y="166826"/>
                  <a:pt x="990972" y="372616"/>
                </a:cubicBezTo>
                <a:lnTo>
                  <a:pt x="990972" y="2842737"/>
                </a:lnTo>
                <a:cubicBezTo>
                  <a:pt x="1140867" y="2953808"/>
                  <a:pt x="1236712" y="3132362"/>
                  <a:pt x="1236712" y="3333303"/>
                </a:cubicBezTo>
                <a:cubicBezTo>
                  <a:pt x="1236712" y="3674812"/>
                  <a:pt x="959865" y="3951659"/>
                  <a:pt x="618356" y="3951659"/>
                </a:cubicBezTo>
                <a:cubicBezTo>
                  <a:pt x="276847" y="3951659"/>
                  <a:pt x="0" y="3674812"/>
                  <a:pt x="0" y="3333303"/>
                </a:cubicBezTo>
                <a:cubicBezTo>
                  <a:pt x="0" y="3132362"/>
                  <a:pt x="95846" y="2953808"/>
                  <a:pt x="245740" y="2842737"/>
                </a:cubicBezTo>
                <a:lnTo>
                  <a:pt x="245740" y="372616"/>
                </a:lnTo>
                <a:cubicBezTo>
                  <a:pt x="245740" y="166826"/>
                  <a:pt x="412566" y="0"/>
                  <a:pt x="61835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Rectangular Callout 1">
            <a:extLst>
              <a:ext uri="{FF2B5EF4-FFF2-40B4-BE49-F238E27FC236}">
                <a16:creationId xmlns:a16="http://schemas.microsoft.com/office/drawing/2014/main" id="{67B78D5E-B34C-4B71-AEAE-F14DE8152427}"/>
              </a:ext>
            </a:extLst>
          </p:cNvPr>
          <p:cNvSpPr/>
          <p:nvPr/>
        </p:nvSpPr>
        <p:spPr>
          <a:xfrm flipH="1">
            <a:off x="4295802" y="2988086"/>
            <a:ext cx="973021" cy="407953"/>
          </a:xfrm>
          <a:prstGeom prst="wedgeRectCallout">
            <a:avLst>
              <a:gd name="adj1" fmla="val -24937"/>
              <a:gd name="adj2" fmla="val 7572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ko-KR" altLang="en-US" dirty="0"/>
          </a:p>
        </p:txBody>
      </p:sp>
      <p:sp>
        <p:nvSpPr>
          <p:cNvPr id="25" name="TextBox 57">
            <a:extLst>
              <a:ext uri="{FF2B5EF4-FFF2-40B4-BE49-F238E27FC236}">
                <a16:creationId xmlns:a16="http://schemas.microsoft.com/office/drawing/2014/main" id="{348AD6E7-6821-49E7-9752-0DFF057851D2}"/>
              </a:ext>
            </a:extLst>
          </p:cNvPr>
          <p:cNvSpPr txBox="1"/>
          <p:nvPr/>
        </p:nvSpPr>
        <p:spPr>
          <a:xfrm>
            <a:off x="4293512" y="3028496"/>
            <a:ext cx="936081" cy="30777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b="1" dirty="0">
                <a:solidFill>
                  <a:schemeClr val="bg1"/>
                </a:solidFill>
                <a:cs typeface="Arial" pitchFamily="34" charset="0"/>
              </a:rPr>
              <a:t>35%</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531459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9598E7-8A4B-4656-B76C-A85E8A5EA141}"/>
              </a:ext>
            </a:extLst>
          </p:cNvPr>
          <p:cNvSpPr txBox="1"/>
          <p:nvPr/>
        </p:nvSpPr>
        <p:spPr>
          <a:xfrm>
            <a:off x="3299294" y="608408"/>
            <a:ext cx="4029762" cy="830997"/>
          </a:xfrm>
          <a:prstGeom prst="rect">
            <a:avLst/>
          </a:prstGeom>
          <a:noFill/>
        </p:spPr>
        <p:txBody>
          <a:bodyPr wrap="square" rtlCol="0" anchor="ctr">
            <a:spAutoFit/>
          </a:bodyPr>
          <a:lstStyle/>
          <a:p>
            <a:r>
              <a:rPr lang="en-US" altLang="ko-KR" sz="4800" b="1" spc="300" dirty="0">
                <a:solidFill>
                  <a:schemeClr val="bg1"/>
                </a:solidFill>
                <a:latin typeface="+mj-lt"/>
                <a:cs typeface="Arial" pitchFamily="34" charset="0"/>
              </a:rPr>
              <a:t>AWESOME</a:t>
            </a:r>
            <a:endParaRPr lang="ko-KR" altLang="en-US" sz="4800" b="1" spc="300"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FCE135A0-4B75-412C-9096-7FEEACBA7B62}"/>
              </a:ext>
            </a:extLst>
          </p:cNvPr>
          <p:cNvSpPr txBox="1"/>
          <p:nvPr/>
        </p:nvSpPr>
        <p:spPr>
          <a:xfrm>
            <a:off x="7093527" y="4110988"/>
            <a:ext cx="3914860" cy="2124749"/>
          </a:xfrm>
          <a:prstGeom prst="rect">
            <a:avLst/>
          </a:prstGeom>
          <a:noFill/>
        </p:spPr>
        <p:txBody>
          <a:bodyPr wrap="square" lIns="36000" tIns="0" rIns="36000" bIns="0" rtlCol="0" anchor="ctr">
            <a:spAutoFit/>
          </a:bodyPr>
          <a:lstStyle/>
          <a:p>
            <a:pPr algn="r">
              <a:lnSpc>
                <a:spcPct val="150000"/>
              </a:lnSpc>
            </a:pPr>
            <a:r>
              <a:rPr lang="en-US" altLang="ko-KR" sz="3200" dirty="0">
                <a:solidFill>
                  <a:schemeClr val="bg1"/>
                </a:solidFill>
              </a:rPr>
              <a:t>We Create </a:t>
            </a:r>
          </a:p>
          <a:p>
            <a:pPr algn="r">
              <a:lnSpc>
                <a:spcPct val="150000"/>
              </a:lnSpc>
            </a:pPr>
            <a:r>
              <a:rPr lang="en-US" altLang="ko-KR" sz="3200" dirty="0">
                <a:solidFill>
                  <a:schemeClr val="bg1"/>
                </a:solidFill>
              </a:rPr>
              <a:t>Quality Professional </a:t>
            </a:r>
          </a:p>
          <a:p>
            <a:pPr algn="r">
              <a:lnSpc>
                <a:spcPct val="150000"/>
              </a:lnSpc>
            </a:pPr>
            <a:r>
              <a:rPr lang="en-US" altLang="ko-KR" sz="3200" dirty="0">
                <a:solidFill>
                  <a:schemeClr val="accent2"/>
                </a:solidFill>
              </a:rPr>
              <a:t>PPT Presentation</a:t>
            </a:r>
            <a:endParaRPr lang="ko-KR" altLang="en-US" sz="3200" dirty="0">
              <a:solidFill>
                <a:schemeClr val="accent2"/>
              </a:solidFill>
            </a:endParaRPr>
          </a:p>
        </p:txBody>
      </p:sp>
      <p:sp>
        <p:nvSpPr>
          <p:cNvPr id="8" name="TextBox 7">
            <a:extLst>
              <a:ext uri="{FF2B5EF4-FFF2-40B4-BE49-F238E27FC236}">
                <a16:creationId xmlns:a16="http://schemas.microsoft.com/office/drawing/2014/main" id="{6CF47FFC-FE6F-4CA3-A5E1-48BCADB624D1}"/>
              </a:ext>
            </a:extLst>
          </p:cNvPr>
          <p:cNvSpPr txBox="1"/>
          <p:nvPr/>
        </p:nvSpPr>
        <p:spPr>
          <a:xfrm>
            <a:off x="5791199" y="1328110"/>
            <a:ext cx="5070764" cy="830997"/>
          </a:xfrm>
          <a:prstGeom prst="rect">
            <a:avLst/>
          </a:prstGeom>
          <a:noFill/>
        </p:spPr>
        <p:txBody>
          <a:bodyPr wrap="square" rtlCol="0" anchor="ctr">
            <a:spAutoFit/>
          </a:bodyPr>
          <a:lstStyle/>
          <a:p>
            <a:r>
              <a:rPr lang="en-US" altLang="ko-KR" sz="4800" dirty="0">
                <a:solidFill>
                  <a:schemeClr val="bg1"/>
                </a:solidFill>
              </a:rPr>
              <a:t>PRESENTATION</a:t>
            </a:r>
            <a:endParaRPr lang="ko-KR" altLang="en-US" sz="4800" b="1" spc="3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FF77583F-6F7F-470F-B346-4A27390FC08A}"/>
              </a:ext>
            </a:extLst>
          </p:cNvPr>
          <p:cNvSpPr txBox="1"/>
          <p:nvPr/>
        </p:nvSpPr>
        <p:spPr>
          <a:xfrm>
            <a:off x="7093527" y="3013501"/>
            <a:ext cx="3912567" cy="830997"/>
          </a:xfrm>
          <a:prstGeom prst="rect">
            <a:avLst/>
          </a:prstGeom>
          <a:noFill/>
        </p:spPr>
        <p:txBody>
          <a:bodyPr wrap="square" rtlCol="0" anchor="ctr">
            <a:spAutoFit/>
          </a:bodyPr>
          <a:lstStyle/>
          <a:p>
            <a:pPr algn="r"/>
            <a:r>
              <a:rPr lang="en-GB" altLang="ko-KR" sz="1600" b="1" dirty="0">
                <a:solidFill>
                  <a:schemeClr val="bg1"/>
                </a:solidFill>
                <a:cs typeface="Arial" pitchFamily="34" charset="0"/>
              </a:rPr>
              <a:t>ALLPPT Layout </a:t>
            </a:r>
            <a:r>
              <a:rPr lang="en-GB" altLang="ko-KR" sz="1600" dirty="0">
                <a:solidFill>
                  <a:schemeClr val="bg1"/>
                </a:solidFill>
                <a:cs typeface="Arial" pitchFamily="34" charset="0"/>
              </a:rPr>
              <a:t>Clean Text Slide for your Presentation. ALLPPT Layout Clean Text Slide for your Presentation.</a:t>
            </a:r>
          </a:p>
        </p:txBody>
      </p:sp>
      <p:sp>
        <p:nvSpPr>
          <p:cNvPr id="3" name="Picture Placeholder 2">
            <a:extLst>
              <a:ext uri="{FF2B5EF4-FFF2-40B4-BE49-F238E27FC236}">
                <a16:creationId xmlns:a16="http://schemas.microsoft.com/office/drawing/2014/main" id="{352FB85E-348F-4143-9577-8824BB8F624B}"/>
              </a:ext>
            </a:extLst>
          </p:cNvPr>
          <p:cNvSpPr>
            <a:spLocks noGrp="1"/>
          </p:cNvSpPr>
          <p:nvPr>
            <p:ph type="pic" sz="quarter" idx="14"/>
          </p:nvPr>
        </p:nvSpPr>
        <p:spPr>
          <a:xfrm>
            <a:off x="-97004" y="1"/>
            <a:ext cx="7190531" cy="6857999"/>
          </a:xfrm>
        </p:spPr>
      </p:sp>
    </p:spTree>
    <p:extLst>
      <p:ext uri="{BB962C8B-B14F-4D97-AF65-F5344CB8AC3E}">
        <p14:creationId xmlns:p14="http://schemas.microsoft.com/office/powerpoint/2010/main" val="693040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1">
            <a:extLst>
              <a:ext uri="{FF2B5EF4-FFF2-40B4-BE49-F238E27FC236}">
                <a16:creationId xmlns:a16="http://schemas.microsoft.com/office/drawing/2014/main" id="{BA5BFF1A-EDCB-478F-BAD2-37D068049362}"/>
              </a:ext>
            </a:extLst>
          </p:cNvPr>
          <p:cNvSpPr/>
          <p:nvPr/>
        </p:nvSpPr>
        <p:spPr>
          <a:xfrm>
            <a:off x="4844839" y="2684594"/>
            <a:ext cx="2532087" cy="2532087"/>
          </a:xfrm>
          <a:prstGeom prst="ellipse">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Isosceles Triangle 9">
            <a:extLst>
              <a:ext uri="{FF2B5EF4-FFF2-40B4-BE49-F238E27FC236}">
                <a16:creationId xmlns:a16="http://schemas.microsoft.com/office/drawing/2014/main" id="{DA3E656D-0811-4C0E-8F8A-38D1F8E80C96}"/>
              </a:ext>
            </a:extLst>
          </p:cNvPr>
          <p:cNvSpPr/>
          <p:nvPr/>
        </p:nvSpPr>
        <p:spPr>
          <a:xfrm rot="16200000">
            <a:off x="3495322" y="3649570"/>
            <a:ext cx="698477"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a16="http://schemas.microsoft.com/office/drawing/2014/main" id="{5C766702-86C4-4416-AA07-C440A6E5D3E4}"/>
              </a:ext>
            </a:extLst>
          </p:cNvPr>
          <p:cNvSpPr/>
          <p:nvPr/>
        </p:nvSpPr>
        <p:spPr>
          <a:xfrm rot="5400000">
            <a:off x="8027966" y="3649570"/>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그룹 6">
            <a:extLst>
              <a:ext uri="{FF2B5EF4-FFF2-40B4-BE49-F238E27FC236}">
                <a16:creationId xmlns:a16="http://schemas.microsoft.com/office/drawing/2014/main" id="{279CF00F-685B-4FB1-ACF8-10DD5724DB02}"/>
              </a:ext>
            </a:extLst>
          </p:cNvPr>
          <p:cNvGrpSpPr/>
          <p:nvPr/>
        </p:nvGrpSpPr>
        <p:grpSpPr>
          <a:xfrm>
            <a:off x="997630" y="1790395"/>
            <a:ext cx="3306014" cy="1056546"/>
            <a:chOff x="467543" y="1720822"/>
            <a:chExt cx="2360724" cy="1056546"/>
          </a:xfrm>
        </p:grpSpPr>
        <p:sp>
          <p:nvSpPr>
            <p:cNvPr id="7" name="TextBox 6">
              <a:extLst>
                <a:ext uri="{FF2B5EF4-FFF2-40B4-BE49-F238E27FC236}">
                  <a16:creationId xmlns:a16="http://schemas.microsoft.com/office/drawing/2014/main" id="{6D8F60CE-4B6F-4412-9BE7-8EB2099638ED}"/>
                </a:ext>
              </a:extLst>
            </p:cNvPr>
            <p:cNvSpPr txBox="1"/>
            <p:nvPr/>
          </p:nvSpPr>
          <p:spPr>
            <a:xfrm>
              <a:off x="467543" y="1720822"/>
              <a:ext cx="2360723"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36E076D8-06A6-42E4-A691-0ECD28F95591}"/>
                </a:ext>
              </a:extLst>
            </p:cNvPr>
            <p:cNvSpPr txBox="1"/>
            <p:nvPr/>
          </p:nvSpPr>
          <p:spPr>
            <a:xfrm>
              <a:off x="477068" y="1946371"/>
              <a:ext cx="2351199" cy="830997"/>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9" name="그룹 9">
            <a:extLst>
              <a:ext uri="{FF2B5EF4-FFF2-40B4-BE49-F238E27FC236}">
                <a16:creationId xmlns:a16="http://schemas.microsoft.com/office/drawing/2014/main" id="{E6E4C42F-D046-429B-B3A2-4757C1A8D44E}"/>
              </a:ext>
            </a:extLst>
          </p:cNvPr>
          <p:cNvGrpSpPr/>
          <p:nvPr/>
        </p:nvGrpSpPr>
        <p:grpSpPr>
          <a:xfrm>
            <a:off x="1491824" y="3302564"/>
            <a:ext cx="1352458" cy="1296144"/>
            <a:chOff x="676746" y="2780928"/>
            <a:chExt cx="1352458" cy="1296144"/>
          </a:xfrm>
          <a:solidFill>
            <a:schemeClr val="accent1"/>
          </a:solidFill>
        </p:grpSpPr>
        <p:sp>
          <p:nvSpPr>
            <p:cNvPr id="10" name="Rectangle 14">
              <a:extLst>
                <a:ext uri="{FF2B5EF4-FFF2-40B4-BE49-F238E27FC236}">
                  <a16:creationId xmlns:a16="http://schemas.microsoft.com/office/drawing/2014/main" id="{19DEA8CD-F14A-493D-ACB9-8618D891D4B2}"/>
                </a:ext>
              </a:extLst>
            </p:cNvPr>
            <p:cNvSpPr/>
            <p:nvPr/>
          </p:nvSpPr>
          <p:spPr>
            <a:xfrm>
              <a:off x="683568" y="3079762"/>
              <a:ext cx="1345636" cy="6984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Isosceles Triangle 15">
              <a:extLst>
                <a:ext uri="{FF2B5EF4-FFF2-40B4-BE49-F238E27FC236}">
                  <a16:creationId xmlns:a16="http://schemas.microsoft.com/office/drawing/2014/main" id="{729FDA7B-4D17-49C5-BE5A-774B8A33E187}"/>
                </a:ext>
              </a:extLst>
            </p:cNvPr>
            <p:cNvSpPr/>
            <p:nvPr/>
          </p:nvSpPr>
          <p:spPr>
            <a:xfrm>
              <a:off x="676746" y="2780928"/>
              <a:ext cx="1352457" cy="2160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Isosceles Triangle 16">
              <a:extLst>
                <a:ext uri="{FF2B5EF4-FFF2-40B4-BE49-F238E27FC236}">
                  <a16:creationId xmlns:a16="http://schemas.microsoft.com/office/drawing/2014/main" id="{5BCF60F9-DD60-4F93-A80B-69C3C463D931}"/>
                </a:ext>
              </a:extLst>
            </p:cNvPr>
            <p:cNvSpPr/>
            <p:nvPr/>
          </p:nvSpPr>
          <p:spPr>
            <a:xfrm rot="10800000">
              <a:off x="676746" y="3861048"/>
              <a:ext cx="1352457" cy="21602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3" name="TextBox 12">
            <a:extLst>
              <a:ext uri="{FF2B5EF4-FFF2-40B4-BE49-F238E27FC236}">
                <a16:creationId xmlns:a16="http://schemas.microsoft.com/office/drawing/2014/main" id="{57B025B7-49DF-40AA-90F1-24822A4A38D3}"/>
              </a:ext>
            </a:extLst>
          </p:cNvPr>
          <p:cNvSpPr txBox="1"/>
          <p:nvPr/>
        </p:nvSpPr>
        <p:spPr>
          <a:xfrm>
            <a:off x="1505173" y="3658250"/>
            <a:ext cx="1345636" cy="584775"/>
          </a:xfrm>
          <a:prstGeom prst="rect">
            <a:avLst/>
          </a:prstGeom>
          <a:noFill/>
        </p:spPr>
        <p:txBody>
          <a:bodyPr wrap="square" rtlCol="0" anchor="ctr">
            <a:spAutoFit/>
          </a:bodyPr>
          <a:lstStyle/>
          <a:p>
            <a:pPr algn="ctr"/>
            <a:r>
              <a:rPr lang="en-US" altLang="ko-KR" sz="3200" b="1" dirty="0">
                <a:solidFill>
                  <a:schemeClr val="bg1"/>
                </a:solidFill>
              </a:rPr>
              <a:t>87%</a:t>
            </a:r>
            <a:endParaRPr lang="ko-KR" altLang="en-US" sz="3200" b="1" dirty="0">
              <a:solidFill>
                <a:schemeClr val="bg1"/>
              </a:solidFill>
            </a:endParaRPr>
          </a:p>
        </p:txBody>
      </p:sp>
      <p:grpSp>
        <p:nvGrpSpPr>
          <p:cNvPr id="14" name="그룹 14">
            <a:extLst>
              <a:ext uri="{FF2B5EF4-FFF2-40B4-BE49-F238E27FC236}">
                <a16:creationId xmlns:a16="http://schemas.microsoft.com/office/drawing/2014/main" id="{6648531C-1F7B-40AB-A2CC-174500A736CA}"/>
              </a:ext>
            </a:extLst>
          </p:cNvPr>
          <p:cNvGrpSpPr/>
          <p:nvPr/>
        </p:nvGrpSpPr>
        <p:grpSpPr>
          <a:xfrm>
            <a:off x="9377484" y="3302564"/>
            <a:ext cx="1352458" cy="1296144"/>
            <a:chOff x="7064541" y="2780929"/>
            <a:chExt cx="1352458" cy="1296144"/>
          </a:xfrm>
        </p:grpSpPr>
        <p:sp>
          <p:nvSpPr>
            <p:cNvPr id="15" name="Rectangle 20">
              <a:extLst>
                <a:ext uri="{FF2B5EF4-FFF2-40B4-BE49-F238E27FC236}">
                  <a16:creationId xmlns:a16="http://schemas.microsoft.com/office/drawing/2014/main" id="{539803D1-013B-4BCF-B8DD-1C9103329752}"/>
                </a:ext>
              </a:extLst>
            </p:cNvPr>
            <p:cNvSpPr/>
            <p:nvPr/>
          </p:nvSpPr>
          <p:spPr>
            <a:xfrm>
              <a:off x="7071363" y="3079763"/>
              <a:ext cx="1345636" cy="698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Isosceles Triangle 21">
              <a:extLst>
                <a:ext uri="{FF2B5EF4-FFF2-40B4-BE49-F238E27FC236}">
                  <a16:creationId xmlns:a16="http://schemas.microsoft.com/office/drawing/2014/main" id="{44C42EE6-6FC6-45BC-8F51-4B90C7B1B7F0}"/>
                </a:ext>
              </a:extLst>
            </p:cNvPr>
            <p:cNvSpPr/>
            <p:nvPr/>
          </p:nvSpPr>
          <p:spPr>
            <a:xfrm>
              <a:off x="7064541" y="2780929"/>
              <a:ext cx="1352457"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Isosceles Triangle 22">
              <a:extLst>
                <a:ext uri="{FF2B5EF4-FFF2-40B4-BE49-F238E27FC236}">
                  <a16:creationId xmlns:a16="http://schemas.microsoft.com/office/drawing/2014/main" id="{D2847444-7787-4930-89F4-F92484D6611F}"/>
                </a:ext>
              </a:extLst>
            </p:cNvPr>
            <p:cNvSpPr/>
            <p:nvPr/>
          </p:nvSpPr>
          <p:spPr>
            <a:xfrm rot="10800000">
              <a:off x="7064541" y="3861049"/>
              <a:ext cx="1352457"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8" name="TextBox 17">
            <a:extLst>
              <a:ext uri="{FF2B5EF4-FFF2-40B4-BE49-F238E27FC236}">
                <a16:creationId xmlns:a16="http://schemas.microsoft.com/office/drawing/2014/main" id="{62209876-4D04-4CC1-9BFE-985904ABB37E}"/>
              </a:ext>
            </a:extLst>
          </p:cNvPr>
          <p:cNvSpPr txBox="1"/>
          <p:nvPr/>
        </p:nvSpPr>
        <p:spPr>
          <a:xfrm>
            <a:off x="9390833" y="3658250"/>
            <a:ext cx="1345636" cy="584775"/>
          </a:xfrm>
          <a:prstGeom prst="rect">
            <a:avLst/>
          </a:prstGeom>
          <a:noFill/>
        </p:spPr>
        <p:txBody>
          <a:bodyPr wrap="square" rtlCol="0" anchor="ctr">
            <a:spAutoFit/>
          </a:bodyPr>
          <a:lstStyle/>
          <a:p>
            <a:pPr algn="ctr"/>
            <a:r>
              <a:rPr lang="en-US" altLang="ko-KR" sz="3200" b="1" dirty="0">
                <a:solidFill>
                  <a:schemeClr val="bg1"/>
                </a:solidFill>
              </a:rPr>
              <a:t>95%</a:t>
            </a:r>
            <a:endParaRPr lang="ko-KR" altLang="en-US" sz="3200" b="1" dirty="0">
              <a:solidFill>
                <a:schemeClr val="bg1"/>
              </a:solidFill>
            </a:endParaRPr>
          </a:p>
        </p:txBody>
      </p:sp>
      <p:grpSp>
        <p:nvGrpSpPr>
          <p:cNvPr id="19" name="그룹 19">
            <a:extLst>
              <a:ext uri="{FF2B5EF4-FFF2-40B4-BE49-F238E27FC236}">
                <a16:creationId xmlns:a16="http://schemas.microsoft.com/office/drawing/2014/main" id="{C1B67587-E7B1-4891-8480-2F5258130772}"/>
              </a:ext>
            </a:extLst>
          </p:cNvPr>
          <p:cNvGrpSpPr/>
          <p:nvPr/>
        </p:nvGrpSpPr>
        <p:grpSpPr>
          <a:xfrm>
            <a:off x="7971184" y="1790395"/>
            <a:ext cx="3272830" cy="1056546"/>
            <a:chOff x="6444890" y="1720822"/>
            <a:chExt cx="2360723" cy="1056546"/>
          </a:xfrm>
        </p:grpSpPr>
        <p:sp>
          <p:nvSpPr>
            <p:cNvPr id="20" name="TextBox 19">
              <a:extLst>
                <a:ext uri="{FF2B5EF4-FFF2-40B4-BE49-F238E27FC236}">
                  <a16:creationId xmlns:a16="http://schemas.microsoft.com/office/drawing/2014/main" id="{9E2309B8-0BEB-409D-83EB-697D570B58F7}"/>
                </a:ext>
              </a:extLst>
            </p:cNvPr>
            <p:cNvSpPr txBox="1"/>
            <p:nvPr/>
          </p:nvSpPr>
          <p:spPr>
            <a:xfrm>
              <a:off x="6444890" y="1720822"/>
              <a:ext cx="2360723"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21" name="TextBox 20">
              <a:extLst>
                <a:ext uri="{FF2B5EF4-FFF2-40B4-BE49-F238E27FC236}">
                  <a16:creationId xmlns:a16="http://schemas.microsoft.com/office/drawing/2014/main" id="{089B5186-F949-46E8-8013-9EF237E82C05}"/>
                </a:ext>
              </a:extLst>
            </p:cNvPr>
            <p:cNvSpPr txBox="1"/>
            <p:nvPr/>
          </p:nvSpPr>
          <p:spPr>
            <a:xfrm>
              <a:off x="6444890" y="1946371"/>
              <a:ext cx="2351199" cy="830997"/>
            </a:xfrm>
            <a:prstGeom prst="rect">
              <a:avLst/>
            </a:prstGeom>
            <a:noFill/>
          </p:spPr>
          <p:txBody>
            <a:bodyPr wrap="square" rtlCol="0">
              <a:spAutoFit/>
            </a:bodyPr>
            <a:lstStyle/>
            <a:p>
              <a:pPr algn="r"/>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22" name="그룹 22">
            <a:extLst>
              <a:ext uri="{FF2B5EF4-FFF2-40B4-BE49-F238E27FC236}">
                <a16:creationId xmlns:a16="http://schemas.microsoft.com/office/drawing/2014/main" id="{52D4F139-9E35-4EBC-BF87-824FE01FBFE1}"/>
              </a:ext>
            </a:extLst>
          </p:cNvPr>
          <p:cNvGrpSpPr/>
          <p:nvPr/>
        </p:nvGrpSpPr>
        <p:grpSpPr>
          <a:xfrm>
            <a:off x="997630" y="5046178"/>
            <a:ext cx="3306014" cy="1056546"/>
            <a:chOff x="467543" y="5066056"/>
            <a:chExt cx="2360724" cy="1056546"/>
          </a:xfrm>
        </p:grpSpPr>
        <p:sp>
          <p:nvSpPr>
            <p:cNvPr id="23" name="TextBox 22">
              <a:extLst>
                <a:ext uri="{FF2B5EF4-FFF2-40B4-BE49-F238E27FC236}">
                  <a16:creationId xmlns:a16="http://schemas.microsoft.com/office/drawing/2014/main" id="{092F6902-BCDC-47DC-9CBE-C52AD4B0A161}"/>
                </a:ext>
              </a:extLst>
            </p:cNvPr>
            <p:cNvSpPr txBox="1"/>
            <p:nvPr/>
          </p:nvSpPr>
          <p:spPr>
            <a:xfrm>
              <a:off x="467543" y="5066056"/>
              <a:ext cx="2360723" cy="307777"/>
            </a:xfrm>
            <a:prstGeom prst="rect">
              <a:avLst/>
            </a:prstGeom>
            <a:noFill/>
          </p:spPr>
          <p:txBody>
            <a:bodyPr wrap="square" rtlCol="0" anchor="ctr">
              <a:spAutoFit/>
            </a:bodyPr>
            <a:lstStyle/>
            <a:p>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24" name="TextBox 23">
              <a:extLst>
                <a:ext uri="{FF2B5EF4-FFF2-40B4-BE49-F238E27FC236}">
                  <a16:creationId xmlns:a16="http://schemas.microsoft.com/office/drawing/2014/main" id="{17ADB96C-B0D0-4412-98E1-CFC415ACAD93}"/>
                </a:ext>
              </a:extLst>
            </p:cNvPr>
            <p:cNvSpPr txBox="1"/>
            <p:nvPr/>
          </p:nvSpPr>
          <p:spPr>
            <a:xfrm>
              <a:off x="477068" y="5291605"/>
              <a:ext cx="2351199" cy="830997"/>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25" name="그룹 25">
            <a:extLst>
              <a:ext uri="{FF2B5EF4-FFF2-40B4-BE49-F238E27FC236}">
                <a16:creationId xmlns:a16="http://schemas.microsoft.com/office/drawing/2014/main" id="{CC263DD5-CAC2-448A-8EE7-A584052FA665}"/>
              </a:ext>
            </a:extLst>
          </p:cNvPr>
          <p:cNvGrpSpPr/>
          <p:nvPr/>
        </p:nvGrpSpPr>
        <p:grpSpPr>
          <a:xfrm>
            <a:off x="7971184" y="5046178"/>
            <a:ext cx="3272830" cy="1056546"/>
            <a:chOff x="6444890" y="5066056"/>
            <a:chExt cx="2360723" cy="1056546"/>
          </a:xfrm>
        </p:grpSpPr>
        <p:sp>
          <p:nvSpPr>
            <p:cNvPr id="26" name="TextBox 25">
              <a:extLst>
                <a:ext uri="{FF2B5EF4-FFF2-40B4-BE49-F238E27FC236}">
                  <a16:creationId xmlns:a16="http://schemas.microsoft.com/office/drawing/2014/main" id="{841DE044-A0FE-4456-98E0-DA9E8429DE95}"/>
                </a:ext>
              </a:extLst>
            </p:cNvPr>
            <p:cNvSpPr txBox="1"/>
            <p:nvPr/>
          </p:nvSpPr>
          <p:spPr>
            <a:xfrm>
              <a:off x="6444890" y="5066056"/>
              <a:ext cx="2360723"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rPr>
                <a:t>Content  Here</a:t>
              </a:r>
              <a:endParaRPr lang="ko-KR" altLang="en-US" sz="1400" b="1" dirty="0">
                <a:solidFill>
                  <a:schemeClr val="tx1">
                    <a:lumMod val="75000"/>
                    <a:lumOff val="25000"/>
                  </a:schemeClr>
                </a:solidFill>
              </a:endParaRPr>
            </a:p>
          </p:txBody>
        </p:sp>
        <p:sp>
          <p:nvSpPr>
            <p:cNvPr id="27" name="TextBox 26">
              <a:extLst>
                <a:ext uri="{FF2B5EF4-FFF2-40B4-BE49-F238E27FC236}">
                  <a16:creationId xmlns:a16="http://schemas.microsoft.com/office/drawing/2014/main" id="{12F5ACC8-22DB-43FC-9DC5-FB0BE08C50C6}"/>
                </a:ext>
              </a:extLst>
            </p:cNvPr>
            <p:cNvSpPr txBox="1"/>
            <p:nvPr/>
          </p:nvSpPr>
          <p:spPr>
            <a:xfrm>
              <a:off x="6444890" y="5291605"/>
              <a:ext cx="2351199" cy="830997"/>
            </a:xfrm>
            <a:prstGeom prst="rect">
              <a:avLst/>
            </a:prstGeom>
            <a:noFill/>
          </p:spPr>
          <p:txBody>
            <a:bodyPr wrap="square" rtlCol="0">
              <a:spAutoFit/>
            </a:bodyPr>
            <a:lstStyle/>
            <a:p>
              <a:pPr algn="r"/>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b="1" dirty="0">
                <a:solidFill>
                  <a:schemeClr val="tx1">
                    <a:lumMod val="75000"/>
                    <a:lumOff val="25000"/>
                  </a:schemeClr>
                </a:solidFill>
              </a:endParaRPr>
            </a:p>
          </p:txBody>
        </p:sp>
      </p:grpSp>
      <p:grpSp>
        <p:nvGrpSpPr>
          <p:cNvPr id="32" name="Group 31">
            <a:extLst>
              <a:ext uri="{FF2B5EF4-FFF2-40B4-BE49-F238E27FC236}">
                <a16:creationId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528810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E336233C-CCD3-4E09-8E7C-8C5F23204BDD}"/>
              </a:ext>
            </a:extLst>
          </p:cNvPr>
          <p:cNvGrpSpPr/>
          <p:nvPr/>
        </p:nvGrpSpPr>
        <p:grpSpPr>
          <a:xfrm>
            <a:off x="7496004" y="1920263"/>
            <a:ext cx="3864628" cy="3896248"/>
            <a:chOff x="7496004" y="1920263"/>
            <a:chExt cx="3864628" cy="3896248"/>
          </a:xfrm>
        </p:grpSpPr>
        <p:sp>
          <p:nvSpPr>
            <p:cNvPr id="30" name="Isosceles Triangle 20">
              <a:extLst>
                <a:ext uri="{FF2B5EF4-FFF2-40B4-BE49-F238E27FC236}">
                  <a16:creationId xmlns:a16="http://schemas.microsoft.com/office/drawing/2014/main" id="{84DCDDC3-309E-4195-ACB9-1F0C443A2E55}"/>
                </a:ext>
              </a:extLst>
            </p:cNvPr>
            <p:cNvSpPr>
              <a:spLocks noChangeAspect="1"/>
            </p:cNvSpPr>
            <p:nvPr/>
          </p:nvSpPr>
          <p:spPr>
            <a:xfrm rot="8201235">
              <a:off x="10839502" y="4413955"/>
              <a:ext cx="427534" cy="471394"/>
            </a:xfrm>
            <a:custGeom>
              <a:avLst/>
              <a:gdLst/>
              <a:ahLst/>
              <a:cxnLst/>
              <a:rect l="l" t="t" r="r" b="b"/>
              <a:pathLst>
                <a:path w="4285801" h="4725490">
                  <a:moveTo>
                    <a:pt x="1428251" y="4622752"/>
                  </a:moveTo>
                  <a:cubicBezTo>
                    <a:pt x="1313180" y="4505074"/>
                    <a:pt x="1240588" y="4345285"/>
                    <a:pt x="1235771" y="4167715"/>
                  </a:cubicBezTo>
                  <a:cubicBezTo>
                    <a:pt x="1227835" y="3875156"/>
                    <a:pt x="1406218" y="3620819"/>
                    <a:pt x="1664050" y="3520754"/>
                  </a:cubicBezTo>
                  <a:lnTo>
                    <a:pt x="1635892" y="2482688"/>
                  </a:lnTo>
                  <a:lnTo>
                    <a:pt x="1044642" y="2469039"/>
                  </a:lnTo>
                  <a:lnTo>
                    <a:pt x="1044642" y="2667331"/>
                  </a:lnTo>
                  <a:cubicBezTo>
                    <a:pt x="1044642" y="2727000"/>
                    <a:pt x="996271" y="2775371"/>
                    <a:pt x="936601" y="2775372"/>
                  </a:cubicBezTo>
                  <a:lnTo>
                    <a:pt x="657382" y="2775371"/>
                  </a:lnTo>
                  <a:cubicBezTo>
                    <a:pt x="637755" y="2823613"/>
                    <a:pt x="630101" y="2874237"/>
                    <a:pt x="622448" y="2945800"/>
                  </a:cubicBezTo>
                  <a:lnTo>
                    <a:pt x="252030" y="2945800"/>
                  </a:lnTo>
                  <a:cubicBezTo>
                    <a:pt x="256275" y="2883407"/>
                    <a:pt x="252593" y="2828938"/>
                    <a:pt x="235967" y="2775370"/>
                  </a:cubicBezTo>
                  <a:lnTo>
                    <a:pt x="7267" y="2775370"/>
                  </a:lnTo>
                  <a:cubicBezTo>
                    <a:pt x="1003" y="2679903"/>
                    <a:pt x="-1109" y="2594661"/>
                    <a:pt x="535" y="2514852"/>
                  </a:cubicBezTo>
                  <a:cubicBezTo>
                    <a:pt x="5466" y="2275424"/>
                    <a:pt x="44187" y="2084887"/>
                    <a:pt x="105917" y="1813823"/>
                  </a:cubicBezTo>
                  <a:cubicBezTo>
                    <a:pt x="258635" y="1288584"/>
                    <a:pt x="488046" y="911620"/>
                    <a:pt x="870837" y="570445"/>
                  </a:cubicBezTo>
                  <a:cubicBezTo>
                    <a:pt x="674179" y="1284154"/>
                    <a:pt x="622718" y="1497188"/>
                    <a:pt x="741752" y="1669956"/>
                  </a:cubicBezTo>
                  <a:cubicBezTo>
                    <a:pt x="882751" y="1699943"/>
                    <a:pt x="788174" y="1674807"/>
                    <a:pt x="936601" y="1710419"/>
                  </a:cubicBezTo>
                  <a:cubicBezTo>
                    <a:pt x="1001384" y="1730870"/>
                    <a:pt x="1044642" y="1758791"/>
                    <a:pt x="1044642" y="1818460"/>
                  </a:cubicBezTo>
                  <a:lnTo>
                    <a:pt x="1044642" y="1970448"/>
                  </a:lnTo>
                  <a:lnTo>
                    <a:pt x="1621635" y="1957128"/>
                  </a:lnTo>
                  <a:lnTo>
                    <a:pt x="1601569" y="1217379"/>
                  </a:lnTo>
                  <a:cubicBezTo>
                    <a:pt x="1338692" y="1131438"/>
                    <a:pt x="1146783" y="887145"/>
                    <a:pt x="1138847" y="594588"/>
                  </a:cubicBezTo>
                  <a:cubicBezTo>
                    <a:pt x="1132425" y="357828"/>
                    <a:pt x="1248029" y="146099"/>
                    <a:pt x="1428910" y="20243"/>
                  </a:cubicBezTo>
                  <a:lnTo>
                    <a:pt x="1447318" y="698863"/>
                  </a:lnTo>
                  <a:lnTo>
                    <a:pt x="2193594" y="678620"/>
                  </a:lnTo>
                  <a:lnTo>
                    <a:pt x="2175185" y="0"/>
                  </a:lnTo>
                  <a:cubicBezTo>
                    <a:pt x="2362624" y="115865"/>
                    <a:pt x="2489536" y="321015"/>
                    <a:pt x="2495958" y="557775"/>
                  </a:cubicBezTo>
                  <a:cubicBezTo>
                    <a:pt x="2503894" y="850332"/>
                    <a:pt x="2325511" y="1104670"/>
                    <a:pt x="2067679" y="1204735"/>
                  </a:cubicBezTo>
                  <a:lnTo>
                    <a:pt x="2087796" y="1946367"/>
                  </a:lnTo>
                  <a:lnTo>
                    <a:pt x="4285801" y="1895627"/>
                  </a:lnTo>
                  <a:lnTo>
                    <a:pt x="4285801" y="2543859"/>
                  </a:lnTo>
                  <a:lnTo>
                    <a:pt x="2102637" y="2493462"/>
                  </a:lnTo>
                  <a:lnTo>
                    <a:pt x="2130160" y="3508110"/>
                  </a:lnTo>
                  <a:cubicBezTo>
                    <a:pt x="2393037" y="3594051"/>
                    <a:pt x="2584946" y="3838344"/>
                    <a:pt x="2592882" y="4130902"/>
                  </a:cubicBezTo>
                  <a:cubicBezTo>
                    <a:pt x="2599304" y="4367662"/>
                    <a:pt x="2483700" y="4579391"/>
                    <a:pt x="2302820" y="4705247"/>
                  </a:cubicBezTo>
                  <a:lnTo>
                    <a:pt x="2284411" y="4026626"/>
                  </a:lnTo>
                  <a:lnTo>
                    <a:pt x="1538135" y="4046869"/>
                  </a:lnTo>
                  <a:lnTo>
                    <a:pt x="1556544" y="4725490"/>
                  </a:lnTo>
                  <a:cubicBezTo>
                    <a:pt x="1509684" y="4696524"/>
                    <a:pt x="1466607" y="4661977"/>
                    <a:pt x="1428251" y="4622752"/>
                  </a:cubicBezTo>
                  <a:close/>
                  <a:moveTo>
                    <a:pt x="44807" y="3562389"/>
                  </a:moveTo>
                  <a:cubicBezTo>
                    <a:pt x="25255" y="3542837"/>
                    <a:pt x="13162" y="3515827"/>
                    <a:pt x="13162" y="3485992"/>
                  </a:cubicBezTo>
                  <a:lnTo>
                    <a:pt x="13162" y="3053842"/>
                  </a:lnTo>
                  <a:cubicBezTo>
                    <a:pt x="13162" y="2994173"/>
                    <a:pt x="61534" y="2945801"/>
                    <a:pt x="121203" y="2945801"/>
                  </a:cubicBezTo>
                  <a:lnTo>
                    <a:pt x="757287" y="2945801"/>
                  </a:lnTo>
                  <a:cubicBezTo>
                    <a:pt x="816956" y="2945801"/>
                    <a:pt x="865328" y="2994173"/>
                    <a:pt x="865328" y="3053842"/>
                  </a:cubicBezTo>
                  <a:lnTo>
                    <a:pt x="865328" y="3485992"/>
                  </a:lnTo>
                  <a:cubicBezTo>
                    <a:pt x="865328" y="3545662"/>
                    <a:pt x="816956" y="3594033"/>
                    <a:pt x="757287" y="3594033"/>
                  </a:cubicBezTo>
                  <a:lnTo>
                    <a:pt x="121203" y="3594033"/>
                  </a:lnTo>
                  <a:cubicBezTo>
                    <a:pt x="91368" y="3594033"/>
                    <a:pt x="64358" y="3581940"/>
                    <a:pt x="44807" y="356238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Oval 21">
              <a:extLst>
                <a:ext uri="{FF2B5EF4-FFF2-40B4-BE49-F238E27FC236}">
                  <a16:creationId xmlns:a16="http://schemas.microsoft.com/office/drawing/2014/main" id="{A6618100-E79A-49D9-B157-962069470C6B}"/>
                </a:ext>
              </a:extLst>
            </p:cNvPr>
            <p:cNvSpPr>
              <a:spLocks noChangeAspect="1"/>
            </p:cNvSpPr>
            <p:nvPr/>
          </p:nvSpPr>
          <p:spPr>
            <a:xfrm rot="20700000">
              <a:off x="7608221" y="2961416"/>
              <a:ext cx="392828" cy="319096"/>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Round Same Side Corner Rectangle 2">
              <a:extLst>
                <a:ext uri="{FF2B5EF4-FFF2-40B4-BE49-F238E27FC236}">
                  <a16:creationId xmlns:a16="http://schemas.microsoft.com/office/drawing/2014/main" id="{3ADAC272-F7B4-4F69-959C-B4556FAB61B4}"/>
                </a:ext>
              </a:extLst>
            </p:cNvPr>
            <p:cNvSpPr/>
            <p:nvPr/>
          </p:nvSpPr>
          <p:spPr>
            <a:xfrm rot="5400000" flipH="1">
              <a:off x="10824557" y="2917080"/>
              <a:ext cx="392828" cy="392828"/>
            </a:xfrm>
            <a:custGeom>
              <a:avLst/>
              <a:gdLst/>
              <a:ahLst/>
              <a:cxnLst/>
              <a:rect l="l" t="t" r="r" b="b"/>
              <a:pathLst>
                <a:path w="3287892" h="3786923">
                  <a:moveTo>
                    <a:pt x="2574092" y="3411971"/>
                  </a:moveTo>
                  <a:cubicBezTo>
                    <a:pt x="2577477" y="3551838"/>
                    <a:pt x="2489596" y="3681234"/>
                    <a:pt x="2347458" y="3745664"/>
                  </a:cubicBezTo>
                  <a:cubicBezTo>
                    <a:pt x="2228355" y="3799653"/>
                    <a:pt x="2086904" y="3800713"/>
                    <a:pt x="1966757" y="3748519"/>
                  </a:cubicBezTo>
                  <a:cubicBezTo>
                    <a:pt x="1823914" y="3686464"/>
                    <a:pt x="1733597" y="3559106"/>
                    <a:pt x="1733597" y="3419734"/>
                  </a:cubicBezTo>
                  <a:cubicBezTo>
                    <a:pt x="2013762" y="3417146"/>
                    <a:pt x="2293927" y="3414559"/>
                    <a:pt x="2574092" y="3411971"/>
                  </a:cubicBezTo>
                  <a:close/>
                  <a:moveTo>
                    <a:pt x="2574187" y="367189"/>
                  </a:moveTo>
                  <a:cubicBezTo>
                    <a:pt x="2294022" y="369777"/>
                    <a:pt x="2013857" y="372364"/>
                    <a:pt x="1733692" y="374952"/>
                  </a:cubicBezTo>
                  <a:cubicBezTo>
                    <a:pt x="1730307" y="235085"/>
                    <a:pt x="1818188" y="105689"/>
                    <a:pt x="1960326" y="41259"/>
                  </a:cubicBezTo>
                  <a:cubicBezTo>
                    <a:pt x="2079429" y="-12730"/>
                    <a:pt x="2220880" y="-13790"/>
                    <a:pt x="2341027" y="38404"/>
                  </a:cubicBezTo>
                  <a:cubicBezTo>
                    <a:pt x="2483870" y="100459"/>
                    <a:pt x="2574187" y="227817"/>
                    <a:pt x="2574187" y="367189"/>
                  </a:cubicBezTo>
                  <a:close/>
                  <a:moveTo>
                    <a:pt x="2688290" y="635445"/>
                  </a:moveTo>
                  <a:lnTo>
                    <a:pt x="2688290" y="1612884"/>
                  </a:lnTo>
                  <a:lnTo>
                    <a:pt x="1619492" y="1612884"/>
                  </a:lnTo>
                  <a:lnTo>
                    <a:pt x="1619492" y="1396859"/>
                  </a:lnTo>
                  <a:lnTo>
                    <a:pt x="201708" y="1396859"/>
                  </a:lnTo>
                  <a:cubicBezTo>
                    <a:pt x="90308" y="1396859"/>
                    <a:pt x="0" y="1306551"/>
                    <a:pt x="0" y="1195151"/>
                  </a:cubicBezTo>
                  <a:lnTo>
                    <a:pt x="0" y="907003"/>
                  </a:lnTo>
                  <a:cubicBezTo>
                    <a:pt x="0" y="795603"/>
                    <a:pt x="90308" y="705295"/>
                    <a:pt x="201708" y="705295"/>
                  </a:cubicBezTo>
                  <a:lnTo>
                    <a:pt x="1619492" y="705295"/>
                  </a:lnTo>
                  <a:lnTo>
                    <a:pt x="1619492" y="635445"/>
                  </a:lnTo>
                  <a:cubicBezTo>
                    <a:pt x="1619492" y="537063"/>
                    <a:pt x="1699247" y="457308"/>
                    <a:pt x="1797629" y="457308"/>
                  </a:cubicBezTo>
                  <a:lnTo>
                    <a:pt x="2510153" y="457308"/>
                  </a:lnTo>
                  <a:cubicBezTo>
                    <a:pt x="2608535" y="457308"/>
                    <a:pt x="2688290" y="537063"/>
                    <a:pt x="2688290" y="635445"/>
                  </a:cubicBezTo>
                  <a:close/>
                  <a:moveTo>
                    <a:pt x="3177333" y="2901044"/>
                  </a:moveTo>
                  <a:lnTo>
                    <a:pt x="1130451" y="2901044"/>
                  </a:lnTo>
                  <a:cubicBezTo>
                    <a:pt x="1350134" y="2526253"/>
                    <a:pt x="1481437" y="2165059"/>
                    <a:pt x="1605942" y="1684892"/>
                  </a:cubicBezTo>
                  <a:lnTo>
                    <a:pt x="2701842" y="1684892"/>
                  </a:lnTo>
                  <a:cubicBezTo>
                    <a:pt x="2809350" y="2117470"/>
                    <a:pt x="2933855" y="2516056"/>
                    <a:pt x="3177333" y="2901044"/>
                  </a:cubicBezTo>
                  <a:close/>
                  <a:moveTo>
                    <a:pt x="3287892" y="3137537"/>
                  </a:moveTo>
                  <a:lnTo>
                    <a:pt x="3287892" y="3248909"/>
                  </a:lnTo>
                  <a:cubicBezTo>
                    <a:pt x="3287892" y="3295849"/>
                    <a:pt x="3249839" y="3333902"/>
                    <a:pt x="3202899" y="3333902"/>
                  </a:cubicBezTo>
                  <a:lnTo>
                    <a:pt x="1104885" y="3333902"/>
                  </a:lnTo>
                  <a:cubicBezTo>
                    <a:pt x="1057945" y="3333902"/>
                    <a:pt x="1019892" y="3295849"/>
                    <a:pt x="1019892" y="3248909"/>
                  </a:cubicBezTo>
                  <a:lnTo>
                    <a:pt x="1019892" y="3137537"/>
                  </a:lnTo>
                  <a:cubicBezTo>
                    <a:pt x="1019892" y="3090597"/>
                    <a:pt x="1057945" y="3052544"/>
                    <a:pt x="1104885" y="3052544"/>
                  </a:cubicBezTo>
                  <a:lnTo>
                    <a:pt x="3202899" y="3052544"/>
                  </a:lnTo>
                  <a:cubicBezTo>
                    <a:pt x="3249839" y="3052544"/>
                    <a:pt x="3287892" y="3090597"/>
                    <a:pt x="3287892" y="31375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Trapezoid 6">
              <a:extLst>
                <a:ext uri="{FF2B5EF4-FFF2-40B4-BE49-F238E27FC236}">
                  <a16:creationId xmlns:a16="http://schemas.microsoft.com/office/drawing/2014/main" id="{4717BEA4-A09D-4BDF-BFF9-9DCBE7D07BC4}"/>
                </a:ext>
              </a:extLst>
            </p:cNvPr>
            <p:cNvSpPr>
              <a:spLocks/>
            </p:cNvSpPr>
            <p:nvPr/>
          </p:nvSpPr>
          <p:spPr>
            <a:xfrm>
              <a:off x="11062223" y="3784811"/>
              <a:ext cx="285020" cy="285020"/>
            </a:xfrm>
            <a:custGeom>
              <a:avLst/>
              <a:gdLst/>
              <a:ahLst/>
              <a:cxnLst/>
              <a:rect l="l" t="t" r="r" b="b"/>
              <a:pathLst>
                <a:path w="2801488" h="2964099">
                  <a:moveTo>
                    <a:pt x="1393788" y="2251706"/>
                  </a:moveTo>
                  <a:cubicBezTo>
                    <a:pt x="1338380" y="2251706"/>
                    <a:pt x="1293463" y="2296623"/>
                    <a:pt x="1293463" y="2352031"/>
                  </a:cubicBezTo>
                  <a:cubicBezTo>
                    <a:pt x="1293463" y="2407439"/>
                    <a:pt x="1338380" y="2452356"/>
                    <a:pt x="1393788" y="2452356"/>
                  </a:cubicBezTo>
                  <a:cubicBezTo>
                    <a:pt x="1449196" y="2452356"/>
                    <a:pt x="1494113" y="2407439"/>
                    <a:pt x="1494113" y="2352031"/>
                  </a:cubicBezTo>
                  <a:cubicBezTo>
                    <a:pt x="1494113" y="2296623"/>
                    <a:pt x="1449196" y="2251706"/>
                    <a:pt x="1393788" y="2251706"/>
                  </a:cubicBezTo>
                  <a:close/>
                  <a:moveTo>
                    <a:pt x="2189420" y="1936547"/>
                  </a:moveTo>
                  <a:cubicBezTo>
                    <a:pt x="1959955" y="1936547"/>
                    <a:pt x="1773936" y="2122566"/>
                    <a:pt x="1773936" y="2352031"/>
                  </a:cubicBezTo>
                  <a:cubicBezTo>
                    <a:pt x="1773936" y="2581496"/>
                    <a:pt x="1959955" y="2767515"/>
                    <a:pt x="2189420" y="2767515"/>
                  </a:cubicBezTo>
                  <a:cubicBezTo>
                    <a:pt x="2418885" y="2767515"/>
                    <a:pt x="2604904" y="2581496"/>
                    <a:pt x="2604904" y="2352031"/>
                  </a:cubicBezTo>
                  <a:cubicBezTo>
                    <a:pt x="2604904" y="2122566"/>
                    <a:pt x="2418885" y="1936547"/>
                    <a:pt x="2189420" y="1936547"/>
                  </a:cubicBezTo>
                  <a:close/>
                  <a:moveTo>
                    <a:pt x="612068" y="1936547"/>
                  </a:moveTo>
                  <a:cubicBezTo>
                    <a:pt x="382603" y="1936547"/>
                    <a:pt x="196584" y="2122566"/>
                    <a:pt x="196584" y="2352031"/>
                  </a:cubicBezTo>
                  <a:cubicBezTo>
                    <a:pt x="196584" y="2581496"/>
                    <a:pt x="382603" y="2767515"/>
                    <a:pt x="612068" y="2767515"/>
                  </a:cubicBezTo>
                  <a:cubicBezTo>
                    <a:pt x="841533" y="2767515"/>
                    <a:pt x="1027552" y="2581496"/>
                    <a:pt x="1027552" y="2352031"/>
                  </a:cubicBezTo>
                  <a:cubicBezTo>
                    <a:pt x="1027552" y="2122566"/>
                    <a:pt x="841533" y="1936547"/>
                    <a:pt x="612068" y="1936547"/>
                  </a:cubicBezTo>
                  <a:close/>
                  <a:moveTo>
                    <a:pt x="845776" y="315"/>
                  </a:moveTo>
                  <a:cubicBezTo>
                    <a:pt x="1032101" y="7965"/>
                    <a:pt x="1181399" y="153129"/>
                    <a:pt x="1195696" y="335717"/>
                  </a:cubicBezTo>
                  <a:lnTo>
                    <a:pt x="1198885" y="335806"/>
                  </a:lnTo>
                  <a:lnTo>
                    <a:pt x="1198706" y="366401"/>
                  </a:lnTo>
                  <a:cubicBezTo>
                    <a:pt x="1198883" y="367005"/>
                    <a:pt x="1198884" y="367612"/>
                    <a:pt x="1198884" y="368218"/>
                  </a:cubicBezTo>
                  <a:lnTo>
                    <a:pt x="1198695" y="368210"/>
                  </a:lnTo>
                  <a:lnTo>
                    <a:pt x="1197421" y="585651"/>
                  </a:lnTo>
                  <a:cubicBezTo>
                    <a:pt x="1245519" y="531733"/>
                    <a:pt x="1316597" y="499778"/>
                    <a:pt x="1394104" y="502960"/>
                  </a:cubicBezTo>
                  <a:cubicBezTo>
                    <a:pt x="1472998" y="506199"/>
                    <a:pt x="1542269" y="545176"/>
                    <a:pt x="1585751" y="604519"/>
                  </a:cubicBezTo>
                  <a:cubicBezTo>
                    <a:pt x="1585226" y="514948"/>
                    <a:pt x="1584701" y="425377"/>
                    <a:pt x="1584176" y="335806"/>
                  </a:cubicBezTo>
                  <a:lnTo>
                    <a:pt x="1585829" y="335760"/>
                  </a:lnTo>
                  <a:cubicBezTo>
                    <a:pt x="1602915" y="140060"/>
                    <a:pt x="1770945" y="-7755"/>
                    <a:pt x="1967493" y="315"/>
                  </a:cubicBezTo>
                  <a:cubicBezTo>
                    <a:pt x="2146853" y="7679"/>
                    <a:pt x="2291902" y="142468"/>
                    <a:pt x="2315427" y="315465"/>
                  </a:cubicBezTo>
                  <a:lnTo>
                    <a:pt x="2320109" y="315335"/>
                  </a:lnTo>
                  <a:lnTo>
                    <a:pt x="2729306" y="2069418"/>
                  </a:lnTo>
                  <a:cubicBezTo>
                    <a:pt x="2776307" y="2152970"/>
                    <a:pt x="2801488" y="2249560"/>
                    <a:pt x="2801488" y="2352031"/>
                  </a:cubicBezTo>
                  <a:cubicBezTo>
                    <a:pt x="2801488" y="2690067"/>
                    <a:pt x="2527456" y="2964099"/>
                    <a:pt x="2189420" y="2964099"/>
                  </a:cubicBezTo>
                  <a:cubicBezTo>
                    <a:pt x="1922036" y="2964099"/>
                    <a:pt x="1694697" y="2792645"/>
                    <a:pt x="1613824" y="2552817"/>
                  </a:cubicBezTo>
                  <a:cubicBezTo>
                    <a:pt x="1559905" y="2613347"/>
                    <a:pt x="1481232" y="2650901"/>
                    <a:pt x="1393788" y="2650901"/>
                  </a:cubicBezTo>
                  <a:cubicBezTo>
                    <a:pt x="1311973" y="2650901"/>
                    <a:pt x="1237837" y="2618027"/>
                    <a:pt x="1183996" y="2564635"/>
                  </a:cubicBezTo>
                  <a:cubicBezTo>
                    <a:pt x="1099341" y="2798210"/>
                    <a:pt x="875077" y="2964099"/>
                    <a:pt x="612068" y="2964099"/>
                  </a:cubicBezTo>
                  <a:cubicBezTo>
                    <a:pt x="274032" y="2964099"/>
                    <a:pt x="0" y="2690067"/>
                    <a:pt x="0" y="2352031"/>
                  </a:cubicBezTo>
                  <a:cubicBezTo>
                    <a:pt x="0" y="2288533"/>
                    <a:pt x="9669" y="2227293"/>
                    <a:pt x="30466" y="2170591"/>
                  </a:cubicBezTo>
                  <a:lnTo>
                    <a:pt x="30153" y="2170591"/>
                  </a:lnTo>
                  <a:lnTo>
                    <a:pt x="462952" y="315335"/>
                  </a:lnTo>
                  <a:lnTo>
                    <a:pt x="467801" y="315470"/>
                  </a:lnTo>
                  <a:cubicBezTo>
                    <a:pt x="493068" y="129842"/>
                    <a:pt x="656149" y="-7470"/>
                    <a:pt x="845776" y="3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Rounded Rectangle 24">
              <a:extLst>
                <a:ext uri="{FF2B5EF4-FFF2-40B4-BE49-F238E27FC236}">
                  <a16:creationId xmlns:a16="http://schemas.microsoft.com/office/drawing/2014/main" id="{BBC5B8D6-9083-4725-AE54-824316ED5620}"/>
                </a:ext>
              </a:extLst>
            </p:cNvPr>
            <p:cNvSpPr>
              <a:spLocks noChangeAspect="1"/>
            </p:cNvSpPr>
            <p:nvPr/>
          </p:nvSpPr>
          <p:spPr>
            <a:xfrm>
              <a:off x="8077159" y="2346892"/>
              <a:ext cx="392828" cy="30394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Isosceles Triangle 7">
              <a:extLst>
                <a:ext uri="{FF2B5EF4-FFF2-40B4-BE49-F238E27FC236}">
                  <a16:creationId xmlns:a16="http://schemas.microsoft.com/office/drawing/2014/main" id="{22D911B9-09BB-41C4-8478-089E5A2FB2A6}"/>
                </a:ext>
              </a:extLst>
            </p:cNvPr>
            <p:cNvSpPr>
              <a:spLocks noChangeAspect="1"/>
            </p:cNvSpPr>
            <p:nvPr/>
          </p:nvSpPr>
          <p:spPr>
            <a:xfrm>
              <a:off x="8560619" y="5355763"/>
              <a:ext cx="372889" cy="259826"/>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6" name="Isosceles Triangle 2">
              <a:extLst>
                <a:ext uri="{FF2B5EF4-FFF2-40B4-BE49-F238E27FC236}">
                  <a16:creationId xmlns:a16="http://schemas.microsoft.com/office/drawing/2014/main" id="{3D0C21CF-9687-4740-A37E-6EAA59C4E819}"/>
                </a:ext>
              </a:extLst>
            </p:cNvPr>
            <p:cNvSpPr>
              <a:spLocks/>
            </p:cNvSpPr>
            <p:nvPr/>
          </p:nvSpPr>
          <p:spPr>
            <a:xfrm rot="2498363">
              <a:off x="8831623" y="1920263"/>
              <a:ext cx="392828" cy="392828"/>
            </a:xfrm>
            <a:custGeom>
              <a:avLst/>
              <a:gdLst/>
              <a:ahLst/>
              <a:cxnLst/>
              <a:rect l="l" t="t" r="r" b="b"/>
              <a:pathLst>
                <a:path w="3860438" h="3938940">
                  <a:moveTo>
                    <a:pt x="1862067" y="2433815"/>
                  </a:moveTo>
                  <a:lnTo>
                    <a:pt x="1970067" y="2433815"/>
                  </a:lnTo>
                  <a:lnTo>
                    <a:pt x="1970067" y="3362873"/>
                  </a:lnTo>
                  <a:lnTo>
                    <a:pt x="2004792" y="3362873"/>
                  </a:lnTo>
                  <a:lnTo>
                    <a:pt x="2004792" y="3650907"/>
                  </a:lnTo>
                  <a:cubicBezTo>
                    <a:pt x="2004792" y="3808349"/>
                    <a:pt x="1878374" y="3936619"/>
                    <a:pt x="1720949" y="3938909"/>
                  </a:cubicBezTo>
                  <a:cubicBezTo>
                    <a:pt x="1564029" y="3941192"/>
                    <a:pt x="1434265" y="3817458"/>
                    <a:pt x="1429045" y="3660794"/>
                  </a:cubicBezTo>
                  <a:lnTo>
                    <a:pt x="1428727" y="3660794"/>
                  </a:lnTo>
                  <a:lnTo>
                    <a:pt x="1428727" y="3588794"/>
                  </a:lnTo>
                  <a:cubicBezTo>
                    <a:pt x="1428727" y="3549029"/>
                    <a:pt x="1460962" y="3516794"/>
                    <a:pt x="1500727" y="3516794"/>
                  </a:cubicBezTo>
                  <a:lnTo>
                    <a:pt x="1536727" y="3516794"/>
                  </a:lnTo>
                  <a:cubicBezTo>
                    <a:pt x="1576492" y="3516794"/>
                    <a:pt x="1608727" y="3549029"/>
                    <a:pt x="1608727" y="3588794"/>
                  </a:cubicBezTo>
                  <a:lnTo>
                    <a:pt x="1608727" y="3654789"/>
                  </a:lnTo>
                  <a:cubicBezTo>
                    <a:pt x="1610687" y="3713589"/>
                    <a:pt x="1659418" y="3760001"/>
                    <a:pt x="1718334" y="3759144"/>
                  </a:cubicBezTo>
                  <a:cubicBezTo>
                    <a:pt x="1777498" y="3758284"/>
                    <a:pt x="1825008" y="3710077"/>
                    <a:pt x="1825008" y="3650907"/>
                  </a:cubicBezTo>
                  <a:lnTo>
                    <a:pt x="1824792" y="3650907"/>
                  </a:lnTo>
                  <a:lnTo>
                    <a:pt x="1824792" y="3362873"/>
                  </a:lnTo>
                  <a:lnTo>
                    <a:pt x="1862067" y="3362873"/>
                  </a:lnTo>
                  <a:close/>
                  <a:moveTo>
                    <a:pt x="1963773" y="341826"/>
                  </a:moveTo>
                  <a:cubicBezTo>
                    <a:pt x="2603866" y="1105515"/>
                    <a:pt x="2803203" y="1464631"/>
                    <a:pt x="2867684" y="2396069"/>
                  </a:cubicBezTo>
                  <a:cubicBezTo>
                    <a:pt x="2523234" y="2107144"/>
                    <a:pt x="2324834" y="2107144"/>
                    <a:pt x="1967684" y="2396069"/>
                  </a:cubicBezTo>
                  <a:cubicBezTo>
                    <a:pt x="1966380" y="1713514"/>
                    <a:pt x="1965077" y="1024381"/>
                    <a:pt x="1963773" y="341826"/>
                  </a:cubicBezTo>
                  <a:close/>
                  <a:moveTo>
                    <a:pt x="1882676" y="341826"/>
                  </a:moveTo>
                  <a:cubicBezTo>
                    <a:pt x="1881372" y="1024381"/>
                    <a:pt x="1880069" y="1713514"/>
                    <a:pt x="1878765" y="2396069"/>
                  </a:cubicBezTo>
                  <a:cubicBezTo>
                    <a:pt x="1521615" y="2107144"/>
                    <a:pt x="1323215" y="2107144"/>
                    <a:pt x="978765" y="2396069"/>
                  </a:cubicBezTo>
                  <a:cubicBezTo>
                    <a:pt x="1043246" y="1464631"/>
                    <a:pt x="1242583" y="1105515"/>
                    <a:pt x="1882676" y="341826"/>
                  </a:cubicBezTo>
                  <a:close/>
                  <a:moveTo>
                    <a:pt x="2058573" y="335248"/>
                  </a:moveTo>
                  <a:cubicBezTo>
                    <a:pt x="3026489" y="598978"/>
                    <a:pt x="3714825" y="1273857"/>
                    <a:pt x="3860438" y="2396070"/>
                  </a:cubicBezTo>
                  <a:cubicBezTo>
                    <a:pt x="3515988" y="2107145"/>
                    <a:pt x="3317588" y="2107145"/>
                    <a:pt x="2960438" y="2396070"/>
                  </a:cubicBezTo>
                  <a:cubicBezTo>
                    <a:pt x="2910892" y="1313327"/>
                    <a:pt x="2647549" y="1036442"/>
                    <a:pt x="2058573" y="335248"/>
                  </a:cubicBezTo>
                  <a:close/>
                  <a:moveTo>
                    <a:pt x="1801865" y="335248"/>
                  </a:moveTo>
                  <a:cubicBezTo>
                    <a:pt x="1212889" y="1036442"/>
                    <a:pt x="949546" y="1313327"/>
                    <a:pt x="900000" y="2396070"/>
                  </a:cubicBezTo>
                  <a:cubicBezTo>
                    <a:pt x="542850" y="2107145"/>
                    <a:pt x="344450" y="2107145"/>
                    <a:pt x="0" y="2396070"/>
                  </a:cubicBezTo>
                  <a:cubicBezTo>
                    <a:pt x="145613" y="1273857"/>
                    <a:pt x="833949" y="598978"/>
                    <a:pt x="1801865" y="335248"/>
                  </a:cubicBezTo>
                  <a:close/>
                  <a:moveTo>
                    <a:pt x="1902679" y="0"/>
                  </a:moveTo>
                  <a:lnTo>
                    <a:pt x="1929455" y="0"/>
                  </a:lnTo>
                  <a:lnTo>
                    <a:pt x="1970067" y="288000"/>
                  </a:lnTo>
                  <a:lnTo>
                    <a:pt x="1862067" y="28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Rounded Rectangle 2">
              <a:extLst>
                <a:ext uri="{FF2B5EF4-FFF2-40B4-BE49-F238E27FC236}">
                  <a16:creationId xmlns:a16="http://schemas.microsoft.com/office/drawing/2014/main" id="{22538FDE-196A-44F2-9D64-94F7A2E9D66D}"/>
                </a:ext>
              </a:extLst>
            </p:cNvPr>
            <p:cNvSpPr/>
            <p:nvPr/>
          </p:nvSpPr>
          <p:spPr>
            <a:xfrm rot="19470155">
              <a:off x="10110329" y="1972655"/>
              <a:ext cx="132806" cy="502999"/>
            </a:xfrm>
            <a:custGeom>
              <a:avLst/>
              <a:gdLst/>
              <a:ahLst/>
              <a:cxnLst/>
              <a:rect l="l" t="t" r="r" b="b"/>
              <a:pathLst>
                <a:path w="1323851" h="5014044">
                  <a:moveTo>
                    <a:pt x="797140" y="4503940"/>
                  </a:moveTo>
                  <a:cubicBezTo>
                    <a:pt x="732770" y="4439570"/>
                    <a:pt x="628407" y="4439570"/>
                    <a:pt x="564037" y="4503940"/>
                  </a:cubicBezTo>
                  <a:cubicBezTo>
                    <a:pt x="499667" y="4568310"/>
                    <a:pt x="499667" y="4672672"/>
                    <a:pt x="564037" y="4737042"/>
                  </a:cubicBezTo>
                  <a:cubicBezTo>
                    <a:pt x="628407" y="4801412"/>
                    <a:pt x="732770" y="4801413"/>
                    <a:pt x="797140" y="4737043"/>
                  </a:cubicBezTo>
                  <a:cubicBezTo>
                    <a:pt x="861510" y="4672673"/>
                    <a:pt x="861510" y="4568310"/>
                    <a:pt x="797140" y="4503940"/>
                  </a:cubicBezTo>
                  <a:close/>
                  <a:moveTo>
                    <a:pt x="1019859" y="4396571"/>
                  </a:moveTo>
                  <a:lnTo>
                    <a:pt x="1019859" y="4844408"/>
                  </a:lnTo>
                  <a:lnTo>
                    <a:pt x="680589" y="5014044"/>
                  </a:lnTo>
                  <a:lnTo>
                    <a:pt x="341319" y="4844409"/>
                  </a:lnTo>
                  <a:lnTo>
                    <a:pt x="341319" y="4396572"/>
                  </a:lnTo>
                  <a:lnTo>
                    <a:pt x="680589" y="4226937"/>
                  </a:lnTo>
                  <a:close/>
                  <a:moveTo>
                    <a:pt x="800624" y="237293"/>
                  </a:moveTo>
                  <a:cubicBezTo>
                    <a:pt x="730322" y="166991"/>
                    <a:pt x="616339" y="166991"/>
                    <a:pt x="546037" y="237293"/>
                  </a:cubicBezTo>
                  <a:cubicBezTo>
                    <a:pt x="475735" y="307595"/>
                    <a:pt x="475735" y="421577"/>
                    <a:pt x="546037" y="491879"/>
                  </a:cubicBezTo>
                  <a:cubicBezTo>
                    <a:pt x="616339" y="562181"/>
                    <a:pt x="730322" y="562181"/>
                    <a:pt x="800624" y="491879"/>
                  </a:cubicBezTo>
                  <a:cubicBezTo>
                    <a:pt x="870926" y="421577"/>
                    <a:pt x="870926" y="307595"/>
                    <a:pt x="800624" y="237293"/>
                  </a:cubicBezTo>
                  <a:close/>
                  <a:moveTo>
                    <a:pt x="1079384" y="68015"/>
                  </a:moveTo>
                  <a:cubicBezTo>
                    <a:pt x="1121407" y="110039"/>
                    <a:pt x="1147399" y="168093"/>
                    <a:pt x="1147399" y="232219"/>
                  </a:cubicBezTo>
                  <a:cubicBezTo>
                    <a:pt x="1147399" y="1159793"/>
                    <a:pt x="1034554" y="2087367"/>
                    <a:pt x="1023948" y="3014957"/>
                  </a:cubicBezTo>
                  <a:cubicBezTo>
                    <a:pt x="1133082" y="3060182"/>
                    <a:pt x="1235152" y="3127360"/>
                    <a:pt x="1323851" y="3216059"/>
                  </a:cubicBezTo>
                  <a:cubicBezTo>
                    <a:pt x="1689423" y="3581630"/>
                    <a:pt x="1689423" y="4174338"/>
                    <a:pt x="1323851" y="4539910"/>
                  </a:cubicBezTo>
                  <a:cubicBezTo>
                    <a:pt x="1261218" y="4602543"/>
                    <a:pt x="1191917" y="4654446"/>
                    <a:pt x="1117803" y="4694845"/>
                  </a:cubicBezTo>
                  <a:lnTo>
                    <a:pt x="1117303" y="3872699"/>
                  </a:lnTo>
                  <a:lnTo>
                    <a:pt x="684319" y="3565900"/>
                  </a:lnTo>
                  <a:lnTo>
                    <a:pt x="251709" y="3873225"/>
                  </a:lnTo>
                  <a:lnTo>
                    <a:pt x="252223" y="4718882"/>
                  </a:lnTo>
                  <a:cubicBezTo>
                    <a:pt x="160837" y="4675423"/>
                    <a:pt x="75567" y="4615476"/>
                    <a:pt x="0" y="4539910"/>
                  </a:cubicBezTo>
                  <a:cubicBezTo>
                    <a:pt x="-365571" y="4174338"/>
                    <a:pt x="-365571" y="3581630"/>
                    <a:pt x="0" y="3216059"/>
                  </a:cubicBezTo>
                  <a:cubicBezTo>
                    <a:pt x="100968" y="3115091"/>
                    <a:pt x="219261" y="3042010"/>
                    <a:pt x="345675" y="2997831"/>
                  </a:cubicBezTo>
                  <a:lnTo>
                    <a:pt x="211295" y="232219"/>
                  </a:lnTo>
                  <a:cubicBezTo>
                    <a:pt x="211295" y="103968"/>
                    <a:pt x="315263" y="0"/>
                    <a:pt x="443514" y="0"/>
                  </a:cubicBezTo>
                  <a:lnTo>
                    <a:pt x="915180" y="0"/>
                  </a:lnTo>
                  <a:cubicBezTo>
                    <a:pt x="979305" y="0"/>
                    <a:pt x="1037360" y="25992"/>
                    <a:pt x="1079384" y="6801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38" name="자유형: 도형 94">
              <a:extLst>
                <a:ext uri="{FF2B5EF4-FFF2-40B4-BE49-F238E27FC236}">
                  <a16:creationId xmlns:a16="http://schemas.microsoft.com/office/drawing/2014/main" id="{80C4BD36-0198-4F40-B9E0-082A93E80CFA}"/>
                </a:ext>
              </a:extLst>
            </p:cNvPr>
            <p:cNvSpPr/>
            <p:nvPr/>
          </p:nvSpPr>
          <p:spPr>
            <a:xfrm rot="13500000">
              <a:off x="9503918" y="5364438"/>
              <a:ext cx="71616" cy="502304"/>
            </a:xfrm>
            <a:custGeom>
              <a:avLst/>
              <a:gdLst>
                <a:gd name="connsiteX0" fmla="*/ 42919 w 65631"/>
                <a:gd name="connsiteY0" fmla="*/ 215685 h 460327"/>
                <a:gd name="connsiteX1" fmla="*/ 22708 w 65631"/>
                <a:gd name="connsiteY1" fmla="*/ 215685 h 460327"/>
                <a:gd name="connsiteX2" fmla="*/ 0 w 65631"/>
                <a:gd name="connsiteY2" fmla="*/ 185855 h 460327"/>
                <a:gd name="connsiteX3" fmla="*/ 3 w 65631"/>
                <a:gd name="connsiteY3" fmla="*/ 185856 h 460327"/>
                <a:gd name="connsiteX4" fmla="*/ 3 w 65631"/>
                <a:gd name="connsiteY4" fmla="*/ 32814 h 460327"/>
                <a:gd name="connsiteX5" fmla="*/ 32817 w 65631"/>
                <a:gd name="connsiteY5" fmla="*/ 0 h 460327"/>
                <a:gd name="connsiteX6" fmla="*/ 65631 w 65631"/>
                <a:gd name="connsiteY6" fmla="*/ 32814 h 460327"/>
                <a:gd name="connsiteX7" fmla="*/ 65631 w 65631"/>
                <a:gd name="connsiteY7" fmla="*/ 185856 h 460327"/>
                <a:gd name="connsiteX8" fmla="*/ 65626 w 65631"/>
                <a:gd name="connsiteY8" fmla="*/ 185856 h 460327"/>
                <a:gd name="connsiteX9" fmla="*/ 57234 w 65631"/>
                <a:gd name="connsiteY9" fmla="*/ 460327 h 460327"/>
                <a:gd name="connsiteX10" fmla="*/ 11300 w 65631"/>
                <a:gd name="connsiteY10" fmla="*/ 460327 h 460327"/>
                <a:gd name="connsiteX11" fmla="*/ 11300 w 65631"/>
                <a:gd name="connsiteY11" fmla="*/ 366559 h 460327"/>
                <a:gd name="connsiteX12" fmla="*/ 25452 w 65631"/>
                <a:gd name="connsiteY12" fmla="*/ 346112 h 460327"/>
                <a:gd name="connsiteX13" fmla="*/ 24960 w 65631"/>
                <a:gd name="connsiteY13" fmla="*/ 216553 h 460327"/>
                <a:gd name="connsiteX14" fmla="*/ 42858 w 65631"/>
                <a:gd name="connsiteY14" fmla="*/ 216553 h 460327"/>
                <a:gd name="connsiteX15" fmla="*/ 42366 w 65631"/>
                <a:gd name="connsiteY15" fmla="*/ 345621 h 460327"/>
                <a:gd name="connsiteX16" fmla="*/ 57234 w 65631"/>
                <a:gd name="connsiteY16" fmla="*/ 366559 h 46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631" h="460327">
                  <a:moveTo>
                    <a:pt x="42919" y="215685"/>
                  </a:moveTo>
                  <a:lnTo>
                    <a:pt x="22708" y="215685"/>
                  </a:lnTo>
                  <a:lnTo>
                    <a:pt x="0" y="185855"/>
                  </a:lnTo>
                  <a:lnTo>
                    <a:pt x="3" y="185856"/>
                  </a:lnTo>
                  <a:lnTo>
                    <a:pt x="3" y="32814"/>
                  </a:lnTo>
                  <a:cubicBezTo>
                    <a:pt x="3" y="14690"/>
                    <a:pt x="14694" y="0"/>
                    <a:pt x="32817" y="0"/>
                  </a:cubicBezTo>
                  <a:cubicBezTo>
                    <a:pt x="50940" y="0"/>
                    <a:pt x="65631" y="14690"/>
                    <a:pt x="65631" y="32814"/>
                  </a:cubicBezTo>
                  <a:lnTo>
                    <a:pt x="65631" y="185856"/>
                  </a:lnTo>
                  <a:lnTo>
                    <a:pt x="65626" y="185856"/>
                  </a:lnTo>
                  <a:close/>
                  <a:moveTo>
                    <a:pt x="57234" y="460327"/>
                  </a:moveTo>
                  <a:lnTo>
                    <a:pt x="11300" y="460327"/>
                  </a:lnTo>
                  <a:lnTo>
                    <a:pt x="11300" y="366559"/>
                  </a:lnTo>
                  <a:cubicBezTo>
                    <a:pt x="13577" y="349655"/>
                    <a:pt x="25635" y="358815"/>
                    <a:pt x="25452" y="346112"/>
                  </a:cubicBezTo>
                  <a:cubicBezTo>
                    <a:pt x="25288" y="302926"/>
                    <a:pt x="25124" y="259739"/>
                    <a:pt x="24960" y="216553"/>
                  </a:cubicBezTo>
                  <a:lnTo>
                    <a:pt x="42858" y="216553"/>
                  </a:lnTo>
                  <a:cubicBezTo>
                    <a:pt x="42694" y="259576"/>
                    <a:pt x="42530" y="302598"/>
                    <a:pt x="42366" y="345621"/>
                  </a:cubicBezTo>
                  <a:cubicBezTo>
                    <a:pt x="39843" y="359799"/>
                    <a:pt x="54756" y="347441"/>
                    <a:pt x="57234" y="36655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sp>
          <p:nvSpPr>
            <p:cNvPr id="39" name="Rectangle 4">
              <a:extLst>
                <a:ext uri="{FF2B5EF4-FFF2-40B4-BE49-F238E27FC236}">
                  <a16:creationId xmlns:a16="http://schemas.microsoft.com/office/drawing/2014/main" id="{78DF6916-5FED-42D0-A2F8-EF2D28E8587E}"/>
                </a:ext>
              </a:extLst>
            </p:cNvPr>
            <p:cNvSpPr>
              <a:spLocks noChangeAspect="1"/>
            </p:cNvSpPr>
            <p:nvPr/>
          </p:nvSpPr>
          <p:spPr>
            <a:xfrm>
              <a:off x="10146073" y="5282722"/>
              <a:ext cx="141778" cy="392828"/>
            </a:xfrm>
            <a:custGeom>
              <a:avLst/>
              <a:gdLst/>
              <a:ahLst/>
              <a:cxnLst/>
              <a:rect l="l" t="t" r="r" b="b"/>
              <a:pathLst>
                <a:path w="1397263" h="3871427">
                  <a:moveTo>
                    <a:pt x="698631" y="1778701"/>
                  </a:moveTo>
                  <a:cubicBezTo>
                    <a:pt x="609151" y="1778701"/>
                    <a:pt x="536613" y="1851239"/>
                    <a:pt x="536613" y="1940719"/>
                  </a:cubicBezTo>
                  <a:cubicBezTo>
                    <a:pt x="536613" y="2030199"/>
                    <a:pt x="609151" y="2102737"/>
                    <a:pt x="698631" y="2102737"/>
                  </a:cubicBezTo>
                  <a:cubicBezTo>
                    <a:pt x="788111" y="2102737"/>
                    <a:pt x="860649" y="2030199"/>
                    <a:pt x="860649" y="1940719"/>
                  </a:cubicBezTo>
                  <a:cubicBezTo>
                    <a:pt x="860649" y="1851239"/>
                    <a:pt x="788111" y="1778701"/>
                    <a:pt x="698631" y="1778701"/>
                  </a:cubicBezTo>
                  <a:close/>
                  <a:moveTo>
                    <a:pt x="999594" y="0"/>
                  </a:moveTo>
                  <a:lnTo>
                    <a:pt x="1321063" y="0"/>
                  </a:lnTo>
                  <a:lnTo>
                    <a:pt x="1390119" y="95250"/>
                  </a:lnTo>
                  <a:cubicBezTo>
                    <a:pt x="1392500" y="284956"/>
                    <a:pt x="1394882" y="474663"/>
                    <a:pt x="1397263" y="664369"/>
                  </a:cubicBezTo>
                  <a:lnTo>
                    <a:pt x="1256769" y="833438"/>
                  </a:lnTo>
                  <a:lnTo>
                    <a:pt x="921013" y="978694"/>
                  </a:lnTo>
                  <a:lnTo>
                    <a:pt x="913199" y="978651"/>
                  </a:lnTo>
                  <a:lnTo>
                    <a:pt x="913199" y="1700779"/>
                  </a:lnTo>
                  <a:cubicBezTo>
                    <a:pt x="979823" y="1759212"/>
                    <a:pt x="1021211" y="1845132"/>
                    <a:pt x="1021211" y="1940719"/>
                  </a:cubicBezTo>
                  <a:cubicBezTo>
                    <a:pt x="1021211" y="2036306"/>
                    <a:pt x="979823" y="2122226"/>
                    <a:pt x="913199" y="2180659"/>
                  </a:cubicBezTo>
                  <a:lnTo>
                    <a:pt x="913199" y="2896482"/>
                  </a:lnTo>
                  <a:lnTo>
                    <a:pt x="1238250" y="3021320"/>
                  </a:lnTo>
                  <a:lnTo>
                    <a:pt x="1390650" y="3199914"/>
                  </a:lnTo>
                  <a:lnTo>
                    <a:pt x="1393032" y="3764270"/>
                  </a:lnTo>
                  <a:lnTo>
                    <a:pt x="1316832" y="3869045"/>
                  </a:lnTo>
                  <a:lnTo>
                    <a:pt x="997744" y="3869045"/>
                  </a:lnTo>
                  <a:lnTo>
                    <a:pt x="995363" y="3276114"/>
                  </a:lnTo>
                  <a:lnTo>
                    <a:pt x="700088" y="3111808"/>
                  </a:lnTo>
                  <a:lnTo>
                    <a:pt x="409575" y="3288020"/>
                  </a:lnTo>
                  <a:lnTo>
                    <a:pt x="397669" y="3871427"/>
                  </a:lnTo>
                  <a:lnTo>
                    <a:pt x="76200" y="3871427"/>
                  </a:lnTo>
                  <a:lnTo>
                    <a:pt x="7144" y="3776177"/>
                  </a:lnTo>
                  <a:cubicBezTo>
                    <a:pt x="4763" y="3586471"/>
                    <a:pt x="2381" y="3396764"/>
                    <a:pt x="0" y="3207058"/>
                  </a:cubicBezTo>
                  <a:lnTo>
                    <a:pt x="140494" y="3037989"/>
                  </a:lnTo>
                  <a:lnTo>
                    <a:pt x="476250" y="2892733"/>
                  </a:lnTo>
                  <a:lnTo>
                    <a:pt x="481151" y="2892760"/>
                  </a:lnTo>
                  <a:lnTo>
                    <a:pt x="481151" y="2180659"/>
                  </a:lnTo>
                  <a:cubicBezTo>
                    <a:pt x="414527" y="2122226"/>
                    <a:pt x="373139" y="2036306"/>
                    <a:pt x="373139" y="1940719"/>
                  </a:cubicBezTo>
                  <a:cubicBezTo>
                    <a:pt x="373139" y="1845132"/>
                    <a:pt x="414527" y="1759212"/>
                    <a:pt x="481151" y="1700779"/>
                  </a:cubicBezTo>
                  <a:lnTo>
                    <a:pt x="481151" y="973827"/>
                  </a:lnTo>
                  <a:lnTo>
                    <a:pt x="159013" y="850107"/>
                  </a:lnTo>
                  <a:lnTo>
                    <a:pt x="6613" y="671513"/>
                  </a:lnTo>
                  <a:lnTo>
                    <a:pt x="4231" y="107157"/>
                  </a:lnTo>
                  <a:lnTo>
                    <a:pt x="80431" y="2382"/>
                  </a:lnTo>
                  <a:lnTo>
                    <a:pt x="399519" y="2382"/>
                  </a:lnTo>
                  <a:cubicBezTo>
                    <a:pt x="400313" y="198438"/>
                    <a:pt x="401106" y="396875"/>
                    <a:pt x="401900" y="595313"/>
                  </a:cubicBezTo>
                  <a:lnTo>
                    <a:pt x="697175" y="759619"/>
                  </a:lnTo>
                  <a:lnTo>
                    <a:pt x="987688" y="58340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Isosceles Triangle 33">
              <a:extLst>
                <a:ext uri="{FF2B5EF4-FFF2-40B4-BE49-F238E27FC236}">
                  <a16:creationId xmlns:a16="http://schemas.microsoft.com/office/drawing/2014/main" id="{4BA22CA2-CB54-49E9-B1FD-A25019B23AE4}"/>
                </a:ext>
              </a:extLst>
            </p:cNvPr>
            <p:cNvSpPr>
              <a:spLocks/>
            </p:cNvSpPr>
            <p:nvPr/>
          </p:nvSpPr>
          <p:spPr>
            <a:xfrm rot="10800000">
              <a:off x="9233259" y="1922064"/>
              <a:ext cx="351266" cy="351266"/>
            </a:xfrm>
            <a:custGeom>
              <a:avLst/>
              <a:gdLst/>
              <a:ahLst/>
              <a:cxnLst/>
              <a:rect l="l" t="t" r="r" b="b"/>
              <a:pathLst>
                <a:path w="3982665" h="3915008">
                  <a:moveTo>
                    <a:pt x="0" y="2664000"/>
                  </a:moveTo>
                  <a:lnTo>
                    <a:pt x="1911318" y="72000"/>
                  </a:lnTo>
                  <a:lnTo>
                    <a:pt x="1142725" y="2655962"/>
                  </a:lnTo>
                  <a:close/>
                  <a:moveTo>
                    <a:pt x="3982665" y="2664000"/>
                  </a:moveTo>
                  <a:lnTo>
                    <a:pt x="2839940" y="2655962"/>
                  </a:lnTo>
                  <a:lnTo>
                    <a:pt x="2071347" y="72000"/>
                  </a:lnTo>
                  <a:close/>
                  <a:moveTo>
                    <a:pt x="2621333" y="2664000"/>
                  </a:moveTo>
                  <a:lnTo>
                    <a:pt x="1361333" y="2664000"/>
                  </a:lnTo>
                  <a:lnTo>
                    <a:pt x="1991333" y="0"/>
                  </a:lnTo>
                  <a:close/>
                  <a:moveTo>
                    <a:pt x="1806654" y="3915007"/>
                  </a:moveTo>
                  <a:lnTo>
                    <a:pt x="726654" y="3915007"/>
                  </a:lnTo>
                  <a:lnTo>
                    <a:pt x="1266654" y="2835007"/>
                  </a:lnTo>
                  <a:close/>
                  <a:moveTo>
                    <a:pt x="555902" y="3915008"/>
                  </a:moveTo>
                  <a:lnTo>
                    <a:pt x="15902" y="2835008"/>
                  </a:lnTo>
                  <a:lnTo>
                    <a:pt x="1095902" y="2835008"/>
                  </a:lnTo>
                  <a:close/>
                  <a:moveTo>
                    <a:pt x="1977406" y="3915008"/>
                  </a:moveTo>
                  <a:lnTo>
                    <a:pt x="1437406" y="2835008"/>
                  </a:lnTo>
                  <a:lnTo>
                    <a:pt x="2517406" y="2835008"/>
                  </a:lnTo>
                  <a:close/>
                  <a:moveTo>
                    <a:pt x="3228158" y="3915008"/>
                  </a:moveTo>
                  <a:lnTo>
                    <a:pt x="2148158" y="3915008"/>
                  </a:lnTo>
                  <a:lnTo>
                    <a:pt x="2688158" y="2835008"/>
                  </a:lnTo>
                  <a:close/>
                  <a:moveTo>
                    <a:pt x="3398910" y="3915008"/>
                  </a:moveTo>
                  <a:lnTo>
                    <a:pt x="2858910" y="2835008"/>
                  </a:lnTo>
                  <a:lnTo>
                    <a:pt x="3938910" y="28350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Rounded Rectangle 5">
              <a:extLst>
                <a:ext uri="{FF2B5EF4-FFF2-40B4-BE49-F238E27FC236}">
                  <a16:creationId xmlns:a16="http://schemas.microsoft.com/office/drawing/2014/main" id="{993B7E29-8AAD-425A-A97A-E49B26E9A990}"/>
                </a:ext>
              </a:extLst>
            </p:cNvPr>
            <p:cNvSpPr>
              <a:spLocks/>
            </p:cNvSpPr>
            <p:nvPr/>
          </p:nvSpPr>
          <p:spPr>
            <a:xfrm>
              <a:off x="8136976" y="5049647"/>
              <a:ext cx="351266" cy="351266"/>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1" name="Rectangle 14">
              <a:extLst>
                <a:ext uri="{FF2B5EF4-FFF2-40B4-BE49-F238E27FC236}">
                  <a16:creationId xmlns:a16="http://schemas.microsoft.com/office/drawing/2014/main" id="{65780975-7F1F-4291-A160-63B44F2BA188}"/>
                </a:ext>
              </a:extLst>
            </p:cNvPr>
            <p:cNvSpPr/>
            <p:nvPr/>
          </p:nvSpPr>
          <p:spPr>
            <a:xfrm>
              <a:off x="9626515" y="1969444"/>
              <a:ext cx="330976" cy="339180"/>
            </a:xfrm>
            <a:custGeom>
              <a:avLst/>
              <a:gdLst/>
              <a:ahLst/>
              <a:cxnLst/>
              <a:rect l="l" t="t" r="r" b="b"/>
              <a:pathLst>
                <a:path w="3888432" h="3984815">
                  <a:moveTo>
                    <a:pt x="3131805" y="2156163"/>
                  </a:moveTo>
                  <a:lnTo>
                    <a:pt x="3132791" y="2156712"/>
                  </a:lnTo>
                  <a:lnTo>
                    <a:pt x="3132791" y="3458037"/>
                  </a:lnTo>
                  <a:lnTo>
                    <a:pt x="2592791" y="3458037"/>
                  </a:lnTo>
                  <a:lnTo>
                    <a:pt x="2592791" y="2392416"/>
                  </a:lnTo>
                  <a:lnTo>
                    <a:pt x="3131805" y="2392416"/>
                  </a:lnTo>
                  <a:close/>
                  <a:moveTo>
                    <a:pt x="1894806" y="1447696"/>
                  </a:moveTo>
                  <a:lnTo>
                    <a:pt x="2434806" y="1447696"/>
                  </a:lnTo>
                  <a:lnTo>
                    <a:pt x="2434806" y="3067696"/>
                  </a:lnTo>
                  <a:lnTo>
                    <a:pt x="2425859" y="3067696"/>
                  </a:lnTo>
                  <a:lnTo>
                    <a:pt x="2425859" y="3458037"/>
                  </a:lnTo>
                  <a:lnTo>
                    <a:pt x="1885859" y="3458037"/>
                  </a:lnTo>
                  <a:lnTo>
                    <a:pt x="1885859" y="1462222"/>
                  </a:lnTo>
                  <a:lnTo>
                    <a:pt x="1894806" y="1467205"/>
                  </a:lnTo>
                  <a:close/>
                  <a:moveTo>
                    <a:pt x="1178927" y="1068489"/>
                  </a:moveTo>
                  <a:lnTo>
                    <a:pt x="1179306" y="1068700"/>
                  </a:lnTo>
                  <a:lnTo>
                    <a:pt x="1179306" y="1992407"/>
                  </a:lnTo>
                  <a:lnTo>
                    <a:pt x="1718927" y="1992407"/>
                  </a:lnTo>
                  <a:lnTo>
                    <a:pt x="1718927" y="3458037"/>
                  </a:lnTo>
                  <a:lnTo>
                    <a:pt x="1178927" y="3458037"/>
                  </a:lnTo>
                  <a:close/>
                  <a:moveTo>
                    <a:pt x="471995" y="674757"/>
                  </a:moveTo>
                  <a:lnTo>
                    <a:pt x="482407" y="680556"/>
                  </a:lnTo>
                  <a:lnTo>
                    <a:pt x="1022307" y="680556"/>
                  </a:lnTo>
                  <a:lnTo>
                    <a:pt x="1022307" y="2085638"/>
                  </a:lnTo>
                  <a:lnTo>
                    <a:pt x="1011995" y="2085638"/>
                  </a:lnTo>
                  <a:lnTo>
                    <a:pt x="1011995" y="3458037"/>
                  </a:lnTo>
                  <a:lnTo>
                    <a:pt x="471995" y="3458037"/>
                  </a:lnTo>
                  <a:close/>
                  <a:moveTo>
                    <a:pt x="3301860" y="259154"/>
                  </a:moveTo>
                  <a:lnTo>
                    <a:pt x="3841860" y="259154"/>
                  </a:lnTo>
                  <a:lnTo>
                    <a:pt x="3841860" y="2548347"/>
                  </a:lnTo>
                  <a:lnTo>
                    <a:pt x="3835956" y="2548347"/>
                  </a:lnTo>
                  <a:lnTo>
                    <a:pt x="3839723" y="2550445"/>
                  </a:lnTo>
                  <a:lnTo>
                    <a:pt x="3839723" y="3458037"/>
                  </a:lnTo>
                  <a:lnTo>
                    <a:pt x="3299723" y="3458037"/>
                  </a:lnTo>
                  <a:lnTo>
                    <a:pt x="3299723" y="2249687"/>
                  </a:lnTo>
                  <a:lnTo>
                    <a:pt x="3301860" y="2250877"/>
                  </a:lnTo>
                  <a:close/>
                  <a:moveTo>
                    <a:pt x="0" y="0"/>
                  </a:moveTo>
                  <a:lnTo>
                    <a:pt x="360000" y="0"/>
                  </a:lnTo>
                  <a:lnTo>
                    <a:pt x="360000" y="3624815"/>
                  </a:lnTo>
                  <a:lnTo>
                    <a:pt x="3888432" y="3624815"/>
                  </a:lnTo>
                  <a:lnTo>
                    <a:pt x="3888432" y="3984815"/>
                  </a:lnTo>
                  <a:lnTo>
                    <a:pt x="0" y="3984815"/>
                  </a:lnTo>
                  <a:lnTo>
                    <a:pt x="0" y="3888432"/>
                  </a:lnTo>
                  <a:lnTo>
                    <a:pt x="0" y="362481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Rounded Rectangle 4">
              <a:extLst>
                <a:ext uri="{FF2B5EF4-FFF2-40B4-BE49-F238E27FC236}">
                  <a16:creationId xmlns:a16="http://schemas.microsoft.com/office/drawing/2014/main" id="{18803ED3-6AF2-42B4-B569-362701574F76}"/>
                </a:ext>
              </a:extLst>
            </p:cNvPr>
            <p:cNvSpPr>
              <a:spLocks noChangeAspect="1"/>
            </p:cNvSpPr>
            <p:nvPr/>
          </p:nvSpPr>
          <p:spPr>
            <a:xfrm>
              <a:off x="10765361" y="4863776"/>
              <a:ext cx="330939" cy="234666"/>
            </a:xfrm>
            <a:custGeom>
              <a:avLst/>
              <a:gdLst/>
              <a:ahLst/>
              <a:cxnLst/>
              <a:rect l="l" t="t" r="r" b="b"/>
              <a:pathLst>
                <a:path w="3960000" h="2808000">
                  <a:moveTo>
                    <a:pt x="2137982" y="2165237"/>
                  </a:moveTo>
                  <a:lnTo>
                    <a:pt x="2111402" y="2204211"/>
                  </a:lnTo>
                  <a:lnTo>
                    <a:pt x="2137982" y="2204211"/>
                  </a:lnTo>
                  <a:close/>
                  <a:moveTo>
                    <a:pt x="2635730" y="2101964"/>
                  </a:moveTo>
                  <a:cubicBezTo>
                    <a:pt x="2615812" y="2101964"/>
                    <a:pt x="2599666" y="2142287"/>
                    <a:pt x="2599666" y="2192028"/>
                  </a:cubicBezTo>
                  <a:cubicBezTo>
                    <a:pt x="2599666" y="2241769"/>
                    <a:pt x="2615812" y="2282092"/>
                    <a:pt x="2635730" y="2282092"/>
                  </a:cubicBezTo>
                  <a:cubicBezTo>
                    <a:pt x="2655648" y="2282092"/>
                    <a:pt x="2671794" y="2241769"/>
                    <a:pt x="2671794" y="2192028"/>
                  </a:cubicBezTo>
                  <a:cubicBezTo>
                    <a:pt x="2671794" y="2142287"/>
                    <a:pt x="2655648" y="2101964"/>
                    <a:pt x="2635730" y="2101964"/>
                  </a:cubicBezTo>
                  <a:close/>
                  <a:moveTo>
                    <a:pt x="1280012" y="2101964"/>
                  </a:moveTo>
                  <a:cubicBezTo>
                    <a:pt x="1260094" y="2101964"/>
                    <a:pt x="1243948" y="2142287"/>
                    <a:pt x="1243948" y="2192028"/>
                  </a:cubicBezTo>
                  <a:cubicBezTo>
                    <a:pt x="1243948" y="2241769"/>
                    <a:pt x="1260094" y="2282092"/>
                    <a:pt x="1280012" y="2282092"/>
                  </a:cubicBezTo>
                  <a:cubicBezTo>
                    <a:pt x="1299930" y="2282092"/>
                    <a:pt x="1316076" y="2241769"/>
                    <a:pt x="1316076" y="2192028"/>
                  </a:cubicBezTo>
                  <a:cubicBezTo>
                    <a:pt x="1316076" y="2142287"/>
                    <a:pt x="1299930" y="2101964"/>
                    <a:pt x="1280012" y="2101964"/>
                  </a:cubicBezTo>
                  <a:close/>
                  <a:moveTo>
                    <a:pt x="2138296" y="2025749"/>
                  </a:moveTo>
                  <a:lnTo>
                    <a:pt x="2139137" y="2026323"/>
                  </a:lnTo>
                  <a:lnTo>
                    <a:pt x="2216315" y="2026323"/>
                  </a:lnTo>
                  <a:lnTo>
                    <a:pt x="2216315" y="2204211"/>
                  </a:lnTo>
                  <a:lnTo>
                    <a:pt x="2256063" y="2204211"/>
                  </a:lnTo>
                  <a:lnTo>
                    <a:pt x="2256063" y="2282544"/>
                  </a:lnTo>
                  <a:lnTo>
                    <a:pt x="2216315" y="2282544"/>
                  </a:lnTo>
                  <a:lnTo>
                    <a:pt x="2216315" y="2357732"/>
                  </a:lnTo>
                  <a:lnTo>
                    <a:pt x="2137982" y="2357732"/>
                  </a:lnTo>
                  <a:lnTo>
                    <a:pt x="2137982" y="2282544"/>
                  </a:lnTo>
                  <a:lnTo>
                    <a:pt x="2015039" y="2282544"/>
                  </a:lnTo>
                  <a:lnTo>
                    <a:pt x="2015039" y="2208059"/>
                  </a:lnTo>
                  <a:lnTo>
                    <a:pt x="2014304" y="2207558"/>
                  </a:lnTo>
                  <a:lnTo>
                    <a:pt x="2015039" y="2206481"/>
                  </a:lnTo>
                  <a:lnTo>
                    <a:pt x="2015039" y="2204211"/>
                  </a:lnTo>
                  <a:lnTo>
                    <a:pt x="2016587" y="2204211"/>
                  </a:lnTo>
                  <a:close/>
                  <a:moveTo>
                    <a:pt x="1855876" y="2017651"/>
                  </a:moveTo>
                  <a:cubicBezTo>
                    <a:pt x="1914135" y="2017257"/>
                    <a:pt x="1961791" y="2063958"/>
                    <a:pt x="1962577" y="2122214"/>
                  </a:cubicBezTo>
                  <a:cubicBezTo>
                    <a:pt x="1962954" y="2150145"/>
                    <a:pt x="1952489" y="2175712"/>
                    <a:pt x="1934995" y="2194820"/>
                  </a:cubicBezTo>
                  <a:cubicBezTo>
                    <a:pt x="1952694" y="2214184"/>
                    <a:pt x="1963194" y="2240138"/>
                    <a:pt x="1962560" y="2268406"/>
                  </a:cubicBezTo>
                  <a:cubicBezTo>
                    <a:pt x="1961260" y="2326468"/>
                    <a:pt x="1913477" y="2372672"/>
                    <a:pt x="1855404" y="2372021"/>
                  </a:cubicBezTo>
                  <a:cubicBezTo>
                    <a:pt x="1797331" y="2371371"/>
                    <a:pt x="1750595" y="2324109"/>
                    <a:pt x="1750595" y="2266032"/>
                  </a:cubicBezTo>
                  <a:lnTo>
                    <a:pt x="1826499" y="2266032"/>
                  </a:lnTo>
                  <a:cubicBezTo>
                    <a:pt x="1826499" y="2282520"/>
                    <a:pt x="1839767" y="2295938"/>
                    <a:pt x="1856254" y="2296122"/>
                  </a:cubicBezTo>
                  <a:cubicBezTo>
                    <a:pt x="1872741" y="2296307"/>
                    <a:pt x="1886306" y="2283190"/>
                    <a:pt x="1886676" y="2266706"/>
                  </a:cubicBezTo>
                  <a:cubicBezTo>
                    <a:pt x="1887039" y="2250493"/>
                    <a:pt x="1874503" y="2236962"/>
                    <a:pt x="1858407" y="2236065"/>
                  </a:cubicBezTo>
                  <a:lnTo>
                    <a:pt x="1814193" y="2236065"/>
                  </a:lnTo>
                  <a:lnTo>
                    <a:pt x="1814193" y="2152552"/>
                  </a:lnTo>
                  <a:lnTo>
                    <a:pt x="1857384" y="2152552"/>
                  </a:lnTo>
                  <a:cubicBezTo>
                    <a:pt x="1873190" y="2152141"/>
                    <a:pt x="1885741" y="2139089"/>
                    <a:pt x="1885527" y="2123254"/>
                  </a:cubicBezTo>
                  <a:cubicBezTo>
                    <a:pt x="1885313" y="2107349"/>
                    <a:pt x="1872302" y="2094598"/>
                    <a:pt x="1856396" y="2094706"/>
                  </a:cubicBezTo>
                  <a:cubicBezTo>
                    <a:pt x="1840490" y="2094813"/>
                    <a:pt x="1827652" y="2107738"/>
                    <a:pt x="1827652" y="2123644"/>
                  </a:cubicBezTo>
                  <a:lnTo>
                    <a:pt x="1750595" y="2123644"/>
                  </a:lnTo>
                  <a:cubicBezTo>
                    <a:pt x="1750595" y="2065383"/>
                    <a:pt x="1797616" y="2018044"/>
                    <a:pt x="1855876" y="2017651"/>
                  </a:cubicBezTo>
                  <a:close/>
                  <a:moveTo>
                    <a:pt x="2930344" y="2012028"/>
                  </a:moveTo>
                  <a:cubicBezTo>
                    <a:pt x="2996416" y="2014229"/>
                    <a:pt x="3045968" y="2074602"/>
                    <a:pt x="3038901" y="2136479"/>
                  </a:cubicBezTo>
                  <a:cubicBezTo>
                    <a:pt x="3029916" y="2202312"/>
                    <a:pt x="2982346" y="2231435"/>
                    <a:pt x="2939412" y="2275597"/>
                  </a:cubicBezTo>
                  <a:lnTo>
                    <a:pt x="3031192" y="2275597"/>
                  </a:lnTo>
                  <a:lnTo>
                    <a:pt x="3031192" y="2357732"/>
                  </a:lnTo>
                  <a:lnTo>
                    <a:pt x="2819358" y="2357732"/>
                  </a:lnTo>
                  <a:cubicBezTo>
                    <a:pt x="2819409" y="2335416"/>
                    <a:pt x="2820521" y="2314113"/>
                    <a:pt x="2820571" y="2291797"/>
                  </a:cubicBezTo>
                  <a:cubicBezTo>
                    <a:pt x="2870625" y="2240158"/>
                    <a:pt x="2905662" y="2213324"/>
                    <a:pt x="2965770" y="2143601"/>
                  </a:cubicBezTo>
                  <a:cubicBezTo>
                    <a:pt x="2980233" y="2116927"/>
                    <a:pt x="2957264" y="2092452"/>
                    <a:pt x="2931831" y="2093607"/>
                  </a:cubicBezTo>
                  <a:cubicBezTo>
                    <a:pt x="2910102" y="2094595"/>
                    <a:pt x="2891536" y="2110969"/>
                    <a:pt x="2889885" y="2139461"/>
                  </a:cubicBezTo>
                  <a:lnTo>
                    <a:pt x="2818945" y="2139461"/>
                  </a:lnTo>
                  <a:cubicBezTo>
                    <a:pt x="2821421" y="2064364"/>
                    <a:pt x="2869776" y="2012037"/>
                    <a:pt x="2930344" y="2012028"/>
                  </a:cubicBezTo>
                  <a:close/>
                  <a:moveTo>
                    <a:pt x="2635730" y="2012028"/>
                  </a:moveTo>
                  <a:cubicBezTo>
                    <a:pt x="2705318" y="2012028"/>
                    <a:pt x="2761730" y="2092617"/>
                    <a:pt x="2761730" y="2192028"/>
                  </a:cubicBezTo>
                  <a:cubicBezTo>
                    <a:pt x="2761730" y="2291439"/>
                    <a:pt x="2705318" y="2372028"/>
                    <a:pt x="2635730" y="2372028"/>
                  </a:cubicBezTo>
                  <a:cubicBezTo>
                    <a:pt x="2566142" y="2372028"/>
                    <a:pt x="2509730" y="2291439"/>
                    <a:pt x="2509730" y="2192028"/>
                  </a:cubicBezTo>
                  <a:cubicBezTo>
                    <a:pt x="2509730" y="2092617"/>
                    <a:pt x="2566142" y="2012028"/>
                    <a:pt x="2635730" y="2012028"/>
                  </a:cubicBezTo>
                  <a:close/>
                  <a:moveTo>
                    <a:pt x="2436237" y="2012028"/>
                  </a:moveTo>
                  <a:lnTo>
                    <a:pt x="2436206" y="2012510"/>
                  </a:lnTo>
                  <a:lnTo>
                    <a:pt x="2452515" y="2012510"/>
                  </a:lnTo>
                  <a:lnTo>
                    <a:pt x="2452515" y="2372028"/>
                  </a:lnTo>
                  <a:lnTo>
                    <a:pt x="2364870" y="2372028"/>
                  </a:lnTo>
                  <a:lnTo>
                    <a:pt x="2364870" y="2101874"/>
                  </a:lnTo>
                  <a:cubicBezTo>
                    <a:pt x="2347394" y="2108434"/>
                    <a:pt x="2328091" y="2111607"/>
                    <a:pt x="2308515" y="2111039"/>
                  </a:cubicBezTo>
                  <a:lnTo>
                    <a:pt x="2311564" y="2043892"/>
                  </a:lnTo>
                  <a:cubicBezTo>
                    <a:pt x="2321741" y="2044066"/>
                    <a:pt x="2331771" y="2042373"/>
                    <a:pt x="2340372" y="2039030"/>
                  </a:cubicBezTo>
                  <a:cubicBezTo>
                    <a:pt x="2355279" y="2033236"/>
                    <a:pt x="2364268" y="2023137"/>
                    <a:pt x="2364156" y="2012310"/>
                  </a:cubicBezTo>
                  <a:cubicBezTo>
                    <a:pt x="2388183" y="2012216"/>
                    <a:pt x="2412210" y="2012122"/>
                    <a:pt x="2436237" y="2012028"/>
                  </a:cubicBezTo>
                  <a:close/>
                  <a:moveTo>
                    <a:pt x="1574625" y="2012028"/>
                  </a:moveTo>
                  <a:cubicBezTo>
                    <a:pt x="1640698" y="2014229"/>
                    <a:pt x="1690250" y="2074602"/>
                    <a:pt x="1683183" y="2136479"/>
                  </a:cubicBezTo>
                  <a:cubicBezTo>
                    <a:pt x="1674198" y="2202312"/>
                    <a:pt x="1626628" y="2231435"/>
                    <a:pt x="1583694" y="2275597"/>
                  </a:cubicBezTo>
                  <a:lnTo>
                    <a:pt x="1675474" y="2275597"/>
                  </a:lnTo>
                  <a:lnTo>
                    <a:pt x="1675474" y="2357732"/>
                  </a:lnTo>
                  <a:lnTo>
                    <a:pt x="1463640" y="2357732"/>
                  </a:lnTo>
                  <a:cubicBezTo>
                    <a:pt x="1463691" y="2335416"/>
                    <a:pt x="1464802" y="2314113"/>
                    <a:pt x="1464853" y="2291797"/>
                  </a:cubicBezTo>
                  <a:cubicBezTo>
                    <a:pt x="1514907" y="2240158"/>
                    <a:pt x="1549943" y="2213324"/>
                    <a:pt x="1610052" y="2143601"/>
                  </a:cubicBezTo>
                  <a:cubicBezTo>
                    <a:pt x="1624515" y="2116927"/>
                    <a:pt x="1601546" y="2092452"/>
                    <a:pt x="1576112" y="2093607"/>
                  </a:cubicBezTo>
                  <a:cubicBezTo>
                    <a:pt x="1554383" y="2094595"/>
                    <a:pt x="1535817" y="2110969"/>
                    <a:pt x="1534167" y="2139461"/>
                  </a:cubicBezTo>
                  <a:lnTo>
                    <a:pt x="1463227" y="2139461"/>
                  </a:lnTo>
                  <a:cubicBezTo>
                    <a:pt x="1465703" y="2064364"/>
                    <a:pt x="1514058" y="2012037"/>
                    <a:pt x="1574625" y="2012028"/>
                  </a:cubicBezTo>
                  <a:close/>
                  <a:moveTo>
                    <a:pt x="1280012" y="2012028"/>
                  </a:moveTo>
                  <a:cubicBezTo>
                    <a:pt x="1349600" y="2012028"/>
                    <a:pt x="1406012" y="2092617"/>
                    <a:pt x="1406012" y="2192028"/>
                  </a:cubicBezTo>
                  <a:cubicBezTo>
                    <a:pt x="1406012" y="2291439"/>
                    <a:pt x="1349600" y="2372028"/>
                    <a:pt x="1280012" y="2372028"/>
                  </a:cubicBezTo>
                  <a:cubicBezTo>
                    <a:pt x="1210424" y="2372028"/>
                    <a:pt x="1154012" y="2291439"/>
                    <a:pt x="1154012" y="2192028"/>
                  </a:cubicBezTo>
                  <a:cubicBezTo>
                    <a:pt x="1154012" y="2092617"/>
                    <a:pt x="1210424" y="2012028"/>
                    <a:pt x="1280012" y="2012028"/>
                  </a:cubicBezTo>
                  <a:close/>
                  <a:moveTo>
                    <a:pt x="1080519" y="2012028"/>
                  </a:moveTo>
                  <a:lnTo>
                    <a:pt x="1080488" y="2012510"/>
                  </a:lnTo>
                  <a:lnTo>
                    <a:pt x="1096797" y="2012510"/>
                  </a:lnTo>
                  <a:lnTo>
                    <a:pt x="1096797" y="2372028"/>
                  </a:lnTo>
                  <a:lnTo>
                    <a:pt x="1009152" y="2372028"/>
                  </a:lnTo>
                  <a:lnTo>
                    <a:pt x="1009152" y="2101874"/>
                  </a:lnTo>
                  <a:cubicBezTo>
                    <a:pt x="991676" y="2108434"/>
                    <a:pt x="972373" y="2111607"/>
                    <a:pt x="952797" y="2111039"/>
                  </a:cubicBezTo>
                  <a:lnTo>
                    <a:pt x="955846" y="2043892"/>
                  </a:lnTo>
                  <a:cubicBezTo>
                    <a:pt x="966023" y="2044066"/>
                    <a:pt x="976053" y="2042373"/>
                    <a:pt x="984654" y="2039030"/>
                  </a:cubicBezTo>
                  <a:cubicBezTo>
                    <a:pt x="999561" y="2033236"/>
                    <a:pt x="1008550" y="2023137"/>
                    <a:pt x="1008438" y="2012310"/>
                  </a:cubicBezTo>
                  <a:cubicBezTo>
                    <a:pt x="1032465" y="2012216"/>
                    <a:pt x="1056492" y="2012122"/>
                    <a:pt x="1080519" y="2012028"/>
                  </a:cubicBezTo>
                  <a:close/>
                  <a:moveTo>
                    <a:pt x="3373743" y="362438"/>
                  </a:moveTo>
                  <a:lnTo>
                    <a:pt x="3553743" y="362438"/>
                  </a:lnTo>
                  <a:lnTo>
                    <a:pt x="3553743" y="2414438"/>
                  </a:lnTo>
                  <a:lnTo>
                    <a:pt x="3373743" y="2414438"/>
                  </a:lnTo>
                  <a:close/>
                  <a:moveTo>
                    <a:pt x="3129580" y="362438"/>
                  </a:moveTo>
                  <a:lnTo>
                    <a:pt x="3273580" y="362438"/>
                  </a:lnTo>
                  <a:lnTo>
                    <a:pt x="3273580" y="2414438"/>
                  </a:lnTo>
                  <a:lnTo>
                    <a:pt x="3129580" y="2414438"/>
                  </a:lnTo>
                  <a:close/>
                  <a:moveTo>
                    <a:pt x="2939411" y="362438"/>
                  </a:moveTo>
                  <a:lnTo>
                    <a:pt x="3029411" y="362438"/>
                  </a:lnTo>
                  <a:lnTo>
                    <a:pt x="3029411" y="1957238"/>
                  </a:lnTo>
                  <a:lnTo>
                    <a:pt x="2939411" y="1957238"/>
                  </a:lnTo>
                  <a:close/>
                  <a:moveTo>
                    <a:pt x="2731242" y="362438"/>
                  </a:moveTo>
                  <a:lnTo>
                    <a:pt x="2839242" y="362438"/>
                  </a:lnTo>
                  <a:lnTo>
                    <a:pt x="2839242" y="1957238"/>
                  </a:lnTo>
                  <a:lnTo>
                    <a:pt x="2731242" y="1957238"/>
                  </a:lnTo>
                  <a:close/>
                  <a:moveTo>
                    <a:pt x="2487073" y="362438"/>
                  </a:moveTo>
                  <a:lnTo>
                    <a:pt x="2631073" y="362438"/>
                  </a:lnTo>
                  <a:lnTo>
                    <a:pt x="2631073" y="1957238"/>
                  </a:lnTo>
                  <a:lnTo>
                    <a:pt x="2487073" y="1957238"/>
                  </a:lnTo>
                  <a:close/>
                  <a:moveTo>
                    <a:pt x="2296904" y="362438"/>
                  </a:moveTo>
                  <a:lnTo>
                    <a:pt x="2386904" y="362438"/>
                  </a:lnTo>
                  <a:lnTo>
                    <a:pt x="2386904" y="1957238"/>
                  </a:lnTo>
                  <a:lnTo>
                    <a:pt x="2296904" y="1957238"/>
                  </a:lnTo>
                  <a:close/>
                  <a:moveTo>
                    <a:pt x="2016735" y="362438"/>
                  </a:moveTo>
                  <a:lnTo>
                    <a:pt x="2196735" y="362438"/>
                  </a:lnTo>
                  <a:lnTo>
                    <a:pt x="2196735" y="1957238"/>
                  </a:lnTo>
                  <a:lnTo>
                    <a:pt x="2016735" y="1957238"/>
                  </a:lnTo>
                  <a:close/>
                  <a:moveTo>
                    <a:pt x="1826566" y="362438"/>
                  </a:moveTo>
                  <a:lnTo>
                    <a:pt x="1916566" y="362438"/>
                  </a:lnTo>
                  <a:lnTo>
                    <a:pt x="1916566" y="1957238"/>
                  </a:lnTo>
                  <a:lnTo>
                    <a:pt x="1826566" y="1957238"/>
                  </a:lnTo>
                  <a:close/>
                  <a:moveTo>
                    <a:pt x="1582397" y="362438"/>
                  </a:moveTo>
                  <a:lnTo>
                    <a:pt x="1726397" y="362438"/>
                  </a:lnTo>
                  <a:lnTo>
                    <a:pt x="1726397" y="1957238"/>
                  </a:lnTo>
                  <a:lnTo>
                    <a:pt x="1582397" y="1957238"/>
                  </a:lnTo>
                  <a:close/>
                  <a:moveTo>
                    <a:pt x="1302228" y="362438"/>
                  </a:moveTo>
                  <a:lnTo>
                    <a:pt x="1482228" y="362438"/>
                  </a:lnTo>
                  <a:lnTo>
                    <a:pt x="1482228" y="1957238"/>
                  </a:lnTo>
                  <a:lnTo>
                    <a:pt x="1302228" y="1957238"/>
                  </a:lnTo>
                  <a:close/>
                  <a:moveTo>
                    <a:pt x="1094059" y="362438"/>
                  </a:moveTo>
                  <a:lnTo>
                    <a:pt x="1202059" y="362438"/>
                  </a:lnTo>
                  <a:lnTo>
                    <a:pt x="1202059" y="1957238"/>
                  </a:lnTo>
                  <a:lnTo>
                    <a:pt x="1094059" y="1957238"/>
                  </a:lnTo>
                  <a:close/>
                  <a:moveTo>
                    <a:pt x="903890" y="362438"/>
                  </a:moveTo>
                  <a:lnTo>
                    <a:pt x="993890" y="362438"/>
                  </a:lnTo>
                  <a:lnTo>
                    <a:pt x="993890" y="1957238"/>
                  </a:lnTo>
                  <a:lnTo>
                    <a:pt x="903890" y="1957238"/>
                  </a:lnTo>
                  <a:close/>
                  <a:moveTo>
                    <a:pt x="623721" y="362438"/>
                  </a:moveTo>
                  <a:lnTo>
                    <a:pt x="803721" y="362438"/>
                  </a:lnTo>
                  <a:lnTo>
                    <a:pt x="803721" y="2414438"/>
                  </a:lnTo>
                  <a:lnTo>
                    <a:pt x="623721" y="2414438"/>
                  </a:lnTo>
                  <a:close/>
                  <a:moveTo>
                    <a:pt x="433552" y="362438"/>
                  </a:moveTo>
                  <a:lnTo>
                    <a:pt x="523552" y="362438"/>
                  </a:lnTo>
                  <a:lnTo>
                    <a:pt x="523552" y="2414438"/>
                  </a:lnTo>
                  <a:lnTo>
                    <a:pt x="433552" y="2414438"/>
                  </a:lnTo>
                  <a:close/>
                  <a:moveTo>
                    <a:pt x="303674" y="216000"/>
                  </a:moveTo>
                  <a:cubicBezTo>
                    <a:pt x="255253" y="216000"/>
                    <a:pt x="216000" y="255253"/>
                    <a:pt x="216000" y="303674"/>
                  </a:cubicBezTo>
                  <a:lnTo>
                    <a:pt x="216000" y="2504326"/>
                  </a:lnTo>
                  <a:cubicBezTo>
                    <a:pt x="216000" y="2552747"/>
                    <a:pt x="255253" y="2592000"/>
                    <a:pt x="303674" y="2592000"/>
                  </a:cubicBezTo>
                  <a:lnTo>
                    <a:pt x="3656326" y="2592000"/>
                  </a:lnTo>
                  <a:cubicBezTo>
                    <a:pt x="3704747" y="2592000"/>
                    <a:pt x="3744000" y="2552747"/>
                    <a:pt x="3744000" y="2504326"/>
                  </a:cubicBezTo>
                  <a:lnTo>
                    <a:pt x="3744000" y="303674"/>
                  </a:lnTo>
                  <a:cubicBezTo>
                    <a:pt x="3744000" y="255253"/>
                    <a:pt x="3704747" y="216000"/>
                    <a:pt x="3656326" y="216000"/>
                  </a:cubicBezTo>
                  <a:close/>
                  <a:moveTo>
                    <a:pt x="149021" y="0"/>
                  </a:moveTo>
                  <a:lnTo>
                    <a:pt x="3810979" y="0"/>
                  </a:lnTo>
                  <a:cubicBezTo>
                    <a:pt x="3893281" y="0"/>
                    <a:pt x="3960000" y="66719"/>
                    <a:pt x="3960000" y="149021"/>
                  </a:cubicBezTo>
                  <a:lnTo>
                    <a:pt x="3960000" y="2658979"/>
                  </a:lnTo>
                  <a:cubicBezTo>
                    <a:pt x="3960000" y="2741281"/>
                    <a:pt x="3893281" y="2808000"/>
                    <a:pt x="3810979" y="2808000"/>
                  </a:cubicBezTo>
                  <a:lnTo>
                    <a:pt x="149021" y="2808000"/>
                  </a:lnTo>
                  <a:cubicBezTo>
                    <a:pt x="66719" y="2808000"/>
                    <a:pt x="0" y="2741281"/>
                    <a:pt x="0" y="2658979"/>
                  </a:cubicBezTo>
                  <a:lnTo>
                    <a:pt x="0" y="149021"/>
                  </a:lnTo>
                  <a:cubicBezTo>
                    <a:pt x="0" y="66719"/>
                    <a:pt x="66719" y="0"/>
                    <a:pt x="14902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ectangle 5">
              <a:extLst>
                <a:ext uri="{FF2B5EF4-FFF2-40B4-BE49-F238E27FC236}">
                  <a16:creationId xmlns:a16="http://schemas.microsoft.com/office/drawing/2014/main" id="{14E1A1C1-E6C3-4BBF-80CD-84247DC70A63}"/>
                </a:ext>
              </a:extLst>
            </p:cNvPr>
            <p:cNvSpPr>
              <a:spLocks noChangeAspect="1"/>
            </p:cNvSpPr>
            <p:nvPr/>
          </p:nvSpPr>
          <p:spPr>
            <a:xfrm>
              <a:off x="7818475" y="4673961"/>
              <a:ext cx="330939" cy="330692"/>
            </a:xfrm>
            <a:custGeom>
              <a:avLst/>
              <a:gdLst/>
              <a:ahLst/>
              <a:cxnLst/>
              <a:rect l="l" t="t" r="r" b="b"/>
              <a:pathLst>
                <a:path w="3971162" h="3968213">
                  <a:moveTo>
                    <a:pt x="808855" y="2815607"/>
                  </a:moveTo>
                  <a:lnTo>
                    <a:pt x="1168895" y="2815607"/>
                  </a:lnTo>
                  <a:lnTo>
                    <a:pt x="1168895" y="3175607"/>
                  </a:lnTo>
                  <a:lnTo>
                    <a:pt x="808855" y="3175607"/>
                  </a:lnTo>
                  <a:close/>
                  <a:moveTo>
                    <a:pt x="697665" y="2704397"/>
                  </a:moveTo>
                  <a:lnTo>
                    <a:pt x="697665" y="3286817"/>
                  </a:lnTo>
                  <a:lnTo>
                    <a:pt x="1280085" y="3286817"/>
                  </a:lnTo>
                  <a:lnTo>
                    <a:pt x="1280085" y="2704397"/>
                  </a:lnTo>
                  <a:close/>
                  <a:moveTo>
                    <a:pt x="537750" y="2544482"/>
                  </a:moveTo>
                  <a:lnTo>
                    <a:pt x="1440000" y="2544482"/>
                  </a:lnTo>
                  <a:lnTo>
                    <a:pt x="1440000" y="3446732"/>
                  </a:lnTo>
                  <a:lnTo>
                    <a:pt x="537750" y="3446732"/>
                  </a:lnTo>
                  <a:close/>
                  <a:moveTo>
                    <a:pt x="0" y="2528213"/>
                  </a:moveTo>
                  <a:lnTo>
                    <a:pt x="360000" y="2528213"/>
                  </a:lnTo>
                  <a:lnTo>
                    <a:pt x="360000" y="3608213"/>
                  </a:lnTo>
                  <a:lnTo>
                    <a:pt x="1440000" y="3608213"/>
                  </a:lnTo>
                  <a:lnTo>
                    <a:pt x="1440000" y="3968213"/>
                  </a:lnTo>
                  <a:lnTo>
                    <a:pt x="360000" y="3968213"/>
                  </a:lnTo>
                  <a:lnTo>
                    <a:pt x="0" y="3968213"/>
                  </a:lnTo>
                  <a:lnTo>
                    <a:pt x="0" y="3608213"/>
                  </a:lnTo>
                  <a:close/>
                  <a:moveTo>
                    <a:pt x="3605829" y="2524046"/>
                  </a:moveTo>
                  <a:lnTo>
                    <a:pt x="3965829" y="2524046"/>
                  </a:lnTo>
                  <a:lnTo>
                    <a:pt x="3965829" y="3604046"/>
                  </a:lnTo>
                  <a:lnTo>
                    <a:pt x="3965829" y="3964046"/>
                  </a:lnTo>
                  <a:lnTo>
                    <a:pt x="3605829" y="3964046"/>
                  </a:lnTo>
                  <a:lnTo>
                    <a:pt x="2525829" y="3964046"/>
                  </a:lnTo>
                  <a:lnTo>
                    <a:pt x="2525829" y="3604046"/>
                  </a:lnTo>
                  <a:lnTo>
                    <a:pt x="3605829" y="3604046"/>
                  </a:lnTo>
                  <a:close/>
                  <a:moveTo>
                    <a:pt x="1542677" y="2468095"/>
                  </a:moveTo>
                  <a:lnTo>
                    <a:pt x="1758701" y="2468095"/>
                  </a:lnTo>
                  <a:lnTo>
                    <a:pt x="1758701" y="2835684"/>
                  </a:lnTo>
                  <a:lnTo>
                    <a:pt x="1542677" y="2835684"/>
                  </a:lnTo>
                  <a:close/>
                  <a:moveTo>
                    <a:pt x="3174101" y="2437460"/>
                  </a:moveTo>
                  <a:lnTo>
                    <a:pt x="3390125" y="2437460"/>
                  </a:lnTo>
                  <a:lnTo>
                    <a:pt x="3390125" y="2663201"/>
                  </a:lnTo>
                  <a:lnTo>
                    <a:pt x="3174101" y="2663201"/>
                  </a:lnTo>
                  <a:close/>
                  <a:moveTo>
                    <a:pt x="2809842" y="2295613"/>
                  </a:moveTo>
                  <a:lnTo>
                    <a:pt x="3025866" y="2295613"/>
                  </a:lnTo>
                  <a:lnTo>
                    <a:pt x="3025866" y="2663202"/>
                  </a:lnTo>
                  <a:lnTo>
                    <a:pt x="3389097" y="2663202"/>
                  </a:lnTo>
                  <a:lnTo>
                    <a:pt x="3389097" y="2873898"/>
                  </a:lnTo>
                  <a:lnTo>
                    <a:pt x="3389097" y="2873898"/>
                  </a:lnTo>
                  <a:lnTo>
                    <a:pt x="3389097" y="3446732"/>
                  </a:lnTo>
                  <a:lnTo>
                    <a:pt x="3173073" y="3446732"/>
                  </a:lnTo>
                  <a:lnTo>
                    <a:pt x="3173073" y="2879226"/>
                  </a:lnTo>
                  <a:lnTo>
                    <a:pt x="3021508" y="2879226"/>
                  </a:lnTo>
                  <a:lnTo>
                    <a:pt x="3021508" y="2663202"/>
                  </a:lnTo>
                  <a:lnTo>
                    <a:pt x="2809842" y="2663202"/>
                  </a:lnTo>
                  <a:close/>
                  <a:moveTo>
                    <a:pt x="2093780" y="2089306"/>
                  </a:moveTo>
                  <a:lnTo>
                    <a:pt x="2309804" y="2089306"/>
                  </a:lnTo>
                  <a:lnTo>
                    <a:pt x="2309804" y="2315047"/>
                  </a:lnTo>
                  <a:lnTo>
                    <a:pt x="2093780" y="2315047"/>
                  </a:lnTo>
                  <a:close/>
                  <a:moveTo>
                    <a:pt x="2656492" y="1853849"/>
                  </a:moveTo>
                  <a:lnTo>
                    <a:pt x="2872516" y="1853849"/>
                  </a:lnTo>
                  <a:lnTo>
                    <a:pt x="2872516" y="2038657"/>
                  </a:lnTo>
                  <a:lnTo>
                    <a:pt x="2989835" y="2038657"/>
                  </a:lnTo>
                  <a:lnTo>
                    <a:pt x="2989835" y="1887092"/>
                  </a:lnTo>
                  <a:lnTo>
                    <a:pt x="3205859" y="1887092"/>
                  </a:lnTo>
                  <a:lnTo>
                    <a:pt x="3205859" y="2028940"/>
                  </a:lnTo>
                  <a:lnTo>
                    <a:pt x="3390125" y="2028940"/>
                  </a:lnTo>
                  <a:lnTo>
                    <a:pt x="3390125" y="2254681"/>
                  </a:lnTo>
                  <a:lnTo>
                    <a:pt x="3205859" y="2254681"/>
                  </a:lnTo>
                  <a:lnTo>
                    <a:pt x="3174101" y="2254681"/>
                  </a:lnTo>
                  <a:lnTo>
                    <a:pt x="3005149" y="2254681"/>
                  </a:lnTo>
                  <a:lnTo>
                    <a:pt x="2989835" y="2254681"/>
                  </a:lnTo>
                  <a:lnTo>
                    <a:pt x="2688721" y="2254681"/>
                  </a:lnTo>
                  <a:lnTo>
                    <a:pt x="2688721" y="2447179"/>
                  </a:lnTo>
                  <a:lnTo>
                    <a:pt x="2488606" y="2447179"/>
                  </a:lnTo>
                  <a:lnTo>
                    <a:pt x="2488606" y="2663841"/>
                  </a:lnTo>
                  <a:lnTo>
                    <a:pt x="2486018" y="2663841"/>
                  </a:lnTo>
                  <a:lnTo>
                    <a:pt x="2486018" y="2846997"/>
                  </a:lnTo>
                  <a:lnTo>
                    <a:pt x="2840287" y="2846997"/>
                  </a:lnTo>
                  <a:lnTo>
                    <a:pt x="2840287" y="3046907"/>
                  </a:lnTo>
                  <a:lnTo>
                    <a:pt x="3045880" y="3046907"/>
                  </a:lnTo>
                  <a:lnTo>
                    <a:pt x="3045880" y="3272648"/>
                  </a:lnTo>
                  <a:lnTo>
                    <a:pt x="2829856" y="3272648"/>
                  </a:lnTo>
                  <a:lnTo>
                    <a:pt x="2829856" y="3063021"/>
                  </a:lnTo>
                  <a:lnTo>
                    <a:pt x="2472698" y="3063021"/>
                  </a:lnTo>
                  <a:lnTo>
                    <a:pt x="2472698" y="2847499"/>
                  </a:lnTo>
                  <a:lnTo>
                    <a:pt x="2093780" y="2847499"/>
                  </a:lnTo>
                  <a:lnTo>
                    <a:pt x="2088510" y="2847499"/>
                  </a:lnTo>
                  <a:lnTo>
                    <a:pt x="1910267" y="2847499"/>
                  </a:lnTo>
                  <a:lnTo>
                    <a:pt x="1910267" y="3028023"/>
                  </a:lnTo>
                  <a:lnTo>
                    <a:pt x="2277575" y="3028023"/>
                  </a:lnTo>
                  <a:lnTo>
                    <a:pt x="2277575" y="3241488"/>
                  </a:lnTo>
                  <a:lnTo>
                    <a:pt x="2829855" y="3241488"/>
                  </a:lnTo>
                  <a:lnTo>
                    <a:pt x="2829855" y="3457512"/>
                  </a:lnTo>
                  <a:lnTo>
                    <a:pt x="2269993" y="3457512"/>
                  </a:lnTo>
                  <a:lnTo>
                    <a:pt x="2269993" y="3244047"/>
                  </a:lnTo>
                  <a:lnTo>
                    <a:pt x="2111604" y="3244047"/>
                  </a:lnTo>
                  <a:lnTo>
                    <a:pt x="2111604" y="3446733"/>
                  </a:lnTo>
                  <a:lnTo>
                    <a:pt x="1744015" y="3446733"/>
                  </a:lnTo>
                  <a:lnTo>
                    <a:pt x="1744015" y="3230709"/>
                  </a:lnTo>
                  <a:lnTo>
                    <a:pt x="1909986" y="3230709"/>
                  </a:lnTo>
                  <a:lnTo>
                    <a:pt x="1909986" y="3051709"/>
                  </a:lnTo>
                  <a:lnTo>
                    <a:pt x="1542678" y="3051709"/>
                  </a:lnTo>
                  <a:lnTo>
                    <a:pt x="1542678" y="2835685"/>
                  </a:lnTo>
                  <a:lnTo>
                    <a:pt x="1877756" y="2835685"/>
                  </a:lnTo>
                  <a:lnTo>
                    <a:pt x="1877756" y="2315047"/>
                  </a:lnTo>
                  <a:lnTo>
                    <a:pt x="2093780" y="2315047"/>
                  </a:lnTo>
                  <a:lnTo>
                    <a:pt x="2093780" y="2631475"/>
                  </a:lnTo>
                  <a:lnTo>
                    <a:pt x="2272582" y="2631475"/>
                  </a:lnTo>
                  <a:lnTo>
                    <a:pt x="2272582" y="2438100"/>
                  </a:lnTo>
                  <a:lnTo>
                    <a:pt x="2472697" y="2438100"/>
                  </a:lnTo>
                  <a:lnTo>
                    <a:pt x="2472697" y="2254681"/>
                  </a:lnTo>
                  <a:lnTo>
                    <a:pt x="2472697" y="2221438"/>
                  </a:lnTo>
                  <a:lnTo>
                    <a:pt x="2472697" y="2038657"/>
                  </a:lnTo>
                  <a:lnTo>
                    <a:pt x="2656492" y="2038657"/>
                  </a:lnTo>
                  <a:close/>
                  <a:moveTo>
                    <a:pt x="2989836" y="1667759"/>
                  </a:moveTo>
                  <a:lnTo>
                    <a:pt x="3357425" y="1667759"/>
                  </a:lnTo>
                  <a:lnTo>
                    <a:pt x="3357425" y="1883783"/>
                  </a:lnTo>
                  <a:lnTo>
                    <a:pt x="2989836" y="1883783"/>
                  </a:lnTo>
                  <a:close/>
                  <a:moveTo>
                    <a:pt x="2309586" y="1554888"/>
                  </a:moveTo>
                  <a:lnTo>
                    <a:pt x="2829824" y="1554888"/>
                  </a:lnTo>
                  <a:lnTo>
                    <a:pt x="2829824" y="1770912"/>
                  </a:lnTo>
                  <a:lnTo>
                    <a:pt x="2525643" y="1770912"/>
                  </a:lnTo>
                  <a:lnTo>
                    <a:pt x="2525643" y="1927296"/>
                  </a:lnTo>
                  <a:lnTo>
                    <a:pt x="2309619" y="1927296"/>
                  </a:lnTo>
                  <a:lnTo>
                    <a:pt x="2309619" y="1770912"/>
                  </a:lnTo>
                  <a:lnTo>
                    <a:pt x="2309586" y="1770912"/>
                  </a:lnTo>
                  <a:close/>
                  <a:moveTo>
                    <a:pt x="616397" y="1550030"/>
                  </a:moveTo>
                  <a:lnTo>
                    <a:pt x="808855" y="1550030"/>
                  </a:lnTo>
                  <a:lnTo>
                    <a:pt x="832421" y="1550030"/>
                  </a:lnTo>
                  <a:lnTo>
                    <a:pt x="1024879" y="1550030"/>
                  </a:lnTo>
                  <a:lnTo>
                    <a:pt x="1024879" y="1775771"/>
                  </a:lnTo>
                  <a:lnTo>
                    <a:pt x="832421" y="1775771"/>
                  </a:lnTo>
                  <a:lnTo>
                    <a:pt x="832421" y="2079590"/>
                  </a:lnTo>
                  <a:lnTo>
                    <a:pt x="1028931" y="2079590"/>
                  </a:lnTo>
                  <a:lnTo>
                    <a:pt x="1192537" y="2079590"/>
                  </a:lnTo>
                  <a:lnTo>
                    <a:pt x="1244955" y="2079590"/>
                  </a:lnTo>
                  <a:lnTo>
                    <a:pt x="1244955" y="2231155"/>
                  </a:lnTo>
                  <a:lnTo>
                    <a:pt x="1468668" y="2231155"/>
                  </a:lnTo>
                  <a:lnTo>
                    <a:pt x="1468668" y="2447179"/>
                  </a:lnTo>
                  <a:lnTo>
                    <a:pt x="1244955" y="2447179"/>
                  </a:lnTo>
                  <a:lnTo>
                    <a:pt x="1244955" y="2447179"/>
                  </a:lnTo>
                  <a:lnTo>
                    <a:pt x="1028931" y="2447179"/>
                  </a:lnTo>
                  <a:lnTo>
                    <a:pt x="1028931" y="2295614"/>
                  </a:lnTo>
                  <a:lnTo>
                    <a:pt x="619703" y="2295614"/>
                  </a:lnTo>
                  <a:lnTo>
                    <a:pt x="619703" y="2082482"/>
                  </a:lnTo>
                  <a:lnTo>
                    <a:pt x="616397" y="2082482"/>
                  </a:lnTo>
                  <a:close/>
                  <a:moveTo>
                    <a:pt x="1747452" y="1324289"/>
                  </a:moveTo>
                  <a:lnTo>
                    <a:pt x="1963476" y="1324289"/>
                  </a:lnTo>
                  <a:lnTo>
                    <a:pt x="1963476" y="1528779"/>
                  </a:lnTo>
                  <a:lnTo>
                    <a:pt x="2151955" y="1528779"/>
                  </a:lnTo>
                  <a:lnTo>
                    <a:pt x="2151955" y="1754520"/>
                  </a:lnTo>
                  <a:lnTo>
                    <a:pt x="1935931" y="1754520"/>
                  </a:lnTo>
                  <a:lnTo>
                    <a:pt x="1935931" y="1550030"/>
                  </a:lnTo>
                  <a:lnTo>
                    <a:pt x="1758702" y="1550030"/>
                  </a:lnTo>
                  <a:lnTo>
                    <a:pt x="1758702" y="1863566"/>
                  </a:lnTo>
                  <a:lnTo>
                    <a:pt x="2119726" y="1863566"/>
                  </a:lnTo>
                  <a:lnTo>
                    <a:pt x="2119726" y="2079590"/>
                  </a:lnTo>
                  <a:lnTo>
                    <a:pt x="1761543" y="2079590"/>
                  </a:lnTo>
                  <a:lnTo>
                    <a:pt x="1761543" y="2259540"/>
                  </a:lnTo>
                  <a:lnTo>
                    <a:pt x="1545519" y="2259540"/>
                  </a:lnTo>
                  <a:lnTo>
                    <a:pt x="1545519" y="2082482"/>
                  </a:lnTo>
                  <a:lnTo>
                    <a:pt x="1542678" y="2082482"/>
                  </a:lnTo>
                  <a:lnTo>
                    <a:pt x="1542678" y="2079589"/>
                  </a:lnTo>
                  <a:lnTo>
                    <a:pt x="1030691" y="2079589"/>
                  </a:lnTo>
                  <a:lnTo>
                    <a:pt x="1030691" y="1863565"/>
                  </a:lnTo>
                  <a:lnTo>
                    <a:pt x="1192537" y="1863565"/>
                  </a:lnTo>
                  <a:lnTo>
                    <a:pt x="1192537" y="1662900"/>
                  </a:lnTo>
                  <a:lnTo>
                    <a:pt x="1440000" y="1662900"/>
                  </a:lnTo>
                  <a:lnTo>
                    <a:pt x="1440000" y="1863565"/>
                  </a:lnTo>
                  <a:lnTo>
                    <a:pt x="1542678" y="1863565"/>
                  </a:lnTo>
                  <a:lnTo>
                    <a:pt x="1542678" y="1550030"/>
                  </a:lnTo>
                  <a:lnTo>
                    <a:pt x="1747452" y="1550030"/>
                  </a:lnTo>
                  <a:close/>
                  <a:moveTo>
                    <a:pt x="2802267" y="814725"/>
                  </a:moveTo>
                  <a:lnTo>
                    <a:pt x="3162307" y="814725"/>
                  </a:lnTo>
                  <a:lnTo>
                    <a:pt x="3162307" y="1174725"/>
                  </a:lnTo>
                  <a:lnTo>
                    <a:pt x="2802267" y="1174725"/>
                  </a:lnTo>
                  <a:close/>
                  <a:moveTo>
                    <a:pt x="884915" y="814725"/>
                  </a:moveTo>
                  <a:lnTo>
                    <a:pt x="1244955" y="814725"/>
                  </a:lnTo>
                  <a:lnTo>
                    <a:pt x="1244955" y="1174725"/>
                  </a:lnTo>
                  <a:lnTo>
                    <a:pt x="884915" y="1174725"/>
                  </a:lnTo>
                  <a:close/>
                  <a:moveTo>
                    <a:pt x="2691077" y="703515"/>
                  </a:moveTo>
                  <a:lnTo>
                    <a:pt x="2691077" y="1285935"/>
                  </a:lnTo>
                  <a:lnTo>
                    <a:pt x="3273497" y="1285935"/>
                  </a:lnTo>
                  <a:lnTo>
                    <a:pt x="3273497" y="703515"/>
                  </a:lnTo>
                  <a:close/>
                  <a:moveTo>
                    <a:pt x="773725" y="703515"/>
                  </a:moveTo>
                  <a:lnTo>
                    <a:pt x="773725" y="1285935"/>
                  </a:lnTo>
                  <a:lnTo>
                    <a:pt x="1356145" y="1285935"/>
                  </a:lnTo>
                  <a:lnTo>
                    <a:pt x="1356145" y="703515"/>
                  </a:lnTo>
                  <a:close/>
                  <a:moveTo>
                    <a:pt x="2531162" y="543600"/>
                  </a:moveTo>
                  <a:lnTo>
                    <a:pt x="3433412" y="543600"/>
                  </a:lnTo>
                  <a:lnTo>
                    <a:pt x="3433412" y="1445850"/>
                  </a:lnTo>
                  <a:lnTo>
                    <a:pt x="2531162" y="1445850"/>
                  </a:lnTo>
                  <a:close/>
                  <a:moveTo>
                    <a:pt x="613810" y="543600"/>
                  </a:moveTo>
                  <a:lnTo>
                    <a:pt x="1516060" y="543600"/>
                  </a:lnTo>
                  <a:lnTo>
                    <a:pt x="1516060" y="1445850"/>
                  </a:lnTo>
                  <a:lnTo>
                    <a:pt x="613810" y="1445850"/>
                  </a:lnTo>
                  <a:close/>
                  <a:moveTo>
                    <a:pt x="2088509" y="543244"/>
                  </a:moveTo>
                  <a:lnTo>
                    <a:pt x="2283187" y="543244"/>
                  </a:lnTo>
                  <a:lnTo>
                    <a:pt x="2283187" y="759268"/>
                  </a:lnTo>
                  <a:lnTo>
                    <a:pt x="2088509" y="759268"/>
                  </a:lnTo>
                  <a:close/>
                  <a:moveTo>
                    <a:pt x="1751276" y="543243"/>
                  </a:moveTo>
                  <a:lnTo>
                    <a:pt x="1967300" y="543243"/>
                  </a:lnTo>
                  <a:lnTo>
                    <a:pt x="1967300" y="986389"/>
                  </a:lnTo>
                  <a:lnTo>
                    <a:pt x="2119726" y="986389"/>
                  </a:lnTo>
                  <a:lnTo>
                    <a:pt x="2119726" y="986388"/>
                  </a:lnTo>
                  <a:lnTo>
                    <a:pt x="2335750" y="986388"/>
                  </a:lnTo>
                  <a:lnTo>
                    <a:pt x="2335750" y="1491348"/>
                  </a:lnTo>
                  <a:lnTo>
                    <a:pt x="2119726" y="1491348"/>
                  </a:lnTo>
                  <a:lnTo>
                    <a:pt x="2119726" y="1202413"/>
                  </a:lnTo>
                  <a:lnTo>
                    <a:pt x="1747396" y="1202413"/>
                  </a:lnTo>
                  <a:lnTo>
                    <a:pt x="1747396" y="986389"/>
                  </a:lnTo>
                  <a:lnTo>
                    <a:pt x="1751276" y="986389"/>
                  </a:lnTo>
                  <a:close/>
                  <a:moveTo>
                    <a:pt x="4409" y="5850"/>
                  </a:moveTo>
                  <a:lnTo>
                    <a:pt x="364409" y="5850"/>
                  </a:lnTo>
                  <a:lnTo>
                    <a:pt x="1444409" y="5850"/>
                  </a:lnTo>
                  <a:lnTo>
                    <a:pt x="1444409" y="365850"/>
                  </a:lnTo>
                  <a:lnTo>
                    <a:pt x="364409" y="365850"/>
                  </a:lnTo>
                  <a:lnTo>
                    <a:pt x="364409" y="1445850"/>
                  </a:lnTo>
                  <a:lnTo>
                    <a:pt x="4409" y="1445850"/>
                  </a:lnTo>
                  <a:lnTo>
                    <a:pt x="4409" y="365850"/>
                  </a:lnTo>
                  <a:close/>
                  <a:moveTo>
                    <a:pt x="2531162" y="0"/>
                  </a:moveTo>
                  <a:lnTo>
                    <a:pt x="3611162" y="0"/>
                  </a:lnTo>
                  <a:lnTo>
                    <a:pt x="3971162" y="0"/>
                  </a:lnTo>
                  <a:lnTo>
                    <a:pt x="3971162" y="360000"/>
                  </a:lnTo>
                  <a:lnTo>
                    <a:pt x="3971162" y="1440000"/>
                  </a:lnTo>
                  <a:lnTo>
                    <a:pt x="3611162" y="1440000"/>
                  </a:lnTo>
                  <a:lnTo>
                    <a:pt x="3611162" y="360000"/>
                  </a:lnTo>
                  <a:lnTo>
                    <a:pt x="2531162" y="36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Rounded Rectangle 16">
              <a:extLst>
                <a:ext uri="{FF2B5EF4-FFF2-40B4-BE49-F238E27FC236}">
                  <a16:creationId xmlns:a16="http://schemas.microsoft.com/office/drawing/2014/main" id="{EBF38EDE-5175-4D79-A178-87A11321D5A1}"/>
                </a:ext>
              </a:extLst>
            </p:cNvPr>
            <p:cNvSpPr>
              <a:spLocks noChangeAspect="1"/>
            </p:cNvSpPr>
            <p:nvPr/>
          </p:nvSpPr>
          <p:spPr>
            <a:xfrm>
              <a:off x="10999746" y="4139499"/>
              <a:ext cx="330940" cy="232884"/>
            </a:xfrm>
            <a:custGeom>
              <a:avLst/>
              <a:gdLst/>
              <a:ahLst/>
              <a:cxnLst/>
              <a:rect l="l" t="t" r="r" b="b"/>
              <a:pathLst>
                <a:path w="3888432" h="2736304">
                  <a:moveTo>
                    <a:pt x="1324542" y="1693069"/>
                  </a:moveTo>
                  <a:lnTo>
                    <a:pt x="1371242" y="1693069"/>
                  </a:lnTo>
                  <a:cubicBezTo>
                    <a:pt x="1385857" y="1693069"/>
                    <a:pt x="1397704" y="1704917"/>
                    <a:pt x="1397704" y="1719531"/>
                  </a:cubicBezTo>
                  <a:lnTo>
                    <a:pt x="1397704" y="1766231"/>
                  </a:lnTo>
                  <a:cubicBezTo>
                    <a:pt x="1397704" y="1780846"/>
                    <a:pt x="1385857" y="1792693"/>
                    <a:pt x="1371242" y="1792693"/>
                  </a:cubicBezTo>
                  <a:lnTo>
                    <a:pt x="1324542" y="1792693"/>
                  </a:lnTo>
                  <a:cubicBezTo>
                    <a:pt x="1309928" y="1792693"/>
                    <a:pt x="1298080" y="1780846"/>
                    <a:pt x="1298080" y="1766231"/>
                  </a:cubicBezTo>
                  <a:lnTo>
                    <a:pt x="1298080" y="1719531"/>
                  </a:lnTo>
                  <a:cubicBezTo>
                    <a:pt x="1298080" y="1704917"/>
                    <a:pt x="1309928" y="1693069"/>
                    <a:pt x="1324542" y="1693069"/>
                  </a:cubicBezTo>
                  <a:close/>
                  <a:moveTo>
                    <a:pt x="1174792" y="1693069"/>
                  </a:moveTo>
                  <a:lnTo>
                    <a:pt x="1221492" y="1693069"/>
                  </a:lnTo>
                  <a:cubicBezTo>
                    <a:pt x="1236107" y="1693069"/>
                    <a:pt x="1247954" y="1704917"/>
                    <a:pt x="1247954" y="1719531"/>
                  </a:cubicBezTo>
                  <a:lnTo>
                    <a:pt x="1247954" y="1766231"/>
                  </a:lnTo>
                  <a:cubicBezTo>
                    <a:pt x="1247954" y="1780846"/>
                    <a:pt x="1236107" y="1792693"/>
                    <a:pt x="1221492" y="1792693"/>
                  </a:cubicBezTo>
                  <a:lnTo>
                    <a:pt x="1174792" y="1792693"/>
                  </a:lnTo>
                  <a:cubicBezTo>
                    <a:pt x="1160178" y="1792693"/>
                    <a:pt x="1148330" y="1780846"/>
                    <a:pt x="1148330" y="1766231"/>
                  </a:cubicBezTo>
                  <a:lnTo>
                    <a:pt x="1148330" y="1719531"/>
                  </a:lnTo>
                  <a:cubicBezTo>
                    <a:pt x="1148330" y="1704917"/>
                    <a:pt x="1160178" y="1693069"/>
                    <a:pt x="1174792" y="1693069"/>
                  </a:cubicBezTo>
                  <a:close/>
                  <a:moveTo>
                    <a:pt x="1025670" y="1693069"/>
                  </a:moveTo>
                  <a:lnTo>
                    <a:pt x="1072369" y="1693069"/>
                  </a:lnTo>
                  <a:cubicBezTo>
                    <a:pt x="1086984" y="1693069"/>
                    <a:pt x="1098832" y="1704917"/>
                    <a:pt x="1098832" y="1719531"/>
                  </a:cubicBezTo>
                  <a:lnTo>
                    <a:pt x="1098832" y="1766231"/>
                  </a:lnTo>
                  <a:cubicBezTo>
                    <a:pt x="1098832" y="1780846"/>
                    <a:pt x="1086984" y="1792693"/>
                    <a:pt x="1072369" y="1792693"/>
                  </a:cubicBezTo>
                  <a:lnTo>
                    <a:pt x="1025670" y="1792693"/>
                  </a:lnTo>
                  <a:cubicBezTo>
                    <a:pt x="1011055" y="1792693"/>
                    <a:pt x="999207" y="1780846"/>
                    <a:pt x="999207" y="1766231"/>
                  </a:cubicBezTo>
                  <a:lnTo>
                    <a:pt x="999207" y="1719531"/>
                  </a:lnTo>
                  <a:cubicBezTo>
                    <a:pt x="999207" y="1704917"/>
                    <a:pt x="1011055" y="1693069"/>
                    <a:pt x="1025670" y="1693069"/>
                  </a:cubicBezTo>
                  <a:close/>
                  <a:moveTo>
                    <a:pt x="2538530" y="1609316"/>
                  </a:moveTo>
                  <a:lnTo>
                    <a:pt x="2133002" y="1939195"/>
                  </a:lnTo>
                  <a:lnTo>
                    <a:pt x="3272021" y="1939195"/>
                  </a:lnTo>
                  <a:lnTo>
                    <a:pt x="2866494" y="1609316"/>
                  </a:lnTo>
                  <a:close/>
                  <a:moveTo>
                    <a:pt x="1324542" y="1547147"/>
                  </a:moveTo>
                  <a:lnTo>
                    <a:pt x="1371242" y="1547147"/>
                  </a:lnTo>
                  <a:cubicBezTo>
                    <a:pt x="1385857" y="1547147"/>
                    <a:pt x="1397704" y="1558995"/>
                    <a:pt x="1397704" y="1573609"/>
                  </a:cubicBezTo>
                  <a:lnTo>
                    <a:pt x="1397704" y="1620309"/>
                  </a:lnTo>
                  <a:cubicBezTo>
                    <a:pt x="1397704" y="1634924"/>
                    <a:pt x="1385857" y="1646771"/>
                    <a:pt x="1371242" y="1646771"/>
                  </a:cubicBezTo>
                  <a:lnTo>
                    <a:pt x="1324542" y="1646771"/>
                  </a:lnTo>
                  <a:cubicBezTo>
                    <a:pt x="1309928" y="1646771"/>
                    <a:pt x="1298080" y="1634924"/>
                    <a:pt x="1298080" y="1620309"/>
                  </a:cubicBezTo>
                  <a:lnTo>
                    <a:pt x="1298080" y="1573609"/>
                  </a:lnTo>
                  <a:cubicBezTo>
                    <a:pt x="1298080" y="1558995"/>
                    <a:pt x="1309928" y="1547147"/>
                    <a:pt x="1324542" y="1547147"/>
                  </a:cubicBezTo>
                  <a:close/>
                  <a:moveTo>
                    <a:pt x="1174792" y="1547147"/>
                  </a:moveTo>
                  <a:lnTo>
                    <a:pt x="1221492" y="1547147"/>
                  </a:lnTo>
                  <a:cubicBezTo>
                    <a:pt x="1236107" y="1547147"/>
                    <a:pt x="1247954" y="1558995"/>
                    <a:pt x="1247954" y="1573609"/>
                  </a:cubicBezTo>
                  <a:lnTo>
                    <a:pt x="1247954" y="1620309"/>
                  </a:lnTo>
                  <a:cubicBezTo>
                    <a:pt x="1247954" y="1634924"/>
                    <a:pt x="1236107" y="1646771"/>
                    <a:pt x="1221492" y="1646771"/>
                  </a:cubicBezTo>
                  <a:lnTo>
                    <a:pt x="1174792" y="1646771"/>
                  </a:lnTo>
                  <a:cubicBezTo>
                    <a:pt x="1160178" y="1646771"/>
                    <a:pt x="1148330" y="1634924"/>
                    <a:pt x="1148330" y="1620309"/>
                  </a:cubicBezTo>
                  <a:lnTo>
                    <a:pt x="1148330" y="1573609"/>
                  </a:lnTo>
                  <a:cubicBezTo>
                    <a:pt x="1148330" y="1558995"/>
                    <a:pt x="1160178" y="1547147"/>
                    <a:pt x="1174792" y="1547147"/>
                  </a:cubicBezTo>
                  <a:close/>
                  <a:moveTo>
                    <a:pt x="1025670" y="1547147"/>
                  </a:moveTo>
                  <a:lnTo>
                    <a:pt x="1072369" y="1547147"/>
                  </a:lnTo>
                  <a:cubicBezTo>
                    <a:pt x="1086984" y="1547147"/>
                    <a:pt x="1098832" y="1558995"/>
                    <a:pt x="1098832" y="1573609"/>
                  </a:cubicBezTo>
                  <a:lnTo>
                    <a:pt x="1098832" y="1620309"/>
                  </a:lnTo>
                  <a:cubicBezTo>
                    <a:pt x="1098832" y="1634924"/>
                    <a:pt x="1086984" y="1646771"/>
                    <a:pt x="1072369" y="1646771"/>
                  </a:cubicBezTo>
                  <a:lnTo>
                    <a:pt x="1025670" y="1646771"/>
                  </a:lnTo>
                  <a:cubicBezTo>
                    <a:pt x="1011055" y="1646771"/>
                    <a:pt x="999207" y="1634924"/>
                    <a:pt x="999207" y="1620309"/>
                  </a:cubicBezTo>
                  <a:lnTo>
                    <a:pt x="999207" y="1573609"/>
                  </a:lnTo>
                  <a:cubicBezTo>
                    <a:pt x="999207" y="1558995"/>
                    <a:pt x="1011055" y="1547147"/>
                    <a:pt x="1025670" y="1547147"/>
                  </a:cubicBezTo>
                  <a:close/>
                  <a:moveTo>
                    <a:pt x="2504665" y="1505875"/>
                  </a:moveTo>
                  <a:cubicBezTo>
                    <a:pt x="2501347" y="1505875"/>
                    <a:pt x="2498657" y="1508565"/>
                    <a:pt x="2498657" y="1511883"/>
                  </a:cubicBezTo>
                  <a:lnTo>
                    <a:pt x="2498657" y="1535912"/>
                  </a:lnTo>
                  <a:cubicBezTo>
                    <a:pt x="2498657" y="1539230"/>
                    <a:pt x="2501347" y="1541920"/>
                    <a:pt x="2504665" y="1541920"/>
                  </a:cubicBezTo>
                  <a:lnTo>
                    <a:pt x="2893211" y="1541920"/>
                  </a:lnTo>
                  <a:cubicBezTo>
                    <a:pt x="2896529" y="1541920"/>
                    <a:pt x="2899219" y="1539230"/>
                    <a:pt x="2899219" y="1535912"/>
                  </a:cubicBezTo>
                  <a:lnTo>
                    <a:pt x="2899219" y="1511883"/>
                  </a:lnTo>
                  <a:cubicBezTo>
                    <a:pt x="2899219" y="1508565"/>
                    <a:pt x="2896529" y="1505875"/>
                    <a:pt x="2893211" y="1505875"/>
                  </a:cubicBezTo>
                  <a:close/>
                  <a:moveTo>
                    <a:pt x="2504665" y="1422733"/>
                  </a:moveTo>
                  <a:cubicBezTo>
                    <a:pt x="2501347" y="1422733"/>
                    <a:pt x="2498657" y="1425422"/>
                    <a:pt x="2498657" y="1428740"/>
                  </a:cubicBezTo>
                  <a:lnTo>
                    <a:pt x="2498657" y="1452770"/>
                  </a:lnTo>
                  <a:cubicBezTo>
                    <a:pt x="2498657" y="1456088"/>
                    <a:pt x="2501347" y="1458777"/>
                    <a:pt x="2504665" y="1458777"/>
                  </a:cubicBezTo>
                  <a:lnTo>
                    <a:pt x="2893211" y="1458777"/>
                  </a:lnTo>
                  <a:cubicBezTo>
                    <a:pt x="2896529" y="1458777"/>
                    <a:pt x="2899219" y="1456088"/>
                    <a:pt x="2899219" y="1452770"/>
                  </a:cubicBezTo>
                  <a:lnTo>
                    <a:pt x="2899219" y="1428740"/>
                  </a:lnTo>
                  <a:cubicBezTo>
                    <a:pt x="2899219" y="1425422"/>
                    <a:pt x="2896529" y="1422733"/>
                    <a:pt x="2893211" y="1422733"/>
                  </a:cubicBezTo>
                  <a:close/>
                  <a:moveTo>
                    <a:pt x="1324542" y="1401225"/>
                  </a:moveTo>
                  <a:lnTo>
                    <a:pt x="1371242" y="1401225"/>
                  </a:lnTo>
                  <a:cubicBezTo>
                    <a:pt x="1385857" y="1401225"/>
                    <a:pt x="1397704" y="1413073"/>
                    <a:pt x="1397704" y="1427687"/>
                  </a:cubicBezTo>
                  <a:lnTo>
                    <a:pt x="1397704" y="1474387"/>
                  </a:lnTo>
                  <a:cubicBezTo>
                    <a:pt x="1397704" y="1489001"/>
                    <a:pt x="1385857" y="1500849"/>
                    <a:pt x="1371242" y="1500849"/>
                  </a:cubicBezTo>
                  <a:lnTo>
                    <a:pt x="1324542" y="1500849"/>
                  </a:lnTo>
                  <a:cubicBezTo>
                    <a:pt x="1309928" y="1500849"/>
                    <a:pt x="1298080" y="1489001"/>
                    <a:pt x="1298080" y="1474387"/>
                  </a:cubicBezTo>
                  <a:lnTo>
                    <a:pt x="1298080" y="1427687"/>
                  </a:lnTo>
                  <a:cubicBezTo>
                    <a:pt x="1298080" y="1413073"/>
                    <a:pt x="1309928" y="1401225"/>
                    <a:pt x="1324542" y="1401225"/>
                  </a:cubicBezTo>
                  <a:close/>
                  <a:moveTo>
                    <a:pt x="1174792" y="1401225"/>
                  </a:moveTo>
                  <a:lnTo>
                    <a:pt x="1221492" y="1401225"/>
                  </a:lnTo>
                  <a:cubicBezTo>
                    <a:pt x="1236107" y="1401225"/>
                    <a:pt x="1247954" y="1413073"/>
                    <a:pt x="1247954" y="1427687"/>
                  </a:cubicBezTo>
                  <a:lnTo>
                    <a:pt x="1247954" y="1474387"/>
                  </a:lnTo>
                  <a:cubicBezTo>
                    <a:pt x="1247954" y="1489001"/>
                    <a:pt x="1236107" y="1500849"/>
                    <a:pt x="1221492" y="1500849"/>
                  </a:cubicBezTo>
                  <a:lnTo>
                    <a:pt x="1174792" y="1500849"/>
                  </a:lnTo>
                  <a:cubicBezTo>
                    <a:pt x="1160178" y="1500849"/>
                    <a:pt x="1148330" y="1489001"/>
                    <a:pt x="1148330" y="1474387"/>
                  </a:cubicBezTo>
                  <a:lnTo>
                    <a:pt x="1148330" y="1427687"/>
                  </a:lnTo>
                  <a:cubicBezTo>
                    <a:pt x="1148330" y="1413073"/>
                    <a:pt x="1160178" y="1401225"/>
                    <a:pt x="1174792" y="1401225"/>
                  </a:cubicBezTo>
                  <a:close/>
                  <a:moveTo>
                    <a:pt x="1025670" y="1401225"/>
                  </a:moveTo>
                  <a:lnTo>
                    <a:pt x="1072369" y="1401225"/>
                  </a:lnTo>
                  <a:cubicBezTo>
                    <a:pt x="1086984" y="1401225"/>
                    <a:pt x="1098832" y="1413073"/>
                    <a:pt x="1098832" y="1427687"/>
                  </a:cubicBezTo>
                  <a:lnTo>
                    <a:pt x="1098832" y="1474387"/>
                  </a:lnTo>
                  <a:cubicBezTo>
                    <a:pt x="1098832" y="1489001"/>
                    <a:pt x="1086984" y="1500849"/>
                    <a:pt x="1072369" y="1500849"/>
                  </a:cubicBezTo>
                  <a:lnTo>
                    <a:pt x="1025670" y="1500849"/>
                  </a:lnTo>
                  <a:cubicBezTo>
                    <a:pt x="1011055" y="1500849"/>
                    <a:pt x="999207" y="1489001"/>
                    <a:pt x="999207" y="1474387"/>
                  </a:cubicBezTo>
                  <a:lnTo>
                    <a:pt x="999207" y="1427687"/>
                  </a:lnTo>
                  <a:cubicBezTo>
                    <a:pt x="999207" y="1413073"/>
                    <a:pt x="1011055" y="1401225"/>
                    <a:pt x="1025670" y="1401225"/>
                  </a:cubicBezTo>
                  <a:close/>
                  <a:moveTo>
                    <a:pt x="2504665" y="1339590"/>
                  </a:moveTo>
                  <a:cubicBezTo>
                    <a:pt x="2501347" y="1339590"/>
                    <a:pt x="2498657" y="1342280"/>
                    <a:pt x="2498657" y="1345598"/>
                  </a:cubicBezTo>
                  <a:lnTo>
                    <a:pt x="2498657" y="1369628"/>
                  </a:lnTo>
                  <a:cubicBezTo>
                    <a:pt x="2498657" y="1372945"/>
                    <a:pt x="2501347" y="1375635"/>
                    <a:pt x="2504665" y="1375635"/>
                  </a:cubicBezTo>
                  <a:lnTo>
                    <a:pt x="2893211" y="1375635"/>
                  </a:lnTo>
                  <a:cubicBezTo>
                    <a:pt x="2896529" y="1375635"/>
                    <a:pt x="2899219" y="1372945"/>
                    <a:pt x="2899219" y="1369628"/>
                  </a:cubicBezTo>
                  <a:lnTo>
                    <a:pt x="2899219" y="1345598"/>
                  </a:lnTo>
                  <a:cubicBezTo>
                    <a:pt x="2899219" y="1342280"/>
                    <a:pt x="2896529" y="1339590"/>
                    <a:pt x="2893211" y="1339590"/>
                  </a:cubicBezTo>
                  <a:close/>
                  <a:moveTo>
                    <a:pt x="2088232" y="1285358"/>
                  </a:moveTo>
                  <a:lnTo>
                    <a:pt x="2088232" y="1938513"/>
                  </a:lnTo>
                  <a:lnTo>
                    <a:pt x="2504773" y="1611936"/>
                  </a:lnTo>
                  <a:close/>
                  <a:moveTo>
                    <a:pt x="3314199" y="1280118"/>
                  </a:moveTo>
                  <a:lnTo>
                    <a:pt x="2897658" y="1608841"/>
                  </a:lnTo>
                  <a:lnTo>
                    <a:pt x="3314199" y="1937564"/>
                  </a:lnTo>
                  <a:close/>
                  <a:moveTo>
                    <a:pt x="1527230" y="1221901"/>
                  </a:moveTo>
                  <a:cubicBezTo>
                    <a:pt x="1521727" y="1221901"/>
                    <a:pt x="1517267" y="1226362"/>
                    <a:pt x="1517267" y="1231864"/>
                  </a:cubicBezTo>
                  <a:lnTo>
                    <a:pt x="1517267" y="1271713"/>
                  </a:lnTo>
                  <a:cubicBezTo>
                    <a:pt x="1517267" y="1277215"/>
                    <a:pt x="1521727" y="1281676"/>
                    <a:pt x="1527230" y="1281676"/>
                  </a:cubicBezTo>
                  <a:lnTo>
                    <a:pt x="1732319" y="1281676"/>
                  </a:lnTo>
                  <a:cubicBezTo>
                    <a:pt x="1737821" y="1281676"/>
                    <a:pt x="1742281" y="1277215"/>
                    <a:pt x="1742281" y="1271713"/>
                  </a:cubicBezTo>
                  <a:lnTo>
                    <a:pt x="1742281" y="1231864"/>
                  </a:lnTo>
                  <a:cubicBezTo>
                    <a:pt x="1742281" y="1226362"/>
                    <a:pt x="1737821" y="1221901"/>
                    <a:pt x="1732319" y="1221901"/>
                  </a:cubicBezTo>
                  <a:close/>
                  <a:moveTo>
                    <a:pt x="666834" y="1221901"/>
                  </a:moveTo>
                  <a:cubicBezTo>
                    <a:pt x="661332" y="1221901"/>
                    <a:pt x="656871" y="1226362"/>
                    <a:pt x="656871" y="1231864"/>
                  </a:cubicBezTo>
                  <a:lnTo>
                    <a:pt x="656871" y="1271713"/>
                  </a:lnTo>
                  <a:cubicBezTo>
                    <a:pt x="656871" y="1277215"/>
                    <a:pt x="661332" y="1281676"/>
                    <a:pt x="666834" y="1281676"/>
                  </a:cubicBezTo>
                  <a:lnTo>
                    <a:pt x="871923" y="1281676"/>
                  </a:lnTo>
                  <a:cubicBezTo>
                    <a:pt x="877425" y="1281676"/>
                    <a:pt x="881885" y="1277215"/>
                    <a:pt x="881885" y="1271713"/>
                  </a:cubicBezTo>
                  <a:lnTo>
                    <a:pt x="881885" y="1231864"/>
                  </a:lnTo>
                  <a:cubicBezTo>
                    <a:pt x="881885" y="1226362"/>
                    <a:pt x="877425" y="1221901"/>
                    <a:pt x="871923" y="1221901"/>
                  </a:cubicBezTo>
                  <a:close/>
                  <a:moveTo>
                    <a:pt x="1052149" y="1111644"/>
                  </a:moveTo>
                  <a:cubicBezTo>
                    <a:pt x="1044919" y="1111644"/>
                    <a:pt x="1039057" y="1117506"/>
                    <a:pt x="1039057" y="1124736"/>
                  </a:cubicBezTo>
                  <a:lnTo>
                    <a:pt x="1039057" y="1168203"/>
                  </a:lnTo>
                  <a:lnTo>
                    <a:pt x="1009466" y="1168203"/>
                  </a:lnTo>
                  <a:cubicBezTo>
                    <a:pt x="969193" y="1174775"/>
                    <a:pt x="956437" y="1243393"/>
                    <a:pt x="940007" y="1277093"/>
                  </a:cubicBezTo>
                  <a:cubicBezTo>
                    <a:pt x="776268" y="1309492"/>
                    <a:pt x="775043" y="1328679"/>
                    <a:pt x="736793" y="1421744"/>
                  </a:cubicBezTo>
                  <a:lnTo>
                    <a:pt x="648072" y="1812480"/>
                  </a:lnTo>
                  <a:cubicBezTo>
                    <a:pt x="648072" y="1882463"/>
                    <a:pt x="704805" y="1939195"/>
                    <a:pt x="774788" y="1939195"/>
                  </a:cubicBezTo>
                  <a:lnTo>
                    <a:pt x="1183772" y="1939195"/>
                  </a:lnTo>
                  <a:lnTo>
                    <a:pt x="1198456" y="1939195"/>
                  </a:lnTo>
                  <a:lnTo>
                    <a:pt x="1607440" y="1939195"/>
                  </a:lnTo>
                  <a:cubicBezTo>
                    <a:pt x="1677423" y="1939195"/>
                    <a:pt x="1734156" y="1882463"/>
                    <a:pt x="1734156" y="1812480"/>
                  </a:cubicBezTo>
                  <a:lnTo>
                    <a:pt x="1645435" y="1421744"/>
                  </a:lnTo>
                  <a:cubicBezTo>
                    <a:pt x="1607185" y="1328679"/>
                    <a:pt x="1605960" y="1309492"/>
                    <a:pt x="1442221" y="1277093"/>
                  </a:cubicBezTo>
                  <a:cubicBezTo>
                    <a:pt x="1425791" y="1243393"/>
                    <a:pt x="1413035" y="1174775"/>
                    <a:pt x="1372762" y="1168203"/>
                  </a:cubicBezTo>
                  <a:lnTo>
                    <a:pt x="1357854" y="1168203"/>
                  </a:lnTo>
                  <a:lnTo>
                    <a:pt x="1357854" y="1124736"/>
                  </a:lnTo>
                  <a:cubicBezTo>
                    <a:pt x="1357854" y="1117506"/>
                    <a:pt x="1351993" y="1111644"/>
                    <a:pt x="1344762" y="1111644"/>
                  </a:cubicBezTo>
                  <a:lnTo>
                    <a:pt x="1268702" y="1111644"/>
                  </a:lnTo>
                  <a:cubicBezTo>
                    <a:pt x="1261471" y="1111644"/>
                    <a:pt x="1255610" y="1117506"/>
                    <a:pt x="1255610" y="1124736"/>
                  </a:cubicBezTo>
                  <a:lnTo>
                    <a:pt x="1255610" y="1168203"/>
                  </a:lnTo>
                  <a:lnTo>
                    <a:pt x="1198456" y="1168203"/>
                  </a:lnTo>
                  <a:lnTo>
                    <a:pt x="1183772" y="1168203"/>
                  </a:lnTo>
                  <a:lnTo>
                    <a:pt x="1141302" y="1168203"/>
                  </a:lnTo>
                  <a:lnTo>
                    <a:pt x="1141302" y="1124736"/>
                  </a:lnTo>
                  <a:cubicBezTo>
                    <a:pt x="1141302" y="1117506"/>
                    <a:pt x="1135440" y="1111644"/>
                    <a:pt x="1128210" y="1111644"/>
                  </a:cubicBezTo>
                  <a:close/>
                  <a:moveTo>
                    <a:pt x="2705133" y="840243"/>
                  </a:moveTo>
                  <a:lnTo>
                    <a:pt x="2088233" y="1255464"/>
                  </a:lnTo>
                  <a:lnTo>
                    <a:pt x="2299068" y="1414858"/>
                  </a:lnTo>
                  <a:lnTo>
                    <a:pt x="2299068" y="1228076"/>
                  </a:lnTo>
                  <a:lnTo>
                    <a:pt x="3108494" y="1228076"/>
                  </a:lnTo>
                  <a:lnTo>
                    <a:pt x="3108494" y="1416902"/>
                  </a:lnTo>
                  <a:lnTo>
                    <a:pt x="3322033" y="1255464"/>
                  </a:lnTo>
                  <a:lnTo>
                    <a:pt x="3322033" y="1255464"/>
                  </a:lnTo>
                  <a:close/>
                  <a:moveTo>
                    <a:pt x="1195706" y="835207"/>
                  </a:moveTo>
                  <a:lnTo>
                    <a:pt x="1195706" y="835221"/>
                  </a:lnTo>
                  <a:cubicBezTo>
                    <a:pt x="866618" y="834160"/>
                    <a:pt x="692194" y="969423"/>
                    <a:pt x="665970" y="1132153"/>
                  </a:cubicBezTo>
                  <a:cubicBezTo>
                    <a:pt x="665970" y="1145595"/>
                    <a:pt x="659622" y="1181725"/>
                    <a:pt x="663418" y="1194550"/>
                  </a:cubicBezTo>
                  <a:lnTo>
                    <a:pt x="878440" y="1194550"/>
                  </a:lnTo>
                  <a:cubicBezTo>
                    <a:pt x="887485" y="1007425"/>
                    <a:pt x="1085027" y="1006045"/>
                    <a:pt x="1195706" y="1007712"/>
                  </a:cubicBezTo>
                  <a:lnTo>
                    <a:pt x="1195706" y="1007714"/>
                  </a:lnTo>
                  <a:cubicBezTo>
                    <a:pt x="1195809" y="1007712"/>
                    <a:pt x="1195911" y="1007710"/>
                    <a:pt x="1196014" y="1007712"/>
                  </a:cubicBezTo>
                  <a:lnTo>
                    <a:pt x="1196322" y="1007714"/>
                  </a:lnTo>
                  <a:lnTo>
                    <a:pt x="1196322" y="1007712"/>
                  </a:lnTo>
                  <a:cubicBezTo>
                    <a:pt x="1307001" y="1006045"/>
                    <a:pt x="1504542" y="1007425"/>
                    <a:pt x="1513587" y="1194550"/>
                  </a:cubicBezTo>
                  <a:lnTo>
                    <a:pt x="1728609" y="1194550"/>
                  </a:lnTo>
                  <a:cubicBezTo>
                    <a:pt x="1732405" y="1181725"/>
                    <a:pt x="1726057" y="1145595"/>
                    <a:pt x="1726057" y="1132153"/>
                  </a:cubicBezTo>
                  <a:cubicBezTo>
                    <a:pt x="1699834" y="969423"/>
                    <a:pt x="1525410" y="834160"/>
                    <a:pt x="1196322" y="835221"/>
                  </a:cubicBezTo>
                  <a:lnTo>
                    <a:pt x="1196322" y="835207"/>
                  </a:lnTo>
                  <a:cubicBezTo>
                    <a:pt x="1196219" y="835207"/>
                    <a:pt x="1196117" y="835206"/>
                    <a:pt x="1196014" y="835214"/>
                  </a:cubicBezTo>
                  <a:close/>
                  <a:moveTo>
                    <a:pt x="713043" y="263029"/>
                  </a:moveTo>
                  <a:lnTo>
                    <a:pt x="3158596" y="263029"/>
                  </a:lnTo>
                  <a:cubicBezTo>
                    <a:pt x="3365555" y="263029"/>
                    <a:pt x="3533328" y="430802"/>
                    <a:pt x="3533328" y="637761"/>
                  </a:cubicBezTo>
                  <a:lnTo>
                    <a:pt x="3533328" y="2136642"/>
                  </a:lnTo>
                  <a:cubicBezTo>
                    <a:pt x="3533328" y="2343601"/>
                    <a:pt x="3365555" y="2511374"/>
                    <a:pt x="3158596" y="2511374"/>
                  </a:cubicBezTo>
                  <a:lnTo>
                    <a:pt x="713043" y="2511374"/>
                  </a:lnTo>
                  <a:cubicBezTo>
                    <a:pt x="506084" y="2511374"/>
                    <a:pt x="338311" y="2343601"/>
                    <a:pt x="338311" y="2136642"/>
                  </a:cubicBezTo>
                  <a:lnTo>
                    <a:pt x="338311" y="637761"/>
                  </a:lnTo>
                  <a:cubicBezTo>
                    <a:pt x="338311" y="430802"/>
                    <a:pt x="506084" y="263029"/>
                    <a:pt x="713043" y="263029"/>
                  </a:cubicBezTo>
                  <a:close/>
                  <a:moveTo>
                    <a:pt x="593824" y="142875"/>
                  </a:moveTo>
                  <a:cubicBezTo>
                    <a:pt x="365814" y="142875"/>
                    <a:pt x="180975" y="327714"/>
                    <a:pt x="180975" y="555724"/>
                  </a:cubicBezTo>
                  <a:lnTo>
                    <a:pt x="180975" y="2207068"/>
                  </a:lnTo>
                  <a:cubicBezTo>
                    <a:pt x="180975" y="2435078"/>
                    <a:pt x="365814" y="2619917"/>
                    <a:pt x="593824" y="2619917"/>
                  </a:cubicBezTo>
                  <a:lnTo>
                    <a:pt x="3288134" y="2619917"/>
                  </a:lnTo>
                  <a:cubicBezTo>
                    <a:pt x="3516144" y="2619917"/>
                    <a:pt x="3700983" y="2435078"/>
                    <a:pt x="3700983" y="2207068"/>
                  </a:cubicBezTo>
                  <a:lnTo>
                    <a:pt x="3700983" y="555724"/>
                  </a:lnTo>
                  <a:cubicBezTo>
                    <a:pt x="3700983" y="327714"/>
                    <a:pt x="3516144" y="142875"/>
                    <a:pt x="3288134" y="142875"/>
                  </a:cubicBezTo>
                  <a:close/>
                  <a:moveTo>
                    <a:pt x="456060" y="0"/>
                  </a:moveTo>
                  <a:lnTo>
                    <a:pt x="3432372" y="0"/>
                  </a:lnTo>
                  <a:cubicBezTo>
                    <a:pt x="3684247" y="0"/>
                    <a:pt x="3888432" y="204185"/>
                    <a:pt x="3888432" y="456060"/>
                  </a:cubicBezTo>
                  <a:lnTo>
                    <a:pt x="3888432" y="2280244"/>
                  </a:lnTo>
                  <a:cubicBezTo>
                    <a:pt x="3888432" y="2532119"/>
                    <a:pt x="3684247" y="2736304"/>
                    <a:pt x="3432372" y="2736304"/>
                  </a:cubicBezTo>
                  <a:lnTo>
                    <a:pt x="456060" y="2736304"/>
                  </a:lnTo>
                  <a:cubicBezTo>
                    <a:pt x="204185" y="2736304"/>
                    <a:pt x="0" y="2532119"/>
                    <a:pt x="0" y="2280244"/>
                  </a:cubicBezTo>
                  <a:lnTo>
                    <a:pt x="0" y="456060"/>
                  </a:lnTo>
                  <a:cubicBezTo>
                    <a:pt x="0" y="204185"/>
                    <a:pt x="204185" y="0"/>
                    <a:pt x="45606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7" name="Freeform 25">
              <a:extLst>
                <a:ext uri="{FF2B5EF4-FFF2-40B4-BE49-F238E27FC236}">
                  <a16:creationId xmlns:a16="http://schemas.microsoft.com/office/drawing/2014/main" id="{EDDF1E8D-03F4-453F-BC61-AB367D1D9DBA}"/>
                </a:ext>
              </a:extLst>
            </p:cNvPr>
            <p:cNvSpPr>
              <a:spLocks noChangeAspect="1"/>
            </p:cNvSpPr>
            <p:nvPr/>
          </p:nvSpPr>
          <p:spPr>
            <a:xfrm>
              <a:off x="9698244" y="5398653"/>
              <a:ext cx="300703" cy="366439"/>
            </a:xfrm>
            <a:custGeom>
              <a:avLst/>
              <a:gdLst/>
              <a:ahLst/>
              <a:cxnLst/>
              <a:rect l="l" t="t" r="r" b="b"/>
              <a:pathLst>
                <a:path w="3240944" h="3949460">
                  <a:moveTo>
                    <a:pt x="2411668" y="919204"/>
                  </a:moveTo>
                  <a:cubicBezTo>
                    <a:pt x="2652037" y="921566"/>
                    <a:pt x="2997179" y="1088232"/>
                    <a:pt x="3147060" y="1333480"/>
                  </a:cubicBezTo>
                  <a:cubicBezTo>
                    <a:pt x="2837519" y="1559133"/>
                    <a:pt x="2713715" y="1818123"/>
                    <a:pt x="2716116" y="2148550"/>
                  </a:cubicBezTo>
                  <a:cubicBezTo>
                    <a:pt x="2724370" y="2506677"/>
                    <a:pt x="2937416" y="2788602"/>
                    <a:pt x="3240944" y="2908604"/>
                  </a:cubicBezTo>
                  <a:cubicBezTo>
                    <a:pt x="3111039" y="3296832"/>
                    <a:pt x="2835874" y="3920800"/>
                    <a:pt x="2360688" y="3949460"/>
                  </a:cubicBezTo>
                  <a:cubicBezTo>
                    <a:pt x="2104982" y="3948826"/>
                    <a:pt x="1887379" y="3871989"/>
                    <a:pt x="1655487" y="3790391"/>
                  </a:cubicBezTo>
                  <a:cubicBezTo>
                    <a:pt x="1465920" y="3881513"/>
                    <a:pt x="1178719" y="3984543"/>
                    <a:pt x="936764" y="3932790"/>
                  </a:cubicBezTo>
                  <a:cubicBezTo>
                    <a:pt x="634032" y="3867349"/>
                    <a:pt x="33306" y="3304229"/>
                    <a:pt x="0" y="2002921"/>
                  </a:cubicBezTo>
                  <a:cubicBezTo>
                    <a:pt x="5122" y="1625861"/>
                    <a:pt x="224231" y="988116"/>
                    <a:pt x="1004287" y="951010"/>
                  </a:cubicBezTo>
                  <a:cubicBezTo>
                    <a:pt x="1237754" y="955627"/>
                    <a:pt x="1430737" y="1013358"/>
                    <a:pt x="1654678" y="1150601"/>
                  </a:cubicBezTo>
                  <a:cubicBezTo>
                    <a:pt x="1907007" y="1025844"/>
                    <a:pt x="2042657" y="934423"/>
                    <a:pt x="2411668" y="919204"/>
                  </a:cubicBezTo>
                  <a:close/>
                  <a:moveTo>
                    <a:pt x="2423572" y="0"/>
                  </a:moveTo>
                  <a:cubicBezTo>
                    <a:pt x="2449670" y="236641"/>
                    <a:pt x="2449574" y="370890"/>
                    <a:pt x="2275646" y="605149"/>
                  </a:cubicBezTo>
                  <a:cubicBezTo>
                    <a:pt x="2098536" y="787863"/>
                    <a:pt x="1909519" y="903902"/>
                    <a:pt x="1627634" y="908022"/>
                  </a:cubicBezTo>
                  <a:cubicBezTo>
                    <a:pt x="1601565" y="662380"/>
                    <a:pt x="1689794" y="371496"/>
                    <a:pt x="1823269" y="256823"/>
                  </a:cubicBezTo>
                  <a:cubicBezTo>
                    <a:pt x="1945582" y="131527"/>
                    <a:pt x="2156003" y="39571"/>
                    <a:pt x="242357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8" name="Rounded Rectangle 8">
              <a:extLst>
                <a:ext uri="{FF2B5EF4-FFF2-40B4-BE49-F238E27FC236}">
                  <a16:creationId xmlns:a16="http://schemas.microsoft.com/office/drawing/2014/main" id="{44B5C4EA-7F96-4AF0-84E4-1B13725B0F0A}"/>
                </a:ext>
              </a:extLst>
            </p:cNvPr>
            <p:cNvSpPr>
              <a:spLocks noChangeAspect="1"/>
            </p:cNvSpPr>
            <p:nvPr/>
          </p:nvSpPr>
          <p:spPr>
            <a:xfrm>
              <a:off x="7800500" y="2582839"/>
              <a:ext cx="300170" cy="347427"/>
            </a:xfrm>
            <a:custGeom>
              <a:avLst/>
              <a:gdLst/>
              <a:ahLst/>
              <a:cxnLst/>
              <a:rect l="l" t="t" r="r" b="b"/>
              <a:pathLst>
                <a:path w="3319870" h="3842533">
                  <a:moveTo>
                    <a:pt x="579936" y="1296382"/>
                  </a:moveTo>
                  <a:lnTo>
                    <a:pt x="2739936" y="1296382"/>
                  </a:lnTo>
                  <a:lnTo>
                    <a:pt x="2739936" y="2796543"/>
                  </a:lnTo>
                  <a:cubicBezTo>
                    <a:pt x="2739936" y="2962250"/>
                    <a:pt x="2605604" y="3096582"/>
                    <a:pt x="2439897" y="3096582"/>
                  </a:cubicBezTo>
                  <a:lnTo>
                    <a:pt x="2272003" y="3096582"/>
                  </a:lnTo>
                  <a:lnTo>
                    <a:pt x="2272003" y="3590505"/>
                  </a:lnTo>
                  <a:cubicBezTo>
                    <a:pt x="2272003" y="3729696"/>
                    <a:pt x="2159166" y="3842533"/>
                    <a:pt x="2019975" y="3842533"/>
                  </a:cubicBezTo>
                  <a:cubicBezTo>
                    <a:pt x="1880784" y="3842533"/>
                    <a:pt x="1767947" y="3729696"/>
                    <a:pt x="1767947" y="3590505"/>
                  </a:cubicBezTo>
                  <a:lnTo>
                    <a:pt x="1767947" y="3096582"/>
                  </a:lnTo>
                  <a:lnTo>
                    <a:pt x="1492066" y="3096582"/>
                  </a:lnTo>
                  <a:lnTo>
                    <a:pt x="1492066" y="3590505"/>
                  </a:lnTo>
                  <a:cubicBezTo>
                    <a:pt x="1492066" y="3729696"/>
                    <a:pt x="1379229" y="3842533"/>
                    <a:pt x="1240038" y="3842533"/>
                  </a:cubicBezTo>
                  <a:cubicBezTo>
                    <a:pt x="1100847" y="3842533"/>
                    <a:pt x="988010" y="3729696"/>
                    <a:pt x="988010" y="3590505"/>
                  </a:cubicBezTo>
                  <a:lnTo>
                    <a:pt x="988010" y="3096582"/>
                  </a:lnTo>
                  <a:lnTo>
                    <a:pt x="879975" y="3096582"/>
                  </a:lnTo>
                  <a:cubicBezTo>
                    <a:pt x="714268" y="3096582"/>
                    <a:pt x="579936" y="2962250"/>
                    <a:pt x="579936" y="2796543"/>
                  </a:cubicBezTo>
                  <a:close/>
                  <a:moveTo>
                    <a:pt x="3067842" y="1281925"/>
                  </a:moveTo>
                  <a:cubicBezTo>
                    <a:pt x="3207033" y="1281925"/>
                    <a:pt x="3319870" y="1394762"/>
                    <a:pt x="3319870" y="1533953"/>
                  </a:cubicBezTo>
                  <a:lnTo>
                    <a:pt x="3319870" y="2505897"/>
                  </a:lnTo>
                  <a:cubicBezTo>
                    <a:pt x="3319870" y="2645088"/>
                    <a:pt x="3207033" y="2757925"/>
                    <a:pt x="3067842" y="2757925"/>
                  </a:cubicBezTo>
                  <a:cubicBezTo>
                    <a:pt x="2928651" y="2757925"/>
                    <a:pt x="2815814" y="2645088"/>
                    <a:pt x="2815814" y="2505897"/>
                  </a:cubicBezTo>
                  <a:lnTo>
                    <a:pt x="2815814" y="1533953"/>
                  </a:lnTo>
                  <a:cubicBezTo>
                    <a:pt x="2815814" y="1394762"/>
                    <a:pt x="2928651" y="1281925"/>
                    <a:pt x="3067842" y="1281925"/>
                  </a:cubicBezTo>
                  <a:close/>
                  <a:moveTo>
                    <a:pt x="252028" y="1281925"/>
                  </a:moveTo>
                  <a:cubicBezTo>
                    <a:pt x="391219" y="1281925"/>
                    <a:pt x="504056" y="1394762"/>
                    <a:pt x="504056" y="1533953"/>
                  </a:cubicBezTo>
                  <a:lnTo>
                    <a:pt x="504056" y="2505897"/>
                  </a:lnTo>
                  <a:cubicBezTo>
                    <a:pt x="504056" y="2645088"/>
                    <a:pt x="391219" y="2757925"/>
                    <a:pt x="252028" y="2757925"/>
                  </a:cubicBezTo>
                  <a:cubicBezTo>
                    <a:pt x="112837" y="2757925"/>
                    <a:pt x="0" y="2645088"/>
                    <a:pt x="0" y="2505897"/>
                  </a:cubicBezTo>
                  <a:lnTo>
                    <a:pt x="0" y="1533953"/>
                  </a:lnTo>
                  <a:cubicBezTo>
                    <a:pt x="0" y="1394762"/>
                    <a:pt x="112837" y="1281925"/>
                    <a:pt x="252028" y="1281925"/>
                  </a:cubicBezTo>
                  <a:close/>
                  <a:moveTo>
                    <a:pt x="2134062" y="558521"/>
                  </a:moveTo>
                  <a:cubicBezTo>
                    <a:pt x="2073373" y="558521"/>
                    <a:pt x="2024174" y="607720"/>
                    <a:pt x="2024174" y="668409"/>
                  </a:cubicBezTo>
                  <a:cubicBezTo>
                    <a:pt x="2024174" y="729098"/>
                    <a:pt x="2073373" y="778297"/>
                    <a:pt x="2134062" y="778297"/>
                  </a:cubicBezTo>
                  <a:cubicBezTo>
                    <a:pt x="2194751" y="778297"/>
                    <a:pt x="2243950" y="729098"/>
                    <a:pt x="2243950" y="668409"/>
                  </a:cubicBezTo>
                  <a:cubicBezTo>
                    <a:pt x="2243950" y="607720"/>
                    <a:pt x="2194751" y="558521"/>
                    <a:pt x="2134062" y="558521"/>
                  </a:cubicBezTo>
                  <a:close/>
                  <a:moveTo>
                    <a:pt x="1177409" y="558521"/>
                  </a:moveTo>
                  <a:cubicBezTo>
                    <a:pt x="1116720" y="558521"/>
                    <a:pt x="1067521" y="607720"/>
                    <a:pt x="1067521" y="668409"/>
                  </a:cubicBezTo>
                  <a:cubicBezTo>
                    <a:pt x="1067521" y="729098"/>
                    <a:pt x="1116720" y="778297"/>
                    <a:pt x="1177409" y="778297"/>
                  </a:cubicBezTo>
                  <a:cubicBezTo>
                    <a:pt x="1238098" y="778297"/>
                    <a:pt x="1287297" y="729098"/>
                    <a:pt x="1287297" y="668409"/>
                  </a:cubicBezTo>
                  <a:cubicBezTo>
                    <a:pt x="1287297" y="607720"/>
                    <a:pt x="1238098" y="558521"/>
                    <a:pt x="1177409" y="558521"/>
                  </a:cubicBezTo>
                  <a:close/>
                  <a:moveTo>
                    <a:pt x="1041854" y="0"/>
                  </a:moveTo>
                  <a:lnTo>
                    <a:pt x="1215617" y="300965"/>
                  </a:lnTo>
                  <a:cubicBezTo>
                    <a:pt x="1350827" y="238508"/>
                    <a:pt x="1501239" y="204386"/>
                    <a:pt x="1659158" y="204272"/>
                  </a:cubicBezTo>
                  <a:cubicBezTo>
                    <a:pt x="1823689" y="204153"/>
                    <a:pt x="1980124" y="240963"/>
                    <a:pt x="2119837" y="308065"/>
                  </a:cubicBezTo>
                  <a:lnTo>
                    <a:pt x="2297698" y="0"/>
                  </a:lnTo>
                  <a:lnTo>
                    <a:pt x="2391229" y="54000"/>
                  </a:lnTo>
                  <a:lnTo>
                    <a:pt x="2215205" y="358882"/>
                  </a:lnTo>
                  <a:cubicBezTo>
                    <a:pt x="2507692" y="533629"/>
                    <a:pt x="2710924" y="843756"/>
                    <a:pt x="2737127" y="1206450"/>
                  </a:cubicBezTo>
                  <a:cubicBezTo>
                    <a:pt x="2018962" y="1206967"/>
                    <a:pt x="1300797" y="1207483"/>
                    <a:pt x="582632" y="1208000"/>
                  </a:cubicBezTo>
                  <a:cubicBezTo>
                    <a:pt x="608780" y="838665"/>
                    <a:pt x="818541" y="523565"/>
                    <a:pt x="1119462" y="350420"/>
                  </a:cubicBezTo>
                  <a:lnTo>
                    <a:pt x="948323" y="5400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9" name="Oval 10">
              <a:extLst>
                <a:ext uri="{FF2B5EF4-FFF2-40B4-BE49-F238E27FC236}">
                  <a16:creationId xmlns:a16="http://schemas.microsoft.com/office/drawing/2014/main" id="{6625B8CC-1957-4140-93C9-116EC2EA30FF}"/>
                </a:ext>
              </a:extLst>
            </p:cNvPr>
            <p:cNvSpPr>
              <a:spLocks noChangeAspect="1"/>
            </p:cNvSpPr>
            <p:nvPr/>
          </p:nvSpPr>
          <p:spPr>
            <a:xfrm>
              <a:off x="10645011" y="2518278"/>
              <a:ext cx="340001" cy="338281"/>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0" name="Freeform 23">
              <a:extLst>
                <a:ext uri="{FF2B5EF4-FFF2-40B4-BE49-F238E27FC236}">
                  <a16:creationId xmlns:a16="http://schemas.microsoft.com/office/drawing/2014/main" id="{35ECFF98-2888-448F-9EDF-10CAFB360A66}"/>
                </a:ext>
              </a:extLst>
            </p:cNvPr>
            <p:cNvSpPr>
              <a:spLocks noChangeAspect="1"/>
            </p:cNvSpPr>
            <p:nvPr/>
          </p:nvSpPr>
          <p:spPr>
            <a:xfrm flipH="1">
              <a:off x="10345251" y="2251006"/>
              <a:ext cx="441966" cy="281210"/>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1" name="Rectangle 6">
              <a:extLst>
                <a:ext uri="{FF2B5EF4-FFF2-40B4-BE49-F238E27FC236}">
                  <a16:creationId xmlns:a16="http://schemas.microsoft.com/office/drawing/2014/main" id="{872F826C-5AD6-45DB-8537-81F00685EDFB}"/>
                </a:ext>
              </a:extLst>
            </p:cNvPr>
            <p:cNvSpPr>
              <a:spLocks noChangeAspect="1"/>
            </p:cNvSpPr>
            <p:nvPr/>
          </p:nvSpPr>
          <p:spPr>
            <a:xfrm>
              <a:off x="11003273" y="3365017"/>
              <a:ext cx="357359" cy="364685"/>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4" name="자유형: 도형 16">
              <a:extLst>
                <a:ext uri="{FF2B5EF4-FFF2-40B4-BE49-F238E27FC236}">
                  <a16:creationId xmlns:a16="http://schemas.microsoft.com/office/drawing/2014/main" id="{8150218F-2545-45DC-9FFE-E5151564BF4B}"/>
                </a:ext>
              </a:extLst>
            </p:cNvPr>
            <p:cNvSpPr>
              <a:spLocks noChangeAspect="1"/>
            </p:cNvSpPr>
            <p:nvPr/>
          </p:nvSpPr>
          <p:spPr>
            <a:xfrm>
              <a:off x="9028038" y="5418963"/>
              <a:ext cx="353455" cy="397548"/>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Rounded Rectangle 1">
              <a:extLst>
                <a:ext uri="{FF2B5EF4-FFF2-40B4-BE49-F238E27FC236}">
                  <a16:creationId xmlns:a16="http://schemas.microsoft.com/office/drawing/2014/main" id="{CEECAD02-ACA9-4956-98DB-218EFDFECB44}"/>
                </a:ext>
              </a:extLst>
            </p:cNvPr>
            <p:cNvSpPr>
              <a:spLocks noChangeAspect="1"/>
            </p:cNvSpPr>
            <p:nvPr/>
          </p:nvSpPr>
          <p:spPr>
            <a:xfrm>
              <a:off x="7496004" y="3682990"/>
              <a:ext cx="320490" cy="269438"/>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6" name="Oval 2">
              <a:extLst>
                <a:ext uri="{FF2B5EF4-FFF2-40B4-BE49-F238E27FC236}">
                  <a16:creationId xmlns:a16="http://schemas.microsoft.com/office/drawing/2014/main" id="{19587006-65F6-4025-A545-D2DD7D616F24}"/>
                </a:ext>
              </a:extLst>
            </p:cNvPr>
            <p:cNvSpPr>
              <a:spLocks noChangeAspect="1"/>
            </p:cNvSpPr>
            <p:nvPr/>
          </p:nvSpPr>
          <p:spPr>
            <a:xfrm>
              <a:off x="7501595" y="3961380"/>
              <a:ext cx="348693" cy="269437"/>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7" name="Block Arc 5">
              <a:extLst>
                <a:ext uri="{FF2B5EF4-FFF2-40B4-BE49-F238E27FC236}">
                  <a16:creationId xmlns:a16="http://schemas.microsoft.com/office/drawing/2014/main" id="{67FBB620-BA31-4B3C-B020-792398560E5C}"/>
                </a:ext>
              </a:extLst>
            </p:cNvPr>
            <p:cNvSpPr>
              <a:spLocks noChangeAspect="1"/>
            </p:cNvSpPr>
            <p:nvPr/>
          </p:nvSpPr>
          <p:spPr>
            <a:xfrm rot="10800000">
              <a:off x="7556822" y="3332187"/>
              <a:ext cx="299221" cy="322665"/>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0" name="Rounded Rectangle 9">
              <a:extLst>
                <a:ext uri="{FF2B5EF4-FFF2-40B4-BE49-F238E27FC236}">
                  <a16:creationId xmlns:a16="http://schemas.microsoft.com/office/drawing/2014/main" id="{4DB0D72D-2EE1-47FB-B287-EA0D0ACBEB23}"/>
                </a:ext>
              </a:extLst>
            </p:cNvPr>
            <p:cNvSpPr>
              <a:spLocks noChangeAspect="1"/>
            </p:cNvSpPr>
            <p:nvPr/>
          </p:nvSpPr>
          <p:spPr>
            <a:xfrm>
              <a:off x="8516432" y="2099615"/>
              <a:ext cx="296548" cy="296548"/>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3" name="Freeform 20">
              <a:extLst>
                <a:ext uri="{FF2B5EF4-FFF2-40B4-BE49-F238E27FC236}">
                  <a16:creationId xmlns:a16="http://schemas.microsoft.com/office/drawing/2014/main" id="{7D5EBDAF-611B-4CBD-9356-E2947A2DAC36}"/>
                </a:ext>
              </a:extLst>
            </p:cNvPr>
            <p:cNvSpPr>
              <a:spLocks noChangeAspect="1"/>
            </p:cNvSpPr>
            <p:nvPr/>
          </p:nvSpPr>
          <p:spPr>
            <a:xfrm flipH="1">
              <a:off x="7608791" y="4297323"/>
              <a:ext cx="336694" cy="323742"/>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56" name="Donut 93">
            <a:extLst>
              <a:ext uri="{FF2B5EF4-FFF2-40B4-BE49-F238E27FC236}">
                <a16:creationId xmlns:a16="http://schemas.microsoft.com/office/drawing/2014/main" id="{EA719C33-5490-49A4-82C9-7F90051D2CA6}"/>
              </a:ext>
            </a:extLst>
          </p:cNvPr>
          <p:cNvSpPr/>
          <p:nvPr/>
        </p:nvSpPr>
        <p:spPr>
          <a:xfrm>
            <a:off x="7350231" y="1734252"/>
            <a:ext cx="4243993" cy="4243993"/>
          </a:xfrm>
          <a:prstGeom prst="donut">
            <a:avLst>
              <a:gd name="adj" fmla="val 14003"/>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Oval 2">
            <a:extLst>
              <a:ext uri="{FF2B5EF4-FFF2-40B4-BE49-F238E27FC236}">
                <a16:creationId xmlns:a16="http://schemas.microsoft.com/office/drawing/2014/main" id="{46B2F439-8415-4DE8-85D3-BD829D94A83A}"/>
              </a:ext>
            </a:extLst>
          </p:cNvPr>
          <p:cNvSpPr/>
          <p:nvPr/>
        </p:nvSpPr>
        <p:spPr>
          <a:xfrm>
            <a:off x="4043524" y="3988684"/>
            <a:ext cx="630965" cy="630965"/>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4" name="Oval 3">
            <a:extLst>
              <a:ext uri="{FF2B5EF4-FFF2-40B4-BE49-F238E27FC236}">
                <a16:creationId xmlns:a16="http://schemas.microsoft.com/office/drawing/2014/main" id="{C9DCD53F-DE9F-4216-8021-D6781169438C}"/>
              </a:ext>
            </a:extLst>
          </p:cNvPr>
          <p:cNvSpPr/>
          <p:nvPr/>
        </p:nvSpPr>
        <p:spPr>
          <a:xfrm>
            <a:off x="945558" y="3988684"/>
            <a:ext cx="630965" cy="630965"/>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cs typeface="Arial" pitchFamily="34" charset="0"/>
            </a:endParaRPr>
          </a:p>
        </p:txBody>
      </p:sp>
      <p:grpSp>
        <p:nvGrpSpPr>
          <p:cNvPr id="5" name="Group 4">
            <a:extLst>
              <a:ext uri="{FF2B5EF4-FFF2-40B4-BE49-F238E27FC236}">
                <a16:creationId xmlns:a16="http://schemas.microsoft.com/office/drawing/2014/main" id="{C533C0E8-6B35-4981-A428-E806884C2E83}"/>
              </a:ext>
            </a:extLst>
          </p:cNvPr>
          <p:cNvGrpSpPr/>
          <p:nvPr/>
        </p:nvGrpSpPr>
        <p:grpSpPr>
          <a:xfrm>
            <a:off x="1644614" y="3856249"/>
            <a:ext cx="2412029" cy="895838"/>
            <a:chOff x="3131840" y="2220255"/>
            <a:chExt cx="3096344" cy="895838"/>
          </a:xfrm>
        </p:grpSpPr>
        <p:sp>
          <p:nvSpPr>
            <p:cNvPr id="6" name="TextBox 5">
              <a:extLst>
                <a:ext uri="{FF2B5EF4-FFF2-40B4-BE49-F238E27FC236}">
                  <a16:creationId xmlns:a16="http://schemas.microsoft.com/office/drawing/2014/main" id="{D2C7779A-EF63-4036-B273-BD0C359E3706}"/>
                </a:ext>
              </a:extLst>
            </p:cNvPr>
            <p:cNvSpPr txBox="1"/>
            <p:nvPr/>
          </p:nvSpPr>
          <p:spPr>
            <a:xfrm>
              <a:off x="3131840" y="2220255"/>
              <a:ext cx="309634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F5BF2EFC-FCB5-4D3C-A61D-88950267C37F}"/>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grpSp>
      <p:grpSp>
        <p:nvGrpSpPr>
          <p:cNvPr id="8" name="Group 7">
            <a:extLst>
              <a:ext uri="{FF2B5EF4-FFF2-40B4-BE49-F238E27FC236}">
                <a16:creationId xmlns:a16="http://schemas.microsoft.com/office/drawing/2014/main" id="{A4B099C6-36D6-406C-B313-1DFB0F809241}"/>
              </a:ext>
            </a:extLst>
          </p:cNvPr>
          <p:cNvGrpSpPr/>
          <p:nvPr/>
        </p:nvGrpSpPr>
        <p:grpSpPr>
          <a:xfrm>
            <a:off x="4742580" y="3856249"/>
            <a:ext cx="2412029" cy="895838"/>
            <a:chOff x="3131840" y="2220255"/>
            <a:chExt cx="3096344" cy="895838"/>
          </a:xfrm>
        </p:grpSpPr>
        <p:sp>
          <p:nvSpPr>
            <p:cNvPr id="9" name="TextBox 8">
              <a:extLst>
                <a:ext uri="{FF2B5EF4-FFF2-40B4-BE49-F238E27FC236}">
                  <a16:creationId xmlns:a16="http://schemas.microsoft.com/office/drawing/2014/main" id="{3F81A4DA-4CA2-40FD-84D2-715ED7EF8764}"/>
                </a:ext>
              </a:extLst>
            </p:cNvPr>
            <p:cNvSpPr txBox="1"/>
            <p:nvPr/>
          </p:nvSpPr>
          <p:spPr>
            <a:xfrm>
              <a:off x="3131840" y="2220255"/>
              <a:ext cx="309634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B7E1C667-445C-40EB-B402-766B334F68D2}"/>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grpSp>
      <p:sp>
        <p:nvSpPr>
          <p:cNvPr id="11" name="Oval 10">
            <a:extLst>
              <a:ext uri="{FF2B5EF4-FFF2-40B4-BE49-F238E27FC236}">
                <a16:creationId xmlns:a16="http://schemas.microsoft.com/office/drawing/2014/main" id="{921FF0E3-E552-4197-B6CB-B18A2D6D6AEC}"/>
              </a:ext>
            </a:extLst>
          </p:cNvPr>
          <p:cNvSpPr/>
          <p:nvPr/>
        </p:nvSpPr>
        <p:spPr>
          <a:xfrm>
            <a:off x="4043524" y="5161970"/>
            <a:ext cx="630965" cy="630965"/>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sp>
        <p:nvSpPr>
          <p:cNvPr id="12" name="Oval 11">
            <a:extLst>
              <a:ext uri="{FF2B5EF4-FFF2-40B4-BE49-F238E27FC236}">
                <a16:creationId xmlns:a16="http://schemas.microsoft.com/office/drawing/2014/main" id="{DBEBF686-8AC0-4FEF-939A-2BCFA0500049}"/>
              </a:ext>
            </a:extLst>
          </p:cNvPr>
          <p:cNvSpPr/>
          <p:nvPr/>
        </p:nvSpPr>
        <p:spPr>
          <a:xfrm>
            <a:off x="945558" y="5161970"/>
            <a:ext cx="630965" cy="630965"/>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13" name="Group 12">
            <a:extLst>
              <a:ext uri="{FF2B5EF4-FFF2-40B4-BE49-F238E27FC236}">
                <a16:creationId xmlns:a16="http://schemas.microsoft.com/office/drawing/2014/main" id="{E786BDCB-1573-4AD9-B08A-044DCD9ED820}"/>
              </a:ext>
            </a:extLst>
          </p:cNvPr>
          <p:cNvGrpSpPr/>
          <p:nvPr/>
        </p:nvGrpSpPr>
        <p:grpSpPr>
          <a:xfrm>
            <a:off x="1644614" y="5029534"/>
            <a:ext cx="2412029" cy="895838"/>
            <a:chOff x="3131840" y="2220255"/>
            <a:chExt cx="3096344" cy="895838"/>
          </a:xfrm>
        </p:grpSpPr>
        <p:sp>
          <p:nvSpPr>
            <p:cNvPr id="14" name="TextBox 13">
              <a:extLst>
                <a:ext uri="{FF2B5EF4-FFF2-40B4-BE49-F238E27FC236}">
                  <a16:creationId xmlns:a16="http://schemas.microsoft.com/office/drawing/2014/main" id="{3838F3BF-1B26-40C9-92AA-62AE3434D0F0}"/>
                </a:ext>
              </a:extLst>
            </p:cNvPr>
            <p:cNvSpPr txBox="1"/>
            <p:nvPr/>
          </p:nvSpPr>
          <p:spPr>
            <a:xfrm>
              <a:off x="3131840" y="2220255"/>
              <a:ext cx="309634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DEEE6165-C734-46E8-8101-7E6EE604EE64}"/>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grpSp>
      <p:grpSp>
        <p:nvGrpSpPr>
          <p:cNvPr id="16" name="Group 15">
            <a:extLst>
              <a:ext uri="{FF2B5EF4-FFF2-40B4-BE49-F238E27FC236}">
                <a16:creationId xmlns:a16="http://schemas.microsoft.com/office/drawing/2014/main" id="{7FEEB962-5BC9-4139-AA46-CFDD2C271904}"/>
              </a:ext>
            </a:extLst>
          </p:cNvPr>
          <p:cNvGrpSpPr/>
          <p:nvPr/>
        </p:nvGrpSpPr>
        <p:grpSpPr>
          <a:xfrm>
            <a:off x="4742580" y="5029534"/>
            <a:ext cx="2412029" cy="895838"/>
            <a:chOff x="3131840" y="2220255"/>
            <a:chExt cx="3096344" cy="895838"/>
          </a:xfrm>
        </p:grpSpPr>
        <p:sp>
          <p:nvSpPr>
            <p:cNvPr id="17" name="TextBox 16">
              <a:extLst>
                <a:ext uri="{FF2B5EF4-FFF2-40B4-BE49-F238E27FC236}">
                  <a16:creationId xmlns:a16="http://schemas.microsoft.com/office/drawing/2014/main" id="{93237616-3C6E-4364-85CA-3B53AE5561FF}"/>
                </a:ext>
              </a:extLst>
            </p:cNvPr>
            <p:cNvSpPr txBox="1"/>
            <p:nvPr/>
          </p:nvSpPr>
          <p:spPr>
            <a:xfrm>
              <a:off x="3131840" y="2220255"/>
              <a:ext cx="3096344" cy="276999"/>
            </a:xfrm>
            <a:prstGeom prst="rect">
              <a:avLst/>
            </a:prstGeom>
            <a:noFill/>
          </p:spPr>
          <p:txBody>
            <a:bodyPr wrap="square" rtlCol="0" anchor="ctr">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FADC42AB-B679-4E65-B045-61755A20DF0A}"/>
                </a:ext>
              </a:extLst>
            </p:cNvPr>
            <p:cNvSpPr txBox="1"/>
            <p:nvPr/>
          </p:nvSpPr>
          <p:spPr>
            <a:xfrm>
              <a:off x="3131840" y="2469762"/>
              <a:ext cx="309634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a:t>
              </a:r>
            </a:p>
          </p:txBody>
        </p:sp>
      </p:grpSp>
      <p:sp>
        <p:nvSpPr>
          <p:cNvPr id="19" name="Round Same Side Corner Rectangle 11">
            <a:extLst>
              <a:ext uri="{FF2B5EF4-FFF2-40B4-BE49-F238E27FC236}">
                <a16:creationId xmlns:a16="http://schemas.microsoft.com/office/drawing/2014/main" id="{07C2A3B5-1C03-4963-8EF8-FA48D121399B}"/>
              </a:ext>
            </a:extLst>
          </p:cNvPr>
          <p:cNvSpPr>
            <a:spLocks noChangeAspect="1"/>
          </p:cNvSpPr>
          <p:nvPr/>
        </p:nvSpPr>
        <p:spPr>
          <a:xfrm>
            <a:off x="1116933" y="5331146"/>
            <a:ext cx="288218" cy="292616"/>
          </a:xfrm>
          <a:custGeom>
            <a:avLst/>
            <a:gdLst/>
            <a:ahLst/>
            <a:cxnLst/>
            <a:rect l="l" t="t" r="r" b="b"/>
            <a:pathLst>
              <a:path w="3746212" h="3803392">
                <a:moveTo>
                  <a:pt x="1805718" y="1770898"/>
                </a:moveTo>
                <a:lnTo>
                  <a:pt x="1881311" y="1770898"/>
                </a:lnTo>
                <a:cubicBezTo>
                  <a:pt x="1923060" y="1770898"/>
                  <a:pt x="1956904" y="1804742"/>
                  <a:pt x="1956904" y="1846490"/>
                </a:cubicBezTo>
                <a:cubicBezTo>
                  <a:pt x="1956904" y="1888239"/>
                  <a:pt x="1923060" y="1922083"/>
                  <a:pt x="1881311" y="1922083"/>
                </a:cubicBezTo>
                <a:lnTo>
                  <a:pt x="1805718" y="1922083"/>
                </a:lnTo>
                <a:close/>
                <a:moveTo>
                  <a:pt x="1343303" y="1695515"/>
                </a:moveTo>
                <a:cubicBezTo>
                  <a:pt x="1329134" y="1694905"/>
                  <a:pt x="1314741" y="1695561"/>
                  <a:pt x="1300261" y="1697572"/>
                </a:cubicBezTo>
                <a:cubicBezTo>
                  <a:pt x="1184424" y="1713656"/>
                  <a:pt x="1097520" y="1811650"/>
                  <a:pt x="1095397" y="1928579"/>
                </a:cubicBezTo>
                <a:cubicBezTo>
                  <a:pt x="1093274" y="2045508"/>
                  <a:pt x="1176562" y="2146592"/>
                  <a:pt x="1291739" y="2166871"/>
                </a:cubicBezTo>
                <a:cubicBezTo>
                  <a:pt x="1406916" y="2187150"/>
                  <a:pt x="1519721" y="2120593"/>
                  <a:pt x="1557663" y="2009970"/>
                </a:cubicBezTo>
                <a:lnTo>
                  <a:pt x="1424986" y="1964463"/>
                </a:lnTo>
                <a:cubicBezTo>
                  <a:pt x="1409445" y="2009774"/>
                  <a:pt x="1363239" y="2037036"/>
                  <a:pt x="1316063" y="2028730"/>
                </a:cubicBezTo>
                <a:cubicBezTo>
                  <a:pt x="1268886" y="2020423"/>
                  <a:pt x="1234771" y="1979019"/>
                  <a:pt x="1235641" y="1931125"/>
                </a:cubicBezTo>
                <a:cubicBezTo>
                  <a:pt x="1236510" y="1883231"/>
                  <a:pt x="1272106" y="1843093"/>
                  <a:pt x="1319553" y="1836505"/>
                </a:cubicBezTo>
                <a:cubicBezTo>
                  <a:pt x="1367000" y="1829917"/>
                  <a:pt x="1412184" y="1858839"/>
                  <a:pt x="1426070" y="1904684"/>
                </a:cubicBezTo>
                <a:lnTo>
                  <a:pt x="1560313" y="1864024"/>
                </a:lnTo>
                <a:cubicBezTo>
                  <a:pt x="1530651" y="1766088"/>
                  <a:pt x="1442483" y="1699786"/>
                  <a:pt x="1343303" y="1695515"/>
                </a:cubicBezTo>
                <a:close/>
                <a:moveTo>
                  <a:pt x="2185615" y="1695314"/>
                </a:moveTo>
                <a:lnTo>
                  <a:pt x="2185615" y="1932918"/>
                </a:lnTo>
                <a:lnTo>
                  <a:pt x="2185783" y="1932918"/>
                </a:lnTo>
                <a:cubicBezTo>
                  <a:pt x="2187160" y="2017080"/>
                  <a:pt x="2231558" y="2094609"/>
                  <a:pt x="2303144" y="2137304"/>
                </a:cubicBezTo>
                <a:cubicBezTo>
                  <a:pt x="2376613" y="2181122"/>
                  <a:pt x="2467487" y="2181548"/>
                  <a:pt x="2541350" y="2138420"/>
                </a:cubicBezTo>
                <a:cubicBezTo>
                  <a:pt x="2613953" y="2096028"/>
                  <a:pt x="2659209" y="2017927"/>
                  <a:pt x="2660625" y="1932918"/>
                </a:cubicBezTo>
                <a:lnTo>
                  <a:pt x="2660770" y="1932918"/>
                </a:lnTo>
                <a:lnTo>
                  <a:pt x="2660770" y="1928491"/>
                </a:lnTo>
                <a:lnTo>
                  <a:pt x="2660770" y="1695314"/>
                </a:lnTo>
                <a:lnTo>
                  <a:pt x="2531183" y="1695314"/>
                </a:lnTo>
                <a:lnTo>
                  <a:pt x="2531183" y="1928491"/>
                </a:lnTo>
                <a:lnTo>
                  <a:pt x="2531063" y="1928491"/>
                </a:lnTo>
                <a:cubicBezTo>
                  <a:pt x="2531063" y="1967864"/>
                  <a:pt x="2510377" y="2004226"/>
                  <a:pt x="2476841" y="2023808"/>
                </a:cubicBezTo>
                <a:cubicBezTo>
                  <a:pt x="2443304" y="2043389"/>
                  <a:pt x="2402044" y="2043196"/>
                  <a:pt x="2368686" y="2023301"/>
                </a:cubicBezTo>
                <a:cubicBezTo>
                  <a:pt x="2335327" y="2003405"/>
                  <a:pt x="2314972" y="1966851"/>
                  <a:pt x="2315328" y="1927480"/>
                </a:cubicBezTo>
                <a:lnTo>
                  <a:pt x="2315203" y="1927479"/>
                </a:lnTo>
                <a:lnTo>
                  <a:pt x="2315203" y="1695314"/>
                </a:lnTo>
                <a:close/>
                <a:moveTo>
                  <a:pt x="1805719" y="1695314"/>
                </a:moveTo>
                <a:lnTo>
                  <a:pt x="1805719" y="1695315"/>
                </a:lnTo>
                <a:lnTo>
                  <a:pt x="1676117" y="1695315"/>
                </a:lnTo>
                <a:lnTo>
                  <a:pt x="1676117" y="2170470"/>
                </a:lnTo>
                <a:lnTo>
                  <a:pt x="1805719" y="2170470"/>
                </a:lnTo>
                <a:lnTo>
                  <a:pt x="1805719" y="1997667"/>
                </a:lnTo>
                <a:lnTo>
                  <a:pt x="1942866" y="1997667"/>
                </a:lnTo>
                <a:cubicBezTo>
                  <a:pt x="2018609" y="1997667"/>
                  <a:pt x="2080012" y="1936264"/>
                  <a:pt x="2080012" y="1860520"/>
                </a:cubicBezTo>
                <a:lnTo>
                  <a:pt x="2080012" y="1832461"/>
                </a:lnTo>
                <a:cubicBezTo>
                  <a:pt x="2080012" y="1756717"/>
                  <a:pt x="2018609" y="1695314"/>
                  <a:pt x="1942866" y="1695314"/>
                </a:cubicBezTo>
                <a:close/>
                <a:moveTo>
                  <a:pt x="936104" y="965696"/>
                </a:moveTo>
                <a:lnTo>
                  <a:pt x="2808312" y="965696"/>
                </a:lnTo>
                <a:lnTo>
                  <a:pt x="2808312" y="2837696"/>
                </a:lnTo>
                <a:lnTo>
                  <a:pt x="936104" y="2837696"/>
                </a:lnTo>
                <a:close/>
                <a:moveTo>
                  <a:pt x="753031" y="782519"/>
                </a:moveTo>
                <a:lnTo>
                  <a:pt x="753031" y="3020873"/>
                </a:lnTo>
                <a:lnTo>
                  <a:pt x="2991385" y="3020873"/>
                </a:lnTo>
                <a:lnTo>
                  <a:pt x="2991385" y="782519"/>
                </a:lnTo>
                <a:close/>
                <a:moveTo>
                  <a:pt x="856388" y="0"/>
                </a:moveTo>
                <a:cubicBezTo>
                  <a:pt x="916041" y="0"/>
                  <a:pt x="964400" y="48359"/>
                  <a:pt x="964400" y="108012"/>
                </a:cubicBezTo>
                <a:lnTo>
                  <a:pt x="964400" y="551696"/>
                </a:lnTo>
                <a:lnTo>
                  <a:pt x="1256286" y="551696"/>
                </a:lnTo>
                <a:lnTo>
                  <a:pt x="1256286" y="108012"/>
                </a:lnTo>
                <a:cubicBezTo>
                  <a:pt x="1256286" y="48359"/>
                  <a:pt x="1304645" y="0"/>
                  <a:pt x="1364298" y="0"/>
                </a:cubicBezTo>
                <a:cubicBezTo>
                  <a:pt x="1423951" y="0"/>
                  <a:pt x="1472310" y="48359"/>
                  <a:pt x="1472310" y="108012"/>
                </a:cubicBezTo>
                <a:lnTo>
                  <a:pt x="1472310" y="551696"/>
                </a:lnTo>
                <a:lnTo>
                  <a:pt x="1764196" y="551696"/>
                </a:lnTo>
                <a:lnTo>
                  <a:pt x="1764196" y="108012"/>
                </a:lnTo>
                <a:cubicBezTo>
                  <a:pt x="1764196" y="48359"/>
                  <a:pt x="1812555" y="0"/>
                  <a:pt x="1872208" y="0"/>
                </a:cubicBezTo>
                <a:cubicBezTo>
                  <a:pt x="1931861" y="0"/>
                  <a:pt x="1980220" y="48359"/>
                  <a:pt x="1980220" y="108012"/>
                </a:cubicBezTo>
                <a:lnTo>
                  <a:pt x="1980220" y="551696"/>
                </a:lnTo>
                <a:lnTo>
                  <a:pt x="2272106" y="551696"/>
                </a:lnTo>
                <a:lnTo>
                  <a:pt x="2272106" y="108012"/>
                </a:lnTo>
                <a:cubicBezTo>
                  <a:pt x="2272106" y="48359"/>
                  <a:pt x="2320465" y="0"/>
                  <a:pt x="2380118" y="0"/>
                </a:cubicBezTo>
                <a:cubicBezTo>
                  <a:pt x="2439771" y="0"/>
                  <a:pt x="2488130" y="48359"/>
                  <a:pt x="2488130" y="108012"/>
                </a:cubicBezTo>
                <a:lnTo>
                  <a:pt x="2488130" y="551696"/>
                </a:lnTo>
                <a:lnTo>
                  <a:pt x="2780016" y="551696"/>
                </a:lnTo>
                <a:lnTo>
                  <a:pt x="2780016" y="108012"/>
                </a:lnTo>
                <a:cubicBezTo>
                  <a:pt x="2780016" y="48359"/>
                  <a:pt x="2828375" y="0"/>
                  <a:pt x="2888028" y="0"/>
                </a:cubicBezTo>
                <a:cubicBezTo>
                  <a:pt x="2947681" y="0"/>
                  <a:pt x="2996040" y="48359"/>
                  <a:pt x="2996040" y="108012"/>
                </a:cubicBezTo>
                <a:lnTo>
                  <a:pt x="2996040" y="551696"/>
                </a:lnTo>
                <a:lnTo>
                  <a:pt x="3222208" y="551696"/>
                </a:lnTo>
                <a:lnTo>
                  <a:pt x="3222208" y="819836"/>
                </a:lnTo>
                <a:lnTo>
                  <a:pt x="3638200" y="819836"/>
                </a:lnTo>
                <a:cubicBezTo>
                  <a:pt x="3697853" y="819836"/>
                  <a:pt x="3746212" y="868195"/>
                  <a:pt x="3746212" y="927848"/>
                </a:cubicBezTo>
                <a:cubicBezTo>
                  <a:pt x="3746212" y="987501"/>
                  <a:pt x="3697853" y="1035860"/>
                  <a:pt x="3638200" y="1035860"/>
                </a:cubicBezTo>
                <a:lnTo>
                  <a:pt x="3222208" y="1035860"/>
                </a:lnTo>
                <a:lnTo>
                  <a:pt x="3222208" y="1327746"/>
                </a:lnTo>
                <a:lnTo>
                  <a:pt x="3638200" y="1327746"/>
                </a:lnTo>
                <a:cubicBezTo>
                  <a:pt x="3697853" y="1327746"/>
                  <a:pt x="3746212" y="1376105"/>
                  <a:pt x="3746212" y="1435758"/>
                </a:cubicBezTo>
                <a:cubicBezTo>
                  <a:pt x="3746212" y="1495411"/>
                  <a:pt x="3697853" y="1543770"/>
                  <a:pt x="3638200" y="1543770"/>
                </a:cubicBezTo>
                <a:lnTo>
                  <a:pt x="3222208" y="1543770"/>
                </a:lnTo>
                <a:lnTo>
                  <a:pt x="3222208" y="1835656"/>
                </a:lnTo>
                <a:lnTo>
                  <a:pt x="3638200" y="1835656"/>
                </a:lnTo>
                <a:cubicBezTo>
                  <a:pt x="3697853" y="1835656"/>
                  <a:pt x="3746212" y="1884015"/>
                  <a:pt x="3746212" y="1943668"/>
                </a:cubicBezTo>
                <a:cubicBezTo>
                  <a:pt x="3746212" y="2003321"/>
                  <a:pt x="3697853" y="2051680"/>
                  <a:pt x="3638200" y="2051680"/>
                </a:cubicBezTo>
                <a:lnTo>
                  <a:pt x="3222208" y="2051680"/>
                </a:lnTo>
                <a:lnTo>
                  <a:pt x="3222208" y="2343566"/>
                </a:lnTo>
                <a:lnTo>
                  <a:pt x="3638200" y="2343566"/>
                </a:lnTo>
                <a:cubicBezTo>
                  <a:pt x="3697853" y="2343566"/>
                  <a:pt x="3746212" y="2391925"/>
                  <a:pt x="3746212" y="2451578"/>
                </a:cubicBezTo>
                <a:cubicBezTo>
                  <a:pt x="3746212" y="2511231"/>
                  <a:pt x="3697853" y="2559590"/>
                  <a:pt x="3638200" y="2559590"/>
                </a:cubicBezTo>
                <a:lnTo>
                  <a:pt x="3222208" y="2559590"/>
                </a:lnTo>
                <a:lnTo>
                  <a:pt x="3222208" y="2851476"/>
                </a:lnTo>
                <a:lnTo>
                  <a:pt x="3638200" y="2851476"/>
                </a:lnTo>
                <a:cubicBezTo>
                  <a:pt x="3697853" y="2851476"/>
                  <a:pt x="3746212" y="2899835"/>
                  <a:pt x="3746212" y="2959488"/>
                </a:cubicBezTo>
                <a:cubicBezTo>
                  <a:pt x="3746212" y="3019141"/>
                  <a:pt x="3697853" y="3067500"/>
                  <a:pt x="3638200" y="3067500"/>
                </a:cubicBezTo>
                <a:lnTo>
                  <a:pt x="3222208" y="3067500"/>
                </a:lnTo>
                <a:lnTo>
                  <a:pt x="3222208" y="3251696"/>
                </a:lnTo>
                <a:lnTo>
                  <a:pt x="2996040" y="3251696"/>
                </a:lnTo>
                <a:lnTo>
                  <a:pt x="2996040" y="3695380"/>
                </a:lnTo>
                <a:cubicBezTo>
                  <a:pt x="2996040" y="3755033"/>
                  <a:pt x="2947681" y="3803392"/>
                  <a:pt x="2888028" y="3803392"/>
                </a:cubicBezTo>
                <a:cubicBezTo>
                  <a:pt x="2828375" y="3803392"/>
                  <a:pt x="2780016" y="3755033"/>
                  <a:pt x="2780016" y="3695380"/>
                </a:cubicBezTo>
                <a:lnTo>
                  <a:pt x="2780016" y="3251696"/>
                </a:lnTo>
                <a:lnTo>
                  <a:pt x="2488130" y="3251696"/>
                </a:lnTo>
                <a:lnTo>
                  <a:pt x="2488130" y="3695380"/>
                </a:lnTo>
                <a:cubicBezTo>
                  <a:pt x="2488130" y="3755033"/>
                  <a:pt x="2439771" y="3803392"/>
                  <a:pt x="2380118" y="3803392"/>
                </a:cubicBezTo>
                <a:cubicBezTo>
                  <a:pt x="2320465" y="3803392"/>
                  <a:pt x="2272106" y="3755033"/>
                  <a:pt x="2272106" y="3695380"/>
                </a:cubicBezTo>
                <a:lnTo>
                  <a:pt x="2272106" y="3251696"/>
                </a:lnTo>
                <a:lnTo>
                  <a:pt x="1980220" y="3251696"/>
                </a:lnTo>
                <a:lnTo>
                  <a:pt x="1980220" y="3695380"/>
                </a:lnTo>
                <a:cubicBezTo>
                  <a:pt x="1980220" y="3755033"/>
                  <a:pt x="1931861" y="3803392"/>
                  <a:pt x="1872208" y="3803392"/>
                </a:cubicBezTo>
                <a:cubicBezTo>
                  <a:pt x="1812555" y="3803392"/>
                  <a:pt x="1764196" y="3755033"/>
                  <a:pt x="1764196" y="3695380"/>
                </a:cubicBezTo>
                <a:lnTo>
                  <a:pt x="1764196" y="3251696"/>
                </a:lnTo>
                <a:lnTo>
                  <a:pt x="1472310" y="3251696"/>
                </a:lnTo>
                <a:lnTo>
                  <a:pt x="1472310" y="3695380"/>
                </a:lnTo>
                <a:cubicBezTo>
                  <a:pt x="1472310" y="3755033"/>
                  <a:pt x="1423951" y="3803392"/>
                  <a:pt x="1364298" y="3803392"/>
                </a:cubicBezTo>
                <a:cubicBezTo>
                  <a:pt x="1304645" y="3803392"/>
                  <a:pt x="1256286" y="3755033"/>
                  <a:pt x="1256286" y="3695380"/>
                </a:cubicBezTo>
                <a:lnTo>
                  <a:pt x="1256286" y="3251696"/>
                </a:lnTo>
                <a:lnTo>
                  <a:pt x="964400" y="3251696"/>
                </a:lnTo>
                <a:lnTo>
                  <a:pt x="964400" y="3695380"/>
                </a:lnTo>
                <a:cubicBezTo>
                  <a:pt x="964400" y="3755033"/>
                  <a:pt x="916041" y="3803392"/>
                  <a:pt x="856388" y="3803392"/>
                </a:cubicBezTo>
                <a:cubicBezTo>
                  <a:pt x="796735" y="3803392"/>
                  <a:pt x="748376" y="3755033"/>
                  <a:pt x="748376" y="3695380"/>
                </a:cubicBezTo>
                <a:lnTo>
                  <a:pt x="748376" y="3251696"/>
                </a:lnTo>
                <a:lnTo>
                  <a:pt x="522208" y="3251696"/>
                </a:lnTo>
                <a:lnTo>
                  <a:pt x="522208" y="3067500"/>
                </a:lnTo>
                <a:lnTo>
                  <a:pt x="108012" y="3067500"/>
                </a:lnTo>
                <a:cubicBezTo>
                  <a:pt x="48359" y="3067500"/>
                  <a:pt x="0" y="3019141"/>
                  <a:pt x="0" y="2959488"/>
                </a:cubicBezTo>
                <a:cubicBezTo>
                  <a:pt x="0" y="2899835"/>
                  <a:pt x="48359" y="2851476"/>
                  <a:pt x="108012" y="2851476"/>
                </a:cubicBezTo>
                <a:lnTo>
                  <a:pt x="522208" y="2851476"/>
                </a:lnTo>
                <a:lnTo>
                  <a:pt x="522208" y="2559590"/>
                </a:lnTo>
                <a:lnTo>
                  <a:pt x="108012" y="2559590"/>
                </a:lnTo>
                <a:cubicBezTo>
                  <a:pt x="48359" y="2559590"/>
                  <a:pt x="0" y="2511231"/>
                  <a:pt x="0" y="2451578"/>
                </a:cubicBezTo>
                <a:cubicBezTo>
                  <a:pt x="0" y="2391925"/>
                  <a:pt x="48359" y="2343566"/>
                  <a:pt x="108012" y="2343566"/>
                </a:cubicBezTo>
                <a:lnTo>
                  <a:pt x="522208" y="2343566"/>
                </a:lnTo>
                <a:lnTo>
                  <a:pt x="522208" y="2051680"/>
                </a:lnTo>
                <a:lnTo>
                  <a:pt x="108012" y="2051680"/>
                </a:lnTo>
                <a:cubicBezTo>
                  <a:pt x="48359" y="2051680"/>
                  <a:pt x="0" y="2003321"/>
                  <a:pt x="0" y="1943668"/>
                </a:cubicBezTo>
                <a:cubicBezTo>
                  <a:pt x="0" y="1884015"/>
                  <a:pt x="48359" y="1835656"/>
                  <a:pt x="108012" y="1835656"/>
                </a:cubicBezTo>
                <a:lnTo>
                  <a:pt x="522208" y="1835656"/>
                </a:lnTo>
                <a:lnTo>
                  <a:pt x="522208" y="1543770"/>
                </a:lnTo>
                <a:lnTo>
                  <a:pt x="108012" y="1543770"/>
                </a:lnTo>
                <a:cubicBezTo>
                  <a:pt x="48359" y="1543770"/>
                  <a:pt x="0" y="1495411"/>
                  <a:pt x="0" y="1435758"/>
                </a:cubicBezTo>
                <a:cubicBezTo>
                  <a:pt x="0" y="1376105"/>
                  <a:pt x="48359" y="1327746"/>
                  <a:pt x="108012" y="1327746"/>
                </a:cubicBezTo>
                <a:lnTo>
                  <a:pt x="522208" y="1327746"/>
                </a:lnTo>
                <a:lnTo>
                  <a:pt x="522208" y="1035860"/>
                </a:lnTo>
                <a:lnTo>
                  <a:pt x="108012" y="1035860"/>
                </a:lnTo>
                <a:cubicBezTo>
                  <a:pt x="48359" y="1035860"/>
                  <a:pt x="0" y="987501"/>
                  <a:pt x="0" y="927848"/>
                </a:cubicBezTo>
                <a:cubicBezTo>
                  <a:pt x="0" y="868195"/>
                  <a:pt x="48359" y="819836"/>
                  <a:pt x="108012" y="819836"/>
                </a:cubicBezTo>
                <a:lnTo>
                  <a:pt x="522208" y="819836"/>
                </a:lnTo>
                <a:lnTo>
                  <a:pt x="522208" y="551696"/>
                </a:lnTo>
                <a:lnTo>
                  <a:pt x="748376" y="551696"/>
                </a:lnTo>
                <a:lnTo>
                  <a:pt x="748376" y="108012"/>
                </a:lnTo>
                <a:cubicBezTo>
                  <a:pt x="748376" y="48359"/>
                  <a:pt x="796735" y="0"/>
                  <a:pt x="8563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Rounded Rectangle 36">
            <a:extLst>
              <a:ext uri="{FF2B5EF4-FFF2-40B4-BE49-F238E27FC236}">
                <a16:creationId xmlns:a16="http://schemas.microsoft.com/office/drawing/2014/main" id="{9720635A-85B8-4B2C-97D0-FE2240856DB5}"/>
              </a:ext>
            </a:extLst>
          </p:cNvPr>
          <p:cNvSpPr/>
          <p:nvPr/>
        </p:nvSpPr>
        <p:spPr>
          <a:xfrm>
            <a:off x="1114732" y="4157859"/>
            <a:ext cx="292616" cy="292616"/>
          </a:xfrm>
          <a:custGeom>
            <a:avLst/>
            <a:gdLst/>
            <a:ahLst/>
            <a:cxnLst/>
            <a:rect l="l" t="t" r="r" b="b"/>
            <a:pathLst>
              <a:path w="3960440" h="3960000">
                <a:moveTo>
                  <a:pt x="2040553" y="2487578"/>
                </a:moveTo>
                <a:lnTo>
                  <a:pt x="2436788" y="2487578"/>
                </a:lnTo>
                <a:lnTo>
                  <a:pt x="2658362" y="2716282"/>
                </a:lnTo>
                <a:lnTo>
                  <a:pt x="2658362" y="2722019"/>
                </a:lnTo>
                <a:lnTo>
                  <a:pt x="3682589" y="2722019"/>
                </a:lnTo>
                <a:lnTo>
                  <a:pt x="3682589" y="2973647"/>
                </a:lnTo>
                <a:cubicBezTo>
                  <a:pt x="3682589" y="3329427"/>
                  <a:pt x="3403165" y="3617844"/>
                  <a:pt x="3058478" y="3617844"/>
                </a:cubicBezTo>
                <a:lnTo>
                  <a:pt x="2836348" y="3617844"/>
                </a:lnTo>
                <a:lnTo>
                  <a:pt x="2040553" y="2828984"/>
                </a:lnTo>
                <a:close/>
                <a:moveTo>
                  <a:pt x="2480470" y="2037646"/>
                </a:moveTo>
                <a:lnTo>
                  <a:pt x="3682589" y="2037646"/>
                </a:lnTo>
                <a:lnTo>
                  <a:pt x="3682589" y="2627897"/>
                </a:lnTo>
                <a:lnTo>
                  <a:pt x="2701691" y="2627897"/>
                </a:lnTo>
                <a:lnTo>
                  <a:pt x="2480470" y="2399556"/>
                </a:lnTo>
                <a:close/>
                <a:moveTo>
                  <a:pt x="277852" y="2032157"/>
                </a:moveTo>
                <a:lnTo>
                  <a:pt x="1469859" y="2032157"/>
                </a:lnTo>
                <a:lnTo>
                  <a:pt x="1469859" y="2433135"/>
                </a:lnTo>
                <a:lnTo>
                  <a:pt x="1243508" y="2665914"/>
                </a:lnTo>
                <a:lnTo>
                  <a:pt x="277852" y="2665914"/>
                </a:lnTo>
                <a:close/>
                <a:moveTo>
                  <a:pt x="1561047" y="1577230"/>
                </a:moveTo>
                <a:lnTo>
                  <a:pt x="2389282" y="1577230"/>
                </a:lnTo>
                <a:lnTo>
                  <a:pt x="2389282" y="2393455"/>
                </a:lnTo>
                <a:lnTo>
                  <a:pt x="2040553" y="2393455"/>
                </a:lnTo>
                <a:lnTo>
                  <a:pt x="2040553" y="2393242"/>
                </a:lnTo>
                <a:lnTo>
                  <a:pt x="1949365" y="2393242"/>
                </a:lnTo>
                <a:lnTo>
                  <a:pt x="1949365" y="2837263"/>
                </a:lnTo>
                <a:lnTo>
                  <a:pt x="1638253" y="3145665"/>
                </a:lnTo>
                <a:lnTo>
                  <a:pt x="1699845" y="3215109"/>
                </a:lnTo>
                <a:lnTo>
                  <a:pt x="1999134" y="2918427"/>
                </a:lnTo>
                <a:lnTo>
                  <a:pt x="2704701" y="3617844"/>
                </a:lnTo>
                <a:lnTo>
                  <a:pt x="1293570" y="3617844"/>
                </a:lnTo>
                <a:lnTo>
                  <a:pt x="1521789" y="3391613"/>
                </a:lnTo>
                <a:lnTo>
                  <a:pt x="1460198" y="3322169"/>
                </a:lnTo>
                <a:lnTo>
                  <a:pt x="1161922" y="3617844"/>
                </a:lnTo>
                <a:lnTo>
                  <a:pt x="901964" y="3617844"/>
                </a:lnTo>
                <a:cubicBezTo>
                  <a:pt x="557276" y="3617844"/>
                  <a:pt x="277852" y="3329427"/>
                  <a:pt x="277852" y="2973647"/>
                </a:cubicBezTo>
                <a:lnTo>
                  <a:pt x="277852" y="2760037"/>
                </a:lnTo>
                <a:lnTo>
                  <a:pt x="1277829" y="2760037"/>
                </a:lnTo>
                <a:lnTo>
                  <a:pt x="1277829" y="2756686"/>
                </a:lnTo>
                <a:lnTo>
                  <a:pt x="1281122" y="2760098"/>
                </a:lnTo>
                <a:lnTo>
                  <a:pt x="1550205" y="2483373"/>
                </a:lnTo>
                <a:lnTo>
                  <a:pt x="1561047" y="2483373"/>
                </a:lnTo>
                <a:close/>
                <a:moveTo>
                  <a:pt x="277852" y="1347784"/>
                </a:moveTo>
                <a:lnTo>
                  <a:pt x="1258750" y="1347784"/>
                </a:lnTo>
                <a:lnTo>
                  <a:pt x="1469859" y="1565687"/>
                </a:lnTo>
                <a:lnTo>
                  <a:pt x="1469859" y="1938035"/>
                </a:lnTo>
                <a:lnTo>
                  <a:pt x="277852" y="1938035"/>
                </a:lnTo>
                <a:close/>
                <a:moveTo>
                  <a:pt x="2716932" y="1309766"/>
                </a:moveTo>
                <a:lnTo>
                  <a:pt x="3682589" y="1309766"/>
                </a:lnTo>
                <a:lnTo>
                  <a:pt x="3682589" y="1943523"/>
                </a:lnTo>
                <a:lnTo>
                  <a:pt x="2480470" y="1943523"/>
                </a:lnTo>
                <a:lnTo>
                  <a:pt x="2480470" y="1552945"/>
                </a:lnTo>
                <a:close/>
                <a:moveTo>
                  <a:pt x="1271973" y="342156"/>
                </a:moveTo>
                <a:lnTo>
                  <a:pt x="2683108" y="342156"/>
                </a:lnTo>
                <a:lnTo>
                  <a:pt x="2481055" y="542449"/>
                </a:lnTo>
                <a:lnTo>
                  <a:pt x="2542646" y="611894"/>
                </a:lnTo>
                <a:lnTo>
                  <a:pt x="2814754" y="342156"/>
                </a:lnTo>
                <a:lnTo>
                  <a:pt x="3058478" y="342156"/>
                </a:lnTo>
                <a:cubicBezTo>
                  <a:pt x="3403165" y="342156"/>
                  <a:pt x="3682589" y="630573"/>
                  <a:pt x="3682589" y="986353"/>
                </a:cubicBezTo>
                <a:lnTo>
                  <a:pt x="3682589" y="1215643"/>
                </a:lnTo>
                <a:lnTo>
                  <a:pt x="2682612" y="1215643"/>
                </a:lnTo>
                <a:lnTo>
                  <a:pt x="2682612" y="1218994"/>
                </a:lnTo>
                <a:lnTo>
                  <a:pt x="2679318" y="1215582"/>
                </a:lnTo>
                <a:lnTo>
                  <a:pt x="2419183" y="1483107"/>
                </a:lnTo>
                <a:lnTo>
                  <a:pt x="2389282" y="1483107"/>
                </a:lnTo>
                <a:lnTo>
                  <a:pt x="2025002" y="1483107"/>
                </a:lnTo>
                <a:lnTo>
                  <a:pt x="2025002" y="1125027"/>
                </a:lnTo>
                <a:lnTo>
                  <a:pt x="2364590" y="788398"/>
                </a:lnTo>
                <a:lnTo>
                  <a:pt x="2302999" y="718953"/>
                </a:lnTo>
                <a:lnTo>
                  <a:pt x="1991052" y="1028180"/>
                </a:lnTo>
                <a:lnTo>
                  <a:pt x="1964027" y="1028180"/>
                </a:lnTo>
                <a:close/>
                <a:moveTo>
                  <a:pt x="901964" y="342156"/>
                </a:moveTo>
                <a:lnTo>
                  <a:pt x="1140326" y="342156"/>
                </a:lnTo>
                <a:lnTo>
                  <a:pt x="1933813" y="1128729"/>
                </a:lnTo>
                <a:lnTo>
                  <a:pt x="1933813" y="1483107"/>
                </a:lnTo>
                <a:lnTo>
                  <a:pt x="1561047" y="1483107"/>
                </a:lnTo>
                <a:lnTo>
                  <a:pt x="1561047" y="1479396"/>
                </a:lnTo>
                <a:lnTo>
                  <a:pt x="1515216" y="1479396"/>
                </a:lnTo>
                <a:lnTo>
                  <a:pt x="1302080" y="1259398"/>
                </a:lnTo>
                <a:lnTo>
                  <a:pt x="1302080" y="1253661"/>
                </a:lnTo>
                <a:lnTo>
                  <a:pt x="277852" y="1253661"/>
                </a:lnTo>
                <a:lnTo>
                  <a:pt x="277852" y="986353"/>
                </a:lnTo>
                <a:cubicBezTo>
                  <a:pt x="277852" y="630573"/>
                  <a:pt x="557276" y="342156"/>
                  <a:pt x="901964" y="342156"/>
                </a:cubicBezTo>
                <a:close/>
                <a:moveTo>
                  <a:pt x="600619" y="210035"/>
                </a:moveTo>
                <a:cubicBezTo>
                  <a:pt x="384918" y="210035"/>
                  <a:pt x="210058" y="384895"/>
                  <a:pt x="210058" y="600596"/>
                </a:cubicBezTo>
                <a:lnTo>
                  <a:pt x="210058" y="3359405"/>
                </a:lnTo>
                <a:cubicBezTo>
                  <a:pt x="210058" y="3575106"/>
                  <a:pt x="384918" y="3749966"/>
                  <a:pt x="600619" y="3749966"/>
                </a:cubicBezTo>
                <a:lnTo>
                  <a:pt x="3359821" y="3749966"/>
                </a:lnTo>
                <a:cubicBezTo>
                  <a:pt x="3575522" y="3749966"/>
                  <a:pt x="3750382" y="3575106"/>
                  <a:pt x="3750382" y="3359405"/>
                </a:cubicBezTo>
                <a:lnTo>
                  <a:pt x="3750382" y="600596"/>
                </a:lnTo>
                <a:cubicBezTo>
                  <a:pt x="3750382" y="384895"/>
                  <a:pt x="3575522" y="210035"/>
                  <a:pt x="3359821" y="21003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1" name="Rounded Rectangle 1">
            <a:extLst>
              <a:ext uri="{FF2B5EF4-FFF2-40B4-BE49-F238E27FC236}">
                <a16:creationId xmlns:a16="http://schemas.microsoft.com/office/drawing/2014/main" id="{773F6C5A-5997-4681-9081-57AFC27DD592}"/>
              </a:ext>
            </a:extLst>
          </p:cNvPr>
          <p:cNvSpPr>
            <a:spLocks noChangeAspect="1"/>
          </p:cNvSpPr>
          <p:nvPr/>
        </p:nvSpPr>
        <p:spPr>
          <a:xfrm>
            <a:off x="4233979" y="4157860"/>
            <a:ext cx="250053" cy="292615"/>
          </a:xfrm>
          <a:custGeom>
            <a:avLst/>
            <a:gdLst/>
            <a:ahLst/>
            <a:cxnLst/>
            <a:rect l="l" t="t" r="r" b="b"/>
            <a:pathLst>
              <a:path w="3384376" h="3960440">
                <a:moveTo>
                  <a:pt x="972100" y="3268048"/>
                </a:moveTo>
                <a:cubicBezTo>
                  <a:pt x="932335" y="3268048"/>
                  <a:pt x="900100" y="3300283"/>
                  <a:pt x="900100" y="3340048"/>
                </a:cubicBezTo>
                <a:cubicBezTo>
                  <a:pt x="900100" y="3379813"/>
                  <a:pt x="932335" y="3412048"/>
                  <a:pt x="972100" y="3412048"/>
                </a:cubicBezTo>
                <a:lnTo>
                  <a:pt x="2412276" y="3412048"/>
                </a:lnTo>
                <a:cubicBezTo>
                  <a:pt x="2452041" y="3412048"/>
                  <a:pt x="2484276" y="3379813"/>
                  <a:pt x="2484276" y="3340048"/>
                </a:cubicBezTo>
                <a:cubicBezTo>
                  <a:pt x="2484276" y="3300283"/>
                  <a:pt x="2452041" y="3268048"/>
                  <a:pt x="2412276" y="3268048"/>
                </a:cubicBezTo>
                <a:close/>
                <a:moveTo>
                  <a:pt x="972100" y="2907043"/>
                </a:moveTo>
                <a:cubicBezTo>
                  <a:pt x="932335" y="2907043"/>
                  <a:pt x="900100" y="2939278"/>
                  <a:pt x="900100" y="2979043"/>
                </a:cubicBezTo>
                <a:cubicBezTo>
                  <a:pt x="900100" y="3018808"/>
                  <a:pt x="932335" y="3051043"/>
                  <a:pt x="972100" y="3051043"/>
                </a:cubicBezTo>
                <a:lnTo>
                  <a:pt x="2412276" y="3051043"/>
                </a:lnTo>
                <a:cubicBezTo>
                  <a:pt x="2452041" y="3051043"/>
                  <a:pt x="2484276" y="3018808"/>
                  <a:pt x="2484276" y="2979043"/>
                </a:cubicBezTo>
                <a:cubicBezTo>
                  <a:pt x="2484276" y="2939278"/>
                  <a:pt x="2452041" y="2907043"/>
                  <a:pt x="2412276" y="2907043"/>
                </a:cubicBezTo>
                <a:close/>
                <a:moveTo>
                  <a:pt x="972100" y="2546038"/>
                </a:moveTo>
                <a:cubicBezTo>
                  <a:pt x="932335" y="2546038"/>
                  <a:pt x="900100" y="2578273"/>
                  <a:pt x="900100" y="2618038"/>
                </a:cubicBezTo>
                <a:cubicBezTo>
                  <a:pt x="900100" y="2657803"/>
                  <a:pt x="932335" y="2690038"/>
                  <a:pt x="972100" y="2690038"/>
                </a:cubicBezTo>
                <a:lnTo>
                  <a:pt x="2412276" y="2690038"/>
                </a:lnTo>
                <a:cubicBezTo>
                  <a:pt x="2452041" y="2690038"/>
                  <a:pt x="2484276" y="2657803"/>
                  <a:pt x="2484276" y="2618038"/>
                </a:cubicBezTo>
                <a:cubicBezTo>
                  <a:pt x="2484276" y="2578273"/>
                  <a:pt x="2452041" y="2546038"/>
                  <a:pt x="2412276" y="2546038"/>
                </a:cubicBezTo>
                <a:close/>
                <a:moveTo>
                  <a:pt x="972100" y="2185033"/>
                </a:moveTo>
                <a:cubicBezTo>
                  <a:pt x="932335" y="2185033"/>
                  <a:pt x="900100" y="2217268"/>
                  <a:pt x="900100" y="2257033"/>
                </a:cubicBezTo>
                <a:cubicBezTo>
                  <a:pt x="900100" y="2296798"/>
                  <a:pt x="932335" y="2329033"/>
                  <a:pt x="972100" y="2329033"/>
                </a:cubicBezTo>
                <a:lnTo>
                  <a:pt x="2412276" y="2329033"/>
                </a:lnTo>
                <a:cubicBezTo>
                  <a:pt x="2452041" y="2329033"/>
                  <a:pt x="2484276" y="2296798"/>
                  <a:pt x="2484276" y="2257033"/>
                </a:cubicBezTo>
                <a:cubicBezTo>
                  <a:pt x="2484276" y="2217268"/>
                  <a:pt x="2452041" y="2185033"/>
                  <a:pt x="2412276" y="2185033"/>
                </a:cubicBezTo>
                <a:close/>
                <a:moveTo>
                  <a:pt x="841537" y="1954564"/>
                </a:moveTo>
                <a:lnTo>
                  <a:pt x="2516747" y="1954564"/>
                </a:lnTo>
                <a:cubicBezTo>
                  <a:pt x="2669197" y="1954564"/>
                  <a:pt x="2792783" y="2078150"/>
                  <a:pt x="2792783" y="2230600"/>
                </a:cubicBezTo>
                <a:lnTo>
                  <a:pt x="2792783" y="3334712"/>
                </a:lnTo>
                <a:cubicBezTo>
                  <a:pt x="2792783" y="3487162"/>
                  <a:pt x="2669197" y="3610748"/>
                  <a:pt x="2516747" y="3610748"/>
                </a:cubicBezTo>
                <a:lnTo>
                  <a:pt x="841537" y="3610748"/>
                </a:lnTo>
                <a:cubicBezTo>
                  <a:pt x="689087" y="3610748"/>
                  <a:pt x="565501" y="3487162"/>
                  <a:pt x="565501" y="3334712"/>
                </a:cubicBezTo>
                <a:lnTo>
                  <a:pt x="565501" y="2230600"/>
                </a:lnTo>
                <a:cubicBezTo>
                  <a:pt x="565501" y="2078150"/>
                  <a:pt x="689087" y="1954564"/>
                  <a:pt x="841537" y="1954564"/>
                </a:cubicBezTo>
                <a:close/>
                <a:moveTo>
                  <a:pt x="744890" y="1859015"/>
                </a:moveTo>
                <a:cubicBezTo>
                  <a:pt x="574849" y="1859015"/>
                  <a:pt x="437004" y="1996860"/>
                  <a:pt x="437004" y="2166901"/>
                </a:cubicBezTo>
                <a:lnTo>
                  <a:pt x="437004" y="3398411"/>
                </a:lnTo>
                <a:cubicBezTo>
                  <a:pt x="437004" y="3568452"/>
                  <a:pt x="574849" y="3706297"/>
                  <a:pt x="744890" y="3706297"/>
                </a:cubicBezTo>
                <a:lnTo>
                  <a:pt x="2613394" y="3706297"/>
                </a:lnTo>
                <a:cubicBezTo>
                  <a:pt x="2783435" y="3706297"/>
                  <a:pt x="2921280" y="3568452"/>
                  <a:pt x="2921280" y="3398411"/>
                </a:cubicBezTo>
                <a:lnTo>
                  <a:pt x="2921280" y="2166901"/>
                </a:lnTo>
                <a:cubicBezTo>
                  <a:pt x="2921280" y="1996860"/>
                  <a:pt x="2783435" y="1859015"/>
                  <a:pt x="2613394" y="1859015"/>
                </a:cubicBezTo>
                <a:close/>
                <a:moveTo>
                  <a:pt x="469580" y="563704"/>
                </a:moveTo>
                <a:lnTo>
                  <a:pt x="469580" y="1047740"/>
                </a:lnTo>
                <a:lnTo>
                  <a:pt x="685604" y="1047740"/>
                </a:lnTo>
                <a:lnTo>
                  <a:pt x="685604" y="563704"/>
                </a:lnTo>
                <a:close/>
                <a:moveTo>
                  <a:pt x="2989860" y="347680"/>
                </a:moveTo>
                <a:lnTo>
                  <a:pt x="2989860" y="831716"/>
                </a:lnTo>
                <a:lnTo>
                  <a:pt x="3205884" y="831716"/>
                </a:lnTo>
                <a:lnTo>
                  <a:pt x="3205884" y="347680"/>
                </a:lnTo>
                <a:close/>
                <a:moveTo>
                  <a:pt x="2709828" y="347680"/>
                </a:moveTo>
                <a:lnTo>
                  <a:pt x="2709828" y="831716"/>
                </a:lnTo>
                <a:lnTo>
                  <a:pt x="2925852" y="831716"/>
                </a:lnTo>
                <a:lnTo>
                  <a:pt x="2925852" y="347680"/>
                </a:lnTo>
                <a:close/>
                <a:moveTo>
                  <a:pt x="2149766" y="347680"/>
                </a:moveTo>
                <a:lnTo>
                  <a:pt x="2149766" y="831716"/>
                </a:lnTo>
                <a:lnTo>
                  <a:pt x="2365790" y="831716"/>
                </a:lnTo>
                <a:lnTo>
                  <a:pt x="2365790" y="347680"/>
                </a:lnTo>
                <a:close/>
                <a:moveTo>
                  <a:pt x="1309673" y="347680"/>
                </a:moveTo>
                <a:lnTo>
                  <a:pt x="1309673" y="831716"/>
                </a:lnTo>
                <a:lnTo>
                  <a:pt x="1525697" y="831716"/>
                </a:lnTo>
                <a:lnTo>
                  <a:pt x="1525697" y="347680"/>
                </a:lnTo>
                <a:close/>
                <a:moveTo>
                  <a:pt x="749611" y="347680"/>
                </a:moveTo>
                <a:lnTo>
                  <a:pt x="749611" y="831716"/>
                </a:lnTo>
                <a:lnTo>
                  <a:pt x="965635" y="831716"/>
                </a:lnTo>
                <a:lnTo>
                  <a:pt x="965635" y="347680"/>
                </a:lnTo>
                <a:close/>
                <a:moveTo>
                  <a:pt x="2429797" y="183644"/>
                </a:moveTo>
                <a:lnTo>
                  <a:pt x="2429797" y="831716"/>
                </a:lnTo>
                <a:lnTo>
                  <a:pt x="2645821" y="831716"/>
                </a:lnTo>
                <a:lnTo>
                  <a:pt x="2645821" y="183644"/>
                </a:lnTo>
                <a:close/>
                <a:moveTo>
                  <a:pt x="1869735" y="183644"/>
                </a:moveTo>
                <a:lnTo>
                  <a:pt x="1869735" y="831716"/>
                </a:lnTo>
                <a:lnTo>
                  <a:pt x="2085759" y="831716"/>
                </a:lnTo>
                <a:lnTo>
                  <a:pt x="2085759" y="183644"/>
                </a:lnTo>
                <a:close/>
                <a:moveTo>
                  <a:pt x="1589704" y="183644"/>
                </a:moveTo>
                <a:lnTo>
                  <a:pt x="1589704" y="831716"/>
                </a:lnTo>
                <a:lnTo>
                  <a:pt x="1805728" y="831716"/>
                </a:lnTo>
                <a:lnTo>
                  <a:pt x="1805728" y="183644"/>
                </a:lnTo>
                <a:close/>
                <a:moveTo>
                  <a:pt x="1029642" y="183644"/>
                </a:moveTo>
                <a:lnTo>
                  <a:pt x="1029642" y="831716"/>
                </a:lnTo>
                <a:lnTo>
                  <a:pt x="1245666" y="831716"/>
                </a:lnTo>
                <a:lnTo>
                  <a:pt x="1245666" y="183644"/>
                </a:lnTo>
                <a:close/>
                <a:moveTo>
                  <a:pt x="833415" y="0"/>
                </a:moveTo>
                <a:lnTo>
                  <a:pt x="3201315" y="0"/>
                </a:lnTo>
                <a:cubicBezTo>
                  <a:pt x="3302417" y="0"/>
                  <a:pt x="3384376" y="81959"/>
                  <a:pt x="3384376" y="183061"/>
                </a:cubicBezTo>
                <a:lnTo>
                  <a:pt x="3384376" y="1119748"/>
                </a:lnTo>
                <a:lnTo>
                  <a:pt x="3190996" y="1119748"/>
                </a:lnTo>
                <a:lnTo>
                  <a:pt x="3190996" y="1664196"/>
                </a:lnTo>
                <a:lnTo>
                  <a:pt x="3384376" y="1664196"/>
                </a:lnTo>
                <a:lnTo>
                  <a:pt x="3384376" y="3777379"/>
                </a:lnTo>
                <a:cubicBezTo>
                  <a:pt x="3384376" y="3878481"/>
                  <a:pt x="3302417" y="3960440"/>
                  <a:pt x="3201315" y="3960440"/>
                </a:cubicBezTo>
                <a:lnTo>
                  <a:pt x="183061" y="3960440"/>
                </a:lnTo>
                <a:cubicBezTo>
                  <a:pt x="81959" y="3960440"/>
                  <a:pt x="0" y="3878481"/>
                  <a:pt x="0" y="3777379"/>
                </a:cubicBezTo>
                <a:lnTo>
                  <a:pt x="0" y="1477908"/>
                </a:lnTo>
                <a:lnTo>
                  <a:pt x="130324" y="1477908"/>
                </a:lnTo>
                <a:lnTo>
                  <a:pt x="130324" y="1189876"/>
                </a:lnTo>
                <a:lnTo>
                  <a:pt x="0" y="1189876"/>
                </a:lnTo>
                <a:lnTo>
                  <a:pt x="0" y="83341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2" name="Oval 21">
            <a:extLst>
              <a:ext uri="{FF2B5EF4-FFF2-40B4-BE49-F238E27FC236}">
                <a16:creationId xmlns:a16="http://schemas.microsoft.com/office/drawing/2014/main" id="{78F26C9D-DA79-4DD7-AB01-84BEB8A71299}"/>
              </a:ext>
            </a:extLst>
          </p:cNvPr>
          <p:cNvSpPr/>
          <p:nvPr/>
        </p:nvSpPr>
        <p:spPr>
          <a:xfrm rot="20700000">
            <a:off x="4200403" y="5338452"/>
            <a:ext cx="317202" cy="27800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Parallelogram 16">
            <a:extLst>
              <a:ext uri="{FF2B5EF4-FFF2-40B4-BE49-F238E27FC236}">
                <a16:creationId xmlns:a16="http://schemas.microsoft.com/office/drawing/2014/main" id="{129B3DBF-2CE0-4965-8D36-DC5CB8D1EFE6}"/>
              </a:ext>
            </a:extLst>
          </p:cNvPr>
          <p:cNvSpPr>
            <a:spLocks noChangeAspect="1"/>
          </p:cNvSpPr>
          <p:nvPr/>
        </p:nvSpPr>
        <p:spPr>
          <a:xfrm flipH="1">
            <a:off x="997756" y="2296747"/>
            <a:ext cx="1288229" cy="1156615"/>
          </a:xfrm>
          <a:custGeom>
            <a:avLst/>
            <a:gdLst/>
            <a:ahLst/>
            <a:cxnLst/>
            <a:rect l="l" t="t" r="r" b="b"/>
            <a:pathLst>
              <a:path w="3934640" h="3532656">
                <a:moveTo>
                  <a:pt x="2573592" y="1183599"/>
                </a:moveTo>
                <a:lnTo>
                  <a:pt x="2377693" y="2032131"/>
                </a:lnTo>
                <a:lnTo>
                  <a:pt x="2446949" y="2032131"/>
                </a:lnTo>
                <a:lnTo>
                  <a:pt x="2804808" y="1183599"/>
                </a:lnTo>
                <a:close/>
                <a:moveTo>
                  <a:pt x="2007316" y="1183599"/>
                </a:moveTo>
                <a:lnTo>
                  <a:pt x="1947980" y="2032131"/>
                </a:lnTo>
                <a:lnTo>
                  <a:pt x="2122757" y="2032131"/>
                </a:lnTo>
                <a:lnTo>
                  <a:pt x="2318656" y="1183599"/>
                </a:lnTo>
                <a:close/>
                <a:moveTo>
                  <a:pt x="1419083" y="1183599"/>
                </a:moveTo>
                <a:lnTo>
                  <a:pt x="1523269" y="2032131"/>
                </a:lnTo>
                <a:lnTo>
                  <a:pt x="1698972" y="2032131"/>
                </a:lnTo>
                <a:lnTo>
                  <a:pt x="1758307" y="1183599"/>
                </a:lnTo>
                <a:close/>
                <a:moveTo>
                  <a:pt x="877916" y="1183599"/>
                </a:moveTo>
                <a:lnTo>
                  <a:pt x="1073815" y="2032131"/>
                </a:lnTo>
                <a:lnTo>
                  <a:pt x="1273002" y="2032131"/>
                </a:lnTo>
                <a:lnTo>
                  <a:pt x="1168815" y="1183599"/>
                </a:lnTo>
                <a:close/>
                <a:moveTo>
                  <a:pt x="371286" y="1183599"/>
                </a:moveTo>
                <a:lnTo>
                  <a:pt x="697066" y="2032131"/>
                </a:lnTo>
                <a:lnTo>
                  <a:pt x="818879" y="2032131"/>
                </a:lnTo>
                <a:lnTo>
                  <a:pt x="622980" y="1183599"/>
                </a:lnTo>
                <a:close/>
                <a:moveTo>
                  <a:pt x="3322640" y="0"/>
                </a:moveTo>
                <a:lnTo>
                  <a:pt x="3934640" y="0"/>
                </a:lnTo>
                <a:lnTo>
                  <a:pt x="3934640" y="248402"/>
                </a:lnTo>
                <a:lnTo>
                  <a:pt x="3502713" y="248402"/>
                </a:lnTo>
                <a:lnTo>
                  <a:pt x="2335462" y="3016114"/>
                </a:lnTo>
                <a:cubicBezTo>
                  <a:pt x="2402764" y="3068355"/>
                  <a:pt x="2445341" y="3150225"/>
                  <a:pt x="2445341" y="3242039"/>
                </a:cubicBezTo>
                <a:cubicBezTo>
                  <a:pt x="2445341" y="3402542"/>
                  <a:pt x="2315227" y="3532656"/>
                  <a:pt x="2154724" y="3532656"/>
                </a:cubicBezTo>
                <a:cubicBezTo>
                  <a:pt x="1994221" y="3532656"/>
                  <a:pt x="1864107" y="3402542"/>
                  <a:pt x="1864107" y="3242039"/>
                </a:cubicBezTo>
                <a:lnTo>
                  <a:pt x="1868362" y="3199824"/>
                </a:lnTo>
                <a:lnTo>
                  <a:pt x="1016832" y="3199824"/>
                </a:lnTo>
                <a:cubicBezTo>
                  <a:pt x="1020041" y="3213488"/>
                  <a:pt x="1021088" y="3227641"/>
                  <a:pt x="1021088" y="3242039"/>
                </a:cubicBezTo>
                <a:cubicBezTo>
                  <a:pt x="1021088" y="3402542"/>
                  <a:pt x="890974" y="3532656"/>
                  <a:pt x="730471" y="3532656"/>
                </a:cubicBezTo>
                <a:cubicBezTo>
                  <a:pt x="569968" y="3532656"/>
                  <a:pt x="439854" y="3402542"/>
                  <a:pt x="439854" y="3242039"/>
                </a:cubicBezTo>
                <a:cubicBezTo>
                  <a:pt x="439854" y="3081536"/>
                  <a:pt x="569968" y="2951422"/>
                  <a:pt x="730471" y="2951422"/>
                </a:cubicBezTo>
                <a:lnTo>
                  <a:pt x="755059" y="2953901"/>
                </a:lnTo>
                <a:lnTo>
                  <a:pt x="755059" y="2951422"/>
                </a:lnTo>
                <a:lnTo>
                  <a:pt x="2059249" y="2951422"/>
                </a:lnTo>
                <a:lnTo>
                  <a:pt x="2342189" y="2280533"/>
                </a:lnTo>
                <a:lnTo>
                  <a:pt x="568448" y="2280533"/>
                </a:lnTo>
                <a:lnTo>
                  <a:pt x="568448" y="2279626"/>
                </a:lnTo>
                <a:lnTo>
                  <a:pt x="516172" y="2279626"/>
                </a:lnTo>
                <a:lnTo>
                  <a:pt x="95370" y="1183599"/>
                </a:lnTo>
                <a:lnTo>
                  <a:pt x="82280" y="1183599"/>
                </a:lnTo>
                <a:lnTo>
                  <a:pt x="82280" y="1149505"/>
                </a:lnTo>
                <a:lnTo>
                  <a:pt x="0" y="935197"/>
                </a:lnTo>
                <a:lnTo>
                  <a:pt x="82280" y="935197"/>
                </a:lnTo>
                <a:lnTo>
                  <a:pt x="275916" y="935197"/>
                </a:lnTo>
                <a:lnTo>
                  <a:pt x="2909569" y="935197"/>
                </a:lnTo>
                <a:lnTo>
                  <a:pt x="3297651" y="15001"/>
                </a:lnTo>
                <a:lnTo>
                  <a:pt x="3322640" y="150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25" name="Group 24">
            <a:extLst>
              <a:ext uri="{FF2B5EF4-FFF2-40B4-BE49-F238E27FC236}">
                <a16:creationId xmlns:a16="http://schemas.microsoft.com/office/drawing/2014/main" id="{E66422EC-A884-457F-9EA1-5094B8558755}"/>
              </a:ext>
            </a:extLst>
          </p:cNvPr>
          <p:cNvGrpSpPr/>
          <p:nvPr/>
        </p:nvGrpSpPr>
        <p:grpSpPr>
          <a:xfrm>
            <a:off x="2699297" y="2640114"/>
            <a:ext cx="4412587" cy="890327"/>
            <a:chOff x="2079598" y="4257726"/>
            <a:chExt cx="2262901" cy="890327"/>
          </a:xfrm>
        </p:grpSpPr>
        <p:sp>
          <p:nvSpPr>
            <p:cNvPr id="26" name="TextBox 25">
              <a:extLst>
                <a:ext uri="{FF2B5EF4-FFF2-40B4-BE49-F238E27FC236}">
                  <a16:creationId xmlns:a16="http://schemas.microsoft.com/office/drawing/2014/main" id="{871E8C26-2347-4662-ABD5-078056E81C09}"/>
                </a:ext>
              </a:extLst>
            </p:cNvPr>
            <p:cNvSpPr txBox="1"/>
            <p:nvPr/>
          </p:nvSpPr>
          <p:spPr>
            <a:xfrm>
              <a:off x="2079598" y="4501722"/>
              <a:ext cx="226290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2F3B0EFD-CED0-4F2C-BC0D-849B1A3C4077}"/>
                </a:ext>
              </a:extLst>
            </p:cNvPr>
            <p:cNvSpPr txBox="1"/>
            <p:nvPr/>
          </p:nvSpPr>
          <p:spPr>
            <a:xfrm>
              <a:off x="2079598" y="4257726"/>
              <a:ext cx="226290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grpSp>
      <p:sp>
        <p:nvSpPr>
          <p:cNvPr id="28" name="TextBox 27">
            <a:extLst>
              <a:ext uri="{FF2B5EF4-FFF2-40B4-BE49-F238E27FC236}">
                <a16:creationId xmlns:a16="http://schemas.microsoft.com/office/drawing/2014/main" id="{720E3993-1BD9-41E2-A3BC-EDCF2F6A9D01}"/>
              </a:ext>
            </a:extLst>
          </p:cNvPr>
          <p:cNvSpPr txBox="1"/>
          <p:nvPr/>
        </p:nvSpPr>
        <p:spPr>
          <a:xfrm>
            <a:off x="2699297" y="1672757"/>
            <a:ext cx="1300314" cy="923330"/>
          </a:xfrm>
          <a:prstGeom prst="rect">
            <a:avLst/>
          </a:prstGeom>
          <a:noFill/>
        </p:spPr>
        <p:txBody>
          <a:bodyPr wrap="square" rtlCol="0">
            <a:spAutoFit/>
          </a:bodyPr>
          <a:lstStyle/>
          <a:p>
            <a:pPr algn="ctr"/>
            <a:r>
              <a:rPr lang="en-US" altLang="ko-KR" sz="5400" b="1" dirty="0">
                <a:ln w="12700">
                  <a:solidFill>
                    <a:schemeClr val="bg1"/>
                  </a:solidFill>
                </a:ln>
                <a:solidFill>
                  <a:schemeClr val="accent4"/>
                </a:solidFill>
                <a:cs typeface="Arial" pitchFamily="34" charset="0"/>
              </a:rPr>
              <a:t>60</a:t>
            </a:r>
            <a:r>
              <a:rPr lang="en-US" altLang="ko-KR" sz="2400" b="1" dirty="0">
                <a:ln w="12700">
                  <a:solidFill>
                    <a:schemeClr val="bg1"/>
                  </a:solidFill>
                </a:ln>
                <a:solidFill>
                  <a:schemeClr val="accent4"/>
                </a:solidFill>
                <a:cs typeface="Arial" pitchFamily="34" charset="0"/>
              </a:rPr>
              <a:t>%</a:t>
            </a:r>
            <a:endParaRPr lang="ko-KR" altLang="en-US" sz="2400" b="1" dirty="0">
              <a:ln w="12700">
                <a:solidFill>
                  <a:schemeClr val="bg1"/>
                </a:solidFill>
              </a:ln>
              <a:solidFill>
                <a:schemeClr val="accent4"/>
              </a:solidFill>
              <a:cs typeface="Arial" pitchFamily="34" charset="0"/>
            </a:endParaRPr>
          </a:p>
        </p:txBody>
      </p:sp>
      <p:sp>
        <p:nvSpPr>
          <p:cNvPr id="58" name="TextBox 57">
            <a:extLst>
              <a:ext uri="{FF2B5EF4-FFF2-40B4-BE49-F238E27FC236}">
                <a16:creationId xmlns:a16="http://schemas.microsoft.com/office/drawing/2014/main" id="{EAB2E3AC-50F7-4079-BF20-F14DDFF76E79}"/>
              </a:ext>
            </a:extLst>
          </p:cNvPr>
          <p:cNvSpPr txBox="1"/>
          <p:nvPr/>
        </p:nvSpPr>
        <p:spPr>
          <a:xfrm>
            <a:off x="8688664" y="4058269"/>
            <a:ext cx="1644632"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nvGrpSpPr>
          <p:cNvPr id="110" name="Group 109">
            <a:extLst>
              <a:ext uri="{FF2B5EF4-FFF2-40B4-BE49-F238E27FC236}">
                <a16:creationId xmlns:a16="http://schemas.microsoft.com/office/drawing/2014/main" id="{D67D8103-66DD-4CE3-BA19-287D024399FF}"/>
              </a:ext>
            </a:extLst>
          </p:cNvPr>
          <p:cNvGrpSpPr/>
          <p:nvPr/>
        </p:nvGrpSpPr>
        <p:grpSpPr>
          <a:xfrm>
            <a:off x="7907899" y="2308624"/>
            <a:ext cx="3597749" cy="4951423"/>
            <a:chOff x="7907899" y="2308624"/>
            <a:chExt cx="3597749" cy="4951423"/>
          </a:xfrm>
        </p:grpSpPr>
        <p:sp>
          <p:nvSpPr>
            <p:cNvPr id="60" name="자유형: 도형 96">
              <a:extLst>
                <a:ext uri="{FF2B5EF4-FFF2-40B4-BE49-F238E27FC236}">
                  <a16:creationId xmlns:a16="http://schemas.microsoft.com/office/drawing/2014/main" id="{D623E944-3517-41C2-8A75-A2B2B8A60B8E}"/>
                </a:ext>
              </a:extLst>
            </p:cNvPr>
            <p:cNvSpPr/>
            <p:nvPr/>
          </p:nvSpPr>
          <p:spPr>
            <a:xfrm rot="8348922">
              <a:off x="11198871" y="4958370"/>
              <a:ext cx="306777" cy="2301677"/>
            </a:xfrm>
            <a:custGeom>
              <a:avLst/>
              <a:gdLst>
                <a:gd name="connsiteX0" fmla="*/ 0 w 281140"/>
                <a:gd name="connsiteY0" fmla="*/ 2109328 h 2109330"/>
                <a:gd name="connsiteX1" fmla="*/ 0 w 281140"/>
                <a:gd name="connsiteY1" fmla="*/ 0 h 2109330"/>
                <a:gd name="connsiteX2" fmla="*/ 281140 w 281140"/>
                <a:gd name="connsiteY2" fmla="*/ 243113 h 2109330"/>
                <a:gd name="connsiteX3" fmla="*/ 281140 w 281140"/>
                <a:gd name="connsiteY3" fmla="*/ 2109330 h 2109330"/>
              </a:gdLst>
              <a:ahLst/>
              <a:cxnLst>
                <a:cxn ang="0">
                  <a:pos x="connsiteX0" y="connsiteY0"/>
                </a:cxn>
                <a:cxn ang="0">
                  <a:pos x="connsiteX1" y="connsiteY1"/>
                </a:cxn>
                <a:cxn ang="0">
                  <a:pos x="connsiteX2" y="connsiteY2"/>
                </a:cxn>
                <a:cxn ang="0">
                  <a:pos x="connsiteX3" y="connsiteY3"/>
                </a:cxn>
              </a:cxnLst>
              <a:rect l="l" t="t" r="r" b="b"/>
              <a:pathLst>
                <a:path w="281140" h="2109330">
                  <a:moveTo>
                    <a:pt x="0" y="2109328"/>
                  </a:moveTo>
                  <a:lnTo>
                    <a:pt x="0" y="0"/>
                  </a:lnTo>
                  <a:lnTo>
                    <a:pt x="281140" y="243113"/>
                  </a:lnTo>
                  <a:lnTo>
                    <a:pt x="281140" y="210933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61" name="Donut 4">
              <a:extLst>
                <a:ext uri="{FF2B5EF4-FFF2-40B4-BE49-F238E27FC236}">
                  <a16:creationId xmlns:a16="http://schemas.microsoft.com/office/drawing/2014/main" id="{BFD0588C-12B0-4CCE-BAD5-3CAFFB2D289F}"/>
                </a:ext>
              </a:extLst>
            </p:cNvPr>
            <p:cNvSpPr/>
            <p:nvPr/>
          </p:nvSpPr>
          <p:spPr>
            <a:xfrm>
              <a:off x="7907899" y="2308624"/>
              <a:ext cx="3099805" cy="3099806"/>
            </a:xfrm>
            <a:prstGeom prst="donut">
              <a:avLst>
                <a:gd name="adj" fmla="val 366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2" name="Round Same Side Corner Rectangle 5">
              <a:extLst>
                <a:ext uri="{FF2B5EF4-FFF2-40B4-BE49-F238E27FC236}">
                  <a16:creationId xmlns:a16="http://schemas.microsoft.com/office/drawing/2014/main" id="{DF832104-EEB5-46CE-BC3A-69CA16070E90}"/>
                </a:ext>
              </a:extLst>
            </p:cNvPr>
            <p:cNvSpPr/>
            <p:nvPr/>
          </p:nvSpPr>
          <p:spPr>
            <a:xfrm rot="8399802">
              <a:off x="10257449" y="4979836"/>
              <a:ext cx="498891" cy="307559"/>
            </a:xfrm>
            <a:prstGeom prst="round2SameRect">
              <a:avLst>
                <a:gd name="adj1" fmla="val 31004"/>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2" name="Group 81">
            <a:extLst>
              <a:ext uri="{FF2B5EF4-FFF2-40B4-BE49-F238E27FC236}">
                <a16:creationId xmlns:a16="http://schemas.microsoft.com/office/drawing/2014/main" id="{3D3013E8-3EE7-457B-AAF6-1E1B5755B524}"/>
              </a:ext>
            </a:extLst>
          </p:cNvPr>
          <p:cNvGrpSpPr/>
          <p:nvPr/>
        </p:nvGrpSpPr>
        <p:grpSpPr>
          <a:xfrm>
            <a:off x="1325361" y="1937807"/>
            <a:ext cx="1241583" cy="486459"/>
            <a:chOff x="2824376" y="3550456"/>
            <a:chExt cx="2180352" cy="854274"/>
          </a:xfrm>
        </p:grpSpPr>
        <p:sp>
          <p:nvSpPr>
            <p:cNvPr id="83" name="Freeform: Shape 82">
              <a:extLst>
                <a:ext uri="{FF2B5EF4-FFF2-40B4-BE49-F238E27FC236}">
                  <a16:creationId xmlns:a16="http://schemas.microsoft.com/office/drawing/2014/main" id="{CBEB363B-16A0-4ADC-AE4E-4B1E1C7E2190}"/>
                </a:ext>
              </a:extLst>
            </p:cNvPr>
            <p:cNvSpPr/>
            <p:nvPr/>
          </p:nvSpPr>
          <p:spPr>
            <a:xfrm>
              <a:off x="4120967" y="3553723"/>
              <a:ext cx="883761" cy="851007"/>
            </a:xfrm>
            <a:custGeom>
              <a:avLst/>
              <a:gdLst/>
              <a:ahLst/>
              <a:cxnLst/>
              <a:rect l="l" t="t" r="r" b="b"/>
              <a:pathLst>
                <a:path w="899517" h="866179">
                  <a:moveTo>
                    <a:pt x="449461" y="204787"/>
                  </a:moveTo>
                  <a:cubicBezTo>
                    <a:pt x="400918" y="204787"/>
                    <a:pt x="356950" y="218416"/>
                    <a:pt x="317557" y="245673"/>
                  </a:cubicBezTo>
                  <a:cubicBezTo>
                    <a:pt x="278164" y="272930"/>
                    <a:pt x="250112" y="309240"/>
                    <a:pt x="233400" y="354601"/>
                  </a:cubicBezTo>
                  <a:cubicBezTo>
                    <a:pt x="223850" y="380467"/>
                    <a:pt x="219075" y="406728"/>
                    <a:pt x="219075" y="433387"/>
                  </a:cubicBezTo>
                  <a:cubicBezTo>
                    <a:pt x="219075" y="488299"/>
                    <a:pt x="237378" y="537440"/>
                    <a:pt x="273983" y="580811"/>
                  </a:cubicBezTo>
                  <a:cubicBezTo>
                    <a:pt x="319345" y="634532"/>
                    <a:pt x="377837" y="661392"/>
                    <a:pt x="449461" y="661392"/>
                  </a:cubicBezTo>
                  <a:cubicBezTo>
                    <a:pt x="521084" y="661392"/>
                    <a:pt x="579775" y="634733"/>
                    <a:pt x="625534" y="581415"/>
                  </a:cubicBezTo>
                  <a:cubicBezTo>
                    <a:pt x="662139" y="538838"/>
                    <a:pt x="680442" y="489495"/>
                    <a:pt x="680442" y="433387"/>
                  </a:cubicBezTo>
                  <a:cubicBezTo>
                    <a:pt x="680442" y="376088"/>
                    <a:pt x="662139" y="326547"/>
                    <a:pt x="625534" y="284764"/>
                  </a:cubicBezTo>
                  <a:cubicBezTo>
                    <a:pt x="578578" y="231446"/>
                    <a:pt x="519888" y="204787"/>
                    <a:pt x="449461" y="204787"/>
                  </a:cubicBezTo>
                  <a:close/>
                  <a:moveTo>
                    <a:pt x="449461" y="0"/>
                  </a:moveTo>
                  <a:cubicBezTo>
                    <a:pt x="592336" y="0"/>
                    <a:pt x="705644" y="47426"/>
                    <a:pt x="789384" y="142279"/>
                  </a:cubicBezTo>
                  <a:cubicBezTo>
                    <a:pt x="862806" y="225623"/>
                    <a:pt x="899517" y="322659"/>
                    <a:pt x="899517" y="433387"/>
                  </a:cubicBezTo>
                  <a:cubicBezTo>
                    <a:pt x="899517" y="543719"/>
                    <a:pt x="862806" y="640556"/>
                    <a:pt x="789384" y="723900"/>
                  </a:cubicBezTo>
                  <a:cubicBezTo>
                    <a:pt x="705644" y="818753"/>
                    <a:pt x="592336" y="866179"/>
                    <a:pt x="449461" y="866179"/>
                  </a:cubicBezTo>
                  <a:cubicBezTo>
                    <a:pt x="306983" y="866179"/>
                    <a:pt x="193873" y="818753"/>
                    <a:pt x="110133" y="723900"/>
                  </a:cubicBezTo>
                  <a:cubicBezTo>
                    <a:pt x="36711" y="640556"/>
                    <a:pt x="0" y="543719"/>
                    <a:pt x="0" y="433387"/>
                  </a:cubicBezTo>
                  <a:cubicBezTo>
                    <a:pt x="0" y="382984"/>
                    <a:pt x="9922" y="331291"/>
                    <a:pt x="29765" y="278308"/>
                  </a:cubicBezTo>
                  <a:cubicBezTo>
                    <a:pt x="49609" y="225326"/>
                    <a:pt x="76200" y="179983"/>
                    <a:pt x="109537" y="142279"/>
                  </a:cubicBezTo>
                  <a:cubicBezTo>
                    <a:pt x="193278" y="47426"/>
                    <a:pt x="306586" y="0"/>
                    <a:pt x="4494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B20C9270-EBAA-4D69-B6A4-F326D34387FC}"/>
                </a:ext>
              </a:extLst>
            </p:cNvPr>
            <p:cNvSpPr/>
            <p:nvPr/>
          </p:nvSpPr>
          <p:spPr>
            <a:xfrm>
              <a:off x="2824376" y="3550456"/>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2F12DCA4-9156-4C1D-8E62-6DAC38A3900E}"/>
                </a:ext>
              </a:extLst>
            </p:cNvPr>
            <p:cNvSpPr/>
            <p:nvPr/>
          </p:nvSpPr>
          <p:spPr>
            <a:xfrm>
              <a:off x="3571195" y="3571293"/>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6DD991C9-9225-425B-B797-292CD81F3E51}"/>
              </a:ext>
            </a:extLst>
          </p:cNvPr>
          <p:cNvGrpSpPr/>
          <p:nvPr/>
        </p:nvGrpSpPr>
        <p:grpSpPr>
          <a:xfrm>
            <a:off x="8045579" y="2409380"/>
            <a:ext cx="2811142" cy="2844985"/>
            <a:chOff x="8045579" y="2409380"/>
            <a:chExt cx="2811142" cy="2844985"/>
          </a:xfrm>
        </p:grpSpPr>
        <p:sp>
          <p:nvSpPr>
            <p:cNvPr id="63" name="Freeform 43">
              <a:extLst>
                <a:ext uri="{FF2B5EF4-FFF2-40B4-BE49-F238E27FC236}">
                  <a16:creationId xmlns:a16="http://schemas.microsoft.com/office/drawing/2014/main" id="{DA9600E1-6434-4347-B7A2-7CC440AD1DDD}"/>
                </a:ext>
              </a:extLst>
            </p:cNvPr>
            <p:cNvSpPr>
              <a:spLocks/>
            </p:cNvSpPr>
            <p:nvPr/>
          </p:nvSpPr>
          <p:spPr>
            <a:xfrm>
              <a:off x="10509374" y="3444941"/>
              <a:ext cx="343339" cy="343339"/>
            </a:xfrm>
            <a:custGeom>
              <a:avLst/>
              <a:gdLst/>
              <a:ahLst/>
              <a:cxnLst/>
              <a:rect l="l" t="t" r="r" b="b"/>
              <a:pathLst>
                <a:path w="2376266" h="2700265">
                  <a:moveTo>
                    <a:pt x="1656387" y="1972892"/>
                  </a:moveTo>
                  <a:cubicBezTo>
                    <a:pt x="1611887" y="1973356"/>
                    <a:pt x="1563385" y="2005080"/>
                    <a:pt x="1534629" y="2057337"/>
                  </a:cubicBezTo>
                  <a:cubicBezTo>
                    <a:pt x="1496288" y="2127013"/>
                    <a:pt x="1507568" y="2206808"/>
                    <a:pt x="1559826" y="2235565"/>
                  </a:cubicBezTo>
                  <a:cubicBezTo>
                    <a:pt x="1612084" y="2264320"/>
                    <a:pt x="1685527" y="2231149"/>
                    <a:pt x="1723869" y="2161473"/>
                  </a:cubicBezTo>
                  <a:cubicBezTo>
                    <a:pt x="1762211" y="2091796"/>
                    <a:pt x="1750931" y="2012000"/>
                    <a:pt x="1698673" y="1983245"/>
                  </a:cubicBezTo>
                  <a:cubicBezTo>
                    <a:pt x="1685608" y="1976055"/>
                    <a:pt x="1671220" y="1972736"/>
                    <a:pt x="1656387" y="1972892"/>
                  </a:cubicBezTo>
                  <a:close/>
                  <a:moveTo>
                    <a:pt x="312688" y="1634792"/>
                  </a:moveTo>
                  <a:cubicBezTo>
                    <a:pt x="281116" y="1626772"/>
                    <a:pt x="249981" y="1631172"/>
                    <a:pt x="226763" y="1649891"/>
                  </a:cubicBezTo>
                  <a:cubicBezTo>
                    <a:pt x="180329" y="1687329"/>
                    <a:pt x="183153" y="1767868"/>
                    <a:pt x="233071" y="1829780"/>
                  </a:cubicBezTo>
                  <a:cubicBezTo>
                    <a:pt x="282989" y="1891692"/>
                    <a:pt x="361097" y="1911533"/>
                    <a:pt x="407532" y="1874094"/>
                  </a:cubicBezTo>
                  <a:cubicBezTo>
                    <a:pt x="453966" y="1836657"/>
                    <a:pt x="451142" y="1756118"/>
                    <a:pt x="401224" y="1694205"/>
                  </a:cubicBezTo>
                  <a:cubicBezTo>
                    <a:pt x="376265" y="1663249"/>
                    <a:pt x="344258" y="1642811"/>
                    <a:pt x="312688" y="1634792"/>
                  </a:cubicBezTo>
                  <a:close/>
                  <a:moveTo>
                    <a:pt x="1869299" y="1519920"/>
                  </a:moveTo>
                  <a:cubicBezTo>
                    <a:pt x="1824865" y="1522388"/>
                    <a:pt x="1777842" y="1556264"/>
                    <a:pt x="1751468" y="1609764"/>
                  </a:cubicBezTo>
                  <a:cubicBezTo>
                    <a:pt x="1716305" y="1681096"/>
                    <a:pt x="1731168" y="1760303"/>
                    <a:pt x="1784668" y="1786676"/>
                  </a:cubicBezTo>
                  <a:cubicBezTo>
                    <a:pt x="1838168" y="1813049"/>
                    <a:pt x="1910044" y="1776602"/>
                    <a:pt x="1945208" y="1705269"/>
                  </a:cubicBezTo>
                  <a:cubicBezTo>
                    <a:pt x="1980371" y="1633937"/>
                    <a:pt x="1965508" y="1554730"/>
                    <a:pt x="1912008" y="1528357"/>
                  </a:cubicBezTo>
                  <a:cubicBezTo>
                    <a:pt x="1898633" y="1521764"/>
                    <a:pt x="1884109" y="1519097"/>
                    <a:pt x="1869299" y="1519920"/>
                  </a:cubicBezTo>
                  <a:close/>
                  <a:moveTo>
                    <a:pt x="741251" y="1329992"/>
                  </a:moveTo>
                  <a:cubicBezTo>
                    <a:pt x="709680" y="1321974"/>
                    <a:pt x="678544" y="1326372"/>
                    <a:pt x="655326" y="1345092"/>
                  </a:cubicBezTo>
                  <a:cubicBezTo>
                    <a:pt x="608892" y="1382530"/>
                    <a:pt x="611716" y="1463069"/>
                    <a:pt x="661634" y="1524981"/>
                  </a:cubicBezTo>
                  <a:cubicBezTo>
                    <a:pt x="711552" y="1586893"/>
                    <a:pt x="789660" y="1606734"/>
                    <a:pt x="836094" y="1569294"/>
                  </a:cubicBezTo>
                  <a:cubicBezTo>
                    <a:pt x="882529" y="1531856"/>
                    <a:pt x="879704" y="1451317"/>
                    <a:pt x="829787" y="1389406"/>
                  </a:cubicBezTo>
                  <a:cubicBezTo>
                    <a:pt x="804828" y="1358450"/>
                    <a:pt x="772822" y="1338012"/>
                    <a:pt x="741251" y="1329992"/>
                  </a:cubicBezTo>
                  <a:close/>
                  <a:moveTo>
                    <a:pt x="2079316" y="1065457"/>
                  </a:moveTo>
                  <a:cubicBezTo>
                    <a:pt x="2035146" y="1070876"/>
                    <a:pt x="1990481" y="1107807"/>
                    <a:pt x="1967725" y="1162943"/>
                  </a:cubicBezTo>
                  <a:cubicBezTo>
                    <a:pt x="1937386" y="1236457"/>
                    <a:pt x="1957487" y="1314499"/>
                    <a:pt x="2012623" y="1337253"/>
                  </a:cubicBezTo>
                  <a:cubicBezTo>
                    <a:pt x="2067759" y="1360009"/>
                    <a:pt x="2137051" y="1318860"/>
                    <a:pt x="2167391" y="1245345"/>
                  </a:cubicBezTo>
                  <a:cubicBezTo>
                    <a:pt x="2197730" y="1171831"/>
                    <a:pt x="2177629" y="1093789"/>
                    <a:pt x="2122493" y="1071035"/>
                  </a:cubicBezTo>
                  <a:cubicBezTo>
                    <a:pt x="2108709" y="1065345"/>
                    <a:pt x="2094040" y="1063650"/>
                    <a:pt x="2079316" y="1065457"/>
                  </a:cubicBezTo>
                  <a:close/>
                  <a:moveTo>
                    <a:pt x="0" y="654162"/>
                  </a:moveTo>
                  <a:lnTo>
                    <a:pt x="1082073" y="1244384"/>
                  </a:lnTo>
                  <a:lnTo>
                    <a:pt x="1121421" y="2700265"/>
                  </a:lnTo>
                  <a:lnTo>
                    <a:pt x="4918" y="1923139"/>
                  </a:lnTo>
                  <a:cubicBezTo>
                    <a:pt x="3279" y="1498508"/>
                    <a:pt x="1639" y="1073875"/>
                    <a:pt x="0" y="654162"/>
                  </a:cubicBezTo>
                  <a:close/>
                  <a:moveTo>
                    <a:pt x="2375644" y="688592"/>
                  </a:moveTo>
                  <a:lnTo>
                    <a:pt x="2360889" y="1967406"/>
                  </a:lnTo>
                  <a:lnTo>
                    <a:pt x="1293570" y="2700265"/>
                  </a:lnTo>
                  <a:lnTo>
                    <a:pt x="1249303" y="1239466"/>
                  </a:lnTo>
                  <a:close/>
                  <a:moveTo>
                    <a:pt x="1214923" y="371219"/>
                  </a:moveTo>
                  <a:cubicBezTo>
                    <a:pt x="1197013" y="368793"/>
                    <a:pt x="1177834" y="369067"/>
                    <a:pt x="1158247" y="372480"/>
                  </a:cubicBezTo>
                  <a:cubicBezTo>
                    <a:pt x="1079899" y="386133"/>
                    <a:pt x="1024686" y="444836"/>
                    <a:pt x="1034926" y="503598"/>
                  </a:cubicBezTo>
                  <a:cubicBezTo>
                    <a:pt x="1045165" y="562359"/>
                    <a:pt x="1116980" y="598927"/>
                    <a:pt x="1195328" y="585274"/>
                  </a:cubicBezTo>
                  <a:cubicBezTo>
                    <a:pt x="1273676" y="571621"/>
                    <a:pt x="1328889" y="512918"/>
                    <a:pt x="1318650" y="454156"/>
                  </a:cubicBezTo>
                  <a:cubicBezTo>
                    <a:pt x="1310970" y="410086"/>
                    <a:pt x="1268654" y="378499"/>
                    <a:pt x="1214923" y="371219"/>
                  </a:cubicBezTo>
                  <a:close/>
                  <a:moveTo>
                    <a:pt x="1185985" y="0"/>
                  </a:moveTo>
                  <a:lnTo>
                    <a:pt x="2376266" y="506608"/>
                  </a:lnTo>
                  <a:lnTo>
                    <a:pt x="1161392" y="1101748"/>
                  </a:lnTo>
                  <a:lnTo>
                    <a:pt x="10460" y="4918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Rectangle 15">
              <a:extLst>
                <a:ext uri="{FF2B5EF4-FFF2-40B4-BE49-F238E27FC236}">
                  <a16:creationId xmlns:a16="http://schemas.microsoft.com/office/drawing/2014/main" id="{3B309B44-ECD7-458A-8229-6E22DCA7C387}"/>
                </a:ext>
              </a:extLst>
            </p:cNvPr>
            <p:cNvSpPr>
              <a:spLocks/>
            </p:cNvSpPr>
            <p:nvPr/>
          </p:nvSpPr>
          <p:spPr>
            <a:xfrm>
              <a:off x="8174482" y="4174830"/>
              <a:ext cx="392828" cy="39282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5" name="Rectangle 1">
              <a:extLst>
                <a:ext uri="{FF2B5EF4-FFF2-40B4-BE49-F238E27FC236}">
                  <a16:creationId xmlns:a16="http://schemas.microsoft.com/office/drawing/2014/main" id="{7D604A03-ABA4-4B78-A634-7E9525BA9CF8}"/>
                </a:ext>
              </a:extLst>
            </p:cNvPr>
            <p:cNvSpPr>
              <a:spLocks noChangeAspect="1"/>
            </p:cNvSpPr>
            <p:nvPr/>
          </p:nvSpPr>
          <p:spPr>
            <a:xfrm>
              <a:off x="9225535" y="2409380"/>
              <a:ext cx="393582" cy="392828"/>
            </a:xfrm>
            <a:custGeom>
              <a:avLst/>
              <a:gdLst/>
              <a:ahLst/>
              <a:cxnLst/>
              <a:rect l="l" t="t" r="r" b="b"/>
              <a:pathLst>
                <a:path w="4020621" h="4012920">
                  <a:moveTo>
                    <a:pt x="780213" y="3724888"/>
                  </a:moveTo>
                  <a:lnTo>
                    <a:pt x="2868445" y="3724888"/>
                  </a:lnTo>
                  <a:lnTo>
                    <a:pt x="2868445" y="4012920"/>
                  </a:lnTo>
                  <a:lnTo>
                    <a:pt x="780213" y="4012920"/>
                  </a:lnTo>
                  <a:close/>
                  <a:moveTo>
                    <a:pt x="4020621" y="2152587"/>
                  </a:moveTo>
                  <a:lnTo>
                    <a:pt x="4020621" y="3448731"/>
                  </a:lnTo>
                  <a:lnTo>
                    <a:pt x="3903908" y="3386593"/>
                  </a:lnTo>
                  <a:lnTo>
                    <a:pt x="3903908" y="2214725"/>
                  </a:lnTo>
                  <a:close/>
                  <a:moveTo>
                    <a:pt x="1582587" y="1544569"/>
                  </a:moveTo>
                  <a:cubicBezTo>
                    <a:pt x="1525677" y="1652847"/>
                    <a:pt x="1434945" y="1739939"/>
                    <a:pt x="1324158" y="1792547"/>
                  </a:cubicBezTo>
                  <a:lnTo>
                    <a:pt x="1790243" y="1792547"/>
                  </a:lnTo>
                  <a:cubicBezTo>
                    <a:pt x="1708293" y="1721838"/>
                    <a:pt x="1638004" y="1638154"/>
                    <a:pt x="1582587" y="1544569"/>
                  </a:cubicBezTo>
                  <a:close/>
                  <a:moveTo>
                    <a:pt x="1238323" y="1312673"/>
                  </a:moveTo>
                  <a:cubicBezTo>
                    <a:pt x="1173622" y="1312673"/>
                    <a:pt x="1121172" y="1365123"/>
                    <a:pt x="1121172" y="1429824"/>
                  </a:cubicBezTo>
                  <a:cubicBezTo>
                    <a:pt x="1121172" y="1494525"/>
                    <a:pt x="1173622" y="1546975"/>
                    <a:pt x="1238323" y="1546975"/>
                  </a:cubicBezTo>
                  <a:cubicBezTo>
                    <a:pt x="1303024" y="1546975"/>
                    <a:pt x="1355474" y="1494525"/>
                    <a:pt x="1355474" y="1429824"/>
                  </a:cubicBezTo>
                  <a:cubicBezTo>
                    <a:pt x="1355474" y="1365123"/>
                    <a:pt x="1303024" y="1312673"/>
                    <a:pt x="1238323" y="1312673"/>
                  </a:cubicBezTo>
                  <a:close/>
                  <a:moveTo>
                    <a:pt x="870057" y="1312673"/>
                  </a:moveTo>
                  <a:cubicBezTo>
                    <a:pt x="805356" y="1312673"/>
                    <a:pt x="752906" y="1365123"/>
                    <a:pt x="752906" y="1429824"/>
                  </a:cubicBezTo>
                  <a:cubicBezTo>
                    <a:pt x="752906" y="1494525"/>
                    <a:pt x="805356" y="1546975"/>
                    <a:pt x="870057" y="1546975"/>
                  </a:cubicBezTo>
                  <a:cubicBezTo>
                    <a:pt x="934758" y="1546975"/>
                    <a:pt x="987208" y="1494525"/>
                    <a:pt x="987208" y="1429824"/>
                  </a:cubicBezTo>
                  <a:cubicBezTo>
                    <a:pt x="987208" y="1365123"/>
                    <a:pt x="934758" y="1312673"/>
                    <a:pt x="870057" y="1312673"/>
                  </a:cubicBezTo>
                  <a:close/>
                  <a:moveTo>
                    <a:pt x="2775838" y="1127627"/>
                  </a:moveTo>
                  <a:cubicBezTo>
                    <a:pt x="2666578" y="1127627"/>
                    <a:pt x="2578006" y="1216199"/>
                    <a:pt x="2578006" y="1325459"/>
                  </a:cubicBezTo>
                  <a:cubicBezTo>
                    <a:pt x="2578006" y="1434719"/>
                    <a:pt x="2666578" y="1523291"/>
                    <a:pt x="2775838" y="1523291"/>
                  </a:cubicBezTo>
                  <a:cubicBezTo>
                    <a:pt x="2885098" y="1523291"/>
                    <a:pt x="2973670" y="1434719"/>
                    <a:pt x="2973670" y="1325459"/>
                  </a:cubicBezTo>
                  <a:cubicBezTo>
                    <a:pt x="2973670" y="1216199"/>
                    <a:pt x="2885098" y="1127627"/>
                    <a:pt x="2775838" y="1127627"/>
                  </a:cubicBezTo>
                  <a:close/>
                  <a:moveTo>
                    <a:pt x="2153949" y="1127627"/>
                  </a:moveTo>
                  <a:cubicBezTo>
                    <a:pt x="2044689" y="1127627"/>
                    <a:pt x="1956117" y="1216199"/>
                    <a:pt x="1956117" y="1325459"/>
                  </a:cubicBezTo>
                  <a:cubicBezTo>
                    <a:pt x="1956117" y="1434719"/>
                    <a:pt x="2044689" y="1523291"/>
                    <a:pt x="2153949" y="1523291"/>
                  </a:cubicBezTo>
                  <a:cubicBezTo>
                    <a:pt x="2263209" y="1523291"/>
                    <a:pt x="2351781" y="1434719"/>
                    <a:pt x="2351781" y="1325459"/>
                  </a:cubicBezTo>
                  <a:cubicBezTo>
                    <a:pt x="2351781" y="1216199"/>
                    <a:pt x="2263209" y="1127627"/>
                    <a:pt x="2153949" y="1127627"/>
                  </a:cubicBezTo>
                  <a:close/>
                  <a:moveTo>
                    <a:pt x="1238323" y="956510"/>
                  </a:moveTo>
                  <a:cubicBezTo>
                    <a:pt x="1173622" y="956510"/>
                    <a:pt x="1121172" y="1008960"/>
                    <a:pt x="1121172" y="1073661"/>
                  </a:cubicBezTo>
                  <a:cubicBezTo>
                    <a:pt x="1121172" y="1138362"/>
                    <a:pt x="1173622" y="1190812"/>
                    <a:pt x="1238323" y="1190812"/>
                  </a:cubicBezTo>
                  <a:cubicBezTo>
                    <a:pt x="1303024" y="1190812"/>
                    <a:pt x="1355474" y="1138362"/>
                    <a:pt x="1355474" y="1073661"/>
                  </a:cubicBezTo>
                  <a:cubicBezTo>
                    <a:pt x="1355474" y="1008960"/>
                    <a:pt x="1303024" y="956510"/>
                    <a:pt x="1238323" y="956510"/>
                  </a:cubicBezTo>
                  <a:close/>
                  <a:moveTo>
                    <a:pt x="870057" y="956510"/>
                  </a:moveTo>
                  <a:cubicBezTo>
                    <a:pt x="805356" y="956510"/>
                    <a:pt x="752906" y="1008960"/>
                    <a:pt x="752906" y="1073661"/>
                  </a:cubicBezTo>
                  <a:cubicBezTo>
                    <a:pt x="752906" y="1138362"/>
                    <a:pt x="805356" y="1190812"/>
                    <a:pt x="870057" y="1190812"/>
                  </a:cubicBezTo>
                  <a:cubicBezTo>
                    <a:pt x="934758" y="1190812"/>
                    <a:pt x="987208" y="1138362"/>
                    <a:pt x="987208" y="1073661"/>
                  </a:cubicBezTo>
                  <a:cubicBezTo>
                    <a:pt x="987208" y="1008960"/>
                    <a:pt x="934758" y="956510"/>
                    <a:pt x="870057" y="956510"/>
                  </a:cubicBezTo>
                  <a:close/>
                  <a:moveTo>
                    <a:pt x="2775838" y="526176"/>
                  </a:moveTo>
                  <a:cubicBezTo>
                    <a:pt x="2666578" y="526176"/>
                    <a:pt x="2578006" y="614748"/>
                    <a:pt x="2578006" y="724008"/>
                  </a:cubicBezTo>
                  <a:cubicBezTo>
                    <a:pt x="2578006" y="833268"/>
                    <a:pt x="2666578" y="921840"/>
                    <a:pt x="2775838" y="921840"/>
                  </a:cubicBezTo>
                  <a:cubicBezTo>
                    <a:pt x="2885098" y="921840"/>
                    <a:pt x="2973670" y="833268"/>
                    <a:pt x="2973670" y="724008"/>
                  </a:cubicBezTo>
                  <a:cubicBezTo>
                    <a:pt x="2973670" y="614748"/>
                    <a:pt x="2885098" y="526176"/>
                    <a:pt x="2775838" y="526176"/>
                  </a:cubicBezTo>
                  <a:close/>
                  <a:moveTo>
                    <a:pt x="2153949" y="526176"/>
                  </a:moveTo>
                  <a:cubicBezTo>
                    <a:pt x="2044689" y="526176"/>
                    <a:pt x="1956117" y="614748"/>
                    <a:pt x="1956117" y="724008"/>
                  </a:cubicBezTo>
                  <a:cubicBezTo>
                    <a:pt x="1956117" y="833268"/>
                    <a:pt x="2044689" y="921840"/>
                    <a:pt x="2153949" y="921840"/>
                  </a:cubicBezTo>
                  <a:cubicBezTo>
                    <a:pt x="2263209" y="921840"/>
                    <a:pt x="2351781" y="833268"/>
                    <a:pt x="2351781" y="724008"/>
                  </a:cubicBezTo>
                  <a:cubicBezTo>
                    <a:pt x="2351781" y="614748"/>
                    <a:pt x="2263209" y="526176"/>
                    <a:pt x="2153949" y="526176"/>
                  </a:cubicBezTo>
                  <a:close/>
                  <a:moveTo>
                    <a:pt x="2464893" y="0"/>
                  </a:moveTo>
                  <a:cubicBezTo>
                    <a:pt x="3030837" y="0"/>
                    <a:pt x="3489626" y="458789"/>
                    <a:pt x="3489626" y="1024733"/>
                  </a:cubicBezTo>
                  <a:cubicBezTo>
                    <a:pt x="3489626" y="1442455"/>
                    <a:pt x="3239684" y="1801800"/>
                    <a:pt x="2880320" y="1959209"/>
                  </a:cubicBezTo>
                  <a:lnTo>
                    <a:pt x="2880320" y="2008571"/>
                  </a:lnTo>
                  <a:lnTo>
                    <a:pt x="3250857" y="2008571"/>
                  </a:lnTo>
                  <a:lnTo>
                    <a:pt x="3250857" y="2359970"/>
                  </a:lnTo>
                  <a:lnTo>
                    <a:pt x="3437294" y="2359970"/>
                  </a:lnTo>
                  <a:lnTo>
                    <a:pt x="3437294" y="2360694"/>
                  </a:lnTo>
                  <a:lnTo>
                    <a:pt x="3852060" y="2233461"/>
                  </a:lnTo>
                  <a:lnTo>
                    <a:pt x="3852060" y="3367858"/>
                  </a:lnTo>
                  <a:lnTo>
                    <a:pt x="3437294" y="3240624"/>
                  </a:lnTo>
                  <a:lnTo>
                    <a:pt x="3437294" y="3241349"/>
                  </a:lnTo>
                  <a:lnTo>
                    <a:pt x="3250857" y="3241349"/>
                  </a:lnTo>
                  <a:lnTo>
                    <a:pt x="3250857" y="3633063"/>
                  </a:lnTo>
                  <a:lnTo>
                    <a:pt x="298529" y="3633063"/>
                  </a:lnTo>
                  <a:lnTo>
                    <a:pt x="298529" y="2431730"/>
                  </a:lnTo>
                  <a:lnTo>
                    <a:pt x="0" y="2008571"/>
                  </a:lnTo>
                  <a:lnTo>
                    <a:pt x="298529" y="2008571"/>
                  </a:lnTo>
                  <a:lnTo>
                    <a:pt x="792088" y="2008571"/>
                  </a:lnTo>
                  <a:lnTo>
                    <a:pt x="792088" y="1796817"/>
                  </a:lnTo>
                  <a:cubicBezTo>
                    <a:pt x="587745" y="1700755"/>
                    <a:pt x="447370" y="1492642"/>
                    <a:pt x="447370" y="1251742"/>
                  </a:cubicBezTo>
                  <a:cubicBezTo>
                    <a:pt x="447370" y="916605"/>
                    <a:pt x="719053" y="644923"/>
                    <a:pt x="1054190" y="644923"/>
                  </a:cubicBezTo>
                  <a:cubicBezTo>
                    <a:pt x="1212753" y="644923"/>
                    <a:pt x="1357112" y="705740"/>
                    <a:pt x="1463939" y="806702"/>
                  </a:cubicBezTo>
                  <a:cubicBezTo>
                    <a:pt x="1563407" y="345444"/>
                    <a:pt x="1973809" y="0"/>
                    <a:pt x="246489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6" name="Trapezoid 11">
              <a:extLst>
                <a:ext uri="{FF2B5EF4-FFF2-40B4-BE49-F238E27FC236}">
                  <a16:creationId xmlns:a16="http://schemas.microsoft.com/office/drawing/2014/main" id="{52609B6D-D5ED-4B9D-8847-34E216D733E9}"/>
                </a:ext>
              </a:extLst>
            </p:cNvPr>
            <p:cNvSpPr>
              <a:spLocks noChangeAspect="1"/>
            </p:cNvSpPr>
            <p:nvPr/>
          </p:nvSpPr>
          <p:spPr>
            <a:xfrm rot="9900000">
              <a:off x="10073915" y="2714730"/>
              <a:ext cx="351357" cy="423598"/>
            </a:xfrm>
            <a:custGeom>
              <a:avLst/>
              <a:gdLst/>
              <a:ahLst/>
              <a:cxnLst/>
              <a:rect l="l" t="t" r="r" b="b"/>
              <a:pathLst>
                <a:path w="3370953" h="4064034">
                  <a:moveTo>
                    <a:pt x="307836" y="3226369"/>
                  </a:moveTo>
                  <a:lnTo>
                    <a:pt x="307836" y="2810144"/>
                  </a:lnTo>
                  <a:lnTo>
                    <a:pt x="1258549" y="2810144"/>
                  </a:lnTo>
                  <a:lnTo>
                    <a:pt x="1331954" y="2516524"/>
                  </a:lnTo>
                  <a:lnTo>
                    <a:pt x="1639161" y="2516524"/>
                  </a:lnTo>
                  <a:lnTo>
                    <a:pt x="1806826" y="1890788"/>
                  </a:lnTo>
                  <a:cubicBezTo>
                    <a:pt x="1709407" y="1836984"/>
                    <a:pt x="1651662" y="1730051"/>
                    <a:pt x="1660897" y="1618049"/>
                  </a:cubicBezTo>
                  <a:lnTo>
                    <a:pt x="497736" y="946498"/>
                  </a:lnTo>
                  <a:lnTo>
                    <a:pt x="415801" y="1252284"/>
                  </a:lnTo>
                  <a:cubicBezTo>
                    <a:pt x="388670" y="1353539"/>
                    <a:pt x="284592" y="1413628"/>
                    <a:pt x="183338" y="1386497"/>
                  </a:cubicBezTo>
                  <a:lnTo>
                    <a:pt x="0" y="1337372"/>
                  </a:lnTo>
                  <a:lnTo>
                    <a:pt x="358348" y="0"/>
                  </a:lnTo>
                  <a:lnTo>
                    <a:pt x="541685" y="49125"/>
                  </a:lnTo>
                  <a:cubicBezTo>
                    <a:pt x="642940" y="76256"/>
                    <a:pt x="703029" y="180334"/>
                    <a:pt x="675898" y="281588"/>
                  </a:cubicBezTo>
                  <a:lnTo>
                    <a:pt x="574914" y="658466"/>
                  </a:lnTo>
                  <a:lnTo>
                    <a:pt x="1826395" y="1381009"/>
                  </a:lnTo>
                  <a:cubicBezTo>
                    <a:pt x="1885142" y="1352063"/>
                    <a:pt x="1954182" y="1344264"/>
                    <a:pt x="2022379" y="1362537"/>
                  </a:cubicBezTo>
                  <a:cubicBezTo>
                    <a:pt x="2176035" y="1403709"/>
                    <a:pt x="2267221" y="1561647"/>
                    <a:pt x="2226049" y="1715303"/>
                  </a:cubicBezTo>
                  <a:cubicBezTo>
                    <a:pt x="2207347" y="1785100"/>
                    <a:pt x="2164552" y="1842007"/>
                    <a:pt x="2108323" y="1878457"/>
                  </a:cubicBezTo>
                  <a:lnTo>
                    <a:pt x="1937353" y="2516524"/>
                  </a:lnTo>
                  <a:lnTo>
                    <a:pt x="2236046" y="2516524"/>
                  </a:lnTo>
                  <a:lnTo>
                    <a:pt x="2309451" y="2810144"/>
                  </a:lnTo>
                  <a:lnTo>
                    <a:pt x="2828116" y="2810144"/>
                  </a:lnTo>
                  <a:lnTo>
                    <a:pt x="2828116" y="2930119"/>
                  </a:lnTo>
                  <a:lnTo>
                    <a:pt x="2945247" y="2930119"/>
                  </a:lnTo>
                  <a:lnTo>
                    <a:pt x="3109201" y="2856867"/>
                  </a:lnTo>
                  <a:cubicBezTo>
                    <a:pt x="3112004" y="2849082"/>
                    <a:pt x="3119624" y="2844415"/>
                    <a:pt x="3128335" y="2844415"/>
                  </a:cubicBezTo>
                  <a:lnTo>
                    <a:pt x="3223771" y="2844415"/>
                  </a:lnTo>
                  <a:cubicBezTo>
                    <a:pt x="3236949" y="2844415"/>
                    <a:pt x="3247631" y="2855097"/>
                    <a:pt x="3247631" y="2868275"/>
                  </a:cubicBezTo>
                  <a:lnTo>
                    <a:pt x="3247631" y="3606750"/>
                  </a:lnTo>
                  <a:cubicBezTo>
                    <a:pt x="3247631" y="3619928"/>
                    <a:pt x="3236949" y="3630610"/>
                    <a:pt x="3223771" y="3630610"/>
                  </a:cubicBezTo>
                  <a:lnTo>
                    <a:pt x="3128335" y="3630610"/>
                  </a:lnTo>
                  <a:cubicBezTo>
                    <a:pt x="3120852" y="3630610"/>
                    <a:pt x="3114174" y="3627166"/>
                    <a:pt x="3110472" y="3621230"/>
                  </a:cubicBezTo>
                  <a:lnTo>
                    <a:pt x="3110472" y="3624351"/>
                  </a:lnTo>
                  <a:lnTo>
                    <a:pt x="2954172" y="3554518"/>
                  </a:lnTo>
                  <a:lnTo>
                    <a:pt x="2954172" y="3558788"/>
                  </a:lnTo>
                  <a:lnTo>
                    <a:pt x="2828116" y="3558788"/>
                  </a:lnTo>
                  <a:lnTo>
                    <a:pt x="2828116" y="3630610"/>
                  </a:lnTo>
                  <a:lnTo>
                    <a:pt x="2038337" y="3226369"/>
                  </a:lnTo>
                  <a:close/>
                  <a:moveTo>
                    <a:pt x="77048" y="4064034"/>
                  </a:moveTo>
                  <a:lnTo>
                    <a:pt x="77048" y="3342578"/>
                  </a:lnTo>
                  <a:lnTo>
                    <a:pt x="2050947" y="3342578"/>
                  </a:lnTo>
                  <a:lnTo>
                    <a:pt x="3370953" y="4058524"/>
                  </a:lnTo>
                  <a:lnTo>
                    <a:pt x="3370953" y="406403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Rectangle 3">
              <a:extLst>
                <a:ext uri="{FF2B5EF4-FFF2-40B4-BE49-F238E27FC236}">
                  <a16:creationId xmlns:a16="http://schemas.microsoft.com/office/drawing/2014/main" id="{A8E4C657-C402-4359-88B9-23929F8D6B72}"/>
                </a:ext>
              </a:extLst>
            </p:cNvPr>
            <p:cNvSpPr/>
            <p:nvPr/>
          </p:nvSpPr>
          <p:spPr>
            <a:xfrm rot="3600000">
              <a:off x="8507130" y="4424299"/>
              <a:ext cx="162074" cy="478539"/>
            </a:xfrm>
            <a:custGeom>
              <a:avLst/>
              <a:gdLst/>
              <a:ahLst/>
              <a:cxnLst/>
              <a:rect l="l" t="t" r="r" b="b"/>
              <a:pathLst>
                <a:path w="1327763" h="3920353">
                  <a:moveTo>
                    <a:pt x="483881" y="2840232"/>
                  </a:moveTo>
                  <a:lnTo>
                    <a:pt x="843881" y="2840232"/>
                  </a:lnTo>
                  <a:lnTo>
                    <a:pt x="843881" y="3920353"/>
                  </a:lnTo>
                  <a:lnTo>
                    <a:pt x="483881" y="3920353"/>
                  </a:lnTo>
                  <a:close/>
                  <a:moveTo>
                    <a:pt x="757697" y="168239"/>
                  </a:moveTo>
                  <a:lnTo>
                    <a:pt x="757697" y="384263"/>
                  </a:lnTo>
                  <a:lnTo>
                    <a:pt x="930062" y="384263"/>
                  </a:lnTo>
                  <a:lnTo>
                    <a:pt x="930062" y="168239"/>
                  </a:lnTo>
                  <a:close/>
                  <a:moveTo>
                    <a:pt x="432932" y="168239"/>
                  </a:moveTo>
                  <a:lnTo>
                    <a:pt x="432932" y="384263"/>
                  </a:lnTo>
                  <a:lnTo>
                    <a:pt x="605297" y="384263"/>
                  </a:lnTo>
                  <a:lnTo>
                    <a:pt x="605297" y="168239"/>
                  </a:lnTo>
                  <a:close/>
                  <a:moveTo>
                    <a:pt x="168643" y="0"/>
                  </a:moveTo>
                  <a:lnTo>
                    <a:pt x="1159119" y="0"/>
                  </a:lnTo>
                  <a:lnTo>
                    <a:pt x="1159119" y="539093"/>
                  </a:lnTo>
                  <a:lnTo>
                    <a:pt x="1327763" y="539093"/>
                  </a:lnTo>
                  <a:lnTo>
                    <a:pt x="1327763" y="2245406"/>
                  </a:lnTo>
                  <a:lnTo>
                    <a:pt x="1318300" y="2245406"/>
                  </a:lnTo>
                  <a:lnTo>
                    <a:pt x="1127664" y="2719000"/>
                  </a:lnTo>
                  <a:lnTo>
                    <a:pt x="200100" y="2719000"/>
                  </a:lnTo>
                  <a:lnTo>
                    <a:pt x="9464" y="2245406"/>
                  </a:lnTo>
                  <a:lnTo>
                    <a:pt x="0" y="2245406"/>
                  </a:lnTo>
                  <a:lnTo>
                    <a:pt x="0" y="539093"/>
                  </a:lnTo>
                  <a:lnTo>
                    <a:pt x="168643" y="53909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5" name="Rectangle 15">
              <a:extLst>
                <a:ext uri="{FF2B5EF4-FFF2-40B4-BE49-F238E27FC236}">
                  <a16:creationId xmlns:a16="http://schemas.microsoft.com/office/drawing/2014/main" id="{03622A3B-2DBF-4A00-A1F5-5ABAE572029E}"/>
                </a:ext>
              </a:extLst>
            </p:cNvPr>
            <p:cNvSpPr>
              <a:spLocks noChangeAspect="1"/>
            </p:cNvSpPr>
            <p:nvPr/>
          </p:nvSpPr>
          <p:spPr>
            <a:xfrm>
              <a:off x="8045579" y="3848133"/>
              <a:ext cx="330939" cy="260933"/>
            </a:xfrm>
            <a:custGeom>
              <a:avLst/>
              <a:gdLst/>
              <a:ahLst/>
              <a:cxnLst/>
              <a:rect l="l" t="t" r="r" b="b"/>
              <a:pathLst>
                <a:path w="3744416" h="2952328">
                  <a:moveTo>
                    <a:pt x="184806" y="576064"/>
                  </a:moveTo>
                  <a:lnTo>
                    <a:pt x="895314" y="576064"/>
                  </a:lnTo>
                  <a:cubicBezTo>
                    <a:pt x="997380" y="576064"/>
                    <a:pt x="1080120" y="658804"/>
                    <a:pt x="1080120" y="760870"/>
                  </a:cubicBezTo>
                  <a:lnTo>
                    <a:pt x="1080120" y="792088"/>
                  </a:lnTo>
                  <a:lnTo>
                    <a:pt x="3312368" y="792088"/>
                  </a:lnTo>
                  <a:lnTo>
                    <a:pt x="3312368" y="2952328"/>
                  </a:lnTo>
                  <a:lnTo>
                    <a:pt x="0" y="2952328"/>
                  </a:lnTo>
                  <a:lnTo>
                    <a:pt x="0" y="1072569"/>
                  </a:lnTo>
                  <a:lnTo>
                    <a:pt x="0" y="792088"/>
                  </a:lnTo>
                  <a:lnTo>
                    <a:pt x="0" y="760870"/>
                  </a:lnTo>
                  <a:cubicBezTo>
                    <a:pt x="0" y="658804"/>
                    <a:pt x="82740" y="576064"/>
                    <a:pt x="184806" y="576064"/>
                  </a:cubicBezTo>
                  <a:close/>
                  <a:moveTo>
                    <a:pt x="616854" y="0"/>
                  </a:moveTo>
                  <a:lnTo>
                    <a:pt x="1327362" y="0"/>
                  </a:lnTo>
                  <a:cubicBezTo>
                    <a:pt x="1429428" y="0"/>
                    <a:pt x="1512168" y="82740"/>
                    <a:pt x="1512168" y="184806"/>
                  </a:cubicBezTo>
                  <a:lnTo>
                    <a:pt x="1512168" y="216024"/>
                  </a:lnTo>
                  <a:lnTo>
                    <a:pt x="3744416" y="216024"/>
                  </a:lnTo>
                  <a:lnTo>
                    <a:pt x="3744416" y="2376264"/>
                  </a:lnTo>
                  <a:lnTo>
                    <a:pt x="3464768" y="2376264"/>
                  </a:lnTo>
                  <a:lnTo>
                    <a:pt x="3464768" y="648072"/>
                  </a:lnTo>
                  <a:lnTo>
                    <a:pt x="1232520" y="648072"/>
                  </a:lnTo>
                  <a:lnTo>
                    <a:pt x="1232520" y="616854"/>
                  </a:lnTo>
                  <a:cubicBezTo>
                    <a:pt x="1232520" y="514788"/>
                    <a:pt x="1149780" y="432048"/>
                    <a:pt x="1047714" y="432048"/>
                  </a:cubicBezTo>
                  <a:lnTo>
                    <a:pt x="432048" y="432048"/>
                  </a:lnTo>
                  <a:lnTo>
                    <a:pt x="432048" y="216024"/>
                  </a:lnTo>
                  <a:lnTo>
                    <a:pt x="432048" y="184806"/>
                  </a:lnTo>
                  <a:cubicBezTo>
                    <a:pt x="432048" y="82740"/>
                    <a:pt x="514788" y="0"/>
                    <a:pt x="61685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Donut 2">
              <a:extLst>
                <a:ext uri="{FF2B5EF4-FFF2-40B4-BE49-F238E27FC236}">
                  <a16:creationId xmlns:a16="http://schemas.microsoft.com/office/drawing/2014/main" id="{03973BB2-E331-4395-BC40-F55E5C0B1EBC}"/>
                </a:ext>
              </a:extLst>
            </p:cNvPr>
            <p:cNvSpPr>
              <a:spLocks noChangeAspect="1"/>
            </p:cNvSpPr>
            <p:nvPr/>
          </p:nvSpPr>
          <p:spPr>
            <a:xfrm>
              <a:off x="9003511" y="4923426"/>
              <a:ext cx="304410" cy="330939"/>
            </a:xfrm>
            <a:custGeom>
              <a:avLst/>
              <a:gdLst/>
              <a:ahLst/>
              <a:cxnLst/>
              <a:rect l="l" t="t" r="r" b="b"/>
              <a:pathLst>
                <a:path w="3708000" h="4031150">
                  <a:moveTo>
                    <a:pt x="2226025" y="2078010"/>
                  </a:moveTo>
                  <a:lnTo>
                    <a:pt x="1976753" y="2339372"/>
                  </a:lnTo>
                  <a:lnTo>
                    <a:pt x="1976910" y="2339581"/>
                  </a:lnTo>
                  <a:lnTo>
                    <a:pt x="1976204" y="2339948"/>
                  </a:lnTo>
                  <a:lnTo>
                    <a:pt x="1975656" y="2340523"/>
                  </a:lnTo>
                  <a:lnTo>
                    <a:pt x="1975499" y="2340314"/>
                  </a:lnTo>
                  <a:lnTo>
                    <a:pt x="1688579" y="2489240"/>
                  </a:lnTo>
                  <a:cubicBezTo>
                    <a:pt x="1740712" y="2519877"/>
                    <a:pt x="1801557" y="2536438"/>
                    <a:pt x="1866270" y="2536438"/>
                  </a:cubicBezTo>
                  <a:cubicBezTo>
                    <a:pt x="2071258" y="2536438"/>
                    <a:pt x="2237434" y="2370262"/>
                    <a:pt x="2237434" y="2165274"/>
                  </a:cubicBezTo>
                  <a:cubicBezTo>
                    <a:pt x="2237434" y="2135129"/>
                    <a:pt x="2233840" y="2105822"/>
                    <a:pt x="2226025" y="2078010"/>
                  </a:cubicBezTo>
                  <a:close/>
                  <a:moveTo>
                    <a:pt x="1866270" y="1794110"/>
                  </a:moveTo>
                  <a:cubicBezTo>
                    <a:pt x="1661282" y="1794110"/>
                    <a:pt x="1495106" y="1960286"/>
                    <a:pt x="1495106" y="2165274"/>
                  </a:cubicBezTo>
                  <a:cubicBezTo>
                    <a:pt x="1495106" y="2194876"/>
                    <a:pt x="1498572" y="2223668"/>
                    <a:pt x="1506052" y="2251046"/>
                  </a:cubicBezTo>
                  <a:lnTo>
                    <a:pt x="1731247" y="2014929"/>
                  </a:lnTo>
                  <a:lnTo>
                    <a:pt x="1731090" y="2014720"/>
                  </a:lnTo>
                  <a:lnTo>
                    <a:pt x="1731796" y="2014353"/>
                  </a:lnTo>
                  <a:lnTo>
                    <a:pt x="1732344" y="2013778"/>
                  </a:lnTo>
                  <a:lnTo>
                    <a:pt x="1732501" y="2013987"/>
                  </a:lnTo>
                  <a:lnTo>
                    <a:pt x="2054335" y="1846939"/>
                  </a:lnTo>
                  <a:cubicBezTo>
                    <a:pt x="1999773" y="1812909"/>
                    <a:pt x="1935217" y="1794110"/>
                    <a:pt x="1866270" y="1794110"/>
                  </a:cubicBezTo>
                  <a:close/>
                  <a:moveTo>
                    <a:pt x="1866270" y="1281021"/>
                  </a:moveTo>
                  <a:lnTo>
                    <a:pt x="1995916" y="1728077"/>
                  </a:lnTo>
                  <a:cubicBezTo>
                    <a:pt x="2049420" y="1742880"/>
                    <a:pt x="2098387" y="1768442"/>
                    <a:pt x="2141027" y="1801941"/>
                  </a:cubicBezTo>
                  <a:lnTo>
                    <a:pt x="2830781" y="1443923"/>
                  </a:lnTo>
                  <a:lnTo>
                    <a:pt x="2293677" y="2007077"/>
                  </a:lnTo>
                  <a:lnTo>
                    <a:pt x="2302169" y="2036187"/>
                  </a:lnTo>
                  <a:lnTo>
                    <a:pt x="2755181" y="2167560"/>
                  </a:lnTo>
                  <a:lnTo>
                    <a:pt x="2301207" y="2299213"/>
                  </a:lnTo>
                  <a:cubicBezTo>
                    <a:pt x="2288949" y="2340747"/>
                    <a:pt x="2270868" y="2379745"/>
                    <a:pt x="2246307" y="2414255"/>
                  </a:cubicBezTo>
                  <a:lnTo>
                    <a:pt x="2368615" y="2636476"/>
                  </a:lnTo>
                  <a:lnTo>
                    <a:pt x="2152396" y="2517472"/>
                  </a:lnTo>
                  <a:cubicBezTo>
                    <a:pt x="2112986" y="2553805"/>
                    <a:pt x="2065424" y="2580505"/>
                    <a:pt x="2013636" y="2598144"/>
                  </a:cubicBezTo>
                  <a:lnTo>
                    <a:pt x="1875846" y="3073280"/>
                  </a:lnTo>
                  <a:lnTo>
                    <a:pt x="1739624" y="2603548"/>
                  </a:lnTo>
                  <a:cubicBezTo>
                    <a:pt x="1688445" y="2589723"/>
                    <a:pt x="1641302" y="2566161"/>
                    <a:pt x="1599709" y="2535368"/>
                  </a:cubicBezTo>
                  <a:lnTo>
                    <a:pt x="877219" y="2910378"/>
                  </a:lnTo>
                  <a:lnTo>
                    <a:pt x="1438400" y="2321979"/>
                  </a:lnTo>
                  <a:lnTo>
                    <a:pt x="1437655" y="2319411"/>
                  </a:lnTo>
                  <a:lnTo>
                    <a:pt x="963153" y="2181805"/>
                  </a:lnTo>
                  <a:lnTo>
                    <a:pt x="1425898" y="2047609"/>
                  </a:lnTo>
                  <a:cubicBezTo>
                    <a:pt x="1440318" y="1991458"/>
                    <a:pt x="1465316" y="1939627"/>
                    <a:pt x="1501635" y="1896529"/>
                  </a:cubicBezTo>
                  <a:lnTo>
                    <a:pt x="1375628" y="1667588"/>
                  </a:lnTo>
                  <a:lnTo>
                    <a:pt x="1605635" y="1794181"/>
                  </a:lnTo>
                  <a:cubicBezTo>
                    <a:pt x="1643852" y="1764149"/>
                    <a:pt x="1688437" y="1742763"/>
                    <a:pt x="1736328" y="1729097"/>
                  </a:cubicBezTo>
                  <a:close/>
                  <a:moveTo>
                    <a:pt x="1801446" y="873772"/>
                  </a:moveTo>
                  <a:cubicBezTo>
                    <a:pt x="1122607" y="899096"/>
                    <a:pt x="577020" y="1443990"/>
                    <a:pt x="550657" y="2122563"/>
                  </a:cubicBezTo>
                  <a:lnTo>
                    <a:pt x="754935" y="2181804"/>
                  </a:lnTo>
                  <a:lnTo>
                    <a:pt x="551187" y="2240891"/>
                  </a:lnTo>
                  <a:cubicBezTo>
                    <a:pt x="582476" y="2925954"/>
                    <a:pt x="1143118" y="3472541"/>
                    <a:pt x="1833783" y="3482192"/>
                  </a:cubicBezTo>
                  <a:lnTo>
                    <a:pt x="1883029" y="3312376"/>
                  </a:lnTo>
                  <a:lnTo>
                    <a:pt x="1931451" y="3479348"/>
                  </a:lnTo>
                  <a:cubicBezTo>
                    <a:pt x="2602724" y="3441618"/>
                    <a:pt x="3137685" y="2895457"/>
                    <a:pt x="3157888" y="2219621"/>
                  </a:cubicBezTo>
                  <a:lnTo>
                    <a:pt x="2970483" y="2165273"/>
                  </a:lnTo>
                  <a:lnTo>
                    <a:pt x="3156785" y="2111246"/>
                  </a:lnTo>
                  <a:cubicBezTo>
                    <a:pt x="3124894" y="1437932"/>
                    <a:pt x="2581609" y="898954"/>
                    <a:pt x="1906553" y="873772"/>
                  </a:cubicBezTo>
                  <a:lnTo>
                    <a:pt x="1853999" y="1054992"/>
                  </a:lnTo>
                  <a:close/>
                  <a:moveTo>
                    <a:pt x="1842112" y="204015"/>
                  </a:moveTo>
                  <a:cubicBezTo>
                    <a:pt x="1750186" y="208331"/>
                    <a:pt x="1671595" y="261235"/>
                    <a:pt x="1631665" y="337724"/>
                  </a:cubicBezTo>
                  <a:cubicBezTo>
                    <a:pt x="1704451" y="327639"/>
                    <a:pt x="1778701" y="323150"/>
                    <a:pt x="1854000" y="323150"/>
                  </a:cubicBezTo>
                  <a:cubicBezTo>
                    <a:pt x="1929687" y="323150"/>
                    <a:pt x="2004315" y="327685"/>
                    <a:pt x="2077458" y="337895"/>
                  </a:cubicBezTo>
                  <a:cubicBezTo>
                    <a:pt x="2032849" y="253989"/>
                    <a:pt x="1942703" y="199292"/>
                    <a:pt x="1842112" y="204015"/>
                  </a:cubicBezTo>
                  <a:close/>
                  <a:moveTo>
                    <a:pt x="1832557" y="511"/>
                  </a:moveTo>
                  <a:cubicBezTo>
                    <a:pt x="2064724" y="-10390"/>
                    <a:pt x="2266043" y="154192"/>
                    <a:pt x="2302551" y="380077"/>
                  </a:cubicBezTo>
                  <a:cubicBezTo>
                    <a:pt x="3110034" y="578670"/>
                    <a:pt x="3708000" y="1308079"/>
                    <a:pt x="3708000" y="2177150"/>
                  </a:cubicBezTo>
                  <a:cubicBezTo>
                    <a:pt x="3708000" y="3201086"/>
                    <a:pt x="2877936" y="4031150"/>
                    <a:pt x="1854000" y="4031150"/>
                  </a:cubicBezTo>
                  <a:cubicBezTo>
                    <a:pt x="830064" y="4031150"/>
                    <a:pt x="0" y="3201086"/>
                    <a:pt x="0" y="2177150"/>
                  </a:cubicBezTo>
                  <a:cubicBezTo>
                    <a:pt x="0" y="1308490"/>
                    <a:pt x="597400" y="579361"/>
                    <a:pt x="1404307" y="380371"/>
                  </a:cubicBezTo>
                  <a:cubicBezTo>
                    <a:pt x="1438620" y="172028"/>
                    <a:pt x="1614858" y="10733"/>
                    <a:pt x="1832557" y="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9" name="Rectangle 19">
              <a:extLst>
                <a:ext uri="{FF2B5EF4-FFF2-40B4-BE49-F238E27FC236}">
                  <a16:creationId xmlns:a16="http://schemas.microsoft.com/office/drawing/2014/main" id="{A80826DE-9023-466D-BCA3-F01AE4F2CCB0}"/>
                </a:ext>
              </a:extLst>
            </p:cNvPr>
            <p:cNvSpPr>
              <a:spLocks noChangeAspect="1"/>
            </p:cNvSpPr>
            <p:nvPr/>
          </p:nvSpPr>
          <p:spPr>
            <a:xfrm>
              <a:off x="9848127" y="4821478"/>
              <a:ext cx="257012" cy="330939"/>
            </a:xfrm>
            <a:custGeom>
              <a:avLst/>
              <a:gdLst/>
              <a:ahLst/>
              <a:cxnLst/>
              <a:rect l="l" t="t" r="r" b="b"/>
              <a:pathLst>
                <a:path w="3039346" h="3913585">
                  <a:moveTo>
                    <a:pt x="1527178" y="2618567"/>
                  </a:moveTo>
                  <a:cubicBezTo>
                    <a:pt x="1429201" y="2618567"/>
                    <a:pt x="1349775" y="2697993"/>
                    <a:pt x="1349775" y="2795971"/>
                  </a:cubicBezTo>
                  <a:cubicBezTo>
                    <a:pt x="1349775" y="2861110"/>
                    <a:pt x="1384883" y="2918050"/>
                    <a:pt x="1437574" y="2948279"/>
                  </a:cubicBezTo>
                  <a:lnTo>
                    <a:pt x="1275150" y="3311239"/>
                  </a:lnTo>
                  <a:lnTo>
                    <a:pt x="1779206" y="3311239"/>
                  </a:lnTo>
                  <a:lnTo>
                    <a:pt x="1616782" y="2948279"/>
                  </a:lnTo>
                  <a:cubicBezTo>
                    <a:pt x="1669475" y="2918050"/>
                    <a:pt x="1704582" y="2861110"/>
                    <a:pt x="1704582" y="2795971"/>
                  </a:cubicBezTo>
                  <a:cubicBezTo>
                    <a:pt x="1704582" y="2697993"/>
                    <a:pt x="1625156" y="2618567"/>
                    <a:pt x="1527178" y="2618567"/>
                  </a:cubicBezTo>
                  <a:close/>
                  <a:moveTo>
                    <a:pt x="1527178" y="0"/>
                  </a:moveTo>
                  <a:cubicBezTo>
                    <a:pt x="2026975" y="0"/>
                    <a:pt x="2435288" y="391686"/>
                    <a:pt x="2460697" y="884907"/>
                  </a:cubicBezTo>
                  <a:lnTo>
                    <a:pt x="2463282" y="884907"/>
                  </a:lnTo>
                  <a:lnTo>
                    <a:pt x="2463282" y="936104"/>
                  </a:lnTo>
                  <a:lnTo>
                    <a:pt x="2463282" y="1656184"/>
                  </a:lnTo>
                  <a:lnTo>
                    <a:pt x="2067282" y="1656184"/>
                  </a:lnTo>
                  <a:lnTo>
                    <a:pt x="2067282" y="1427425"/>
                  </a:lnTo>
                  <a:lnTo>
                    <a:pt x="2310132" y="1427584"/>
                  </a:lnTo>
                  <a:cubicBezTo>
                    <a:pt x="2310132" y="1320268"/>
                    <a:pt x="2206785" y="1230216"/>
                    <a:pt x="2067282" y="1206340"/>
                  </a:cubicBezTo>
                  <a:lnTo>
                    <a:pt x="2067282" y="936104"/>
                  </a:lnTo>
                  <a:lnTo>
                    <a:pt x="2066786" y="936104"/>
                  </a:lnTo>
                  <a:cubicBezTo>
                    <a:pt x="2066786" y="638087"/>
                    <a:pt x="1825195" y="396496"/>
                    <a:pt x="1527178" y="396496"/>
                  </a:cubicBezTo>
                  <a:cubicBezTo>
                    <a:pt x="1229161" y="396496"/>
                    <a:pt x="987570" y="638087"/>
                    <a:pt x="987570" y="936104"/>
                  </a:cubicBezTo>
                  <a:lnTo>
                    <a:pt x="987074" y="936104"/>
                  </a:lnTo>
                  <a:lnTo>
                    <a:pt x="987074" y="1872209"/>
                  </a:lnTo>
                  <a:lnTo>
                    <a:pt x="2699110" y="1872209"/>
                  </a:lnTo>
                  <a:cubicBezTo>
                    <a:pt x="2887017" y="1872209"/>
                    <a:pt x="3039346" y="2024538"/>
                    <a:pt x="3039346" y="2212445"/>
                  </a:cubicBezTo>
                  <a:lnTo>
                    <a:pt x="3039346" y="3573349"/>
                  </a:lnTo>
                  <a:cubicBezTo>
                    <a:pt x="3039346" y="3761256"/>
                    <a:pt x="2887017" y="3913585"/>
                    <a:pt x="2699110" y="3913585"/>
                  </a:cubicBezTo>
                  <a:lnTo>
                    <a:pt x="340236" y="3913585"/>
                  </a:lnTo>
                  <a:cubicBezTo>
                    <a:pt x="152329" y="3913585"/>
                    <a:pt x="0" y="3761256"/>
                    <a:pt x="0" y="3573349"/>
                  </a:cubicBezTo>
                  <a:lnTo>
                    <a:pt x="0" y="2212445"/>
                  </a:lnTo>
                  <a:cubicBezTo>
                    <a:pt x="0" y="2024538"/>
                    <a:pt x="152329" y="1872209"/>
                    <a:pt x="340236" y="1872209"/>
                  </a:cubicBezTo>
                  <a:lnTo>
                    <a:pt x="591074" y="1872209"/>
                  </a:lnTo>
                  <a:lnTo>
                    <a:pt x="591074" y="936104"/>
                  </a:lnTo>
                  <a:cubicBezTo>
                    <a:pt x="591074" y="419108"/>
                    <a:pt x="1010182" y="0"/>
                    <a:pt x="15271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6" name="Rounded Rectangle 12">
              <a:extLst>
                <a:ext uri="{FF2B5EF4-FFF2-40B4-BE49-F238E27FC236}">
                  <a16:creationId xmlns:a16="http://schemas.microsoft.com/office/drawing/2014/main" id="{A467D6D0-CB36-41CC-8E40-882177D25B7B}"/>
                </a:ext>
              </a:extLst>
            </p:cNvPr>
            <p:cNvSpPr>
              <a:spLocks noChangeAspect="1"/>
            </p:cNvSpPr>
            <p:nvPr/>
          </p:nvSpPr>
          <p:spPr>
            <a:xfrm>
              <a:off x="10547386" y="3842640"/>
              <a:ext cx="309335" cy="309300"/>
            </a:xfrm>
            <a:custGeom>
              <a:avLst/>
              <a:gdLst/>
              <a:ahLst/>
              <a:cxnLst/>
              <a:rect l="l" t="t" r="r" b="b"/>
              <a:pathLst>
                <a:path w="3960440" h="3960000">
                  <a:moveTo>
                    <a:pt x="2117745" y="2289258"/>
                  </a:moveTo>
                  <a:cubicBezTo>
                    <a:pt x="2253931" y="2373161"/>
                    <a:pt x="2290104" y="2397532"/>
                    <a:pt x="2392952" y="2510010"/>
                  </a:cubicBezTo>
                  <a:cubicBezTo>
                    <a:pt x="2551302" y="2699530"/>
                    <a:pt x="2456894" y="2911213"/>
                    <a:pt x="2285214" y="2987744"/>
                  </a:cubicBezTo>
                  <a:cubicBezTo>
                    <a:pt x="2046443" y="3084914"/>
                    <a:pt x="1864058" y="3073352"/>
                    <a:pt x="1634211" y="2962065"/>
                  </a:cubicBezTo>
                  <a:cubicBezTo>
                    <a:pt x="1390134" y="2803501"/>
                    <a:pt x="1391670" y="2463226"/>
                    <a:pt x="1703848" y="2355742"/>
                  </a:cubicBezTo>
                  <a:cubicBezTo>
                    <a:pt x="1867216" y="2309770"/>
                    <a:pt x="1932946" y="2304275"/>
                    <a:pt x="2117745" y="2289258"/>
                  </a:cubicBezTo>
                  <a:close/>
                  <a:moveTo>
                    <a:pt x="1895201" y="880902"/>
                  </a:moveTo>
                  <a:cubicBezTo>
                    <a:pt x="2049819" y="878570"/>
                    <a:pt x="2210983" y="1023567"/>
                    <a:pt x="2276065" y="1236504"/>
                  </a:cubicBezTo>
                  <a:cubicBezTo>
                    <a:pt x="2350446" y="1479859"/>
                    <a:pt x="2271166" y="1719799"/>
                    <a:pt x="2098990" y="1772423"/>
                  </a:cubicBezTo>
                  <a:cubicBezTo>
                    <a:pt x="1926813" y="1825048"/>
                    <a:pt x="1726940" y="1670429"/>
                    <a:pt x="1652559" y="1427074"/>
                  </a:cubicBezTo>
                  <a:cubicBezTo>
                    <a:pt x="1578180" y="1183717"/>
                    <a:pt x="1657458" y="943778"/>
                    <a:pt x="1829635" y="891153"/>
                  </a:cubicBezTo>
                  <a:close/>
                  <a:moveTo>
                    <a:pt x="2577034" y="759541"/>
                  </a:moveTo>
                  <a:lnTo>
                    <a:pt x="1972441" y="767241"/>
                  </a:lnTo>
                  <a:cubicBezTo>
                    <a:pt x="1929619" y="768623"/>
                    <a:pt x="1886068" y="773785"/>
                    <a:pt x="1842289" y="783004"/>
                  </a:cubicBezTo>
                  <a:cubicBezTo>
                    <a:pt x="1492048" y="856758"/>
                    <a:pt x="1259862" y="1162246"/>
                    <a:pt x="1323686" y="1465331"/>
                  </a:cubicBezTo>
                  <a:cubicBezTo>
                    <a:pt x="1380617" y="1735681"/>
                    <a:pt x="1653838" y="1912801"/>
                    <a:pt x="1960688" y="1894227"/>
                  </a:cubicBezTo>
                  <a:lnTo>
                    <a:pt x="1954787" y="1896039"/>
                  </a:lnTo>
                  <a:cubicBezTo>
                    <a:pt x="1858317" y="2000800"/>
                    <a:pt x="1978682" y="2148499"/>
                    <a:pt x="2028445" y="2210716"/>
                  </a:cubicBezTo>
                  <a:lnTo>
                    <a:pt x="1914361" y="2213518"/>
                  </a:lnTo>
                  <a:cubicBezTo>
                    <a:pt x="1373805" y="2249742"/>
                    <a:pt x="1143478" y="2466102"/>
                    <a:pt x="1177422" y="2809298"/>
                  </a:cubicBezTo>
                  <a:cubicBezTo>
                    <a:pt x="1211366" y="3152493"/>
                    <a:pt x="1741992" y="3244646"/>
                    <a:pt x="2060873" y="3229704"/>
                  </a:cubicBezTo>
                  <a:cubicBezTo>
                    <a:pt x="2379755" y="3214763"/>
                    <a:pt x="2698110" y="2930571"/>
                    <a:pt x="2719230" y="2648210"/>
                  </a:cubicBezTo>
                  <a:cubicBezTo>
                    <a:pt x="2699867" y="2070575"/>
                    <a:pt x="2052418" y="2112562"/>
                    <a:pt x="2282832" y="1799863"/>
                  </a:cubicBezTo>
                  <a:cubicBezTo>
                    <a:pt x="2510843" y="1673695"/>
                    <a:pt x="2641919" y="1435236"/>
                    <a:pt x="2592014" y="1198247"/>
                  </a:cubicBezTo>
                  <a:cubicBezTo>
                    <a:pt x="2566015" y="1074781"/>
                    <a:pt x="2494906" y="970760"/>
                    <a:pt x="2395028" y="897200"/>
                  </a:cubicBezTo>
                  <a:lnTo>
                    <a:pt x="2564389" y="891152"/>
                  </a:lnTo>
                  <a:cubicBezTo>
                    <a:pt x="2644558" y="859402"/>
                    <a:pt x="2739013" y="796695"/>
                    <a:pt x="2769176" y="767327"/>
                  </a:cubicBezTo>
                  <a:cubicBezTo>
                    <a:pt x="2755484" y="761968"/>
                    <a:pt x="2680847" y="759625"/>
                    <a:pt x="2577034" y="75954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2" name="Down Arrow 1">
              <a:extLst>
                <a:ext uri="{FF2B5EF4-FFF2-40B4-BE49-F238E27FC236}">
                  <a16:creationId xmlns:a16="http://schemas.microsoft.com/office/drawing/2014/main" id="{62F2E684-EE15-49C6-BF04-AAA443D78BF3}"/>
                </a:ext>
              </a:extLst>
            </p:cNvPr>
            <p:cNvSpPr>
              <a:spLocks noChangeAspect="1"/>
            </p:cNvSpPr>
            <p:nvPr/>
          </p:nvSpPr>
          <p:spPr>
            <a:xfrm>
              <a:off x="10401733" y="3025716"/>
              <a:ext cx="257188" cy="377708"/>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3" name="Isosceles Triangle 7">
              <a:extLst>
                <a:ext uri="{FF2B5EF4-FFF2-40B4-BE49-F238E27FC236}">
                  <a16:creationId xmlns:a16="http://schemas.microsoft.com/office/drawing/2014/main" id="{0CF7BD67-D4AD-4CBD-959E-15871B7FC7EE}"/>
                </a:ext>
              </a:extLst>
            </p:cNvPr>
            <p:cNvSpPr>
              <a:spLocks noChangeAspect="1"/>
            </p:cNvSpPr>
            <p:nvPr/>
          </p:nvSpPr>
          <p:spPr>
            <a:xfrm>
              <a:off x="9438297" y="5013963"/>
              <a:ext cx="300437" cy="209342"/>
            </a:xfrm>
            <a:custGeom>
              <a:avLst/>
              <a:gdLst/>
              <a:ahLst/>
              <a:cxnLst/>
              <a:rect l="l" t="t" r="r" b="b"/>
              <a:pathLst>
                <a:path w="3974643" h="2769493">
                  <a:moveTo>
                    <a:pt x="2571683" y="1503312"/>
                  </a:moveTo>
                  <a:lnTo>
                    <a:pt x="3971139" y="2769493"/>
                  </a:lnTo>
                  <a:lnTo>
                    <a:pt x="11139" y="2769493"/>
                  </a:lnTo>
                  <a:lnTo>
                    <a:pt x="1379949" y="1519144"/>
                  </a:lnTo>
                  <a:lnTo>
                    <a:pt x="1958490" y="2051854"/>
                  </a:lnTo>
                  <a:close/>
                  <a:moveTo>
                    <a:pt x="3937314" y="281663"/>
                  </a:moveTo>
                  <a:lnTo>
                    <a:pt x="3937314" y="2593551"/>
                  </a:lnTo>
                  <a:lnTo>
                    <a:pt x="2677314" y="1415127"/>
                  </a:lnTo>
                  <a:lnTo>
                    <a:pt x="2832378" y="1270103"/>
                  </a:lnTo>
                  <a:close/>
                  <a:moveTo>
                    <a:pt x="0" y="248514"/>
                  </a:moveTo>
                  <a:lnTo>
                    <a:pt x="1254302" y="1403451"/>
                  </a:lnTo>
                  <a:lnTo>
                    <a:pt x="0" y="2576545"/>
                  </a:lnTo>
                  <a:close/>
                  <a:moveTo>
                    <a:pt x="7636" y="0"/>
                  </a:moveTo>
                  <a:lnTo>
                    <a:pt x="3974643" y="0"/>
                  </a:lnTo>
                  <a:lnTo>
                    <a:pt x="1962498" y="180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8" name="Oval 6">
              <a:extLst>
                <a:ext uri="{FF2B5EF4-FFF2-40B4-BE49-F238E27FC236}">
                  <a16:creationId xmlns:a16="http://schemas.microsoft.com/office/drawing/2014/main" id="{46BF5570-CABF-4AC4-9BC1-6D482D5B0F3C}"/>
                </a:ext>
              </a:extLst>
            </p:cNvPr>
            <p:cNvSpPr>
              <a:spLocks noChangeAspect="1"/>
            </p:cNvSpPr>
            <p:nvPr/>
          </p:nvSpPr>
          <p:spPr>
            <a:xfrm rot="678773">
              <a:off x="10108027" y="4569149"/>
              <a:ext cx="338104" cy="343148"/>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9" name="Freeform 14">
              <a:extLst>
                <a:ext uri="{FF2B5EF4-FFF2-40B4-BE49-F238E27FC236}">
                  <a16:creationId xmlns:a16="http://schemas.microsoft.com/office/drawing/2014/main" id="{A24539E6-1200-4310-87D3-0BC190AADF9E}"/>
                </a:ext>
              </a:extLst>
            </p:cNvPr>
            <p:cNvSpPr>
              <a:spLocks noChangeAspect="1"/>
            </p:cNvSpPr>
            <p:nvPr/>
          </p:nvSpPr>
          <p:spPr>
            <a:xfrm>
              <a:off x="8506880" y="2771935"/>
              <a:ext cx="315652" cy="35961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1" name="Rounded Rectangle 7">
              <a:extLst>
                <a:ext uri="{FF2B5EF4-FFF2-40B4-BE49-F238E27FC236}">
                  <a16:creationId xmlns:a16="http://schemas.microsoft.com/office/drawing/2014/main" id="{007F16F4-6E5B-4CD1-8208-EF8327B00F6E}"/>
                </a:ext>
              </a:extLst>
            </p:cNvPr>
            <p:cNvSpPr>
              <a:spLocks noChangeAspect="1"/>
            </p:cNvSpPr>
            <p:nvPr/>
          </p:nvSpPr>
          <p:spPr>
            <a:xfrm>
              <a:off x="9655543" y="2519661"/>
              <a:ext cx="338578" cy="338540"/>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2" name="Rounded Rectangle 1">
              <a:extLst>
                <a:ext uri="{FF2B5EF4-FFF2-40B4-BE49-F238E27FC236}">
                  <a16:creationId xmlns:a16="http://schemas.microsoft.com/office/drawing/2014/main" id="{CD3C5C17-53FF-4A7D-8BF0-3B8192C430BB}"/>
                </a:ext>
              </a:extLst>
            </p:cNvPr>
            <p:cNvSpPr>
              <a:spLocks noChangeAspect="1"/>
            </p:cNvSpPr>
            <p:nvPr/>
          </p:nvSpPr>
          <p:spPr>
            <a:xfrm rot="2648398">
              <a:off x="8942310" y="2514803"/>
              <a:ext cx="148930" cy="380894"/>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4" name="Freeform 22">
              <a:extLst>
                <a:ext uri="{FF2B5EF4-FFF2-40B4-BE49-F238E27FC236}">
                  <a16:creationId xmlns:a16="http://schemas.microsoft.com/office/drawing/2014/main" id="{8E320409-C0F0-4205-BAF4-B5E0D766E9B0}"/>
                </a:ext>
              </a:extLst>
            </p:cNvPr>
            <p:cNvSpPr>
              <a:spLocks noChangeAspect="1"/>
            </p:cNvSpPr>
            <p:nvPr/>
          </p:nvSpPr>
          <p:spPr>
            <a:xfrm rot="8580000">
              <a:off x="8651645" y="4749636"/>
              <a:ext cx="318301" cy="31745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5" name="Freeform: Shape 104">
              <a:extLst>
                <a:ext uri="{FF2B5EF4-FFF2-40B4-BE49-F238E27FC236}">
                  <a16:creationId xmlns:a16="http://schemas.microsoft.com/office/drawing/2014/main" id="{E08AE9CA-D3E8-4CD6-9D7C-DFA5E9BD735E}"/>
                </a:ext>
              </a:extLst>
            </p:cNvPr>
            <p:cNvSpPr/>
            <p:nvPr/>
          </p:nvSpPr>
          <p:spPr>
            <a:xfrm>
              <a:off x="8268788" y="3120081"/>
              <a:ext cx="291831" cy="251871"/>
            </a:xfrm>
            <a:custGeom>
              <a:avLst/>
              <a:gdLst>
                <a:gd name="connsiteX0" fmla="*/ 241139 w 366142"/>
                <a:gd name="connsiteY0" fmla="*/ 0 h 316007"/>
                <a:gd name="connsiteX1" fmla="*/ 306633 w 366142"/>
                <a:gd name="connsiteY1" fmla="*/ 31202 h 316007"/>
                <a:gd name="connsiteX2" fmla="*/ 349699 w 366142"/>
                <a:gd name="connsiteY2" fmla="*/ 10558 h 316007"/>
                <a:gd name="connsiteX3" fmla="*/ 325569 w 366142"/>
                <a:gd name="connsiteY3" fmla="*/ 59830 h 316007"/>
                <a:gd name="connsiteX4" fmla="*/ 366142 w 366142"/>
                <a:gd name="connsiteY4" fmla="*/ 52395 h 316007"/>
                <a:gd name="connsiteX5" fmla="*/ 334454 w 366142"/>
                <a:gd name="connsiteY5" fmla="*/ 94697 h 316007"/>
                <a:gd name="connsiteX6" fmla="*/ 316939 w 366142"/>
                <a:gd name="connsiteY6" fmla="*/ 174999 h 316007"/>
                <a:gd name="connsiteX7" fmla="*/ 184305 w 366142"/>
                <a:gd name="connsiteY7" fmla="*/ 311458 h 316007"/>
                <a:gd name="connsiteX8" fmla="*/ 27716 w 366142"/>
                <a:gd name="connsiteY8" fmla="*/ 295316 h 316007"/>
                <a:gd name="connsiteX9" fmla="*/ 0 w 366142"/>
                <a:gd name="connsiteY9" fmla="*/ 281129 h 316007"/>
                <a:gd name="connsiteX10" fmla="*/ 0 w 366142"/>
                <a:gd name="connsiteY10" fmla="*/ 268036 h 316007"/>
                <a:gd name="connsiteX11" fmla="*/ 23178 w 366142"/>
                <a:gd name="connsiteY11" fmla="*/ 266110 h 316007"/>
                <a:gd name="connsiteX12" fmla="*/ 108726 w 366142"/>
                <a:gd name="connsiteY12" fmla="*/ 240807 h 316007"/>
                <a:gd name="connsiteX13" fmla="*/ 20535 w 366142"/>
                <a:gd name="connsiteY13" fmla="*/ 200079 h 316007"/>
                <a:gd name="connsiteX14" fmla="*/ 70653 w 366142"/>
                <a:gd name="connsiteY14" fmla="*/ 194871 h 316007"/>
                <a:gd name="connsiteX15" fmla="*/ 20899 w 366142"/>
                <a:gd name="connsiteY15" fmla="*/ 168840 h 316007"/>
                <a:gd name="connsiteX16" fmla="*/ 0 w 366142"/>
                <a:gd name="connsiteY16" fmla="*/ 146258 h 316007"/>
                <a:gd name="connsiteX17" fmla="*/ 0 w 366142"/>
                <a:gd name="connsiteY17" fmla="*/ 116697 h 316007"/>
                <a:gd name="connsiteX18" fmla="*/ 14104 w 366142"/>
                <a:gd name="connsiteY18" fmla="*/ 121836 h 316007"/>
                <a:gd name="connsiteX19" fmla="*/ 40441 w 366142"/>
                <a:gd name="connsiteY19" fmla="*/ 126434 h 316007"/>
                <a:gd name="connsiteX20" fmla="*/ 20722 w 366142"/>
                <a:gd name="connsiteY20" fmla="*/ 8541 h 316007"/>
                <a:gd name="connsiteX21" fmla="*/ 168525 w 366142"/>
                <a:gd name="connsiteY21" fmla="*/ 104817 h 316007"/>
                <a:gd name="connsiteX22" fmla="*/ 165796 w 366142"/>
                <a:gd name="connsiteY22" fmla="*/ 68430 h 316007"/>
                <a:gd name="connsiteX23" fmla="*/ 241139 w 366142"/>
                <a:gd name="connsiteY23" fmla="*/ 0 h 31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142" h="316007">
                  <a:moveTo>
                    <a:pt x="241139" y="0"/>
                  </a:moveTo>
                  <a:cubicBezTo>
                    <a:pt x="265040" y="0"/>
                    <a:pt x="292051" y="14516"/>
                    <a:pt x="306633" y="31202"/>
                  </a:cubicBezTo>
                  <a:cubicBezTo>
                    <a:pt x="327151" y="29858"/>
                    <a:pt x="335397" y="19692"/>
                    <a:pt x="349699" y="10558"/>
                  </a:cubicBezTo>
                  <a:cubicBezTo>
                    <a:pt x="343170" y="29574"/>
                    <a:pt x="336047" y="54091"/>
                    <a:pt x="325569" y="59830"/>
                  </a:cubicBezTo>
                  <a:cubicBezTo>
                    <a:pt x="340338" y="61437"/>
                    <a:pt x="353079" y="55334"/>
                    <a:pt x="366142" y="52395"/>
                  </a:cubicBezTo>
                  <a:cubicBezTo>
                    <a:pt x="361514" y="66282"/>
                    <a:pt x="342655" y="74263"/>
                    <a:pt x="334454" y="94697"/>
                  </a:cubicBezTo>
                  <a:cubicBezTo>
                    <a:pt x="326254" y="115131"/>
                    <a:pt x="329982" y="126199"/>
                    <a:pt x="316939" y="174999"/>
                  </a:cubicBezTo>
                  <a:cubicBezTo>
                    <a:pt x="296102" y="242622"/>
                    <a:pt x="276174" y="279635"/>
                    <a:pt x="184305" y="311458"/>
                  </a:cubicBezTo>
                  <a:cubicBezTo>
                    <a:pt x="152057" y="320905"/>
                    <a:pt x="83508" y="315693"/>
                    <a:pt x="27716" y="295316"/>
                  </a:cubicBezTo>
                  <a:lnTo>
                    <a:pt x="0" y="281129"/>
                  </a:lnTo>
                  <a:lnTo>
                    <a:pt x="0" y="268036"/>
                  </a:lnTo>
                  <a:lnTo>
                    <a:pt x="23178" y="266110"/>
                  </a:lnTo>
                  <a:cubicBezTo>
                    <a:pt x="63548" y="261698"/>
                    <a:pt x="90116" y="254801"/>
                    <a:pt x="108726" y="240807"/>
                  </a:cubicBezTo>
                  <a:cubicBezTo>
                    <a:pt x="87700" y="241375"/>
                    <a:pt x="35310" y="244403"/>
                    <a:pt x="20535" y="200079"/>
                  </a:cubicBezTo>
                  <a:cubicBezTo>
                    <a:pt x="37583" y="203299"/>
                    <a:pt x="59856" y="197334"/>
                    <a:pt x="70653" y="194871"/>
                  </a:cubicBezTo>
                  <a:cubicBezTo>
                    <a:pt x="57204" y="189662"/>
                    <a:pt x="37595" y="181773"/>
                    <a:pt x="20899" y="168840"/>
                  </a:cubicBezTo>
                  <a:lnTo>
                    <a:pt x="0" y="146258"/>
                  </a:lnTo>
                  <a:lnTo>
                    <a:pt x="0" y="116697"/>
                  </a:lnTo>
                  <a:lnTo>
                    <a:pt x="14104" y="121836"/>
                  </a:lnTo>
                  <a:cubicBezTo>
                    <a:pt x="23887" y="123910"/>
                    <a:pt x="33812" y="125203"/>
                    <a:pt x="40441" y="126434"/>
                  </a:cubicBezTo>
                  <a:cubicBezTo>
                    <a:pt x="9945" y="103325"/>
                    <a:pt x="-5039" y="60063"/>
                    <a:pt x="20722" y="8541"/>
                  </a:cubicBezTo>
                  <a:cubicBezTo>
                    <a:pt x="76047" y="73391"/>
                    <a:pt x="116697" y="97001"/>
                    <a:pt x="168525" y="104817"/>
                  </a:cubicBezTo>
                  <a:cubicBezTo>
                    <a:pt x="166649" y="98530"/>
                    <a:pt x="164888" y="89662"/>
                    <a:pt x="165796" y="68430"/>
                  </a:cubicBezTo>
                  <a:cubicBezTo>
                    <a:pt x="166838" y="44047"/>
                    <a:pt x="190944" y="0"/>
                    <a:pt x="2411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6" name="Freeform: Shape 105">
              <a:extLst>
                <a:ext uri="{FF2B5EF4-FFF2-40B4-BE49-F238E27FC236}">
                  <a16:creationId xmlns:a16="http://schemas.microsoft.com/office/drawing/2014/main" id="{668FD541-D7FD-436B-9125-07734B73091E}"/>
                </a:ext>
              </a:extLst>
            </p:cNvPr>
            <p:cNvSpPr>
              <a:spLocks noChangeAspect="1"/>
            </p:cNvSpPr>
            <p:nvPr/>
          </p:nvSpPr>
          <p:spPr>
            <a:xfrm>
              <a:off x="10509375" y="4197069"/>
              <a:ext cx="172150" cy="348350"/>
            </a:xfrm>
            <a:custGeom>
              <a:avLst/>
              <a:gdLst>
                <a:gd name="connsiteX0" fmla="*/ 313271 w 432915"/>
                <a:gd name="connsiteY0" fmla="*/ 455355 h 455920"/>
                <a:gd name="connsiteX1" fmla="*/ 432915 w 432915"/>
                <a:gd name="connsiteY1" fmla="*/ 455355 h 455920"/>
                <a:gd name="connsiteX2" fmla="*/ 432915 w 432915"/>
                <a:gd name="connsiteY2" fmla="*/ 455920 h 455920"/>
                <a:gd name="connsiteX3" fmla="*/ 313271 w 432915"/>
                <a:gd name="connsiteY3" fmla="*/ 455920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367184 w 432915"/>
                <a:gd name="connsiteY8" fmla="*/ 6 h 455920"/>
                <a:gd name="connsiteX9" fmla="*/ 399197 w 432915"/>
                <a:gd name="connsiteY9" fmla="*/ 2823 h 455920"/>
                <a:gd name="connsiteX10" fmla="*/ 393797 w 432915"/>
                <a:gd name="connsiteY10" fmla="*/ 69600 h 455920"/>
                <a:gd name="connsiteX11" fmla="*/ 313271 w 432915"/>
                <a:gd name="connsiteY11" fmla="*/ 96177 h 455920"/>
                <a:gd name="connsiteX12" fmla="*/ 313271 w 432915"/>
                <a:gd name="connsiteY12" fmla="*/ 140898 h 455920"/>
                <a:gd name="connsiteX13" fmla="*/ 391059 w 432915"/>
                <a:gd name="connsiteY13" fmla="*/ 140898 h 455920"/>
                <a:gd name="connsiteX14" fmla="*/ 385514 w 432915"/>
                <a:gd name="connsiteY14" fmla="*/ 215050 h 455920"/>
                <a:gd name="connsiteX15" fmla="*/ 313271 w 432915"/>
                <a:gd name="connsiteY15" fmla="*/ 216436 h 455920"/>
                <a:gd name="connsiteX16" fmla="*/ 313271 w 432915"/>
                <a:gd name="connsiteY16" fmla="*/ 455355 h 455920"/>
                <a:gd name="connsiteX17" fmla="*/ 228291 w 432915"/>
                <a:gd name="connsiteY17" fmla="*/ 455355 h 455920"/>
                <a:gd name="connsiteX18" fmla="*/ 228291 w 432915"/>
                <a:gd name="connsiteY18" fmla="*/ 216436 h 455920"/>
                <a:gd name="connsiteX19" fmla="*/ 173888 w 432915"/>
                <a:gd name="connsiteY19" fmla="*/ 216436 h 455920"/>
                <a:gd name="connsiteX20" fmla="*/ 173888 w 432915"/>
                <a:gd name="connsiteY20" fmla="*/ 140898 h 455920"/>
                <a:gd name="connsiteX21" fmla="*/ 228291 w 432915"/>
                <a:gd name="connsiteY21" fmla="*/ 140898 h 455920"/>
                <a:gd name="connsiteX22" fmla="*/ 228291 w 432915"/>
                <a:gd name="connsiteY22" fmla="*/ 90429 h 455920"/>
                <a:gd name="connsiteX23" fmla="*/ 228151 w 432915"/>
                <a:gd name="connsiteY23" fmla="*/ 89940 h 455920"/>
                <a:gd name="connsiteX24" fmla="*/ 324674 w 432915"/>
                <a:gd name="connsiteY24" fmla="*/ 971 h 455920"/>
                <a:gd name="connsiteX25" fmla="*/ 367184 w 432915"/>
                <a:gd name="connsiteY25" fmla="*/ 6 h 455920"/>
                <a:gd name="connsiteX0" fmla="*/ 313271 w 432915"/>
                <a:gd name="connsiteY0" fmla="*/ 455355 h 455920"/>
                <a:gd name="connsiteX1" fmla="*/ 432915 w 432915"/>
                <a:gd name="connsiteY1" fmla="*/ 455355 h 455920"/>
                <a:gd name="connsiteX2" fmla="*/ 313271 w 432915"/>
                <a:gd name="connsiteY2" fmla="*/ 455920 h 455920"/>
                <a:gd name="connsiteX3" fmla="*/ 313271 w 432915"/>
                <a:gd name="connsiteY3" fmla="*/ 455355 h 455920"/>
                <a:gd name="connsiteX4" fmla="*/ 0 w 432915"/>
                <a:gd name="connsiteY4" fmla="*/ 455355 h 455920"/>
                <a:gd name="connsiteX5" fmla="*/ 228291 w 432915"/>
                <a:gd name="connsiteY5" fmla="*/ 455355 h 455920"/>
                <a:gd name="connsiteX6" fmla="*/ 228291 w 432915"/>
                <a:gd name="connsiteY6" fmla="*/ 455920 h 455920"/>
                <a:gd name="connsiteX7" fmla="*/ 0 w 432915"/>
                <a:gd name="connsiteY7" fmla="*/ 455920 h 455920"/>
                <a:gd name="connsiteX8" fmla="*/ 0 w 432915"/>
                <a:gd name="connsiteY8" fmla="*/ 455355 h 455920"/>
                <a:gd name="connsiteX9" fmla="*/ 367184 w 432915"/>
                <a:gd name="connsiteY9" fmla="*/ 6 h 455920"/>
                <a:gd name="connsiteX10" fmla="*/ 399197 w 432915"/>
                <a:gd name="connsiteY10" fmla="*/ 2823 h 455920"/>
                <a:gd name="connsiteX11" fmla="*/ 393797 w 432915"/>
                <a:gd name="connsiteY11" fmla="*/ 69600 h 455920"/>
                <a:gd name="connsiteX12" fmla="*/ 313271 w 432915"/>
                <a:gd name="connsiteY12" fmla="*/ 96177 h 455920"/>
                <a:gd name="connsiteX13" fmla="*/ 313271 w 432915"/>
                <a:gd name="connsiteY13" fmla="*/ 140898 h 455920"/>
                <a:gd name="connsiteX14" fmla="*/ 391059 w 432915"/>
                <a:gd name="connsiteY14" fmla="*/ 140898 h 455920"/>
                <a:gd name="connsiteX15" fmla="*/ 385514 w 432915"/>
                <a:gd name="connsiteY15" fmla="*/ 215050 h 455920"/>
                <a:gd name="connsiteX16" fmla="*/ 313271 w 432915"/>
                <a:gd name="connsiteY16" fmla="*/ 216436 h 455920"/>
                <a:gd name="connsiteX17" fmla="*/ 313271 w 432915"/>
                <a:gd name="connsiteY17" fmla="*/ 455355 h 455920"/>
                <a:gd name="connsiteX18" fmla="*/ 228291 w 432915"/>
                <a:gd name="connsiteY18" fmla="*/ 455355 h 455920"/>
                <a:gd name="connsiteX19" fmla="*/ 228291 w 432915"/>
                <a:gd name="connsiteY19" fmla="*/ 216436 h 455920"/>
                <a:gd name="connsiteX20" fmla="*/ 173888 w 432915"/>
                <a:gd name="connsiteY20" fmla="*/ 216436 h 455920"/>
                <a:gd name="connsiteX21" fmla="*/ 173888 w 432915"/>
                <a:gd name="connsiteY21" fmla="*/ 140898 h 455920"/>
                <a:gd name="connsiteX22" fmla="*/ 228291 w 432915"/>
                <a:gd name="connsiteY22" fmla="*/ 140898 h 455920"/>
                <a:gd name="connsiteX23" fmla="*/ 228291 w 432915"/>
                <a:gd name="connsiteY23" fmla="*/ 90429 h 455920"/>
                <a:gd name="connsiteX24" fmla="*/ 228151 w 432915"/>
                <a:gd name="connsiteY24" fmla="*/ 89940 h 455920"/>
                <a:gd name="connsiteX25" fmla="*/ 324674 w 432915"/>
                <a:gd name="connsiteY25" fmla="*/ 971 h 455920"/>
                <a:gd name="connsiteX26" fmla="*/ 367184 w 432915"/>
                <a:gd name="connsiteY26"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355 h 455920"/>
                <a:gd name="connsiteX4" fmla="*/ 228291 w 399197"/>
                <a:gd name="connsiteY4" fmla="*/ 455355 h 455920"/>
                <a:gd name="connsiteX5" fmla="*/ 228291 w 399197"/>
                <a:gd name="connsiteY5" fmla="*/ 455920 h 455920"/>
                <a:gd name="connsiteX6" fmla="*/ 0 w 399197"/>
                <a:gd name="connsiteY6" fmla="*/ 455920 h 455920"/>
                <a:gd name="connsiteX7" fmla="*/ 0 w 399197"/>
                <a:gd name="connsiteY7" fmla="*/ 455355 h 455920"/>
                <a:gd name="connsiteX8" fmla="*/ 367184 w 399197"/>
                <a:gd name="connsiteY8" fmla="*/ 6 h 455920"/>
                <a:gd name="connsiteX9" fmla="*/ 399197 w 399197"/>
                <a:gd name="connsiteY9" fmla="*/ 2823 h 455920"/>
                <a:gd name="connsiteX10" fmla="*/ 393797 w 399197"/>
                <a:gd name="connsiteY10" fmla="*/ 69600 h 455920"/>
                <a:gd name="connsiteX11" fmla="*/ 313271 w 399197"/>
                <a:gd name="connsiteY11" fmla="*/ 96177 h 455920"/>
                <a:gd name="connsiteX12" fmla="*/ 313271 w 399197"/>
                <a:gd name="connsiteY12" fmla="*/ 140898 h 455920"/>
                <a:gd name="connsiteX13" fmla="*/ 391059 w 399197"/>
                <a:gd name="connsiteY13" fmla="*/ 140898 h 455920"/>
                <a:gd name="connsiteX14" fmla="*/ 385514 w 399197"/>
                <a:gd name="connsiteY14" fmla="*/ 215050 h 455920"/>
                <a:gd name="connsiteX15" fmla="*/ 313271 w 399197"/>
                <a:gd name="connsiteY15" fmla="*/ 216436 h 455920"/>
                <a:gd name="connsiteX16" fmla="*/ 313271 w 399197"/>
                <a:gd name="connsiteY16" fmla="*/ 455355 h 455920"/>
                <a:gd name="connsiteX17" fmla="*/ 228291 w 399197"/>
                <a:gd name="connsiteY17" fmla="*/ 455355 h 455920"/>
                <a:gd name="connsiteX18" fmla="*/ 228291 w 399197"/>
                <a:gd name="connsiteY18" fmla="*/ 216436 h 455920"/>
                <a:gd name="connsiteX19" fmla="*/ 173888 w 399197"/>
                <a:gd name="connsiteY19" fmla="*/ 216436 h 455920"/>
                <a:gd name="connsiteX20" fmla="*/ 173888 w 399197"/>
                <a:gd name="connsiteY20" fmla="*/ 140898 h 455920"/>
                <a:gd name="connsiteX21" fmla="*/ 228291 w 399197"/>
                <a:gd name="connsiteY21" fmla="*/ 140898 h 455920"/>
                <a:gd name="connsiteX22" fmla="*/ 228291 w 399197"/>
                <a:gd name="connsiteY22" fmla="*/ 90429 h 455920"/>
                <a:gd name="connsiteX23" fmla="*/ 228151 w 399197"/>
                <a:gd name="connsiteY23" fmla="*/ 89940 h 455920"/>
                <a:gd name="connsiteX24" fmla="*/ 324674 w 399197"/>
                <a:gd name="connsiteY24" fmla="*/ 971 h 455920"/>
                <a:gd name="connsiteX25" fmla="*/ 367184 w 399197"/>
                <a:gd name="connsiteY25" fmla="*/ 6 h 455920"/>
                <a:gd name="connsiteX0" fmla="*/ 313271 w 399197"/>
                <a:gd name="connsiteY0" fmla="*/ 455355 h 455920"/>
                <a:gd name="connsiteX1" fmla="*/ 313271 w 399197"/>
                <a:gd name="connsiteY1" fmla="*/ 455920 h 455920"/>
                <a:gd name="connsiteX2" fmla="*/ 313271 w 399197"/>
                <a:gd name="connsiteY2" fmla="*/ 455355 h 455920"/>
                <a:gd name="connsiteX3" fmla="*/ 0 w 399197"/>
                <a:gd name="connsiteY3" fmla="*/ 455920 h 455920"/>
                <a:gd name="connsiteX4" fmla="*/ 228291 w 399197"/>
                <a:gd name="connsiteY4" fmla="*/ 455355 h 455920"/>
                <a:gd name="connsiteX5" fmla="*/ 228291 w 399197"/>
                <a:gd name="connsiteY5" fmla="*/ 455920 h 455920"/>
                <a:gd name="connsiteX6" fmla="*/ 0 w 399197"/>
                <a:gd name="connsiteY6" fmla="*/ 455920 h 455920"/>
                <a:gd name="connsiteX7" fmla="*/ 367184 w 399197"/>
                <a:gd name="connsiteY7" fmla="*/ 6 h 455920"/>
                <a:gd name="connsiteX8" fmla="*/ 399197 w 399197"/>
                <a:gd name="connsiteY8" fmla="*/ 2823 h 455920"/>
                <a:gd name="connsiteX9" fmla="*/ 393797 w 399197"/>
                <a:gd name="connsiteY9" fmla="*/ 69600 h 455920"/>
                <a:gd name="connsiteX10" fmla="*/ 313271 w 399197"/>
                <a:gd name="connsiteY10" fmla="*/ 96177 h 455920"/>
                <a:gd name="connsiteX11" fmla="*/ 313271 w 399197"/>
                <a:gd name="connsiteY11" fmla="*/ 140898 h 455920"/>
                <a:gd name="connsiteX12" fmla="*/ 391059 w 399197"/>
                <a:gd name="connsiteY12" fmla="*/ 140898 h 455920"/>
                <a:gd name="connsiteX13" fmla="*/ 385514 w 399197"/>
                <a:gd name="connsiteY13" fmla="*/ 215050 h 455920"/>
                <a:gd name="connsiteX14" fmla="*/ 313271 w 399197"/>
                <a:gd name="connsiteY14" fmla="*/ 216436 h 455920"/>
                <a:gd name="connsiteX15" fmla="*/ 313271 w 399197"/>
                <a:gd name="connsiteY15" fmla="*/ 455355 h 455920"/>
                <a:gd name="connsiteX16" fmla="*/ 228291 w 399197"/>
                <a:gd name="connsiteY16" fmla="*/ 455355 h 455920"/>
                <a:gd name="connsiteX17" fmla="*/ 228291 w 399197"/>
                <a:gd name="connsiteY17" fmla="*/ 216436 h 455920"/>
                <a:gd name="connsiteX18" fmla="*/ 173888 w 399197"/>
                <a:gd name="connsiteY18" fmla="*/ 216436 h 455920"/>
                <a:gd name="connsiteX19" fmla="*/ 173888 w 399197"/>
                <a:gd name="connsiteY19" fmla="*/ 140898 h 455920"/>
                <a:gd name="connsiteX20" fmla="*/ 228291 w 399197"/>
                <a:gd name="connsiteY20" fmla="*/ 140898 h 455920"/>
                <a:gd name="connsiteX21" fmla="*/ 228291 w 399197"/>
                <a:gd name="connsiteY21" fmla="*/ 90429 h 455920"/>
                <a:gd name="connsiteX22" fmla="*/ 228151 w 399197"/>
                <a:gd name="connsiteY22" fmla="*/ 89940 h 455920"/>
                <a:gd name="connsiteX23" fmla="*/ 324674 w 399197"/>
                <a:gd name="connsiteY23" fmla="*/ 971 h 455920"/>
                <a:gd name="connsiteX24" fmla="*/ 367184 w 399197"/>
                <a:gd name="connsiteY24" fmla="*/ 6 h 455920"/>
                <a:gd name="connsiteX0" fmla="*/ 139383 w 225309"/>
                <a:gd name="connsiteY0" fmla="*/ 455355 h 455920"/>
                <a:gd name="connsiteX1" fmla="*/ 139383 w 225309"/>
                <a:gd name="connsiteY1" fmla="*/ 455920 h 455920"/>
                <a:gd name="connsiteX2" fmla="*/ 139383 w 225309"/>
                <a:gd name="connsiteY2" fmla="*/ 455355 h 455920"/>
                <a:gd name="connsiteX3" fmla="*/ 54403 w 225309"/>
                <a:gd name="connsiteY3" fmla="*/ 455920 h 455920"/>
                <a:gd name="connsiteX4" fmla="*/ 54403 w 225309"/>
                <a:gd name="connsiteY4" fmla="*/ 455355 h 455920"/>
                <a:gd name="connsiteX5" fmla="*/ 54403 w 225309"/>
                <a:gd name="connsiteY5" fmla="*/ 455920 h 455920"/>
                <a:gd name="connsiteX6" fmla="*/ 193296 w 225309"/>
                <a:gd name="connsiteY6" fmla="*/ 6 h 455920"/>
                <a:gd name="connsiteX7" fmla="*/ 225309 w 225309"/>
                <a:gd name="connsiteY7" fmla="*/ 2823 h 455920"/>
                <a:gd name="connsiteX8" fmla="*/ 219909 w 225309"/>
                <a:gd name="connsiteY8" fmla="*/ 69600 h 455920"/>
                <a:gd name="connsiteX9" fmla="*/ 139383 w 225309"/>
                <a:gd name="connsiteY9" fmla="*/ 96177 h 455920"/>
                <a:gd name="connsiteX10" fmla="*/ 139383 w 225309"/>
                <a:gd name="connsiteY10" fmla="*/ 140898 h 455920"/>
                <a:gd name="connsiteX11" fmla="*/ 217171 w 225309"/>
                <a:gd name="connsiteY11" fmla="*/ 140898 h 455920"/>
                <a:gd name="connsiteX12" fmla="*/ 211626 w 225309"/>
                <a:gd name="connsiteY12" fmla="*/ 215050 h 455920"/>
                <a:gd name="connsiteX13" fmla="*/ 139383 w 225309"/>
                <a:gd name="connsiteY13" fmla="*/ 216436 h 455920"/>
                <a:gd name="connsiteX14" fmla="*/ 139383 w 225309"/>
                <a:gd name="connsiteY14" fmla="*/ 455355 h 455920"/>
                <a:gd name="connsiteX15" fmla="*/ 54403 w 225309"/>
                <a:gd name="connsiteY15" fmla="*/ 455355 h 455920"/>
                <a:gd name="connsiteX16" fmla="*/ 54403 w 225309"/>
                <a:gd name="connsiteY16" fmla="*/ 216436 h 455920"/>
                <a:gd name="connsiteX17" fmla="*/ 0 w 225309"/>
                <a:gd name="connsiteY17" fmla="*/ 216436 h 455920"/>
                <a:gd name="connsiteX18" fmla="*/ 0 w 225309"/>
                <a:gd name="connsiteY18" fmla="*/ 140898 h 455920"/>
                <a:gd name="connsiteX19" fmla="*/ 54403 w 225309"/>
                <a:gd name="connsiteY19" fmla="*/ 140898 h 455920"/>
                <a:gd name="connsiteX20" fmla="*/ 54403 w 225309"/>
                <a:gd name="connsiteY20" fmla="*/ 90429 h 455920"/>
                <a:gd name="connsiteX21" fmla="*/ 54263 w 225309"/>
                <a:gd name="connsiteY21" fmla="*/ 89940 h 455920"/>
                <a:gd name="connsiteX22" fmla="*/ 150786 w 225309"/>
                <a:gd name="connsiteY22" fmla="*/ 971 h 455920"/>
                <a:gd name="connsiteX23" fmla="*/ 193296 w 225309"/>
                <a:gd name="connsiteY23" fmla="*/ 6 h 45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5309" h="455920">
                  <a:moveTo>
                    <a:pt x="139383" y="455355"/>
                  </a:moveTo>
                  <a:lnTo>
                    <a:pt x="139383" y="455920"/>
                  </a:lnTo>
                  <a:lnTo>
                    <a:pt x="139383" y="455355"/>
                  </a:lnTo>
                  <a:close/>
                  <a:moveTo>
                    <a:pt x="54403" y="455920"/>
                  </a:moveTo>
                  <a:lnTo>
                    <a:pt x="54403" y="455355"/>
                  </a:lnTo>
                  <a:lnTo>
                    <a:pt x="54403" y="455920"/>
                  </a:lnTo>
                  <a:close/>
                  <a:moveTo>
                    <a:pt x="193296" y="6"/>
                  </a:moveTo>
                  <a:cubicBezTo>
                    <a:pt x="204595" y="73"/>
                    <a:pt x="214144" y="770"/>
                    <a:pt x="225309" y="2823"/>
                  </a:cubicBezTo>
                  <a:cubicBezTo>
                    <a:pt x="225271" y="27274"/>
                    <a:pt x="222913" y="50194"/>
                    <a:pt x="219909" y="69600"/>
                  </a:cubicBezTo>
                  <a:cubicBezTo>
                    <a:pt x="188141" y="67117"/>
                    <a:pt x="138250" y="66776"/>
                    <a:pt x="139383" y="96177"/>
                  </a:cubicBezTo>
                  <a:lnTo>
                    <a:pt x="139383" y="140898"/>
                  </a:lnTo>
                  <a:lnTo>
                    <a:pt x="217171" y="140898"/>
                  </a:lnTo>
                  <a:lnTo>
                    <a:pt x="211626" y="215050"/>
                  </a:lnTo>
                  <a:lnTo>
                    <a:pt x="139383" y="216436"/>
                  </a:lnTo>
                  <a:lnTo>
                    <a:pt x="139383" y="455355"/>
                  </a:lnTo>
                  <a:lnTo>
                    <a:pt x="54403" y="455355"/>
                  </a:lnTo>
                  <a:lnTo>
                    <a:pt x="54403" y="216436"/>
                  </a:lnTo>
                  <a:lnTo>
                    <a:pt x="0" y="216436"/>
                  </a:lnTo>
                  <a:lnTo>
                    <a:pt x="0" y="140898"/>
                  </a:lnTo>
                  <a:lnTo>
                    <a:pt x="54403" y="140898"/>
                  </a:lnTo>
                  <a:lnTo>
                    <a:pt x="54403" y="90429"/>
                  </a:lnTo>
                  <a:cubicBezTo>
                    <a:pt x="54356" y="90266"/>
                    <a:pt x="54310" y="90103"/>
                    <a:pt x="54263" y="89940"/>
                  </a:cubicBezTo>
                  <a:cubicBezTo>
                    <a:pt x="54393" y="21715"/>
                    <a:pt x="104084" y="2174"/>
                    <a:pt x="150786" y="971"/>
                  </a:cubicBezTo>
                  <a:cubicBezTo>
                    <a:pt x="168948" y="503"/>
                    <a:pt x="181997" y="-60"/>
                    <a:pt x="193296" y="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7" name="Freeform: Shape 106">
              <a:extLst>
                <a:ext uri="{FF2B5EF4-FFF2-40B4-BE49-F238E27FC236}">
                  <a16:creationId xmlns:a16="http://schemas.microsoft.com/office/drawing/2014/main" id="{E3ED8533-DAB7-438F-88AA-D757F1B2E2C1}"/>
                </a:ext>
              </a:extLst>
            </p:cNvPr>
            <p:cNvSpPr/>
            <p:nvPr/>
          </p:nvSpPr>
          <p:spPr>
            <a:xfrm>
              <a:off x="8105957" y="3478924"/>
              <a:ext cx="284621" cy="282605"/>
            </a:xfrm>
            <a:custGeom>
              <a:avLst/>
              <a:gdLst>
                <a:gd name="connsiteX0" fmla="*/ 249204 w 299575"/>
                <a:gd name="connsiteY0" fmla="*/ 123541 h 297454"/>
                <a:gd name="connsiteX1" fmla="*/ 241250 w 299575"/>
                <a:gd name="connsiteY1" fmla="*/ 136266 h 297454"/>
                <a:gd name="connsiteX2" fmla="*/ 229055 w 299575"/>
                <a:gd name="connsiteY2" fmla="*/ 198302 h 297454"/>
                <a:gd name="connsiteX3" fmla="*/ 116648 w 299575"/>
                <a:gd name="connsiteY3" fmla="*/ 234888 h 297454"/>
                <a:gd name="connsiteX4" fmla="*/ 59914 w 299575"/>
                <a:gd name="connsiteY4" fmla="*/ 135736 h 297454"/>
                <a:gd name="connsiteX5" fmla="*/ 58324 w 299575"/>
                <a:gd name="connsiteY5" fmla="*/ 125662 h 297454"/>
                <a:gd name="connsiteX6" fmla="*/ 36585 w 299575"/>
                <a:gd name="connsiteY6" fmla="*/ 125131 h 297454"/>
                <a:gd name="connsiteX7" fmla="*/ 31813 w 299575"/>
                <a:gd name="connsiteY7" fmla="*/ 137857 h 297454"/>
                <a:gd name="connsiteX8" fmla="*/ 31813 w 299575"/>
                <a:gd name="connsiteY8" fmla="*/ 247082 h 297454"/>
                <a:gd name="connsiteX9" fmla="*/ 51961 w 299575"/>
                <a:gd name="connsiteY9" fmla="*/ 266701 h 297454"/>
                <a:gd name="connsiteX10" fmla="*/ 150052 w 299575"/>
                <a:gd name="connsiteY10" fmla="*/ 266701 h 297454"/>
                <a:gd name="connsiteX11" fmla="*/ 250794 w 299575"/>
                <a:gd name="connsiteY11" fmla="*/ 266701 h 297454"/>
                <a:gd name="connsiteX12" fmla="*/ 269352 w 299575"/>
                <a:gd name="connsiteY12" fmla="*/ 250264 h 297454"/>
                <a:gd name="connsiteX13" fmla="*/ 269352 w 299575"/>
                <a:gd name="connsiteY13" fmla="*/ 134675 h 297454"/>
                <a:gd name="connsiteX14" fmla="*/ 261863 w 299575"/>
                <a:gd name="connsiteY14" fmla="*/ 123541 h 297454"/>
                <a:gd name="connsiteX15" fmla="*/ 249204 w 299575"/>
                <a:gd name="connsiteY15" fmla="*/ 123541 h 297454"/>
                <a:gd name="connsiteX16" fmla="*/ 151642 w 299575"/>
                <a:gd name="connsiteY16" fmla="*/ 88016 h 297454"/>
                <a:gd name="connsiteX17" fmla="*/ 89076 w 299575"/>
                <a:gd name="connsiteY17" fmla="*/ 147931 h 297454"/>
                <a:gd name="connsiteX18" fmla="*/ 150582 w 299575"/>
                <a:gd name="connsiteY18" fmla="*/ 208377 h 297454"/>
                <a:gd name="connsiteX19" fmla="*/ 212088 w 299575"/>
                <a:gd name="connsiteY19" fmla="*/ 148461 h 297454"/>
                <a:gd name="connsiteX20" fmla="*/ 151642 w 299575"/>
                <a:gd name="connsiteY20" fmla="*/ 88016 h 297454"/>
                <a:gd name="connsiteX21" fmla="*/ 234357 w 299575"/>
                <a:gd name="connsiteY21" fmla="*/ 29162 h 297454"/>
                <a:gd name="connsiteX22" fmla="*/ 203605 w 299575"/>
                <a:gd name="connsiteY22" fmla="*/ 60444 h 297454"/>
                <a:gd name="connsiteX23" fmla="*/ 235948 w 299575"/>
                <a:gd name="connsiteY23" fmla="*/ 92258 h 297454"/>
                <a:gd name="connsiteX24" fmla="*/ 268822 w 299575"/>
                <a:gd name="connsiteY24" fmla="*/ 59914 h 297454"/>
                <a:gd name="connsiteX25" fmla="*/ 268822 w 299575"/>
                <a:gd name="connsiteY25" fmla="*/ 53552 h 297454"/>
                <a:gd name="connsiteX26" fmla="*/ 245492 w 299575"/>
                <a:gd name="connsiteY26" fmla="*/ 29162 h 297454"/>
                <a:gd name="connsiteX27" fmla="*/ 234357 w 299575"/>
                <a:gd name="connsiteY27" fmla="*/ 29162 h 297454"/>
                <a:gd name="connsiteX28" fmla="*/ 41887 w 299575"/>
                <a:gd name="connsiteY28" fmla="*/ 0 h 297454"/>
                <a:gd name="connsiteX29" fmla="*/ 258217 w 299575"/>
                <a:gd name="connsiteY29" fmla="*/ 0 h 297454"/>
                <a:gd name="connsiteX30" fmla="*/ 299575 w 299575"/>
                <a:gd name="connsiteY30" fmla="*/ 41887 h 297454"/>
                <a:gd name="connsiteX31" fmla="*/ 299575 w 299575"/>
                <a:gd name="connsiteY31" fmla="*/ 255567 h 297454"/>
                <a:gd name="connsiteX32" fmla="*/ 257687 w 299575"/>
                <a:gd name="connsiteY32" fmla="*/ 297454 h 297454"/>
                <a:gd name="connsiteX33" fmla="*/ 149522 w 299575"/>
                <a:gd name="connsiteY33" fmla="*/ 297454 h 297454"/>
                <a:gd name="connsiteX34" fmla="*/ 41357 w 299575"/>
                <a:gd name="connsiteY34" fmla="*/ 297454 h 297454"/>
                <a:gd name="connsiteX35" fmla="*/ 0 w 299575"/>
                <a:gd name="connsiteY35" fmla="*/ 256096 h 297454"/>
                <a:gd name="connsiteX36" fmla="*/ 0 w 299575"/>
                <a:gd name="connsiteY36" fmla="*/ 41357 h 297454"/>
                <a:gd name="connsiteX37" fmla="*/ 41887 w 299575"/>
                <a:gd name="connsiteY37" fmla="*/ 0 h 29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99575" h="297454">
                  <a:moveTo>
                    <a:pt x="249204" y="123541"/>
                  </a:moveTo>
                  <a:cubicBezTo>
                    <a:pt x="240190" y="123011"/>
                    <a:pt x="239659" y="128843"/>
                    <a:pt x="241250" y="136266"/>
                  </a:cubicBezTo>
                  <a:cubicBezTo>
                    <a:pt x="245492" y="158536"/>
                    <a:pt x="240720" y="179214"/>
                    <a:pt x="229055" y="198302"/>
                  </a:cubicBezTo>
                  <a:cubicBezTo>
                    <a:pt x="206255" y="234888"/>
                    <a:pt x="158536" y="250264"/>
                    <a:pt x="116648" y="234888"/>
                  </a:cubicBezTo>
                  <a:cubicBezTo>
                    <a:pt x="83774" y="222692"/>
                    <a:pt x="50901" y="185577"/>
                    <a:pt x="59914" y="135736"/>
                  </a:cubicBezTo>
                  <a:cubicBezTo>
                    <a:pt x="60444" y="132555"/>
                    <a:pt x="62565" y="127252"/>
                    <a:pt x="58324" y="125662"/>
                  </a:cubicBezTo>
                  <a:cubicBezTo>
                    <a:pt x="51431" y="122481"/>
                    <a:pt x="43477" y="123541"/>
                    <a:pt x="36585" y="125131"/>
                  </a:cubicBezTo>
                  <a:cubicBezTo>
                    <a:pt x="30222" y="126722"/>
                    <a:pt x="31813" y="133085"/>
                    <a:pt x="31813" y="137857"/>
                  </a:cubicBezTo>
                  <a:cubicBezTo>
                    <a:pt x="31813" y="174442"/>
                    <a:pt x="31813" y="210497"/>
                    <a:pt x="31813" y="247082"/>
                  </a:cubicBezTo>
                  <a:cubicBezTo>
                    <a:pt x="31813" y="262989"/>
                    <a:pt x="35524" y="266701"/>
                    <a:pt x="51961" y="266701"/>
                  </a:cubicBezTo>
                  <a:cubicBezTo>
                    <a:pt x="84835" y="266701"/>
                    <a:pt x="117178" y="266701"/>
                    <a:pt x="150052" y="266701"/>
                  </a:cubicBezTo>
                  <a:cubicBezTo>
                    <a:pt x="183456" y="266701"/>
                    <a:pt x="217390" y="266701"/>
                    <a:pt x="250794" y="266701"/>
                  </a:cubicBezTo>
                  <a:cubicBezTo>
                    <a:pt x="262459" y="266701"/>
                    <a:pt x="269352" y="261929"/>
                    <a:pt x="269352" y="250264"/>
                  </a:cubicBezTo>
                  <a:cubicBezTo>
                    <a:pt x="269352" y="211558"/>
                    <a:pt x="269352" y="173382"/>
                    <a:pt x="269352" y="134675"/>
                  </a:cubicBezTo>
                  <a:cubicBezTo>
                    <a:pt x="268822" y="126987"/>
                    <a:pt x="265773" y="124337"/>
                    <a:pt x="261863" y="123541"/>
                  </a:cubicBezTo>
                  <a:cubicBezTo>
                    <a:pt x="257952" y="122746"/>
                    <a:pt x="253180" y="123806"/>
                    <a:pt x="249204" y="123541"/>
                  </a:cubicBezTo>
                  <a:close/>
                  <a:moveTo>
                    <a:pt x="151642" y="88016"/>
                  </a:moveTo>
                  <a:cubicBezTo>
                    <a:pt x="116648" y="87486"/>
                    <a:pt x="89076" y="113997"/>
                    <a:pt x="89076" y="147931"/>
                  </a:cubicBezTo>
                  <a:cubicBezTo>
                    <a:pt x="89076" y="180805"/>
                    <a:pt x="117178" y="208377"/>
                    <a:pt x="150582" y="208377"/>
                  </a:cubicBezTo>
                  <a:cubicBezTo>
                    <a:pt x="183986" y="208377"/>
                    <a:pt x="212088" y="181335"/>
                    <a:pt x="212088" y="148461"/>
                  </a:cubicBezTo>
                  <a:cubicBezTo>
                    <a:pt x="212088" y="115058"/>
                    <a:pt x="185577" y="88546"/>
                    <a:pt x="151642" y="88016"/>
                  </a:cubicBezTo>
                  <a:close/>
                  <a:moveTo>
                    <a:pt x="234357" y="29162"/>
                  </a:moveTo>
                  <a:cubicBezTo>
                    <a:pt x="207846" y="29162"/>
                    <a:pt x="204135" y="32873"/>
                    <a:pt x="203605" y="60444"/>
                  </a:cubicBezTo>
                  <a:cubicBezTo>
                    <a:pt x="203605" y="90137"/>
                    <a:pt x="205195" y="92258"/>
                    <a:pt x="235948" y="92258"/>
                  </a:cubicBezTo>
                  <a:cubicBezTo>
                    <a:pt x="267762" y="92258"/>
                    <a:pt x="268822" y="91197"/>
                    <a:pt x="268822" y="59914"/>
                  </a:cubicBezTo>
                  <a:cubicBezTo>
                    <a:pt x="268822" y="57794"/>
                    <a:pt x="268822" y="55673"/>
                    <a:pt x="268822" y="53552"/>
                  </a:cubicBezTo>
                  <a:cubicBezTo>
                    <a:pt x="268822" y="35524"/>
                    <a:pt x="263519" y="29692"/>
                    <a:pt x="245492" y="29162"/>
                  </a:cubicBezTo>
                  <a:cubicBezTo>
                    <a:pt x="241781" y="29162"/>
                    <a:pt x="238069" y="29162"/>
                    <a:pt x="234357" y="29162"/>
                  </a:cubicBezTo>
                  <a:close/>
                  <a:moveTo>
                    <a:pt x="41887" y="0"/>
                  </a:moveTo>
                  <a:cubicBezTo>
                    <a:pt x="113998" y="0"/>
                    <a:pt x="186108" y="0"/>
                    <a:pt x="258217" y="0"/>
                  </a:cubicBezTo>
                  <a:cubicBezTo>
                    <a:pt x="284728" y="0"/>
                    <a:pt x="299575" y="14846"/>
                    <a:pt x="299575" y="41887"/>
                  </a:cubicBezTo>
                  <a:cubicBezTo>
                    <a:pt x="299575" y="112937"/>
                    <a:pt x="299575" y="184517"/>
                    <a:pt x="299575" y="255567"/>
                  </a:cubicBezTo>
                  <a:cubicBezTo>
                    <a:pt x="299575" y="283138"/>
                    <a:pt x="285789" y="297454"/>
                    <a:pt x="257687" y="297454"/>
                  </a:cubicBezTo>
                  <a:cubicBezTo>
                    <a:pt x="221632" y="297454"/>
                    <a:pt x="185577" y="297454"/>
                    <a:pt x="149522" y="297454"/>
                  </a:cubicBezTo>
                  <a:cubicBezTo>
                    <a:pt x="113467" y="297454"/>
                    <a:pt x="77412" y="297454"/>
                    <a:pt x="41357" y="297454"/>
                  </a:cubicBezTo>
                  <a:cubicBezTo>
                    <a:pt x="14315" y="297454"/>
                    <a:pt x="0" y="283138"/>
                    <a:pt x="0" y="256096"/>
                  </a:cubicBezTo>
                  <a:cubicBezTo>
                    <a:pt x="0" y="184517"/>
                    <a:pt x="0" y="112937"/>
                    <a:pt x="0" y="41357"/>
                  </a:cubicBezTo>
                  <a:cubicBezTo>
                    <a:pt x="0" y="14315"/>
                    <a:pt x="14846" y="0"/>
                    <a:pt x="41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0183072E-E21E-450F-B070-EA40E30F96FB}"/>
              </a:ext>
            </a:extLst>
          </p:cNvPr>
          <p:cNvGrpSpPr/>
          <p:nvPr/>
        </p:nvGrpSpPr>
        <p:grpSpPr>
          <a:xfrm>
            <a:off x="8876043" y="3455861"/>
            <a:ext cx="1240310" cy="505107"/>
            <a:chOff x="6484672" y="2318645"/>
            <a:chExt cx="2188230" cy="891140"/>
          </a:xfrm>
        </p:grpSpPr>
        <p:sp>
          <p:nvSpPr>
            <p:cNvPr id="112" name="Oval 21">
              <a:extLst>
                <a:ext uri="{FF2B5EF4-FFF2-40B4-BE49-F238E27FC236}">
                  <a16:creationId xmlns:a16="http://schemas.microsoft.com/office/drawing/2014/main" id="{A1B370DC-0A3B-48CA-BBB9-FC9D323AEB3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3" name="Freeform: Shape 112">
              <a:extLst>
                <a:ext uri="{FF2B5EF4-FFF2-40B4-BE49-F238E27FC236}">
                  <a16:creationId xmlns:a16="http://schemas.microsoft.com/office/drawing/2014/main" id="{ECBCBA0A-E9E4-418E-8021-78E61E9DA4B5}"/>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66DC5760-D7E2-40AD-BC24-2AA9A1A7BD8B}"/>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2990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A71F46-443F-4B7F-BF75-348FBEF4809B}"/>
              </a:ext>
            </a:extLst>
          </p:cNvPr>
          <p:cNvSpPr>
            <a:spLocks noGrp="1"/>
          </p:cNvSpPr>
          <p:nvPr>
            <p:ph type="pic" idx="14"/>
          </p:nvPr>
        </p:nvSpPr>
        <p:spPr/>
      </p:sp>
      <p:grpSp>
        <p:nvGrpSpPr>
          <p:cNvPr id="28" name="Group 9">
            <a:extLst>
              <a:ext uri="{FF2B5EF4-FFF2-40B4-BE49-F238E27FC236}">
                <a16:creationId xmlns:a16="http://schemas.microsoft.com/office/drawing/2014/main" id="{08EDC034-A991-4699-858B-A280F31DDBE4}"/>
              </a:ext>
            </a:extLst>
          </p:cNvPr>
          <p:cNvGrpSpPr/>
          <p:nvPr/>
        </p:nvGrpSpPr>
        <p:grpSpPr>
          <a:xfrm rot="10800000">
            <a:off x="143338" y="144392"/>
            <a:ext cx="11905323" cy="1936765"/>
            <a:chOff x="107504" y="3517096"/>
            <a:chExt cx="8928992" cy="1936765"/>
          </a:xfrm>
          <a:solidFill>
            <a:schemeClr val="accent1">
              <a:alpha val="70000"/>
            </a:schemeClr>
          </a:solidFill>
        </p:grpSpPr>
        <p:sp>
          <p:nvSpPr>
            <p:cNvPr id="31" name="Rectangle 10">
              <a:extLst>
                <a:ext uri="{FF2B5EF4-FFF2-40B4-BE49-F238E27FC236}">
                  <a16:creationId xmlns:a16="http://schemas.microsoft.com/office/drawing/2014/main" id="{8A418106-E41C-4EA5-B3C3-BABC6C12802C}"/>
                </a:ext>
              </a:extLst>
            </p:cNvPr>
            <p:cNvSpPr/>
            <p:nvPr userDrawn="1"/>
          </p:nvSpPr>
          <p:spPr>
            <a:xfrm>
              <a:off x="107504" y="4431498"/>
              <a:ext cx="8928992" cy="10223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Isosceles Triangle 11">
              <a:extLst>
                <a:ext uri="{FF2B5EF4-FFF2-40B4-BE49-F238E27FC236}">
                  <a16:creationId xmlns:a16="http://schemas.microsoft.com/office/drawing/2014/main" id="{D57AB529-7BBC-48C5-89D5-422DA60C4BAC}"/>
                </a:ext>
              </a:extLst>
            </p:cNvPr>
            <p:cNvSpPr/>
            <p:nvPr userDrawn="1"/>
          </p:nvSpPr>
          <p:spPr>
            <a:xfrm>
              <a:off x="3874776" y="35170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5" name="Group 6">
            <a:extLst>
              <a:ext uri="{FF2B5EF4-FFF2-40B4-BE49-F238E27FC236}">
                <a16:creationId xmlns:a16="http://schemas.microsoft.com/office/drawing/2014/main" id="{EA1B1993-0940-458F-962F-F1DFD5AE98FE}"/>
              </a:ext>
            </a:extLst>
          </p:cNvPr>
          <p:cNvGrpSpPr/>
          <p:nvPr/>
        </p:nvGrpSpPr>
        <p:grpSpPr>
          <a:xfrm>
            <a:off x="143338" y="3368531"/>
            <a:ext cx="11905323" cy="1936800"/>
            <a:chOff x="107504" y="3378696"/>
            <a:chExt cx="8928992" cy="1936800"/>
          </a:xfrm>
          <a:solidFill>
            <a:schemeClr val="accent1">
              <a:alpha val="70000"/>
            </a:schemeClr>
          </a:solidFill>
        </p:grpSpPr>
        <p:sp>
          <p:nvSpPr>
            <p:cNvPr id="36" name="Rectangle 7">
              <a:extLst>
                <a:ext uri="{FF2B5EF4-FFF2-40B4-BE49-F238E27FC236}">
                  <a16:creationId xmlns:a16="http://schemas.microsoft.com/office/drawing/2014/main" id="{BA9540B7-AA4A-4628-801D-8F22FEB0E691}"/>
                </a:ext>
              </a:extLst>
            </p:cNvPr>
            <p:cNvSpPr/>
            <p:nvPr userDrawn="1"/>
          </p:nvSpPr>
          <p:spPr>
            <a:xfrm>
              <a:off x="107504" y="4293096"/>
              <a:ext cx="8928992" cy="1022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Isosceles Triangle 8">
              <a:extLst>
                <a:ext uri="{FF2B5EF4-FFF2-40B4-BE49-F238E27FC236}">
                  <a16:creationId xmlns:a16="http://schemas.microsoft.com/office/drawing/2014/main" id="{E01233EC-9E5B-43B2-B42A-9E096CB3215C}"/>
                </a:ext>
              </a:extLst>
            </p:cNvPr>
            <p:cNvSpPr/>
            <p:nvPr userDrawn="1"/>
          </p:nvSpPr>
          <p:spPr>
            <a:xfrm>
              <a:off x="3874776" y="3378696"/>
              <a:ext cx="1394448" cy="914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42" name="Group 5">
            <a:extLst>
              <a:ext uri="{FF2B5EF4-FFF2-40B4-BE49-F238E27FC236}">
                <a16:creationId xmlns:a16="http://schemas.microsoft.com/office/drawing/2014/main" id="{E637CDF8-58B2-4551-A7A0-9B3967E257C0}"/>
              </a:ext>
            </a:extLst>
          </p:cNvPr>
          <p:cNvGrpSpPr/>
          <p:nvPr/>
        </p:nvGrpSpPr>
        <p:grpSpPr>
          <a:xfrm>
            <a:off x="657219" y="4954296"/>
            <a:ext cx="2393794" cy="1384087"/>
            <a:chOff x="601944" y="5162525"/>
            <a:chExt cx="1737808" cy="1384087"/>
          </a:xfrm>
        </p:grpSpPr>
        <p:sp>
          <p:nvSpPr>
            <p:cNvPr id="43" name="TextBox 42">
              <a:extLst>
                <a:ext uri="{FF2B5EF4-FFF2-40B4-BE49-F238E27FC236}">
                  <a16:creationId xmlns:a16="http://schemas.microsoft.com/office/drawing/2014/main" id="{B3DBA151-EB57-4730-ADF3-EF7B3A99EBDA}"/>
                </a:ext>
              </a:extLst>
            </p:cNvPr>
            <p:cNvSpPr txBox="1"/>
            <p:nvPr/>
          </p:nvSpPr>
          <p:spPr>
            <a:xfrm>
              <a:off x="601944" y="5162525"/>
              <a:ext cx="1737808"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44" name="TextBox 43">
              <a:extLst>
                <a:ext uri="{FF2B5EF4-FFF2-40B4-BE49-F238E27FC236}">
                  <a16:creationId xmlns:a16="http://schemas.microsoft.com/office/drawing/2014/main" id="{58E6AF2E-4F8A-43C7-9B74-B79DCDD8FD54}"/>
                </a:ext>
              </a:extLst>
            </p:cNvPr>
            <p:cNvSpPr txBox="1"/>
            <p:nvPr/>
          </p:nvSpPr>
          <p:spPr>
            <a:xfrm>
              <a:off x="608263" y="5530949"/>
              <a:ext cx="1731489"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45" name="Group 4">
            <a:extLst>
              <a:ext uri="{FF2B5EF4-FFF2-40B4-BE49-F238E27FC236}">
                <a16:creationId xmlns:a16="http://schemas.microsoft.com/office/drawing/2014/main" id="{9023505F-D3CF-43DE-BA85-D9A744CDF848}"/>
              </a:ext>
            </a:extLst>
          </p:cNvPr>
          <p:cNvGrpSpPr/>
          <p:nvPr/>
        </p:nvGrpSpPr>
        <p:grpSpPr>
          <a:xfrm>
            <a:off x="3480810" y="4954296"/>
            <a:ext cx="2393794" cy="1384087"/>
            <a:chOff x="2598653" y="5162525"/>
            <a:chExt cx="1737808" cy="1384087"/>
          </a:xfrm>
        </p:grpSpPr>
        <p:sp>
          <p:nvSpPr>
            <p:cNvPr id="46" name="TextBox 45">
              <a:extLst>
                <a:ext uri="{FF2B5EF4-FFF2-40B4-BE49-F238E27FC236}">
                  <a16:creationId xmlns:a16="http://schemas.microsoft.com/office/drawing/2014/main" id="{82A68B53-7C88-45A9-9C70-F253B0E529A0}"/>
                </a:ext>
              </a:extLst>
            </p:cNvPr>
            <p:cNvSpPr txBox="1"/>
            <p:nvPr/>
          </p:nvSpPr>
          <p:spPr>
            <a:xfrm>
              <a:off x="2598653" y="5162525"/>
              <a:ext cx="1737808"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47" name="TextBox 46">
              <a:extLst>
                <a:ext uri="{FF2B5EF4-FFF2-40B4-BE49-F238E27FC236}">
                  <a16:creationId xmlns:a16="http://schemas.microsoft.com/office/drawing/2014/main" id="{11314B24-3794-4F53-A3FB-44D55C3B7A9E}"/>
                </a:ext>
              </a:extLst>
            </p:cNvPr>
            <p:cNvSpPr txBox="1"/>
            <p:nvPr/>
          </p:nvSpPr>
          <p:spPr>
            <a:xfrm>
              <a:off x="2604972" y="5530949"/>
              <a:ext cx="1731489"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48" name="Group 3">
            <a:extLst>
              <a:ext uri="{FF2B5EF4-FFF2-40B4-BE49-F238E27FC236}">
                <a16:creationId xmlns:a16="http://schemas.microsoft.com/office/drawing/2014/main" id="{4CFC53CA-6889-410A-8274-2C364C075E2B}"/>
              </a:ext>
            </a:extLst>
          </p:cNvPr>
          <p:cNvGrpSpPr/>
          <p:nvPr/>
        </p:nvGrpSpPr>
        <p:grpSpPr>
          <a:xfrm>
            <a:off x="6304401" y="4954296"/>
            <a:ext cx="2393794" cy="1384087"/>
            <a:chOff x="4595362" y="5162525"/>
            <a:chExt cx="1737808" cy="1384087"/>
          </a:xfrm>
        </p:grpSpPr>
        <p:sp>
          <p:nvSpPr>
            <p:cNvPr id="49" name="TextBox 48">
              <a:extLst>
                <a:ext uri="{FF2B5EF4-FFF2-40B4-BE49-F238E27FC236}">
                  <a16:creationId xmlns:a16="http://schemas.microsoft.com/office/drawing/2014/main" id="{6D9843A7-DF03-42A5-B6E7-A21714C87827}"/>
                </a:ext>
              </a:extLst>
            </p:cNvPr>
            <p:cNvSpPr txBox="1"/>
            <p:nvPr/>
          </p:nvSpPr>
          <p:spPr>
            <a:xfrm>
              <a:off x="4595362" y="5162525"/>
              <a:ext cx="1737808"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0" name="TextBox 49">
              <a:extLst>
                <a:ext uri="{FF2B5EF4-FFF2-40B4-BE49-F238E27FC236}">
                  <a16:creationId xmlns:a16="http://schemas.microsoft.com/office/drawing/2014/main" id="{49D56219-195D-4493-ACC0-D6D4CADA881E}"/>
                </a:ext>
              </a:extLst>
            </p:cNvPr>
            <p:cNvSpPr txBox="1"/>
            <p:nvPr/>
          </p:nvSpPr>
          <p:spPr>
            <a:xfrm>
              <a:off x="4601681" y="5530949"/>
              <a:ext cx="1731489"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grpSp>
        <p:nvGrpSpPr>
          <p:cNvPr id="51" name="Group 2">
            <a:extLst>
              <a:ext uri="{FF2B5EF4-FFF2-40B4-BE49-F238E27FC236}">
                <a16:creationId xmlns:a16="http://schemas.microsoft.com/office/drawing/2014/main" id="{06BA93DE-6BCB-46AF-8C6A-27FD0118CEF3}"/>
              </a:ext>
            </a:extLst>
          </p:cNvPr>
          <p:cNvGrpSpPr/>
          <p:nvPr/>
        </p:nvGrpSpPr>
        <p:grpSpPr>
          <a:xfrm>
            <a:off x="9127992" y="4954296"/>
            <a:ext cx="2393794" cy="1384087"/>
            <a:chOff x="6592070" y="5162525"/>
            <a:chExt cx="1737808" cy="1384087"/>
          </a:xfrm>
        </p:grpSpPr>
        <p:sp>
          <p:nvSpPr>
            <p:cNvPr id="52" name="TextBox 51">
              <a:extLst>
                <a:ext uri="{FF2B5EF4-FFF2-40B4-BE49-F238E27FC236}">
                  <a16:creationId xmlns:a16="http://schemas.microsoft.com/office/drawing/2014/main" id="{416173A9-4DCE-4599-A4F9-22E20BD2F73E}"/>
                </a:ext>
              </a:extLst>
            </p:cNvPr>
            <p:cNvSpPr txBox="1"/>
            <p:nvPr/>
          </p:nvSpPr>
          <p:spPr>
            <a:xfrm>
              <a:off x="6592070" y="5162525"/>
              <a:ext cx="1737808"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3" name="TextBox 52">
              <a:extLst>
                <a:ext uri="{FF2B5EF4-FFF2-40B4-BE49-F238E27FC236}">
                  <a16:creationId xmlns:a16="http://schemas.microsoft.com/office/drawing/2014/main" id="{F02B3614-B2EA-40A9-8FAD-A7D8B46464C6}"/>
                </a:ext>
              </a:extLst>
            </p:cNvPr>
            <p:cNvSpPr txBox="1"/>
            <p:nvPr/>
          </p:nvSpPr>
          <p:spPr>
            <a:xfrm>
              <a:off x="6598389" y="5530949"/>
              <a:ext cx="1731489"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p>
          </p:txBody>
        </p:sp>
      </p:grpSp>
      <p:sp>
        <p:nvSpPr>
          <p:cNvPr id="2" name="Title 1"/>
          <p:cNvSpPr>
            <a:spLocks noGrp="1"/>
          </p:cNvSpPr>
          <p:nvPr>
            <p:ph type="title"/>
          </p:nvPr>
        </p:nvSpPr>
        <p:spPr>
          <a:xfrm>
            <a:off x="0" y="306064"/>
            <a:ext cx="12192000" cy="710877"/>
          </a:xfrm>
        </p:spPr>
        <p:txBody>
          <a:bodyPr/>
          <a:lstStyle/>
          <a:p>
            <a:pPr>
              <a:lnSpc>
                <a:spcPct val="80000"/>
              </a:lnSpc>
            </a:pPr>
            <a:r>
              <a:rPr lang="en-US" altLang="ko-KR" dirty="0">
                <a:solidFill>
                  <a:schemeClr val="bg1"/>
                </a:solidFill>
              </a:rPr>
              <a:t>Presentation Designed</a:t>
            </a:r>
          </a:p>
        </p:txBody>
      </p:sp>
      <p:sp>
        <p:nvSpPr>
          <p:cNvPr id="27" name="Oval 7">
            <a:extLst>
              <a:ext uri="{FF2B5EF4-FFF2-40B4-BE49-F238E27FC236}">
                <a16:creationId xmlns:a16="http://schemas.microsoft.com/office/drawing/2014/main" id="{188DA5BB-5433-49D4-B976-CFD04E5B9618}"/>
              </a:ext>
            </a:extLst>
          </p:cNvPr>
          <p:cNvSpPr/>
          <p:nvPr/>
        </p:nvSpPr>
        <p:spPr>
          <a:xfrm>
            <a:off x="7373081" y="4466988"/>
            <a:ext cx="411575" cy="41157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ectangle 36">
            <a:extLst>
              <a:ext uri="{FF2B5EF4-FFF2-40B4-BE49-F238E27FC236}">
                <a16:creationId xmlns:a16="http://schemas.microsoft.com/office/drawing/2014/main" id="{E21DAF24-4358-46E5-936E-C9322223A9F1}"/>
              </a:ext>
            </a:extLst>
          </p:cNvPr>
          <p:cNvSpPr/>
          <p:nvPr/>
        </p:nvSpPr>
        <p:spPr>
          <a:xfrm>
            <a:off x="1705019" y="4507550"/>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ardrop 6">
            <a:extLst>
              <a:ext uri="{FF2B5EF4-FFF2-40B4-BE49-F238E27FC236}">
                <a16:creationId xmlns:a16="http://schemas.microsoft.com/office/drawing/2014/main" id="{9D1AF3B3-BF83-4924-9FE6-12287734DC11}"/>
              </a:ext>
            </a:extLst>
          </p:cNvPr>
          <p:cNvSpPr/>
          <p:nvPr/>
        </p:nvSpPr>
        <p:spPr>
          <a:xfrm rot="8100000">
            <a:off x="10243039" y="4443683"/>
            <a:ext cx="360266" cy="360267"/>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Oval 21">
            <a:extLst>
              <a:ext uri="{FF2B5EF4-FFF2-40B4-BE49-F238E27FC236}">
                <a16:creationId xmlns:a16="http://schemas.microsoft.com/office/drawing/2014/main" id="{35516313-6CE7-446C-B259-A962595E719D}"/>
              </a:ext>
            </a:extLst>
          </p:cNvPr>
          <p:cNvSpPr>
            <a:spLocks noChangeAspect="1"/>
          </p:cNvSpPr>
          <p:nvPr/>
        </p:nvSpPr>
        <p:spPr>
          <a:xfrm>
            <a:off x="4577737" y="4464708"/>
            <a:ext cx="411575" cy="41501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5771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40C826-8425-4C3A-BF46-D341DF5C908A}"/>
              </a:ext>
            </a:extLst>
          </p:cNvPr>
          <p:cNvGrpSpPr/>
          <p:nvPr/>
        </p:nvGrpSpPr>
        <p:grpSpPr>
          <a:xfrm>
            <a:off x="794479" y="5236654"/>
            <a:ext cx="2111215" cy="1280985"/>
            <a:chOff x="789750" y="1353954"/>
            <a:chExt cx="2256885" cy="1369370"/>
          </a:xfrm>
        </p:grpSpPr>
        <p:sp>
          <p:nvSpPr>
            <p:cNvPr id="6" name="Rectangle 7">
              <a:extLst>
                <a:ext uri="{FF2B5EF4-FFF2-40B4-BE49-F238E27FC236}">
                  <a16:creationId xmlns:a16="http://schemas.microsoft.com/office/drawing/2014/main" id="{D1A8D78B-678F-4C18-9D77-7DA8D7F7E5FF}"/>
                </a:ext>
              </a:extLst>
            </p:cNvPr>
            <p:cNvSpPr/>
            <p:nvPr/>
          </p:nvSpPr>
          <p:spPr>
            <a:xfrm rot="1773228">
              <a:off x="2431959" y="1353954"/>
              <a:ext cx="614676" cy="136937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Rectangle 6">
              <a:extLst>
                <a:ext uri="{FF2B5EF4-FFF2-40B4-BE49-F238E27FC236}">
                  <a16:creationId xmlns:a16="http://schemas.microsoft.com/office/drawing/2014/main" id="{CA6366F3-0AA4-44FF-9AC3-D92F51B25061}"/>
                </a:ext>
              </a:extLst>
            </p:cNvPr>
            <p:cNvSpPr/>
            <p:nvPr/>
          </p:nvSpPr>
          <p:spPr>
            <a:xfrm>
              <a:off x="789750" y="2282784"/>
              <a:ext cx="1490994" cy="124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C8F19191-259F-46FD-80F2-53A5AF16BDEB}"/>
              </a:ext>
            </a:extLst>
          </p:cNvPr>
          <p:cNvSpPr/>
          <p:nvPr/>
        </p:nvSpPr>
        <p:spPr>
          <a:xfrm>
            <a:off x="0" y="767255"/>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C9ED435-36B6-4A02-9285-0CCAF4E39CA9}"/>
              </a:ext>
            </a:extLst>
          </p:cNvPr>
          <p:cNvSpPr txBox="1"/>
          <p:nvPr/>
        </p:nvSpPr>
        <p:spPr>
          <a:xfrm>
            <a:off x="452582" y="1174614"/>
            <a:ext cx="7378261" cy="1938992"/>
          </a:xfrm>
          <a:prstGeom prst="rect">
            <a:avLst/>
          </a:prstGeom>
          <a:noFill/>
        </p:spPr>
        <p:txBody>
          <a:bodyPr wrap="square" rtlCol="0" anchor="ctr">
            <a:spAutoFit/>
          </a:bodyPr>
          <a:lstStyle/>
          <a:p>
            <a:pPr algn="just"/>
            <a:r>
              <a:rPr lang="vi-VN"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1.</a:t>
            </a:r>
            <a:r>
              <a:rPr lang="en-US"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a:t>
            </a:r>
            <a:r>
              <a:rPr lang="vi-VN" altLang="ko-KR"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là gì ? </a:t>
            </a:r>
            <a:endParaRPr lang="en-US"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a:p>
            <a:pPr algn="just"/>
            <a:r>
              <a:rPr lang="en-US"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a:t>
            </a:r>
            <a:r>
              <a:rPr lang="vi-VN" altLang="ko-KR"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hoạt động như </a:t>
            </a:r>
            <a:r>
              <a:rPr lang="vi-VN"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thế nào </a:t>
            </a:r>
            <a:r>
              <a:rPr lang="vi-VN" altLang="ko-KR"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endParaRPr lang="en-US"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a:p>
            <a:pPr algn="just"/>
            <a:r>
              <a:rPr lang="en-US"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    </a:t>
            </a:r>
            <a:r>
              <a:rPr lang="vi-VN" altLang="ko-KR" sz="4000" b="1" dirty="0" smtClean="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a:t>
            </a:r>
            <a:r>
              <a:rPr lang="vi-VN" altLang="ko-KR"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có lợi ích gì ?</a:t>
            </a:r>
            <a:endParaRPr lang="en-US" altLang="ko-KR" sz="4000" b="1" dirty="0">
              <a:solidFill>
                <a:schemeClr val="bg1"/>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22413503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E1A02F3-774F-42A1-B576-65F43449AF53}"/>
              </a:ext>
            </a:extLst>
          </p:cNvPr>
          <p:cNvGrpSpPr/>
          <p:nvPr/>
        </p:nvGrpSpPr>
        <p:grpSpPr>
          <a:xfrm>
            <a:off x="6390807" y="2220024"/>
            <a:ext cx="1884020" cy="3312009"/>
            <a:chOff x="4871870" y="1763729"/>
            <a:chExt cx="2448272" cy="4303935"/>
          </a:xfrm>
        </p:grpSpPr>
        <p:grpSp>
          <p:nvGrpSpPr>
            <p:cNvPr id="25" name="Group 3">
              <a:extLst>
                <a:ext uri="{FF2B5EF4-FFF2-40B4-BE49-F238E27FC236}">
                  <a16:creationId xmlns:a16="http://schemas.microsoft.com/office/drawing/2014/main" id="{DC46FACE-7D3F-486F-9412-F98C5AEB1655}"/>
                </a:ext>
              </a:extLst>
            </p:cNvPr>
            <p:cNvGrpSpPr/>
            <p:nvPr/>
          </p:nvGrpSpPr>
          <p:grpSpPr>
            <a:xfrm>
              <a:off x="4871870" y="1763729"/>
              <a:ext cx="2448272" cy="4303935"/>
              <a:chOff x="445712" y="1449040"/>
              <a:chExt cx="2113018" cy="3924176"/>
            </a:xfrm>
          </p:grpSpPr>
          <p:sp>
            <p:nvSpPr>
              <p:cNvPr id="27" name="Rounded Rectangle 4">
                <a:extLst>
                  <a:ext uri="{FF2B5EF4-FFF2-40B4-BE49-F238E27FC236}">
                    <a16:creationId xmlns:a16="http://schemas.microsoft.com/office/drawing/2014/main" id="{ED5F4F7C-A667-4787-BC21-5DFC3F5E7F9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8" name="Rectangle 5">
                <a:extLst>
                  <a:ext uri="{FF2B5EF4-FFF2-40B4-BE49-F238E27FC236}">
                    <a16:creationId xmlns:a16="http://schemas.microsoft.com/office/drawing/2014/main" id="{1B7CB1D3-AB88-4862-A021-74BCA4C0289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9" name="Group 6">
                <a:extLst>
                  <a:ext uri="{FF2B5EF4-FFF2-40B4-BE49-F238E27FC236}">
                    <a16:creationId xmlns:a16="http://schemas.microsoft.com/office/drawing/2014/main" id="{34F00CCF-FBCA-4A8D-B01A-77CF4618B8EF}"/>
                  </a:ext>
                </a:extLst>
              </p:cNvPr>
              <p:cNvGrpSpPr/>
              <p:nvPr userDrawn="1"/>
            </p:nvGrpSpPr>
            <p:grpSpPr>
              <a:xfrm>
                <a:off x="1407705" y="5045834"/>
                <a:ext cx="211967" cy="211967"/>
                <a:chOff x="1549420" y="5712364"/>
                <a:chExt cx="312583" cy="312583"/>
              </a:xfrm>
            </p:grpSpPr>
            <p:sp>
              <p:nvSpPr>
                <p:cNvPr id="30" name="Oval 7">
                  <a:extLst>
                    <a:ext uri="{FF2B5EF4-FFF2-40B4-BE49-F238E27FC236}">
                      <a16:creationId xmlns:a16="http://schemas.microsoft.com/office/drawing/2014/main" id="{598B6E1D-5421-4FE5-BEB0-CD29BD05296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1" name="Rounded Rectangle 8">
                  <a:extLst>
                    <a:ext uri="{FF2B5EF4-FFF2-40B4-BE49-F238E27FC236}">
                      <a16:creationId xmlns:a16="http://schemas.microsoft.com/office/drawing/2014/main" id="{D9B383E7-A279-4D64-A5EA-DA8B684C1D0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6" name="Picture Placeholder 2">
              <a:extLst>
                <a:ext uri="{FF2B5EF4-FFF2-40B4-BE49-F238E27FC236}">
                  <a16:creationId xmlns:a16="http://schemas.microsoft.com/office/drawing/2014/main" id="{CDB33393-C3BE-453A-A651-1049B48BC56B}"/>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grpSp>
        <p:nvGrpSpPr>
          <p:cNvPr id="32" name="Group 31">
            <a:extLst>
              <a:ext uri="{FF2B5EF4-FFF2-40B4-BE49-F238E27FC236}">
                <a16:creationId xmlns:a16="http://schemas.microsoft.com/office/drawing/2014/main" id="{6FF3AE6A-E6E1-43C9-8485-F344C9410B57}"/>
              </a:ext>
            </a:extLst>
          </p:cNvPr>
          <p:cNvGrpSpPr/>
          <p:nvPr/>
        </p:nvGrpSpPr>
        <p:grpSpPr>
          <a:xfrm>
            <a:off x="3976873" y="2220024"/>
            <a:ext cx="1884020" cy="3312009"/>
            <a:chOff x="4871870" y="1763729"/>
            <a:chExt cx="2448272" cy="4303935"/>
          </a:xfrm>
        </p:grpSpPr>
        <p:grpSp>
          <p:nvGrpSpPr>
            <p:cNvPr id="33" name="Group 3">
              <a:extLst>
                <a:ext uri="{FF2B5EF4-FFF2-40B4-BE49-F238E27FC236}">
                  <a16:creationId xmlns:a16="http://schemas.microsoft.com/office/drawing/2014/main" id="{0A332528-73A6-4243-A09D-F81CF0D208FA}"/>
                </a:ext>
              </a:extLst>
            </p:cNvPr>
            <p:cNvGrpSpPr/>
            <p:nvPr/>
          </p:nvGrpSpPr>
          <p:grpSpPr>
            <a:xfrm>
              <a:off x="4871870" y="1763729"/>
              <a:ext cx="2448272" cy="4303935"/>
              <a:chOff x="445712" y="1449040"/>
              <a:chExt cx="2113018" cy="3924176"/>
            </a:xfrm>
          </p:grpSpPr>
          <p:sp>
            <p:nvSpPr>
              <p:cNvPr id="35" name="Rounded Rectangle 4">
                <a:extLst>
                  <a:ext uri="{FF2B5EF4-FFF2-40B4-BE49-F238E27FC236}">
                    <a16:creationId xmlns:a16="http://schemas.microsoft.com/office/drawing/2014/main" id="{508EF432-4AFD-43B7-A5F0-8BCC290AA0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6" name="Rectangle 5">
                <a:extLst>
                  <a:ext uri="{FF2B5EF4-FFF2-40B4-BE49-F238E27FC236}">
                    <a16:creationId xmlns:a16="http://schemas.microsoft.com/office/drawing/2014/main" id="{069A7249-9C45-40FB-B5CF-A59C9E253BE8}"/>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7" name="Group 6">
                <a:extLst>
                  <a:ext uri="{FF2B5EF4-FFF2-40B4-BE49-F238E27FC236}">
                    <a16:creationId xmlns:a16="http://schemas.microsoft.com/office/drawing/2014/main" id="{309BF971-3AB1-4655-B2C9-F6BAFA81B485}"/>
                  </a:ext>
                </a:extLst>
              </p:cNvPr>
              <p:cNvGrpSpPr/>
              <p:nvPr userDrawn="1"/>
            </p:nvGrpSpPr>
            <p:grpSpPr>
              <a:xfrm>
                <a:off x="1407705" y="5045834"/>
                <a:ext cx="211967" cy="211967"/>
                <a:chOff x="1549420" y="5712364"/>
                <a:chExt cx="312583" cy="312583"/>
              </a:xfrm>
            </p:grpSpPr>
            <p:sp>
              <p:nvSpPr>
                <p:cNvPr id="38" name="Oval 7">
                  <a:extLst>
                    <a:ext uri="{FF2B5EF4-FFF2-40B4-BE49-F238E27FC236}">
                      <a16:creationId xmlns:a16="http://schemas.microsoft.com/office/drawing/2014/main" id="{8A15261A-CFC1-4C21-939E-400009729C0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9" name="Rounded Rectangle 8">
                  <a:extLst>
                    <a:ext uri="{FF2B5EF4-FFF2-40B4-BE49-F238E27FC236}">
                      <a16:creationId xmlns:a16="http://schemas.microsoft.com/office/drawing/2014/main" id="{9D83530D-5EA6-4E70-9DD6-A3239F323B2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4" name="Picture Placeholder 2">
              <a:extLst>
                <a:ext uri="{FF2B5EF4-FFF2-40B4-BE49-F238E27FC236}">
                  <a16:creationId xmlns:a16="http://schemas.microsoft.com/office/drawing/2014/main" id="{4D5FF921-9E53-4901-A322-0954E976841F}"/>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pSp>
        <p:nvGrpSpPr>
          <p:cNvPr id="3" name="Group 2">
            <a:extLst>
              <a:ext uri="{FF2B5EF4-FFF2-40B4-BE49-F238E27FC236}">
                <a16:creationId xmlns:a16="http://schemas.microsoft.com/office/drawing/2014/main" id="{EDD71C50-F741-46B3-A000-28C893CB0F5D}"/>
              </a:ext>
            </a:extLst>
          </p:cNvPr>
          <p:cNvGrpSpPr/>
          <p:nvPr/>
        </p:nvGrpSpPr>
        <p:grpSpPr>
          <a:xfrm flipH="1">
            <a:off x="945310" y="1752882"/>
            <a:ext cx="2880000" cy="475870"/>
            <a:chOff x="2342648" y="2017026"/>
            <a:chExt cx="2097213" cy="376921"/>
          </a:xfrm>
          <a:solidFill>
            <a:srgbClr val="F5679D"/>
          </a:solidFill>
        </p:grpSpPr>
        <p:sp>
          <p:nvSpPr>
            <p:cNvPr id="4" name="Rectangle 9">
              <a:extLst>
                <a:ext uri="{FF2B5EF4-FFF2-40B4-BE49-F238E27FC236}">
                  <a16:creationId xmlns:a16="http://schemas.microsoft.com/office/drawing/2014/main" id="{85E290C8-0693-4451-AAE0-4886D08F4E8D}"/>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6">
              <a:extLst>
                <a:ext uri="{FF2B5EF4-FFF2-40B4-BE49-F238E27FC236}">
                  <a16:creationId xmlns:a16="http://schemas.microsoft.com/office/drawing/2014/main" id="{3F8329C5-A257-4C6C-9F87-3F4AA13BCD22}"/>
                </a:ext>
              </a:extLst>
            </p:cNvPr>
            <p:cNvSpPr/>
            <p:nvPr/>
          </p:nvSpPr>
          <p:spPr>
            <a:xfrm flipH="1">
              <a:off x="2342648" y="2017026"/>
              <a:ext cx="2097213" cy="285144"/>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6" name="텍스트 개체 틀 4">
            <a:extLst>
              <a:ext uri="{FF2B5EF4-FFF2-40B4-BE49-F238E27FC236}">
                <a16:creationId xmlns:a16="http://schemas.microsoft.com/office/drawing/2014/main" id="{7F78DA71-14F0-4A4B-98F8-5FB7BBC0F171}"/>
              </a:ext>
            </a:extLst>
          </p:cNvPr>
          <p:cNvSpPr txBox="1">
            <a:spLocks/>
          </p:cNvSpPr>
          <p:nvPr/>
        </p:nvSpPr>
        <p:spPr>
          <a:xfrm>
            <a:off x="1099012" y="1744472"/>
            <a:ext cx="1440000" cy="360000"/>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Text  Here</a:t>
            </a:r>
            <a:endParaRPr lang="en-US" dirty="0"/>
          </a:p>
        </p:txBody>
      </p:sp>
      <p:grpSp>
        <p:nvGrpSpPr>
          <p:cNvPr id="7" name="Group 6">
            <a:extLst>
              <a:ext uri="{FF2B5EF4-FFF2-40B4-BE49-F238E27FC236}">
                <a16:creationId xmlns:a16="http://schemas.microsoft.com/office/drawing/2014/main" id="{1556602E-3B6B-4350-B3C4-AFF90E0B706C}"/>
              </a:ext>
            </a:extLst>
          </p:cNvPr>
          <p:cNvGrpSpPr/>
          <p:nvPr/>
        </p:nvGrpSpPr>
        <p:grpSpPr>
          <a:xfrm>
            <a:off x="8375233" y="3565202"/>
            <a:ext cx="2880000" cy="475870"/>
            <a:chOff x="1554896" y="2017026"/>
            <a:chExt cx="2880000" cy="376921"/>
          </a:xfrm>
        </p:grpSpPr>
        <p:sp>
          <p:nvSpPr>
            <p:cNvPr id="8" name="Rectangle 9">
              <a:extLst>
                <a:ext uri="{FF2B5EF4-FFF2-40B4-BE49-F238E27FC236}">
                  <a16:creationId xmlns:a16="http://schemas.microsoft.com/office/drawing/2014/main" id="{FA41E484-B27E-4EAA-84CF-8CC5F54E61BC}"/>
                </a:ext>
              </a:extLst>
            </p:cNvPr>
            <p:cNvSpPr/>
            <p:nvPr/>
          </p:nvSpPr>
          <p:spPr>
            <a:xfrm>
              <a:off x="4319543" y="2027138"/>
              <a:ext cx="115353" cy="36680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6">
              <a:extLst>
                <a:ext uri="{FF2B5EF4-FFF2-40B4-BE49-F238E27FC236}">
                  <a16:creationId xmlns:a16="http://schemas.microsoft.com/office/drawing/2014/main" id="{5F609C68-3401-4726-903C-E971512C3821}"/>
                </a:ext>
              </a:extLst>
            </p:cNvPr>
            <p:cNvSpPr/>
            <p:nvPr/>
          </p:nvSpPr>
          <p:spPr>
            <a:xfrm flipH="1">
              <a:off x="1554896" y="2017026"/>
              <a:ext cx="2880000" cy="285144"/>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724629" y="0"/>
                  </a:lnTo>
                  <a:lnTo>
                    <a:pt x="5285462" y="576064"/>
                  </a:lnTo>
                  <a:lnTo>
                    <a:pt x="0" y="5760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0" name="텍스트 개체 틀 4">
            <a:extLst>
              <a:ext uri="{FF2B5EF4-FFF2-40B4-BE49-F238E27FC236}">
                <a16:creationId xmlns:a16="http://schemas.microsoft.com/office/drawing/2014/main" id="{1B4FABE2-F890-4EAD-B46C-26A0847907F6}"/>
              </a:ext>
            </a:extLst>
          </p:cNvPr>
          <p:cNvSpPr txBox="1">
            <a:spLocks/>
          </p:cNvSpPr>
          <p:nvPr/>
        </p:nvSpPr>
        <p:spPr>
          <a:xfrm>
            <a:off x="9627255" y="3562670"/>
            <a:ext cx="1440000" cy="360000"/>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ltLang="ko-KR" dirty="0"/>
              <a:t>Text  Here</a:t>
            </a:r>
            <a:endParaRPr lang="en-US" dirty="0"/>
          </a:p>
        </p:txBody>
      </p:sp>
      <p:sp>
        <p:nvSpPr>
          <p:cNvPr id="17" name="TextBox 16">
            <a:extLst>
              <a:ext uri="{FF2B5EF4-FFF2-40B4-BE49-F238E27FC236}">
                <a16:creationId xmlns:a16="http://schemas.microsoft.com/office/drawing/2014/main" id="{C23D4BE5-E89E-4CE2-A124-B9F9394C5F02}"/>
              </a:ext>
            </a:extLst>
          </p:cNvPr>
          <p:cNvSpPr txBox="1"/>
          <p:nvPr/>
        </p:nvSpPr>
        <p:spPr>
          <a:xfrm>
            <a:off x="1137826" y="2220024"/>
            <a:ext cx="2394738"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r>
              <a:rPr lang="en-US" altLang="ko-KR" sz="1200" dirty="0">
                <a:solidFill>
                  <a:schemeClr val="tx1">
                    <a:lumMod val="75000"/>
                    <a:lumOff val="25000"/>
                  </a:schemeClr>
                </a:solidFill>
              </a:rPr>
              <a:t>Easy to change colors, photos. </a:t>
            </a:r>
            <a:r>
              <a:rPr lang="en-US" altLang="ko-KR" sz="1200" dirty="0">
                <a:solidFill>
                  <a:schemeClr val="tx1">
                    <a:lumMod val="75000"/>
                    <a:lumOff val="25000"/>
                  </a:schemeClr>
                </a:solidFill>
                <a:cs typeface="Arial" pitchFamily="34" charset="0"/>
              </a:rPr>
              <a:t>I hope and I believe that this Template will your Time, Money and Reputation. </a:t>
            </a:r>
            <a:endParaRPr lang="en-US" altLang="ko-KR" sz="1200" dirty="0">
              <a:solidFill>
                <a:schemeClr val="tx1">
                  <a:lumMod val="75000"/>
                  <a:lumOff val="25000"/>
                </a:schemeClr>
              </a:solidFill>
            </a:endParaRPr>
          </a:p>
        </p:txBody>
      </p:sp>
      <p:sp>
        <p:nvSpPr>
          <p:cNvPr id="18" name="TextBox 17">
            <a:extLst>
              <a:ext uri="{FF2B5EF4-FFF2-40B4-BE49-F238E27FC236}">
                <a16:creationId xmlns:a16="http://schemas.microsoft.com/office/drawing/2014/main" id="{91FC64EA-1B6E-4E07-90C9-BAE7363BDF79}"/>
              </a:ext>
            </a:extLst>
          </p:cNvPr>
          <p:cNvSpPr txBox="1"/>
          <p:nvPr/>
        </p:nvSpPr>
        <p:spPr>
          <a:xfrm>
            <a:off x="8641142" y="4033832"/>
            <a:ext cx="2403034" cy="1938992"/>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r>
              <a:rPr lang="en-US" altLang="ko-KR" sz="1200" dirty="0">
                <a:solidFill>
                  <a:schemeClr val="tx1">
                    <a:lumMod val="75000"/>
                    <a:lumOff val="25000"/>
                  </a:schemeClr>
                </a:solidFill>
              </a:rPr>
              <a:t>Easy to change colors, photos.</a:t>
            </a:r>
            <a:r>
              <a:rPr lang="en-US" altLang="ko-KR" sz="1200" dirty="0">
                <a:solidFill>
                  <a:schemeClr val="tx1">
                    <a:lumMod val="75000"/>
                    <a:lumOff val="25000"/>
                  </a:schemeClr>
                </a:solidFill>
                <a:cs typeface="Arial" pitchFamily="34" charset="0"/>
              </a:rPr>
              <a:t> I hope and I believe that this Template will your Time, Money and Reputation. </a:t>
            </a:r>
            <a:endParaRPr lang="en-US" altLang="ko-KR" sz="1200" dirty="0">
              <a:solidFill>
                <a:schemeClr val="tx1">
                  <a:lumMod val="75000"/>
                  <a:lumOff val="25000"/>
                </a:schemeClr>
              </a:solidFill>
            </a:endParaRPr>
          </a:p>
        </p:txBody>
      </p:sp>
      <p:graphicFrame>
        <p:nvGraphicFramePr>
          <p:cNvPr id="19" name="Chart 18">
            <a:extLst>
              <a:ext uri="{FF2B5EF4-FFF2-40B4-BE49-F238E27FC236}">
                <a16:creationId xmlns:a16="http://schemas.microsoft.com/office/drawing/2014/main" id="{BA3B9ED9-AC3B-46E1-9C75-287B01CB539A}"/>
              </a:ext>
            </a:extLst>
          </p:cNvPr>
          <p:cNvGraphicFramePr/>
          <p:nvPr>
            <p:extLst>
              <p:ext uri="{D42A27DB-BD31-4B8C-83A1-F6EECF244321}">
                <p14:modId xmlns:p14="http://schemas.microsoft.com/office/powerpoint/2010/main" val="1235328440"/>
              </p:ext>
            </p:extLst>
          </p:nvPr>
        </p:nvGraphicFramePr>
        <p:xfrm>
          <a:off x="3570408" y="2614230"/>
          <a:ext cx="5121691" cy="2727444"/>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8AC54776-65BA-436B-826F-B5CF0D98C574}"/>
              </a:ext>
            </a:extLst>
          </p:cNvPr>
          <p:cNvSpPr txBox="1"/>
          <p:nvPr/>
        </p:nvSpPr>
        <p:spPr>
          <a:xfrm>
            <a:off x="4539261" y="4453186"/>
            <a:ext cx="80496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85%</a:t>
            </a:r>
            <a:endParaRPr lang="ko-KR" altLang="en-US" sz="2400" b="1" dirty="0">
              <a:solidFill>
                <a:schemeClr val="bg1"/>
              </a:solidFill>
              <a:cs typeface="Arial" pitchFamily="34" charset="0"/>
            </a:endParaRPr>
          </a:p>
        </p:txBody>
      </p:sp>
      <p:sp>
        <p:nvSpPr>
          <p:cNvPr id="21" name="TextBox 20">
            <a:extLst>
              <a:ext uri="{FF2B5EF4-FFF2-40B4-BE49-F238E27FC236}">
                <a16:creationId xmlns:a16="http://schemas.microsoft.com/office/drawing/2014/main" id="{49BAD52E-D57B-4740-9BB0-8C45F3E9B072}"/>
              </a:ext>
            </a:extLst>
          </p:cNvPr>
          <p:cNvSpPr txBox="1"/>
          <p:nvPr/>
        </p:nvSpPr>
        <p:spPr>
          <a:xfrm>
            <a:off x="6949914" y="4453186"/>
            <a:ext cx="804965"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50%</a:t>
            </a:r>
            <a:endParaRPr lang="ko-KR" altLang="en-US" sz="2400" b="1" dirty="0">
              <a:solidFill>
                <a:schemeClr val="bg1"/>
              </a:solidFill>
              <a:cs typeface="Arial" pitchFamily="34" charset="0"/>
            </a:endParaRPr>
          </a:p>
        </p:txBody>
      </p:sp>
      <p:sp>
        <p:nvSpPr>
          <p:cNvPr id="22" name="Rounded Rectangle 6">
            <a:extLst>
              <a:ext uri="{FF2B5EF4-FFF2-40B4-BE49-F238E27FC236}">
                <a16:creationId xmlns:a16="http://schemas.microsoft.com/office/drawing/2014/main" id="{73CFBF9F-A634-4984-80AC-B6E709414A31}"/>
              </a:ext>
            </a:extLst>
          </p:cNvPr>
          <p:cNvSpPr/>
          <p:nvPr/>
        </p:nvSpPr>
        <p:spPr>
          <a:xfrm>
            <a:off x="4768744" y="4031061"/>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ounded Rectangle 5">
            <a:extLst>
              <a:ext uri="{FF2B5EF4-FFF2-40B4-BE49-F238E27FC236}">
                <a16:creationId xmlns:a16="http://schemas.microsoft.com/office/drawing/2014/main" id="{9E5E8EA1-2DE4-49BD-A3FD-461FC80EAB54}"/>
              </a:ext>
            </a:extLst>
          </p:cNvPr>
          <p:cNvSpPr/>
          <p:nvPr/>
        </p:nvSpPr>
        <p:spPr>
          <a:xfrm flipH="1">
            <a:off x="7156555" y="405972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14176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4" name="TextBox 3">
            <a:extLst>
              <a:ext uri="{FF2B5EF4-FFF2-40B4-BE49-F238E27FC236}">
                <a16:creationId xmlns:a16="http://schemas.microsoft.com/office/drawing/2014/main" id="{490677B9-A44D-4B7E-B896-51E94379EE8D}"/>
              </a:ext>
            </a:extLst>
          </p:cNvPr>
          <p:cNvSpPr txBox="1"/>
          <p:nvPr/>
        </p:nvSpPr>
        <p:spPr>
          <a:xfrm>
            <a:off x="609602" y="2680215"/>
            <a:ext cx="3438523"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a:t>
            </a:r>
          </a:p>
        </p:txBody>
      </p:sp>
      <p:sp>
        <p:nvSpPr>
          <p:cNvPr id="5" name="TextBox 4">
            <a:extLst>
              <a:ext uri="{FF2B5EF4-FFF2-40B4-BE49-F238E27FC236}">
                <a16:creationId xmlns:a16="http://schemas.microsoft.com/office/drawing/2014/main" id="{8AB7C1CC-A860-4FC8-8764-0104347940C7}"/>
              </a:ext>
            </a:extLst>
          </p:cNvPr>
          <p:cNvSpPr txBox="1"/>
          <p:nvPr/>
        </p:nvSpPr>
        <p:spPr>
          <a:xfrm>
            <a:off x="609602" y="1548023"/>
            <a:ext cx="3695698" cy="954107"/>
          </a:xfrm>
          <a:prstGeom prst="rect">
            <a:avLst/>
          </a:prstGeom>
          <a:noFill/>
        </p:spPr>
        <p:txBody>
          <a:bodyPr wrap="square" rtlCol="0">
            <a:spAutoFit/>
          </a:bodyPr>
          <a:lstStyle/>
          <a:p>
            <a:r>
              <a:rPr lang="en-US" altLang="ko-KR" sz="2800" b="1" dirty="0">
                <a:solidFill>
                  <a:schemeClr val="tx1">
                    <a:lumMod val="65000"/>
                    <a:lumOff val="35000"/>
                  </a:schemeClr>
                </a:solidFill>
                <a:latin typeface="+mj-lt"/>
                <a:cs typeface="Arial" pitchFamily="34" charset="0"/>
              </a:rPr>
              <a:t>Simple </a:t>
            </a:r>
            <a:r>
              <a:rPr lang="en-US" altLang="ko-KR" sz="2800" b="1" dirty="0">
                <a:solidFill>
                  <a:schemeClr val="accent1"/>
                </a:solidFill>
                <a:latin typeface="+mj-lt"/>
                <a:cs typeface="Arial" pitchFamily="34" charset="0"/>
              </a:rPr>
              <a:t>PowerPoint </a:t>
            </a:r>
            <a:r>
              <a:rPr lang="en-US" altLang="ko-KR" sz="2800" b="1" dirty="0">
                <a:solidFill>
                  <a:schemeClr val="tx1">
                    <a:lumMod val="65000"/>
                    <a:lumOff val="35000"/>
                  </a:schemeClr>
                </a:solidFill>
                <a:latin typeface="+mj-lt"/>
                <a:cs typeface="Arial" pitchFamily="34" charset="0"/>
              </a:rPr>
              <a:t>Presentation</a:t>
            </a:r>
            <a:endParaRPr lang="ko-KR" altLang="en-US" sz="2800" b="1" dirty="0">
              <a:solidFill>
                <a:schemeClr val="tx1">
                  <a:lumMod val="65000"/>
                  <a:lumOff val="35000"/>
                </a:schemeClr>
              </a:solidFill>
              <a:latin typeface="+mj-lt"/>
              <a:cs typeface="Arial" pitchFamily="34" charset="0"/>
            </a:endParaRPr>
          </a:p>
        </p:txBody>
      </p:sp>
      <p:sp>
        <p:nvSpPr>
          <p:cNvPr id="6" name="TextBox 5">
            <a:extLst>
              <a:ext uri="{FF2B5EF4-FFF2-40B4-BE49-F238E27FC236}">
                <a16:creationId xmlns:a16="http://schemas.microsoft.com/office/drawing/2014/main" id="{55B7C15A-1716-4CE7-8775-A8A6555CA931}"/>
              </a:ext>
            </a:extLst>
          </p:cNvPr>
          <p:cNvSpPr txBox="1"/>
          <p:nvPr/>
        </p:nvSpPr>
        <p:spPr>
          <a:xfrm>
            <a:off x="5100947" y="2248482"/>
            <a:ext cx="2423803" cy="3600986"/>
          </a:xfrm>
          <a:prstGeom prst="rect">
            <a:avLst/>
          </a:prstGeom>
          <a:noFill/>
        </p:spPr>
        <p:txBody>
          <a:bodyPr wrap="square" lIns="0" rtlCol="0">
            <a:spAutoFit/>
          </a:bodyPr>
          <a:lstStyle/>
          <a:p>
            <a:pPr marL="171450" indent="-171450">
              <a:buFont typeface="Wingdings" pitchFamily="2" charset="2"/>
              <a:buChar char="ü"/>
            </a:pPr>
            <a:r>
              <a:rPr lang="en-US" altLang="ko-KR" sz="1200" dirty="0">
                <a:solidFill>
                  <a:schemeClr val="bg1"/>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Get a modern PowerPoint  Presentation that is beautifully designed. Easy to change colors, photos and Text. </a:t>
            </a:r>
          </a:p>
          <a:p>
            <a:pPr marL="171450" indent="-171450">
              <a:buFont typeface="Wingdings" pitchFamily="2" charset="2"/>
              <a:buChar char="ü"/>
            </a:pPr>
            <a:endParaRPr lang="en-US" altLang="ko-KR" sz="1200" dirty="0">
              <a:solidFill>
                <a:schemeClr val="bg1"/>
              </a:solidFill>
              <a:cs typeface="Arial" pitchFamily="34" charset="0"/>
            </a:endParaRPr>
          </a:p>
          <a:p>
            <a:pPr marL="171450" indent="-171450">
              <a:buFont typeface="Wingdings" pitchFamily="2" charset="2"/>
              <a:buChar char="ü"/>
            </a:pPr>
            <a:r>
              <a:rPr lang="en-US" altLang="ko-KR" sz="1200" dirty="0">
                <a:solidFill>
                  <a:schemeClr val="bg1"/>
                </a:solidFill>
                <a:cs typeface="Arial" pitchFamily="34" charset="0"/>
              </a:rPr>
              <a:t>Get a modern PowerPoint  Presentation that is beautifully designed. Easy to change colors, photos and Text. </a:t>
            </a:r>
          </a:p>
        </p:txBody>
      </p:sp>
      <p:sp>
        <p:nvSpPr>
          <p:cNvPr id="7" name="Picture Placeholder 6">
            <a:extLst>
              <a:ext uri="{FF2B5EF4-FFF2-40B4-BE49-F238E27FC236}">
                <a16:creationId xmlns:a16="http://schemas.microsoft.com/office/drawing/2014/main" id="{18F548AE-1EA9-4AAA-990B-FAA5590C147C}"/>
              </a:ext>
            </a:extLst>
          </p:cNvPr>
          <p:cNvSpPr>
            <a:spLocks noGrp="1"/>
          </p:cNvSpPr>
          <p:nvPr>
            <p:ph type="pic" sz="quarter" idx="14"/>
          </p:nvPr>
        </p:nvSpPr>
        <p:spPr/>
      </p:sp>
    </p:spTree>
    <p:extLst>
      <p:ext uri="{BB962C8B-B14F-4D97-AF65-F5344CB8AC3E}">
        <p14:creationId xmlns:p14="http://schemas.microsoft.com/office/powerpoint/2010/main" val="4228638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3" name="Circle: Hollow 2">
            <a:extLst>
              <a:ext uri="{FF2B5EF4-FFF2-40B4-BE49-F238E27FC236}">
                <a16:creationId xmlns:a16="http://schemas.microsoft.com/office/drawing/2014/main" id="{0DFD082D-0359-4D9E-823B-D129B1455046}"/>
              </a:ext>
            </a:extLst>
          </p:cNvPr>
          <p:cNvSpPr>
            <a:spLocks noChangeAspect="1"/>
          </p:cNvSpPr>
          <p:nvPr/>
        </p:nvSpPr>
        <p:spPr>
          <a:xfrm>
            <a:off x="932176" y="1924678"/>
            <a:ext cx="3657600" cy="3657600"/>
          </a:xfrm>
          <a:prstGeom prst="donut">
            <a:avLst>
              <a:gd name="adj" fmla="val 18423"/>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Oval 3">
            <a:extLst>
              <a:ext uri="{FF2B5EF4-FFF2-40B4-BE49-F238E27FC236}">
                <a16:creationId xmlns:a16="http://schemas.microsoft.com/office/drawing/2014/main" id="{56CFCF99-F3B9-4474-829B-899CF5B7FF49}"/>
              </a:ext>
            </a:extLst>
          </p:cNvPr>
          <p:cNvSpPr/>
          <p:nvPr/>
        </p:nvSpPr>
        <p:spPr>
          <a:xfrm>
            <a:off x="2331735" y="5030352"/>
            <a:ext cx="810105" cy="81010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D5B98831-3A03-4DAB-81C2-D33D4461E64D}"/>
              </a:ext>
            </a:extLst>
          </p:cNvPr>
          <p:cNvSpPr/>
          <p:nvPr/>
        </p:nvSpPr>
        <p:spPr>
          <a:xfrm>
            <a:off x="836504" y="2709965"/>
            <a:ext cx="810105" cy="81010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4AC663E8-E2C5-4B38-89CC-175311272F1B}"/>
              </a:ext>
            </a:extLst>
          </p:cNvPr>
          <p:cNvSpPr/>
          <p:nvPr/>
        </p:nvSpPr>
        <p:spPr>
          <a:xfrm>
            <a:off x="3830885" y="3997472"/>
            <a:ext cx="810105" cy="810105"/>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id="{AF5F278B-51D5-4D89-8F36-45C378C1C993}"/>
              </a:ext>
            </a:extLst>
          </p:cNvPr>
          <p:cNvSpPr/>
          <p:nvPr/>
        </p:nvSpPr>
        <p:spPr>
          <a:xfrm>
            <a:off x="2331735" y="1717497"/>
            <a:ext cx="810105" cy="81010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CC726EAB-5209-47EB-A5D5-0016E2951056}"/>
              </a:ext>
            </a:extLst>
          </p:cNvPr>
          <p:cNvSpPr/>
          <p:nvPr/>
        </p:nvSpPr>
        <p:spPr>
          <a:xfrm>
            <a:off x="836504" y="3997472"/>
            <a:ext cx="810105" cy="81010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4AC37376-6A67-4F23-A111-7ED51A23A3D5}"/>
              </a:ext>
            </a:extLst>
          </p:cNvPr>
          <p:cNvSpPr/>
          <p:nvPr/>
        </p:nvSpPr>
        <p:spPr>
          <a:xfrm>
            <a:off x="3830885" y="2709965"/>
            <a:ext cx="810105" cy="81010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Isosceles Triangle 51">
            <a:extLst>
              <a:ext uri="{FF2B5EF4-FFF2-40B4-BE49-F238E27FC236}">
                <a16:creationId xmlns:a16="http://schemas.microsoft.com/office/drawing/2014/main" id="{B7AB50EB-4043-4891-9841-C3677BF7A717}"/>
              </a:ext>
            </a:extLst>
          </p:cNvPr>
          <p:cNvSpPr/>
          <p:nvPr/>
        </p:nvSpPr>
        <p:spPr>
          <a:xfrm>
            <a:off x="1089098" y="4290726"/>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1" name="Oval 7">
            <a:extLst>
              <a:ext uri="{FF2B5EF4-FFF2-40B4-BE49-F238E27FC236}">
                <a16:creationId xmlns:a16="http://schemas.microsoft.com/office/drawing/2014/main" id="{7DC01357-5655-4B4A-A066-8B2450111306}"/>
              </a:ext>
            </a:extLst>
          </p:cNvPr>
          <p:cNvSpPr/>
          <p:nvPr/>
        </p:nvSpPr>
        <p:spPr>
          <a:xfrm>
            <a:off x="2571402" y="5270019"/>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2" name="Rounded Rectangle 27">
            <a:extLst>
              <a:ext uri="{FF2B5EF4-FFF2-40B4-BE49-F238E27FC236}">
                <a16:creationId xmlns:a16="http://schemas.microsoft.com/office/drawing/2014/main" id="{311E0555-BF95-414B-9A2F-E8758E3F036C}"/>
              </a:ext>
            </a:extLst>
          </p:cNvPr>
          <p:cNvSpPr/>
          <p:nvPr/>
        </p:nvSpPr>
        <p:spPr>
          <a:xfrm>
            <a:off x="1082984" y="2993211"/>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3" name="Rounded Rectangle 7">
            <a:extLst>
              <a:ext uri="{FF2B5EF4-FFF2-40B4-BE49-F238E27FC236}">
                <a16:creationId xmlns:a16="http://schemas.microsoft.com/office/drawing/2014/main" id="{19FBD9F3-D4BA-4AD0-87C5-65568F8E8B54}"/>
              </a:ext>
            </a:extLst>
          </p:cNvPr>
          <p:cNvSpPr/>
          <p:nvPr/>
        </p:nvSpPr>
        <p:spPr>
          <a:xfrm>
            <a:off x="2575569" y="1983420"/>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4" name="Round Same Side Corner Rectangle 36">
            <a:extLst>
              <a:ext uri="{FF2B5EF4-FFF2-40B4-BE49-F238E27FC236}">
                <a16:creationId xmlns:a16="http://schemas.microsoft.com/office/drawing/2014/main" id="{B102D8E9-1E4D-4AF8-A1FF-35A9BF3CCAD0}"/>
              </a:ext>
            </a:extLst>
          </p:cNvPr>
          <p:cNvSpPr/>
          <p:nvPr/>
        </p:nvSpPr>
        <p:spPr>
          <a:xfrm>
            <a:off x="4072126" y="2985505"/>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5" name="자유형 176">
            <a:extLst>
              <a:ext uri="{FF2B5EF4-FFF2-40B4-BE49-F238E27FC236}">
                <a16:creationId xmlns:a16="http://schemas.microsoft.com/office/drawing/2014/main" id="{72A4A1BB-7E87-4312-AC48-E8B3F23C2367}"/>
              </a:ext>
            </a:extLst>
          </p:cNvPr>
          <p:cNvSpPr/>
          <p:nvPr/>
        </p:nvSpPr>
        <p:spPr>
          <a:xfrm>
            <a:off x="4049924" y="4207290"/>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6" name="Group 35">
            <a:extLst>
              <a:ext uri="{FF2B5EF4-FFF2-40B4-BE49-F238E27FC236}">
                <a16:creationId xmlns:a16="http://schemas.microsoft.com/office/drawing/2014/main" id="{E3C6BD90-D6E0-4EEE-936B-7AE928CA2694}"/>
              </a:ext>
            </a:extLst>
          </p:cNvPr>
          <p:cNvGrpSpPr/>
          <p:nvPr/>
        </p:nvGrpSpPr>
        <p:grpSpPr>
          <a:xfrm>
            <a:off x="1846576" y="2764819"/>
            <a:ext cx="1828800" cy="1940459"/>
            <a:chOff x="8209276" y="2602894"/>
            <a:chExt cx="1828800" cy="1940459"/>
          </a:xfrm>
        </p:grpSpPr>
        <p:sp>
          <p:nvSpPr>
            <p:cNvPr id="17" name="Oval 16">
              <a:extLst>
                <a:ext uri="{FF2B5EF4-FFF2-40B4-BE49-F238E27FC236}">
                  <a16:creationId xmlns:a16="http://schemas.microsoft.com/office/drawing/2014/main" id="{92D31952-03C0-4F30-963B-23C2954306D0}"/>
                </a:ext>
              </a:extLst>
            </p:cNvPr>
            <p:cNvSpPr/>
            <p:nvPr/>
          </p:nvSpPr>
          <p:spPr>
            <a:xfrm>
              <a:off x="8209276" y="2677153"/>
              <a:ext cx="1828800" cy="18288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5DCFD59E-B0EF-45FB-9CC3-DF8ED186A80D}"/>
                </a:ext>
              </a:extLst>
            </p:cNvPr>
            <p:cNvSpPr/>
            <p:nvPr/>
          </p:nvSpPr>
          <p:spPr>
            <a:xfrm>
              <a:off x="9054271" y="2602894"/>
              <a:ext cx="131813" cy="1318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377DECEA-7015-43DA-A5E1-BB6C37D950AB}"/>
                </a:ext>
              </a:extLst>
            </p:cNvPr>
            <p:cNvSpPr/>
            <p:nvPr/>
          </p:nvSpPr>
          <p:spPr>
            <a:xfrm>
              <a:off x="9823892" y="3963687"/>
              <a:ext cx="131813" cy="131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08A25653-53A0-4EB5-861F-FD8CBF26DF06}"/>
                </a:ext>
              </a:extLst>
            </p:cNvPr>
            <p:cNvSpPr/>
            <p:nvPr/>
          </p:nvSpPr>
          <p:spPr>
            <a:xfrm>
              <a:off x="8237564" y="3963687"/>
              <a:ext cx="131813" cy="131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Oval 20">
              <a:extLst>
                <a:ext uri="{FF2B5EF4-FFF2-40B4-BE49-F238E27FC236}">
                  <a16:creationId xmlns:a16="http://schemas.microsoft.com/office/drawing/2014/main" id="{3D56D990-228D-4489-AC47-0D43E912A834}"/>
                </a:ext>
              </a:extLst>
            </p:cNvPr>
            <p:cNvSpPr/>
            <p:nvPr/>
          </p:nvSpPr>
          <p:spPr>
            <a:xfrm>
              <a:off x="9823892" y="3091678"/>
              <a:ext cx="131813" cy="131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Oval 21">
              <a:extLst>
                <a:ext uri="{FF2B5EF4-FFF2-40B4-BE49-F238E27FC236}">
                  <a16:creationId xmlns:a16="http://schemas.microsoft.com/office/drawing/2014/main" id="{3EE1EE35-F9BE-496F-A444-8E12A65B1432}"/>
                </a:ext>
              </a:extLst>
            </p:cNvPr>
            <p:cNvSpPr/>
            <p:nvPr/>
          </p:nvSpPr>
          <p:spPr>
            <a:xfrm>
              <a:off x="8237564" y="3091678"/>
              <a:ext cx="131813" cy="131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A67FA4F1-DAA9-4BCC-8A09-384331DC8A8F}"/>
                </a:ext>
              </a:extLst>
            </p:cNvPr>
            <p:cNvSpPr/>
            <p:nvPr/>
          </p:nvSpPr>
          <p:spPr>
            <a:xfrm>
              <a:off x="9054271" y="4411540"/>
              <a:ext cx="131813" cy="1318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7" name="TextBox 36">
            <a:extLst>
              <a:ext uri="{FF2B5EF4-FFF2-40B4-BE49-F238E27FC236}">
                <a16:creationId xmlns:a16="http://schemas.microsoft.com/office/drawing/2014/main" id="{C5A2FF25-6EB0-4B91-B706-EA0824499C5F}"/>
              </a:ext>
            </a:extLst>
          </p:cNvPr>
          <p:cNvSpPr txBox="1"/>
          <p:nvPr/>
        </p:nvSpPr>
        <p:spPr>
          <a:xfrm>
            <a:off x="6620516" y="1669872"/>
            <a:ext cx="5013938" cy="646331"/>
          </a:xfrm>
          <a:prstGeom prst="rect">
            <a:avLst/>
          </a:prstGeom>
          <a:noFill/>
        </p:spPr>
        <p:txBody>
          <a:bodyPr wrap="square" rtlCol="0">
            <a:spAutoFit/>
          </a:bodyPr>
          <a:lstStyle/>
          <a:p>
            <a:r>
              <a:rPr lang="en-US" altLang="ko-KR" sz="1200" b="1" dirty="0">
                <a:solidFill>
                  <a:schemeClr val="accent1"/>
                </a:solidFill>
                <a:cs typeface="Arial" pitchFamily="34" charset="0"/>
              </a:rPr>
              <a:t>You can simply impress your audience and add a unique zing and appeal to your Presentations. Get a modern PowerPoint  Presentation that is beautifully designed. </a:t>
            </a:r>
          </a:p>
        </p:txBody>
      </p:sp>
      <p:grpSp>
        <p:nvGrpSpPr>
          <p:cNvPr id="38" name="Group 37">
            <a:extLst>
              <a:ext uri="{FF2B5EF4-FFF2-40B4-BE49-F238E27FC236}">
                <a16:creationId xmlns:a16="http://schemas.microsoft.com/office/drawing/2014/main" id="{BDE258A4-DAEA-4525-9F80-8D1921CBD60A}"/>
              </a:ext>
            </a:extLst>
          </p:cNvPr>
          <p:cNvGrpSpPr/>
          <p:nvPr/>
        </p:nvGrpSpPr>
        <p:grpSpPr>
          <a:xfrm>
            <a:off x="5129891" y="3455633"/>
            <a:ext cx="1869058" cy="2421214"/>
            <a:chOff x="-475010" y="1042170"/>
            <a:chExt cx="3859356" cy="2421214"/>
          </a:xfrm>
        </p:grpSpPr>
        <p:sp>
          <p:nvSpPr>
            <p:cNvPr id="39" name="TextBox 38">
              <a:extLst>
                <a:ext uri="{FF2B5EF4-FFF2-40B4-BE49-F238E27FC236}">
                  <a16:creationId xmlns:a16="http://schemas.microsoft.com/office/drawing/2014/main" id="{722B7DC8-FB2A-4382-B5A8-D357F7BAA1CE}"/>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6"/>
                  </a:solidFill>
                  <a:cs typeface="Arial" pitchFamily="34" charset="0"/>
                </a:rPr>
                <a:t>Content Here</a:t>
              </a:r>
              <a:endParaRPr lang="ko-KR" altLang="en-US" sz="1400" b="1" dirty="0">
                <a:solidFill>
                  <a:schemeClr val="accent6"/>
                </a:solidFill>
                <a:cs typeface="Arial" pitchFamily="34" charset="0"/>
              </a:endParaRPr>
            </a:p>
          </p:txBody>
        </p:sp>
        <p:sp>
          <p:nvSpPr>
            <p:cNvPr id="40" name="TextBox 39">
              <a:extLst>
                <a:ext uri="{FF2B5EF4-FFF2-40B4-BE49-F238E27FC236}">
                  <a16:creationId xmlns:a16="http://schemas.microsoft.com/office/drawing/2014/main" id="{EEE7050C-803D-42C1-B28D-2DA3467D4366}"/>
                </a:ext>
              </a:extLst>
            </p:cNvPr>
            <p:cNvSpPr txBox="1"/>
            <p:nvPr/>
          </p:nvSpPr>
          <p:spPr>
            <a:xfrm>
              <a:off x="-460973" y="1339726"/>
              <a:ext cx="3845319"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Easy to change colors, photos and Text. Get a modern PowerPoint  Presentation that is beautifully designed.  </a:t>
              </a:r>
            </a:p>
          </p:txBody>
        </p:sp>
      </p:grpSp>
      <p:grpSp>
        <p:nvGrpSpPr>
          <p:cNvPr id="41" name="Group 40">
            <a:extLst>
              <a:ext uri="{FF2B5EF4-FFF2-40B4-BE49-F238E27FC236}">
                <a16:creationId xmlns:a16="http://schemas.microsoft.com/office/drawing/2014/main" id="{62DC079C-52F5-4F05-A17E-4D7C4AA1EE41}"/>
              </a:ext>
            </a:extLst>
          </p:cNvPr>
          <p:cNvGrpSpPr/>
          <p:nvPr/>
        </p:nvGrpSpPr>
        <p:grpSpPr>
          <a:xfrm>
            <a:off x="7428523" y="3455633"/>
            <a:ext cx="1869058" cy="2421214"/>
            <a:chOff x="-475010" y="1042170"/>
            <a:chExt cx="3859356" cy="2421214"/>
          </a:xfrm>
        </p:grpSpPr>
        <p:sp>
          <p:nvSpPr>
            <p:cNvPr id="42" name="TextBox 41">
              <a:extLst>
                <a:ext uri="{FF2B5EF4-FFF2-40B4-BE49-F238E27FC236}">
                  <a16:creationId xmlns:a16="http://schemas.microsoft.com/office/drawing/2014/main" id="{CE80B494-C865-4F8D-A994-7EF5F4DFBCBF}"/>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3"/>
                  </a:solidFill>
                  <a:cs typeface="Arial" pitchFamily="34" charset="0"/>
                </a:rPr>
                <a:t>Content Here</a:t>
              </a:r>
              <a:endParaRPr lang="ko-KR" altLang="en-US" sz="1400" b="1" dirty="0">
                <a:solidFill>
                  <a:schemeClr val="accent3"/>
                </a:solidFill>
                <a:cs typeface="Arial" pitchFamily="34" charset="0"/>
              </a:endParaRPr>
            </a:p>
          </p:txBody>
        </p:sp>
        <p:sp>
          <p:nvSpPr>
            <p:cNvPr id="43" name="TextBox 42">
              <a:extLst>
                <a:ext uri="{FF2B5EF4-FFF2-40B4-BE49-F238E27FC236}">
                  <a16:creationId xmlns:a16="http://schemas.microsoft.com/office/drawing/2014/main" id="{4CED51FB-B06F-4EDA-ADEC-5DBE99380C19}"/>
                </a:ext>
              </a:extLst>
            </p:cNvPr>
            <p:cNvSpPr txBox="1"/>
            <p:nvPr/>
          </p:nvSpPr>
          <p:spPr>
            <a:xfrm>
              <a:off x="-460973" y="1339726"/>
              <a:ext cx="3845319"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Easy to change colors, photos and Text. Get a modern PowerPoint  Presentation that is beautifully designed.  </a:t>
              </a:r>
            </a:p>
          </p:txBody>
        </p:sp>
      </p:grpSp>
      <p:grpSp>
        <p:nvGrpSpPr>
          <p:cNvPr id="44" name="Group 43">
            <a:extLst>
              <a:ext uri="{FF2B5EF4-FFF2-40B4-BE49-F238E27FC236}">
                <a16:creationId xmlns:a16="http://schemas.microsoft.com/office/drawing/2014/main" id="{4A1BE282-E4F4-40ED-ACA0-4EA16F5DEFAC}"/>
              </a:ext>
            </a:extLst>
          </p:cNvPr>
          <p:cNvGrpSpPr/>
          <p:nvPr/>
        </p:nvGrpSpPr>
        <p:grpSpPr>
          <a:xfrm>
            <a:off x="9727154" y="3455633"/>
            <a:ext cx="1869058" cy="2421214"/>
            <a:chOff x="-475010" y="1042170"/>
            <a:chExt cx="3859356" cy="2421214"/>
          </a:xfrm>
        </p:grpSpPr>
        <p:sp>
          <p:nvSpPr>
            <p:cNvPr id="45" name="TextBox 44">
              <a:extLst>
                <a:ext uri="{FF2B5EF4-FFF2-40B4-BE49-F238E27FC236}">
                  <a16:creationId xmlns:a16="http://schemas.microsoft.com/office/drawing/2014/main" id="{6F0DD3F3-C669-49F6-8498-28BF2467F6AD}"/>
                </a:ext>
              </a:extLst>
            </p:cNvPr>
            <p:cNvSpPr txBox="1"/>
            <p:nvPr/>
          </p:nvSpPr>
          <p:spPr>
            <a:xfrm>
              <a:off x="-475010" y="1042170"/>
              <a:ext cx="3859356" cy="307777"/>
            </a:xfrm>
            <a:prstGeom prst="rect">
              <a:avLst/>
            </a:prstGeom>
            <a:noFill/>
          </p:spPr>
          <p:txBody>
            <a:bodyPr wrap="square" rtlCol="0" anchor="ctr">
              <a:spAutoFit/>
            </a:bodyPr>
            <a:lstStyle/>
            <a:p>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9726C4E-B29E-47A4-A36B-3CA69ABA8499}"/>
                </a:ext>
              </a:extLst>
            </p:cNvPr>
            <p:cNvSpPr txBox="1"/>
            <p:nvPr/>
          </p:nvSpPr>
          <p:spPr>
            <a:xfrm>
              <a:off x="-460973" y="1339726"/>
              <a:ext cx="3845319"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I hope and I believe that this Template will your Time, Money and Reputation. Easy to change colors, photos and Text. Get a modern PowerPoint  Presentation that is beautifully designed.  </a:t>
              </a:r>
            </a:p>
          </p:txBody>
        </p:sp>
      </p:grpSp>
      <p:sp>
        <p:nvSpPr>
          <p:cNvPr id="47" name="TextBox 46">
            <a:extLst>
              <a:ext uri="{FF2B5EF4-FFF2-40B4-BE49-F238E27FC236}">
                <a16:creationId xmlns:a16="http://schemas.microsoft.com/office/drawing/2014/main" id="{5B79F398-3127-4F40-BB58-1A06A20034A5}"/>
              </a:ext>
            </a:extLst>
          </p:cNvPr>
          <p:cNvSpPr txBox="1"/>
          <p:nvPr/>
        </p:nvSpPr>
        <p:spPr>
          <a:xfrm>
            <a:off x="5135390" y="2322554"/>
            <a:ext cx="6499063"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a:t>
            </a:r>
            <a:r>
              <a:rPr lang="en-US" altLang="ko-KR" sz="1200" dirty="0">
                <a:solidFill>
                  <a:schemeClr val="tx1">
                    <a:lumMod val="65000"/>
                    <a:lumOff val="35000"/>
                  </a:schemeClr>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Get a modern PowerPoint  Presentation that is beautifully designed. </a:t>
            </a:r>
          </a:p>
        </p:txBody>
      </p:sp>
      <p:grpSp>
        <p:nvGrpSpPr>
          <p:cNvPr id="48" name="Group 47">
            <a:extLst>
              <a:ext uri="{FF2B5EF4-FFF2-40B4-BE49-F238E27FC236}">
                <a16:creationId xmlns:a16="http://schemas.microsoft.com/office/drawing/2014/main" id="{194E7383-9271-4A3F-B4E2-7137053F6D31}"/>
              </a:ext>
            </a:extLst>
          </p:cNvPr>
          <p:cNvGrpSpPr/>
          <p:nvPr/>
        </p:nvGrpSpPr>
        <p:grpSpPr>
          <a:xfrm>
            <a:off x="2186724" y="3500635"/>
            <a:ext cx="1240310" cy="505107"/>
            <a:chOff x="6484672" y="2318645"/>
            <a:chExt cx="2188230" cy="891140"/>
          </a:xfrm>
        </p:grpSpPr>
        <p:sp>
          <p:nvSpPr>
            <p:cNvPr id="49" name="Oval 21">
              <a:extLst>
                <a:ext uri="{FF2B5EF4-FFF2-40B4-BE49-F238E27FC236}">
                  <a16:creationId xmlns:a16="http://schemas.microsoft.com/office/drawing/2014/main" id="{17914F69-4541-4334-B76C-35D98E3501CB}"/>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Freeform: Shape 49">
              <a:extLst>
                <a:ext uri="{FF2B5EF4-FFF2-40B4-BE49-F238E27FC236}">
                  <a16:creationId xmlns:a16="http://schemas.microsoft.com/office/drawing/2014/main" id="{48FC9D66-B8C3-4512-A2B3-0044F2FF046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A0E5D62-2015-4292-B6CD-9978DA4E278D}"/>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5D3A4C0D-7F83-48D4-8E34-1EE2CB627ACA}"/>
              </a:ext>
            </a:extLst>
          </p:cNvPr>
          <p:cNvGrpSpPr/>
          <p:nvPr/>
        </p:nvGrpSpPr>
        <p:grpSpPr>
          <a:xfrm>
            <a:off x="5257798" y="1737443"/>
            <a:ext cx="1240310" cy="505107"/>
            <a:chOff x="6484672" y="2318645"/>
            <a:chExt cx="2188230" cy="891140"/>
          </a:xfrm>
        </p:grpSpPr>
        <p:sp>
          <p:nvSpPr>
            <p:cNvPr id="53" name="Oval 21">
              <a:extLst>
                <a:ext uri="{FF2B5EF4-FFF2-40B4-BE49-F238E27FC236}">
                  <a16:creationId xmlns:a16="http://schemas.microsoft.com/office/drawing/2014/main" id="{3FDE2534-A88F-4C52-A375-62305CFAB274}"/>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Freeform: Shape 53">
              <a:extLst>
                <a:ext uri="{FF2B5EF4-FFF2-40B4-BE49-F238E27FC236}">
                  <a16:creationId xmlns:a16="http://schemas.microsoft.com/office/drawing/2014/main" id="{52F34204-1FD6-464B-9268-414D30588AF9}"/>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9E2B3B84-BBEA-4DF5-9136-8B95CF50ADDD}"/>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3455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graphicFrame>
        <p:nvGraphicFramePr>
          <p:cNvPr id="3" name="Table 6">
            <a:extLst>
              <a:ext uri="{FF2B5EF4-FFF2-40B4-BE49-F238E27FC236}">
                <a16:creationId xmlns:a16="http://schemas.microsoft.com/office/drawing/2014/main" id="{6F706BB4-1520-4B95-A974-9662C9BA1EEF}"/>
              </a:ext>
            </a:extLst>
          </p:cNvPr>
          <p:cNvGraphicFramePr>
            <a:graphicFrameLocks noGrp="1"/>
          </p:cNvGraphicFramePr>
          <p:nvPr>
            <p:extLst>
              <p:ext uri="{D42A27DB-BD31-4B8C-83A1-F6EECF244321}">
                <p14:modId xmlns:p14="http://schemas.microsoft.com/office/powerpoint/2010/main" val="1101700603"/>
              </p:ext>
            </p:extLst>
          </p:nvPr>
        </p:nvGraphicFramePr>
        <p:xfrm>
          <a:off x="7099682" y="1832280"/>
          <a:ext cx="2124000" cy="3955440"/>
        </p:xfrm>
        <a:graphic>
          <a:graphicData uri="http://schemas.openxmlformats.org/drawingml/2006/table">
            <a:tbl>
              <a:tblPr firstRow="1" bandRow="1">
                <a:tableStyleId>{5940675A-B579-460E-94D1-54222C63F5DA}</a:tableStyleId>
              </a:tblPr>
              <a:tblGrid>
                <a:gridCol w="239318">
                  <a:extLst>
                    <a:ext uri="{9D8B030D-6E8A-4147-A177-3AD203B41FA5}">
                      <a16:colId xmlns:a16="http://schemas.microsoft.com/office/drawing/2014/main" val="20000"/>
                    </a:ext>
                  </a:extLst>
                </a:gridCol>
                <a:gridCol w="1645364">
                  <a:extLst>
                    <a:ext uri="{9D8B030D-6E8A-4147-A177-3AD203B41FA5}">
                      <a16:colId xmlns:a16="http://schemas.microsoft.com/office/drawing/2014/main" val="20001"/>
                    </a:ext>
                  </a:extLst>
                </a:gridCol>
                <a:gridCol w="239318">
                  <a:extLst>
                    <a:ext uri="{9D8B030D-6E8A-4147-A177-3AD203B41FA5}">
                      <a16:colId xmlns:a16="http://schemas.microsoft.com/office/drawing/2014/main" val="20002"/>
                    </a:ext>
                  </a:extLst>
                </a:gridCol>
              </a:tblGrid>
              <a:tr h="367948">
                <a:tc gridSpan="3">
                  <a:txBody>
                    <a:bodyPr/>
                    <a:lstStyle/>
                    <a:p>
                      <a:pPr algn="ctr"/>
                      <a:r>
                        <a:rPr lang="en-US" altLang="ko-KR" sz="1400" b="1" dirty="0">
                          <a:solidFill>
                            <a:schemeClr val="tx1">
                              <a:lumMod val="75000"/>
                              <a:lumOff val="25000"/>
                            </a:schemeClr>
                          </a:solidFill>
                          <a:latin typeface="+mn-lt"/>
                          <a:cs typeface="Arial" pitchFamily="34" charset="0"/>
                        </a:rPr>
                        <a:t>Contents</a:t>
                      </a:r>
                      <a:endParaRPr lang="ko-KR" altLang="en-US" sz="14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11856">
                <a:tc gridSpan="3">
                  <a:txBody>
                    <a:bodyPr/>
                    <a:lstStyle/>
                    <a:p>
                      <a:pPr algn="ctr" latinLnBrk="1"/>
                      <a:r>
                        <a:rPr lang="en-US" altLang="ko-KR" sz="4000" b="1" dirty="0">
                          <a:solidFill>
                            <a:schemeClr val="tx1">
                              <a:lumMod val="75000"/>
                              <a:lumOff val="25000"/>
                            </a:schemeClr>
                          </a:solidFill>
                          <a:latin typeface="+mn-lt"/>
                          <a:cs typeface="Arial" pitchFamily="34" charset="0"/>
                        </a:rPr>
                        <a:t>$30</a:t>
                      </a: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905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6794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aphicFrame>
        <p:nvGraphicFramePr>
          <p:cNvPr id="4" name="Table 3">
            <a:extLst>
              <a:ext uri="{FF2B5EF4-FFF2-40B4-BE49-F238E27FC236}">
                <a16:creationId xmlns:a16="http://schemas.microsoft.com/office/drawing/2014/main" id="{8FD7B42C-8952-4893-9176-4989F5ABD138}"/>
              </a:ext>
            </a:extLst>
          </p:cNvPr>
          <p:cNvGraphicFramePr>
            <a:graphicFrameLocks noGrp="1"/>
          </p:cNvGraphicFramePr>
          <p:nvPr>
            <p:extLst>
              <p:ext uri="{D42A27DB-BD31-4B8C-83A1-F6EECF244321}">
                <p14:modId xmlns:p14="http://schemas.microsoft.com/office/powerpoint/2010/main" val="2552487103"/>
              </p:ext>
            </p:extLst>
          </p:nvPr>
        </p:nvGraphicFramePr>
        <p:xfrm>
          <a:off x="2968316" y="1832280"/>
          <a:ext cx="2124000" cy="3955440"/>
        </p:xfrm>
        <a:graphic>
          <a:graphicData uri="http://schemas.openxmlformats.org/drawingml/2006/table">
            <a:tbl>
              <a:tblPr firstRow="1" bandRow="1">
                <a:tableStyleId>{5940675A-B579-460E-94D1-54222C63F5DA}</a:tableStyleId>
              </a:tblPr>
              <a:tblGrid>
                <a:gridCol w="239318">
                  <a:extLst>
                    <a:ext uri="{9D8B030D-6E8A-4147-A177-3AD203B41FA5}">
                      <a16:colId xmlns:a16="http://schemas.microsoft.com/office/drawing/2014/main" val="20000"/>
                    </a:ext>
                  </a:extLst>
                </a:gridCol>
                <a:gridCol w="1645364">
                  <a:extLst>
                    <a:ext uri="{9D8B030D-6E8A-4147-A177-3AD203B41FA5}">
                      <a16:colId xmlns:a16="http://schemas.microsoft.com/office/drawing/2014/main" val="20001"/>
                    </a:ext>
                  </a:extLst>
                </a:gridCol>
                <a:gridCol w="239318">
                  <a:extLst>
                    <a:ext uri="{9D8B030D-6E8A-4147-A177-3AD203B41FA5}">
                      <a16:colId xmlns:a16="http://schemas.microsoft.com/office/drawing/2014/main" val="20002"/>
                    </a:ext>
                  </a:extLst>
                </a:gridCol>
              </a:tblGrid>
              <a:tr h="367948">
                <a:tc gridSpan="3">
                  <a:txBody>
                    <a:bodyPr/>
                    <a:lstStyle/>
                    <a:p>
                      <a:pPr algn="ctr"/>
                      <a:r>
                        <a:rPr lang="en-US" altLang="ko-KR" sz="1400" b="1" dirty="0">
                          <a:solidFill>
                            <a:schemeClr val="tx1">
                              <a:lumMod val="75000"/>
                              <a:lumOff val="25000"/>
                            </a:schemeClr>
                          </a:solidFill>
                          <a:latin typeface="+mn-lt"/>
                          <a:cs typeface="Arial" pitchFamily="34" charset="0"/>
                        </a:rPr>
                        <a:t>Contents</a:t>
                      </a:r>
                      <a:endParaRPr lang="ko-KR" altLang="en-US" sz="14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11856">
                <a:tc gridSpan="3">
                  <a:txBody>
                    <a:bodyPr/>
                    <a:lstStyle/>
                    <a:p>
                      <a:pPr algn="ctr" latinLnBrk="1"/>
                      <a:r>
                        <a:rPr lang="en-US" altLang="ko-KR" sz="4000" b="1" dirty="0">
                          <a:solidFill>
                            <a:schemeClr val="tx1">
                              <a:lumMod val="75000"/>
                              <a:lumOff val="25000"/>
                            </a:schemeClr>
                          </a:solidFill>
                          <a:latin typeface="+mn-lt"/>
                          <a:cs typeface="Arial" pitchFamily="34" charset="0"/>
                        </a:rPr>
                        <a:t>$25</a:t>
                      </a: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9050"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6794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aphicFrame>
        <p:nvGraphicFramePr>
          <p:cNvPr id="5" name="Table 4">
            <a:extLst>
              <a:ext uri="{FF2B5EF4-FFF2-40B4-BE49-F238E27FC236}">
                <a16:creationId xmlns:a16="http://schemas.microsoft.com/office/drawing/2014/main" id="{5D9659D3-AFC3-4879-8090-A4D81EB063E3}"/>
              </a:ext>
            </a:extLst>
          </p:cNvPr>
          <p:cNvGraphicFramePr>
            <a:graphicFrameLocks noGrp="1"/>
          </p:cNvGraphicFramePr>
          <p:nvPr>
            <p:extLst>
              <p:ext uri="{D42A27DB-BD31-4B8C-83A1-F6EECF244321}">
                <p14:modId xmlns:p14="http://schemas.microsoft.com/office/powerpoint/2010/main" val="424306166"/>
              </p:ext>
            </p:extLst>
          </p:nvPr>
        </p:nvGraphicFramePr>
        <p:xfrm>
          <a:off x="4818000" y="1649998"/>
          <a:ext cx="2556000" cy="4320004"/>
        </p:xfrm>
        <a:graphic>
          <a:graphicData uri="http://schemas.openxmlformats.org/drawingml/2006/table">
            <a:tbl>
              <a:tblPr firstRow="1" bandRow="1">
                <a:tableStyleId>{5940675A-B579-460E-94D1-54222C63F5DA}</a:tableStyleId>
              </a:tblPr>
              <a:tblGrid>
                <a:gridCol w="287991">
                  <a:extLst>
                    <a:ext uri="{9D8B030D-6E8A-4147-A177-3AD203B41FA5}">
                      <a16:colId xmlns:a16="http://schemas.microsoft.com/office/drawing/2014/main" val="20000"/>
                    </a:ext>
                  </a:extLst>
                </a:gridCol>
                <a:gridCol w="1980018">
                  <a:extLst>
                    <a:ext uri="{9D8B030D-6E8A-4147-A177-3AD203B41FA5}">
                      <a16:colId xmlns:a16="http://schemas.microsoft.com/office/drawing/2014/main" val="20001"/>
                    </a:ext>
                  </a:extLst>
                </a:gridCol>
                <a:gridCol w="287991">
                  <a:extLst>
                    <a:ext uri="{9D8B030D-6E8A-4147-A177-3AD203B41FA5}">
                      <a16:colId xmlns:a16="http://schemas.microsoft.com/office/drawing/2014/main" val="20002"/>
                    </a:ext>
                  </a:extLst>
                </a:gridCol>
              </a:tblGrid>
              <a:tr h="401861">
                <a:tc gridSpan="3">
                  <a:txBody>
                    <a:bodyPr/>
                    <a:lstStyle/>
                    <a:p>
                      <a:pPr algn="ctr"/>
                      <a:r>
                        <a:rPr lang="en-US" altLang="ko-KR" sz="1600" b="1" dirty="0">
                          <a:solidFill>
                            <a:schemeClr val="bg1"/>
                          </a:solidFill>
                          <a:latin typeface="+mn-lt"/>
                          <a:cs typeface="Arial" pitchFamily="34" charset="0"/>
                        </a:rPr>
                        <a:t>Contents</a:t>
                      </a:r>
                      <a:endParaRPr lang="ko-KR" altLang="en-US" sz="1600" b="1" dirty="0">
                        <a:solidFill>
                          <a:schemeClr val="bg1"/>
                        </a:solidFill>
                        <a:latin typeface="+mn-lt"/>
                        <a:cs typeface="Arial" pitchFamily="34" charset="0"/>
                      </a:endParaRP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105116">
                <a:tc gridSpan="3">
                  <a:txBody>
                    <a:bodyPr/>
                    <a:lstStyle/>
                    <a:p>
                      <a:pPr algn="ctr" latinLnBrk="1"/>
                      <a:r>
                        <a:rPr lang="en-US" altLang="ko-KR" sz="4500" b="1" dirty="0">
                          <a:solidFill>
                            <a:schemeClr val="bg1"/>
                          </a:solidFill>
                          <a:latin typeface="+mn-lt"/>
                          <a:cs typeface="Arial" pitchFamily="34" charset="0"/>
                        </a:rPr>
                        <a:t>$50</a:t>
                      </a: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90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3"/>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4"/>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5"/>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7"/>
                  </a:ext>
                </a:extLst>
              </a:tr>
              <a:tr h="40186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Your Text  Here</a:t>
                      </a:r>
                      <a:endParaRPr lang="ko-KR" altLang="en-US" sz="1300" b="1" dirty="0">
                        <a:solidFill>
                          <a:schemeClr val="bg1"/>
                        </a:solidFill>
                        <a:latin typeface="+mn-lt"/>
                        <a:cs typeface="Arial" pitchFamily="34" charset="0"/>
                      </a:endParaRP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pSp>
        <p:nvGrpSpPr>
          <p:cNvPr id="9" name="Group 8">
            <a:extLst>
              <a:ext uri="{FF2B5EF4-FFF2-40B4-BE49-F238E27FC236}">
                <a16:creationId xmlns:a16="http://schemas.microsoft.com/office/drawing/2014/main" id="{B4247994-ABDC-4502-85BA-B73B7CEDECAF}"/>
              </a:ext>
            </a:extLst>
          </p:cNvPr>
          <p:cNvGrpSpPr/>
          <p:nvPr/>
        </p:nvGrpSpPr>
        <p:grpSpPr>
          <a:xfrm>
            <a:off x="644029" y="1569522"/>
            <a:ext cx="2141563" cy="4519715"/>
            <a:chOff x="644029" y="1569522"/>
            <a:chExt cx="2141563" cy="4519715"/>
          </a:xfrm>
        </p:grpSpPr>
        <p:sp>
          <p:nvSpPr>
            <p:cNvPr id="6" name="TextBox 5">
              <a:extLst>
                <a:ext uri="{FF2B5EF4-FFF2-40B4-BE49-F238E27FC236}">
                  <a16:creationId xmlns:a16="http://schemas.microsoft.com/office/drawing/2014/main" id="{043DE3AF-271D-435F-A8AB-2EA54EDEB5FC}"/>
                </a:ext>
              </a:extLst>
            </p:cNvPr>
            <p:cNvSpPr txBox="1"/>
            <p:nvPr/>
          </p:nvSpPr>
          <p:spPr>
            <a:xfrm>
              <a:off x="644030" y="2550621"/>
              <a:ext cx="212400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A5A070A8-3A71-4214-A2CC-944B533C118D}"/>
                </a:ext>
              </a:extLst>
            </p:cNvPr>
            <p:cNvSpPr txBox="1"/>
            <p:nvPr/>
          </p:nvSpPr>
          <p:spPr>
            <a:xfrm>
              <a:off x="644029" y="2857583"/>
              <a:ext cx="2124000" cy="323165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1D61D90A-C9C4-42E7-8A76-E3C018EB0616}"/>
                </a:ext>
              </a:extLst>
            </p:cNvPr>
            <p:cNvSpPr txBox="1"/>
            <p:nvPr/>
          </p:nvSpPr>
          <p:spPr>
            <a:xfrm>
              <a:off x="661592" y="1569522"/>
              <a:ext cx="2124000" cy="954107"/>
            </a:xfrm>
            <a:prstGeom prst="rect">
              <a:avLst/>
            </a:prstGeom>
            <a:noFill/>
          </p:spPr>
          <p:txBody>
            <a:bodyPr wrap="square" rtlCol="0">
              <a:spAutoFit/>
            </a:bodyPr>
            <a:lstStyle/>
            <a:p>
              <a:r>
                <a:rPr lang="en-US" altLang="ko-KR" sz="2800" b="1" dirty="0">
                  <a:solidFill>
                    <a:schemeClr val="accent1"/>
                  </a:solidFill>
                  <a:cs typeface="Arial" pitchFamily="34" charset="0"/>
                </a:rPr>
                <a:t>Table Style </a:t>
              </a:r>
            </a:p>
            <a:p>
              <a:r>
                <a:rPr lang="en-US" altLang="ko-KR" sz="2800" b="1" dirty="0">
                  <a:solidFill>
                    <a:schemeClr val="tx1">
                      <a:lumMod val="75000"/>
                      <a:lumOff val="25000"/>
                    </a:schemeClr>
                  </a:solidFill>
                  <a:cs typeface="Arial" pitchFamily="34" charset="0"/>
                </a:rPr>
                <a:t>Infographic</a:t>
              </a:r>
              <a:endParaRPr lang="ko-KR" altLang="en-US" sz="28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FA2B8CA2-C7D1-4BD4-B8FB-8D15F3597C4E}"/>
              </a:ext>
            </a:extLst>
          </p:cNvPr>
          <p:cNvGrpSpPr/>
          <p:nvPr/>
        </p:nvGrpSpPr>
        <p:grpSpPr>
          <a:xfrm>
            <a:off x="9409772" y="1569522"/>
            <a:ext cx="2141563" cy="4519715"/>
            <a:chOff x="644029" y="1569522"/>
            <a:chExt cx="2141563" cy="4519715"/>
          </a:xfrm>
        </p:grpSpPr>
        <p:sp>
          <p:nvSpPr>
            <p:cNvPr id="11" name="TextBox 10">
              <a:extLst>
                <a:ext uri="{FF2B5EF4-FFF2-40B4-BE49-F238E27FC236}">
                  <a16:creationId xmlns:a16="http://schemas.microsoft.com/office/drawing/2014/main" id="{D9AC5069-FAC5-48C2-A2C8-F5461E294BD3}"/>
                </a:ext>
              </a:extLst>
            </p:cNvPr>
            <p:cNvSpPr txBox="1"/>
            <p:nvPr/>
          </p:nvSpPr>
          <p:spPr>
            <a:xfrm>
              <a:off x="644030" y="2550621"/>
              <a:ext cx="2124000"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A80E06E2-59D4-42DD-98BA-45B06F9B26FA}"/>
                </a:ext>
              </a:extLst>
            </p:cNvPr>
            <p:cNvSpPr txBox="1"/>
            <p:nvPr/>
          </p:nvSpPr>
          <p:spPr>
            <a:xfrm>
              <a:off x="644029" y="2857583"/>
              <a:ext cx="2124000" cy="3231654"/>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I hope and I believe that this Template will your Time, Money and Reputation. Easy to change colors, photos and Text.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219CADD1-5206-4479-AA10-0106D274C85E}"/>
                </a:ext>
              </a:extLst>
            </p:cNvPr>
            <p:cNvSpPr txBox="1"/>
            <p:nvPr/>
          </p:nvSpPr>
          <p:spPr>
            <a:xfrm>
              <a:off x="661592" y="1569522"/>
              <a:ext cx="2124000" cy="954107"/>
            </a:xfrm>
            <a:prstGeom prst="rect">
              <a:avLst/>
            </a:prstGeom>
            <a:noFill/>
          </p:spPr>
          <p:txBody>
            <a:bodyPr wrap="square" rtlCol="0">
              <a:spAutoFit/>
            </a:bodyPr>
            <a:lstStyle/>
            <a:p>
              <a:pPr algn="r"/>
              <a:r>
                <a:rPr lang="en-US" altLang="ko-KR" sz="2800" b="1" dirty="0">
                  <a:solidFill>
                    <a:schemeClr val="accent1"/>
                  </a:solidFill>
                  <a:cs typeface="Arial" pitchFamily="34" charset="0"/>
                </a:rPr>
                <a:t>Table Style </a:t>
              </a:r>
            </a:p>
            <a:p>
              <a:pPr algn="r"/>
              <a:r>
                <a:rPr lang="en-US" altLang="ko-KR" sz="2800" b="1" dirty="0">
                  <a:solidFill>
                    <a:schemeClr val="tx1">
                      <a:lumMod val="75000"/>
                      <a:lumOff val="25000"/>
                    </a:schemeClr>
                  </a:solidFill>
                  <a:cs typeface="Arial" pitchFamily="34" charset="0"/>
                </a:rPr>
                <a:t>Infographic</a:t>
              </a:r>
              <a:endParaRPr lang="ko-KR" altLang="en-US" sz="28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76168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C420E5E-E53F-4384-A8A5-4C0FF8257758}"/>
              </a:ext>
            </a:extLst>
          </p:cNvPr>
          <p:cNvSpPr>
            <a:spLocks noGrp="1"/>
          </p:cNvSpPr>
          <p:nvPr>
            <p:ph type="pic" sz="quarter" idx="14"/>
          </p:nvPr>
        </p:nvSpPr>
        <p:spPr/>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sp>
        <p:nvSpPr>
          <p:cNvPr id="18" name="Rectangle: Rounded Corners 17">
            <a:extLst>
              <a:ext uri="{FF2B5EF4-FFF2-40B4-BE49-F238E27FC236}">
                <a16:creationId xmlns:a16="http://schemas.microsoft.com/office/drawing/2014/main" id="{CBC3CFEF-9DAD-424D-84E3-2ED688709C5A}"/>
              </a:ext>
            </a:extLst>
          </p:cNvPr>
          <p:cNvSpPr/>
          <p:nvPr/>
        </p:nvSpPr>
        <p:spPr>
          <a:xfrm>
            <a:off x="1295400" y="1915294"/>
            <a:ext cx="5667375" cy="704850"/>
          </a:xfrm>
          <a:prstGeom prst="roundRect">
            <a:avLst>
              <a:gd name="adj" fmla="val 34235"/>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551B784-D2AF-474C-AB2D-B0FA9E1C9EE3}"/>
              </a:ext>
            </a:extLst>
          </p:cNvPr>
          <p:cNvSpPr txBox="1"/>
          <p:nvPr/>
        </p:nvSpPr>
        <p:spPr>
          <a:xfrm>
            <a:off x="1295400" y="1969463"/>
            <a:ext cx="1728517" cy="584775"/>
          </a:xfrm>
          <a:prstGeom prst="rect">
            <a:avLst/>
          </a:prstGeom>
          <a:noFill/>
        </p:spPr>
        <p:txBody>
          <a:bodyPr wrap="square" rtlCol="0" anchor="ctr">
            <a:spAutoFit/>
          </a:bodyPr>
          <a:lstStyle/>
          <a:p>
            <a:pPr algn="ctr"/>
            <a:r>
              <a:rPr lang="en-US" altLang="ko-KR" sz="3200" b="1" dirty="0">
                <a:solidFill>
                  <a:schemeClr val="accent1">
                    <a:lumMod val="60000"/>
                    <a:lumOff val="40000"/>
                  </a:schemeClr>
                </a:solidFill>
                <a:cs typeface="Arial" pitchFamily="34" charset="0"/>
              </a:rPr>
              <a:t>search</a:t>
            </a:r>
            <a:endParaRPr lang="ko-KR" altLang="en-US" sz="3200" b="1" dirty="0">
              <a:solidFill>
                <a:schemeClr val="accent1">
                  <a:lumMod val="60000"/>
                  <a:lumOff val="40000"/>
                </a:schemeClr>
              </a:solidFill>
              <a:cs typeface="Arial" pitchFamily="34" charset="0"/>
            </a:endParaRPr>
          </a:p>
        </p:txBody>
      </p:sp>
      <p:sp>
        <p:nvSpPr>
          <p:cNvPr id="20" name="Rectangle 7">
            <a:extLst>
              <a:ext uri="{FF2B5EF4-FFF2-40B4-BE49-F238E27FC236}">
                <a16:creationId xmlns:a16="http://schemas.microsoft.com/office/drawing/2014/main" id="{8DE94387-9331-4933-9F37-7A1080DCBE23}"/>
              </a:ext>
            </a:extLst>
          </p:cNvPr>
          <p:cNvSpPr/>
          <p:nvPr/>
        </p:nvSpPr>
        <p:spPr>
          <a:xfrm rot="2700000">
            <a:off x="6452252" y="2089855"/>
            <a:ext cx="205926" cy="45876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21" name="Group 3">
            <a:extLst>
              <a:ext uri="{FF2B5EF4-FFF2-40B4-BE49-F238E27FC236}">
                <a16:creationId xmlns:a16="http://schemas.microsoft.com/office/drawing/2014/main" id="{96455487-C4A2-4AC7-BB15-388003022EB1}"/>
              </a:ext>
            </a:extLst>
          </p:cNvPr>
          <p:cNvGrpSpPr/>
          <p:nvPr/>
        </p:nvGrpSpPr>
        <p:grpSpPr>
          <a:xfrm>
            <a:off x="6469790" y="5074314"/>
            <a:ext cx="2393794" cy="1151796"/>
            <a:chOff x="4595362" y="5162525"/>
            <a:chExt cx="1737808" cy="1151796"/>
          </a:xfrm>
        </p:grpSpPr>
        <p:sp>
          <p:nvSpPr>
            <p:cNvPr id="22" name="TextBox 21">
              <a:extLst>
                <a:ext uri="{FF2B5EF4-FFF2-40B4-BE49-F238E27FC236}">
                  <a16:creationId xmlns:a16="http://schemas.microsoft.com/office/drawing/2014/main" id="{2247DC22-EA19-4C57-9083-827A459AFBF2}"/>
                </a:ext>
              </a:extLst>
            </p:cNvPr>
            <p:cNvSpPr txBox="1"/>
            <p:nvPr/>
          </p:nvSpPr>
          <p:spPr>
            <a:xfrm>
              <a:off x="4595362" y="5162525"/>
              <a:ext cx="1737808" cy="307777"/>
            </a:xfrm>
            <a:prstGeom prst="rect">
              <a:avLst/>
            </a:prstGeom>
            <a:noFill/>
          </p:spPr>
          <p:txBody>
            <a:bodyPr wrap="square" rtlCol="0" anchor="ctr">
              <a:spAutoFit/>
            </a:bodyPr>
            <a:lstStyle/>
            <a:p>
              <a:r>
                <a:rPr lang="en-US" altLang="ko-KR" sz="1400" b="1" dirty="0">
                  <a:solidFill>
                    <a:schemeClr val="accent1"/>
                  </a:solidFill>
                  <a:cs typeface="Arial" pitchFamily="34" charset="0"/>
                </a:rPr>
                <a:t>Content  Here</a:t>
              </a:r>
              <a:endParaRPr lang="ko-KR" altLang="en-US" sz="1400" b="1" dirty="0">
                <a:solidFill>
                  <a:schemeClr val="accent1"/>
                </a:solidFill>
                <a:cs typeface="Arial" pitchFamily="34" charset="0"/>
              </a:endParaRPr>
            </a:p>
          </p:txBody>
        </p:sp>
        <p:sp>
          <p:nvSpPr>
            <p:cNvPr id="23" name="TextBox 22">
              <a:extLst>
                <a:ext uri="{FF2B5EF4-FFF2-40B4-BE49-F238E27FC236}">
                  <a16:creationId xmlns:a16="http://schemas.microsoft.com/office/drawing/2014/main" id="{804DF7D5-FC41-4B94-BE6E-E77280A505F4}"/>
                </a:ext>
              </a:extLst>
            </p:cNvPr>
            <p:cNvSpPr txBox="1"/>
            <p:nvPr/>
          </p:nvSpPr>
          <p:spPr>
            <a:xfrm>
              <a:off x="4601681" y="5483324"/>
              <a:ext cx="173148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24" name="Group 2">
            <a:extLst>
              <a:ext uri="{FF2B5EF4-FFF2-40B4-BE49-F238E27FC236}">
                <a16:creationId xmlns:a16="http://schemas.microsoft.com/office/drawing/2014/main" id="{F89B42E6-2D9F-486D-8AF3-1AD087BC25E1}"/>
              </a:ext>
            </a:extLst>
          </p:cNvPr>
          <p:cNvGrpSpPr/>
          <p:nvPr/>
        </p:nvGrpSpPr>
        <p:grpSpPr>
          <a:xfrm>
            <a:off x="9293381" y="5074314"/>
            <a:ext cx="2393794" cy="1151796"/>
            <a:chOff x="6592070" y="5162525"/>
            <a:chExt cx="1737808" cy="1151796"/>
          </a:xfrm>
        </p:grpSpPr>
        <p:sp>
          <p:nvSpPr>
            <p:cNvPr id="25" name="TextBox 24">
              <a:extLst>
                <a:ext uri="{FF2B5EF4-FFF2-40B4-BE49-F238E27FC236}">
                  <a16:creationId xmlns:a16="http://schemas.microsoft.com/office/drawing/2014/main" id="{2A526E98-5DAB-4CBF-8F7E-5CC6E91E1ACD}"/>
                </a:ext>
              </a:extLst>
            </p:cNvPr>
            <p:cNvSpPr txBox="1"/>
            <p:nvPr/>
          </p:nvSpPr>
          <p:spPr>
            <a:xfrm>
              <a:off x="6592070" y="5162525"/>
              <a:ext cx="1737808" cy="307777"/>
            </a:xfrm>
            <a:prstGeom prst="rect">
              <a:avLst/>
            </a:prstGeom>
            <a:noFill/>
          </p:spPr>
          <p:txBody>
            <a:bodyPr wrap="square" rtlCol="0" anchor="ctr">
              <a:spAutoFit/>
            </a:bodyPr>
            <a:lstStyle/>
            <a:p>
              <a:r>
                <a:rPr lang="en-US" altLang="ko-KR" sz="1400" b="1" dirty="0">
                  <a:solidFill>
                    <a:schemeClr val="accent2"/>
                  </a:solidFill>
                  <a:cs typeface="Arial" pitchFamily="34" charset="0"/>
                </a:rPr>
                <a:t>Content  Here</a:t>
              </a:r>
              <a:endParaRPr lang="ko-KR" altLang="en-US" sz="1400" b="1" dirty="0">
                <a:solidFill>
                  <a:schemeClr val="accent2"/>
                </a:solidFill>
                <a:cs typeface="Arial" pitchFamily="34" charset="0"/>
              </a:endParaRPr>
            </a:p>
          </p:txBody>
        </p:sp>
        <p:sp>
          <p:nvSpPr>
            <p:cNvPr id="26" name="TextBox 25">
              <a:extLst>
                <a:ext uri="{FF2B5EF4-FFF2-40B4-BE49-F238E27FC236}">
                  <a16:creationId xmlns:a16="http://schemas.microsoft.com/office/drawing/2014/main" id="{819F764B-93E6-482E-9F7F-E056E763706E}"/>
                </a:ext>
              </a:extLst>
            </p:cNvPr>
            <p:cNvSpPr txBox="1"/>
            <p:nvPr/>
          </p:nvSpPr>
          <p:spPr>
            <a:xfrm>
              <a:off x="6598389" y="5483324"/>
              <a:ext cx="173148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27" name="TextBox 26">
            <a:extLst>
              <a:ext uri="{FF2B5EF4-FFF2-40B4-BE49-F238E27FC236}">
                <a16:creationId xmlns:a16="http://schemas.microsoft.com/office/drawing/2014/main" id="{EC28B956-5E13-4A31-8A13-2F1964AD5F7F}"/>
              </a:ext>
            </a:extLst>
          </p:cNvPr>
          <p:cNvSpPr txBox="1"/>
          <p:nvPr/>
        </p:nvSpPr>
        <p:spPr>
          <a:xfrm>
            <a:off x="489390" y="4997644"/>
            <a:ext cx="5620383" cy="646331"/>
          </a:xfrm>
          <a:prstGeom prst="rect">
            <a:avLst/>
          </a:prstGeom>
          <a:noFill/>
        </p:spPr>
        <p:txBody>
          <a:bodyPr wrap="square" rtlCol="0" anchor="ctr">
            <a:spAutoFit/>
          </a:bodyPr>
          <a:lstStyle/>
          <a:p>
            <a:r>
              <a:rPr lang="en-GB" altLang="ko-KR" dirty="0">
                <a:solidFill>
                  <a:schemeClr val="accent4"/>
                </a:solidFill>
                <a:cs typeface="Arial" pitchFamily="34" charset="0"/>
              </a:rPr>
              <a:t>ALLPPT </a:t>
            </a:r>
            <a:r>
              <a:rPr lang="en-GB" altLang="ko-KR" dirty="0">
                <a:solidFill>
                  <a:schemeClr val="tx1">
                    <a:lumMod val="75000"/>
                    <a:lumOff val="25000"/>
                  </a:schemeClr>
                </a:solidFill>
                <a:cs typeface="Arial" pitchFamily="34" charset="0"/>
              </a:rPr>
              <a:t>Layout</a:t>
            </a:r>
          </a:p>
          <a:p>
            <a:r>
              <a:rPr lang="en-GB" altLang="ko-KR" dirty="0">
                <a:solidFill>
                  <a:schemeClr val="tx1">
                    <a:lumMod val="75000"/>
                    <a:lumOff val="25000"/>
                  </a:schemeClr>
                </a:solidFill>
                <a:cs typeface="Arial" pitchFamily="34" charset="0"/>
              </a:rPr>
              <a:t>Clean Text Slide for your </a:t>
            </a:r>
            <a:r>
              <a:rPr lang="en-GB" altLang="ko-KR" dirty="0">
                <a:solidFill>
                  <a:schemeClr val="accent4"/>
                </a:solidFill>
                <a:cs typeface="Arial" pitchFamily="34" charset="0"/>
              </a:rPr>
              <a:t>Presentation</a:t>
            </a:r>
            <a:endParaRPr lang="ko-KR" altLang="en-US" dirty="0">
              <a:solidFill>
                <a:schemeClr val="accent4"/>
              </a:solidFill>
              <a:cs typeface="Arial" pitchFamily="34" charset="0"/>
            </a:endParaRPr>
          </a:p>
        </p:txBody>
      </p:sp>
      <p:sp>
        <p:nvSpPr>
          <p:cNvPr id="28" name="TextBox 27">
            <a:extLst>
              <a:ext uri="{FF2B5EF4-FFF2-40B4-BE49-F238E27FC236}">
                <a16:creationId xmlns:a16="http://schemas.microsoft.com/office/drawing/2014/main" id="{2E133B74-A764-4F79-870F-D4C0B37AF64D}"/>
              </a:ext>
            </a:extLst>
          </p:cNvPr>
          <p:cNvSpPr txBox="1"/>
          <p:nvPr/>
        </p:nvSpPr>
        <p:spPr>
          <a:xfrm>
            <a:off x="489391" y="5608207"/>
            <a:ext cx="576985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83521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Infographic Style</a:t>
            </a:r>
          </a:p>
        </p:txBody>
      </p:sp>
      <p:cxnSp>
        <p:nvCxnSpPr>
          <p:cNvPr id="3" name="Straight Arrow Connector 2">
            <a:extLst>
              <a:ext uri="{FF2B5EF4-FFF2-40B4-BE49-F238E27FC236}">
                <a16:creationId xmlns:a16="http://schemas.microsoft.com/office/drawing/2014/main" id="{4D69BF79-1B30-48EA-B481-8AAE898179FC}"/>
              </a:ext>
            </a:extLst>
          </p:cNvPr>
          <p:cNvCxnSpPr>
            <a:cxnSpLocks/>
            <a:stCxn id="17" idx="0"/>
            <a:endCxn id="14" idx="3"/>
          </p:cNvCxnSpPr>
          <p:nvPr/>
        </p:nvCxnSpPr>
        <p:spPr>
          <a:xfrm flipV="1">
            <a:off x="4022487" y="2867076"/>
            <a:ext cx="2334598" cy="1005673"/>
          </a:xfrm>
          <a:prstGeom prst="straightConnector1">
            <a:avLst/>
          </a:prstGeom>
          <a:ln w="25400">
            <a:solidFill>
              <a:schemeClr val="accent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882C522-BCA4-4861-BF37-50B57DFCB0B2}"/>
              </a:ext>
            </a:extLst>
          </p:cNvPr>
          <p:cNvCxnSpPr>
            <a:cxnSpLocks/>
            <a:stCxn id="13" idx="3"/>
            <a:endCxn id="17" idx="0"/>
          </p:cNvCxnSpPr>
          <p:nvPr/>
        </p:nvCxnSpPr>
        <p:spPr>
          <a:xfrm flipH="1">
            <a:off x="4022487" y="3158552"/>
            <a:ext cx="4568231" cy="714197"/>
          </a:xfrm>
          <a:prstGeom prst="straightConnector1">
            <a:avLst/>
          </a:prstGeom>
          <a:ln w="25400">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82E4711-E283-46FA-8AAE-1A41A6E21B91}"/>
              </a:ext>
            </a:extLst>
          </p:cNvPr>
          <p:cNvCxnSpPr>
            <a:cxnSpLocks/>
            <a:stCxn id="15" idx="2"/>
            <a:endCxn id="17" idx="0"/>
          </p:cNvCxnSpPr>
          <p:nvPr/>
        </p:nvCxnSpPr>
        <p:spPr>
          <a:xfrm flipH="1" flipV="1">
            <a:off x="4022487" y="3872749"/>
            <a:ext cx="5361186" cy="469981"/>
          </a:xfrm>
          <a:prstGeom prst="straightConnector1">
            <a:avLst/>
          </a:prstGeom>
          <a:ln w="25400">
            <a:solidFill>
              <a:schemeClr val="accent3"/>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15695B7-6325-43BE-82AE-D25069330BC8}"/>
              </a:ext>
            </a:extLst>
          </p:cNvPr>
          <p:cNvCxnSpPr>
            <a:stCxn id="12" idx="2"/>
            <a:endCxn id="17" idx="0"/>
          </p:cNvCxnSpPr>
          <p:nvPr/>
        </p:nvCxnSpPr>
        <p:spPr>
          <a:xfrm flipH="1" flipV="1">
            <a:off x="4022487" y="3872749"/>
            <a:ext cx="2793958" cy="1309646"/>
          </a:xfrm>
          <a:prstGeom prst="straightConnector1">
            <a:avLst/>
          </a:prstGeom>
          <a:ln w="25400">
            <a:solidFill>
              <a:schemeClr val="accent4"/>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926C7E3-B0B2-4A23-8C62-57A46BC55FD2}"/>
              </a:ext>
            </a:extLst>
          </p:cNvPr>
          <p:cNvSpPr/>
          <p:nvPr/>
        </p:nvSpPr>
        <p:spPr>
          <a:xfrm>
            <a:off x="2606222" y="2485352"/>
            <a:ext cx="2851573" cy="28515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Oval 7">
            <a:extLst>
              <a:ext uri="{FF2B5EF4-FFF2-40B4-BE49-F238E27FC236}">
                <a16:creationId xmlns:a16="http://schemas.microsoft.com/office/drawing/2014/main" id="{FFA286AE-4E29-4D3E-A3A0-8265F85547AE}"/>
              </a:ext>
            </a:extLst>
          </p:cNvPr>
          <p:cNvSpPr/>
          <p:nvPr/>
        </p:nvSpPr>
        <p:spPr>
          <a:xfrm>
            <a:off x="979288" y="2876478"/>
            <a:ext cx="2069316" cy="2069316"/>
          </a:xfrm>
          <a:prstGeom prst="ellipse">
            <a:avLst/>
          </a:prstGeom>
          <a:solidFill>
            <a:schemeClr val="accent6"/>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a16="http://schemas.microsoft.com/office/drawing/2014/main" id="{C47CD94D-6F76-43FB-8540-CD6FC325CF3D}"/>
              </a:ext>
            </a:extLst>
          </p:cNvPr>
          <p:cNvGrpSpPr/>
          <p:nvPr/>
        </p:nvGrpSpPr>
        <p:grpSpPr>
          <a:xfrm>
            <a:off x="1121837" y="3876858"/>
            <a:ext cx="1727068" cy="678649"/>
            <a:chOff x="3233964" y="1954419"/>
            <a:chExt cx="1410044" cy="678649"/>
          </a:xfrm>
        </p:grpSpPr>
        <p:sp>
          <p:nvSpPr>
            <p:cNvPr id="10" name="TextBox 9">
              <a:extLst>
                <a:ext uri="{FF2B5EF4-FFF2-40B4-BE49-F238E27FC236}">
                  <a16:creationId xmlns:a16="http://schemas.microsoft.com/office/drawing/2014/main" id="{8F6EBF04-4249-46D1-BC22-2C9D7F61370F}"/>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11" name="TextBox 10">
              <a:extLst>
                <a:ext uri="{FF2B5EF4-FFF2-40B4-BE49-F238E27FC236}">
                  <a16:creationId xmlns:a16="http://schemas.microsoft.com/office/drawing/2014/main" id="{74AF7841-2FE1-48EA-8E83-EF2A5AABFA97}"/>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sp>
        <p:nvSpPr>
          <p:cNvPr id="12" name="Oval 11">
            <a:extLst>
              <a:ext uri="{FF2B5EF4-FFF2-40B4-BE49-F238E27FC236}">
                <a16:creationId xmlns:a16="http://schemas.microsoft.com/office/drawing/2014/main" id="{CF3AE839-530A-4C41-B0DE-8A3860B8053C}"/>
              </a:ext>
            </a:extLst>
          </p:cNvPr>
          <p:cNvSpPr/>
          <p:nvPr/>
        </p:nvSpPr>
        <p:spPr>
          <a:xfrm>
            <a:off x="6816445" y="4354395"/>
            <a:ext cx="1656000" cy="1656000"/>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E8E7E07A-F903-4917-9360-A817F7372E38}"/>
              </a:ext>
            </a:extLst>
          </p:cNvPr>
          <p:cNvSpPr/>
          <p:nvPr/>
        </p:nvSpPr>
        <p:spPr>
          <a:xfrm>
            <a:off x="8373698" y="1893664"/>
            <a:ext cx="1481908" cy="1481908"/>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8918AA9F-1552-4FCE-AEC2-C755B6B0FCA7}"/>
              </a:ext>
            </a:extLst>
          </p:cNvPr>
          <p:cNvSpPr/>
          <p:nvPr/>
        </p:nvSpPr>
        <p:spPr>
          <a:xfrm>
            <a:off x="6168590" y="1768450"/>
            <a:ext cx="1287121" cy="1287121"/>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65013C5E-A0FF-4308-AD7B-D7545AB4FD9B}"/>
              </a:ext>
            </a:extLst>
          </p:cNvPr>
          <p:cNvSpPr/>
          <p:nvPr/>
        </p:nvSpPr>
        <p:spPr>
          <a:xfrm>
            <a:off x="9383673" y="3394690"/>
            <a:ext cx="1896080" cy="1896080"/>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6" name="Group 15">
            <a:extLst>
              <a:ext uri="{FF2B5EF4-FFF2-40B4-BE49-F238E27FC236}">
                <a16:creationId xmlns:a16="http://schemas.microsoft.com/office/drawing/2014/main" id="{038D01C0-B029-4A41-8ED5-68B390A0679B}"/>
              </a:ext>
            </a:extLst>
          </p:cNvPr>
          <p:cNvGrpSpPr/>
          <p:nvPr/>
        </p:nvGrpSpPr>
        <p:grpSpPr>
          <a:xfrm>
            <a:off x="3034937" y="3872749"/>
            <a:ext cx="1975099" cy="1041157"/>
            <a:chOff x="-475010" y="1129566"/>
            <a:chExt cx="3859356" cy="1041157"/>
          </a:xfrm>
        </p:grpSpPr>
        <p:sp>
          <p:nvSpPr>
            <p:cNvPr id="17" name="TextBox 16">
              <a:extLst>
                <a:ext uri="{FF2B5EF4-FFF2-40B4-BE49-F238E27FC236}">
                  <a16:creationId xmlns:a16="http://schemas.microsoft.com/office/drawing/2014/main" id="{85F5BBBE-9959-42AA-BC68-7BD134100531}"/>
                </a:ext>
              </a:extLst>
            </p:cNvPr>
            <p:cNvSpPr txBox="1"/>
            <p:nvPr/>
          </p:nvSpPr>
          <p:spPr>
            <a:xfrm>
              <a:off x="-475010" y="1129566"/>
              <a:ext cx="3859356" cy="276999"/>
            </a:xfrm>
            <a:prstGeom prst="rect">
              <a:avLst/>
            </a:prstGeom>
            <a:noFill/>
          </p:spPr>
          <p:txBody>
            <a:bodyPr wrap="square" rtlCol="0" anchor="ctr">
              <a:spAutoFit/>
            </a:bodyPr>
            <a:lstStyle/>
            <a:p>
              <a:pPr algn="ctr"/>
              <a:r>
                <a:rPr lang="en-US" altLang="ko-KR" sz="1200" b="1" dirty="0">
                  <a:solidFill>
                    <a:schemeClr val="bg1"/>
                  </a:solidFill>
                  <a:cs typeface="Arial" pitchFamily="34" charset="0"/>
                </a:rPr>
                <a:t>Content  Here</a:t>
              </a:r>
              <a:endParaRPr lang="ko-KR" altLang="en-US" sz="1200" b="1" dirty="0">
                <a:solidFill>
                  <a:schemeClr val="bg1"/>
                </a:solidFill>
                <a:cs typeface="Arial" pitchFamily="34" charset="0"/>
              </a:endParaRPr>
            </a:p>
          </p:txBody>
        </p:sp>
        <p:sp>
          <p:nvSpPr>
            <p:cNvPr id="18" name="TextBox 17">
              <a:extLst>
                <a:ext uri="{FF2B5EF4-FFF2-40B4-BE49-F238E27FC236}">
                  <a16:creationId xmlns:a16="http://schemas.microsoft.com/office/drawing/2014/main" id="{982FB717-D6DE-4B9F-BC17-05F700C5CCA2}"/>
                </a:ext>
              </a:extLst>
            </p:cNvPr>
            <p:cNvSpPr txBox="1"/>
            <p:nvPr/>
          </p:nvSpPr>
          <p:spPr>
            <a:xfrm>
              <a:off x="-460976" y="1339726"/>
              <a:ext cx="3845322"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and appeal to your Presentations . </a:t>
              </a:r>
            </a:p>
          </p:txBody>
        </p:sp>
      </p:grpSp>
      <p:grpSp>
        <p:nvGrpSpPr>
          <p:cNvPr id="19" name="Group 18">
            <a:extLst>
              <a:ext uri="{FF2B5EF4-FFF2-40B4-BE49-F238E27FC236}">
                <a16:creationId xmlns:a16="http://schemas.microsoft.com/office/drawing/2014/main" id="{559BF53F-A9FE-4F8F-8D3D-04A070D4B22A}"/>
              </a:ext>
            </a:extLst>
          </p:cNvPr>
          <p:cNvGrpSpPr/>
          <p:nvPr/>
        </p:nvGrpSpPr>
        <p:grpSpPr>
          <a:xfrm>
            <a:off x="6780910" y="5048546"/>
            <a:ext cx="1727068" cy="678649"/>
            <a:chOff x="3233964" y="1954419"/>
            <a:chExt cx="1410044" cy="678649"/>
          </a:xfrm>
        </p:grpSpPr>
        <p:sp>
          <p:nvSpPr>
            <p:cNvPr id="20" name="TextBox 19">
              <a:extLst>
                <a:ext uri="{FF2B5EF4-FFF2-40B4-BE49-F238E27FC236}">
                  <a16:creationId xmlns:a16="http://schemas.microsoft.com/office/drawing/2014/main" id="{C9D5F3AB-7C55-44A8-8821-1F98C5AB6C88}"/>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21" name="TextBox 20">
              <a:extLst>
                <a:ext uri="{FF2B5EF4-FFF2-40B4-BE49-F238E27FC236}">
                  <a16:creationId xmlns:a16="http://schemas.microsoft.com/office/drawing/2014/main" id="{6021E4D1-4105-43F6-8176-47B5F6D1CC5A}"/>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C24BF307-7966-4031-8134-F79899FF4A09}"/>
              </a:ext>
            </a:extLst>
          </p:cNvPr>
          <p:cNvGrpSpPr/>
          <p:nvPr/>
        </p:nvGrpSpPr>
        <p:grpSpPr>
          <a:xfrm>
            <a:off x="8479206" y="2542588"/>
            <a:ext cx="1296000" cy="658923"/>
            <a:chOff x="3233964" y="1954419"/>
            <a:chExt cx="1410044" cy="724815"/>
          </a:xfrm>
        </p:grpSpPr>
        <p:sp>
          <p:nvSpPr>
            <p:cNvPr id="23" name="TextBox 22">
              <a:extLst>
                <a:ext uri="{FF2B5EF4-FFF2-40B4-BE49-F238E27FC236}">
                  <a16:creationId xmlns:a16="http://schemas.microsoft.com/office/drawing/2014/main" id="{7AB60428-AE5F-4AC2-A6B8-C4BC3FCB0B78}"/>
                </a:ext>
              </a:extLst>
            </p:cNvPr>
            <p:cNvSpPr txBox="1"/>
            <p:nvPr/>
          </p:nvSpPr>
          <p:spPr>
            <a:xfrm>
              <a:off x="3233964" y="1954419"/>
              <a:ext cx="1400519" cy="3046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8648BCCE-152C-4337-9B7F-C66633BF0597}"/>
                </a:ext>
              </a:extLst>
            </p:cNvPr>
            <p:cNvSpPr txBox="1"/>
            <p:nvPr/>
          </p:nvSpPr>
          <p:spPr>
            <a:xfrm>
              <a:off x="3243489" y="2171403"/>
              <a:ext cx="1400519" cy="507831"/>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a:t>
              </a:r>
              <a:endParaRPr lang="ko-KR" altLang="en-US" sz="1200" dirty="0">
                <a:solidFill>
                  <a:schemeClr val="bg1"/>
                </a:solidFill>
                <a:cs typeface="Arial" pitchFamily="34" charset="0"/>
              </a:endParaRPr>
            </a:p>
          </p:txBody>
        </p:sp>
      </p:grpSp>
      <p:grpSp>
        <p:nvGrpSpPr>
          <p:cNvPr id="25" name="Group 31">
            <a:extLst>
              <a:ext uri="{FF2B5EF4-FFF2-40B4-BE49-F238E27FC236}">
                <a16:creationId xmlns:a16="http://schemas.microsoft.com/office/drawing/2014/main" id="{9B5DE958-2A26-489F-B98F-1483C6E04C00}"/>
              </a:ext>
            </a:extLst>
          </p:cNvPr>
          <p:cNvGrpSpPr/>
          <p:nvPr/>
        </p:nvGrpSpPr>
        <p:grpSpPr>
          <a:xfrm>
            <a:off x="6228284" y="2234688"/>
            <a:ext cx="1182052" cy="658923"/>
            <a:chOff x="3233964" y="1954419"/>
            <a:chExt cx="1410044" cy="724815"/>
          </a:xfrm>
        </p:grpSpPr>
        <p:sp>
          <p:nvSpPr>
            <p:cNvPr id="26" name="TextBox 25">
              <a:extLst>
                <a:ext uri="{FF2B5EF4-FFF2-40B4-BE49-F238E27FC236}">
                  <a16:creationId xmlns:a16="http://schemas.microsoft.com/office/drawing/2014/main" id="{5699D4EE-3AE9-4B31-A5C6-D87EB4CFC1A5}"/>
                </a:ext>
              </a:extLst>
            </p:cNvPr>
            <p:cNvSpPr txBox="1"/>
            <p:nvPr/>
          </p:nvSpPr>
          <p:spPr>
            <a:xfrm>
              <a:off x="3233964" y="1954419"/>
              <a:ext cx="1400519" cy="3046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27" name="TextBox 26">
              <a:extLst>
                <a:ext uri="{FF2B5EF4-FFF2-40B4-BE49-F238E27FC236}">
                  <a16:creationId xmlns:a16="http://schemas.microsoft.com/office/drawing/2014/main" id="{9813BB6D-A66E-4D3E-B44E-C350CEDC190D}"/>
                </a:ext>
              </a:extLst>
            </p:cNvPr>
            <p:cNvSpPr txBox="1"/>
            <p:nvPr/>
          </p:nvSpPr>
          <p:spPr>
            <a:xfrm>
              <a:off x="3243489" y="2171403"/>
              <a:ext cx="1400519" cy="507831"/>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a:t>
              </a:r>
              <a:endParaRPr lang="ko-KR" altLang="en-US" sz="1200" dirty="0">
                <a:solidFill>
                  <a:schemeClr val="bg1"/>
                </a:solidFill>
                <a:cs typeface="Arial" pitchFamily="34" charset="0"/>
              </a:endParaRPr>
            </a:p>
          </p:txBody>
        </p:sp>
      </p:grpSp>
      <p:grpSp>
        <p:nvGrpSpPr>
          <p:cNvPr id="28" name="Group 28">
            <a:extLst>
              <a:ext uri="{FF2B5EF4-FFF2-40B4-BE49-F238E27FC236}">
                <a16:creationId xmlns:a16="http://schemas.microsoft.com/office/drawing/2014/main" id="{AD52348B-5B4A-420E-8A5A-F06AC6BD5E4A}"/>
              </a:ext>
            </a:extLst>
          </p:cNvPr>
          <p:cNvGrpSpPr/>
          <p:nvPr/>
        </p:nvGrpSpPr>
        <p:grpSpPr>
          <a:xfrm>
            <a:off x="9468179" y="4309746"/>
            <a:ext cx="1727068" cy="678649"/>
            <a:chOff x="3233964" y="1954419"/>
            <a:chExt cx="1410044" cy="678649"/>
          </a:xfrm>
        </p:grpSpPr>
        <p:sp>
          <p:nvSpPr>
            <p:cNvPr id="29" name="TextBox 28">
              <a:extLst>
                <a:ext uri="{FF2B5EF4-FFF2-40B4-BE49-F238E27FC236}">
                  <a16:creationId xmlns:a16="http://schemas.microsoft.com/office/drawing/2014/main" id="{D1C6ECBE-3EE2-41DB-B2EA-588CB872BDCF}"/>
                </a:ext>
              </a:extLst>
            </p:cNvPr>
            <p:cNvSpPr txBox="1"/>
            <p:nvPr/>
          </p:nvSpPr>
          <p:spPr>
            <a:xfrm>
              <a:off x="3233964" y="1954419"/>
              <a:ext cx="1400519"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Add Text</a:t>
              </a:r>
              <a:endParaRPr lang="ko-KR" altLang="en-US" sz="1200" b="1" dirty="0">
                <a:solidFill>
                  <a:schemeClr val="bg1"/>
                </a:solidFill>
                <a:cs typeface="Arial" pitchFamily="34" charset="0"/>
              </a:endParaRPr>
            </a:p>
          </p:txBody>
        </p:sp>
        <p:sp>
          <p:nvSpPr>
            <p:cNvPr id="30" name="TextBox 29">
              <a:extLst>
                <a:ext uri="{FF2B5EF4-FFF2-40B4-BE49-F238E27FC236}">
                  <a16:creationId xmlns:a16="http://schemas.microsoft.com/office/drawing/2014/main" id="{A74E2C5C-0E05-4783-9092-D8F67CC8674B}"/>
                </a:ext>
              </a:extLst>
            </p:cNvPr>
            <p:cNvSpPr txBox="1"/>
            <p:nvPr/>
          </p:nvSpPr>
          <p:spPr>
            <a:xfrm>
              <a:off x="3243489" y="2171403"/>
              <a:ext cx="1400519" cy="461665"/>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a:t>
              </a:r>
              <a:endParaRPr lang="ko-KR" altLang="en-US" sz="1200" dirty="0">
                <a:solidFill>
                  <a:schemeClr val="bg1"/>
                </a:solidFill>
                <a:cs typeface="Arial" pitchFamily="34" charset="0"/>
              </a:endParaRPr>
            </a:p>
          </p:txBody>
        </p:sp>
      </p:grpSp>
      <p:sp>
        <p:nvSpPr>
          <p:cNvPr id="31" name="Rectangle 130">
            <a:extLst>
              <a:ext uri="{FF2B5EF4-FFF2-40B4-BE49-F238E27FC236}">
                <a16:creationId xmlns:a16="http://schemas.microsoft.com/office/drawing/2014/main" id="{35E941B7-6876-4A05-AE40-6EDD86232C9C}"/>
              </a:ext>
            </a:extLst>
          </p:cNvPr>
          <p:cNvSpPr/>
          <p:nvPr/>
        </p:nvSpPr>
        <p:spPr>
          <a:xfrm>
            <a:off x="10084976" y="3718715"/>
            <a:ext cx="481806" cy="48399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Isosceles Triangle 8">
            <a:extLst>
              <a:ext uri="{FF2B5EF4-FFF2-40B4-BE49-F238E27FC236}">
                <a16:creationId xmlns:a16="http://schemas.microsoft.com/office/drawing/2014/main" id="{7BCDB29A-32E2-400E-B3D5-333DB58ECFAD}"/>
              </a:ext>
            </a:extLst>
          </p:cNvPr>
          <p:cNvSpPr/>
          <p:nvPr/>
        </p:nvSpPr>
        <p:spPr>
          <a:xfrm rot="16200000">
            <a:off x="8944329" y="2076157"/>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Oval 7">
            <a:extLst>
              <a:ext uri="{FF2B5EF4-FFF2-40B4-BE49-F238E27FC236}">
                <a16:creationId xmlns:a16="http://schemas.microsoft.com/office/drawing/2014/main" id="{F4E543BF-9DF8-4517-A2CC-E0585A51AA9B}"/>
              </a:ext>
            </a:extLst>
          </p:cNvPr>
          <p:cNvSpPr/>
          <p:nvPr/>
        </p:nvSpPr>
        <p:spPr>
          <a:xfrm>
            <a:off x="7469639" y="4613485"/>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ectangle 16">
            <a:extLst>
              <a:ext uri="{FF2B5EF4-FFF2-40B4-BE49-F238E27FC236}">
                <a16:creationId xmlns:a16="http://schemas.microsoft.com/office/drawing/2014/main" id="{FA711BE7-C9A7-4C09-B6E8-E45559133933}"/>
              </a:ext>
            </a:extLst>
          </p:cNvPr>
          <p:cNvSpPr/>
          <p:nvPr/>
        </p:nvSpPr>
        <p:spPr>
          <a:xfrm>
            <a:off x="6660330" y="1970128"/>
            <a:ext cx="312231" cy="20520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Oval 21">
            <a:extLst>
              <a:ext uri="{FF2B5EF4-FFF2-40B4-BE49-F238E27FC236}">
                <a16:creationId xmlns:a16="http://schemas.microsoft.com/office/drawing/2014/main" id="{9C9A5A9E-5072-4668-9FB2-A189553D916C}"/>
              </a:ext>
            </a:extLst>
          </p:cNvPr>
          <p:cNvSpPr>
            <a:spLocks noChangeAspect="1"/>
          </p:cNvSpPr>
          <p:nvPr/>
        </p:nvSpPr>
        <p:spPr>
          <a:xfrm>
            <a:off x="1753342" y="3223941"/>
            <a:ext cx="521208" cy="52243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자유형: 도형 16">
            <a:extLst>
              <a:ext uri="{FF2B5EF4-FFF2-40B4-BE49-F238E27FC236}">
                <a16:creationId xmlns:a16="http://schemas.microsoft.com/office/drawing/2014/main" id="{39898CED-DB17-4884-BEBF-D9950E77D607}"/>
              </a:ext>
            </a:extLst>
          </p:cNvPr>
          <p:cNvSpPr>
            <a:spLocks noChangeAspect="1"/>
          </p:cNvSpPr>
          <p:nvPr/>
        </p:nvSpPr>
        <p:spPr>
          <a:xfrm>
            <a:off x="3746718" y="3029442"/>
            <a:ext cx="542784" cy="610494"/>
          </a:xfrm>
          <a:custGeom>
            <a:avLst/>
            <a:gdLst>
              <a:gd name="connsiteX0" fmla="*/ 1376433 w 2765122"/>
              <a:gd name="connsiteY0" fmla="*/ 2257187 h 3110058"/>
              <a:gd name="connsiteX1" fmla="*/ 1145400 w 2765122"/>
              <a:gd name="connsiteY1" fmla="*/ 2354829 h 3110058"/>
              <a:gd name="connsiteX2" fmla="*/ 1036105 w 2765122"/>
              <a:gd name="connsiteY2" fmla="*/ 2389775 h 3110058"/>
              <a:gd name="connsiteX3" fmla="*/ 1040146 w 2765122"/>
              <a:gd name="connsiteY3" fmla="*/ 2406930 h 3110058"/>
              <a:gd name="connsiteX4" fmla="*/ 1382560 w 2765122"/>
              <a:gd name="connsiteY4" fmla="*/ 2894301 h 3110058"/>
              <a:gd name="connsiteX5" fmla="*/ 1724974 w 2765122"/>
              <a:gd name="connsiteY5" fmla="*/ 2406930 h 3110058"/>
              <a:gd name="connsiteX6" fmla="*/ 1726723 w 2765122"/>
              <a:gd name="connsiteY6" fmla="*/ 2399874 h 3110058"/>
              <a:gd name="connsiteX7" fmla="*/ 1605728 w 2765122"/>
              <a:gd name="connsiteY7" fmla="*/ 2358846 h 3110058"/>
              <a:gd name="connsiteX8" fmla="*/ 1795887 w 2765122"/>
              <a:gd name="connsiteY8" fmla="*/ 2033026 h 3110058"/>
              <a:gd name="connsiteX9" fmla="*/ 1694075 w 2765122"/>
              <a:gd name="connsiteY9" fmla="*/ 2094586 h 3110058"/>
              <a:gd name="connsiteX10" fmla="*/ 1578650 w 2765122"/>
              <a:gd name="connsiteY10" fmla="*/ 2155153 h 3110058"/>
              <a:gd name="connsiteX11" fmla="*/ 1618821 w 2765122"/>
              <a:gd name="connsiteY11" fmla="*/ 2173994 h 3110058"/>
              <a:gd name="connsiteX12" fmla="*/ 1763952 w 2765122"/>
              <a:gd name="connsiteY12" fmla="*/ 2229138 h 3110058"/>
              <a:gd name="connsiteX13" fmla="*/ 1791432 w 2765122"/>
              <a:gd name="connsiteY13" fmla="*/ 2076334 h 3110058"/>
              <a:gd name="connsiteX14" fmla="*/ 969005 w 2765122"/>
              <a:gd name="connsiteY14" fmla="*/ 2030800 h 3110058"/>
              <a:gd name="connsiteX15" fmla="*/ 973688 w 2765122"/>
              <a:gd name="connsiteY15" fmla="*/ 2076334 h 3110058"/>
              <a:gd name="connsiteX16" fmla="*/ 997942 w 2765122"/>
              <a:gd name="connsiteY16" fmla="*/ 2219324 h 3110058"/>
              <a:gd name="connsiteX17" fmla="*/ 1135534 w 2765122"/>
              <a:gd name="connsiteY17" fmla="*/ 2169774 h 3110058"/>
              <a:gd name="connsiteX18" fmla="*/ 1176026 w 2765122"/>
              <a:gd name="connsiteY18" fmla="*/ 2151638 h 3110058"/>
              <a:gd name="connsiteX19" fmla="*/ 1061678 w 2765122"/>
              <a:gd name="connsiteY19" fmla="*/ 2089068 h 3110058"/>
              <a:gd name="connsiteX20" fmla="*/ 2270995 w 2765122"/>
              <a:gd name="connsiteY20" fmla="*/ 1682607 h 3110058"/>
              <a:gd name="connsiteX21" fmla="*/ 2193789 w 2765122"/>
              <a:gd name="connsiteY21" fmla="*/ 1749541 h 3110058"/>
              <a:gd name="connsiteX22" fmla="*/ 2080535 w 2765122"/>
              <a:gd name="connsiteY22" fmla="*/ 1839120 h 3110058"/>
              <a:gd name="connsiteX23" fmla="*/ 1988274 w 2765122"/>
              <a:gd name="connsiteY23" fmla="*/ 1905861 h 3110058"/>
              <a:gd name="connsiteX24" fmla="*/ 1956628 w 2765122"/>
              <a:gd name="connsiteY24" fmla="*/ 2160317 h 3110058"/>
              <a:gd name="connsiteX25" fmla="*/ 1929983 w 2765122"/>
              <a:gd name="connsiteY25" fmla="*/ 2282840 h 3110058"/>
              <a:gd name="connsiteX26" fmla="*/ 2032699 w 2765122"/>
              <a:gd name="connsiteY26" fmla="*/ 2311732 h 3110058"/>
              <a:gd name="connsiteX27" fmla="*/ 2530541 w 2765122"/>
              <a:gd name="connsiteY27" fmla="*/ 2244806 h 3110058"/>
              <a:gd name="connsiteX28" fmla="*/ 2289139 w 2765122"/>
              <a:gd name="connsiteY28" fmla="*/ 1700285 h 3110058"/>
              <a:gd name="connsiteX29" fmla="*/ 491768 w 2765122"/>
              <a:gd name="connsiteY29" fmla="*/ 1666932 h 3110058"/>
              <a:gd name="connsiteX30" fmla="*/ 473585 w 2765122"/>
              <a:gd name="connsiteY30" fmla="*/ 1684439 h 3110058"/>
              <a:gd name="connsiteX31" fmla="*/ 222717 w 2765122"/>
              <a:gd name="connsiteY31" fmla="*/ 2224664 h 3110058"/>
              <a:gd name="connsiteX32" fmla="*/ 719315 w 2765122"/>
              <a:gd name="connsiteY32" fmla="*/ 2300269 h 3110058"/>
              <a:gd name="connsiteX33" fmla="*/ 831176 w 2765122"/>
              <a:gd name="connsiteY33" fmla="*/ 2270901 h 3110058"/>
              <a:gd name="connsiteX34" fmla="*/ 808495 w 2765122"/>
              <a:gd name="connsiteY34" fmla="*/ 2160317 h 3110058"/>
              <a:gd name="connsiteX35" fmla="*/ 776012 w 2765122"/>
              <a:gd name="connsiteY35" fmla="*/ 1899134 h 3110058"/>
              <a:gd name="connsiteX36" fmla="*/ 679735 w 2765122"/>
              <a:gd name="connsiteY36" fmla="*/ 1826895 h 3110058"/>
              <a:gd name="connsiteX37" fmla="*/ 502637 w 2765122"/>
              <a:gd name="connsiteY37" fmla="*/ 1677612 h 3110058"/>
              <a:gd name="connsiteX38" fmla="*/ 2001099 w 2765122"/>
              <a:gd name="connsiteY38" fmla="*/ 1443878 h 3110058"/>
              <a:gd name="connsiteX39" fmla="*/ 2005588 w 2765122"/>
              <a:gd name="connsiteY39" fmla="*/ 1555029 h 3110058"/>
              <a:gd name="connsiteX40" fmla="*/ 2000712 w 2765122"/>
              <a:gd name="connsiteY40" fmla="*/ 1675767 h 3110058"/>
              <a:gd name="connsiteX41" fmla="*/ 2038461 w 2765122"/>
              <a:gd name="connsiteY41" fmla="*/ 1648469 h 3110058"/>
              <a:gd name="connsiteX42" fmla="*/ 2130505 w 2765122"/>
              <a:gd name="connsiteY42" fmla="*/ 1573751 h 3110058"/>
              <a:gd name="connsiteX43" fmla="*/ 2143759 w 2765122"/>
              <a:gd name="connsiteY43" fmla="*/ 1562074 h 3110058"/>
              <a:gd name="connsiteX44" fmla="*/ 2039991 w 2765122"/>
              <a:gd name="connsiteY44" fmla="*/ 1473050 h 3110058"/>
              <a:gd name="connsiteX45" fmla="*/ 764411 w 2765122"/>
              <a:gd name="connsiteY45" fmla="*/ 1434288 h 3110058"/>
              <a:gd name="connsiteX46" fmla="*/ 726661 w 2765122"/>
              <a:gd name="connsiteY46" fmla="*/ 1461587 h 3110058"/>
              <a:gd name="connsiteX47" fmla="*/ 634617 w 2765122"/>
              <a:gd name="connsiteY47" fmla="*/ 1536305 h 3110058"/>
              <a:gd name="connsiteX48" fmla="*/ 621360 w 2765122"/>
              <a:gd name="connsiteY48" fmla="*/ 1547985 h 3110058"/>
              <a:gd name="connsiteX49" fmla="*/ 725129 w 2765122"/>
              <a:gd name="connsiteY49" fmla="*/ 1637009 h 3110058"/>
              <a:gd name="connsiteX50" fmla="*/ 764024 w 2765122"/>
              <a:gd name="connsiteY50" fmla="*/ 1666183 h 3110058"/>
              <a:gd name="connsiteX51" fmla="*/ 759534 w 2765122"/>
              <a:gd name="connsiteY51" fmla="*/ 1555029 h 3110058"/>
              <a:gd name="connsiteX52" fmla="*/ 1386966 w 2765122"/>
              <a:gd name="connsiteY52" fmla="*/ 1049980 h 3110058"/>
              <a:gd name="connsiteX53" fmla="*/ 1160689 w 2765122"/>
              <a:gd name="connsiteY53" fmla="*/ 1170734 h 3110058"/>
              <a:gd name="connsiteX54" fmla="*/ 947211 w 2765122"/>
              <a:gd name="connsiteY54" fmla="*/ 1303680 h 3110058"/>
              <a:gd name="connsiteX55" fmla="*/ 938816 w 2765122"/>
              <a:gd name="connsiteY55" fmla="*/ 1555028 h 3110058"/>
              <a:gd name="connsiteX56" fmla="*/ 947046 w 2765122"/>
              <a:gd name="connsiteY56" fmla="*/ 1801432 h 3110058"/>
              <a:gd name="connsiteX57" fmla="*/ 1154015 w 2765122"/>
              <a:gd name="connsiteY57" fmla="*/ 1935392 h 3110058"/>
              <a:gd name="connsiteX58" fmla="*/ 1378151 w 2765122"/>
              <a:gd name="connsiteY58" fmla="*/ 2060078 h 3110058"/>
              <a:gd name="connsiteX59" fmla="*/ 1604433 w 2765122"/>
              <a:gd name="connsiteY59" fmla="*/ 1939321 h 3110058"/>
              <a:gd name="connsiteX60" fmla="*/ 1817909 w 2765122"/>
              <a:gd name="connsiteY60" fmla="*/ 1806377 h 3110058"/>
              <a:gd name="connsiteX61" fmla="*/ 1826304 w 2765122"/>
              <a:gd name="connsiteY61" fmla="*/ 1555028 h 3110058"/>
              <a:gd name="connsiteX62" fmla="*/ 1818074 w 2765122"/>
              <a:gd name="connsiteY62" fmla="*/ 1308628 h 3110058"/>
              <a:gd name="connsiteX63" fmla="*/ 1611105 w 2765122"/>
              <a:gd name="connsiteY63" fmla="*/ 1174667 h 3110058"/>
              <a:gd name="connsiteX64" fmla="*/ 1767179 w 2765122"/>
              <a:gd name="connsiteY64" fmla="*/ 890733 h 3110058"/>
              <a:gd name="connsiteX65" fmla="*/ 1629589 w 2765122"/>
              <a:gd name="connsiteY65" fmla="*/ 940281 h 3110058"/>
              <a:gd name="connsiteX66" fmla="*/ 1589093 w 2765122"/>
              <a:gd name="connsiteY66" fmla="*/ 958419 h 3110058"/>
              <a:gd name="connsiteX67" fmla="*/ 1703444 w 2765122"/>
              <a:gd name="connsiteY67" fmla="*/ 1020991 h 3110058"/>
              <a:gd name="connsiteX68" fmla="*/ 1796116 w 2765122"/>
              <a:gd name="connsiteY68" fmla="*/ 1079257 h 3110058"/>
              <a:gd name="connsiteX69" fmla="*/ 1791432 w 2765122"/>
              <a:gd name="connsiteY69" fmla="*/ 1033723 h 3110058"/>
              <a:gd name="connsiteX70" fmla="*/ 1001168 w 2765122"/>
              <a:gd name="connsiteY70" fmla="*/ 880921 h 3110058"/>
              <a:gd name="connsiteX71" fmla="*/ 973688 w 2765122"/>
              <a:gd name="connsiteY71" fmla="*/ 1033723 h 3110058"/>
              <a:gd name="connsiteX72" fmla="*/ 969233 w 2765122"/>
              <a:gd name="connsiteY72" fmla="*/ 1077033 h 3110058"/>
              <a:gd name="connsiteX73" fmla="*/ 1071048 w 2765122"/>
              <a:gd name="connsiteY73" fmla="*/ 1015472 h 3110058"/>
              <a:gd name="connsiteX74" fmla="*/ 1186470 w 2765122"/>
              <a:gd name="connsiteY74" fmla="*/ 954907 h 3110058"/>
              <a:gd name="connsiteX75" fmla="*/ 1146299 w 2765122"/>
              <a:gd name="connsiteY75" fmla="*/ 936065 h 3110058"/>
              <a:gd name="connsiteX76" fmla="*/ 2296662 w 2765122"/>
              <a:gd name="connsiteY76" fmla="*/ 783036 h 3110058"/>
              <a:gd name="connsiteX77" fmla="*/ 2045808 w 2765122"/>
              <a:gd name="connsiteY77" fmla="*/ 809787 h 3110058"/>
              <a:gd name="connsiteX78" fmla="*/ 1933945 w 2765122"/>
              <a:gd name="connsiteY78" fmla="*/ 839155 h 3110058"/>
              <a:gd name="connsiteX79" fmla="*/ 1956628 w 2765122"/>
              <a:gd name="connsiteY79" fmla="*/ 949742 h 3110058"/>
              <a:gd name="connsiteX80" fmla="*/ 1989111 w 2765122"/>
              <a:gd name="connsiteY80" fmla="*/ 1210925 h 3110058"/>
              <a:gd name="connsiteX81" fmla="*/ 2085387 w 2765122"/>
              <a:gd name="connsiteY81" fmla="*/ 1283163 h 3110058"/>
              <a:gd name="connsiteX82" fmla="*/ 2262485 w 2765122"/>
              <a:gd name="connsiteY82" fmla="*/ 1432446 h 3110058"/>
              <a:gd name="connsiteX83" fmla="*/ 2273353 w 2765122"/>
              <a:gd name="connsiteY83" fmla="*/ 1443125 h 3110058"/>
              <a:gd name="connsiteX84" fmla="*/ 2291537 w 2765122"/>
              <a:gd name="connsiteY84" fmla="*/ 1425616 h 3110058"/>
              <a:gd name="connsiteX85" fmla="*/ 2542406 w 2765122"/>
              <a:gd name="connsiteY85" fmla="*/ 885391 h 3110058"/>
              <a:gd name="connsiteX86" fmla="*/ 2296662 w 2765122"/>
              <a:gd name="connsiteY86" fmla="*/ 783036 h 3110058"/>
              <a:gd name="connsiteX87" fmla="*/ 482072 w 2765122"/>
              <a:gd name="connsiteY87" fmla="*/ 767202 h 3110058"/>
              <a:gd name="connsiteX88" fmla="*/ 234579 w 2765122"/>
              <a:gd name="connsiteY88" fmla="*/ 865253 h 3110058"/>
              <a:gd name="connsiteX89" fmla="*/ 475981 w 2765122"/>
              <a:gd name="connsiteY89" fmla="*/ 1409774 h 3110058"/>
              <a:gd name="connsiteX90" fmla="*/ 494126 w 2765122"/>
              <a:gd name="connsiteY90" fmla="*/ 1427453 h 3110058"/>
              <a:gd name="connsiteX91" fmla="*/ 571333 w 2765122"/>
              <a:gd name="connsiteY91" fmla="*/ 1360517 h 3110058"/>
              <a:gd name="connsiteX92" fmla="*/ 684587 w 2765122"/>
              <a:gd name="connsiteY92" fmla="*/ 1270938 h 3110058"/>
              <a:gd name="connsiteX93" fmla="*/ 776848 w 2765122"/>
              <a:gd name="connsiteY93" fmla="*/ 1204197 h 3110058"/>
              <a:gd name="connsiteX94" fmla="*/ 808495 w 2765122"/>
              <a:gd name="connsiteY94" fmla="*/ 949742 h 3110058"/>
              <a:gd name="connsiteX95" fmla="*/ 835139 w 2765122"/>
              <a:gd name="connsiteY95" fmla="*/ 827220 h 3110058"/>
              <a:gd name="connsiteX96" fmla="*/ 732420 w 2765122"/>
              <a:gd name="connsiteY96" fmla="*/ 798327 h 3110058"/>
              <a:gd name="connsiteX97" fmla="*/ 482072 w 2765122"/>
              <a:gd name="connsiteY97" fmla="*/ 767202 h 3110058"/>
              <a:gd name="connsiteX98" fmla="*/ 1382560 w 2765122"/>
              <a:gd name="connsiteY98" fmla="*/ 215755 h 3110058"/>
              <a:gd name="connsiteX99" fmla="*/ 1040146 w 2765122"/>
              <a:gd name="connsiteY99" fmla="*/ 703126 h 3110058"/>
              <a:gd name="connsiteX100" fmla="*/ 1038397 w 2765122"/>
              <a:gd name="connsiteY100" fmla="*/ 710184 h 3110058"/>
              <a:gd name="connsiteX101" fmla="*/ 1159394 w 2765122"/>
              <a:gd name="connsiteY101" fmla="*/ 751212 h 3110058"/>
              <a:gd name="connsiteX102" fmla="*/ 1388689 w 2765122"/>
              <a:gd name="connsiteY102" fmla="*/ 852872 h 3110058"/>
              <a:gd name="connsiteX103" fmla="*/ 1619722 w 2765122"/>
              <a:gd name="connsiteY103" fmla="*/ 755229 h 3110058"/>
              <a:gd name="connsiteX104" fmla="*/ 1729016 w 2765122"/>
              <a:gd name="connsiteY104" fmla="*/ 720284 h 3110058"/>
              <a:gd name="connsiteX105" fmla="*/ 1724974 w 2765122"/>
              <a:gd name="connsiteY105" fmla="*/ 703126 h 3110058"/>
              <a:gd name="connsiteX106" fmla="*/ 1382560 w 2765122"/>
              <a:gd name="connsiteY106" fmla="*/ 215755 h 3110058"/>
              <a:gd name="connsiteX107" fmla="*/ 1382561 w 2765122"/>
              <a:gd name="connsiteY107" fmla="*/ 0 h 3110058"/>
              <a:gd name="connsiteX108" fmla="*/ 1863319 w 2765122"/>
              <a:gd name="connsiteY108" fmla="*/ 565886 h 3110058"/>
              <a:gd name="connsiteX109" fmla="*/ 1892754 w 2765122"/>
              <a:gd name="connsiteY109" fmla="*/ 669221 h 3110058"/>
              <a:gd name="connsiteX110" fmla="*/ 1998805 w 2765122"/>
              <a:gd name="connsiteY110" fmla="*/ 644109 h 3110058"/>
              <a:gd name="connsiteX111" fmla="*/ 2729256 w 2765122"/>
              <a:gd name="connsiteY111" fmla="*/ 777515 h 3110058"/>
              <a:gd name="connsiteX112" fmla="*/ 2479563 w 2765122"/>
              <a:gd name="connsiteY112" fmla="*/ 1476806 h 3110058"/>
              <a:gd name="connsiteX113" fmla="*/ 2396868 w 2765122"/>
              <a:gd name="connsiteY113" fmla="*/ 1564493 h 3110058"/>
              <a:gd name="connsiteX114" fmla="*/ 2415853 w 2765122"/>
              <a:gd name="connsiteY114" fmla="*/ 1583149 h 3110058"/>
              <a:gd name="connsiteX115" fmla="*/ 2715481 w 2765122"/>
              <a:gd name="connsiteY115" fmla="*/ 2355928 h 3110058"/>
              <a:gd name="connsiteX116" fmla="*/ 1982813 w 2765122"/>
              <a:gd name="connsiteY116" fmla="*/ 2476565 h 3110058"/>
              <a:gd name="connsiteX117" fmla="*/ 1890625 w 2765122"/>
              <a:gd name="connsiteY117" fmla="*/ 2453030 h 3110058"/>
              <a:gd name="connsiteX118" fmla="*/ 1863319 w 2765122"/>
              <a:gd name="connsiteY118" fmla="*/ 2544172 h 3110058"/>
              <a:gd name="connsiteX119" fmla="*/ 1382561 w 2765122"/>
              <a:gd name="connsiteY119" fmla="*/ 3110058 h 3110058"/>
              <a:gd name="connsiteX120" fmla="*/ 901803 w 2765122"/>
              <a:gd name="connsiteY120" fmla="*/ 2544172 h 3110058"/>
              <a:gd name="connsiteX121" fmla="*/ 872368 w 2765122"/>
              <a:gd name="connsiteY121" fmla="*/ 2440837 h 3110058"/>
              <a:gd name="connsiteX122" fmla="*/ 766317 w 2765122"/>
              <a:gd name="connsiteY122" fmla="*/ 2465949 h 3110058"/>
              <a:gd name="connsiteX123" fmla="*/ 35866 w 2765122"/>
              <a:gd name="connsiteY123" fmla="*/ 2332544 h 3110058"/>
              <a:gd name="connsiteX124" fmla="*/ 285559 w 2765122"/>
              <a:gd name="connsiteY124" fmla="*/ 1633252 h 3110058"/>
              <a:gd name="connsiteX125" fmla="*/ 368254 w 2765122"/>
              <a:gd name="connsiteY125" fmla="*/ 1545565 h 3110058"/>
              <a:gd name="connsiteX126" fmla="*/ 349269 w 2765122"/>
              <a:gd name="connsiteY126" fmla="*/ 1526910 h 3110058"/>
              <a:gd name="connsiteX127" fmla="*/ 49641 w 2765122"/>
              <a:gd name="connsiteY127" fmla="*/ 754130 h 3110058"/>
              <a:gd name="connsiteX128" fmla="*/ 782309 w 2765122"/>
              <a:gd name="connsiteY128" fmla="*/ 633493 h 3110058"/>
              <a:gd name="connsiteX129" fmla="*/ 874497 w 2765122"/>
              <a:gd name="connsiteY129" fmla="*/ 657029 h 3110058"/>
              <a:gd name="connsiteX130" fmla="*/ 901803 w 2765122"/>
              <a:gd name="connsiteY130" fmla="*/ 565886 h 3110058"/>
              <a:gd name="connsiteX131" fmla="*/ 1382561 w 2765122"/>
              <a:gd name="connsiteY131" fmla="*/ 0 h 31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765122" h="3110058">
                <a:moveTo>
                  <a:pt x="1376433" y="2257187"/>
                </a:moveTo>
                <a:lnTo>
                  <a:pt x="1145400" y="2354829"/>
                </a:lnTo>
                <a:lnTo>
                  <a:pt x="1036105" y="2389775"/>
                </a:lnTo>
                <a:lnTo>
                  <a:pt x="1040146" y="2406930"/>
                </a:lnTo>
                <a:cubicBezTo>
                  <a:pt x="1121535" y="2704580"/>
                  <a:pt x="1244707" y="2894301"/>
                  <a:pt x="1382560" y="2894301"/>
                </a:cubicBezTo>
                <a:cubicBezTo>
                  <a:pt x="1520414" y="2894301"/>
                  <a:pt x="1643585" y="2704580"/>
                  <a:pt x="1724974" y="2406930"/>
                </a:cubicBezTo>
                <a:lnTo>
                  <a:pt x="1726723" y="2399874"/>
                </a:lnTo>
                <a:lnTo>
                  <a:pt x="1605728" y="2358846"/>
                </a:lnTo>
                <a:close/>
                <a:moveTo>
                  <a:pt x="1795887" y="2033026"/>
                </a:moveTo>
                <a:lnTo>
                  <a:pt x="1694075" y="2094586"/>
                </a:lnTo>
                <a:lnTo>
                  <a:pt x="1578650" y="2155153"/>
                </a:lnTo>
                <a:lnTo>
                  <a:pt x="1618821" y="2173994"/>
                </a:lnTo>
                <a:lnTo>
                  <a:pt x="1763952" y="2229138"/>
                </a:lnTo>
                <a:lnTo>
                  <a:pt x="1791432" y="2076334"/>
                </a:lnTo>
                <a:close/>
                <a:moveTo>
                  <a:pt x="969005" y="2030800"/>
                </a:moveTo>
                <a:lnTo>
                  <a:pt x="973688" y="2076334"/>
                </a:lnTo>
                <a:lnTo>
                  <a:pt x="997942" y="2219324"/>
                </a:lnTo>
                <a:lnTo>
                  <a:pt x="1135534" y="2169774"/>
                </a:lnTo>
                <a:lnTo>
                  <a:pt x="1176026" y="2151638"/>
                </a:lnTo>
                <a:lnTo>
                  <a:pt x="1061678" y="2089068"/>
                </a:lnTo>
                <a:close/>
                <a:moveTo>
                  <a:pt x="2270995" y="1682607"/>
                </a:moveTo>
                <a:lnTo>
                  <a:pt x="2193789" y="1749541"/>
                </a:lnTo>
                <a:cubicBezTo>
                  <a:pt x="2157450" y="1779622"/>
                  <a:pt x="2119670" y="1809519"/>
                  <a:pt x="2080535" y="1839120"/>
                </a:cubicBezTo>
                <a:lnTo>
                  <a:pt x="1988274" y="1905861"/>
                </a:lnTo>
                <a:lnTo>
                  <a:pt x="1956628" y="2160317"/>
                </a:lnTo>
                <a:lnTo>
                  <a:pt x="1929983" y="2282840"/>
                </a:lnTo>
                <a:lnTo>
                  <a:pt x="2032699" y="2311732"/>
                </a:lnTo>
                <a:cubicBezTo>
                  <a:pt x="2281801" y="2367725"/>
                  <a:pt x="2467430" y="2349840"/>
                  <a:pt x="2530541" y="2244806"/>
                </a:cubicBezTo>
                <a:cubicBezTo>
                  <a:pt x="2601541" y="2126643"/>
                  <a:pt x="2502356" y="1923350"/>
                  <a:pt x="2289139" y="1700285"/>
                </a:cubicBezTo>
                <a:close/>
                <a:moveTo>
                  <a:pt x="491768" y="1666932"/>
                </a:moveTo>
                <a:lnTo>
                  <a:pt x="473585" y="1684439"/>
                </a:lnTo>
                <a:cubicBezTo>
                  <a:pt x="256508" y="1903749"/>
                  <a:pt x="153790" y="2105280"/>
                  <a:pt x="222717" y="2224664"/>
                </a:cubicBezTo>
                <a:cubicBezTo>
                  <a:pt x="283985" y="2330784"/>
                  <a:pt x="469273" y="2351906"/>
                  <a:pt x="719315" y="2300269"/>
                </a:cubicBezTo>
                <a:lnTo>
                  <a:pt x="831176" y="2270901"/>
                </a:lnTo>
                <a:lnTo>
                  <a:pt x="808495" y="2160317"/>
                </a:lnTo>
                <a:lnTo>
                  <a:pt x="776012" y="1899134"/>
                </a:lnTo>
                <a:lnTo>
                  <a:pt x="679735" y="1826895"/>
                </a:lnTo>
                <a:cubicBezTo>
                  <a:pt x="616990" y="1777691"/>
                  <a:pt x="557836" y="1727770"/>
                  <a:pt x="502637" y="1677612"/>
                </a:cubicBezTo>
                <a:close/>
                <a:moveTo>
                  <a:pt x="2001099" y="1443878"/>
                </a:moveTo>
                <a:lnTo>
                  <a:pt x="2005588" y="1555029"/>
                </a:lnTo>
                <a:lnTo>
                  <a:pt x="2000712" y="1675767"/>
                </a:lnTo>
                <a:lnTo>
                  <a:pt x="2038461" y="1648469"/>
                </a:lnTo>
                <a:cubicBezTo>
                  <a:pt x="2070345" y="1623579"/>
                  <a:pt x="2101053" y="1598643"/>
                  <a:pt x="2130505" y="1573751"/>
                </a:cubicBezTo>
                <a:lnTo>
                  <a:pt x="2143759" y="1562074"/>
                </a:lnTo>
                <a:lnTo>
                  <a:pt x="2039991" y="1473050"/>
                </a:lnTo>
                <a:close/>
                <a:moveTo>
                  <a:pt x="764411" y="1434288"/>
                </a:moveTo>
                <a:lnTo>
                  <a:pt x="726661" y="1461587"/>
                </a:lnTo>
                <a:cubicBezTo>
                  <a:pt x="694778" y="1486477"/>
                  <a:pt x="664070" y="1511412"/>
                  <a:pt x="634617" y="1536305"/>
                </a:cubicBezTo>
                <a:lnTo>
                  <a:pt x="621360" y="1547985"/>
                </a:lnTo>
                <a:lnTo>
                  <a:pt x="725129" y="1637009"/>
                </a:lnTo>
                <a:lnTo>
                  <a:pt x="764024" y="1666183"/>
                </a:lnTo>
                <a:lnTo>
                  <a:pt x="759534" y="1555029"/>
                </a:lnTo>
                <a:close/>
                <a:moveTo>
                  <a:pt x="1386966" y="1049980"/>
                </a:moveTo>
                <a:lnTo>
                  <a:pt x="1160689" y="1170734"/>
                </a:lnTo>
                <a:lnTo>
                  <a:pt x="947211" y="1303680"/>
                </a:lnTo>
                <a:lnTo>
                  <a:pt x="938816" y="1555028"/>
                </a:lnTo>
                <a:lnTo>
                  <a:pt x="947046" y="1801432"/>
                </a:lnTo>
                <a:lnTo>
                  <a:pt x="1154015" y="1935392"/>
                </a:lnTo>
                <a:lnTo>
                  <a:pt x="1378151" y="2060078"/>
                </a:lnTo>
                <a:lnTo>
                  <a:pt x="1604433" y="1939321"/>
                </a:lnTo>
                <a:lnTo>
                  <a:pt x="1817909" y="1806377"/>
                </a:lnTo>
                <a:lnTo>
                  <a:pt x="1826304" y="1555028"/>
                </a:lnTo>
                <a:lnTo>
                  <a:pt x="1818074" y="1308628"/>
                </a:lnTo>
                <a:lnTo>
                  <a:pt x="1611105" y="1174667"/>
                </a:lnTo>
                <a:close/>
                <a:moveTo>
                  <a:pt x="1767179" y="890733"/>
                </a:moveTo>
                <a:lnTo>
                  <a:pt x="1629589" y="940281"/>
                </a:lnTo>
                <a:lnTo>
                  <a:pt x="1589093" y="958419"/>
                </a:lnTo>
                <a:lnTo>
                  <a:pt x="1703444" y="1020991"/>
                </a:lnTo>
                <a:lnTo>
                  <a:pt x="1796116" y="1079257"/>
                </a:lnTo>
                <a:lnTo>
                  <a:pt x="1791432" y="1033723"/>
                </a:lnTo>
                <a:close/>
                <a:moveTo>
                  <a:pt x="1001168" y="880921"/>
                </a:moveTo>
                <a:lnTo>
                  <a:pt x="973688" y="1033723"/>
                </a:lnTo>
                <a:lnTo>
                  <a:pt x="969233" y="1077033"/>
                </a:lnTo>
                <a:lnTo>
                  <a:pt x="1071048" y="1015472"/>
                </a:lnTo>
                <a:lnTo>
                  <a:pt x="1186470" y="954907"/>
                </a:lnTo>
                <a:lnTo>
                  <a:pt x="1146299" y="936065"/>
                </a:lnTo>
                <a:close/>
                <a:moveTo>
                  <a:pt x="2296662" y="783036"/>
                </a:moveTo>
                <a:cubicBezTo>
                  <a:pt x="2224233" y="781291"/>
                  <a:pt x="2139574" y="790423"/>
                  <a:pt x="2045808" y="809787"/>
                </a:cubicBezTo>
                <a:lnTo>
                  <a:pt x="1933945" y="839155"/>
                </a:lnTo>
                <a:lnTo>
                  <a:pt x="1956628" y="949742"/>
                </a:lnTo>
                <a:lnTo>
                  <a:pt x="1989111" y="1210925"/>
                </a:lnTo>
                <a:lnTo>
                  <a:pt x="2085387" y="1283163"/>
                </a:lnTo>
                <a:cubicBezTo>
                  <a:pt x="2148132" y="1332368"/>
                  <a:pt x="2207286" y="1382289"/>
                  <a:pt x="2262485" y="1432446"/>
                </a:cubicBezTo>
                <a:lnTo>
                  <a:pt x="2273353" y="1443125"/>
                </a:lnTo>
                <a:lnTo>
                  <a:pt x="2291537" y="1425616"/>
                </a:lnTo>
                <a:cubicBezTo>
                  <a:pt x="2508615" y="1206306"/>
                  <a:pt x="2611333" y="1004776"/>
                  <a:pt x="2542406" y="885391"/>
                </a:cubicBezTo>
                <a:cubicBezTo>
                  <a:pt x="2504113" y="819067"/>
                  <a:pt x="2417375" y="785944"/>
                  <a:pt x="2296662" y="783036"/>
                </a:cubicBezTo>
                <a:close/>
                <a:moveTo>
                  <a:pt x="482072" y="767202"/>
                </a:moveTo>
                <a:cubicBezTo>
                  <a:pt x="361326" y="768003"/>
                  <a:pt x="274023" y="799606"/>
                  <a:pt x="234579" y="865253"/>
                </a:cubicBezTo>
                <a:cubicBezTo>
                  <a:pt x="163579" y="983417"/>
                  <a:pt x="262764" y="1186709"/>
                  <a:pt x="475981" y="1409774"/>
                </a:cubicBezTo>
                <a:lnTo>
                  <a:pt x="494126" y="1427453"/>
                </a:lnTo>
                <a:lnTo>
                  <a:pt x="571333" y="1360517"/>
                </a:lnTo>
                <a:cubicBezTo>
                  <a:pt x="607672" y="1330436"/>
                  <a:pt x="645452" y="1300540"/>
                  <a:pt x="684587" y="1270938"/>
                </a:cubicBezTo>
                <a:lnTo>
                  <a:pt x="776848" y="1204197"/>
                </a:lnTo>
                <a:lnTo>
                  <a:pt x="808495" y="949742"/>
                </a:lnTo>
                <a:lnTo>
                  <a:pt x="835139" y="827220"/>
                </a:lnTo>
                <a:lnTo>
                  <a:pt x="732420" y="798327"/>
                </a:lnTo>
                <a:cubicBezTo>
                  <a:pt x="639007" y="777329"/>
                  <a:pt x="554520" y="766721"/>
                  <a:pt x="482072" y="767202"/>
                </a:cubicBezTo>
                <a:close/>
                <a:moveTo>
                  <a:pt x="1382560" y="215755"/>
                </a:moveTo>
                <a:cubicBezTo>
                  <a:pt x="1244707" y="215755"/>
                  <a:pt x="1121535" y="405476"/>
                  <a:pt x="1040146" y="703126"/>
                </a:cubicBezTo>
                <a:lnTo>
                  <a:pt x="1038397" y="710184"/>
                </a:lnTo>
                <a:lnTo>
                  <a:pt x="1159394" y="751212"/>
                </a:lnTo>
                <a:lnTo>
                  <a:pt x="1388689" y="852872"/>
                </a:lnTo>
                <a:lnTo>
                  <a:pt x="1619722" y="755229"/>
                </a:lnTo>
                <a:lnTo>
                  <a:pt x="1729016" y="720284"/>
                </a:lnTo>
                <a:lnTo>
                  <a:pt x="1724974" y="703126"/>
                </a:lnTo>
                <a:cubicBezTo>
                  <a:pt x="1643585" y="405476"/>
                  <a:pt x="1520414" y="215755"/>
                  <a:pt x="1382560" y="215755"/>
                </a:cubicBezTo>
                <a:close/>
                <a:moveTo>
                  <a:pt x="1382561" y="0"/>
                </a:moveTo>
                <a:cubicBezTo>
                  <a:pt x="1576111" y="0"/>
                  <a:pt x="1749046" y="220285"/>
                  <a:pt x="1863319" y="565886"/>
                </a:cubicBezTo>
                <a:lnTo>
                  <a:pt x="1892754" y="669221"/>
                </a:lnTo>
                <a:lnTo>
                  <a:pt x="1998805" y="644109"/>
                </a:lnTo>
                <a:cubicBezTo>
                  <a:pt x="2355240" y="570272"/>
                  <a:pt x="2632481" y="609896"/>
                  <a:pt x="2729256" y="777515"/>
                </a:cubicBezTo>
                <a:cubicBezTo>
                  <a:pt x="2826030" y="945133"/>
                  <a:pt x="2721726" y="1205043"/>
                  <a:pt x="2479563" y="1476806"/>
                </a:cubicBezTo>
                <a:lnTo>
                  <a:pt x="2396868" y="1564493"/>
                </a:lnTo>
                <a:lnTo>
                  <a:pt x="2415853" y="1583149"/>
                </a:lnTo>
                <a:cubicBezTo>
                  <a:pt x="2697403" y="1884053"/>
                  <a:pt x="2823474" y="2176199"/>
                  <a:pt x="2715481" y="2355928"/>
                </a:cubicBezTo>
                <a:cubicBezTo>
                  <a:pt x="2615796" y="2521833"/>
                  <a:pt x="2337906" y="2556612"/>
                  <a:pt x="1982813" y="2476565"/>
                </a:cubicBezTo>
                <a:lnTo>
                  <a:pt x="1890625" y="2453030"/>
                </a:lnTo>
                <a:lnTo>
                  <a:pt x="1863319" y="2544172"/>
                </a:lnTo>
                <a:cubicBezTo>
                  <a:pt x="1749047" y="2889773"/>
                  <a:pt x="1576111" y="3110058"/>
                  <a:pt x="1382561" y="3110058"/>
                </a:cubicBezTo>
                <a:cubicBezTo>
                  <a:pt x="1189012" y="3110058"/>
                  <a:pt x="1016076" y="2889773"/>
                  <a:pt x="901803" y="2544172"/>
                </a:cubicBezTo>
                <a:lnTo>
                  <a:pt x="872368" y="2440837"/>
                </a:lnTo>
                <a:lnTo>
                  <a:pt x="766317" y="2465949"/>
                </a:lnTo>
                <a:cubicBezTo>
                  <a:pt x="409882" y="2539787"/>
                  <a:pt x="132641" y="2500163"/>
                  <a:pt x="35866" y="2332544"/>
                </a:cubicBezTo>
                <a:cubicBezTo>
                  <a:pt x="-60908" y="2164925"/>
                  <a:pt x="43396" y="1905015"/>
                  <a:pt x="285559" y="1633252"/>
                </a:cubicBezTo>
                <a:lnTo>
                  <a:pt x="368254" y="1545565"/>
                </a:lnTo>
                <a:lnTo>
                  <a:pt x="349269" y="1526910"/>
                </a:lnTo>
                <a:cubicBezTo>
                  <a:pt x="67719" y="1226005"/>
                  <a:pt x="-58351" y="933860"/>
                  <a:pt x="49641" y="754130"/>
                </a:cubicBezTo>
                <a:cubicBezTo>
                  <a:pt x="149326" y="588226"/>
                  <a:pt x="427216" y="553446"/>
                  <a:pt x="782309" y="633493"/>
                </a:cubicBezTo>
                <a:lnTo>
                  <a:pt x="874497" y="657029"/>
                </a:lnTo>
                <a:lnTo>
                  <a:pt x="901803" y="565886"/>
                </a:lnTo>
                <a:cubicBezTo>
                  <a:pt x="1016076" y="220285"/>
                  <a:pt x="1189012" y="0"/>
                  <a:pt x="1382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423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72763"/>
            <a:ext cx="11573197" cy="724247"/>
          </a:xfrm>
          <a:prstGeom prst="rect">
            <a:avLst/>
          </a:prstGeom>
        </p:spPr>
        <p:txBody>
          <a:bodyPr/>
          <a:lstStyle/>
          <a:p>
            <a:r>
              <a:rPr lang="en-US" dirty="0"/>
              <a:t>Infographic Style</a:t>
            </a:r>
          </a:p>
        </p:txBody>
      </p:sp>
      <p:graphicFrame>
        <p:nvGraphicFramePr>
          <p:cNvPr id="3" name="Chart 7">
            <a:extLst>
              <a:ext uri="{FF2B5EF4-FFF2-40B4-BE49-F238E27FC236}">
                <a16:creationId xmlns:a16="http://schemas.microsoft.com/office/drawing/2014/main" id="{8A581AC2-0453-45C1-B1F3-AD3273F2CD3C}"/>
              </a:ext>
            </a:extLst>
          </p:cNvPr>
          <p:cNvGraphicFramePr/>
          <p:nvPr>
            <p:extLst>
              <p:ext uri="{D42A27DB-BD31-4B8C-83A1-F6EECF244321}">
                <p14:modId xmlns:p14="http://schemas.microsoft.com/office/powerpoint/2010/main" val="2401876266"/>
              </p:ext>
            </p:extLst>
          </p:nvPr>
        </p:nvGraphicFramePr>
        <p:xfrm>
          <a:off x="6513862" y="1719316"/>
          <a:ext cx="1660648" cy="1721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7">
            <a:extLst>
              <a:ext uri="{FF2B5EF4-FFF2-40B4-BE49-F238E27FC236}">
                <a16:creationId xmlns:a16="http://schemas.microsoft.com/office/drawing/2014/main" id="{A36115C4-395C-425B-93F9-072D5A474276}"/>
              </a:ext>
            </a:extLst>
          </p:cNvPr>
          <p:cNvGraphicFramePr/>
          <p:nvPr>
            <p:extLst>
              <p:ext uri="{D42A27DB-BD31-4B8C-83A1-F6EECF244321}">
                <p14:modId xmlns:p14="http://schemas.microsoft.com/office/powerpoint/2010/main" val="928190837"/>
              </p:ext>
            </p:extLst>
          </p:nvPr>
        </p:nvGraphicFramePr>
        <p:xfrm>
          <a:off x="8887376" y="1719316"/>
          <a:ext cx="1660648" cy="17211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7">
            <a:extLst>
              <a:ext uri="{FF2B5EF4-FFF2-40B4-BE49-F238E27FC236}">
                <a16:creationId xmlns:a16="http://schemas.microsoft.com/office/drawing/2014/main" id="{EB976FA3-FBF7-4ABC-B38F-30F2DFFD4B5D}"/>
              </a:ext>
            </a:extLst>
          </p:cNvPr>
          <p:cNvGraphicFramePr/>
          <p:nvPr>
            <p:extLst>
              <p:ext uri="{D42A27DB-BD31-4B8C-83A1-F6EECF244321}">
                <p14:modId xmlns:p14="http://schemas.microsoft.com/office/powerpoint/2010/main" val="3940816323"/>
              </p:ext>
            </p:extLst>
          </p:nvPr>
        </p:nvGraphicFramePr>
        <p:xfrm>
          <a:off x="4140349" y="1719316"/>
          <a:ext cx="1660648" cy="17211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7">
            <a:extLst>
              <a:ext uri="{FF2B5EF4-FFF2-40B4-BE49-F238E27FC236}">
                <a16:creationId xmlns:a16="http://schemas.microsoft.com/office/drawing/2014/main" id="{87CABCEC-BD35-4B09-A433-15EB264880CD}"/>
              </a:ext>
            </a:extLst>
          </p:cNvPr>
          <p:cNvGraphicFramePr/>
          <p:nvPr>
            <p:extLst>
              <p:ext uri="{D42A27DB-BD31-4B8C-83A1-F6EECF244321}">
                <p14:modId xmlns:p14="http://schemas.microsoft.com/office/powerpoint/2010/main" val="3918923278"/>
              </p:ext>
            </p:extLst>
          </p:nvPr>
        </p:nvGraphicFramePr>
        <p:xfrm>
          <a:off x="1766836" y="1719316"/>
          <a:ext cx="1660648" cy="1721165"/>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7058F99-1DC5-465D-A6F4-B185BDB1B8B7}"/>
              </a:ext>
            </a:extLst>
          </p:cNvPr>
          <p:cNvSpPr txBox="1"/>
          <p:nvPr/>
        </p:nvSpPr>
        <p:spPr>
          <a:xfrm>
            <a:off x="2129108" y="2321453"/>
            <a:ext cx="936104" cy="461665"/>
          </a:xfrm>
          <a:prstGeom prst="rect">
            <a:avLst/>
          </a:prstGeom>
          <a:noFill/>
        </p:spPr>
        <p:txBody>
          <a:bodyPr wrap="square" rtlCol="0" anchor="ctr">
            <a:spAutoFit/>
          </a:bodyPr>
          <a:lstStyle/>
          <a:p>
            <a:pPr algn="ctr"/>
            <a:r>
              <a:rPr lang="en-US" altLang="ko-KR" sz="2400" b="1" dirty="0">
                <a:solidFill>
                  <a:srgbClr val="262626"/>
                </a:solidFill>
                <a:cs typeface="Arial" pitchFamily="34" charset="0"/>
              </a:rPr>
              <a:t>40%</a:t>
            </a:r>
            <a:endParaRPr lang="ko-KR" altLang="en-US" sz="2400" b="1" dirty="0">
              <a:solidFill>
                <a:srgbClr val="262626"/>
              </a:solidFill>
              <a:cs typeface="Arial" pitchFamily="34" charset="0"/>
            </a:endParaRPr>
          </a:p>
        </p:txBody>
      </p:sp>
      <p:sp>
        <p:nvSpPr>
          <p:cNvPr id="8" name="TextBox 7">
            <a:extLst>
              <a:ext uri="{FF2B5EF4-FFF2-40B4-BE49-F238E27FC236}">
                <a16:creationId xmlns:a16="http://schemas.microsoft.com/office/drawing/2014/main" id="{3C0FEF74-B974-4E9A-82A7-E2904E6FC3A0}"/>
              </a:ext>
            </a:extLst>
          </p:cNvPr>
          <p:cNvSpPr txBox="1"/>
          <p:nvPr/>
        </p:nvSpPr>
        <p:spPr>
          <a:xfrm>
            <a:off x="4502621" y="2321453"/>
            <a:ext cx="936104" cy="461665"/>
          </a:xfrm>
          <a:prstGeom prst="rect">
            <a:avLst/>
          </a:prstGeom>
          <a:noFill/>
        </p:spPr>
        <p:txBody>
          <a:bodyPr wrap="square" rtlCol="0" anchor="ctr">
            <a:spAutoFit/>
          </a:bodyPr>
          <a:lstStyle/>
          <a:p>
            <a:pPr algn="ctr"/>
            <a:r>
              <a:rPr lang="en-US" altLang="ko-KR" sz="2400" b="1" dirty="0">
                <a:solidFill>
                  <a:srgbClr val="262626"/>
                </a:solidFill>
                <a:cs typeface="Arial" pitchFamily="34" charset="0"/>
              </a:rPr>
              <a:t>80%</a:t>
            </a:r>
            <a:endParaRPr lang="ko-KR" altLang="en-US" sz="2400" b="1" dirty="0">
              <a:solidFill>
                <a:srgbClr val="262626"/>
              </a:solidFill>
              <a:cs typeface="Arial" pitchFamily="34" charset="0"/>
            </a:endParaRPr>
          </a:p>
        </p:txBody>
      </p:sp>
      <p:sp>
        <p:nvSpPr>
          <p:cNvPr id="9" name="TextBox 8">
            <a:extLst>
              <a:ext uri="{FF2B5EF4-FFF2-40B4-BE49-F238E27FC236}">
                <a16:creationId xmlns:a16="http://schemas.microsoft.com/office/drawing/2014/main" id="{807AC7C1-FA95-41C0-8A23-250DB33BA033}"/>
              </a:ext>
            </a:extLst>
          </p:cNvPr>
          <p:cNvSpPr txBox="1"/>
          <p:nvPr/>
        </p:nvSpPr>
        <p:spPr>
          <a:xfrm>
            <a:off x="6876134" y="2321453"/>
            <a:ext cx="936104" cy="461665"/>
          </a:xfrm>
          <a:prstGeom prst="rect">
            <a:avLst/>
          </a:prstGeom>
          <a:noFill/>
        </p:spPr>
        <p:txBody>
          <a:bodyPr wrap="square" rtlCol="0" anchor="ctr">
            <a:spAutoFit/>
          </a:bodyPr>
          <a:lstStyle/>
          <a:p>
            <a:pPr algn="ctr"/>
            <a:r>
              <a:rPr lang="en-US" altLang="ko-KR" sz="2400" b="1" dirty="0">
                <a:solidFill>
                  <a:srgbClr val="262626"/>
                </a:solidFill>
                <a:cs typeface="Arial" pitchFamily="34" charset="0"/>
              </a:rPr>
              <a:t>60%</a:t>
            </a:r>
            <a:endParaRPr lang="ko-KR" altLang="en-US" sz="2400" b="1" dirty="0">
              <a:solidFill>
                <a:srgbClr val="262626"/>
              </a:solidFill>
              <a:cs typeface="Arial" pitchFamily="34" charset="0"/>
            </a:endParaRPr>
          </a:p>
        </p:txBody>
      </p:sp>
      <p:sp>
        <p:nvSpPr>
          <p:cNvPr id="10" name="TextBox 9">
            <a:extLst>
              <a:ext uri="{FF2B5EF4-FFF2-40B4-BE49-F238E27FC236}">
                <a16:creationId xmlns:a16="http://schemas.microsoft.com/office/drawing/2014/main" id="{7CF84D90-A242-40C4-81B6-3F4894D37361}"/>
              </a:ext>
            </a:extLst>
          </p:cNvPr>
          <p:cNvSpPr txBox="1"/>
          <p:nvPr/>
        </p:nvSpPr>
        <p:spPr>
          <a:xfrm>
            <a:off x="9249648" y="2321453"/>
            <a:ext cx="936104" cy="461665"/>
          </a:xfrm>
          <a:prstGeom prst="rect">
            <a:avLst/>
          </a:prstGeom>
          <a:noFill/>
        </p:spPr>
        <p:txBody>
          <a:bodyPr wrap="square" rtlCol="0" anchor="ctr">
            <a:spAutoFit/>
          </a:bodyPr>
          <a:lstStyle/>
          <a:p>
            <a:pPr algn="ctr"/>
            <a:r>
              <a:rPr lang="en-US" altLang="ko-KR" sz="2400" b="1" dirty="0">
                <a:solidFill>
                  <a:srgbClr val="262626"/>
                </a:solidFill>
                <a:cs typeface="Arial" pitchFamily="34" charset="0"/>
              </a:rPr>
              <a:t>50%</a:t>
            </a:r>
            <a:endParaRPr lang="ko-KR" altLang="en-US" sz="2400" b="1" dirty="0">
              <a:solidFill>
                <a:srgbClr val="262626"/>
              </a:solidFill>
              <a:cs typeface="Arial" pitchFamily="34" charset="0"/>
            </a:endParaRPr>
          </a:p>
        </p:txBody>
      </p:sp>
      <p:graphicFrame>
        <p:nvGraphicFramePr>
          <p:cNvPr id="11" name="Chart 10">
            <a:extLst>
              <a:ext uri="{FF2B5EF4-FFF2-40B4-BE49-F238E27FC236}">
                <a16:creationId xmlns:a16="http://schemas.microsoft.com/office/drawing/2014/main" id="{6192F127-DA10-468F-8976-F1A6F1F68039}"/>
              </a:ext>
            </a:extLst>
          </p:cNvPr>
          <p:cNvGraphicFramePr/>
          <p:nvPr>
            <p:extLst>
              <p:ext uri="{D42A27DB-BD31-4B8C-83A1-F6EECF244321}">
                <p14:modId xmlns:p14="http://schemas.microsoft.com/office/powerpoint/2010/main" val="987086117"/>
              </p:ext>
            </p:extLst>
          </p:nvPr>
        </p:nvGraphicFramePr>
        <p:xfrm>
          <a:off x="632390" y="3517324"/>
          <a:ext cx="5608007" cy="2479290"/>
        </p:xfrm>
        <a:graphic>
          <a:graphicData uri="http://schemas.openxmlformats.org/drawingml/2006/chart">
            <c:chart xmlns:c="http://schemas.openxmlformats.org/drawingml/2006/chart" xmlns:r="http://schemas.openxmlformats.org/officeDocument/2006/relationships" r:id="rId6"/>
          </a:graphicData>
        </a:graphic>
      </p:graphicFrame>
      <p:grpSp>
        <p:nvGrpSpPr>
          <p:cNvPr id="12" name="Group 11">
            <a:extLst>
              <a:ext uri="{FF2B5EF4-FFF2-40B4-BE49-F238E27FC236}">
                <a16:creationId xmlns:a16="http://schemas.microsoft.com/office/drawing/2014/main" id="{C171F14C-929D-49C3-BD3E-D31BCBA0377D}"/>
              </a:ext>
            </a:extLst>
          </p:cNvPr>
          <p:cNvGrpSpPr/>
          <p:nvPr/>
        </p:nvGrpSpPr>
        <p:grpSpPr>
          <a:xfrm>
            <a:off x="5978866" y="3637108"/>
            <a:ext cx="5404130" cy="534784"/>
            <a:chOff x="395534" y="3737445"/>
            <a:chExt cx="3972999" cy="534784"/>
          </a:xfrm>
        </p:grpSpPr>
        <p:sp>
          <p:nvSpPr>
            <p:cNvPr id="13" name="TextBox 12">
              <a:extLst>
                <a:ext uri="{FF2B5EF4-FFF2-40B4-BE49-F238E27FC236}">
                  <a16:creationId xmlns:a16="http://schemas.microsoft.com/office/drawing/2014/main" id="{127F6F9F-B871-4FA4-B04F-AD0420E23759}"/>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B88AB247-BBFB-46E2-815B-6252CDF307F6}"/>
                </a:ext>
              </a:extLst>
            </p:cNvPr>
            <p:cNvSpPr txBox="1"/>
            <p:nvPr/>
          </p:nvSpPr>
          <p:spPr>
            <a:xfrm>
              <a:off x="395536" y="3995230"/>
              <a:ext cx="397299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en-US" altLang="ko-KR" sz="1200" dirty="0">
                <a:solidFill>
                  <a:schemeClr val="tx1">
                    <a:lumMod val="65000"/>
                    <a:lumOff val="35000"/>
                  </a:schemeClr>
                </a:solidFill>
                <a:cs typeface="Arial" pitchFamily="34" charset="0"/>
              </a:endParaRPr>
            </a:p>
          </p:txBody>
        </p:sp>
      </p:grpSp>
      <p:grpSp>
        <p:nvGrpSpPr>
          <p:cNvPr id="15" name="Group 14">
            <a:extLst>
              <a:ext uri="{FF2B5EF4-FFF2-40B4-BE49-F238E27FC236}">
                <a16:creationId xmlns:a16="http://schemas.microsoft.com/office/drawing/2014/main" id="{39FAA676-56C5-466F-9D70-C95215C0714F}"/>
              </a:ext>
            </a:extLst>
          </p:cNvPr>
          <p:cNvGrpSpPr/>
          <p:nvPr/>
        </p:nvGrpSpPr>
        <p:grpSpPr>
          <a:xfrm>
            <a:off x="5978866" y="4187910"/>
            <a:ext cx="5404130" cy="534784"/>
            <a:chOff x="395534" y="3737445"/>
            <a:chExt cx="3972999" cy="534784"/>
          </a:xfrm>
        </p:grpSpPr>
        <p:sp>
          <p:nvSpPr>
            <p:cNvPr id="16" name="TextBox 15">
              <a:extLst>
                <a:ext uri="{FF2B5EF4-FFF2-40B4-BE49-F238E27FC236}">
                  <a16:creationId xmlns:a16="http://schemas.microsoft.com/office/drawing/2014/main" id="{50A6F783-3900-414E-9A5C-268B38454E8B}"/>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sp>
          <p:nvSpPr>
            <p:cNvPr id="17" name="TextBox 16">
              <a:extLst>
                <a:ext uri="{FF2B5EF4-FFF2-40B4-BE49-F238E27FC236}">
                  <a16:creationId xmlns:a16="http://schemas.microsoft.com/office/drawing/2014/main" id="{5B35D2EF-F724-4A0C-8703-63A096CA1844}"/>
                </a:ext>
              </a:extLst>
            </p:cNvPr>
            <p:cNvSpPr txBox="1"/>
            <p:nvPr/>
          </p:nvSpPr>
          <p:spPr>
            <a:xfrm>
              <a:off x="395536" y="3995230"/>
              <a:ext cx="397299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en-US" altLang="ko-KR" sz="1200" dirty="0">
                <a:solidFill>
                  <a:schemeClr val="tx1">
                    <a:lumMod val="65000"/>
                    <a:lumOff val="35000"/>
                  </a:schemeClr>
                </a:solidFill>
                <a:cs typeface="Arial" pitchFamily="34" charset="0"/>
              </a:endParaRPr>
            </a:p>
          </p:txBody>
        </p:sp>
      </p:grpSp>
      <p:grpSp>
        <p:nvGrpSpPr>
          <p:cNvPr id="18" name="Group 17">
            <a:extLst>
              <a:ext uri="{FF2B5EF4-FFF2-40B4-BE49-F238E27FC236}">
                <a16:creationId xmlns:a16="http://schemas.microsoft.com/office/drawing/2014/main" id="{585083B6-8F54-4F22-849B-A09C8B3D7022}"/>
              </a:ext>
            </a:extLst>
          </p:cNvPr>
          <p:cNvGrpSpPr/>
          <p:nvPr/>
        </p:nvGrpSpPr>
        <p:grpSpPr>
          <a:xfrm>
            <a:off x="5978866" y="4738710"/>
            <a:ext cx="5404130" cy="534784"/>
            <a:chOff x="395534" y="3737445"/>
            <a:chExt cx="3972999" cy="534784"/>
          </a:xfrm>
        </p:grpSpPr>
        <p:sp>
          <p:nvSpPr>
            <p:cNvPr id="19" name="TextBox 18">
              <a:extLst>
                <a:ext uri="{FF2B5EF4-FFF2-40B4-BE49-F238E27FC236}">
                  <a16:creationId xmlns:a16="http://schemas.microsoft.com/office/drawing/2014/main" id="{703A1449-7EB2-481E-B7DB-9F3813D10624}"/>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sp>
          <p:nvSpPr>
            <p:cNvPr id="20" name="TextBox 19">
              <a:extLst>
                <a:ext uri="{FF2B5EF4-FFF2-40B4-BE49-F238E27FC236}">
                  <a16:creationId xmlns:a16="http://schemas.microsoft.com/office/drawing/2014/main" id="{62CC9DE1-C8AC-48E3-B52C-25FAEF42BC39}"/>
                </a:ext>
              </a:extLst>
            </p:cNvPr>
            <p:cNvSpPr txBox="1"/>
            <p:nvPr/>
          </p:nvSpPr>
          <p:spPr>
            <a:xfrm>
              <a:off x="395536" y="3995230"/>
              <a:ext cx="397299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en-US" altLang="ko-KR" sz="1200" dirty="0">
                <a:solidFill>
                  <a:schemeClr val="tx1">
                    <a:lumMod val="65000"/>
                    <a:lumOff val="35000"/>
                  </a:schemeClr>
                </a:solidFill>
                <a:cs typeface="Arial" pitchFamily="34" charset="0"/>
              </a:endParaRPr>
            </a:p>
          </p:txBody>
        </p:sp>
      </p:grpSp>
      <p:grpSp>
        <p:nvGrpSpPr>
          <p:cNvPr id="21" name="Group 20">
            <a:extLst>
              <a:ext uri="{FF2B5EF4-FFF2-40B4-BE49-F238E27FC236}">
                <a16:creationId xmlns:a16="http://schemas.microsoft.com/office/drawing/2014/main" id="{127F1D58-B801-49FE-A198-45C85F902D40}"/>
              </a:ext>
            </a:extLst>
          </p:cNvPr>
          <p:cNvGrpSpPr/>
          <p:nvPr/>
        </p:nvGrpSpPr>
        <p:grpSpPr>
          <a:xfrm>
            <a:off x="5978866" y="5289512"/>
            <a:ext cx="5404130" cy="534784"/>
            <a:chOff x="395534" y="3737445"/>
            <a:chExt cx="3972999" cy="534784"/>
          </a:xfrm>
        </p:grpSpPr>
        <p:sp>
          <p:nvSpPr>
            <p:cNvPr id="22" name="TextBox 21">
              <a:extLst>
                <a:ext uri="{FF2B5EF4-FFF2-40B4-BE49-F238E27FC236}">
                  <a16:creationId xmlns:a16="http://schemas.microsoft.com/office/drawing/2014/main" id="{61660525-FD83-4A66-8231-7696286F0FB7}"/>
                </a:ext>
              </a:extLst>
            </p:cNvPr>
            <p:cNvSpPr txBox="1"/>
            <p:nvPr/>
          </p:nvSpPr>
          <p:spPr>
            <a:xfrm>
              <a:off x="395534" y="3737445"/>
              <a:ext cx="3972999" cy="276999"/>
            </a:xfrm>
            <a:prstGeom prst="rect">
              <a:avLst/>
            </a:prstGeom>
            <a:noFill/>
          </p:spPr>
          <p:txBody>
            <a:bodyPr wrap="square" rtlCol="0" anchor="ctr">
              <a:spAutoFit/>
            </a:bodyPr>
            <a:lstStyle/>
            <a:p>
              <a:r>
                <a:rPr lang="en-US" altLang="ko-KR" sz="1200" b="1" dirty="0">
                  <a:solidFill>
                    <a:schemeClr val="tx1">
                      <a:lumMod val="65000"/>
                      <a:lumOff val="35000"/>
                    </a:schemeClr>
                  </a:solidFill>
                  <a:cs typeface="Arial" pitchFamily="34" charset="0"/>
                </a:rPr>
                <a:t>Content  Here</a:t>
              </a:r>
              <a:endParaRPr lang="ko-KR" altLang="en-US" sz="1200" b="1" dirty="0">
                <a:solidFill>
                  <a:schemeClr val="tx1">
                    <a:lumMod val="65000"/>
                    <a:lumOff val="35000"/>
                  </a:schemeClr>
                </a:solidFill>
                <a:cs typeface="Arial" pitchFamily="34" charset="0"/>
              </a:endParaRPr>
            </a:p>
          </p:txBody>
        </p:sp>
        <p:sp>
          <p:nvSpPr>
            <p:cNvPr id="23" name="TextBox 22">
              <a:extLst>
                <a:ext uri="{FF2B5EF4-FFF2-40B4-BE49-F238E27FC236}">
                  <a16:creationId xmlns:a16="http://schemas.microsoft.com/office/drawing/2014/main" id="{62064960-93AE-4437-8E5B-E331214026F8}"/>
                </a:ext>
              </a:extLst>
            </p:cNvPr>
            <p:cNvSpPr txBox="1"/>
            <p:nvPr/>
          </p:nvSpPr>
          <p:spPr>
            <a:xfrm>
              <a:off x="395536" y="3995230"/>
              <a:ext cx="397299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a:t>
              </a:r>
              <a:endParaRPr lang="en-US" altLang="ko-KR" sz="1200"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454682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9A8A43-BC89-43C2-9DC0-778E14A55427}"/>
              </a:ext>
            </a:extLst>
          </p:cNvPr>
          <p:cNvSpPr/>
          <p:nvPr/>
        </p:nvSpPr>
        <p:spPr>
          <a:xfrm>
            <a:off x="0" y="705679"/>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a16="http://schemas.microsoft.com/office/drawing/2014/main" id="{CCFF808D-EDF7-432E-A2FB-2D2699968C69}"/>
              </a:ext>
            </a:extLst>
          </p:cNvPr>
          <p:cNvSpPr txBox="1">
            <a:spLocks/>
          </p:cNvSpPr>
          <p:nvPr/>
        </p:nvSpPr>
        <p:spPr>
          <a:xfrm>
            <a:off x="7257062" y="856143"/>
            <a:ext cx="4044971" cy="154962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4400" b="1" dirty="0">
                <a:solidFill>
                  <a:schemeClr val="bg1"/>
                </a:solidFill>
                <a:cs typeface="Arial" pitchFamily="34" charset="0"/>
              </a:rPr>
              <a:t>Column </a:t>
            </a:r>
          </a:p>
          <a:p>
            <a:pPr marL="0" indent="0" algn="r">
              <a:buNone/>
            </a:pPr>
            <a:r>
              <a:rPr lang="en-US" altLang="ko-KR" sz="4400" b="1" dirty="0">
                <a:solidFill>
                  <a:schemeClr val="bg1"/>
                </a:solidFill>
                <a:cs typeface="Arial" pitchFamily="34" charset="0"/>
              </a:rPr>
              <a:t>Infographic</a:t>
            </a:r>
          </a:p>
        </p:txBody>
      </p:sp>
      <p:sp>
        <p:nvSpPr>
          <p:cNvPr id="5" name="TextBox 4">
            <a:extLst>
              <a:ext uri="{FF2B5EF4-FFF2-40B4-BE49-F238E27FC236}">
                <a16:creationId xmlns:a16="http://schemas.microsoft.com/office/drawing/2014/main" id="{39A73EC5-6024-47E2-8C93-E646CD12DE76}"/>
              </a:ext>
            </a:extLst>
          </p:cNvPr>
          <p:cNvSpPr txBox="1"/>
          <p:nvPr/>
        </p:nvSpPr>
        <p:spPr>
          <a:xfrm>
            <a:off x="644331" y="2889473"/>
            <a:ext cx="5965192" cy="3231654"/>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I hope and I believe that this Template will your Time, Money and Reputation. Easy to change colors, photos and Text. You can simply impress your audience and add a unique zing and appeal to your Presentations.</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6" name="TextBox 5">
            <a:extLst>
              <a:ext uri="{FF2B5EF4-FFF2-40B4-BE49-F238E27FC236}">
                <a16:creationId xmlns:a16="http://schemas.microsoft.com/office/drawing/2014/main" id="{7C7FC1B1-790B-4B05-AEE0-B1189E31C639}"/>
              </a:ext>
            </a:extLst>
          </p:cNvPr>
          <p:cNvSpPr txBox="1"/>
          <p:nvPr/>
        </p:nvSpPr>
        <p:spPr>
          <a:xfrm>
            <a:off x="644330" y="1045946"/>
            <a:ext cx="5935103" cy="1170020"/>
          </a:xfrm>
          <a:prstGeom prst="rect">
            <a:avLst/>
          </a:prstGeom>
          <a:noFill/>
        </p:spPr>
        <p:txBody>
          <a:bodyPr wrap="square" rtlCol="0">
            <a:spAutoFit/>
          </a:bodyPr>
          <a:lstStyle/>
          <a:p>
            <a:r>
              <a:rPr lang="en-US" altLang="ko-KR" sz="14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Easy to change colors, photos and Text. </a:t>
            </a:r>
            <a:endParaRPr lang="ko-KR" altLang="en-US" sz="1400" dirty="0">
              <a:solidFill>
                <a:schemeClr val="bg1"/>
              </a:solidFill>
              <a:cs typeface="Arial" pitchFamily="34" charset="0"/>
            </a:endParaRPr>
          </a:p>
        </p:txBody>
      </p:sp>
    </p:spTree>
    <p:extLst>
      <p:ext uri="{BB962C8B-B14F-4D97-AF65-F5344CB8AC3E}">
        <p14:creationId xmlns:p14="http://schemas.microsoft.com/office/powerpoint/2010/main" val="2876252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980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71748B-208D-475E-B9D5-C6B759734D7B}"/>
              </a:ext>
            </a:extLst>
          </p:cNvPr>
          <p:cNvSpPr/>
          <p:nvPr/>
        </p:nvSpPr>
        <p:spPr>
          <a:xfrm>
            <a:off x="9283148" y="0"/>
            <a:ext cx="2417252"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584178" y="5514974"/>
            <a:ext cx="5511822"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Column Infographic</a:t>
            </a:r>
          </a:p>
        </p:txBody>
      </p:sp>
      <p:sp>
        <p:nvSpPr>
          <p:cNvPr id="4" name="TextBox 3">
            <a:extLst>
              <a:ext uri="{FF2B5EF4-FFF2-40B4-BE49-F238E27FC236}">
                <a16:creationId xmlns:a16="http://schemas.microsoft.com/office/drawing/2014/main" id="{9589511E-8A61-40DF-BF22-1ACBF3CE03C0}"/>
              </a:ext>
            </a:extLst>
          </p:cNvPr>
          <p:cNvSpPr txBox="1"/>
          <p:nvPr/>
        </p:nvSpPr>
        <p:spPr>
          <a:xfrm>
            <a:off x="8599624" y="4340828"/>
            <a:ext cx="3100777" cy="523220"/>
          </a:xfrm>
          <a:prstGeom prst="rect">
            <a:avLst/>
          </a:prstGeom>
          <a:noFill/>
        </p:spPr>
        <p:txBody>
          <a:bodyPr wrap="square" rtlCol="0">
            <a:spAutoFit/>
          </a:bodyPr>
          <a:lstStyle/>
          <a:p>
            <a:r>
              <a:rPr lang="en-US" altLang="ko-KR" sz="1400" b="1" dirty="0">
                <a:solidFill>
                  <a:schemeClr val="bg1"/>
                </a:solidFill>
                <a:cs typeface="Arial" pitchFamily="34" charset="0"/>
              </a:rPr>
              <a:t>You can simply impress your audience and add a unique zing.</a:t>
            </a:r>
            <a:endParaRPr lang="ko-KR" altLang="en-US" sz="1400" b="1" dirty="0">
              <a:solidFill>
                <a:schemeClr val="bg1"/>
              </a:solidFill>
              <a:cs typeface="Arial" pitchFamily="34" charset="0"/>
            </a:endParaRPr>
          </a:p>
        </p:txBody>
      </p:sp>
      <p:sp>
        <p:nvSpPr>
          <p:cNvPr id="5" name="TextBox 4">
            <a:extLst>
              <a:ext uri="{FF2B5EF4-FFF2-40B4-BE49-F238E27FC236}">
                <a16:creationId xmlns:a16="http://schemas.microsoft.com/office/drawing/2014/main" id="{717F943C-4638-4B1B-911E-34EDEA19AC28}"/>
              </a:ext>
            </a:extLst>
          </p:cNvPr>
          <p:cNvSpPr txBox="1"/>
          <p:nvPr/>
        </p:nvSpPr>
        <p:spPr>
          <a:xfrm>
            <a:off x="6811124" y="4965230"/>
            <a:ext cx="4889277" cy="138499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a:t>
            </a:r>
          </a:p>
        </p:txBody>
      </p:sp>
      <p:sp>
        <p:nvSpPr>
          <p:cNvPr id="6" name="TextBox 5">
            <a:extLst>
              <a:ext uri="{FF2B5EF4-FFF2-40B4-BE49-F238E27FC236}">
                <a16:creationId xmlns:a16="http://schemas.microsoft.com/office/drawing/2014/main" id="{EEEEF28A-C8DD-49A4-96EB-505C49F2D741}"/>
              </a:ext>
            </a:extLst>
          </p:cNvPr>
          <p:cNvSpPr txBox="1"/>
          <p:nvPr/>
        </p:nvSpPr>
        <p:spPr>
          <a:xfrm>
            <a:off x="8599623" y="2055926"/>
            <a:ext cx="3100777" cy="523220"/>
          </a:xfrm>
          <a:prstGeom prst="rect">
            <a:avLst/>
          </a:prstGeom>
          <a:noFill/>
        </p:spPr>
        <p:txBody>
          <a:bodyPr wrap="square" rtlCol="0">
            <a:spAutoFit/>
          </a:bodyPr>
          <a:lstStyle/>
          <a:p>
            <a:r>
              <a:rPr lang="en-US" altLang="ko-KR" sz="1400" b="1" dirty="0">
                <a:solidFill>
                  <a:schemeClr val="bg1"/>
                </a:solidFill>
                <a:cs typeface="Arial" pitchFamily="34" charset="0"/>
              </a:rPr>
              <a:t>You can simply impress your audience and add a unique zing.</a:t>
            </a:r>
            <a:endParaRPr lang="ko-KR" altLang="en-US"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53E30788-9DB7-4E14-ACF1-0014CD308429}"/>
              </a:ext>
            </a:extLst>
          </p:cNvPr>
          <p:cNvSpPr txBox="1"/>
          <p:nvPr/>
        </p:nvSpPr>
        <p:spPr>
          <a:xfrm>
            <a:off x="6811123" y="2680328"/>
            <a:ext cx="4889277" cy="138499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a:t>
            </a:r>
          </a:p>
        </p:txBody>
      </p:sp>
      <p:sp>
        <p:nvSpPr>
          <p:cNvPr id="8" name="Rounded Rectangle 2">
            <a:extLst>
              <a:ext uri="{FF2B5EF4-FFF2-40B4-BE49-F238E27FC236}">
                <a16:creationId xmlns:a16="http://schemas.microsoft.com/office/drawing/2014/main" id="{CE76717D-1C89-4086-8063-608D318D3A41}"/>
              </a:ext>
            </a:extLst>
          </p:cNvPr>
          <p:cNvSpPr>
            <a:spLocks noChangeAspect="1"/>
          </p:cNvSpPr>
          <p:nvPr/>
        </p:nvSpPr>
        <p:spPr>
          <a:xfrm>
            <a:off x="7461475" y="4203552"/>
            <a:ext cx="490888" cy="623448"/>
          </a:xfrm>
          <a:custGeom>
            <a:avLst/>
            <a:gdLst/>
            <a:ahLst/>
            <a:cxnLst/>
            <a:rect l="l" t="t" r="r" b="b"/>
            <a:pathLst>
              <a:path w="3061657" h="3888432">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9" name="Rounded Rectangle 2">
            <a:extLst>
              <a:ext uri="{FF2B5EF4-FFF2-40B4-BE49-F238E27FC236}">
                <a16:creationId xmlns:a16="http://schemas.microsoft.com/office/drawing/2014/main" id="{5FF381D6-F407-446F-8DE1-C5EEC5AD88EF}"/>
              </a:ext>
            </a:extLst>
          </p:cNvPr>
          <p:cNvSpPr>
            <a:spLocks noChangeAspect="1"/>
          </p:cNvSpPr>
          <p:nvPr/>
        </p:nvSpPr>
        <p:spPr>
          <a:xfrm>
            <a:off x="7533393" y="1892210"/>
            <a:ext cx="347052" cy="623448"/>
          </a:xfrm>
          <a:custGeom>
            <a:avLst/>
            <a:gdLst/>
            <a:ahLst/>
            <a:cxnLst/>
            <a:rect l="l" t="t" r="r" b="b"/>
            <a:pathLst>
              <a:path w="2160240" h="3880673">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nvGrpSpPr>
          <p:cNvPr id="10" name="Group 9">
            <a:extLst>
              <a:ext uri="{FF2B5EF4-FFF2-40B4-BE49-F238E27FC236}">
                <a16:creationId xmlns:a16="http://schemas.microsoft.com/office/drawing/2014/main" id="{2ADAFDE3-D239-4D91-85EE-30986C17ABD3}"/>
              </a:ext>
            </a:extLst>
          </p:cNvPr>
          <p:cNvGrpSpPr/>
          <p:nvPr/>
        </p:nvGrpSpPr>
        <p:grpSpPr>
          <a:xfrm>
            <a:off x="9700834" y="501449"/>
            <a:ext cx="1437378" cy="1104523"/>
            <a:chOff x="2096250" y="1972470"/>
            <a:chExt cx="1890502" cy="1452716"/>
          </a:xfrm>
          <a:solidFill>
            <a:schemeClr val="bg1"/>
          </a:solidFill>
        </p:grpSpPr>
        <p:sp>
          <p:nvSpPr>
            <p:cNvPr id="11" name="Freeform: Shape 10">
              <a:extLst>
                <a:ext uri="{FF2B5EF4-FFF2-40B4-BE49-F238E27FC236}">
                  <a16:creationId xmlns:a16="http://schemas.microsoft.com/office/drawing/2014/main" id="{723D21D7-29A3-4D03-BF2A-B5D9DE5F9C24}"/>
                </a:ext>
              </a:extLst>
            </p:cNvPr>
            <p:cNvSpPr/>
            <p:nvPr/>
          </p:nvSpPr>
          <p:spPr>
            <a:xfrm>
              <a:off x="2096250" y="1972470"/>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D332FAA-E69A-4AE9-955D-6459078E2264}"/>
                </a:ext>
              </a:extLst>
            </p:cNvPr>
            <p:cNvSpPr/>
            <p:nvPr/>
          </p:nvSpPr>
          <p:spPr>
            <a:xfrm>
              <a:off x="2843069" y="1993307"/>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7">
              <a:extLst>
                <a:ext uri="{FF2B5EF4-FFF2-40B4-BE49-F238E27FC236}">
                  <a16:creationId xmlns:a16="http://schemas.microsoft.com/office/drawing/2014/main" id="{1AFB5F4A-EA3E-4FFB-8B90-1C7821FF4E77}"/>
                </a:ext>
              </a:extLst>
            </p:cNvPr>
            <p:cNvSpPr/>
            <p:nvPr/>
          </p:nvSpPr>
          <p:spPr>
            <a:xfrm rot="1773228">
              <a:off x="3372076" y="2055816"/>
              <a:ext cx="614676" cy="136937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Tree>
    <p:extLst>
      <p:ext uri="{BB962C8B-B14F-4D97-AF65-F5344CB8AC3E}">
        <p14:creationId xmlns:p14="http://schemas.microsoft.com/office/powerpoint/2010/main" val="8852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421" y="-34995"/>
            <a:ext cx="4618182" cy="6892995"/>
          </a:xfrm>
          <a:prstGeom prst="rect">
            <a:avLst/>
          </a:prstGeom>
        </p:spPr>
      </p:pic>
      <p:grpSp>
        <p:nvGrpSpPr>
          <p:cNvPr id="8" name="Group 7">
            <a:extLst>
              <a:ext uri="{FF2B5EF4-FFF2-40B4-BE49-F238E27FC236}">
                <a16:creationId xmlns:a16="http://schemas.microsoft.com/office/drawing/2014/main" id="{E3EF9808-C6AD-4138-B7CA-F72ECE537A8C}"/>
              </a:ext>
            </a:extLst>
          </p:cNvPr>
          <p:cNvGrpSpPr/>
          <p:nvPr/>
        </p:nvGrpSpPr>
        <p:grpSpPr>
          <a:xfrm>
            <a:off x="2031289" y="4212095"/>
            <a:ext cx="2845512" cy="2724414"/>
            <a:chOff x="1569022" y="1657523"/>
            <a:chExt cx="5617573" cy="5088315"/>
          </a:xfrm>
        </p:grpSpPr>
        <p:sp>
          <p:nvSpPr>
            <p:cNvPr id="84" name="Freeform: Shape 83">
              <a:extLst>
                <a:ext uri="{FF2B5EF4-FFF2-40B4-BE49-F238E27FC236}">
                  <a16:creationId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dirty="0"/>
            </a:p>
          </p:txBody>
        </p:sp>
        <p:sp>
          <p:nvSpPr>
            <p:cNvPr id="94" name="Graphic 124">
              <a:extLst>
                <a:ext uri="{FF2B5EF4-FFF2-40B4-BE49-F238E27FC236}">
                  <a16:creationId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18803" y="452419"/>
            <a:ext cx="11573197" cy="724247"/>
          </a:xfrm>
          <a:prstGeom prst="rect">
            <a:avLst/>
          </a:prstGeom>
        </p:spPr>
        <p:txBody>
          <a:bodyPr/>
          <a:lstStyle/>
          <a:p>
            <a:r>
              <a:rPr lang="vi-VN" sz="6000" b="1" dirty="0" smtClean="0">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là gì ?</a:t>
            </a:r>
            <a:endParaRPr lang="vi-VN" sz="6000" b="1" dirty="0">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4725407" y="1355006"/>
            <a:ext cx="7305528" cy="5262979"/>
          </a:xfrm>
          <a:prstGeom prst="rect">
            <a:avLst/>
          </a:prstGeom>
        </p:spPr>
        <p:txBody>
          <a:bodyPr wrap="square">
            <a:spAutoFit/>
          </a:bodyPr>
          <a:lstStyle/>
          <a:p>
            <a:pPr marL="171450" indent="-171450" algn="just">
              <a:buFont typeface="Wingdings" panose="05000000000000000000" pitchFamily="2" charset="2"/>
              <a:buChar char="§"/>
            </a:pPr>
            <a:r>
              <a:rPr lang="en-US" altLang="ko-KR" sz="28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vi-VN" altLang="ko-KR" sz="2800" dirty="0" smtClean="0">
                <a:latin typeface="Times New Roman" panose="02020603050405020304" pitchFamily="18" charset="0"/>
                <a:cs typeface="Times New Roman" panose="02020603050405020304" pitchFamily="18" charset="0"/>
              </a:rPr>
              <a:t>Git </a:t>
            </a:r>
            <a:r>
              <a:rPr lang="vi-VN" altLang="ko-KR" sz="2800" dirty="0">
                <a:latin typeface="Times New Roman" panose="02020603050405020304" pitchFamily="18" charset="0"/>
                <a:cs typeface="Times New Roman" panose="02020603050405020304" pitchFamily="18" charset="0"/>
              </a:rPr>
              <a:t>là một hệ thống quản lý phiên bản phân tán (Distributed Version Control System). </a:t>
            </a:r>
            <a:endParaRPr lang="en-US" altLang="ko-KR" sz="2800" dirty="0" smtClean="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US" altLang="ko-KR" sz="2800" dirty="0" smtClean="0">
                <a:latin typeface="Times New Roman" panose="02020603050405020304" pitchFamily="18" charset="0"/>
                <a:cs typeface="Times New Roman" panose="02020603050405020304" pitchFamily="18" charset="0"/>
              </a:rPr>
              <a:t> </a:t>
            </a:r>
            <a:r>
              <a:rPr lang="vi-VN" altLang="ko-KR" sz="2800" dirty="0" smtClean="0">
                <a:latin typeface="Times New Roman" panose="02020603050405020304" pitchFamily="18" charset="0"/>
                <a:cs typeface="Times New Roman" panose="02020603050405020304" pitchFamily="18" charset="0"/>
              </a:rPr>
              <a:t>Hiểu đơn</a:t>
            </a:r>
            <a:r>
              <a:rPr lang="en-US" altLang="ko-KR" sz="2800" dirty="0" smtClean="0">
                <a:latin typeface="Times New Roman" panose="02020603050405020304" pitchFamily="18" charset="0"/>
                <a:cs typeface="Times New Roman" panose="02020603050405020304" pitchFamily="18" charset="0"/>
              </a:rPr>
              <a:t> </a:t>
            </a:r>
            <a:r>
              <a:rPr lang="vi-VN" altLang="ko-KR" sz="2800" dirty="0" smtClean="0">
                <a:latin typeface="Times New Roman" panose="02020603050405020304" pitchFamily="18" charset="0"/>
                <a:cs typeface="Times New Roman" panose="02020603050405020304" pitchFamily="18" charset="0"/>
              </a:rPr>
              <a:t>giản </a:t>
            </a:r>
            <a:r>
              <a:rPr lang="vi-VN" altLang="ko-KR" sz="2800" dirty="0">
                <a:latin typeface="Times New Roman" panose="02020603050405020304" pitchFamily="18" charset="0"/>
                <a:cs typeface="Times New Roman" panose="02020603050405020304" pitchFamily="18" charset="0"/>
              </a:rPr>
              <a:t>rằng Git là 1 hệ thống </a:t>
            </a:r>
            <a:r>
              <a:rPr lang="vi-VN" altLang="ko-KR" sz="2800" dirty="0" smtClean="0">
                <a:latin typeface="Times New Roman" panose="02020603050405020304" pitchFamily="18" charset="0"/>
                <a:cs typeface="Times New Roman" panose="02020603050405020304" pitchFamily="18" charset="0"/>
              </a:rPr>
              <a:t>hỗ</a:t>
            </a:r>
            <a:r>
              <a:rPr lang="en-US" altLang="ko-KR" sz="2800" dirty="0" smtClean="0">
                <a:latin typeface="Times New Roman" panose="02020603050405020304" pitchFamily="18" charset="0"/>
                <a:cs typeface="Times New Roman" panose="02020603050405020304" pitchFamily="18" charset="0"/>
              </a:rPr>
              <a:t> </a:t>
            </a:r>
            <a:r>
              <a:rPr lang="vi-VN" altLang="ko-KR" sz="2800" dirty="0" smtClean="0">
                <a:latin typeface="Times New Roman" panose="02020603050405020304" pitchFamily="18" charset="0"/>
                <a:cs typeface="Times New Roman" panose="02020603050405020304" pitchFamily="18" charset="0"/>
              </a:rPr>
              <a:t>trợ </a:t>
            </a:r>
            <a:r>
              <a:rPr lang="vi-VN" altLang="ko-KR" sz="2800" dirty="0">
                <a:latin typeface="Times New Roman" panose="02020603050405020304" pitchFamily="18" charset="0"/>
                <a:cs typeface="Times New Roman" panose="02020603050405020304" pitchFamily="18" charset="0"/>
              </a:rPr>
              <a:t>cho việc quản lý tài liệu, source code... của 1 nhóm các developer cùng làm chung dự án. </a:t>
            </a:r>
            <a:endParaRPr lang="en-US" altLang="ko-KR" sz="2800" dirty="0" smtClean="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US" altLang="ko-KR" sz="2800" dirty="0" smtClean="0">
                <a:latin typeface="Times New Roman" panose="02020603050405020304" pitchFamily="18" charset="0"/>
                <a:cs typeface="Times New Roman" panose="02020603050405020304" pitchFamily="18" charset="0"/>
              </a:rPr>
              <a:t> </a:t>
            </a:r>
            <a:r>
              <a:rPr lang="vi-VN" altLang="ko-KR" sz="2800" dirty="0" smtClean="0">
                <a:latin typeface="Times New Roman" panose="02020603050405020304" pitchFamily="18" charset="0"/>
                <a:cs typeface="Times New Roman" panose="02020603050405020304" pitchFamily="18" charset="0"/>
              </a:rPr>
              <a:t>Git </a:t>
            </a:r>
            <a:r>
              <a:rPr lang="vi-VN" altLang="ko-KR" sz="2800" dirty="0">
                <a:latin typeface="Times New Roman" panose="02020603050405020304" pitchFamily="18" charset="0"/>
                <a:cs typeface="Times New Roman" panose="02020603050405020304" pitchFamily="18" charset="0"/>
              </a:rPr>
              <a:t>sẽ ghi nhớ lại toàn bộ lịch sử thay đổi của source code trong dự án. Bạn sửa file </a:t>
            </a:r>
            <a:r>
              <a:rPr lang="vi-VN" altLang="ko-KR" sz="2800" dirty="0" smtClean="0">
                <a:latin typeface="Times New Roman" panose="02020603050405020304" pitchFamily="18" charset="0"/>
                <a:cs typeface="Times New Roman" panose="02020603050405020304" pitchFamily="18" charset="0"/>
              </a:rPr>
              <a:t>nào</a:t>
            </a:r>
            <a:r>
              <a:rPr lang="en-US" altLang="ko-KR" sz="2800" dirty="0">
                <a:latin typeface="Times New Roman" panose="02020603050405020304" pitchFamily="18" charset="0"/>
                <a:cs typeface="Times New Roman" panose="02020603050405020304" pitchFamily="18" charset="0"/>
              </a:rPr>
              <a:t>,</a:t>
            </a:r>
            <a:r>
              <a:rPr lang="vi-VN" altLang="ko-KR" sz="2800" dirty="0" smtClean="0">
                <a:latin typeface="Times New Roman" panose="02020603050405020304" pitchFamily="18" charset="0"/>
                <a:cs typeface="Times New Roman" panose="02020603050405020304" pitchFamily="18" charset="0"/>
              </a:rPr>
              <a:t> </a:t>
            </a:r>
            <a:r>
              <a:rPr lang="vi-VN" altLang="ko-KR" sz="2800" dirty="0">
                <a:latin typeface="Times New Roman" panose="02020603050405020304" pitchFamily="18" charset="0"/>
                <a:cs typeface="Times New Roman" panose="02020603050405020304" pitchFamily="18" charset="0"/>
              </a:rPr>
              <a:t>xóa dòng code nào</a:t>
            </a:r>
            <a:r>
              <a:rPr lang="vi-VN" altLang="ko-KR" sz="2800" dirty="0" smtClean="0">
                <a:latin typeface="Times New Roman" panose="02020603050405020304" pitchFamily="18" charset="0"/>
                <a:cs typeface="Times New Roman" panose="02020603050405020304" pitchFamily="18" charset="0"/>
              </a:rPr>
              <a:t>,... </a:t>
            </a:r>
            <a:r>
              <a:rPr lang="vi-VN" altLang="ko-KR" sz="2800" dirty="0">
                <a:latin typeface="Times New Roman" panose="02020603050405020304" pitchFamily="18" charset="0"/>
                <a:cs typeface="Times New Roman" panose="02020603050405020304" pitchFamily="18" charset="0"/>
              </a:rPr>
              <a:t>tất cả các hành động đều được Git ghi lại</a:t>
            </a:r>
            <a:r>
              <a:rPr lang="vi-VN" altLang="ko-KR" sz="2800" dirty="0" smtClean="0">
                <a:latin typeface="Times New Roman" panose="02020603050405020304" pitchFamily="18" charset="0"/>
                <a:cs typeface="Times New Roman" panose="02020603050405020304" pitchFamily="18" charset="0"/>
              </a:rPr>
              <a:t>.</a:t>
            </a:r>
            <a:endParaRPr lang="en-US" altLang="ko-KR" sz="2800" dirty="0" smtClean="0">
              <a:latin typeface="Times New Roman" panose="02020603050405020304" pitchFamily="18" charset="0"/>
              <a:cs typeface="Times New Roman" panose="02020603050405020304" pitchFamily="18" charset="0"/>
            </a:endParaRPr>
          </a:p>
          <a:p>
            <a:pPr algn="just"/>
            <a:r>
              <a:rPr lang="en-US" altLang="ko-KR" sz="2800" i="1" dirty="0" smtClean="0">
                <a:latin typeface="Times New Roman" panose="02020603050405020304" pitchFamily="18" charset="0"/>
                <a:cs typeface="Times New Roman" panose="02020603050405020304" pitchFamily="18" charset="0"/>
              </a:rPr>
              <a:t> =&gt;</a:t>
            </a:r>
            <a:r>
              <a:rPr lang="en-US" altLang="ko-KR" sz="2800" i="1" dirty="0">
                <a:latin typeface="Times New Roman" panose="02020603050405020304" pitchFamily="18" charset="0"/>
                <a:cs typeface="Times New Roman" panose="02020603050405020304" pitchFamily="18" charset="0"/>
              </a:rPr>
              <a:t> </a:t>
            </a:r>
            <a:r>
              <a:rPr lang="vi-VN" altLang="ko-KR" sz="2800" i="1" dirty="0" smtClean="0">
                <a:latin typeface="Times New Roman" panose="02020603050405020304" pitchFamily="18" charset="0"/>
                <a:cs typeface="Times New Roman" panose="02020603050405020304" pitchFamily="18" charset="0"/>
              </a:rPr>
              <a:t>Qua </a:t>
            </a:r>
            <a:r>
              <a:rPr lang="vi-VN" altLang="ko-KR" sz="2800" i="1" dirty="0">
                <a:latin typeface="Times New Roman" panose="02020603050405020304" pitchFamily="18" charset="0"/>
                <a:cs typeface="Times New Roman" panose="02020603050405020304" pitchFamily="18" charset="0"/>
              </a:rPr>
              <a:t>đó giúp dự án có thể điều tra nguyên nhân gây lỗi hệ thống, tổng hợp code trở nên dễ dàng hơn.</a:t>
            </a:r>
            <a:endParaRPr lang="en-US" altLang="ko-KR" sz="3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8022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5753160"/>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Insert the Sub Title of Your Presentation</a:t>
            </a:r>
            <a:endParaRPr lang="ko-KR" altLang="en-US" sz="1867"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00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6" name="그룹 4">
            <a:extLst>
              <a:ext uri="{FF2B5EF4-FFF2-40B4-BE49-F238E27FC236}">
                <a16:creationId xmlns:a16="http://schemas.microsoft.com/office/drawing/2014/main" id="{CC20E325-3B87-4164-BBCE-F75F804A469E}"/>
              </a:ext>
            </a:extLst>
          </p:cNvPr>
          <p:cNvGrpSpPr/>
          <p:nvPr/>
        </p:nvGrpSpPr>
        <p:grpSpPr>
          <a:xfrm>
            <a:off x="82581" y="1338393"/>
            <a:ext cx="3016377" cy="2144342"/>
            <a:chOff x="595505" y="2676523"/>
            <a:chExt cx="3699190" cy="2629754"/>
          </a:xfrm>
        </p:grpSpPr>
        <p:grpSp>
          <p:nvGrpSpPr>
            <p:cNvPr id="9" name="Group 8">
              <a:extLst>
                <a:ext uri="{FF2B5EF4-FFF2-40B4-BE49-F238E27FC236}">
                  <a16:creationId xmlns:a16="http://schemas.microsoft.com/office/drawing/2014/main" id="{B8CB2565-AC91-4BD6-BFD9-7313A75DD7FB}"/>
                </a:ext>
              </a:extLst>
            </p:cNvPr>
            <p:cNvGrpSpPr/>
            <p:nvPr/>
          </p:nvGrpSpPr>
          <p:grpSpPr>
            <a:xfrm>
              <a:off x="595505" y="2676523"/>
              <a:ext cx="2943711" cy="2629754"/>
              <a:chOff x="-218628" y="1563638"/>
              <a:chExt cx="2943711" cy="2629754"/>
            </a:xfrm>
          </p:grpSpPr>
          <p:sp>
            <p:nvSpPr>
              <p:cNvPr id="21" name="Oval 20">
                <a:extLst>
                  <a:ext uri="{FF2B5EF4-FFF2-40B4-BE49-F238E27FC236}">
                    <a16:creationId xmlns:a16="http://schemas.microsoft.com/office/drawing/2014/main" id="{0EE397B2-09F8-431F-8649-BE244D15A09D}"/>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2" name="Group 21">
                <a:extLst>
                  <a:ext uri="{FF2B5EF4-FFF2-40B4-BE49-F238E27FC236}">
                    <a16:creationId xmlns:a16="http://schemas.microsoft.com/office/drawing/2014/main" id="{E7D09186-890E-4E8A-B2BE-5D38166AA3E6}"/>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23" name="Oval 22">
                  <a:extLst>
                    <a:ext uri="{FF2B5EF4-FFF2-40B4-BE49-F238E27FC236}">
                      <a16:creationId xmlns:a16="http://schemas.microsoft.com/office/drawing/2014/main" id="{FD5D6587-5150-461A-BA4C-DA1D840F00B7}"/>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4" name="Oval 23">
                  <a:extLst>
                    <a:ext uri="{FF2B5EF4-FFF2-40B4-BE49-F238E27FC236}">
                      <a16:creationId xmlns:a16="http://schemas.microsoft.com/office/drawing/2014/main" id="{AC464123-EDDB-4BE3-94D9-BA5869638661}"/>
                    </a:ext>
                  </a:extLst>
                </p:cNvPr>
                <p:cNvSpPr/>
                <p:nvPr/>
              </p:nvSpPr>
              <p:spPr>
                <a:xfrm>
                  <a:off x="492835" y="1779662"/>
                  <a:ext cx="2016224" cy="2016224"/>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24">
                  <a:extLst>
                    <a:ext uri="{FF2B5EF4-FFF2-40B4-BE49-F238E27FC236}">
                      <a16:creationId xmlns:a16="http://schemas.microsoft.com/office/drawing/2014/main" id="{622CE18F-A75D-4A34-8611-CC69EE3096B7}"/>
                    </a:ext>
                  </a:extLst>
                </p:cNvPr>
                <p:cNvSpPr/>
                <p:nvPr/>
              </p:nvSpPr>
              <p:spPr>
                <a:xfrm>
                  <a:off x="677047" y="1963874"/>
                  <a:ext cx="1647800" cy="1647800"/>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25">
                  <a:extLst>
                    <a:ext uri="{FF2B5EF4-FFF2-40B4-BE49-F238E27FC236}">
                      <a16:creationId xmlns:a16="http://schemas.microsoft.com/office/drawing/2014/main" id="{90B992BA-77FC-4A95-9720-909937C0C4D0}"/>
                    </a:ext>
                  </a:extLst>
                </p:cNvPr>
                <p:cNvSpPr/>
                <p:nvPr/>
              </p:nvSpPr>
              <p:spPr>
                <a:xfrm>
                  <a:off x="861259" y="2148086"/>
                  <a:ext cx="1279376" cy="1279376"/>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2594D150-524B-445F-8857-6A9B926B2F92}"/>
                    </a:ext>
                  </a:extLst>
                </p:cNvPr>
                <p:cNvSpPr/>
                <p:nvPr/>
              </p:nvSpPr>
              <p:spPr>
                <a:xfrm>
                  <a:off x="1045471" y="2332298"/>
                  <a:ext cx="910952" cy="910952"/>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Oval 27">
                  <a:extLst>
                    <a:ext uri="{FF2B5EF4-FFF2-40B4-BE49-F238E27FC236}">
                      <a16:creationId xmlns:a16="http://schemas.microsoft.com/office/drawing/2014/main" id="{FAE872B0-BB19-4CAA-8142-AC0E31F66E92}"/>
                    </a:ext>
                  </a:extLst>
                </p:cNvPr>
                <p:cNvSpPr/>
                <p:nvPr/>
              </p:nvSpPr>
              <p:spPr>
                <a:xfrm>
                  <a:off x="1229522" y="2516349"/>
                  <a:ext cx="542851" cy="542851"/>
                </a:xfrm>
                <a:prstGeom prst="ellipse">
                  <a:avLst/>
                </a:prstGeom>
                <a:no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Oval 28">
                  <a:extLst>
                    <a:ext uri="{FF2B5EF4-FFF2-40B4-BE49-F238E27FC236}">
                      <a16:creationId xmlns:a16="http://schemas.microsoft.com/office/drawing/2014/main" id="{06D72BED-BE60-4C08-ACC4-7F30A285DF3D}"/>
                    </a:ext>
                  </a:extLst>
                </p:cNvPr>
                <p:cNvSpPr/>
                <p:nvPr/>
              </p:nvSpPr>
              <p:spPr>
                <a:xfrm>
                  <a:off x="1377891" y="2664718"/>
                  <a:ext cx="246112" cy="246112"/>
                </a:xfrm>
                <a:prstGeom prst="ellipse">
                  <a:avLst/>
                </a:prstGeom>
                <a:solidFill>
                  <a:schemeClr val="bg1"/>
                </a:solidFill>
                <a:ln>
                  <a:solidFill>
                    <a:schemeClr val="bg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10" name="Group 9">
              <a:extLst>
                <a:ext uri="{FF2B5EF4-FFF2-40B4-BE49-F238E27FC236}">
                  <a16:creationId xmlns:a16="http://schemas.microsoft.com/office/drawing/2014/main" id="{332E716F-F9B2-4F34-AF50-95B0CF2DE098}"/>
                </a:ext>
              </a:extLst>
            </p:cNvPr>
            <p:cNvGrpSpPr/>
            <p:nvPr/>
          </p:nvGrpSpPr>
          <p:grpSpPr>
            <a:xfrm>
              <a:off x="2284260" y="2825026"/>
              <a:ext cx="2010435" cy="954090"/>
              <a:chOff x="1719925" y="2675941"/>
              <a:chExt cx="2010435" cy="954090"/>
            </a:xfrm>
          </p:grpSpPr>
          <p:sp>
            <p:nvSpPr>
              <p:cNvPr id="11" name="Parallelogram 10">
                <a:extLst>
                  <a:ext uri="{FF2B5EF4-FFF2-40B4-BE49-F238E27FC236}">
                    <a16:creationId xmlns:a16="http://schemas.microsoft.com/office/drawing/2014/main" id="{F2DF15BD-AAF5-4CAF-8423-3BD27ED68FD6}"/>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Rectangle 34">
                <a:extLst>
                  <a:ext uri="{FF2B5EF4-FFF2-40B4-BE49-F238E27FC236}">
                    <a16:creationId xmlns:a16="http://schemas.microsoft.com/office/drawing/2014/main" id="{A93CB517-9623-4197-A880-6F82ECF893C1}"/>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3" name="Group 12">
                <a:extLst>
                  <a:ext uri="{FF2B5EF4-FFF2-40B4-BE49-F238E27FC236}">
                    <a16:creationId xmlns:a16="http://schemas.microsoft.com/office/drawing/2014/main" id="{20F36921-35E8-4A72-BDD8-BE4AE53317C0}"/>
                  </a:ext>
                </a:extLst>
              </p:cNvPr>
              <p:cNvGrpSpPr/>
              <p:nvPr/>
            </p:nvGrpSpPr>
            <p:grpSpPr>
              <a:xfrm rot="19800000">
                <a:off x="1953619" y="2675941"/>
                <a:ext cx="1776741" cy="850143"/>
                <a:chOff x="1475656" y="3331348"/>
                <a:chExt cx="2725289" cy="1304008"/>
              </a:xfrm>
            </p:grpSpPr>
            <p:sp>
              <p:nvSpPr>
                <p:cNvPr id="14" name="Parallelogram 13">
                  <a:extLst>
                    <a:ext uri="{FF2B5EF4-FFF2-40B4-BE49-F238E27FC236}">
                      <a16:creationId xmlns:a16="http://schemas.microsoft.com/office/drawing/2014/main" id="{19E7F7A6-637F-4C22-8BB6-8D43DC8DB817}"/>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5" name="Parallelogram 14">
                  <a:extLst>
                    <a:ext uri="{FF2B5EF4-FFF2-40B4-BE49-F238E27FC236}">
                      <a16:creationId xmlns:a16="http://schemas.microsoft.com/office/drawing/2014/main" id="{C0F597CB-3C6E-49B4-A8AF-0154A25B7D80}"/>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6" name="Group 15">
                  <a:extLst>
                    <a:ext uri="{FF2B5EF4-FFF2-40B4-BE49-F238E27FC236}">
                      <a16:creationId xmlns:a16="http://schemas.microsoft.com/office/drawing/2014/main" id="{451098E0-0237-4830-8C6C-EEE1B55CAA08}"/>
                    </a:ext>
                  </a:extLst>
                </p:cNvPr>
                <p:cNvGrpSpPr/>
                <p:nvPr/>
              </p:nvGrpSpPr>
              <p:grpSpPr>
                <a:xfrm>
                  <a:off x="1475656" y="3862964"/>
                  <a:ext cx="2152334" cy="246090"/>
                  <a:chOff x="1688158" y="3440846"/>
                  <a:chExt cx="1659706" cy="379529"/>
                </a:xfrm>
              </p:grpSpPr>
              <p:sp>
                <p:nvSpPr>
                  <p:cNvPr id="18" name="Trapezoid 33">
                    <a:extLst>
                      <a:ext uri="{FF2B5EF4-FFF2-40B4-BE49-F238E27FC236}">
                        <a16:creationId xmlns:a16="http://schemas.microsoft.com/office/drawing/2014/main" id="{F4F181A0-BBEF-410B-86A4-C621B729D427}"/>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9" name="Chord 18">
                    <a:extLst>
                      <a:ext uri="{FF2B5EF4-FFF2-40B4-BE49-F238E27FC236}">
                        <a16:creationId xmlns:a16="http://schemas.microsoft.com/office/drawing/2014/main" id="{1CAFF912-D318-4DD4-AF4B-8D3C75F2F530}"/>
                      </a:ext>
                    </a:extLst>
                  </p:cNvPr>
                  <p:cNvSpPr/>
                  <p:nvPr/>
                </p:nvSpPr>
                <p:spPr>
                  <a:xfrm>
                    <a:off x="1688158" y="3454556"/>
                    <a:ext cx="155575" cy="352111"/>
                  </a:xfrm>
                  <a:prstGeom prst="chord">
                    <a:avLst>
                      <a:gd name="adj1" fmla="val 5391179"/>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20" name="Trapezoid 37">
                    <a:extLst>
                      <a:ext uri="{FF2B5EF4-FFF2-40B4-BE49-F238E27FC236}">
                        <a16:creationId xmlns:a16="http://schemas.microsoft.com/office/drawing/2014/main" id="{05191EF9-3E63-4C47-A83C-1009959AF32F}"/>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17" name="Parallelogram 16">
                  <a:extLst>
                    <a:ext uri="{FF2B5EF4-FFF2-40B4-BE49-F238E27FC236}">
                      <a16:creationId xmlns:a16="http://schemas.microsoft.com/office/drawing/2014/main" id="{CD6CC808-FC6D-491C-B4E8-CA72A4833E2E}"/>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grpSp>
      <p:grpSp>
        <p:nvGrpSpPr>
          <p:cNvPr id="41" name="Group 40">
            <a:extLst>
              <a:ext uri="{FF2B5EF4-FFF2-40B4-BE49-F238E27FC236}">
                <a16:creationId xmlns:a16="http://schemas.microsoft.com/office/drawing/2014/main" id="{A2A120F8-423B-47DE-AC84-04955F45DC02}"/>
              </a:ext>
            </a:extLst>
          </p:cNvPr>
          <p:cNvGrpSpPr/>
          <p:nvPr/>
        </p:nvGrpSpPr>
        <p:grpSpPr>
          <a:xfrm>
            <a:off x="6688935" y="1899288"/>
            <a:ext cx="5474490" cy="4958712"/>
            <a:chOff x="1569022" y="1657523"/>
            <a:chExt cx="5617573" cy="5088315"/>
          </a:xfrm>
        </p:grpSpPr>
        <p:sp>
          <p:nvSpPr>
            <p:cNvPr id="42" name="Freeform: Shape 41">
              <a:extLst>
                <a:ext uri="{FF2B5EF4-FFF2-40B4-BE49-F238E27FC236}">
                  <a16:creationId xmlns:a16="http://schemas.microsoft.com/office/drawing/2014/main" id="{EE14C4C2-DAD8-496E-812F-D85502BC739B}"/>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D884E8-FF0F-4BAE-A71A-42C06B615D58}"/>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34F6B06-A605-4593-9266-09B7458CBB78}"/>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4820D37-E240-4136-BC6D-9EBBA0A28282}"/>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2610DF9-9661-4372-A935-5E53030BC4B5}"/>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D165236-E0FF-4882-965E-85B36F0525CD}"/>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C634069-A02B-4C7B-B699-C5BA8EF5775D}"/>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23CB4B5-A469-4F4F-A509-86BD531FECF5}"/>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5059AB1-3D60-4997-A1BA-6D3389A297A6}"/>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78B6F07-B4C3-4594-BBAE-A5C0B82B5878}"/>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5C95D96-E259-481B-A2C5-9BC0673B273A}"/>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AE69795-4A44-4534-8C59-F9673A3A1229}"/>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DB27A99-1AA4-49E3-8843-4C0DC87C6DF1}"/>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ABBB19C-C2CB-4F98-9589-CA11557C3B1F}"/>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CCCED47-9FE0-406A-BE36-AA71FC38DACE}"/>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57" name="Graphic 124">
              <a:extLst>
                <a:ext uri="{FF2B5EF4-FFF2-40B4-BE49-F238E27FC236}">
                  <a16:creationId xmlns:a16="http://schemas.microsoft.com/office/drawing/2014/main" id="{BB8F8302-9BE3-46D2-AEBA-61020948BB77}"/>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grpSp>
        <p:nvGrpSpPr>
          <p:cNvPr id="58" name="Group 57">
            <a:extLst>
              <a:ext uri="{FF2B5EF4-FFF2-40B4-BE49-F238E27FC236}">
                <a16:creationId xmlns:a16="http://schemas.microsoft.com/office/drawing/2014/main" id="{1C71485D-069D-4115-8E71-5B5A8E5A551C}"/>
              </a:ext>
            </a:extLst>
          </p:cNvPr>
          <p:cNvGrpSpPr/>
          <p:nvPr/>
        </p:nvGrpSpPr>
        <p:grpSpPr>
          <a:xfrm>
            <a:off x="4681472" y="1194649"/>
            <a:ext cx="2219252" cy="5622493"/>
            <a:chOff x="8501432" y="77155"/>
            <a:chExt cx="2685350" cy="6803354"/>
          </a:xfrm>
        </p:grpSpPr>
        <p:sp>
          <p:nvSpPr>
            <p:cNvPr id="59" name="Freeform: Shape 58">
              <a:extLst>
                <a:ext uri="{FF2B5EF4-FFF2-40B4-BE49-F238E27FC236}">
                  <a16:creationId xmlns:a16="http://schemas.microsoft.com/office/drawing/2014/main" id="{0FA5A79A-5EEE-4EA0-BE6B-B1D5E98AC179}"/>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86B4D4D-F9B6-4D60-9220-DC9274964878}"/>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0737161-293C-490C-8AD4-3A72A4BF5AC1}"/>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57718DC-3937-457E-B04F-11F06120962F}"/>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97443DA-F080-40C4-88C9-81BF9C0A4241}"/>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CAEEEED-ED45-43F2-9298-9CB5C551E47B}"/>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811CAFF-3884-4705-9144-A3238104745A}"/>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C1151DF-B2C3-4F94-95DF-1F9C6F43AD7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B44E664-52EC-452C-8209-1B39F18BBF07}"/>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D14C0D5-BE7A-4912-A934-3D2EB74661F1}"/>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D2B7706-7A60-41DC-A548-B9D8F1AE3C55}"/>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7A7915C-EA47-4D09-A607-0668D5705C38}"/>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6924A1B-7946-4C74-B038-E08866B32C75}"/>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5B85A94-8507-4B90-9478-1EAE3BF86449}"/>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4551A66-FC1F-439C-B72C-529D9FFAD147}"/>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FF06D48-A9EB-468B-BC79-5DC17CC33F94}"/>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75" name="Group 74">
              <a:extLst>
                <a:ext uri="{FF2B5EF4-FFF2-40B4-BE49-F238E27FC236}">
                  <a16:creationId xmlns:a16="http://schemas.microsoft.com/office/drawing/2014/main" id="{2C23AA28-9CDF-4D8F-A99F-2DC40673AD8D}"/>
                </a:ext>
              </a:extLst>
            </p:cNvPr>
            <p:cNvGrpSpPr/>
            <p:nvPr/>
          </p:nvGrpSpPr>
          <p:grpSpPr>
            <a:xfrm>
              <a:off x="8963351" y="2835327"/>
              <a:ext cx="1121835" cy="315595"/>
              <a:chOff x="8963351" y="2835327"/>
              <a:chExt cx="1121835" cy="315595"/>
            </a:xfrm>
          </p:grpSpPr>
          <p:sp>
            <p:nvSpPr>
              <p:cNvPr id="87" name="Freeform: Shape 86">
                <a:extLst>
                  <a:ext uri="{FF2B5EF4-FFF2-40B4-BE49-F238E27FC236}">
                    <a16:creationId xmlns:a16="http://schemas.microsoft.com/office/drawing/2014/main" id="{B075009F-013B-4557-9C29-71211CB95975}"/>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902EC6E-0776-4322-9D98-2F79CCAD7953}"/>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4465026-7B6C-4F2F-8452-1C7521ECFC43}"/>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ED79D45-A1A2-4115-B3BD-5EAD04061EC6}"/>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4E3C672-359E-47B4-9181-BEF73AB8AC8F}"/>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9E0464-86A0-4BC5-AD4C-4556C9FA6134}"/>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76" name="Freeform: Shape 75">
              <a:extLst>
                <a:ext uri="{FF2B5EF4-FFF2-40B4-BE49-F238E27FC236}">
                  <a16:creationId xmlns:a16="http://schemas.microsoft.com/office/drawing/2014/main" id="{2B4C8516-98E1-462B-AC2A-61802E69946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C7B0780-E1AD-426A-8B7D-8583A0E1B477}"/>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66D8C89-E7CD-45CA-B58A-2C2BC5BF9CAE}"/>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C1C92CA-D875-40CA-A15E-7E358F3B7DFA}"/>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C184B84-C389-457C-9DAB-53FAE0920A79}"/>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DD3138C-591C-46EA-94E2-9C884A958DE6}"/>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E31D51-10CA-40B2-A40B-78612A39FED8}"/>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DAE1213-F519-4224-B4D6-06793E2EE4FE}"/>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B061E5D-92E5-4FF2-ABFF-BF1FE118B7BC}"/>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F63ACE-AFB5-4BA0-BDC6-859169F99AAD}"/>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5DE3548-D4EC-4412-95DC-D0CC3A129E31}"/>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a:p>
          </p:txBody>
        </p:sp>
      </p:grpSp>
      <p:sp>
        <p:nvSpPr>
          <p:cNvPr id="94" name="Freeform: Shape 93">
            <a:extLst>
              <a:ext uri="{FF2B5EF4-FFF2-40B4-BE49-F238E27FC236}">
                <a16:creationId xmlns:a16="http://schemas.microsoft.com/office/drawing/2014/main" id="{8DEFD216-736A-4D4E-B3E5-2AC9FC850E43}"/>
              </a:ext>
            </a:extLst>
          </p:cNvPr>
          <p:cNvSpPr/>
          <p:nvPr/>
        </p:nvSpPr>
        <p:spPr>
          <a:xfrm>
            <a:off x="2693475" y="3524267"/>
            <a:ext cx="1914045" cy="3047023"/>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48CF1C9-9127-4E6E-800A-D6F08A3CB52D}"/>
              </a:ext>
            </a:extLst>
          </p:cNvPr>
          <p:cNvSpPr/>
          <p:nvPr/>
        </p:nvSpPr>
        <p:spPr>
          <a:xfrm>
            <a:off x="888372" y="3564535"/>
            <a:ext cx="1702327" cy="3035580"/>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a:p>
        </p:txBody>
      </p:sp>
    </p:spTree>
    <p:extLst>
      <p:ext uri="{BB962C8B-B14F-4D97-AF65-F5344CB8AC3E}">
        <p14:creationId xmlns:p14="http://schemas.microsoft.com/office/powerpoint/2010/main" val="19565001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en-US" dirty="0"/>
              <a:t>Fully Editable Shapes</a:t>
            </a:r>
          </a:p>
        </p:txBody>
      </p:sp>
      <p:grpSp>
        <p:nvGrpSpPr>
          <p:cNvPr id="3" name="Group 2">
            <a:extLst>
              <a:ext uri="{FF2B5EF4-FFF2-40B4-BE49-F238E27FC236}">
                <a16:creationId xmlns:a16="http://schemas.microsoft.com/office/drawing/2014/main" id="{C6C7ED69-9B67-4387-AF88-9CE7A2875169}"/>
              </a:ext>
            </a:extLst>
          </p:cNvPr>
          <p:cNvGrpSpPr/>
          <p:nvPr/>
        </p:nvGrpSpPr>
        <p:grpSpPr>
          <a:xfrm>
            <a:off x="2991983" y="4488422"/>
            <a:ext cx="1029928" cy="1810559"/>
            <a:chOff x="4871870" y="1763729"/>
            <a:chExt cx="2448272" cy="4303935"/>
          </a:xfrm>
        </p:grpSpPr>
        <p:grpSp>
          <p:nvGrpSpPr>
            <p:cNvPr id="4" name="Group 3">
              <a:extLst>
                <a:ext uri="{FF2B5EF4-FFF2-40B4-BE49-F238E27FC236}">
                  <a16:creationId xmlns:a16="http://schemas.microsoft.com/office/drawing/2014/main" id="{5BBE7916-9ACA-479A-A63F-0C9C524B6FAB}"/>
                </a:ext>
              </a:extLst>
            </p:cNvPr>
            <p:cNvGrpSpPr/>
            <p:nvPr/>
          </p:nvGrpSpPr>
          <p:grpSpPr>
            <a:xfrm>
              <a:off x="4871870" y="1763729"/>
              <a:ext cx="2448272" cy="4303935"/>
              <a:chOff x="445712" y="1449040"/>
              <a:chExt cx="2113018" cy="3924176"/>
            </a:xfrm>
          </p:grpSpPr>
          <p:sp>
            <p:nvSpPr>
              <p:cNvPr id="6" name="Rounded Rectangle 4">
                <a:extLst>
                  <a:ext uri="{FF2B5EF4-FFF2-40B4-BE49-F238E27FC236}">
                    <a16:creationId xmlns:a16="http://schemas.microsoft.com/office/drawing/2014/main" id="{489480C7-E140-470B-8669-1AED136E3FE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A6EFD2F2-173C-4E6D-80CD-10CDC056137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E4E26D36-798A-493A-814B-4E98C809506D}"/>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205527B0-D7C0-42A8-82F2-146B8FC4A91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3F17A677-5FE3-4866-ACBE-B11071340EA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5" name="Picture Placeholder 2">
              <a:extLst>
                <a:ext uri="{FF2B5EF4-FFF2-40B4-BE49-F238E27FC236}">
                  <a16:creationId xmlns:a16="http://schemas.microsoft.com/office/drawing/2014/main" id="{BEAE4A56-3337-4BAB-B229-944CC95EC76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grpSp>
        <p:nvGrpSpPr>
          <p:cNvPr id="11" name="Group 10">
            <a:extLst>
              <a:ext uri="{FF2B5EF4-FFF2-40B4-BE49-F238E27FC236}">
                <a16:creationId xmlns:a16="http://schemas.microsoft.com/office/drawing/2014/main" id="{ED2AD421-A594-4ACD-BB17-3581F30B3BE5}"/>
              </a:ext>
            </a:extLst>
          </p:cNvPr>
          <p:cNvGrpSpPr/>
          <p:nvPr/>
        </p:nvGrpSpPr>
        <p:grpSpPr>
          <a:xfrm>
            <a:off x="497788" y="1673020"/>
            <a:ext cx="3785416" cy="2079830"/>
            <a:chOff x="-548507" y="477868"/>
            <a:chExt cx="11570449" cy="6357177"/>
          </a:xfrm>
        </p:grpSpPr>
        <p:sp>
          <p:nvSpPr>
            <p:cNvPr id="12" name="Freeform: Shape 11">
              <a:extLst>
                <a:ext uri="{FF2B5EF4-FFF2-40B4-BE49-F238E27FC236}">
                  <a16:creationId xmlns:a16="http://schemas.microsoft.com/office/drawing/2014/main" id="{857BB090-3781-45AF-A217-AE1A9BDD4DD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87A3CA3-C4CC-48AC-976D-FF69185D4E1F}"/>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2378ED6-F758-4400-8402-80156F94FB9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D06535C-4A2B-466F-8BE7-65E90418C9CA}"/>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C04F87EE-BF7B-4D85-8833-2DEA4F2D925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0EBFA903-EC45-4296-BE35-59758D56CDE9}"/>
                </a:ext>
              </a:extLst>
            </p:cNvPr>
            <p:cNvGrpSpPr/>
            <p:nvPr/>
          </p:nvGrpSpPr>
          <p:grpSpPr>
            <a:xfrm>
              <a:off x="1606" y="6382978"/>
              <a:ext cx="413937" cy="115242"/>
              <a:chOff x="5955" y="6353672"/>
              <a:chExt cx="413937" cy="115242"/>
            </a:xfrm>
          </p:grpSpPr>
          <p:sp>
            <p:nvSpPr>
              <p:cNvPr id="22" name="Rectangle: Rounded Corners 21">
                <a:extLst>
                  <a:ext uri="{FF2B5EF4-FFF2-40B4-BE49-F238E27FC236}">
                    <a16:creationId xmlns:a16="http://schemas.microsoft.com/office/drawing/2014/main" id="{A8000B2E-FAA4-4DE8-BDFE-B69DED15852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B5B7C9F-E97F-4374-9978-15C99A65F24B}"/>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63D75BF-8D39-43CF-80B7-8E5DA60C214D}"/>
                </a:ext>
              </a:extLst>
            </p:cNvPr>
            <p:cNvGrpSpPr/>
            <p:nvPr/>
          </p:nvGrpSpPr>
          <p:grpSpPr>
            <a:xfrm>
              <a:off x="9855291" y="6381600"/>
              <a:ext cx="885989" cy="115242"/>
              <a:chOff x="5955" y="6353672"/>
              <a:chExt cx="413937" cy="115242"/>
            </a:xfrm>
          </p:grpSpPr>
          <p:sp>
            <p:nvSpPr>
              <p:cNvPr id="20" name="Rectangle: Rounded Corners 19">
                <a:extLst>
                  <a:ext uri="{FF2B5EF4-FFF2-40B4-BE49-F238E27FC236}">
                    <a16:creationId xmlns:a16="http://schemas.microsoft.com/office/drawing/2014/main" id="{1AEDEAAD-6F48-4B49-A588-7F9E760E7B9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6D9EC33-0335-47F5-A483-F8C6C8B9DAB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DD60C8A1-6698-4F0B-A359-80E27986973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4" name="Group 23">
            <a:extLst>
              <a:ext uri="{FF2B5EF4-FFF2-40B4-BE49-F238E27FC236}">
                <a16:creationId xmlns:a16="http://schemas.microsoft.com/office/drawing/2014/main" id="{4B8FB11E-70C3-4758-BF15-29A47188E6CC}"/>
              </a:ext>
            </a:extLst>
          </p:cNvPr>
          <p:cNvGrpSpPr/>
          <p:nvPr/>
        </p:nvGrpSpPr>
        <p:grpSpPr>
          <a:xfrm>
            <a:off x="813189" y="4186232"/>
            <a:ext cx="1649894" cy="2225662"/>
            <a:chOff x="5745956" y="3501865"/>
            <a:chExt cx="2146216" cy="2895189"/>
          </a:xfrm>
        </p:grpSpPr>
        <p:sp>
          <p:nvSpPr>
            <p:cNvPr id="25" name="Freeform: Shape 24">
              <a:extLst>
                <a:ext uri="{FF2B5EF4-FFF2-40B4-BE49-F238E27FC236}">
                  <a16:creationId xmlns:a16="http://schemas.microsoft.com/office/drawing/2014/main" id="{135DA065-C6AF-433C-BFAB-8988DEFF0D7D}"/>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EFEA623-50EB-43C5-A4C9-72E260CC4D61}"/>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A496F39-7BFF-4725-A2CE-2EBB2A693404}"/>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96F0009-DEA2-4D5B-A0F1-C178C2D85246}"/>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C6C828-59B1-4865-8BB9-082A9B72AEA8}"/>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F3C2BEB-C32C-4586-B143-331C284F2722}"/>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A5C2FB1-E15A-4BBA-9D6B-A5EE63EF80D8}"/>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2" name="Group 31">
              <a:extLst>
                <a:ext uri="{FF2B5EF4-FFF2-40B4-BE49-F238E27FC236}">
                  <a16:creationId xmlns:a16="http://schemas.microsoft.com/office/drawing/2014/main" id="{63010127-1EF3-486D-9194-37877D6FB758}"/>
                </a:ext>
              </a:extLst>
            </p:cNvPr>
            <p:cNvGrpSpPr/>
            <p:nvPr/>
          </p:nvGrpSpPr>
          <p:grpSpPr>
            <a:xfrm>
              <a:off x="6752948" y="6198983"/>
              <a:ext cx="113352" cy="113352"/>
              <a:chOff x="6768693" y="6038239"/>
              <a:chExt cx="147969" cy="147969"/>
            </a:xfrm>
          </p:grpSpPr>
          <p:sp>
            <p:nvSpPr>
              <p:cNvPr id="33" name="Oval 32">
                <a:extLst>
                  <a:ext uri="{FF2B5EF4-FFF2-40B4-BE49-F238E27FC236}">
                    <a16:creationId xmlns:a16="http://schemas.microsoft.com/office/drawing/2014/main" id="{17DE05D6-B8AD-4E35-8132-CD6CD8451D43}"/>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50983FD-F1B0-4C2B-8787-538CF87E1D6F}"/>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 name="Group 34">
            <a:extLst>
              <a:ext uri="{FF2B5EF4-FFF2-40B4-BE49-F238E27FC236}">
                <a16:creationId xmlns:a16="http://schemas.microsoft.com/office/drawing/2014/main" id="{16736EA8-E3B6-4330-A279-50B5CB5B14D0}"/>
              </a:ext>
            </a:extLst>
          </p:cNvPr>
          <p:cNvGrpSpPr/>
          <p:nvPr/>
        </p:nvGrpSpPr>
        <p:grpSpPr>
          <a:xfrm>
            <a:off x="4391122" y="4502161"/>
            <a:ext cx="1029928" cy="1922281"/>
            <a:chOff x="3501573" y="3178068"/>
            <a:chExt cx="1340594" cy="2737840"/>
          </a:xfrm>
        </p:grpSpPr>
        <p:sp>
          <p:nvSpPr>
            <p:cNvPr id="36" name="Freeform: Shape 35">
              <a:extLst>
                <a:ext uri="{FF2B5EF4-FFF2-40B4-BE49-F238E27FC236}">
                  <a16:creationId xmlns:a16="http://schemas.microsoft.com/office/drawing/2014/main" id="{BCA28F57-EFBD-47FC-8379-2D3E23F582DD}"/>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80E9608-0C20-4142-83CA-AB5C41C0C57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8E3676F-3370-4C7E-80A3-BCF39D161974}"/>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54209F0-F591-461B-9FA5-863184AF9717}"/>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6B9F1445-27D6-43B2-957F-7EF3ECEEEDA0}"/>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44C1532-B17D-4512-B6A3-01580240F253}"/>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42" name="Group 41">
              <a:extLst>
                <a:ext uri="{FF2B5EF4-FFF2-40B4-BE49-F238E27FC236}">
                  <a16:creationId xmlns:a16="http://schemas.microsoft.com/office/drawing/2014/main" id="{8E91FD06-2390-41F8-9907-EA2FAC8492B4}"/>
                </a:ext>
              </a:extLst>
            </p:cNvPr>
            <p:cNvGrpSpPr/>
            <p:nvPr/>
          </p:nvGrpSpPr>
          <p:grpSpPr>
            <a:xfrm>
              <a:off x="4092761" y="5635852"/>
              <a:ext cx="164520" cy="173080"/>
              <a:chOff x="6772303" y="6038214"/>
              <a:chExt cx="140650" cy="147968"/>
            </a:xfrm>
          </p:grpSpPr>
          <p:sp>
            <p:nvSpPr>
              <p:cNvPr id="46" name="Oval 45">
                <a:extLst>
                  <a:ext uri="{FF2B5EF4-FFF2-40B4-BE49-F238E27FC236}">
                    <a16:creationId xmlns:a16="http://schemas.microsoft.com/office/drawing/2014/main" id="{85288D17-4178-4A1D-9A96-65E806F63B7C}"/>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3D37312-EBAA-44FC-BF3A-3A491761AAF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Freeform: Shape 42">
              <a:extLst>
                <a:ext uri="{FF2B5EF4-FFF2-40B4-BE49-F238E27FC236}">
                  <a16:creationId xmlns:a16="http://schemas.microsoft.com/office/drawing/2014/main" id="{0BC2B73D-A5B9-4E6F-A055-F54B5EC77106}"/>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44" name="Rectangle: Rounded Corners 43">
              <a:extLst>
                <a:ext uri="{FF2B5EF4-FFF2-40B4-BE49-F238E27FC236}">
                  <a16:creationId xmlns:a16="http://schemas.microsoft.com/office/drawing/2014/main" id="{28C4316C-570C-46C3-8B27-FDEE63BC059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9AA6E8-7CBE-4625-B48C-5062799A2180}"/>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rapezoid 18">
            <a:extLst>
              <a:ext uri="{FF2B5EF4-FFF2-40B4-BE49-F238E27FC236}">
                <a16:creationId xmlns:a16="http://schemas.microsoft.com/office/drawing/2014/main" id="{3A90927D-7A9A-4A79-B137-70363BF52161}"/>
              </a:ext>
            </a:extLst>
          </p:cNvPr>
          <p:cNvSpPr/>
          <p:nvPr/>
        </p:nvSpPr>
        <p:spPr>
          <a:xfrm rot="10800000">
            <a:off x="5718976" y="5216119"/>
            <a:ext cx="2073624" cy="1147405"/>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nvGrpSpPr>
          <p:cNvPr id="77" name="Group 76">
            <a:extLst>
              <a:ext uri="{FF2B5EF4-FFF2-40B4-BE49-F238E27FC236}">
                <a16:creationId xmlns:a16="http://schemas.microsoft.com/office/drawing/2014/main" id="{626E2E02-64BD-4169-A614-FA66BF5B698B}"/>
              </a:ext>
            </a:extLst>
          </p:cNvPr>
          <p:cNvGrpSpPr/>
          <p:nvPr/>
        </p:nvGrpSpPr>
        <p:grpSpPr>
          <a:xfrm>
            <a:off x="7846240" y="1225792"/>
            <a:ext cx="4170149" cy="5224948"/>
            <a:chOff x="8606304" y="2313703"/>
            <a:chExt cx="3463288" cy="4339293"/>
          </a:xfrm>
        </p:grpSpPr>
        <p:grpSp>
          <p:nvGrpSpPr>
            <p:cNvPr id="49" name="Group 48">
              <a:extLst>
                <a:ext uri="{FF2B5EF4-FFF2-40B4-BE49-F238E27FC236}">
                  <a16:creationId xmlns:a16="http://schemas.microsoft.com/office/drawing/2014/main" id="{A74F33D9-6D3E-469C-B5E6-1EEF71C8A329}"/>
                </a:ext>
              </a:extLst>
            </p:cNvPr>
            <p:cNvGrpSpPr/>
            <p:nvPr/>
          </p:nvGrpSpPr>
          <p:grpSpPr>
            <a:xfrm>
              <a:off x="8606304" y="4750154"/>
              <a:ext cx="3463288" cy="1902842"/>
              <a:chOff x="-548507" y="477868"/>
              <a:chExt cx="11570449" cy="6357177"/>
            </a:xfrm>
          </p:grpSpPr>
          <p:sp>
            <p:nvSpPr>
              <p:cNvPr id="50" name="Freeform: Shape 49">
                <a:extLst>
                  <a:ext uri="{FF2B5EF4-FFF2-40B4-BE49-F238E27FC236}">
                    <a16:creationId xmlns:a16="http://schemas.microsoft.com/office/drawing/2014/main" id="{A15CA5B2-E5F6-490F-9592-3805EB08C7D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CD52039-C517-40AA-9504-E70ACFFBDCC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C2DD39E-DC5F-48B7-8AFD-B662A20F46B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474017B-EE7C-4F7E-9FEE-1876971131A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A7F49C14-8859-46FF-95F2-7B03B4EE87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4C2286A0-6B82-406D-BA12-0C9334FA6CC7}"/>
                  </a:ext>
                </a:extLst>
              </p:cNvPr>
              <p:cNvGrpSpPr/>
              <p:nvPr/>
            </p:nvGrpSpPr>
            <p:grpSpPr>
              <a:xfrm>
                <a:off x="1606" y="6382978"/>
                <a:ext cx="413937" cy="115242"/>
                <a:chOff x="5955" y="6353672"/>
                <a:chExt cx="413937" cy="115242"/>
              </a:xfrm>
            </p:grpSpPr>
            <p:sp>
              <p:nvSpPr>
                <p:cNvPr id="60" name="Rectangle: Rounded Corners 59">
                  <a:extLst>
                    <a:ext uri="{FF2B5EF4-FFF2-40B4-BE49-F238E27FC236}">
                      <a16:creationId xmlns:a16="http://schemas.microsoft.com/office/drawing/2014/main" id="{355AA021-D052-4ED9-9011-618FF2595FD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6F3925EF-604F-4ED3-997E-44B278BA270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11E5C30-2404-4585-9027-1C9237A195D8}"/>
                  </a:ext>
                </a:extLst>
              </p:cNvPr>
              <p:cNvGrpSpPr/>
              <p:nvPr/>
            </p:nvGrpSpPr>
            <p:grpSpPr>
              <a:xfrm>
                <a:off x="9855291" y="6381600"/>
                <a:ext cx="885989" cy="115242"/>
                <a:chOff x="5955" y="6353672"/>
                <a:chExt cx="413937" cy="115242"/>
              </a:xfrm>
            </p:grpSpPr>
            <p:sp>
              <p:nvSpPr>
                <p:cNvPr id="58" name="Rectangle: Rounded Corners 57">
                  <a:extLst>
                    <a:ext uri="{FF2B5EF4-FFF2-40B4-BE49-F238E27FC236}">
                      <a16:creationId xmlns:a16="http://schemas.microsoft.com/office/drawing/2014/main" id="{67191180-8392-457A-96CA-26B15B81995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76300A7-A5D0-4916-88B5-AEA5C346B6A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Freeform: Shape 56">
                <a:extLst>
                  <a:ext uri="{FF2B5EF4-FFF2-40B4-BE49-F238E27FC236}">
                    <a16:creationId xmlns:a16="http://schemas.microsoft.com/office/drawing/2014/main" id="{777EF98B-82D2-4BFA-BBA7-6480C24B511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2" name="자유형: 도형 56">
              <a:extLst>
                <a:ext uri="{FF2B5EF4-FFF2-40B4-BE49-F238E27FC236}">
                  <a16:creationId xmlns:a16="http://schemas.microsoft.com/office/drawing/2014/main" id="{B95B6A3E-7DC3-49C1-87F7-90F923611347}"/>
                </a:ext>
              </a:extLst>
            </p:cNvPr>
            <p:cNvSpPr/>
            <p:nvPr/>
          </p:nvSpPr>
          <p:spPr>
            <a:xfrm>
              <a:off x="9103848" y="3842800"/>
              <a:ext cx="2489220" cy="2531903"/>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63" name="자유형: 도형 55">
              <a:extLst>
                <a:ext uri="{FF2B5EF4-FFF2-40B4-BE49-F238E27FC236}">
                  <a16:creationId xmlns:a16="http://schemas.microsoft.com/office/drawing/2014/main" id="{5E9FDD35-93A6-4A71-8D82-5E5A2B839F26}"/>
                </a:ext>
              </a:extLst>
            </p:cNvPr>
            <p:cNvSpPr/>
            <p:nvPr/>
          </p:nvSpPr>
          <p:spPr>
            <a:xfrm>
              <a:off x="9108759" y="3824942"/>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64" name="Oval 17">
              <a:extLst>
                <a:ext uri="{FF2B5EF4-FFF2-40B4-BE49-F238E27FC236}">
                  <a16:creationId xmlns:a16="http://schemas.microsoft.com/office/drawing/2014/main" id="{E7FBF37F-DB47-4730-A1A5-3A3AAAD33BE2}"/>
                </a:ext>
              </a:extLst>
            </p:cNvPr>
            <p:cNvSpPr/>
            <p:nvPr/>
          </p:nvSpPr>
          <p:spPr>
            <a:xfrm>
              <a:off x="9854521" y="2313703"/>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TextBox 64">
              <a:extLst>
                <a:ext uri="{FF2B5EF4-FFF2-40B4-BE49-F238E27FC236}">
                  <a16:creationId xmlns:a16="http://schemas.microsoft.com/office/drawing/2014/main" id="{84C6D534-5B6D-4E11-81AF-71158286742E}"/>
                </a:ext>
              </a:extLst>
            </p:cNvPr>
            <p:cNvSpPr txBox="1"/>
            <p:nvPr/>
          </p:nvSpPr>
          <p:spPr>
            <a:xfrm>
              <a:off x="9642497" y="5807354"/>
              <a:ext cx="1411922" cy="421751"/>
            </a:xfrm>
            <a:prstGeom prst="rect">
              <a:avLst/>
            </a:prstGeom>
            <a:solidFill>
              <a:schemeClr val="accent1"/>
            </a:solidFill>
          </p:spPr>
          <p:txBody>
            <a:bodyPr wrap="square" rtlCol="0" anchor="ctr">
              <a:spAutoFit/>
            </a:bodyPr>
            <a:lstStyle/>
            <a:p>
              <a:pPr algn="ctr"/>
              <a:r>
                <a:rPr lang="en-US" altLang="ko-KR" sz="2700" b="1" dirty="0">
                  <a:solidFill>
                    <a:schemeClr val="bg1"/>
                  </a:solidFill>
                  <a:cs typeface="Arial" pitchFamily="34" charset="0"/>
                </a:rPr>
                <a:t>START</a:t>
              </a:r>
              <a:endParaRPr lang="ko-KR" altLang="en-US" sz="2700" b="1" dirty="0">
                <a:solidFill>
                  <a:schemeClr val="bg1"/>
                </a:solidFill>
                <a:cs typeface="Arial" pitchFamily="34" charset="0"/>
              </a:endParaRPr>
            </a:p>
          </p:txBody>
        </p:sp>
      </p:grpSp>
      <p:grpSp>
        <p:nvGrpSpPr>
          <p:cNvPr id="66" name="Group 65">
            <a:extLst>
              <a:ext uri="{FF2B5EF4-FFF2-40B4-BE49-F238E27FC236}">
                <a16:creationId xmlns:a16="http://schemas.microsoft.com/office/drawing/2014/main" id="{6EC25D9A-5C5E-4397-9D37-C059C144C1EA}"/>
              </a:ext>
            </a:extLst>
          </p:cNvPr>
          <p:cNvGrpSpPr/>
          <p:nvPr/>
        </p:nvGrpSpPr>
        <p:grpSpPr>
          <a:xfrm>
            <a:off x="4876908" y="1292643"/>
            <a:ext cx="3514321" cy="2483305"/>
            <a:chOff x="834476" y="1568606"/>
            <a:chExt cx="5669428" cy="4006156"/>
          </a:xfrm>
        </p:grpSpPr>
        <p:sp>
          <p:nvSpPr>
            <p:cNvPr id="67" name="Freeform: Shape 66">
              <a:extLst>
                <a:ext uri="{FF2B5EF4-FFF2-40B4-BE49-F238E27FC236}">
                  <a16:creationId xmlns:a16="http://schemas.microsoft.com/office/drawing/2014/main" id="{E03B23FD-95E5-4A72-AA31-A5062561D866}"/>
                </a:ext>
              </a:extLst>
            </p:cNvPr>
            <p:cNvSpPr/>
            <p:nvPr/>
          </p:nvSpPr>
          <p:spPr>
            <a:xfrm>
              <a:off x="834476" y="2121438"/>
              <a:ext cx="4395438" cy="345332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52202840-7C86-4882-BFE3-C727E8A8FBFE}"/>
                </a:ext>
              </a:extLst>
            </p:cNvPr>
            <p:cNvGrpSpPr/>
            <p:nvPr/>
          </p:nvGrpSpPr>
          <p:grpSpPr>
            <a:xfrm>
              <a:off x="1985606" y="2767224"/>
              <a:ext cx="2101495" cy="855818"/>
              <a:chOff x="6484672" y="2318645"/>
              <a:chExt cx="2188230" cy="891140"/>
            </a:xfrm>
          </p:grpSpPr>
          <p:sp>
            <p:nvSpPr>
              <p:cNvPr id="74" name="Oval 21">
                <a:extLst>
                  <a:ext uri="{FF2B5EF4-FFF2-40B4-BE49-F238E27FC236}">
                    <a16:creationId xmlns:a16="http://schemas.microsoft.com/office/drawing/2014/main" id="{7BF10C56-4C42-4A12-9C86-1688C6BC6E59}"/>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5" name="Freeform: Shape 74">
                <a:extLst>
                  <a:ext uri="{FF2B5EF4-FFF2-40B4-BE49-F238E27FC236}">
                    <a16:creationId xmlns:a16="http://schemas.microsoft.com/office/drawing/2014/main" id="{C707AB56-EFCC-4F19-A4CE-119C9873D266}"/>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052C31DC-21A8-4E24-A53D-A0B02EDB47A4}"/>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3361B9F1-C6BA-46B8-BE33-D9F502A33AD3}"/>
                </a:ext>
              </a:extLst>
            </p:cNvPr>
            <p:cNvGrpSpPr/>
            <p:nvPr/>
          </p:nvGrpSpPr>
          <p:grpSpPr>
            <a:xfrm>
              <a:off x="3551703" y="1568606"/>
              <a:ext cx="2952201" cy="3058907"/>
              <a:chOff x="3551703" y="1568606"/>
              <a:chExt cx="2952201" cy="3058907"/>
            </a:xfrm>
          </p:grpSpPr>
          <p:sp>
            <p:nvSpPr>
              <p:cNvPr id="72" name="Oval 71">
                <a:extLst>
                  <a:ext uri="{FF2B5EF4-FFF2-40B4-BE49-F238E27FC236}">
                    <a16:creationId xmlns:a16="http://schemas.microsoft.com/office/drawing/2014/main" id="{6858764D-FB79-4367-AABE-C2E53C17581D}"/>
                  </a:ext>
                </a:extLst>
              </p:cNvPr>
              <p:cNvSpPr/>
              <p:nvPr/>
            </p:nvSpPr>
            <p:spPr>
              <a:xfrm>
                <a:off x="3571959" y="1571134"/>
                <a:ext cx="2392181" cy="2392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29F1BD58-EB5D-4221-B9B2-CFB6CA31F2A2}"/>
                  </a:ext>
                </a:extLst>
              </p:cNvPr>
              <p:cNvSpPr/>
              <p:nvPr/>
            </p:nvSpPr>
            <p:spPr>
              <a:xfrm>
                <a:off x="3551703" y="1568606"/>
                <a:ext cx="2952201" cy="3058907"/>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2">
                  <a:lumMod val="50000"/>
                </a:schemeClr>
              </a:solidFill>
              <a:ln w="9525"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564DB66D-5CD1-46F0-826F-B069CABF9A4B}"/>
                </a:ext>
              </a:extLst>
            </p:cNvPr>
            <p:cNvSpPr/>
            <p:nvPr/>
          </p:nvSpPr>
          <p:spPr>
            <a:xfrm>
              <a:off x="4518773" y="1878460"/>
              <a:ext cx="527010" cy="1645818"/>
            </a:xfrm>
            <a:custGeom>
              <a:avLst/>
              <a:gdLst>
                <a:gd name="connsiteX0" fmla="*/ 50093 w 527010"/>
                <a:gd name="connsiteY0" fmla="*/ 592985 h 1645818"/>
                <a:gd name="connsiteX1" fmla="*/ 481185 w 527010"/>
                <a:gd name="connsiteY1" fmla="*/ 592985 h 1645818"/>
                <a:gd name="connsiteX2" fmla="*/ 481185 w 527010"/>
                <a:gd name="connsiteY2" fmla="*/ 1645818 h 1645818"/>
                <a:gd name="connsiteX3" fmla="*/ 50093 w 527010"/>
                <a:gd name="connsiteY3" fmla="*/ 1645818 h 1645818"/>
                <a:gd name="connsiteX4" fmla="*/ 50093 w 527010"/>
                <a:gd name="connsiteY4" fmla="*/ 592985 h 1645818"/>
                <a:gd name="connsiteX5" fmla="*/ 263505 w 527010"/>
                <a:gd name="connsiteY5" fmla="*/ 0 h 1645818"/>
                <a:gd name="connsiteX6" fmla="*/ 527010 w 527010"/>
                <a:gd name="connsiteY6" fmla="*/ 263505 h 1645818"/>
                <a:gd name="connsiteX7" fmla="*/ 263505 w 527010"/>
                <a:gd name="connsiteY7" fmla="*/ 527010 h 1645818"/>
                <a:gd name="connsiteX8" fmla="*/ 0 w 527010"/>
                <a:gd name="connsiteY8" fmla="*/ 263505 h 1645818"/>
                <a:gd name="connsiteX9" fmla="*/ 263505 w 527010"/>
                <a:gd name="connsiteY9" fmla="*/ 0 h 16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7010" h="1645818">
                  <a:moveTo>
                    <a:pt x="50093" y="592985"/>
                  </a:moveTo>
                  <a:cubicBezTo>
                    <a:pt x="193791" y="592985"/>
                    <a:pt x="336065" y="592985"/>
                    <a:pt x="481185" y="592985"/>
                  </a:cubicBezTo>
                  <a:cubicBezTo>
                    <a:pt x="481185" y="943692"/>
                    <a:pt x="481185" y="1293688"/>
                    <a:pt x="481185" y="1645818"/>
                  </a:cubicBezTo>
                  <a:cubicBezTo>
                    <a:pt x="338911" y="1645818"/>
                    <a:pt x="195925" y="1645818"/>
                    <a:pt x="50093" y="1645818"/>
                  </a:cubicBezTo>
                  <a:cubicBezTo>
                    <a:pt x="50093" y="1292977"/>
                    <a:pt x="50093" y="944404"/>
                    <a:pt x="50093" y="592985"/>
                  </a:cubicBezTo>
                  <a:close/>
                  <a:moveTo>
                    <a:pt x="263505" y="0"/>
                  </a:moveTo>
                  <a:cubicBezTo>
                    <a:pt x="409035" y="0"/>
                    <a:pt x="527010" y="117975"/>
                    <a:pt x="527010" y="263505"/>
                  </a:cubicBezTo>
                  <a:cubicBezTo>
                    <a:pt x="527010" y="409035"/>
                    <a:pt x="409035" y="527010"/>
                    <a:pt x="263505" y="527010"/>
                  </a:cubicBezTo>
                  <a:cubicBezTo>
                    <a:pt x="117975" y="527010"/>
                    <a:pt x="0" y="409035"/>
                    <a:pt x="0" y="263505"/>
                  </a:cubicBezTo>
                  <a:cubicBezTo>
                    <a:pt x="0" y="117975"/>
                    <a:pt x="117975" y="0"/>
                    <a:pt x="263505" y="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DEE7DCF-E451-46FD-8D00-EBD0DE9BAA5E}"/>
                </a:ext>
              </a:extLst>
            </p:cNvPr>
            <p:cNvSpPr>
              <a:spLocks noChangeAspect="1"/>
            </p:cNvSpPr>
            <p:nvPr/>
          </p:nvSpPr>
          <p:spPr>
            <a:xfrm>
              <a:off x="3699511" y="2423423"/>
              <a:ext cx="799244" cy="1190400"/>
            </a:xfrm>
            <a:custGeom>
              <a:avLst/>
              <a:gdLst>
                <a:gd name="connsiteX0" fmla="*/ 799244 w 799244"/>
                <a:gd name="connsiteY0" fmla="*/ 290618 h 1190400"/>
                <a:gd name="connsiteX1" fmla="*/ 797417 w 799244"/>
                <a:gd name="connsiteY1" fmla="*/ 297434 h 1190400"/>
                <a:gd name="connsiteX2" fmla="*/ 795560 w 799244"/>
                <a:gd name="connsiteY2" fmla="*/ 294569 h 1190400"/>
                <a:gd name="connsiteX3" fmla="*/ 208851 w 799244"/>
                <a:gd name="connsiteY3" fmla="*/ 244094 h 1190400"/>
                <a:gd name="connsiteX4" fmla="*/ 283732 w 799244"/>
                <a:gd name="connsiteY4" fmla="*/ 256281 h 1190400"/>
                <a:gd name="connsiteX5" fmla="*/ 548572 w 799244"/>
                <a:gd name="connsiteY5" fmla="*/ 714996 h 1190400"/>
                <a:gd name="connsiteX6" fmla="*/ 238294 w 799244"/>
                <a:gd name="connsiteY6" fmla="*/ 989139 h 1190400"/>
                <a:gd name="connsiteX7" fmla="*/ 203917 w 799244"/>
                <a:gd name="connsiteY7" fmla="*/ 990486 h 1190400"/>
                <a:gd name="connsiteX8" fmla="*/ 184626 w 799244"/>
                <a:gd name="connsiteY8" fmla="*/ 967105 h 1190400"/>
                <a:gd name="connsiteX9" fmla="*/ 130477 w 799244"/>
                <a:gd name="connsiteY9" fmla="*/ 877973 h 1190400"/>
                <a:gd name="connsiteX10" fmla="*/ 103899 w 799244"/>
                <a:gd name="connsiteY10" fmla="*/ 822800 h 1190400"/>
                <a:gd name="connsiteX11" fmla="*/ 129349 w 799244"/>
                <a:gd name="connsiteY11" fmla="*/ 832445 h 1190400"/>
                <a:gd name="connsiteX12" fmla="*/ 401181 w 799244"/>
                <a:gd name="connsiteY12" fmla="*/ 675504 h 1190400"/>
                <a:gd name="connsiteX13" fmla="*/ 244239 w 799244"/>
                <a:gd name="connsiteY13" fmla="*/ 403672 h 1190400"/>
                <a:gd name="connsiteX14" fmla="*/ 11615 w 799244"/>
                <a:gd name="connsiteY14" fmla="*/ 481679 h 1190400"/>
                <a:gd name="connsiteX15" fmla="*/ 7988 w 799244"/>
                <a:gd name="connsiteY15" fmla="*/ 488980 h 1190400"/>
                <a:gd name="connsiteX16" fmla="*/ 5582 w 799244"/>
                <a:gd name="connsiteY16" fmla="*/ 473213 h 1190400"/>
                <a:gd name="connsiteX17" fmla="*/ 0 w 799244"/>
                <a:gd name="connsiteY17" fmla="*/ 362682 h 1190400"/>
                <a:gd name="connsiteX18" fmla="*/ 3577 w 799244"/>
                <a:gd name="connsiteY18" fmla="*/ 291848 h 1190400"/>
                <a:gd name="connsiteX19" fmla="*/ 64903 w 799244"/>
                <a:gd name="connsiteY19" fmla="*/ 263867 h 1190400"/>
                <a:gd name="connsiteX20" fmla="*/ 208851 w 799244"/>
                <a:gd name="connsiteY20" fmla="*/ 244094 h 1190400"/>
                <a:gd name="connsiteX21" fmla="*/ 256604 w 799244"/>
                <a:gd name="connsiteY21" fmla="*/ 0 h 1190400"/>
                <a:gd name="connsiteX22" fmla="*/ 435367 w 799244"/>
                <a:gd name="connsiteY22" fmla="*/ 47899 h 1190400"/>
                <a:gd name="connsiteX23" fmla="*/ 432805 w 799244"/>
                <a:gd name="connsiteY23" fmla="*/ 200152 h 1190400"/>
                <a:gd name="connsiteX24" fmla="*/ 428129 w 799244"/>
                <a:gd name="connsiteY24" fmla="*/ 198899 h 1190400"/>
                <a:gd name="connsiteX25" fmla="*/ 529793 w 799244"/>
                <a:gd name="connsiteY25" fmla="*/ 277814 h 1190400"/>
                <a:gd name="connsiteX26" fmla="*/ 665336 w 799244"/>
                <a:gd name="connsiteY26" fmla="*/ 244111 h 1190400"/>
                <a:gd name="connsiteX27" fmla="*/ 752221 w 799244"/>
                <a:gd name="connsiteY27" fmla="*/ 407517 h 1190400"/>
                <a:gd name="connsiteX28" fmla="*/ 655642 w 799244"/>
                <a:gd name="connsiteY28" fmla="*/ 494588 h 1190400"/>
                <a:gd name="connsiteX29" fmla="*/ 671407 w 799244"/>
                <a:gd name="connsiteY29" fmla="*/ 631799 h 1190400"/>
                <a:gd name="connsiteX30" fmla="*/ 792040 w 799244"/>
                <a:gd name="connsiteY30" fmla="*/ 698766 h 1190400"/>
                <a:gd name="connsiteX31" fmla="*/ 744140 w 799244"/>
                <a:gd name="connsiteY31" fmla="*/ 877529 h 1190400"/>
                <a:gd name="connsiteX32" fmla="*/ 597759 w 799244"/>
                <a:gd name="connsiteY32" fmla="*/ 875067 h 1190400"/>
                <a:gd name="connsiteX33" fmla="*/ 531703 w 799244"/>
                <a:gd name="connsiteY33" fmla="*/ 958779 h 1190400"/>
                <a:gd name="connsiteX34" fmla="*/ 579776 w 799244"/>
                <a:gd name="connsiteY34" fmla="*/ 1084249 h 1190400"/>
                <a:gd name="connsiteX35" fmla="*/ 428177 w 799244"/>
                <a:gd name="connsiteY35" fmla="*/ 1190400 h 1190400"/>
                <a:gd name="connsiteX36" fmla="*/ 313190 w 799244"/>
                <a:gd name="connsiteY36" fmla="*/ 1090572 h 1190400"/>
                <a:gd name="connsiteX37" fmla="*/ 327183 w 799244"/>
                <a:gd name="connsiteY37" fmla="*/ 1080774 h 1190400"/>
                <a:gd name="connsiteX38" fmla="*/ 286308 w 799244"/>
                <a:gd name="connsiteY38" fmla="*/ 1090345 h 1190400"/>
                <a:gd name="connsiteX39" fmla="*/ 247794 w 799244"/>
                <a:gd name="connsiteY39" fmla="*/ 1043665 h 1190400"/>
                <a:gd name="connsiteX40" fmla="*/ 326743 w 799244"/>
                <a:gd name="connsiteY40" fmla="*/ 1024722 h 1190400"/>
                <a:gd name="connsiteX41" fmla="*/ 602169 w 799244"/>
                <a:gd name="connsiteY41" fmla="*/ 729358 h 1190400"/>
                <a:gd name="connsiteX42" fmla="*/ 298093 w 799244"/>
                <a:gd name="connsiteY42" fmla="*/ 202684 h 1190400"/>
                <a:gd name="connsiteX43" fmla="*/ 46845 w 799244"/>
                <a:gd name="connsiteY43" fmla="*/ 211394 h 1190400"/>
                <a:gd name="connsiteX44" fmla="*/ 9179 w 799244"/>
                <a:gd name="connsiteY44" fmla="*/ 228580 h 1190400"/>
                <a:gd name="connsiteX45" fmla="*/ 21963 w 799244"/>
                <a:gd name="connsiteY45" fmla="*/ 144814 h 1190400"/>
                <a:gd name="connsiteX46" fmla="*/ 26554 w 799244"/>
                <a:gd name="connsiteY46" fmla="*/ 126959 h 1190400"/>
                <a:gd name="connsiteX47" fmla="*/ 53569 w 799244"/>
                <a:gd name="connsiteY47" fmla="*/ 153014 h 1190400"/>
                <a:gd name="connsiteX48" fmla="*/ 52467 w 799244"/>
                <a:gd name="connsiteY48" fmla="*/ 153702 h 1190400"/>
                <a:gd name="connsiteX49" fmla="*/ 187371 w 799244"/>
                <a:gd name="connsiteY49" fmla="*/ 134388 h 1190400"/>
                <a:gd name="connsiteX50" fmla="*/ 182695 w 799244"/>
                <a:gd name="connsiteY50" fmla="*/ 133135 h 11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99244" h="1190400">
                  <a:moveTo>
                    <a:pt x="799244" y="290618"/>
                  </a:moveTo>
                  <a:lnTo>
                    <a:pt x="797417" y="297434"/>
                  </a:lnTo>
                  <a:lnTo>
                    <a:pt x="795560" y="294569"/>
                  </a:lnTo>
                  <a:close/>
                  <a:moveTo>
                    <a:pt x="208851" y="244094"/>
                  </a:moveTo>
                  <a:cubicBezTo>
                    <a:pt x="233694" y="245585"/>
                    <a:pt x="258756" y="249588"/>
                    <a:pt x="283732" y="256281"/>
                  </a:cubicBezTo>
                  <a:cubicBezTo>
                    <a:pt x="483536" y="309818"/>
                    <a:pt x="602109" y="515192"/>
                    <a:pt x="548572" y="714996"/>
                  </a:cubicBezTo>
                  <a:cubicBezTo>
                    <a:pt x="508419" y="864850"/>
                    <a:pt x="382857" y="969010"/>
                    <a:pt x="238294" y="989139"/>
                  </a:cubicBezTo>
                  <a:lnTo>
                    <a:pt x="203917" y="990486"/>
                  </a:lnTo>
                  <a:lnTo>
                    <a:pt x="184626" y="967105"/>
                  </a:lnTo>
                  <a:cubicBezTo>
                    <a:pt x="165199" y="938349"/>
                    <a:pt x="147119" y="908608"/>
                    <a:pt x="130477" y="877973"/>
                  </a:cubicBezTo>
                  <a:lnTo>
                    <a:pt x="103899" y="822800"/>
                  </a:lnTo>
                  <a:lnTo>
                    <a:pt x="129349" y="832445"/>
                  </a:lnTo>
                  <a:cubicBezTo>
                    <a:pt x="247752" y="864171"/>
                    <a:pt x="369455" y="793906"/>
                    <a:pt x="401181" y="675504"/>
                  </a:cubicBezTo>
                  <a:cubicBezTo>
                    <a:pt x="432907" y="557101"/>
                    <a:pt x="362642" y="435397"/>
                    <a:pt x="244239" y="403672"/>
                  </a:cubicBezTo>
                  <a:cubicBezTo>
                    <a:pt x="155437" y="379877"/>
                    <a:pt x="64778" y="413453"/>
                    <a:pt x="11615" y="481679"/>
                  </a:cubicBezTo>
                  <a:lnTo>
                    <a:pt x="7988" y="488980"/>
                  </a:lnTo>
                  <a:lnTo>
                    <a:pt x="5582" y="473213"/>
                  </a:lnTo>
                  <a:cubicBezTo>
                    <a:pt x="1891" y="436871"/>
                    <a:pt x="0" y="399997"/>
                    <a:pt x="0" y="362682"/>
                  </a:cubicBezTo>
                  <a:lnTo>
                    <a:pt x="3577" y="291848"/>
                  </a:lnTo>
                  <a:lnTo>
                    <a:pt x="64903" y="263867"/>
                  </a:lnTo>
                  <a:cubicBezTo>
                    <a:pt x="110365" y="248176"/>
                    <a:pt x="159167" y="241112"/>
                    <a:pt x="208851" y="244094"/>
                  </a:cubicBezTo>
                  <a:close/>
                  <a:moveTo>
                    <a:pt x="256604" y="0"/>
                  </a:moveTo>
                  <a:lnTo>
                    <a:pt x="435367" y="47899"/>
                  </a:lnTo>
                  <a:lnTo>
                    <a:pt x="432805" y="200152"/>
                  </a:lnTo>
                  <a:lnTo>
                    <a:pt x="428129" y="198899"/>
                  </a:lnTo>
                  <a:cubicBezTo>
                    <a:pt x="466230" y="220342"/>
                    <a:pt x="500666" y="246635"/>
                    <a:pt x="529793" y="277814"/>
                  </a:cubicBezTo>
                  <a:lnTo>
                    <a:pt x="665336" y="244111"/>
                  </a:lnTo>
                  <a:lnTo>
                    <a:pt x="752221" y="407517"/>
                  </a:lnTo>
                  <a:lnTo>
                    <a:pt x="655642" y="494588"/>
                  </a:lnTo>
                  <a:cubicBezTo>
                    <a:pt x="667749" y="538685"/>
                    <a:pt x="673455" y="584861"/>
                    <a:pt x="671407" y="631799"/>
                  </a:cubicBezTo>
                  <a:lnTo>
                    <a:pt x="792040" y="698766"/>
                  </a:lnTo>
                  <a:lnTo>
                    <a:pt x="744140" y="877529"/>
                  </a:lnTo>
                  <a:lnTo>
                    <a:pt x="597759" y="875067"/>
                  </a:lnTo>
                  <a:cubicBezTo>
                    <a:pt x="579252" y="905991"/>
                    <a:pt x="556828" y="933881"/>
                    <a:pt x="531703" y="958779"/>
                  </a:cubicBezTo>
                  <a:lnTo>
                    <a:pt x="579776" y="1084249"/>
                  </a:lnTo>
                  <a:lnTo>
                    <a:pt x="428177" y="1190400"/>
                  </a:lnTo>
                  <a:lnTo>
                    <a:pt x="313190" y="1090572"/>
                  </a:lnTo>
                  <a:lnTo>
                    <a:pt x="327183" y="1080774"/>
                  </a:lnTo>
                  <a:lnTo>
                    <a:pt x="286308" y="1090345"/>
                  </a:lnTo>
                  <a:lnTo>
                    <a:pt x="247794" y="1043665"/>
                  </a:lnTo>
                  <a:lnTo>
                    <a:pt x="326743" y="1024722"/>
                  </a:lnTo>
                  <a:cubicBezTo>
                    <a:pt x="457234" y="979682"/>
                    <a:pt x="563750" y="872736"/>
                    <a:pt x="602169" y="729358"/>
                  </a:cubicBezTo>
                  <a:cubicBezTo>
                    <a:pt x="663637" y="499952"/>
                    <a:pt x="527498" y="264153"/>
                    <a:pt x="298093" y="202684"/>
                  </a:cubicBezTo>
                  <a:cubicBezTo>
                    <a:pt x="212066" y="179633"/>
                    <a:pt x="125140" y="184371"/>
                    <a:pt x="46845" y="211394"/>
                  </a:cubicBezTo>
                  <a:lnTo>
                    <a:pt x="9179" y="228580"/>
                  </a:lnTo>
                  <a:lnTo>
                    <a:pt x="21963" y="144814"/>
                  </a:lnTo>
                  <a:lnTo>
                    <a:pt x="26554" y="126959"/>
                  </a:lnTo>
                  <a:lnTo>
                    <a:pt x="53569" y="153014"/>
                  </a:lnTo>
                  <a:lnTo>
                    <a:pt x="52467" y="153702"/>
                  </a:lnTo>
                  <a:cubicBezTo>
                    <a:pt x="95554" y="140146"/>
                    <a:pt x="141043" y="133879"/>
                    <a:pt x="187371" y="134388"/>
                  </a:cubicBezTo>
                  <a:lnTo>
                    <a:pt x="182695" y="133135"/>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Tree>
    <p:extLst>
      <p:ext uri="{BB962C8B-B14F-4D97-AF65-F5344CB8AC3E}">
        <p14:creationId xmlns:p14="http://schemas.microsoft.com/office/powerpoint/2010/main" val="3347399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Trapezoid 13">
            <a:extLst>
              <a:ext uri="{FF2B5EF4-FFF2-40B4-BE49-F238E27FC236}">
                <a16:creationId xmlns:a16="http://schemas.microsoft.com/office/drawing/2014/main" id="{EAB635DE-58EF-4585-A0F5-0790A1957A5B}"/>
              </a:ext>
            </a:extLst>
          </p:cNvPr>
          <p:cNvSpPr/>
          <p:nvPr/>
        </p:nvSpPr>
        <p:spPr>
          <a:xfrm>
            <a:off x="5324216" y="2548984"/>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0474" y="973127"/>
            <a:ext cx="11573197" cy="724247"/>
          </a:xfrm>
        </p:spPr>
        <p:txBody>
          <a:bodyPr/>
          <a:lstStyle/>
          <a:p>
            <a:pPr lvl="0"/>
            <a:r>
              <a:rPr lang="vi-VN" sz="4800" b="1" dirty="0">
                <a:solidFill>
                  <a:prstClr val="black">
                    <a:lumMod val="85000"/>
                    <a:lumOff val="15000"/>
                  </a:prstClr>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Mô hình tổ chức dữ liệu phân tán trên Git</a:t>
            </a:r>
          </a:p>
          <a:p>
            <a:endParaRPr lang="en-US" dirty="0"/>
          </a:p>
        </p:txBody>
      </p:sp>
      <p:pic>
        <p:nvPicPr>
          <p:cNvPr id="3" name="Picture 2" descr="Git là gì – Những khái niệm cơ bản khi làm việc trên G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2" y="1584632"/>
            <a:ext cx="4590474" cy="51688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it Github cài đặt và sử dụ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818" y="2254326"/>
            <a:ext cx="7560595" cy="333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66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2" y="753581"/>
            <a:ext cx="11573197" cy="724247"/>
          </a:xfrm>
          <a:prstGeom prst="rect">
            <a:avLst/>
          </a:prstGeom>
        </p:spPr>
        <p:txBody>
          <a:bodyPr/>
          <a:lstStyle/>
          <a:p>
            <a:r>
              <a:rPr lang="vi-VN" b="1" dirty="0">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hoạt động như thế nào </a:t>
            </a:r>
            <a:r>
              <a:rPr lang="en-US" b="1" dirty="0">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a:t>
            </a:r>
            <a:endParaRPr lang="vi-VN" b="1" dirty="0">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endParaRPr>
          </a:p>
          <a:p>
            <a:endParaRPr lang="en-US" dirty="0"/>
          </a:p>
        </p:txBody>
      </p:sp>
      <p:sp>
        <p:nvSpPr>
          <p:cNvPr id="3" name="Rectangle 2">
            <a:extLst>
              <a:ext uri="{FF2B5EF4-FFF2-40B4-BE49-F238E27FC236}">
                <a16:creationId xmlns:a16="http://schemas.microsoft.com/office/drawing/2014/main" id="{54410FB4-252E-4A68-8BCA-8800B6F92BE5}"/>
              </a:ext>
            </a:extLst>
          </p:cNvPr>
          <p:cNvSpPr/>
          <p:nvPr/>
        </p:nvSpPr>
        <p:spPr>
          <a:xfrm rot="16200000">
            <a:off x="5126521" y="-222303"/>
            <a:ext cx="193895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6" name="Rectangle 5">
            <a:extLst>
              <a:ext uri="{FF2B5EF4-FFF2-40B4-BE49-F238E27FC236}">
                <a16:creationId xmlns:a16="http://schemas.microsoft.com/office/drawing/2014/main" id="{5768A3F8-C769-4FB4-8127-458B780B931D}"/>
              </a:ext>
            </a:extLst>
          </p:cNvPr>
          <p:cNvSpPr/>
          <p:nvPr/>
        </p:nvSpPr>
        <p:spPr>
          <a:xfrm rot="16200000">
            <a:off x="5699962" y="-1548348"/>
            <a:ext cx="792088" cy="12192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grpSp>
        <p:nvGrpSpPr>
          <p:cNvPr id="22" name="Group 21">
            <a:extLst>
              <a:ext uri="{FF2B5EF4-FFF2-40B4-BE49-F238E27FC236}">
                <a16:creationId xmlns:a16="http://schemas.microsoft.com/office/drawing/2014/main" id="{D08CDC47-4F80-49AA-B0A9-28F6155566C2}"/>
              </a:ext>
            </a:extLst>
          </p:cNvPr>
          <p:cNvGrpSpPr/>
          <p:nvPr/>
        </p:nvGrpSpPr>
        <p:grpSpPr>
          <a:xfrm>
            <a:off x="105109" y="859239"/>
            <a:ext cx="2250926" cy="5702739"/>
            <a:chOff x="8501432" y="77155"/>
            <a:chExt cx="2685350" cy="6803354"/>
          </a:xfrm>
        </p:grpSpPr>
        <p:sp>
          <p:nvSpPr>
            <p:cNvPr id="23" name="Freeform: Shape 22">
              <a:extLst>
                <a:ext uri="{FF2B5EF4-FFF2-40B4-BE49-F238E27FC236}">
                  <a16:creationId xmlns:a16="http://schemas.microsoft.com/office/drawing/2014/main" id="{D550C564-A9FF-476D-80FC-D2D1118051A7}"/>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D6F1C5CF-2B72-4AF9-9F9D-047672EE0370}"/>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8FD5DE7-74E0-4E0B-B421-346BF92FD415}"/>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9F1A927-B5A3-44B4-BA2C-FE0566AE2826}"/>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5F363208-3B86-400C-9FA6-5E25A8C9E242}"/>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651982F-E2B7-42AA-BC80-093F795EDC8D}"/>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FAF89F98-CE64-425E-8AB1-D98C3FDAF27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DAFF24B3-F191-47D0-A483-9BB8D1F28BC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215407C-F7BE-4376-89C6-E33F9421C373}"/>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AB33D3B-D51B-4712-AAB5-907D4852F5B2}"/>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5537CDD-FA06-4528-B4DE-00B04DF9D650}"/>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7BDCB65-A00F-4A47-B5D5-1A05C047551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15F4B31-DF6B-4295-A5ED-44F49FB15102}"/>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79D69C2A-CB24-4D3D-9164-8C89B33ACB00}"/>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AA5C7A67-979E-44F1-9A7A-BD92ABDAC408}"/>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52A0D1A-B83A-46AA-8ACB-2DCD6C345152}"/>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dirty="0"/>
            </a:p>
          </p:txBody>
        </p:sp>
        <p:grpSp>
          <p:nvGrpSpPr>
            <p:cNvPr id="39" name="Group 38">
              <a:extLst>
                <a:ext uri="{FF2B5EF4-FFF2-40B4-BE49-F238E27FC236}">
                  <a16:creationId xmlns:a16="http://schemas.microsoft.com/office/drawing/2014/main" id="{1BBB734F-F004-4631-A7A2-BB5806D95600}"/>
                </a:ext>
              </a:extLst>
            </p:cNvPr>
            <p:cNvGrpSpPr/>
            <p:nvPr/>
          </p:nvGrpSpPr>
          <p:grpSpPr>
            <a:xfrm>
              <a:off x="8963351" y="2835327"/>
              <a:ext cx="1121835" cy="315595"/>
              <a:chOff x="8963351" y="2835327"/>
              <a:chExt cx="1121835" cy="315595"/>
            </a:xfrm>
          </p:grpSpPr>
          <p:sp>
            <p:nvSpPr>
              <p:cNvPr id="51" name="Freeform: Shape 50">
                <a:extLst>
                  <a:ext uri="{FF2B5EF4-FFF2-40B4-BE49-F238E27FC236}">
                    <a16:creationId xmlns:a16="http://schemas.microsoft.com/office/drawing/2014/main" id="{1E6B3A95-B532-476E-8ABB-94DD48AFE193}"/>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0CFA93F-D4F6-4D7C-96F1-4D8AECD40AD2}"/>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B6AF1BC2-934C-493A-AFCD-5D2481B46874}"/>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A9EDCFB-8683-4271-B062-ED8748D299D5}"/>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85307DD7-5E2A-4B5A-9A8D-AA096940FF6B}"/>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52E487-540C-4906-949D-E25A6DB3E49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dirty="0"/>
              </a:p>
            </p:txBody>
          </p:sp>
        </p:grpSp>
        <p:sp>
          <p:nvSpPr>
            <p:cNvPr id="40" name="Freeform: Shape 39">
              <a:extLst>
                <a:ext uri="{FF2B5EF4-FFF2-40B4-BE49-F238E27FC236}">
                  <a16:creationId xmlns:a16="http://schemas.microsoft.com/office/drawing/2014/main" id="{F4E2C14D-21B0-49F1-AB9B-EE03EA0972E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0E7F6C-5140-4DE7-B1D8-18122DBA2DB4}"/>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AFB02A5F-4E96-45F8-BAA6-28F78C7EA83C}"/>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415E213-9C34-4625-8439-7899BC337602}"/>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217B495B-B560-4153-8B9E-EEBED30B50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F230576-7F20-476B-80FF-D8807D7991AE}"/>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D95D8F32-344B-4C26-A62B-F52A92531B8C}"/>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A413B7C-2A7C-409C-9D95-FB1295EC8CB1}"/>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1A17515-CE4A-4122-8F11-3BA3099F308A}"/>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EB660035-A153-4F4B-A2FE-FDE17FA1C88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B7E2D806-B7DA-458B-8DB1-62B1C325CA99}"/>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dirty="0"/>
            </a:p>
          </p:txBody>
        </p:sp>
      </p:grpSp>
      <p:sp>
        <p:nvSpPr>
          <p:cNvPr id="57" name="TextBox 56"/>
          <p:cNvSpPr txBox="1"/>
          <p:nvPr/>
        </p:nvSpPr>
        <p:spPr>
          <a:xfrm>
            <a:off x="2484610" y="1161637"/>
            <a:ext cx="9391442" cy="2954655"/>
          </a:xfrm>
          <a:prstGeom prst="rect">
            <a:avLst/>
          </a:prstGeom>
          <a:noFill/>
        </p:spPr>
        <p:txBody>
          <a:bodyPr wrap="square" rtlCol="0">
            <a:spAutoFit/>
          </a:bodyPr>
          <a:lstStyle/>
          <a:p>
            <a:pPr marL="457200" indent="-457200" algn="jus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Git coi thông tin được lưu trữ là một tập hợp các snapshot – ảnh chụp toàn bộ nội dung tất cả các file tại thời điểm.</a:t>
            </a:r>
          </a:p>
          <a:p>
            <a:pPr marL="457200" indent="-457200" algn="jus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Mỗi khi bạn “commit”, Git sẽ “chụp” và tạo ra một snapshot cùng một tham chiếu tới snapshot đó. Để hiệu quả, nếu các tệp không thay đổi, Git sẽ không lưu trữ lại </a:t>
            </a:r>
            <a:r>
              <a:rPr lang="vi-VN" sz="2800" dirty="0" smtClean="0">
                <a:latin typeface="Times New Roman" panose="02020603050405020304" pitchFamily="18" charset="0"/>
                <a:cs typeface="Times New Roman" panose="02020603050405020304" pitchFamily="18" charset="0"/>
              </a:rPr>
              <a:t>file</a:t>
            </a:r>
            <a:r>
              <a:rPr lang="en-US" sz="2800" dirty="0" smtClean="0">
                <a:latin typeface="Times New Roman" panose="02020603050405020304" pitchFamily="18" charset="0"/>
                <a:cs typeface="Times New Roman" panose="02020603050405020304" pitchFamily="18" charset="0"/>
              </a:rPr>
              <a:t> - </a:t>
            </a:r>
            <a:r>
              <a:rPr lang="vi-VN" sz="2800" dirty="0" smtClean="0">
                <a:latin typeface="Times New Roman" panose="02020603050405020304" pitchFamily="18" charset="0"/>
                <a:cs typeface="Times New Roman" panose="02020603050405020304" pitchFamily="18" charset="0"/>
              </a:rPr>
              <a:t>chỉ </a:t>
            </a:r>
            <a:r>
              <a:rPr lang="vi-VN" sz="2800" dirty="0">
                <a:latin typeface="Times New Roman" panose="02020603050405020304" pitchFamily="18" charset="0"/>
                <a:cs typeface="Times New Roman" panose="02020603050405020304" pitchFamily="18" charset="0"/>
              </a:rPr>
              <a:t>là một liên kết đến tệp giống file trước đó mà nó đã lưu trữ</a:t>
            </a:r>
            <a:r>
              <a:rPr lang="en-US"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pic>
        <p:nvPicPr>
          <p:cNvPr id="58" name="Picture 57"/>
          <p:cNvPicPr>
            <a:picLocks noChangeAspect="1"/>
          </p:cNvPicPr>
          <p:nvPr/>
        </p:nvPicPr>
        <p:blipFill>
          <a:blip r:embed="rId2"/>
          <a:stretch>
            <a:fillRect/>
          </a:stretch>
        </p:blipFill>
        <p:spPr>
          <a:xfrm>
            <a:off x="3381397" y="4116292"/>
            <a:ext cx="6133748" cy="2726882"/>
          </a:xfrm>
          <a:prstGeom prst="rect">
            <a:avLst/>
          </a:prstGeom>
        </p:spPr>
      </p:pic>
    </p:spTree>
    <p:extLst>
      <p:ext uri="{BB962C8B-B14F-4D97-AF65-F5344CB8AC3E}">
        <p14:creationId xmlns:p14="http://schemas.microsoft.com/office/powerpoint/2010/main" val="3182193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7673D85-B83A-45A2-9733-03EC5D36BE02}"/>
              </a:ext>
            </a:extLst>
          </p:cNvPr>
          <p:cNvGrpSpPr/>
          <p:nvPr/>
        </p:nvGrpSpPr>
        <p:grpSpPr>
          <a:xfrm>
            <a:off x="4512703" y="2342125"/>
            <a:ext cx="3163784" cy="3171693"/>
            <a:chOff x="4512703" y="2342125"/>
            <a:chExt cx="3163784" cy="3171693"/>
          </a:xfrm>
        </p:grpSpPr>
        <p:sp>
          <p:nvSpPr>
            <p:cNvPr id="4" name="Oval 3">
              <a:extLst>
                <a:ext uri="{FF2B5EF4-FFF2-40B4-BE49-F238E27FC236}">
                  <a16:creationId xmlns:a16="http://schemas.microsoft.com/office/drawing/2014/main" id="{F5E9E98F-508B-4A11-98F6-6E0381AB5E13}"/>
                </a:ext>
              </a:extLst>
            </p:cNvPr>
            <p:cNvSpPr/>
            <p:nvPr/>
          </p:nvSpPr>
          <p:spPr>
            <a:xfrm>
              <a:off x="4512703" y="2342125"/>
              <a:ext cx="3163784" cy="3163784"/>
            </a:xfrm>
            <a:prstGeom prst="ellipse">
              <a:avLst/>
            </a:prstGeom>
            <a:noFill/>
            <a:ln w="158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40" name="Isosceles Triangle 39">
              <a:extLst>
                <a:ext uri="{FF2B5EF4-FFF2-40B4-BE49-F238E27FC236}">
                  <a16:creationId xmlns:a16="http://schemas.microsoft.com/office/drawing/2014/main" id="{95BE80B0-F8FA-4269-A4FF-660A6CC68FDF}"/>
                </a:ext>
              </a:extLst>
            </p:cNvPr>
            <p:cNvSpPr/>
            <p:nvPr/>
          </p:nvSpPr>
          <p:spPr>
            <a:xfrm rot="3735809">
              <a:off x="5381112" y="2372164"/>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a:extLst>
                <a:ext uri="{FF2B5EF4-FFF2-40B4-BE49-F238E27FC236}">
                  <a16:creationId xmlns:a16="http://schemas.microsoft.com/office/drawing/2014/main" id="{0C83A356-14C7-402D-A5DC-591E6094DC2B}"/>
                </a:ext>
              </a:extLst>
            </p:cNvPr>
            <p:cNvSpPr/>
            <p:nvPr/>
          </p:nvSpPr>
          <p:spPr>
            <a:xfrm rot="9640335">
              <a:off x="7437750" y="3237571"/>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a:extLst>
                <a:ext uri="{FF2B5EF4-FFF2-40B4-BE49-F238E27FC236}">
                  <a16:creationId xmlns:a16="http://schemas.microsoft.com/office/drawing/2014/main" id="{462E3616-7259-476E-83F5-DC7C6AF169A6}"/>
                </a:ext>
              </a:extLst>
            </p:cNvPr>
            <p:cNvSpPr/>
            <p:nvPr/>
          </p:nvSpPr>
          <p:spPr>
            <a:xfrm rot="14802930">
              <a:off x="6572340" y="5314379"/>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a:extLst>
                <a:ext uri="{FF2B5EF4-FFF2-40B4-BE49-F238E27FC236}">
                  <a16:creationId xmlns:a16="http://schemas.microsoft.com/office/drawing/2014/main" id="{4E17EBEA-4BC8-4138-A4EE-46F4466144E2}"/>
                </a:ext>
              </a:extLst>
            </p:cNvPr>
            <p:cNvSpPr/>
            <p:nvPr/>
          </p:nvSpPr>
          <p:spPr>
            <a:xfrm rot="20277048">
              <a:off x="4517714" y="4438859"/>
              <a:ext cx="214213" cy="18466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44380" y="766912"/>
            <a:ext cx="11573197" cy="724247"/>
          </a:xfrm>
          <a:prstGeom prst="rect">
            <a:avLst/>
          </a:prstGeom>
        </p:spPr>
        <p:txBody>
          <a:bodyPr/>
          <a:lstStyle/>
          <a:p>
            <a:pPr lvl="0"/>
            <a:r>
              <a:rPr lang="vi-VN" b="1" dirty="0">
                <a:solidFill>
                  <a:prstClr val="black">
                    <a:lumMod val="85000"/>
                    <a:lumOff val="15000"/>
                  </a:prstClr>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Git có lợi ích gì ?</a:t>
            </a:r>
          </a:p>
          <a:p>
            <a:endParaRPr lang="en-US" dirty="0"/>
          </a:p>
        </p:txBody>
      </p:sp>
      <p:sp>
        <p:nvSpPr>
          <p:cNvPr id="5" name="Oval 4">
            <a:extLst>
              <a:ext uri="{FF2B5EF4-FFF2-40B4-BE49-F238E27FC236}">
                <a16:creationId xmlns:a16="http://schemas.microsoft.com/office/drawing/2014/main" id="{B663AE4A-4C7C-4BBD-AA95-43EE3AD8D62C}"/>
              </a:ext>
            </a:extLst>
          </p:cNvPr>
          <p:cNvSpPr/>
          <p:nvPr/>
        </p:nvSpPr>
        <p:spPr>
          <a:xfrm>
            <a:off x="5586771" y="1900249"/>
            <a:ext cx="1015648" cy="1015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Oval 5">
            <a:extLst>
              <a:ext uri="{FF2B5EF4-FFF2-40B4-BE49-F238E27FC236}">
                <a16:creationId xmlns:a16="http://schemas.microsoft.com/office/drawing/2014/main" id="{39219104-6D78-4DD0-96E8-F008C69561EA}"/>
              </a:ext>
            </a:extLst>
          </p:cNvPr>
          <p:cNvSpPr/>
          <p:nvPr/>
        </p:nvSpPr>
        <p:spPr>
          <a:xfrm>
            <a:off x="7081926" y="3416193"/>
            <a:ext cx="1015648" cy="1015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Oval 6">
            <a:extLst>
              <a:ext uri="{FF2B5EF4-FFF2-40B4-BE49-F238E27FC236}">
                <a16:creationId xmlns:a16="http://schemas.microsoft.com/office/drawing/2014/main" id="{4C4A1935-A30A-45C7-A748-68E068F255F5}"/>
              </a:ext>
            </a:extLst>
          </p:cNvPr>
          <p:cNvSpPr/>
          <p:nvPr/>
        </p:nvSpPr>
        <p:spPr>
          <a:xfrm>
            <a:off x="4094426" y="3416193"/>
            <a:ext cx="1015648" cy="1015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8893550C-B9CB-4C7F-A412-48438498A500}"/>
              </a:ext>
            </a:extLst>
          </p:cNvPr>
          <p:cNvSpPr/>
          <p:nvPr/>
        </p:nvSpPr>
        <p:spPr>
          <a:xfrm>
            <a:off x="5586771" y="4932137"/>
            <a:ext cx="1015648" cy="1015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TextBox 10">
            <a:extLst>
              <a:ext uri="{FF2B5EF4-FFF2-40B4-BE49-F238E27FC236}">
                <a16:creationId xmlns:a16="http://schemas.microsoft.com/office/drawing/2014/main" id="{1DD75378-495B-479E-AC0D-3EB2D7AFB92A}"/>
              </a:ext>
            </a:extLst>
          </p:cNvPr>
          <p:cNvSpPr txBox="1"/>
          <p:nvPr/>
        </p:nvSpPr>
        <p:spPr>
          <a:xfrm>
            <a:off x="1435454" y="2418551"/>
            <a:ext cx="3534233" cy="738664"/>
          </a:xfrm>
          <a:prstGeom prst="rect">
            <a:avLst/>
          </a:prstGeom>
          <a:noFill/>
        </p:spPr>
        <p:txBody>
          <a:bodyPr wrap="square" lIns="0" tIns="0" rIns="0" bIns="0" rtlCol="0">
            <a:spAutoFit/>
          </a:bodyPr>
          <a:lstStyle/>
          <a:p>
            <a:r>
              <a:rPr lang="vi-VN" altLang="ko-KR" sz="2400" dirty="0" smtClean="0">
                <a:latin typeface="Times New Roman" panose="02020603050405020304" pitchFamily="18" charset="0"/>
                <a:cs typeface="Times New Roman" panose="02020603050405020304" pitchFamily="18" charset="0"/>
              </a:rPr>
              <a:t>Dễ sử dụng, thao tác nhanh</a:t>
            </a:r>
            <a:r>
              <a:rPr lang="en-US" altLang="ko-KR" sz="2400" dirty="0" smtClean="0">
                <a:latin typeface="Times New Roman" panose="02020603050405020304" pitchFamily="18" charset="0"/>
                <a:cs typeface="Times New Roman" panose="02020603050405020304" pitchFamily="18" charset="0"/>
              </a:rPr>
              <a:t>,</a:t>
            </a:r>
            <a:r>
              <a:rPr lang="vi-VN" altLang="ko-KR" sz="2400" dirty="0" smtClean="0">
                <a:latin typeface="Times New Roman" panose="02020603050405020304" pitchFamily="18" charset="0"/>
                <a:cs typeface="Times New Roman" panose="02020603050405020304" pitchFamily="18" charset="0"/>
              </a:rPr>
              <a:t> gọn, lẹ và rất an toàn</a:t>
            </a:r>
            <a:r>
              <a:rPr lang="en-US" altLang="ko-KR" sz="2400" dirty="0">
                <a:latin typeface="Times New Roman" panose="02020603050405020304" pitchFamily="18" charset="0"/>
                <a:cs typeface="Times New Roman" panose="02020603050405020304" pitchFamily="18" charset="0"/>
              </a:rPr>
              <a:t>.</a:t>
            </a:r>
            <a:endParaRPr lang="en-US" altLang="ko-KR"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97A2A9-D140-483E-9317-040351682A85}"/>
              </a:ext>
            </a:extLst>
          </p:cNvPr>
          <p:cNvSpPr txBox="1"/>
          <p:nvPr/>
        </p:nvSpPr>
        <p:spPr>
          <a:xfrm>
            <a:off x="237431" y="4667967"/>
            <a:ext cx="4669408" cy="1846659"/>
          </a:xfrm>
          <a:prstGeom prst="rect">
            <a:avLst/>
          </a:prstGeom>
          <a:noFill/>
        </p:spPr>
        <p:txBody>
          <a:bodyPr wrap="square" lIns="0" tIns="0" rIns="0" bIns="0" rtlCol="0">
            <a:spAutoFit/>
          </a:bodyPr>
          <a:lstStyle/>
          <a:p>
            <a:r>
              <a:rPr lang="vi-VN" altLang="ko-KR" sz="2400" dirty="0">
                <a:latin typeface="Times New Roman" panose="02020603050405020304" pitchFamily="18" charset="0"/>
                <a:cs typeface="Times New Roman" panose="02020603050405020304" pitchFamily="18" charset="0"/>
              </a:rPr>
              <a:t>Chỉ cần clone mã nguồn từ kho chứa hoặc clone một phiên bản thay đổi nào đó từ kho chứa, hoặc một nhánh nào đó từ kho chứa là bạn có thể làm việc ở mọi lúc mọi nơi</a:t>
            </a:r>
            <a:r>
              <a:rPr lang="vi-VN" altLang="ko-KR" sz="2400" dirty="0" smtClean="0">
                <a:latin typeface="Times New Roman" panose="02020603050405020304" pitchFamily="18" charset="0"/>
                <a:cs typeface="Times New Roman" panose="02020603050405020304" pitchFamily="18" charset="0"/>
              </a:rPr>
              <a:t>.</a:t>
            </a:r>
            <a:r>
              <a:rPr lang="en-US" altLang="ko-KR" sz="2400" dirty="0" smtClean="0">
                <a:latin typeface="Times New Roman" panose="02020603050405020304" pitchFamily="18" charset="0"/>
                <a:cs typeface="Times New Roman" panose="02020603050405020304" pitchFamily="18" charset="0"/>
              </a:rPr>
              <a:t> </a:t>
            </a:r>
            <a:endParaRPr lang="en-US" altLang="ko-KR"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D0C8136-55D9-426A-9125-DFB975B3D560}"/>
              </a:ext>
            </a:extLst>
          </p:cNvPr>
          <p:cNvSpPr txBox="1"/>
          <p:nvPr/>
        </p:nvSpPr>
        <p:spPr>
          <a:xfrm>
            <a:off x="8271045" y="3133672"/>
            <a:ext cx="3699570" cy="1580689"/>
          </a:xfrm>
          <a:prstGeom prst="rect">
            <a:avLst/>
          </a:prstGeom>
          <a:noFill/>
        </p:spPr>
        <p:txBody>
          <a:bodyPr wrap="square" lIns="0" tIns="0" rIns="0" bIns="0" rtlCol="0">
            <a:spAutoFit/>
          </a:bodyPr>
          <a:lstStyle/>
          <a:p>
            <a:pPr>
              <a:lnSpc>
                <a:spcPct val="107000"/>
              </a:lnSpc>
              <a:spcAft>
                <a:spcPts val="1950"/>
              </a:spcAft>
            </a:pPr>
            <a:r>
              <a:rPr lang="vi-VN" sz="24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Dễ </a:t>
            </a:r>
            <a:r>
              <a:rPr lang="vi-VN"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dàng kết hợp các phân nhánh (branch), có thể giúp quy trình làm việc code theo nhóm đơn giản hơn rất nhiều.</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2BCE3AF3-99EC-4846-B8B5-E1988F052D49}"/>
              </a:ext>
            </a:extLst>
          </p:cNvPr>
          <p:cNvSpPr txBox="1"/>
          <p:nvPr/>
        </p:nvSpPr>
        <p:spPr>
          <a:xfrm>
            <a:off x="7037759" y="5566529"/>
            <a:ext cx="4649040" cy="790345"/>
          </a:xfrm>
          <a:prstGeom prst="rect">
            <a:avLst/>
          </a:prstGeom>
          <a:noFill/>
        </p:spPr>
        <p:txBody>
          <a:bodyPr wrap="square" lIns="0" tIns="0" rIns="0" bIns="0" rtlCol="0">
            <a:spAutoFit/>
          </a:bodyPr>
          <a:lstStyle/>
          <a:p>
            <a:pPr>
              <a:lnSpc>
                <a:spcPct val="107000"/>
              </a:lnSpc>
              <a:spcAft>
                <a:spcPts val="1950"/>
              </a:spcAft>
            </a:pPr>
            <a:r>
              <a:rPr lang="vi-VN"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Deployment sản phẩm của bạn một cách không thể nào dễ dàng hơn.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rapezoid 18">
            <a:extLst>
              <a:ext uri="{FF2B5EF4-FFF2-40B4-BE49-F238E27FC236}">
                <a16:creationId xmlns:a16="http://schemas.microsoft.com/office/drawing/2014/main" id="{DBB9929F-BE1C-4AA9-B459-86D6FE681773}"/>
              </a:ext>
            </a:extLst>
          </p:cNvPr>
          <p:cNvSpPr/>
          <p:nvPr/>
        </p:nvSpPr>
        <p:spPr>
          <a:xfrm rot="10800000">
            <a:off x="5463278" y="3537494"/>
            <a:ext cx="1280169" cy="708360"/>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dirty="0">
              <a:solidFill>
                <a:schemeClr val="tx1">
                  <a:lumMod val="75000"/>
                  <a:lumOff val="25000"/>
                </a:schemeClr>
              </a:solidFill>
            </a:endParaRPr>
          </a:p>
        </p:txBody>
      </p:sp>
      <p:cxnSp>
        <p:nvCxnSpPr>
          <p:cNvPr id="27" name="Straight Arrow Connector 26">
            <a:extLst>
              <a:ext uri="{FF2B5EF4-FFF2-40B4-BE49-F238E27FC236}">
                <a16:creationId xmlns:a16="http://schemas.microsoft.com/office/drawing/2014/main" id="{AE833FB4-8511-4594-9863-A050CEFF6F19}"/>
              </a:ext>
            </a:extLst>
          </p:cNvPr>
          <p:cNvCxnSpPr>
            <a:cxnSpLocks/>
          </p:cNvCxnSpPr>
          <p:nvPr/>
        </p:nvCxnSpPr>
        <p:spPr>
          <a:xfrm flipV="1">
            <a:off x="6127271" y="3021514"/>
            <a:ext cx="0" cy="38353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5F98E50-4AA1-4364-B8F4-F3A68657CDA7}"/>
              </a:ext>
            </a:extLst>
          </p:cNvPr>
          <p:cNvCxnSpPr>
            <a:cxnSpLocks/>
          </p:cNvCxnSpPr>
          <p:nvPr/>
        </p:nvCxnSpPr>
        <p:spPr>
          <a:xfrm>
            <a:off x="6103362" y="4431841"/>
            <a:ext cx="0" cy="388035"/>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D49B49-9361-4806-98AA-372B9BD391D7}"/>
              </a:ext>
            </a:extLst>
          </p:cNvPr>
          <p:cNvCxnSpPr>
            <a:cxnSpLocks/>
          </p:cNvCxnSpPr>
          <p:nvPr/>
        </p:nvCxnSpPr>
        <p:spPr>
          <a:xfrm flipH="1">
            <a:off x="5173461" y="3924017"/>
            <a:ext cx="413310" cy="0"/>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8791B7-4D69-41B3-AD73-3BD0EE920B56}"/>
              </a:ext>
            </a:extLst>
          </p:cNvPr>
          <p:cNvCxnSpPr>
            <a:cxnSpLocks/>
          </p:cNvCxnSpPr>
          <p:nvPr/>
        </p:nvCxnSpPr>
        <p:spPr>
          <a:xfrm>
            <a:off x="6602419" y="3924017"/>
            <a:ext cx="435340" cy="0"/>
          </a:xfrm>
          <a:prstGeom prst="straightConnector1">
            <a:avLst/>
          </a:prstGeom>
          <a:ln w="222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812003" y="2122003"/>
            <a:ext cx="630535" cy="523220"/>
          </a:xfrm>
          <a:prstGeom prst="rect">
            <a:avLst/>
          </a:prstGeom>
          <a:noFill/>
        </p:spPr>
        <p:txBody>
          <a:bodyPr wrap="square" rtlCol="0">
            <a:spAutoFit/>
          </a:bodyPr>
          <a:lstStyle/>
          <a:p>
            <a:r>
              <a:rPr lang="en-US" sz="2800" b="1" dirty="0" smtClean="0">
                <a:solidFill>
                  <a:schemeClr val="bg1"/>
                </a:solidFill>
              </a:rPr>
              <a:t>01</a:t>
            </a:r>
            <a:endParaRPr lang="en-US" sz="2800" b="1" dirty="0">
              <a:solidFill>
                <a:schemeClr val="bg1"/>
              </a:solidFill>
            </a:endParaRPr>
          </a:p>
        </p:txBody>
      </p:sp>
      <p:sp>
        <p:nvSpPr>
          <p:cNvPr id="9" name="TextBox 8"/>
          <p:cNvSpPr txBox="1"/>
          <p:nvPr/>
        </p:nvSpPr>
        <p:spPr>
          <a:xfrm>
            <a:off x="7291628" y="3655089"/>
            <a:ext cx="653627" cy="523220"/>
          </a:xfrm>
          <a:prstGeom prst="rect">
            <a:avLst/>
          </a:prstGeom>
          <a:noFill/>
        </p:spPr>
        <p:txBody>
          <a:bodyPr wrap="square" rtlCol="0">
            <a:spAutoFit/>
          </a:bodyPr>
          <a:lstStyle/>
          <a:p>
            <a:r>
              <a:rPr lang="en-US" sz="2800" b="1" dirty="0" smtClean="0">
                <a:solidFill>
                  <a:schemeClr val="bg1"/>
                </a:solidFill>
                <a:effectLst>
                  <a:outerShdw blurRad="38100" dist="38100" dir="2700000" algn="tl">
                    <a:srgbClr val="000000">
                      <a:alpha val="43137"/>
                    </a:srgbClr>
                  </a:outerShdw>
                </a:effectLst>
              </a:rPr>
              <a:t>02</a:t>
            </a:r>
            <a:endParaRPr lang="en-US" sz="2800" b="1" dirty="0">
              <a:solidFill>
                <a:schemeClr val="bg1"/>
              </a:solidFill>
              <a:effectLst>
                <a:outerShdw blurRad="38100" dist="38100" dir="2700000" algn="tl">
                  <a:srgbClr val="000000">
                    <a:alpha val="43137"/>
                  </a:srgbClr>
                </a:outerShdw>
              </a:effectLst>
            </a:endParaRPr>
          </a:p>
        </p:txBody>
      </p:sp>
      <p:sp>
        <p:nvSpPr>
          <p:cNvPr id="25" name="TextBox 24"/>
          <p:cNvSpPr txBox="1"/>
          <p:nvPr/>
        </p:nvSpPr>
        <p:spPr>
          <a:xfrm>
            <a:off x="5803279" y="5244299"/>
            <a:ext cx="749015" cy="523220"/>
          </a:xfrm>
          <a:prstGeom prst="rect">
            <a:avLst/>
          </a:prstGeom>
          <a:noFill/>
        </p:spPr>
        <p:txBody>
          <a:bodyPr wrap="square" rtlCol="0">
            <a:spAutoFit/>
          </a:bodyPr>
          <a:lstStyle/>
          <a:p>
            <a:r>
              <a:rPr lang="en-US" sz="2800" b="1" dirty="0" smtClean="0">
                <a:solidFill>
                  <a:schemeClr val="bg1"/>
                </a:solidFill>
                <a:effectLst>
                  <a:outerShdw blurRad="38100" dist="38100" dir="2700000" algn="tl">
                    <a:srgbClr val="000000">
                      <a:alpha val="43137"/>
                    </a:srgbClr>
                  </a:outerShdw>
                </a:effectLst>
              </a:rPr>
              <a:t>03</a:t>
            </a:r>
            <a:endParaRPr lang="en-US" sz="2800" b="1" dirty="0">
              <a:solidFill>
                <a:schemeClr val="bg1"/>
              </a:solidFill>
              <a:effectLst>
                <a:outerShdw blurRad="38100" dist="38100" dir="2700000" algn="tl">
                  <a:srgbClr val="000000">
                    <a:alpha val="43137"/>
                  </a:srgbClr>
                </a:outerShdw>
              </a:effectLst>
            </a:endParaRPr>
          </a:p>
        </p:txBody>
      </p:sp>
      <p:sp>
        <p:nvSpPr>
          <p:cNvPr id="28" name="TextBox 27"/>
          <p:cNvSpPr txBox="1"/>
          <p:nvPr/>
        </p:nvSpPr>
        <p:spPr>
          <a:xfrm>
            <a:off x="4261157" y="3662407"/>
            <a:ext cx="727326" cy="523220"/>
          </a:xfrm>
          <a:prstGeom prst="rect">
            <a:avLst/>
          </a:prstGeom>
          <a:noFill/>
        </p:spPr>
        <p:txBody>
          <a:bodyPr wrap="square" rtlCol="0">
            <a:spAutoFit/>
          </a:bodyPr>
          <a:lstStyle/>
          <a:p>
            <a:r>
              <a:rPr lang="en-US" sz="2800" b="1" dirty="0" smtClean="0">
                <a:solidFill>
                  <a:schemeClr val="bg1"/>
                </a:solidFill>
                <a:effectLst>
                  <a:outerShdw blurRad="38100" dist="38100" dir="2700000" algn="tl">
                    <a:srgbClr val="000000">
                      <a:alpha val="43137"/>
                    </a:srgbClr>
                  </a:outerShdw>
                </a:effectLst>
              </a:rPr>
              <a:t>04</a:t>
            </a:r>
            <a:endParaRPr lang="en-US" sz="2800" b="1" dirty="0">
              <a:solidFill>
                <a:schemeClr val="bg1"/>
              </a:solidFill>
              <a:effectLst>
                <a:outerShdw blurRad="38100" dist="38100" dir="2700000" algn="tl">
                  <a:srgbClr val="000000">
                    <a:alpha val="43137"/>
                  </a:srgbClr>
                </a:outerShdw>
              </a:effectLst>
            </a:endParaRPr>
          </a:p>
        </p:txBody>
      </p:sp>
      <p:sp>
        <p:nvSpPr>
          <p:cNvPr id="31" name="TextBox 30"/>
          <p:cNvSpPr txBox="1"/>
          <p:nvPr/>
        </p:nvSpPr>
        <p:spPr>
          <a:xfrm>
            <a:off x="530034" y="1021961"/>
            <a:ext cx="11194472" cy="1200329"/>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Các dự án thực tế thường có nhiều lập trình viên làm việc song song. Vì vậy, một hệ thống kiểm soát phiên bản như Git là cần thiết để đảm bảo không có xung đột code giữa các lập trình viên.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403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1A8D78B-678F-4C18-9D77-7DA8D7F7E5FF}"/>
              </a:ext>
            </a:extLst>
          </p:cNvPr>
          <p:cNvSpPr/>
          <p:nvPr/>
        </p:nvSpPr>
        <p:spPr>
          <a:xfrm rot="1773228">
            <a:off x="2330692" y="5236654"/>
            <a:ext cx="575002" cy="128098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Rectangle 2">
            <a:extLst>
              <a:ext uri="{FF2B5EF4-FFF2-40B4-BE49-F238E27FC236}">
                <a16:creationId xmlns:a16="http://schemas.microsoft.com/office/drawing/2014/main" id="{CA6366F3-0AA4-44FF-9AC3-D92F51B25061}"/>
              </a:ext>
            </a:extLst>
          </p:cNvPr>
          <p:cNvSpPr/>
          <p:nvPr/>
        </p:nvSpPr>
        <p:spPr>
          <a:xfrm>
            <a:off x="794479" y="6105533"/>
            <a:ext cx="1394758" cy="116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92879" y="5178179"/>
            <a:ext cx="1801091" cy="1015663"/>
          </a:xfrm>
          <a:prstGeom prst="rect">
            <a:avLst/>
          </a:prstGeom>
          <a:noFill/>
        </p:spPr>
        <p:txBody>
          <a:bodyPr wrap="square" rtlCol="0">
            <a:spAutoFit/>
          </a:bodyPr>
          <a:lstStyle/>
          <a:p>
            <a:pPr algn="just"/>
            <a:r>
              <a:rPr lang="en-US" sz="6000" b="1" dirty="0" smtClean="0">
                <a:solidFill>
                  <a:schemeClr val="bg1"/>
                </a:solidFill>
                <a:effectLst>
                  <a:outerShdw blurRad="50800" dist="38100" dir="8100000" algn="tr" rotWithShape="0">
                    <a:prstClr val="black">
                      <a:alpha val="40000"/>
                    </a:prstClr>
                  </a:outerShdw>
                </a:effectLst>
              </a:rPr>
              <a:t>GIT</a:t>
            </a:r>
            <a:endParaRPr lang="en-US" sz="6000" b="1" dirty="0">
              <a:solidFill>
                <a:schemeClr val="bg1"/>
              </a:solidFill>
              <a:effectLst>
                <a:outerShdw blurRad="50800" dist="38100" dir="8100000" algn="tr" rotWithShape="0">
                  <a:prstClr val="black">
                    <a:alpha val="40000"/>
                  </a:prstClr>
                </a:outerShdw>
              </a:effectLst>
            </a:endParaRPr>
          </a:p>
        </p:txBody>
      </p:sp>
      <p:sp>
        <p:nvSpPr>
          <p:cNvPr id="5" name="Rectangle 4">
            <a:extLst>
              <a:ext uri="{FF2B5EF4-FFF2-40B4-BE49-F238E27FC236}">
                <a16:creationId xmlns:a16="http://schemas.microsoft.com/office/drawing/2014/main" id="{C8F19191-259F-46FD-80F2-53A5AF16BDEB}"/>
              </a:ext>
            </a:extLst>
          </p:cNvPr>
          <p:cNvSpPr/>
          <p:nvPr/>
        </p:nvSpPr>
        <p:spPr>
          <a:xfrm>
            <a:off x="0" y="767255"/>
            <a:ext cx="7378262" cy="275371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7314" y="1482390"/>
            <a:ext cx="5537142" cy="1323439"/>
          </a:xfrm>
          <a:prstGeom prst="rect">
            <a:avLst/>
          </a:prstGeom>
          <a:noFill/>
        </p:spPr>
        <p:txBody>
          <a:bodyPr wrap="square" rtlCol="0">
            <a:spAutoFit/>
          </a:bodyPr>
          <a:lstStyle/>
          <a:p>
            <a:pPr algn="ctr"/>
            <a:r>
              <a:rPr lang="en-US"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vi-VN"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a:t>
            </a:r>
            <a:r>
              <a:rPr lang="en-US"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altLang="ko-KR" sz="40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số </a:t>
            </a:r>
            <a:r>
              <a:rPr lang="vi-VN" altLang="ko-KR"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thuật ngữ Git quan trọng</a:t>
            </a:r>
            <a:endParaRPr lang="vi-VN" altLang="ko-KR"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016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4255</Words>
  <Application>Microsoft Office PowerPoint</Application>
  <PresentationFormat>Widescreen</PresentationFormat>
  <Paragraphs>497</Paragraphs>
  <Slides>56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56</vt:i4>
      </vt:variant>
    </vt:vector>
  </HeadingPairs>
  <TitlesOfParts>
    <vt:vector size="66" baseType="lpstr">
      <vt:lpstr>Agency FB</vt:lpstr>
      <vt:lpstr>Arial</vt:lpstr>
      <vt:lpstr>Arial Unicode MS</vt:lpstr>
      <vt:lpstr>Calibri</vt:lpstr>
      <vt:lpstr>FZShuTi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Designed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LENOVO</cp:lastModifiedBy>
  <cp:revision>199</cp:revision>
  <dcterms:created xsi:type="dcterms:W3CDTF">2019-01-14T06:35:35Z</dcterms:created>
  <dcterms:modified xsi:type="dcterms:W3CDTF">2021-04-01T15:24:50Z</dcterms:modified>
</cp:coreProperties>
</file>