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8"/>
  </p:notesMasterIdLst>
  <p:sldIdLst>
    <p:sldId id="285" r:id="rId5"/>
    <p:sldId id="6809" r:id="rId6"/>
    <p:sldId id="514" r:id="rId7"/>
    <p:sldId id="633" r:id="rId8"/>
    <p:sldId id="6861" r:id="rId9"/>
    <p:sldId id="6860" r:id="rId10"/>
    <p:sldId id="6857" r:id="rId11"/>
    <p:sldId id="6862" r:id="rId12"/>
    <p:sldId id="674" r:id="rId13"/>
    <p:sldId id="6864" r:id="rId14"/>
    <p:sldId id="6785" r:id="rId15"/>
    <p:sldId id="716" r:id="rId16"/>
    <p:sldId id="717" r:id="rId17"/>
    <p:sldId id="718" r:id="rId18"/>
    <p:sldId id="719" r:id="rId19"/>
    <p:sldId id="6833"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6868" r:id="rId35"/>
    <p:sldId id="6869" r:id="rId36"/>
    <p:sldId id="6870" r:id="rId37"/>
    <p:sldId id="6871" r:id="rId38"/>
    <p:sldId id="6873" r:id="rId39"/>
    <p:sldId id="6874" r:id="rId40"/>
    <p:sldId id="6847" r:id="rId41"/>
    <p:sldId id="6877" r:id="rId42"/>
    <p:sldId id="6880" r:id="rId43"/>
    <p:sldId id="6876" r:id="rId44"/>
    <p:sldId id="6881" r:id="rId45"/>
    <p:sldId id="6875" r:id="rId46"/>
    <p:sldId id="6882" r:id="rId47"/>
    <p:sldId id="6878" r:id="rId48"/>
    <p:sldId id="6883" r:id="rId49"/>
    <p:sldId id="6846" r:id="rId50"/>
    <p:sldId id="6830" r:id="rId51"/>
    <p:sldId id="6829" r:id="rId52"/>
    <p:sldId id="6828" r:id="rId53"/>
    <p:sldId id="6893" r:id="rId54"/>
    <p:sldId id="6894" r:id="rId55"/>
    <p:sldId id="6895" r:id="rId56"/>
    <p:sldId id="6886" r:id="rId57"/>
    <p:sldId id="6892" r:id="rId58"/>
    <p:sldId id="6891" r:id="rId59"/>
    <p:sldId id="6890" r:id="rId60"/>
    <p:sldId id="6889" r:id="rId61"/>
    <p:sldId id="6888" r:id="rId62"/>
    <p:sldId id="6887" r:id="rId63"/>
    <p:sldId id="6849" r:id="rId64"/>
    <p:sldId id="646" r:id="rId65"/>
    <p:sldId id="647" r:id="rId66"/>
    <p:sldId id="648" r:id="rId67"/>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B34333-4960-07C2-0E41-767D3CC9935E}" name="Knaap, AJ van der (Ton)" initials="KAvd(" userId="S::Ton.vanderKnaap@stedin.net::6eda09ce-6d8f-4650-ae8e-76b65519316c" providerId="AD"/>
  <p188:author id="{2C51615E-0AED-A0E3-E1FE-9684A4E99F20}" name="Smarius, John" initials="SJ" userId="S::John.Smarius@enexis.nl::c30baacd-31b9-4ea6-b79e-1b4cd3c3535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FFFFCC"/>
    <a:srgbClr val="735C3F"/>
    <a:srgbClr val="FF9900"/>
    <a:srgbClr val="D9D9D9"/>
    <a:srgbClr val="005F87"/>
    <a:srgbClr val="996633"/>
    <a:srgbClr val="FFCC99"/>
    <a:srgbClr val="C0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C343D-7C0D-44FD-A64E-D75DB00F2791}" vWet="2" dt="2023-06-14T09:48:14.249"/>
    <p1510:client id="{AC62DCE5-035A-41EB-A4B7-32A69C6A83E3}" v="119" dt="2023-03-20T10:38:43.467"/>
    <p1510:client id="{BFE1AE23-35EE-6F0C-1E5C-2F76873F5377}" v="3" dt="2023-06-14T09:48:16.93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ijl, licht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ijl, gemiddeld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ijl, licht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arius, John" userId="c30baacd-31b9-4ea6-b79e-1b4cd3c35358" providerId="ADAL" clId="{118F531C-C7FE-49A8-98B0-48D069A877D4}"/>
    <pc:docChg chg="modSld">
      <pc:chgData name="Smarius, John" userId="c30baacd-31b9-4ea6-b79e-1b4cd3c35358" providerId="ADAL" clId="{118F531C-C7FE-49A8-98B0-48D069A877D4}" dt="2023-01-06T08:49:50.597" v="10" actId="20577"/>
      <pc:docMkLst>
        <pc:docMk/>
      </pc:docMkLst>
      <pc:sldChg chg="modSp mod">
        <pc:chgData name="Smarius, John" userId="c30baacd-31b9-4ea6-b79e-1b4cd3c35358" providerId="ADAL" clId="{118F531C-C7FE-49A8-98B0-48D069A877D4}" dt="2023-01-06T08:49:50.597" v="10" actId="20577"/>
        <pc:sldMkLst>
          <pc:docMk/>
          <pc:sldMk cId="820850131" sldId="285"/>
        </pc:sldMkLst>
        <pc:spChg chg="mod">
          <ac:chgData name="Smarius, John" userId="c30baacd-31b9-4ea6-b79e-1b4cd3c35358" providerId="ADAL" clId="{118F531C-C7FE-49A8-98B0-48D069A877D4}" dt="2023-01-06T08:49:36.332" v="1" actId="20577"/>
          <ac:spMkLst>
            <pc:docMk/>
            <pc:sldMk cId="820850131" sldId="285"/>
            <ac:spMk id="2" creationId="{00000000-0000-0000-0000-000000000000}"/>
          </ac:spMkLst>
        </pc:spChg>
        <pc:spChg chg="mod">
          <ac:chgData name="Smarius, John" userId="c30baacd-31b9-4ea6-b79e-1b4cd3c35358" providerId="ADAL" clId="{118F531C-C7FE-49A8-98B0-48D069A877D4}" dt="2023-01-06T08:49:50.597" v="10" actId="20577"/>
          <ac:spMkLst>
            <pc:docMk/>
            <pc:sldMk cId="820850131" sldId="285"/>
            <ac:spMk id="5" creationId="{00000000-0000-0000-0000-000000000000}"/>
          </ac:spMkLst>
        </pc:spChg>
      </pc:sldChg>
    </pc:docChg>
  </pc:docChgLst>
  <pc:docChgLst>
    <pc:chgData name="Severin, S (Sefanja)" userId="S::sefanja.severin_stedin.net#ext#@edsn.onmicrosoft.com::daac988a-5102-464b-925b-1dc41f35f9c0" providerId="AD" clId="Web-{BFE1AE23-35EE-6F0C-1E5C-2F76873F5377}"/>
    <pc:docChg chg="modSld">
      <pc:chgData name="Severin, S (Sefanja)" userId="S::sefanja.severin_stedin.net#ext#@edsn.onmicrosoft.com::daac988a-5102-464b-925b-1dc41f35f9c0" providerId="AD" clId="Web-{BFE1AE23-35EE-6F0C-1E5C-2F76873F5377}" dt="2023-06-14T09:48:16.931" v="2" actId="20577"/>
      <pc:docMkLst>
        <pc:docMk/>
      </pc:docMkLst>
      <pc:sldChg chg="modSp">
        <pc:chgData name="Severin, S (Sefanja)" userId="S::sefanja.severin_stedin.net#ext#@edsn.onmicrosoft.com::daac988a-5102-464b-925b-1dc41f35f9c0" providerId="AD" clId="Web-{BFE1AE23-35EE-6F0C-1E5C-2F76873F5377}" dt="2023-06-14T09:48:16.931" v="2" actId="20577"/>
        <pc:sldMkLst>
          <pc:docMk/>
          <pc:sldMk cId="1402927556" sldId="6895"/>
        </pc:sldMkLst>
        <pc:spChg chg="mod">
          <ac:chgData name="Severin, S (Sefanja)" userId="S::sefanja.severin_stedin.net#ext#@edsn.onmicrosoft.com::daac988a-5102-464b-925b-1dc41f35f9c0" providerId="AD" clId="Web-{BFE1AE23-35EE-6F0C-1E5C-2F76873F5377}" dt="2023-06-14T09:48:16.931" v="2" actId="20577"/>
          <ac:spMkLst>
            <pc:docMk/>
            <pc:sldMk cId="1402927556" sldId="6895"/>
            <ac:spMk id="2" creationId="{CEACC2D4-C9F3-60B8-FC9A-86460C5D2595}"/>
          </ac:spMkLst>
        </pc:spChg>
      </pc:sldChg>
    </pc:docChg>
  </pc:docChgLst>
  <pc:docChgLst>
    <pc:chgData name="Knaap, AJ van der (Ton)" userId="6eda09ce-6d8f-4650-ae8e-76b65519316c" providerId="ADAL" clId="{627E63C4-E6F0-4EC7-B946-7FBB249E5181}"/>
    <pc:docChg chg="undo redo custSel addSld delSld modSld sldOrd">
      <pc:chgData name="Knaap, AJ van der (Ton)" userId="6eda09ce-6d8f-4650-ae8e-76b65519316c" providerId="ADAL" clId="{627E63C4-E6F0-4EC7-B946-7FBB249E5181}" dt="2023-03-17T08:23:50.806" v="12368"/>
      <pc:docMkLst>
        <pc:docMk/>
      </pc:docMkLst>
      <pc:sldChg chg="modSp mod">
        <pc:chgData name="Knaap, AJ van der (Ton)" userId="6eda09ce-6d8f-4650-ae8e-76b65519316c" providerId="ADAL" clId="{627E63C4-E6F0-4EC7-B946-7FBB249E5181}" dt="2023-02-06T20:41:35.839" v="11077" actId="20577"/>
        <pc:sldMkLst>
          <pc:docMk/>
          <pc:sldMk cId="820850131" sldId="285"/>
        </pc:sldMkLst>
        <pc:spChg chg="mod">
          <ac:chgData name="Knaap, AJ van der (Ton)" userId="6eda09ce-6d8f-4650-ae8e-76b65519316c" providerId="ADAL" clId="{627E63C4-E6F0-4EC7-B946-7FBB249E5181}" dt="2023-02-06T20:41:35.839" v="11077" actId="20577"/>
          <ac:spMkLst>
            <pc:docMk/>
            <pc:sldMk cId="820850131" sldId="285"/>
            <ac:spMk id="5" creationId="{00000000-0000-0000-0000-000000000000}"/>
          </ac:spMkLst>
        </pc:spChg>
      </pc:sldChg>
      <pc:sldChg chg="delSp modSp mod">
        <pc:chgData name="Knaap, AJ van der (Ton)" userId="6eda09ce-6d8f-4650-ae8e-76b65519316c" providerId="ADAL" clId="{627E63C4-E6F0-4EC7-B946-7FBB249E5181}" dt="2023-02-10T09:18:24.666" v="12229" actId="6549"/>
        <pc:sldMkLst>
          <pc:docMk/>
          <pc:sldMk cId="2953506112" sldId="648"/>
        </pc:sldMkLst>
        <pc:spChg chg="mod">
          <ac:chgData name="Knaap, AJ van der (Ton)" userId="6eda09ce-6d8f-4650-ae8e-76b65519316c" providerId="ADAL" clId="{627E63C4-E6F0-4EC7-B946-7FBB249E5181}" dt="2023-02-10T09:18:24.666" v="12229" actId="6549"/>
          <ac:spMkLst>
            <pc:docMk/>
            <pc:sldMk cId="2953506112" sldId="648"/>
            <ac:spMk id="7"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2"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3"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4"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5"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6"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7"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8"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19"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0"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1"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2"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3"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4"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5"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6"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7"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8"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29" creationId="{00000000-0000-0000-0000-000000000000}"/>
          </ac:spMkLst>
        </pc:spChg>
        <pc:spChg chg="del">
          <ac:chgData name="Knaap, AJ van der (Ton)" userId="6eda09ce-6d8f-4650-ae8e-76b65519316c" providerId="ADAL" clId="{627E63C4-E6F0-4EC7-B946-7FBB249E5181}" dt="2023-02-10T09:18:11.730" v="12221" actId="478"/>
          <ac:spMkLst>
            <pc:docMk/>
            <pc:sldMk cId="2953506112" sldId="648"/>
            <ac:spMk id="30" creationId="{00000000-0000-0000-0000-000000000000}"/>
          </ac:spMkLst>
        </pc:spChg>
        <pc:picChg chg="del">
          <ac:chgData name="Knaap, AJ van der (Ton)" userId="6eda09ce-6d8f-4650-ae8e-76b65519316c" providerId="ADAL" clId="{627E63C4-E6F0-4EC7-B946-7FBB249E5181}" dt="2023-02-10T09:18:11.730" v="12221" actId="478"/>
          <ac:picMkLst>
            <pc:docMk/>
            <pc:sldMk cId="2953506112" sldId="648"/>
            <ac:picMk id="11" creationId="{00000000-0000-0000-0000-000000000000}"/>
          </ac:picMkLst>
        </pc:picChg>
      </pc:sldChg>
      <pc:sldChg chg="modSp mod">
        <pc:chgData name="Knaap, AJ van der (Ton)" userId="6eda09ce-6d8f-4650-ae8e-76b65519316c" providerId="ADAL" clId="{627E63C4-E6F0-4EC7-B946-7FBB249E5181}" dt="2023-03-01T06:26:15.643" v="12232" actId="20577"/>
        <pc:sldMkLst>
          <pc:docMk/>
          <pc:sldMk cId="2563668650" sldId="674"/>
        </pc:sldMkLst>
        <pc:spChg chg="mod">
          <ac:chgData name="Knaap, AJ van der (Ton)" userId="6eda09ce-6d8f-4650-ae8e-76b65519316c" providerId="ADAL" clId="{627E63C4-E6F0-4EC7-B946-7FBB249E5181}" dt="2023-03-01T06:26:15.643" v="12232" actId="20577"/>
          <ac:spMkLst>
            <pc:docMk/>
            <pc:sldMk cId="2563668650" sldId="674"/>
            <ac:spMk id="32" creationId="{00000000-0000-0000-0000-000000000000}"/>
          </ac:spMkLst>
        </pc:spChg>
        <pc:spChg chg="mod">
          <ac:chgData name="Knaap, AJ van der (Ton)" userId="6eda09ce-6d8f-4650-ae8e-76b65519316c" providerId="ADAL" clId="{627E63C4-E6F0-4EC7-B946-7FBB249E5181}" dt="2023-02-06T15:25:18.158" v="9540" actId="207"/>
          <ac:spMkLst>
            <pc:docMk/>
            <pc:sldMk cId="2563668650" sldId="674"/>
            <ac:spMk id="34" creationId="{00000000-0000-0000-0000-000000000000}"/>
          </ac:spMkLst>
        </pc:spChg>
        <pc:spChg chg="mod">
          <ac:chgData name="Knaap, AJ van der (Ton)" userId="6eda09ce-6d8f-4650-ae8e-76b65519316c" providerId="ADAL" clId="{627E63C4-E6F0-4EC7-B946-7FBB249E5181}" dt="2023-02-06T15:25:34.947" v="9548" actId="20577"/>
          <ac:spMkLst>
            <pc:docMk/>
            <pc:sldMk cId="2563668650" sldId="674"/>
            <ac:spMk id="35" creationId="{00000000-0000-0000-0000-000000000000}"/>
          </ac:spMkLst>
        </pc:spChg>
        <pc:spChg chg="mod">
          <ac:chgData name="Knaap, AJ van der (Ton)" userId="6eda09ce-6d8f-4650-ae8e-76b65519316c" providerId="ADAL" clId="{627E63C4-E6F0-4EC7-B946-7FBB249E5181}" dt="2023-02-06T15:25:59.522" v="9558" actId="20577"/>
          <ac:spMkLst>
            <pc:docMk/>
            <pc:sldMk cId="2563668650" sldId="674"/>
            <ac:spMk id="36" creationId="{00000000-0000-0000-0000-000000000000}"/>
          </ac:spMkLst>
        </pc:spChg>
        <pc:spChg chg="mod">
          <ac:chgData name="Knaap, AJ van der (Ton)" userId="6eda09ce-6d8f-4650-ae8e-76b65519316c" providerId="ADAL" clId="{627E63C4-E6F0-4EC7-B946-7FBB249E5181}" dt="2023-02-06T15:25:27.818" v="9544" actId="20577"/>
          <ac:spMkLst>
            <pc:docMk/>
            <pc:sldMk cId="2563668650" sldId="674"/>
            <ac:spMk id="37" creationId="{00000000-0000-0000-0000-000000000000}"/>
          </ac:spMkLst>
        </pc:spChg>
        <pc:spChg chg="mod">
          <ac:chgData name="Knaap, AJ van der (Ton)" userId="6eda09ce-6d8f-4650-ae8e-76b65519316c" providerId="ADAL" clId="{627E63C4-E6F0-4EC7-B946-7FBB249E5181}" dt="2023-02-06T15:25:46.729" v="9556" actId="20577"/>
          <ac:spMkLst>
            <pc:docMk/>
            <pc:sldMk cId="2563668650" sldId="674"/>
            <ac:spMk id="38" creationId="{00000000-0000-0000-0000-000000000000}"/>
          </ac:spMkLst>
        </pc:spChg>
        <pc:spChg chg="mod">
          <ac:chgData name="Knaap, AJ van der (Ton)" userId="6eda09ce-6d8f-4650-ae8e-76b65519316c" providerId="ADAL" clId="{627E63C4-E6F0-4EC7-B946-7FBB249E5181}" dt="2023-02-06T15:26:06.299" v="9562" actId="20577"/>
          <ac:spMkLst>
            <pc:docMk/>
            <pc:sldMk cId="2563668650" sldId="674"/>
            <ac:spMk id="39" creationId="{00000000-0000-0000-0000-000000000000}"/>
          </ac:spMkLst>
        </pc:spChg>
        <pc:spChg chg="mod">
          <ac:chgData name="Knaap, AJ van der (Ton)" userId="6eda09ce-6d8f-4650-ae8e-76b65519316c" providerId="ADAL" clId="{627E63C4-E6F0-4EC7-B946-7FBB249E5181}" dt="2023-02-06T15:26:12.830" v="9566" actId="20577"/>
          <ac:spMkLst>
            <pc:docMk/>
            <pc:sldMk cId="2563668650" sldId="674"/>
            <ac:spMk id="40" creationId="{00000000-0000-0000-0000-000000000000}"/>
          </ac:spMkLst>
        </pc:spChg>
        <pc:spChg chg="mod">
          <ac:chgData name="Knaap, AJ van der (Ton)" userId="6eda09ce-6d8f-4650-ae8e-76b65519316c" providerId="ADAL" clId="{627E63C4-E6F0-4EC7-B946-7FBB249E5181}" dt="2023-02-06T15:26:22.400" v="9570" actId="20577"/>
          <ac:spMkLst>
            <pc:docMk/>
            <pc:sldMk cId="2563668650" sldId="674"/>
            <ac:spMk id="41" creationId="{00000000-0000-0000-0000-000000000000}"/>
          </ac:spMkLst>
        </pc:spChg>
        <pc:spChg chg="mod">
          <ac:chgData name="Knaap, AJ van der (Ton)" userId="6eda09ce-6d8f-4650-ae8e-76b65519316c" providerId="ADAL" clId="{627E63C4-E6F0-4EC7-B946-7FBB249E5181}" dt="2023-02-09T08:41:43.476" v="11089" actId="6549"/>
          <ac:spMkLst>
            <pc:docMk/>
            <pc:sldMk cId="2563668650" sldId="674"/>
            <ac:spMk id="42" creationId="{08DA13D0-9DE6-4F2D-BA68-E5D0C13F2621}"/>
          </ac:spMkLst>
        </pc:spChg>
      </pc:sldChg>
      <pc:sldChg chg="modSp mod">
        <pc:chgData name="Knaap, AJ van der (Ton)" userId="6eda09ce-6d8f-4650-ae8e-76b65519316c" providerId="ADAL" clId="{627E63C4-E6F0-4EC7-B946-7FBB249E5181}" dt="2023-01-26T14:51:07.407" v="1087" actId="20577"/>
        <pc:sldMkLst>
          <pc:docMk/>
          <pc:sldMk cId="328307599" sldId="714"/>
        </pc:sldMkLst>
        <pc:spChg chg="mod">
          <ac:chgData name="Knaap, AJ van der (Ton)" userId="6eda09ce-6d8f-4650-ae8e-76b65519316c" providerId="ADAL" clId="{627E63C4-E6F0-4EC7-B946-7FBB249E5181}" dt="2023-01-26T14:51:07.407" v="1087" actId="20577"/>
          <ac:spMkLst>
            <pc:docMk/>
            <pc:sldMk cId="328307599" sldId="714"/>
            <ac:spMk id="35" creationId="{00000000-0000-0000-0000-000000000000}"/>
          </ac:spMkLst>
        </pc:spChg>
      </pc:sldChg>
      <pc:sldChg chg="ord">
        <pc:chgData name="Knaap, AJ van der (Ton)" userId="6eda09ce-6d8f-4650-ae8e-76b65519316c" providerId="ADAL" clId="{627E63C4-E6F0-4EC7-B946-7FBB249E5181}" dt="2023-01-26T10:18:50.831" v="620"/>
        <pc:sldMkLst>
          <pc:docMk/>
          <pc:sldMk cId="3510044648" sldId="715"/>
        </pc:sldMkLst>
      </pc:sldChg>
      <pc:sldChg chg="modSp mod">
        <pc:chgData name="Knaap, AJ van der (Ton)" userId="6eda09ce-6d8f-4650-ae8e-76b65519316c" providerId="ADAL" clId="{627E63C4-E6F0-4EC7-B946-7FBB249E5181}" dt="2023-02-06T20:05:12.791" v="11054" actId="20577"/>
        <pc:sldMkLst>
          <pc:docMk/>
          <pc:sldMk cId="3114503020" sldId="6809"/>
        </pc:sldMkLst>
        <pc:spChg chg="mod">
          <ac:chgData name="Knaap, AJ van der (Ton)" userId="6eda09ce-6d8f-4650-ae8e-76b65519316c" providerId="ADAL" clId="{627E63C4-E6F0-4EC7-B946-7FBB249E5181}" dt="2023-02-06T20:05:12.791" v="11054" actId="20577"/>
          <ac:spMkLst>
            <pc:docMk/>
            <pc:sldMk cId="3114503020" sldId="6809"/>
            <ac:spMk id="6" creationId="{C113AC2B-AF31-48D7-8C57-4A714F53A4F6}"/>
          </ac:spMkLst>
        </pc:spChg>
      </pc:sldChg>
      <pc:sldChg chg="modSp mod">
        <pc:chgData name="Knaap, AJ van der (Ton)" userId="6eda09ce-6d8f-4650-ae8e-76b65519316c" providerId="ADAL" clId="{627E63C4-E6F0-4EC7-B946-7FBB249E5181}" dt="2023-01-18T09:23:20.923" v="19" actId="20577"/>
        <pc:sldMkLst>
          <pc:docMk/>
          <pc:sldMk cId="3921859128" sldId="6829"/>
        </pc:sldMkLst>
        <pc:spChg chg="mod">
          <ac:chgData name="Knaap, AJ van der (Ton)" userId="6eda09ce-6d8f-4650-ae8e-76b65519316c" providerId="ADAL" clId="{627E63C4-E6F0-4EC7-B946-7FBB249E5181}" dt="2023-01-18T09:23:20.923" v="19" actId="20577"/>
          <ac:spMkLst>
            <pc:docMk/>
            <pc:sldMk cId="3921859128" sldId="6829"/>
            <ac:spMk id="35" creationId="{00000000-0000-0000-0000-000000000000}"/>
          </ac:spMkLst>
        </pc:spChg>
        <pc:graphicFrameChg chg="modGraphic">
          <ac:chgData name="Knaap, AJ van der (Ton)" userId="6eda09ce-6d8f-4650-ae8e-76b65519316c" providerId="ADAL" clId="{627E63C4-E6F0-4EC7-B946-7FBB249E5181}" dt="2023-01-18T08:11:19.586" v="0" actId="20577"/>
          <ac:graphicFrameMkLst>
            <pc:docMk/>
            <pc:sldMk cId="3921859128" sldId="6829"/>
            <ac:graphicFrameMk id="23" creationId="{2862F181-0E3B-42F5-8EF2-E425971110D3}"/>
          </ac:graphicFrameMkLst>
        </pc:graphicFrameChg>
      </pc:sldChg>
      <pc:sldChg chg="addSp delSp modSp mod">
        <pc:chgData name="Knaap, AJ van der (Ton)" userId="6eda09ce-6d8f-4650-ae8e-76b65519316c" providerId="ADAL" clId="{627E63C4-E6F0-4EC7-B946-7FBB249E5181}" dt="2023-01-26T15:50:01.725" v="1552" actId="14100"/>
        <pc:sldMkLst>
          <pc:docMk/>
          <pc:sldMk cId="2610484026" sldId="6830"/>
        </pc:sldMkLst>
        <pc:spChg chg="add mod">
          <ac:chgData name="Knaap, AJ van der (Ton)" userId="6eda09ce-6d8f-4650-ae8e-76b65519316c" providerId="ADAL" clId="{627E63C4-E6F0-4EC7-B946-7FBB249E5181}" dt="2023-01-26T15:47:52.019" v="1488" actId="1076"/>
          <ac:spMkLst>
            <pc:docMk/>
            <pc:sldMk cId="2610484026" sldId="6830"/>
            <ac:spMk id="2" creationId="{01D9EA6E-842F-0B3B-E9BD-D83CB1B7EB77}"/>
          </ac:spMkLst>
        </pc:spChg>
        <pc:spChg chg="del">
          <ac:chgData name="Knaap, AJ van der (Ton)" userId="6eda09ce-6d8f-4650-ae8e-76b65519316c" providerId="ADAL" clId="{627E63C4-E6F0-4EC7-B946-7FBB249E5181}" dt="2023-01-26T15:47:35.065" v="1432" actId="478"/>
          <ac:spMkLst>
            <pc:docMk/>
            <pc:sldMk cId="2610484026" sldId="6830"/>
            <ac:spMk id="52" creationId="{E21BDBC6-976D-4B40-940C-79B23B3D8714}"/>
          </ac:spMkLst>
        </pc:spChg>
        <pc:graphicFrameChg chg="add mod">
          <ac:chgData name="Knaap, AJ van der (Ton)" userId="6eda09ce-6d8f-4650-ae8e-76b65519316c" providerId="ADAL" clId="{627E63C4-E6F0-4EC7-B946-7FBB249E5181}" dt="2023-01-26T15:47:52.019" v="1488" actId="1076"/>
          <ac:graphicFrameMkLst>
            <pc:docMk/>
            <pc:sldMk cId="2610484026" sldId="6830"/>
            <ac:graphicFrameMk id="3" creationId="{E1E92DC3-7FA6-695A-9E5C-543A052E58AC}"/>
          </ac:graphicFrameMkLst>
        </pc:graphicFrameChg>
        <pc:graphicFrameChg chg="del">
          <ac:chgData name="Knaap, AJ van der (Ton)" userId="6eda09ce-6d8f-4650-ae8e-76b65519316c" providerId="ADAL" clId="{627E63C4-E6F0-4EC7-B946-7FBB249E5181}" dt="2023-01-26T15:47:35.065" v="1432" actId="478"/>
          <ac:graphicFrameMkLst>
            <pc:docMk/>
            <pc:sldMk cId="2610484026" sldId="6830"/>
            <ac:graphicFrameMk id="80" creationId="{9D3C0546-9FB3-419F-BCFF-DEEA3CC994A6}"/>
          </ac:graphicFrameMkLst>
        </pc:graphicFrameChg>
        <pc:picChg chg="del">
          <ac:chgData name="Knaap, AJ van der (Ton)" userId="6eda09ce-6d8f-4650-ae8e-76b65519316c" providerId="ADAL" clId="{627E63C4-E6F0-4EC7-B946-7FBB249E5181}" dt="2023-01-26T15:49:51.140" v="1548" actId="478"/>
          <ac:picMkLst>
            <pc:docMk/>
            <pc:sldMk cId="2610484026" sldId="6830"/>
            <ac:picMk id="4" creationId="{A3E60735-845E-4B02-941C-64A8ABD52A14}"/>
          </ac:picMkLst>
        </pc:picChg>
        <pc:picChg chg="add mod">
          <ac:chgData name="Knaap, AJ van der (Ton)" userId="6eda09ce-6d8f-4650-ae8e-76b65519316c" providerId="ADAL" clId="{627E63C4-E6F0-4EC7-B946-7FBB249E5181}" dt="2023-01-26T15:50:01.725" v="1552" actId="14100"/>
          <ac:picMkLst>
            <pc:docMk/>
            <pc:sldMk cId="2610484026" sldId="6830"/>
            <ac:picMk id="5" creationId="{083ABF0C-1A68-B979-8B75-C66FA27107B2}"/>
          </ac:picMkLst>
        </pc:picChg>
      </pc:sldChg>
      <pc:sldChg chg="modSp mod">
        <pc:chgData name="Knaap, AJ van der (Ton)" userId="6eda09ce-6d8f-4650-ae8e-76b65519316c" providerId="ADAL" clId="{627E63C4-E6F0-4EC7-B946-7FBB249E5181}" dt="2023-02-06T15:26:48.464" v="9574" actId="20577"/>
        <pc:sldMkLst>
          <pc:docMk/>
          <pc:sldMk cId="3144158087" sldId="6840"/>
        </pc:sldMkLst>
        <pc:spChg chg="mod">
          <ac:chgData name="Knaap, AJ van der (Ton)" userId="6eda09ce-6d8f-4650-ae8e-76b65519316c" providerId="ADAL" clId="{627E63C4-E6F0-4EC7-B946-7FBB249E5181}" dt="2023-02-06T15:26:48.464" v="9574" actId="20577"/>
          <ac:spMkLst>
            <pc:docMk/>
            <pc:sldMk cId="3144158087" sldId="6840"/>
            <ac:spMk id="34" creationId="{00000000-0000-0000-0000-000000000000}"/>
          </ac:spMkLst>
        </pc:spChg>
      </pc:sldChg>
      <pc:sldChg chg="addCm modCm">
        <pc:chgData name="Knaap, AJ van der (Ton)" userId="6eda09ce-6d8f-4650-ae8e-76b65519316c" providerId="ADAL" clId="{627E63C4-E6F0-4EC7-B946-7FBB249E5181}" dt="2023-02-06T19:28:09.915" v="9901"/>
        <pc:sldMkLst>
          <pc:docMk/>
          <pc:sldMk cId="1429273558" sldId="6842"/>
        </pc:sldMkLst>
      </pc:sldChg>
      <pc:sldChg chg="modSp mod">
        <pc:chgData name="Knaap, AJ van der (Ton)" userId="6eda09ce-6d8f-4650-ae8e-76b65519316c" providerId="ADAL" clId="{627E63C4-E6F0-4EC7-B946-7FBB249E5181}" dt="2023-03-17T08:16:54.150" v="12304" actId="20577"/>
        <pc:sldMkLst>
          <pc:docMk/>
          <pc:sldMk cId="2910174808" sldId="6846"/>
        </pc:sldMkLst>
        <pc:spChg chg="mod">
          <ac:chgData name="Knaap, AJ van der (Ton)" userId="6eda09ce-6d8f-4650-ae8e-76b65519316c" providerId="ADAL" clId="{627E63C4-E6F0-4EC7-B946-7FBB249E5181}" dt="2023-03-17T08:16:54.150" v="12304" actId="20577"/>
          <ac:spMkLst>
            <pc:docMk/>
            <pc:sldMk cId="2910174808" sldId="6846"/>
            <ac:spMk id="353" creationId="{B2BD0D67-4C18-89FE-03A1-195057BB8536}"/>
          </ac:spMkLst>
        </pc:spChg>
      </pc:sldChg>
      <pc:sldChg chg="add">
        <pc:chgData name="Knaap, AJ van der (Ton)" userId="6eda09ce-6d8f-4650-ae8e-76b65519316c" providerId="ADAL" clId="{627E63C4-E6F0-4EC7-B946-7FBB249E5181}" dt="2023-01-26T10:09:41.185" v="20"/>
        <pc:sldMkLst>
          <pc:docMk/>
          <pc:sldMk cId="1378482270" sldId="6849"/>
        </pc:sldMkLst>
      </pc:sldChg>
      <pc:sldChg chg="modSp add del mod">
        <pc:chgData name="Knaap, AJ van der (Ton)" userId="6eda09ce-6d8f-4650-ae8e-76b65519316c" providerId="ADAL" clId="{627E63C4-E6F0-4EC7-B946-7FBB249E5181}" dt="2023-02-06T19:34:52.441" v="10251" actId="2696"/>
        <pc:sldMkLst>
          <pc:docMk/>
          <pc:sldMk cId="2034631380" sldId="6850"/>
        </pc:sldMkLst>
        <pc:spChg chg="mod">
          <ac:chgData name="Knaap, AJ van der (Ton)" userId="6eda09ce-6d8f-4650-ae8e-76b65519316c" providerId="ADAL" clId="{627E63C4-E6F0-4EC7-B946-7FBB249E5181}" dt="2023-01-26T10:09:56.040" v="25" actId="20577"/>
          <ac:spMkLst>
            <pc:docMk/>
            <pc:sldMk cId="2034631380" sldId="6850"/>
            <ac:spMk id="2" creationId="{C561B1A8-5368-48CF-BEE0-BA6F4BA73B0A}"/>
          </ac:spMkLst>
        </pc:spChg>
        <pc:spChg chg="mod">
          <ac:chgData name="Knaap, AJ van der (Ton)" userId="6eda09ce-6d8f-4650-ae8e-76b65519316c" providerId="ADAL" clId="{627E63C4-E6F0-4EC7-B946-7FBB249E5181}" dt="2023-02-05T21:14:09.443" v="8655" actId="20577"/>
          <ac:spMkLst>
            <pc:docMk/>
            <pc:sldMk cId="2034631380" sldId="6850"/>
            <ac:spMk id="3" creationId="{73C699F1-965A-4A85-888A-4826A00F8947}"/>
          </ac:spMkLst>
        </pc:spChg>
      </pc:sldChg>
      <pc:sldChg chg="modSp mod ord">
        <pc:chgData name="Knaap, AJ van der (Ton)" userId="6eda09ce-6d8f-4650-ae8e-76b65519316c" providerId="ADAL" clId="{627E63C4-E6F0-4EC7-B946-7FBB249E5181}" dt="2023-02-10T09:15:39.901" v="12196" actId="20577"/>
        <pc:sldMkLst>
          <pc:docMk/>
          <pc:sldMk cId="2900904381" sldId="6850"/>
        </pc:sldMkLst>
        <pc:spChg chg="mod">
          <ac:chgData name="Knaap, AJ van der (Ton)" userId="6eda09ce-6d8f-4650-ae8e-76b65519316c" providerId="ADAL" clId="{627E63C4-E6F0-4EC7-B946-7FBB249E5181}" dt="2023-02-10T09:15:39.901" v="12196" actId="20577"/>
          <ac:spMkLst>
            <pc:docMk/>
            <pc:sldMk cId="2900904381" sldId="6850"/>
            <ac:spMk id="2" creationId="{C561B1A8-5368-48CF-BEE0-BA6F4BA73B0A}"/>
          </ac:spMkLst>
        </pc:spChg>
        <pc:spChg chg="mod">
          <ac:chgData name="Knaap, AJ van der (Ton)" userId="6eda09ce-6d8f-4650-ae8e-76b65519316c" providerId="ADAL" clId="{627E63C4-E6F0-4EC7-B946-7FBB249E5181}" dt="2023-02-10T09:15:28.136" v="12190" actId="5793"/>
          <ac:spMkLst>
            <pc:docMk/>
            <pc:sldMk cId="2900904381" sldId="6850"/>
            <ac:spMk id="3" creationId="{73C699F1-965A-4A85-888A-4826A00F8947}"/>
          </ac:spMkLst>
        </pc:spChg>
      </pc:sldChg>
      <pc:sldChg chg="addSp delSp modSp mod">
        <pc:chgData name="Knaap, AJ van der (Ton)" userId="6eda09ce-6d8f-4650-ae8e-76b65519316c" providerId="ADAL" clId="{627E63C4-E6F0-4EC7-B946-7FBB249E5181}" dt="2023-01-26T16:04:27.849" v="1643" actId="1076"/>
        <pc:sldMkLst>
          <pc:docMk/>
          <pc:sldMk cId="558634535" sldId="6851"/>
        </pc:sldMkLst>
        <pc:spChg chg="add del mod">
          <ac:chgData name="Knaap, AJ van der (Ton)" userId="6eda09ce-6d8f-4650-ae8e-76b65519316c" providerId="ADAL" clId="{627E63C4-E6F0-4EC7-B946-7FBB249E5181}" dt="2023-01-26T15:48:18.356" v="1491"/>
          <ac:spMkLst>
            <pc:docMk/>
            <pc:sldMk cId="558634535" sldId="6851"/>
            <ac:spMk id="4" creationId="{210B93C1-C517-F12A-A6E1-5ACD554A29DE}"/>
          </ac:spMkLst>
        </pc:spChg>
        <pc:spChg chg="del">
          <ac:chgData name="Knaap, AJ van der (Ton)" userId="6eda09ce-6d8f-4650-ae8e-76b65519316c" providerId="ADAL" clId="{627E63C4-E6F0-4EC7-B946-7FBB249E5181}" dt="2023-01-26T15:49:14.829" v="1546" actId="478"/>
          <ac:spMkLst>
            <pc:docMk/>
            <pc:sldMk cId="558634535" sldId="6851"/>
            <ac:spMk id="27" creationId="{5ABF6066-5601-4451-810B-6442C591E684}"/>
          </ac:spMkLst>
        </pc:spChg>
        <pc:spChg chg="mod">
          <ac:chgData name="Knaap, AJ van der (Ton)" userId="6eda09ce-6d8f-4650-ae8e-76b65519316c" providerId="ADAL" clId="{627E63C4-E6F0-4EC7-B946-7FBB249E5181}" dt="2023-01-26T15:56:22.688" v="1585" actId="20577"/>
          <ac:spMkLst>
            <pc:docMk/>
            <pc:sldMk cId="558634535" sldId="6851"/>
            <ac:spMk id="43" creationId="{37667A42-E708-49A0-94AC-765936DAEB28}"/>
          </ac:spMkLst>
        </pc:spChg>
        <pc:spChg chg="add del mod">
          <ac:chgData name="Knaap, AJ van der (Ton)" userId="6eda09ce-6d8f-4650-ae8e-76b65519316c" providerId="ADAL" clId="{627E63C4-E6F0-4EC7-B946-7FBB249E5181}" dt="2023-01-26T15:48:18.356" v="1491"/>
          <ac:spMkLst>
            <pc:docMk/>
            <pc:sldMk cId="558634535" sldId="6851"/>
            <ac:spMk id="55" creationId="{862BF883-D544-5255-24E4-96A3559D35ED}"/>
          </ac:spMkLst>
        </pc:spChg>
        <pc:spChg chg="add del mod">
          <ac:chgData name="Knaap, AJ van der (Ton)" userId="6eda09ce-6d8f-4650-ae8e-76b65519316c" providerId="ADAL" clId="{627E63C4-E6F0-4EC7-B946-7FBB249E5181}" dt="2023-01-26T15:48:18.356" v="1491"/>
          <ac:spMkLst>
            <pc:docMk/>
            <pc:sldMk cId="558634535" sldId="6851"/>
            <ac:spMk id="59" creationId="{5D378B73-811C-37F3-9F6A-43BE47887D26}"/>
          </ac:spMkLst>
        </pc:spChg>
        <pc:spChg chg="add del mod">
          <ac:chgData name="Knaap, AJ van der (Ton)" userId="6eda09ce-6d8f-4650-ae8e-76b65519316c" providerId="ADAL" clId="{627E63C4-E6F0-4EC7-B946-7FBB249E5181}" dt="2023-01-26T15:48:18.356" v="1491"/>
          <ac:spMkLst>
            <pc:docMk/>
            <pc:sldMk cId="558634535" sldId="6851"/>
            <ac:spMk id="60" creationId="{0083E34C-8EA2-1849-062D-E07A1C709BE6}"/>
          </ac:spMkLst>
        </pc:spChg>
        <pc:spChg chg="add del mod">
          <ac:chgData name="Knaap, AJ van der (Ton)" userId="6eda09ce-6d8f-4650-ae8e-76b65519316c" providerId="ADAL" clId="{627E63C4-E6F0-4EC7-B946-7FBB249E5181}" dt="2023-01-26T15:48:18.356" v="1491"/>
          <ac:spMkLst>
            <pc:docMk/>
            <pc:sldMk cId="558634535" sldId="6851"/>
            <ac:spMk id="62" creationId="{3D305843-98E0-A4C1-31D7-8E41843D63DD}"/>
          </ac:spMkLst>
        </pc:spChg>
        <pc:spChg chg="add del mod">
          <ac:chgData name="Knaap, AJ van der (Ton)" userId="6eda09ce-6d8f-4650-ae8e-76b65519316c" providerId="ADAL" clId="{627E63C4-E6F0-4EC7-B946-7FBB249E5181}" dt="2023-01-26T15:48:18.356" v="1491"/>
          <ac:spMkLst>
            <pc:docMk/>
            <pc:sldMk cId="558634535" sldId="6851"/>
            <ac:spMk id="68" creationId="{FCFBA69B-85C8-4A0B-40F8-72EFA9A7C869}"/>
          </ac:spMkLst>
        </pc:spChg>
        <pc:spChg chg="add del mod">
          <ac:chgData name="Knaap, AJ van der (Ton)" userId="6eda09ce-6d8f-4650-ae8e-76b65519316c" providerId="ADAL" clId="{627E63C4-E6F0-4EC7-B946-7FBB249E5181}" dt="2023-01-26T15:48:18.356" v="1491"/>
          <ac:spMkLst>
            <pc:docMk/>
            <pc:sldMk cId="558634535" sldId="6851"/>
            <ac:spMk id="72" creationId="{2BDA008A-47FA-498F-9EDF-90C4CB72B620}"/>
          </ac:spMkLst>
        </pc:spChg>
        <pc:spChg chg="add del mod">
          <ac:chgData name="Knaap, AJ van der (Ton)" userId="6eda09ce-6d8f-4650-ae8e-76b65519316c" providerId="ADAL" clId="{627E63C4-E6F0-4EC7-B946-7FBB249E5181}" dt="2023-01-26T15:48:18.356" v="1491"/>
          <ac:spMkLst>
            <pc:docMk/>
            <pc:sldMk cId="558634535" sldId="6851"/>
            <ac:spMk id="82" creationId="{716B6D7B-0638-8732-0F26-D30E6587D5B4}"/>
          </ac:spMkLst>
        </pc:spChg>
        <pc:spChg chg="add del mod">
          <ac:chgData name="Knaap, AJ van der (Ton)" userId="6eda09ce-6d8f-4650-ae8e-76b65519316c" providerId="ADAL" clId="{627E63C4-E6F0-4EC7-B946-7FBB249E5181}" dt="2023-01-26T15:48:18.356" v="1491"/>
          <ac:spMkLst>
            <pc:docMk/>
            <pc:sldMk cId="558634535" sldId="6851"/>
            <ac:spMk id="83" creationId="{BEA6FBCE-5A9D-E917-3F28-0B78906A5C15}"/>
          </ac:spMkLst>
        </pc:spChg>
        <pc:spChg chg="add del mod">
          <ac:chgData name="Knaap, AJ van der (Ton)" userId="6eda09ce-6d8f-4650-ae8e-76b65519316c" providerId="ADAL" clId="{627E63C4-E6F0-4EC7-B946-7FBB249E5181}" dt="2023-01-26T15:48:18.356" v="1491"/>
          <ac:spMkLst>
            <pc:docMk/>
            <pc:sldMk cId="558634535" sldId="6851"/>
            <ac:spMk id="84" creationId="{C73C849A-3735-4AA7-9874-360DE7AD41C3}"/>
          </ac:spMkLst>
        </pc:spChg>
        <pc:spChg chg="add del mod">
          <ac:chgData name="Knaap, AJ van der (Ton)" userId="6eda09ce-6d8f-4650-ae8e-76b65519316c" providerId="ADAL" clId="{627E63C4-E6F0-4EC7-B946-7FBB249E5181}" dt="2023-01-26T15:48:18.356" v="1491"/>
          <ac:spMkLst>
            <pc:docMk/>
            <pc:sldMk cId="558634535" sldId="6851"/>
            <ac:spMk id="85" creationId="{859C8DBB-DC60-438C-DC83-71CBE85846C8}"/>
          </ac:spMkLst>
        </pc:spChg>
        <pc:spChg chg="add del mod">
          <ac:chgData name="Knaap, AJ van der (Ton)" userId="6eda09ce-6d8f-4650-ae8e-76b65519316c" providerId="ADAL" clId="{627E63C4-E6F0-4EC7-B946-7FBB249E5181}" dt="2023-01-26T15:48:18.356" v="1491"/>
          <ac:spMkLst>
            <pc:docMk/>
            <pc:sldMk cId="558634535" sldId="6851"/>
            <ac:spMk id="86" creationId="{26EC18B3-C87E-9613-CA4F-C01B32506A1A}"/>
          </ac:spMkLst>
        </pc:spChg>
        <pc:spChg chg="add del mod">
          <ac:chgData name="Knaap, AJ van der (Ton)" userId="6eda09ce-6d8f-4650-ae8e-76b65519316c" providerId="ADAL" clId="{627E63C4-E6F0-4EC7-B946-7FBB249E5181}" dt="2023-01-26T15:48:18.356" v="1491"/>
          <ac:spMkLst>
            <pc:docMk/>
            <pc:sldMk cId="558634535" sldId="6851"/>
            <ac:spMk id="87" creationId="{AF1E4E06-E83B-7BB1-A4FB-8A6E28557D81}"/>
          </ac:spMkLst>
        </pc:spChg>
        <pc:spChg chg="add del mod">
          <ac:chgData name="Knaap, AJ van der (Ton)" userId="6eda09ce-6d8f-4650-ae8e-76b65519316c" providerId="ADAL" clId="{627E63C4-E6F0-4EC7-B946-7FBB249E5181}" dt="2023-01-26T15:48:18.356" v="1491"/>
          <ac:spMkLst>
            <pc:docMk/>
            <pc:sldMk cId="558634535" sldId="6851"/>
            <ac:spMk id="88" creationId="{12B4B90E-5431-1017-E74F-2FFB8EEA15E4}"/>
          </ac:spMkLst>
        </pc:spChg>
        <pc:spChg chg="add del mod">
          <ac:chgData name="Knaap, AJ van der (Ton)" userId="6eda09ce-6d8f-4650-ae8e-76b65519316c" providerId="ADAL" clId="{627E63C4-E6F0-4EC7-B946-7FBB249E5181}" dt="2023-01-26T15:48:18.356" v="1491"/>
          <ac:spMkLst>
            <pc:docMk/>
            <pc:sldMk cId="558634535" sldId="6851"/>
            <ac:spMk id="89" creationId="{B1C0EA58-B782-E507-C5EE-B5F0A344CFFD}"/>
          </ac:spMkLst>
        </pc:spChg>
        <pc:spChg chg="add del mod">
          <ac:chgData name="Knaap, AJ van der (Ton)" userId="6eda09ce-6d8f-4650-ae8e-76b65519316c" providerId="ADAL" clId="{627E63C4-E6F0-4EC7-B946-7FBB249E5181}" dt="2023-01-26T15:48:18.356" v="1491"/>
          <ac:spMkLst>
            <pc:docMk/>
            <pc:sldMk cId="558634535" sldId="6851"/>
            <ac:spMk id="90" creationId="{17C9FEED-9A55-89D9-DCE5-1141DEE225F6}"/>
          </ac:spMkLst>
        </pc:spChg>
        <pc:spChg chg="add del mod">
          <ac:chgData name="Knaap, AJ van der (Ton)" userId="6eda09ce-6d8f-4650-ae8e-76b65519316c" providerId="ADAL" clId="{627E63C4-E6F0-4EC7-B946-7FBB249E5181}" dt="2023-01-26T15:48:18.356" v="1491"/>
          <ac:spMkLst>
            <pc:docMk/>
            <pc:sldMk cId="558634535" sldId="6851"/>
            <ac:spMk id="91" creationId="{4739B0BF-4DBE-10CF-E0E9-ADDD07880E55}"/>
          </ac:spMkLst>
        </pc:spChg>
        <pc:spChg chg="add del mod">
          <ac:chgData name="Knaap, AJ van der (Ton)" userId="6eda09ce-6d8f-4650-ae8e-76b65519316c" providerId="ADAL" clId="{627E63C4-E6F0-4EC7-B946-7FBB249E5181}" dt="2023-01-26T15:48:18.356" v="1491"/>
          <ac:spMkLst>
            <pc:docMk/>
            <pc:sldMk cId="558634535" sldId="6851"/>
            <ac:spMk id="92" creationId="{19EF85CA-34EB-B8E2-5903-5486CB073F2A}"/>
          </ac:spMkLst>
        </pc:spChg>
        <pc:spChg chg="add del mod">
          <ac:chgData name="Knaap, AJ van der (Ton)" userId="6eda09ce-6d8f-4650-ae8e-76b65519316c" providerId="ADAL" clId="{627E63C4-E6F0-4EC7-B946-7FBB249E5181}" dt="2023-01-26T15:48:18.356" v="1491"/>
          <ac:spMkLst>
            <pc:docMk/>
            <pc:sldMk cId="558634535" sldId="6851"/>
            <ac:spMk id="93" creationId="{6B1869AA-7DB0-CBA9-B19B-49394BBD072D}"/>
          </ac:spMkLst>
        </pc:spChg>
        <pc:spChg chg="add del mod">
          <ac:chgData name="Knaap, AJ van der (Ton)" userId="6eda09ce-6d8f-4650-ae8e-76b65519316c" providerId="ADAL" clId="{627E63C4-E6F0-4EC7-B946-7FBB249E5181}" dt="2023-01-26T15:48:18.356" v="1491"/>
          <ac:spMkLst>
            <pc:docMk/>
            <pc:sldMk cId="558634535" sldId="6851"/>
            <ac:spMk id="94" creationId="{FEC9ED41-0BD7-723F-753C-491782A60A01}"/>
          </ac:spMkLst>
        </pc:spChg>
        <pc:spChg chg="add del mod">
          <ac:chgData name="Knaap, AJ van der (Ton)" userId="6eda09ce-6d8f-4650-ae8e-76b65519316c" providerId="ADAL" clId="{627E63C4-E6F0-4EC7-B946-7FBB249E5181}" dt="2023-01-26T15:48:18.356" v="1491"/>
          <ac:spMkLst>
            <pc:docMk/>
            <pc:sldMk cId="558634535" sldId="6851"/>
            <ac:spMk id="95" creationId="{347626E2-EE39-A0C4-2DB6-EF9BD812022C}"/>
          </ac:spMkLst>
        </pc:spChg>
        <pc:spChg chg="add del mod">
          <ac:chgData name="Knaap, AJ van der (Ton)" userId="6eda09ce-6d8f-4650-ae8e-76b65519316c" providerId="ADAL" clId="{627E63C4-E6F0-4EC7-B946-7FBB249E5181}" dt="2023-01-26T15:48:18.356" v="1491"/>
          <ac:spMkLst>
            <pc:docMk/>
            <pc:sldMk cId="558634535" sldId="6851"/>
            <ac:spMk id="96" creationId="{675959E4-DABA-A971-EE0F-05125A10605C}"/>
          </ac:spMkLst>
        </pc:spChg>
        <pc:spChg chg="add del mod">
          <ac:chgData name="Knaap, AJ van der (Ton)" userId="6eda09ce-6d8f-4650-ae8e-76b65519316c" providerId="ADAL" clId="{627E63C4-E6F0-4EC7-B946-7FBB249E5181}" dt="2023-01-26T15:48:18.356" v="1491"/>
          <ac:spMkLst>
            <pc:docMk/>
            <pc:sldMk cId="558634535" sldId="6851"/>
            <ac:spMk id="97" creationId="{48C0F2A5-18B9-B753-EDAC-783E212CC492}"/>
          </ac:spMkLst>
        </pc:spChg>
        <pc:spChg chg="add del mod">
          <ac:chgData name="Knaap, AJ van der (Ton)" userId="6eda09ce-6d8f-4650-ae8e-76b65519316c" providerId="ADAL" clId="{627E63C4-E6F0-4EC7-B946-7FBB249E5181}" dt="2023-01-26T15:48:18.356" v="1491"/>
          <ac:spMkLst>
            <pc:docMk/>
            <pc:sldMk cId="558634535" sldId="6851"/>
            <ac:spMk id="98" creationId="{91690F2E-613F-9726-2DA7-9BC0788E15FC}"/>
          </ac:spMkLst>
        </pc:spChg>
        <pc:spChg chg="add del mod">
          <ac:chgData name="Knaap, AJ van der (Ton)" userId="6eda09ce-6d8f-4650-ae8e-76b65519316c" providerId="ADAL" clId="{627E63C4-E6F0-4EC7-B946-7FBB249E5181}" dt="2023-01-26T15:48:18.356" v="1491"/>
          <ac:spMkLst>
            <pc:docMk/>
            <pc:sldMk cId="558634535" sldId="6851"/>
            <ac:spMk id="122" creationId="{AFEEE6B6-5A07-58FC-0740-5397DB030F31}"/>
          </ac:spMkLst>
        </pc:spChg>
        <pc:spChg chg="add del mod">
          <ac:chgData name="Knaap, AJ van der (Ton)" userId="6eda09ce-6d8f-4650-ae8e-76b65519316c" providerId="ADAL" clId="{627E63C4-E6F0-4EC7-B946-7FBB249E5181}" dt="2023-01-26T15:48:18.356" v="1491"/>
          <ac:spMkLst>
            <pc:docMk/>
            <pc:sldMk cId="558634535" sldId="6851"/>
            <ac:spMk id="123" creationId="{E13BF4BC-3B19-DCC4-2E55-FCCC24404716}"/>
          </ac:spMkLst>
        </pc:spChg>
        <pc:spChg chg="add del mod">
          <ac:chgData name="Knaap, AJ van der (Ton)" userId="6eda09ce-6d8f-4650-ae8e-76b65519316c" providerId="ADAL" clId="{627E63C4-E6F0-4EC7-B946-7FBB249E5181}" dt="2023-01-26T15:48:18.356" v="1491"/>
          <ac:spMkLst>
            <pc:docMk/>
            <pc:sldMk cId="558634535" sldId="6851"/>
            <ac:spMk id="124" creationId="{92283665-772E-DE10-4D23-0977806BF21F}"/>
          </ac:spMkLst>
        </pc:spChg>
        <pc:spChg chg="add del mod">
          <ac:chgData name="Knaap, AJ van der (Ton)" userId="6eda09ce-6d8f-4650-ae8e-76b65519316c" providerId="ADAL" clId="{627E63C4-E6F0-4EC7-B946-7FBB249E5181}" dt="2023-01-26T15:48:18.356" v="1491"/>
          <ac:spMkLst>
            <pc:docMk/>
            <pc:sldMk cId="558634535" sldId="6851"/>
            <ac:spMk id="125" creationId="{B208C751-B003-B3C4-F8B0-E487AB71580F}"/>
          </ac:spMkLst>
        </pc:spChg>
        <pc:spChg chg="add del mod">
          <ac:chgData name="Knaap, AJ van der (Ton)" userId="6eda09ce-6d8f-4650-ae8e-76b65519316c" providerId="ADAL" clId="{627E63C4-E6F0-4EC7-B946-7FBB249E5181}" dt="2023-01-26T15:48:18.356" v="1491"/>
          <ac:spMkLst>
            <pc:docMk/>
            <pc:sldMk cId="558634535" sldId="6851"/>
            <ac:spMk id="126" creationId="{44E11014-F60C-8B6F-9FFF-B0F198FEFA42}"/>
          </ac:spMkLst>
        </pc:spChg>
        <pc:spChg chg="add del mod">
          <ac:chgData name="Knaap, AJ van der (Ton)" userId="6eda09ce-6d8f-4650-ae8e-76b65519316c" providerId="ADAL" clId="{627E63C4-E6F0-4EC7-B946-7FBB249E5181}" dt="2023-01-26T15:48:18.356" v="1491"/>
          <ac:spMkLst>
            <pc:docMk/>
            <pc:sldMk cId="558634535" sldId="6851"/>
            <ac:spMk id="127" creationId="{FEC8DC38-6F5E-6199-6C43-872AA4D47332}"/>
          </ac:spMkLst>
        </pc:spChg>
        <pc:spChg chg="add del mod">
          <ac:chgData name="Knaap, AJ van der (Ton)" userId="6eda09ce-6d8f-4650-ae8e-76b65519316c" providerId="ADAL" clId="{627E63C4-E6F0-4EC7-B946-7FBB249E5181}" dt="2023-01-26T15:48:18.356" v="1491"/>
          <ac:spMkLst>
            <pc:docMk/>
            <pc:sldMk cId="558634535" sldId="6851"/>
            <ac:spMk id="128" creationId="{4EFBC84B-6A69-AE6F-71BB-0220CA9513F4}"/>
          </ac:spMkLst>
        </pc:spChg>
        <pc:spChg chg="add del mod">
          <ac:chgData name="Knaap, AJ van der (Ton)" userId="6eda09ce-6d8f-4650-ae8e-76b65519316c" providerId="ADAL" clId="{627E63C4-E6F0-4EC7-B946-7FBB249E5181}" dt="2023-01-26T15:48:18.356" v="1491"/>
          <ac:spMkLst>
            <pc:docMk/>
            <pc:sldMk cId="558634535" sldId="6851"/>
            <ac:spMk id="129" creationId="{2C8307FB-E228-1DED-AE52-DF62ABBA3A65}"/>
          </ac:spMkLst>
        </pc:spChg>
        <pc:spChg chg="add del mod">
          <ac:chgData name="Knaap, AJ van der (Ton)" userId="6eda09ce-6d8f-4650-ae8e-76b65519316c" providerId="ADAL" clId="{627E63C4-E6F0-4EC7-B946-7FBB249E5181}" dt="2023-01-26T15:48:18.356" v="1491"/>
          <ac:spMkLst>
            <pc:docMk/>
            <pc:sldMk cId="558634535" sldId="6851"/>
            <ac:spMk id="130" creationId="{67935FBA-C54E-2594-6942-32C7B2A69085}"/>
          </ac:spMkLst>
        </pc:spChg>
        <pc:spChg chg="add del mod">
          <ac:chgData name="Knaap, AJ van der (Ton)" userId="6eda09ce-6d8f-4650-ae8e-76b65519316c" providerId="ADAL" clId="{627E63C4-E6F0-4EC7-B946-7FBB249E5181}" dt="2023-01-26T15:48:18.356" v="1491"/>
          <ac:spMkLst>
            <pc:docMk/>
            <pc:sldMk cId="558634535" sldId="6851"/>
            <ac:spMk id="131" creationId="{A9B9EA6F-DD67-DF9B-4559-5413C0AA7399}"/>
          </ac:spMkLst>
        </pc:spChg>
        <pc:spChg chg="add del mod">
          <ac:chgData name="Knaap, AJ van der (Ton)" userId="6eda09ce-6d8f-4650-ae8e-76b65519316c" providerId="ADAL" clId="{627E63C4-E6F0-4EC7-B946-7FBB249E5181}" dt="2023-01-26T15:48:18.356" v="1491"/>
          <ac:spMkLst>
            <pc:docMk/>
            <pc:sldMk cId="558634535" sldId="6851"/>
            <ac:spMk id="132" creationId="{3989352C-7F56-71A9-121C-5F5014EDAA34}"/>
          </ac:spMkLst>
        </pc:spChg>
        <pc:spChg chg="add mod">
          <ac:chgData name="Knaap, AJ van der (Ton)" userId="6eda09ce-6d8f-4650-ae8e-76b65519316c" providerId="ADAL" clId="{627E63C4-E6F0-4EC7-B946-7FBB249E5181}" dt="2023-01-26T15:49:20.958" v="1547" actId="1076"/>
          <ac:spMkLst>
            <pc:docMk/>
            <pc:sldMk cId="558634535" sldId="6851"/>
            <ac:spMk id="145" creationId="{DD232450-6A7A-581D-B8A3-EC7F8C43B03C}"/>
          </ac:spMkLst>
        </pc:spChg>
        <pc:graphicFrameChg chg="modGraphic">
          <ac:chgData name="Knaap, AJ van der (Ton)" userId="6eda09ce-6d8f-4650-ae8e-76b65519316c" providerId="ADAL" clId="{627E63C4-E6F0-4EC7-B946-7FBB249E5181}" dt="2023-01-26T16:02:31.590" v="1640" actId="20577"/>
          <ac:graphicFrameMkLst>
            <pc:docMk/>
            <pc:sldMk cId="558634535" sldId="6851"/>
            <ac:graphicFrameMk id="20" creationId="{BD855E27-F669-E7FC-945C-942ADF17FC52}"/>
          </ac:graphicFrameMkLst>
        </pc:graphicFrameChg>
        <pc:graphicFrameChg chg="modGraphic">
          <ac:chgData name="Knaap, AJ van der (Ton)" userId="6eda09ce-6d8f-4650-ae8e-76b65519316c" providerId="ADAL" clId="{627E63C4-E6F0-4EC7-B946-7FBB249E5181}" dt="2023-01-26T16:01:47.838" v="1637" actId="20577"/>
          <ac:graphicFrameMkLst>
            <pc:docMk/>
            <pc:sldMk cId="558634535" sldId="6851"/>
            <ac:graphicFrameMk id="24" creationId="{197D9500-8978-C2B6-0449-B9DC62AAE42C}"/>
          </ac:graphicFrameMkLst>
        </pc:graphicFrameChg>
        <pc:graphicFrameChg chg="modGraphic">
          <ac:chgData name="Knaap, AJ van der (Ton)" userId="6eda09ce-6d8f-4650-ae8e-76b65519316c" providerId="ADAL" clId="{627E63C4-E6F0-4EC7-B946-7FBB249E5181}" dt="2023-01-26T16:00:17.699" v="1635" actId="20577"/>
          <ac:graphicFrameMkLst>
            <pc:docMk/>
            <pc:sldMk cId="558634535" sldId="6851"/>
            <ac:graphicFrameMk id="54" creationId="{A016ECAD-CEC6-4FF6-9900-F0E0180E363F}"/>
          </ac:graphicFrameMkLst>
        </pc:graphicFrameChg>
        <pc:graphicFrameChg chg="modGraphic">
          <ac:chgData name="Knaap, AJ van der (Ton)" userId="6eda09ce-6d8f-4650-ae8e-76b65519316c" providerId="ADAL" clId="{627E63C4-E6F0-4EC7-B946-7FBB249E5181}" dt="2023-01-26T15:58:50.979" v="1603" actId="20577"/>
          <ac:graphicFrameMkLst>
            <pc:docMk/>
            <pc:sldMk cId="558634535" sldId="6851"/>
            <ac:graphicFrameMk id="58" creationId="{6D32FE6D-8154-43C3-8F34-5A32144607F1}"/>
          </ac:graphicFrameMkLst>
        </pc:graphicFrameChg>
        <pc:graphicFrameChg chg="modGraphic">
          <ac:chgData name="Knaap, AJ van der (Ton)" userId="6eda09ce-6d8f-4650-ae8e-76b65519316c" providerId="ADAL" clId="{627E63C4-E6F0-4EC7-B946-7FBB249E5181}" dt="2023-01-26T15:55:55.695" v="1577" actId="20577"/>
          <ac:graphicFrameMkLst>
            <pc:docMk/>
            <pc:sldMk cId="558634535" sldId="6851"/>
            <ac:graphicFrameMk id="71" creationId="{88640F0E-C2B6-4151-80E8-E3DF74E27CC2}"/>
          </ac:graphicFrameMkLst>
        </pc:graphicFrameChg>
        <pc:graphicFrameChg chg="modGraphic">
          <ac:chgData name="Knaap, AJ van der (Ton)" userId="6eda09ce-6d8f-4650-ae8e-76b65519316c" providerId="ADAL" clId="{627E63C4-E6F0-4EC7-B946-7FBB249E5181}" dt="2023-01-26T15:51:51.898" v="1560" actId="20577"/>
          <ac:graphicFrameMkLst>
            <pc:docMk/>
            <pc:sldMk cId="558634535" sldId="6851"/>
            <ac:graphicFrameMk id="77" creationId="{47A29C65-44C0-4E57-B48C-C3278A1C7747}"/>
          </ac:graphicFrameMkLst>
        </pc:graphicFrameChg>
        <pc:graphicFrameChg chg="modGraphic">
          <ac:chgData name="Knaap, AJ van der (Ton)" userId="6eda09ce-6d8f-4650-ae8e-76b65519316c" providerId="ADAL" clId="{627E63C4-E6F0-4EC7-B946-7FBB249E5181}" dt="2023-01-26T15:46:12.811" v="1431" actId="20577"/>
          <ac:graphicFrameMkLst>
            <pc:docMk/>
            <pc:sldMk cId="558634535" sldId="6851"/>
            <ac:graphicFrameMk id="80" creationId="{9D3C0546-9FB3-419F-BCFF-DEEA3CC994A6}"/>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99" creationId="{D549CA3E-7184-75EE-8E84-6FCD0FDE3724}"/>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0" creationId="{1E896813-06A2-0334-DE9B-1658EA62C7FF}"/>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1" creationId="{FE6DDAA9-02DF-5E6C-13AB-1D64875BCC2D}"/>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2" creationId="{7BCF878E-597A-169F-9774-499690F570B9}"/>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3" creationId="{AF7156E0-9D5C-95BD-4466-155399313612}"/>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4" creationId="{D5CB61D7-E3A0-E85C-4992-67B95CEBC010}"/>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5" creationId="{36456D0A-7BCE-39EA-E8AD-8A08B950D940}"/>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6" creationId="{BB8C56A3-3813-6E09-FE44-B57EC9FD4BA8}"/>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7" creationId="{FF210352-B3C4-E7AA-947F-6E004D666C3B}"/>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8" creationId="{CA67F2B4-C5C0-290D-DCDD-B421E25847F1}"/>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09" creationId="{A341686A-F644-5DDB-FBEF-52135AA05455}"/>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0" creationId="{876559AB-42BF-91A9-5847-A5DB0ECF320B}"/>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1" creationId="{83A98453-BABF-98AC-1219-34C664682E8B}"/>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2" creationId="{51B284A5-8808-BE77-373B-1C44C9C2EFB0}"/>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3" creationId="{0DFC5F24-E94E-9435-57F0-339C7FAD05E0}"/>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4" creationId="{8B8BE201-C618-8CA0-F82F-E9BDA537FC98}"/>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5" creationId="{D62FA02A-FC3C-BD28-7987-742067D7F137}"/>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6" creationId="{82885459-352C-CA5D-11F9-90D496D7C344}"/>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7" creationId="{AADFD2B8-98C0-D93D-D9ED-3C3284D6AF1B}"/>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8" creationId="{9189AF3D-78DD-8CD7-7CF1-5904E5421E31}"/>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19" creationId="{9FF3AB09-AA3A-BE97-90F7-445E1FBFAD8C}"/>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20" creationId="{4C970C37-7D55-88A1-C9E3-F490D729350D}"/>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21" creationId="{E9E8D0DA-34D6-6A87-6BED-1CF4BCC7E643}"/>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3" creationId="{F48A5FD4-0157-D07E-2549-896524120DA6}"/>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4" creationId="{6E2DFA01-9AC7-8E08-0D86-C99C1015CE3E}"/>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5" creationId="{54E3B905-DF1B-1694-C498-1289936F33E5}"/>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6" creationId="{63253114-0973-AB7D-1357-B1287BFA2FFD}"/>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7" creationId="{B0E7645D-1DCF-1076-82BF-83178C759A93}"/>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8" creationId="{A1F6F608-B0B9-B0E7-6A12-042515780873}"/>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39" creationId="{373B55E5-05C2-26A4-5F5F-144B07BE1237}"/>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40" creationId="{F1417B36-56CC-242B-4D42-5A2415BFADE9}"/>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41" creationId="{86B42453-F08D-2B6B-3A11-69E99F98CB3E}"/>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42" creationId="{B0C16BE2-4AA2-B149-16CA-9E49BBEB5B20}"/>
          </ac:graphicFrameMkLst>
        </pc:graphicFrameChg>
        <pc:graphicFrameChg chg="add del mod">
          <ac:chgData name="Knaap, AJ van der (Ton)" userId="6eda09ce-6d8f-4650-ae8e-76b65519316c" providerId="ADAL" clId="{627E63C4-E6F0-4EC7-B946-7FBB249E5181}" dt="2023-01-26T15:48:18.356" v="1491"/>
          <ac:graphicFrameMkLst>
            <pc:docMk/>
            <pc:sldMk cId="558634535" sldId="6851"/>
            <ac:graphicFrameMk id="143" creationId="{056021FB-E3F9-F4AA-95F4-495627FD814C}"/>
          </ac:graphicFrameMkLst>
        </pc:graphicFrameChg>
        <pc:picChg chg="del">
          <ac:chgData name="Knaap, AJ van der (Ton)" userId="6eda09ce-6d8f-4650-ae8e-76b65519316c" providerId="ADAL" clId="{627E63C4-E6F0-4EC7-B946-7FBB249E5181}" dt="2023-01-26T15:48:14.377" v="1489" actId="478"/>
          <ac:picMkLst>
            <pc:docMk/>
            <pc:sldMk cId="558634535" sldId="6851"/>
            <ac:picMk id="29" creationId="{D8324DCF-EBE5-DC08-909B-79EE1ED00CAB}"/>
          </ac:picMkLst>
        </pc:picChg>
        <pc:picChg chg="add del mod">
          <ac:chgData name="Knaap, AJ van der (Ton)" userId="6eda09ce-6d8f-4650-ae8e-76b65519316c" providerId="ADAL" clId="{627E63C4-E6F0-4EC7-B946-7FBB249E5181}" dt="2023-01-26T16:04:14.621" v="1641" actId="478"/>
          <ac:picMkLst>
            <pc:docMk/>
            <pc:sldMk cId="558634535" sldId="6851"/>
            <ac:picMk id="144" creationId="{DF81A447-E67C-D1B4-E92B-136B09846D29}"/>
          </ac:picMkLst>
        </pc:picChg>
        <pc:picChg chg="add mod">
          <ac:chgData name="Knaap, AJ van der (Ton)" userId="6eda09ce-6d8f-4650-ae8e-76b65519316c" providerId="ADAL" clId="{627E63C4-E6F0-4EC7-B946-7FBB249E5181}" dt="2023-01-26T16:04:27.849" v="1643" actId="1076"/>
          <ac:picMkLst>
            <pc:docMk/>
            <pc:sldMk cId="558634535" sldId="6851"/>
            <ac:picMk id="146" creationId="{A46C67BB-92AC-D707-8B99-C013BF73F59B}"/>
          </ac:picMkLst>
        </pc:picChg>
      </pc:sldChg>
      <pc:sldChg chg="modSp new del mod">
        <pc:chgData name="Knaap, AJ van der (Ton)" userId="6eda09ce-6d8f-4650-ae8e-76b65519316c" providerId="ADAL" clId="{627E63C4-E6F0-4EC7-B946-7FBB249E5181}" dt="2023-02-06T19:34:52.441" v="10251" actId="2696"/>
        <pc:sldMkLst>
          <pc:docMk/>
          <pc:sldMk cId="863859475" sldId="6852"/>
        </pc:sldMkLst>
        <pc:spChg chg="mod">
          <ac:chgData name="Knaap, AJ van der (Ton)" userId="6eda09ce-6d8f-4650-ae8e-76b65519316c" providerId="ADAL" clId="{627E63C4-E6F0-4EC7-B946-7FBB249E5181}" dt="2023-01-29T11:33:54.786" v="2438" actId="20577"/>
          <ac:spMkLst>
            <pc:docMk/>
            <pc:sldMk cId="863859475" sldId="6852"/>
            <ac:spMk id="2" creationId="{BD34389E-41DE-686A-6D13-D6075D4A13C0}"/>
          </ac:spMkLst>
        </pc:spChg>
        <pc:spChg chg="mod">
          <ac:chgData name="Knaap, AJ van der (Ton)" userId="6eda09ce-6d8f-4650-ae8e-76b65519316c" providerId="ADAL" clId="{627E63C4-E6F0-4EC7-B946-7FBB249E5181}" dt="2023-02-06T19:34:29.555" v="10250" actId="6549"/>
          <ac:spMkLst>
            <pc:docMk/>
            <pc:sldMk cId="863859475" sldId="6852"/>
            <ac:spMk id="3" creationId="{D794165A-8DAD-60D4-145E-868D4A108638}"/>
          </ac:spMkLst>
        </pc:spChg>
      </pc:sldChg>
      <pc:sldChg chg="modSp mod">
        <pc:chgData name="Knaap, AJ van der (Ton)" userId="6eda09ce-6d8f-4650-ae8e-76b65519316c" providerId="ADAL" clId="{627E63C4-E6F0-4EC7-B946-7FBB249E5181}" dt="2023-02-09T08:48:29.756" v="11114" actId="313"/>
        <pc:sldMkLst>
          <pc:docMk/>
          <pc:sldMk cId="1516145670" sldId="6852"/>
        </pc:sldMkLst>
        <pc:spChg chg="mod">
          <ac:chgData name="Knaap, AJ van der (Ton)" userId="6eda09ce-6d8f-4650-ae8e-76b65519316c" providerId="ADAL" clId="{627E63C4-E6F0-4EC7-B946-7FBB249E5181}" dt="2023-02-09T08:48:29.756" v="11114" actId="313"/>
          <ac:spMkLst>
            <pc:docMk/>
            <pc:sldMk cId="1516145670" sldId="6852"/>
            <ac:spMk id="3" creationId="{D794165A-8DAD-60D4-145E-868D4A108638}"/>
          </ac:spMkLst>
        </pc:spChg>
      </pc:sldChg>
      <pc:sldChg chg="modSp add del mod ord">
        <pc:chgData name="Knaap, AJ van der (Ton)" userId="6eda09ce-6d8f-4650-ae8e-76b65519316c" providerId="ADAL" clId="{627E63C4-E6F0-4EC7-B946-7FBB249E5181}" dt="2023-02-06T19:34:52.441" v="10251" actId="2696"/>
        <pc:sldMkLst>
          <pc:docMk/>
          <pc:sldMk cId="2146341990" sldId="6853"/>
        </pc:sldMkLst>
        <pc:spChg chg="mod">
          <ac:chgData name="Knaap, AJ van der (Ton)" userId="6eda09ce-6d8f-4650-ae8e-76b65519316c" providerId="ADAL" clId="{627E63C4-E6F0-4EC7-B946-7FBB249E5181}" dt="2023-02-06T15:23:55.397" v="9529" actId="20577"/>
          <ac:spMkLst>
            <pc:docMk/>
            <pc:sldMk cId="2146341990" sldId="6853"/>
            <ac:spMk id="3" creationId="{D794165A-8DAD-60D4-145E-868D4A108638}"/>
          </ac:spMkLst>
        </pc:spChg>
      </pc:sldChg>
      <pc:sldChg chg="modSp mod">
        <pc:chgData name="Knaap, AJ van der (Ton)" userId="6eda09ce-6d8f-4650-ae8e-76b65519316c" providerId="ADAL" clId="{627E63C4-E6F0-4EC7-B946-7FBB249E5181}" dt="2023-02-09T08:47:16.899" v="11104" actId="313"/>
        <pc:sldMkLst>
          <pc:docMk/>
          <pc:sldMk cId="2284809889" sldId="6853"/>
        </pc:sldMkLst>
        <pc:spChg chg="mod">
          <ac:chgData name="Knaap, AJ van der (Ton)" userId="6eda09ce-6d8f-4650-ae8e-76b65519316c" providerId="ADAL" clId="{627E63C4-E6F0-4EC7-B946-7FBB249E5181}" dt="2023-02-09T08:47:16.899" v="11104" actId="313"/>
          <ac:spMkLst>
            <pc:docMk/>
            <pc:sldMk cId="2284809889" sldId="6853"/>
            <ac:spMk id="3" creationId="{D794165A-8DAD-60D4-145E-868D4A108638}"/>
          </ac:spMkLst>
        </pc:spChg>
      </pc:sldChg>
      <pc:sldChg chg="modSp add del mod">
        <pc:chgData name="Knaap, AJ van der (Ton)" userId="6eda09ce-6d8f-4650-ae8e-76b65519316c" providerId="ADAL" clId="{627E63C4-E6F0-4EC7-B946-7FBB249E5181}" dt="2023-02-06T19:34:52.441" v="10251" actId="2696"/>
        <pc:sldMkLst>
          <pc:docMk/>
          <pc:sldMk cId="1693940318" sldId="6854"/>
        </pc:sldMkLst>
        <pc:spChg chg="mod">
          <ac:chgData name="Knaap, AJ van der (Ton)" userId="6eda09ce-6d8f-4650-ae8e-76b65519316c" providerId="ADAL" clId="{627E63C4-E6F0-4EC7-B946-7FBB249E5181}" dt="2023-01-31T06:44:34.274" v="4096" actId="1035"/>
          <ac:spMkLst>
            <pc:docMk/>
            <pc:sldMk cId="1693940318" sldId="6854"/>
            <ac:spMk id="3" creationId="{D794165A-8DAD-60D4-145E-868D4A108638}"/>
          </ac:spMkLst>
        </pc:spChg>
      </pc:sldChg>
      <pc:sldChg chg="modSp new del mod">
        <pc:chgData name="Knaap, AJ van der (Ton)" userId="6eda09ce-6d8f-4650-ae8e-76b65519316c" providerId="ADAL" clId="{627E63C4-E6F0-4EC7-B946-7FBB249E5181}" dt="2023-02-10T09:17:28.870" v="12220" actId="47"/>
        <pc:sldMkLst>
          <pc:docMk/>
          <pc:sldMk cId="722843978" sldId="6855"/>
        </pc:sldMkLst>
        <pc:spChg chg="mod">
          <ac:chgData name="Knaap, AJ van der (Ton)" userId="6eda09ce-6d8f-4650-ae8e-76b65519316c" providerId="ADAL" clId="{627E63C4-E6F0-4EC7-B946-7FBB249E5181}" dt="2023-02-01T06:53:17.824" v="4109" actId="20577"/>
          <ac:spMkLst>
            <pc:docMk/>
            <pc:sldMk cId="722843978" sldId="6855"/>
            <ac:spMk id="2" creationId="{562EA3BA-4778-830D-7F8E-7DDACE3261E7}"/>
          </ac:spMkLst>
        </pc:spChg>
        <pc:spChg chg="mod">
          <ac:chgData name="Knaap, AJ van der (Ton)" userId="6eda09ce-6d8f-4650-ae8e-76b65519316c" providerId="ADAL" clId="{627E63C4-E6F0-4EC7-B946-7FBB249E5181}" dt="2023-02-01T06:54:01.154" v="4214" actId="404"/>
          <ac:spMkLst>
            <pc:docMk/>
            <pc:sldMk cId="722843978" sldId="6855"/>
            <ac:spMk id="3" creationId="{E1C894FC-562C-74B6-22CD-ED1583E01E83}"/>
          </ac:spMkLst>
        </pc:spChg>
      </pc:sldChg>
      <pc:sldChg chg="modSp new del mod">
        <pc:chgData name="Knaap, AJ van der (Ton)" userId="6eda09ce-6d8f-4650-ae8e-76b65519316c" providerId="ADAL" clId="{627E63C4-E6F0-4EC7-B946-7FBB249E5181}" dt="2023-02-06T19:34:52.441" v="10251" actId="2696"/>
        <pc:sldMkLst>
          <pc:docMk/>
          <pc:sldMk cId="654266815" sldId="6856"/>
        </pc:sldMkLst>
        <pc:spChg chg="mod">
          <ac:chgData name="Knaap, AJ van der (Ton)" userId="6eda09ce-6d8f-4650-ae8e-76b65519316c" providerId="ADAL" clId="{627E63C4-E6F0-4EC7-B946-7FBB249E5181}" dt="2023-02-06T19:34:18.316" v="10245" actId="20577"/>
          <ac:spMkLst>
            <pc:docMk/>
            <pc:sldMk cId="654266815" sldId="6856"/>
            <ac:spMk id="2" creationId="{9268A357-3AAE-7551-1867-1AB1BE03A3EA}"/>
          </ac:spMkLst>
        </pc:spChg>
        <pc:spChg chg="mod">
          <ac:chgData name="Knaap, AJ van der (Ton)" userId="6eda09ce-6d8f-4650-ae8e-76b65519316c" providerId="ADAL" clId="{627E63C4-E6F0-4EC7-B946-7FBB249E5181}" dt="2023-02-06T19:34:02.610" v="10209" actId="404"/>
          <ac:spMkLst>
            <pc:docMk/>
            <pc:sldMk cId="654266815" sldId="6856"/>
            <ac:spMk id="3" creationId="{4E264F1F-9E90-56D5-C06D-333F1BEFD22F}"/>
          </ac:spMkLst>
        </pc:spChg>
      </pc:sldChg>
      <pc:sldChg chg="modSp mod">
        <pc:chgData name="Knaap, AJ van der (Ton)" userId="6eda09ce-6d8f-4650-ae8e-76b65519316c" providerId="ADAL" clId="{627E63C4-E6F0-4EC7-B946-7FBB249E5181}" dt="2023-02-06T20:36:24.682" v="11069" actId="404"/>
        <pc:sldMkLst>
          <pc:docMk/>
          <pc:sldMk cId="3887427224" sldId="6856"/>
        </pc:sldMkLst>
        <pc:spChg chg="mod">
          <ac:chgData name="Knaap, AJ van der (Ton)" userId="6eda09ce-6d8f-4650-ae8e-76b65519316c" providerId="ADAL" clId="{627E63C4-E6F0-4EC7-B946-7FBB249E5181}" dt="2023-02-06T20:36:24.682" v="11069" actId="404"/>
          <ac:spMkLst>
            <pc:docMk/>
            <pc:sldMk cId="3887427224" sldId="6856"/>
            <ac:spMk id="3" creationId="{4E264F1F-9E90-56D5-C06D-333F1BEFD22F}"/>
          </ac:spMkLst>
        </pc:spChg>
      </pc:sldChg>
      <pc:sldChg chg="addSp delSp modSp add mod">
        <pc:chgData name="Knaap, AJ van der (Ton)" userId="6eda09ce-6d8f-4650-ae8e-76b65519316c" providerId="ADAL" clId="{627E63C4-E6F0-4EC7-B946-7FBB249E5181}" dt="2023-03-17T08:16:08.318" v="12290" actId="20577"/>
        <pc:sldMkLst>
          <pc:docMk/>
          <pc:sldMk cId="498754887" sldId="6857"/>
        </pc:sldMkLst>
        <pc:spChg chg="add mod">
          <ac:chgData name="Knaap, AJ van der (Ton)" userId="6eda09ce-6d8f-4650-ae8e-76b65519316c" providerId="ADAL" clId="{627E63C4-E6F0-4EC7-B946-7FBB249E5181}" dt="2023-02-02T14:37:47.634" v="5536" actId="1037"/>
          <ac:spMkLst>
            <pc:docMk/>
            <pc:sldMk cId="498754887" sldId="6857"/>
            <ac:spMk id="2" creationId="{B0F4FAD3-5D47-E35C-0EB6-E661551BD13D}"/>
          </ac:spMkLst>
        </pc:spChg>
        <pc:spChg chg="add mod">
          <ac:chgData name="Knaap, AJ van der (Ton)" userId="6eda09ce-6d8f-4650-ae8e-76b65519316c" providerId="ADAL" clId="{627E63C4-E6F0-4EC7-B946-7FBB249E5181}" dt="2023-02-02T14:37:47.634" v="5536" actId="1037"/>
          <ac:spMkLst>
            <pc:docMk/>
            <pc:sldMk cId="498754887" sldId="6857"/>
            <ac:spMk id="3" creationId="{353F40CE-F616-1799-37E6-D2C635ED5E68}"/>
          </ac:spMkLst>
        </pc:spChg>
        <pc:spChg chg="add mod">
          <ac:chgData name="Knaap, AJ van der (Ton)" userId="6eda09ce-6d8f-4650-ae8e-76b65519316c" providerId="ADAL" clId="{627E63C4-E6F0-4EC7-B946-7FBB249E5181}" dt="2023-02-02T14:37:47.634" v="5536" actId="1037"/>
          <ac:spMkLst>
            <pc:docMk/>
            <pc:sldMk cId="498754887" sldId="6857"/>
            <ac:spMk id="4" creationId="{F21CDC43-D5EE-FB68-00BB-5E553464159C}"/>
          </ac:spMkLst>
        </pc:spChg>
        <pc:spChg chg="add mod">
          <ac:chgData name="Knaap, AJ van der (Ton)" userId="6eda09ce-6d8f-4650-ae8e-76b65519316c" providerId="ADAL" clId="{627E63C4-E6F0-4EC7-B946-7FBB249E5181}" dt="2023-02-02T14:37:47.634" v="5536" actId="1037"/>
          <ac:spMkLst>
            <pc:docMk/>
            <pc:sldMk cId="498754887" sldId="6857"/>
            <ac:spMk id="5" creationId="{5181CE5F-1DB9-EB05-496A-F3203C0635C1}"/>
          </ac:spMkLst>
        </pc:spChg>
        <pc:spChg chg="add mod">
          <ac:chgData name="Knaap, AJ van der (Ton)" userId="6eda09ce-6d8f-4650-ae8e-76b65519316c" providerId="ADAL" clId="{627E63C4-E6F0-4EC7-B946-7FBB249E5181}" dt="2023-02-02T14:37:47.634" v="5536" actId="1037"/>
          <ac:spMkLst>
            <pc:docMk/>
            <pc:sldMk cId="498754887" sldId="6857"/>
            <ac:spMk id="6" creationId="{1844CBA8-F1DD-0918-A5B1-F596835F75CD}"/>
          </ac:spMkLst>
        </pc:spChg>
        <pc:spChg chg="add mod">
          <ac:chgData name="Knaap, AJ van der (Ton)" userId="6eda09ce-6d8f-4650-ae8e-76b65519316c" providerId="ADAL" clId="{627E63C4-E6F0-4EC7-B946-7FBB249E5181}" dt="2023-02-02T14:39:52.570" v="5607" actId="14100"/>
          <ac:spMkLst>
            <pc:docMk/>
            <pc:sldMk cId="498754887" sldId="6857"/>
            <ac:spMk id="7" creationId="{8495AF80-1383-53EC-19C1-C292030C032C}"/>
          </ac:spMkLst>
        </pc:spChg>
        <pc:spChg chg="add mod ord">
          <ac:chgData name="Knaap, AJ van der (Ton)" userId="6eda09ce-6d8f-4650-ae8e-76b65519316c" providerId="ADAL" clId="{627E63C4-E6F0-4EC7-B946-7FBB249E5181}" dt="2023-02-02T14:39:45.141" v="5605" actId="14100"/>
          <ac:spMkLst>
            <pc:docMk/>
            <pc:sldMk cId="498754887" sldId="6857"/>
            <ac:spMk id="8" creationId="{CA4C2449-8A33-7C07-BAA6-DEF9B9B849E4}"/>
          </ac:spMkLst>
        </pc:spChg>
        <pc:spChg chg="mod">
          <ac:chgData name="Knaap, AJ van der (Ton)" userId="6eda09ce-6d8f-4650-ae8e-76b65519316c" providerId="ADAL" clId="{627E63C4-E6F0-4EC7-B946-7FBB249E5181}" dt="2023-02-02T14:39:49.585" v="5606" actId="14100"/>
          <ac:spMkLst>
            <pc:docMk/>
            <pc:sldMk cId="498754887" sldId="6857"/>
            <ac:spMk id="25" creationId="{B35BC984-841B-4FC7-86F5-4EDACCA0CDA0}"/>
          </ac:spMkLst>
        </pc:spChg>
        <pc:spChg chg="mod">
          <ac:chgData name="Knaap, AJ van der (Ton)" userId="6eda09ce-6d8f-4650-ae8e-76b65519316c" providerId="ADAL" clId="{627E63C4-E6F0-4EC7-B946-7FBB249E5181}" dt="2023-02-02T14:17:43.538" v="5042" actId="20577"/>
          <ac:spMkLst>
            <pc:docMk/>
            <pc:sldMk cId="498754887" sldId="6857"/>
            <ac:spMk id="27" creationId="{5ABF6066-5601-4451-810B-6442C591E684}"/>
          </ac:spMkLst>
        </pc:spChg>
        <pc:spChg chg="mod">
          <ac:chgData name="Knaap, AJ van der (Ton)" userId="6eda09ce-6d8f-4650-ae8e-76b65519316c" providerId="ADAL" clId="{627E63C4-E6F0-4EC7-B946-7FBB249E5181}" dt="2023-02-02T14:37:47.634" v="5536" actId="1037"/>
          <ac:spMkLst>
            <pc:docMk/>
            <pc:sldMk cId="498754887" sldId="6857"/>
            <ac:spMk id="28" creationId="{8D96DA1A-5732-47DA-907E-51A797BF3377}"/>
          </ac:spMkLst>
        </pc:spChg>
        <pc:spChg chg="mod">
          <ac:chgData name="Knaap, AJ van der (Ton)" userId="6eda09ce-6d8f-4650-ae8e-76b65519316c" providerId="ADAL" clId="{627E63C4-E6F0-4EC7-B946-7FBB249E5181}" dt="2023-02-02T14:37:47.634" v="5536" actId="1037"/>
          <ac:spMkLst>
            <pc:docMk/>
            <pc:sldMk cId="498754887" sldId="6857"/>
            <ac:spMk id="30" creationId="{CD8690C2-9F3F-4F45-B0F7-D44EC748B06E}"/>
          </ac:spMkLst>
        </pc:spChg>
        <pc:spChg chg="mod">
          <ac:chgData name="Knaap, AJ van der (Ton)" userId="6eda09ce-6d8f-4650-ae8e-76b65519316c" providerId="ADAL" clId="{627E63C4-E6F0-4EC7-B946-7FBB249E5181}" dt="2023-02-02T14:37:47.634" v="5536" actId="1037"/>
          <ac:spMkLst>
            <pc:docMk/>
            <pc:sldMk cId="498754887" sldId="6857"/>
            <ac:spMk id="32" creationId="{D7EEBE84-A7C0-4661-BA94-1B8865DAB708}"/>
          </ac:spMkLst>
        </pc:spChg>
        <pc:spChg chg="mod">
          <ac:chgData name="Knaap, AJ van der (Ton)" userId="6eda09ce-6d8f-4650-ae8e-76b65519316c" providerId="ADAL" clId="{627E63C4-E6F0-4EC7-B946-7FBB249E5181}" dt="2023-02-02T14:37:47.634" v="5536" actId="1037"/>
          <ac:spMkLst>
            <pc:docMk/>
            <pc:sldMk cId="498754887" sldId="6857"/>
            <ac:spMk id="33" creationId="{F2C6F5E8-DC1E-4E3D-A624-8F57B112E466}"/>
          </ac:spMkLst>
        </pc:spChg>
        <pc:spChg chg="mod">
          <ac:chgData name="Knaap, AJ van der (Ton)" userId="6eda09ce-6d8f-4650-ae8e-76b65519316c" providerId="ADAL" clId="{627E63C4-E6F0-4EC7-B946-7FBB249E5181}" dt="2023-02-02T14:37:47.634" v="5536" actId="1037"/>
          <ac:spMkLst>
            <pc:docMk/>
            <pc:sldMk cId="498754887" sldId="6857"/>
            <ac:spMk id="34" creationId="{9B1D0C6B-3B1C-41F5-B91C-974AA58E8BEC}"/>
          </ac:spMkLst>
        </pc:spChg>
        <pc:spChg chg="mod">
          <ac:chgData name="Knaap, AJ van der (Ton)" userId="6eda09ce-6d8f-4650-ae8e-76b65519316c" providerId="ADAL" clId="{627E63C4-E6F0-4EC7-B946-7FBB249E5181}" dt="2023-02-02T14:37:47.634" v="5536" actId="1037"/>
          <ac:spMkLst>
            <pc:docMk/>
            <pc:sldMk cId="498754887" sldId="6857"/>
            <ac:spMk id="35" creationId="{38946AFF-5AC7-4E1C-8E1E-30F0D6C10514}"/>
          </ac:spMkLst>
        </pc:spChg>
        <pc:spChg chg="del mod">
          <ac:chgData name="Knaap, AJ van der (Ton)" userId="6eda09ce-6d8f-4650-ae8e-76b65519316c" providerId="ADAL" clId="{627E63C4-E6F0-4EC7-B946-7FBB249E5181}" dt="2023-02-02T14:27:20.489" v="5287" actId="478"/>
          <ac:spMkLst>
            <pc:docMk/>
            <pc:sldMk cId="498754887" sldId="6857"/>
            <ac:spMk id="36" creationId="{645C555E-CCB8-45C1-909F-0CC6876CEA3B}"/>
          </ac:spMkLst>
        </pc:spChg>
        <pc:spChg chg="del mod">
          <ac:chgData name="Knaap, AJ van der (Ton)" userId="6eda09ce-6d8f-4650-ae8e-76b65519316c" providerId="ADAL" clId="{627E63C4-E6F0-4EC7-B946-7FBB249E5181}" dt="2023-02-02T14:27:20.489" v="5287" actId="478"/>
          <ac:spMkLst>
            <pc:docMk/>
            <pc:sldMk cId="498754887" sldId="6857"/>
            <ac:spMk id="37" creationId="{55019D20-EBA3-461C-A0CB-13BE76F18093}"/>
          </ac:spMkLst>
        </pc:spChg>
        <pc:spChg chg="mod">
          <ac:chgData name="Knaap, AJ van der (Ton)" userId="6eda09ce-6d8f-4650-ae8e-76b65519316c" providerId="ADAL" clId="{627E63C4-E6F0-4EC7-B946-7FBB249E5181}" dt="2023-02-02T14:37:47.634" v="5536" actId="1037"/>
          <ac:spMkLst>
            <pc:docMk/>
            <pc:sldMk cId="498754887" sldId="6857"/>
            <ac:spMk id="38" creationId="{431F4811-36AE-4190-A45C-6DB275697C30}"/>
          </ac:spMkLst>
        </pc:spChg>
        <pc:spChg chg="mod">
          <ac:chgData name="Knaap, AJ van der (Ton)" userId="6eda09ce-6d8f-4650-ae8e-76b65519316c" providerId="ADAL" clId="{627E63C4-E6F0-4EC7-B946-7FBB249E5181}" dt="2023-02-02T14:37:47.634" v="5536" actId="1037"/>
          <ac:spMkLst>
            <pc:docMk/>
            <pc:sldMk cId="498754887" sldId="6857"/>
            <ac:spMk id="39" creationId="{98510D09-AD58-419F-9B0F-F8A888AB23CA}"/>
          </ac:spMkLst>
        </pc:spChg>
        <pc:spChg chg="mod">
          <ac:chgData name="Knaap, AJ van der (Ton)" userId="6eda09ce-6d8f-4650-ae8e-76b65519316c" providerId="ADAL" clId="{627E63C4-E6F0-4EC7-B946-7FBB249E5181}" dt="2023-02-02T14:37:47.634" v="5536" actId="1037"/>
          <ac:spMkLst>
            <pc:docMk/>
            <pc:sldMk cId="498754887" sldId="6857"/>
            <ac:spMk id="40" creationId="{63819497-ED69-4866-9BB4-EA8984B93A1F}"/>
          </ac:spMkLst>
        </pc:spChg>
        <pc:spChg chg="mod">
          <ac:chgData name="Knaap, AJ van der (Ton)" userId="6eda09ce-6d8f-4650-ae8e-76b65519316c" providerId="ADAL" clId="{627E63C4-E6F0-4EC7-B946-7FBB249E5181}" dt="2023-02-02T14:37:47.634" v="5536" actId="1037"/>
          <ac:spMkLst>
            <pc:docMk/>
            <pc:sldMk cId="498754887" sldId="6857"/>
            <ac:spMk id="41" creationId="{7EED2B2B-6A85-45FD-B7F1-BE5726835C38}"/>
          </ac:spMkLst>
        </pc:spChg>
        <pc:spChg chg="mod">
          <ac:chgData name="Knaap, AJ van der (Ton)" userId="6eda09ce-6d8f-4650-ae8e-76b65519316c" providerId="ADAL" clId="{627E63C4-E6F0-4EC7-B946-7FBB249E5181}" dt="2023-02-02T14:37:47.634" v="5536" actId="1037"/>
          <ac:spMkLst>
            <pc:docMk/>
            <pc:sldMk cId="498754887" sldId="6857"/>
            <ac:spMk id="42" creationId="{C9A94404-2AEA-44E9-BEE9-962BC18EB79B}"/>
          </ac:spMkLst>
        </pc:spChg>
        <pc:spChg chg="mod">
          <ac:chgData name="Knaap, AJ van der (Ton)" userId="6eda09ce-6d8f-4650-ae8e-76b65519316c" providerId="ADAL" clId="{627E63C4-E6F0-4EC7-B946-7FBB249E5181}" dt="2023-02-02T14:37:47.634" v="5536" actId="1037"/>
          <ac:spMkLst>
            <pc:docMk/>
            <pc:sldMk cId="498754887" sldId="6857"/>
            <ac:spMk id="43" creationId="{37667A42-E708-49A0-94AC-765936DAEB28}"/>
          </ac:spMkLst>
        </pc:spChg>
        <pc:spChg chg="del mod">
          <ac:chgData name="Knaap, AJ van der (Ton)" userId="6eda09ce-6d8f-4650-ae8e-76b65519316c" providerId="ADAL" clId="{627E63C4-E6F0-4EC7-B946-7FBB249E5181}" dt="2023-02-02T14:30:30.364" v="5315" actId="478"/>
          <ac:spMkLst>
            <pc:docMk/>
            <pc:sldMk cId="498754887" sldId="6857"/>
            <ac:spMk id="44" creationId="{C302DDA1-706D-4855-8375-3DB4CB578B71}"/>
          </ac:spMkLst>
        </pc:spChg>
        <pc:spChg chg="del mod">
          <ac:chgData name="Knaap, AJ van der (Ton)" userId="6eda09ce-6d8f-4650-ae8e-76b65519316c" providerId="ADAL" clId="{627E63C4-E6F0-4EC7-B946-7FBB249E5181}" dt="2023-02-02T14:30:30.364" v="5315" actId="478"/>
          <ac:spMkLst>
            <pc:docMk/>
            <pc:sldMk cId="498754887" sldId="6857"/>
            <ac:spMk id="45" creationId="{46376443-9D82-40B6-B9EC-72E978C59D67}"/>
          </ac:spMkLst>
        </pc:spChg>
        <pc:spChg chg="mod">
          <ac:chgData name="Knaap, AJ van der (Ton)" userId="6eda09ce-6d8f-4650-ae8e-76b65519316c" providerId="ADAL" clId="{627E63C4-E6F0-4EC7-B946-7FBB249E5181}" dt="2023-02-02T14:37:47.634" v="5536" actId="1037"/>
          <ac:spMkLst>
            <pc:docMk/>
            <pc:sldMk cId="498754887" sldId="6857"/>
            <ac:spMk id="46" creationId="{D44DFDAA-0997-4C8C-89A5-B006DFD3E302}"/>
          </ac:spMkLst>
        </pc:spChg>
        <pc:spChg chg="mod">
          <ac:chgData name="Knaap, AJ van der (Ton)" userId="6eda09ce-6d8f-4650-ae8e-76b65519316c" providerId="ADAL" clId="{627E63C4-E6F0-4EC7-B946-7FBB249E5181}" dt="2023-02-11T13:35:48.641" v="12230" actId="20577"/>
          <ac:spMkLst>
            <pc:docMk/>
            <pc:sldMk cId="498754887" sldId="6857"/>
            <ac:spMk id="47" creationId="{626591BD-8EAB-4A1F-BBF1-37D8B19A54A8}"/>
          </ac:spMkLst>
        </pc:spChg>
        <pc:spChg chg="del mod">
          <ac:chgData name="Knaap, AJ van der (Ton)" userId="6eda09ce-6d8f-4650-ae8e-76b65519316c" providerId="ADAL" clId="{627E63C4-E6F0-4EC7-B946-7FBB249E5181}" dt="2023-02-02T14:32:11.147" v="5326" actId="478"/>
          <ac:spMkLst>
            <pc:docMk/>
            <pc:sldMk cId="498754887" sldId="6857"/>
            <ac:spMk id="48" creationId="{0849F36E-02AF-4222-A180-8BF0C67E1A35}"/>
          </ac:spMkLst>
        </pc:spChg>
        <pc:spChg chg="mod">
          <ac:chgData name="Knaap, AJ van der (Ton)" userId="6eda09ce-6d8f-4650-ae8e-76b65519316c" providerId="ADAL" clId="{627E63C4-E6F0-4EC7-B946-7FBB249E5181}" dt="2023-02-02T14:37:47.634" v="5536" actId="1037"/>
          <ac:spMkLst>
            <pc:docMk/>
            <pc:sldMk cId="498754887" sldId="6857"/>
            <ac:spMk id="50" creationId="{976A8B4F-4E0C-41DC-AA96-E8C3E77AF5E4}"/>
          </ac:spMkLst>
        </pc:spChg>
        <pc:spChg chg="mod">
          <ac:chgData name="Knaap, AJ van der (Ton)" userId="6eda09ce-6d8f-4650-ae8e-76b65519316c" providerId="ADAL" clId="{627E63C4-E6F0-4EC7-B946-7FBB249E5181}" dt="2023-03-17T08:16:08.318" v="12290" actId="20577"/>
          <ac:spMkLst>
            <pc:docMk/>
            <pc:sldMk cId="498754887" sldId="6857"/>
            <ac:spMk id="51" creationId="{A5B6AEAE-581F-4ACD-AA85-95993DD85A6F}"/>
          </ac:spMkLst>
        </pc:spChg>
        <pc:spChg chg="mod">
          <ac:chgData name="Knaap, AJ van der (Ton)" userId="6eda09ce-6d8f-4650-ae8e-76b65519316c" providerId="ADAL" clId="{627E63C4-E6F0-4EC7-B946-7FBB249E5181}" dt="2023-02-02T14:37:47.634" v="5536" actId="1037"/>
          <ac:spMkLst>
            <pc:docMk/>
            <pc:sldMk cId="498754887" sldId="6857"/>
            <ac:spMk id="52" creationId="{E21BDBC6-976D-4B40-940C-79B23B3D8714}"/>
          </ac:spMkLst>
        </pc:spChg>
        <pc:spChg chg="del mod">
          <ac:chgData name="Knaap, AJ van der (Ton)" userId="6eda09ce-6d8f-4650-ae8e-76b65519316c" providerId="ADAL" clId="{627E63C4-E6F0-4EC7-B946-7FBB249E5181}" dt="2023-02-02T14:33:36.549" v="5342" actId="478"/>
          <ac:spMkLst>
            <pc:docMk/>
            <pc:sldMk cId="498754887" sldId="6857"/>
            <ac:spMk id="53" creationId="{72170584-9BC6-48F4-83D5-B69B76F3CC74}"/>
          </ac:spMkLst>
        </pc:spChg>
        <pc:spChg chg="mod">
          <ac:chgData name="Knaap, AJ van der (Ton)" userId="6eda09ce-6d8f-4650-ae8e-76b65519316c" providerId="ADAL" clId="{627E63C4-E6F0-4EC7-B946-7FBB249E5181}" dt="2023-02-02T14:37:47.634" v="5536" actId="1037"/>
          <ac:spMkLst>
            <pc:docMk/>
            <pc:sldMk cId="498754887" sldId="6857"/>
            <ac:spMk id="55" creationId="{00000000-0000-0000-0000-000000000000}"/>
          </ac:spMkLst>
        </pc:spChg>
        <pc:spChg chg="mod">
          <ac:chgData name="Knaap, AJ van der (Ton)" userId="6eda09ce-6d8f-4650-ae8e-76b65519316c" providerId="ADAL" clId="{627E63C4-E6F0-4EC7-B946-7FBB249E5181}" dt="2023-02-02T14:37:47.634" v="5536" actId="1037"/>
          <ac:spMkLst>
            <pc:docMk/>
            <pc:sldMk cId="498754887" sldId="6857"/>
            <ac:spMk id="59" creationId="{00000000-0000-0000-0000-000000000000}"/>
          </ac:spMkLst>
        </pc:spChg>
        <pc:spChg chg="mod">
          <ac:chgData name="Knaap, AJ van der (Ton)" userId="6eda09ce-6d8f-4650-ae8e-76b65519316c" providerId="ADAL" clId="{627E63C4-E6F0-4EC7-B946-7FBB249E5181}" dt="2023-02-09T08:56:07.176" v="11147" actId="6549"/>
          <ac:spMkLst>
            <pc:docMk/>
            <pc:sldMk cId="498754887" sldId="6857"/>
            <ac:spMk id="60" creationId="{00000000-0000-0000-0000-000000000000}"/>
          </ac:spMkLst>
        </pc:spChg>
        <pc:spChg chg="mod">
          <ac:chgData name="Knaap, AJ van der (Ton)" userId="6eda09ce-6d8f-4650-ae8e-76b65519316c" providerId="ADAL" clId="{627E63C4-E6F0-4EC7-B946-7FBB249E5181}" dt="2023-02-09T08:57:14.507" v="11176" actId="6549"/>
          <ac:spMkLst>
            <pc:docMk/>
            <pc:sldMk cId="498754887" sldId="6857"/>
            <ac:spMk id="62" creationId="{00000000-0000-0000-0000-000000000000}"/>
          </ac:spMkLst>
        </pc:spChg>
        <pc:spChg chg="mod">
          <ac:chgData name="Knaap, AJ van der (Ton)" userId="6eda09ce-6d8f-4650-ae8e-76b65519316c" providerId="ADAL" clId="{627E63C4-E6F0-4EC7-B946-7FBB249E5181}" dt="2023-02-06T19:46:12.357" v="10697" actId="6549"/>
          <ac:spMkLst>
            <pc:docMk/>
            <pc:sldMk cId="498754887" sldId="6857"/>
            <ac:spMk id="68" creationId="{00000000-0000-0000-0000-000000000000}"/>
          </ac:spMkLst>
        </pc:spChg>
        <pc:spChg chg="mod">
          <ac:chgData name="Knaap, AJ van der (Ton)" userId="6eda09ce-6d8f-4650-ae8e-76b65519316c" providerId="ADAL" clId="{627E63C4-E6F0-4EC7-B946-7FBB249E5181}" dt="2023-02-02T14:37:47.634" v="5536" actId="1037"/>
          <ac:spMkLst>
            <pc:docMk/>
            <pc:sldMk cId="498754887" sldId="6857"/>
            <ac:spMk id="72" creationId="{00000000-0000-0000-0000-000000000000}"/>
          </ac:spMkLst>
        </pc:spChg>
      </pc:sldChg>
      <pc:sldChg chg="addSp delSp modSp add del mod">
        <pc:chgData name="Knaap, AJ van der (Ton)" userId="6eda09ce-6d8f-4650-ae8e-76b65519316c" providerId="ADAL" clId="{627E63C4-E6F0-4EC7-B946-7FBB249E5181}" dt="2023-02-02T14:58:17.683" v="5816" actId="47"/>
        <pc:sldMkLst>
          <pc:docMk/>
          <pc:sldMk cId="3879643512" sldId="6858"/>
        </pc:sldMkLst>
        <pc:spChg chg="add mod">
          <ac:chgData name="Knaap, AJ van der (Ton)" userId="6eda09ce-6d8f-4650-ae8e-76b65519316c" providerId="ADAL" clId="{627E63C4-E6F0-4EC7-B946-7FBB249E5181}" dt="2023-02-02T14:39:02.040" v="5603" actId="6549"/>
          <ac:spMkLst>
            <pc:docMk/>
            <pc:sldMk cId="3879643512" sldId="6858"/>
            <ac:spMk id="2" creationId="{B96C188F-85F3-071C-77C7-B777221F94DC}"/>
          </ac:spMkLst>
        </pc:spChg>
        <pc:spChg chg="add mod">
          <ac:chgData name="Knaap, AJ van der (Ton)" userId="6eda09ce-6d8f-4650-ae8e-76b65519316c" providerId="ADAL" clId="{627E63C4-E6F0-4EC7-B946-7FBB249E5181}" dt="2023-02-02T14:54:39.720" v="5791"/>
          <ac:spMkLst>
            <pc:docMk/>
            <pc:sldMk cId="3879643512" sldId="6858"/>
            <ac:spMk id="3" creationId="{18AB338D-7539-4F21-6417-E594F6419A6C}"/>
          </ac:spMkLst>
        </pc:spChg>
        <pc:spChg chg="add mod">
          <ac:chgData name="Knaap, AJ van der (Ton)" userId="6eda09ce-6d8f-4650-ae8e-76b65519316c" providerId="ADAL" clId="{627E63C4-E6F0-4EC7-B946-7FBB249E5181}" dt="2023-02-02T14:54:39.720" v="5791"/>
          <ac:spMkLst>
            <pc:docMk/>
            <pc:sldMk cId="3879643512" sldId="6858"/>
            <ac:spMk id="4" creationId="{198A7C37-045A-B54D-5AA7-2CB19A9ABCD0}"/>
          </ac:spMkLst>
        </pc:spChg>
        <pc:spChg chg="add mod">
          <ac:chgData name="Knaap, AJ van der (Ton)" userId="6eda09ce-6d8f-4650-ae8e-76b65519316c" providerId="ADAL" clId="{627E63C4-E6F0-4EC7-B946-7FBB249E5181}" dt="2023-02-02T14:54:39.720" v="5791"/>
          <ac:spMkLst>
            <pc:docMk/>
            <pc:sldMk cId="3879643512" sldId="6858"/>
            <ac:spMk id="5" creationId="{E7475EF4-23CB-F9B9-0C78-220D88B55299}"/>
          </ac:spMkLst>
        </pc:spChg>
        <pc:spChg chg="del">
          <ac:chgData name="Knaap, AJ van der (Ton)" userId="6eda09ce-6d8f-4650-ae8e-76b65519316c" providerId="ADAL" clId="{627E63C4-E6F0-4EC7-B946-7FBB249E5181}" dt="2023-02-02T14:36:29.956" v="5507" actId="478"/>
          <ac:spMkLst>
            <pc:docMk/>
            <pc:sldMk cId="3879643512" sldId="6858"/>
            <ac:spMk id="6" creationId="{6BF4A369-3075-4EC3-828E-57A1323FCF77}"/>
          </ac:spMkLst>
        </pc:spChg>
        <pc:spChg chg="mod">
          <ac:chgData name="Knaap, AJ van der (Ton)" userId="6eda09ce-6d8f-4650-ae8e-76b65519316c" providerId="ADAL" clId="{627E63C4-E6F0-4EC7-B946-7FBB249E5181}" dt="2023-02-02T14:39:21.113" v="5604"/>
          <ac:spMkLst>
            <pc:docMk/>
            <pc:sldMk cId="3879643512" sldId="6858"/>
            <ac:spMk id="7" creationId="{B35BC984-841B-4FC7-86F5-4EDACCA0CDA0}"/>
          </ac:spMkLst>
        </pc:spChg>
        <pc:spChg chg="add mod">
          <ac:chgData name="Knaap, AJ van der (Ton)" userId="6eda09ce-6d8f-4650-ae8e-76b65519316c" providerId="ADAL" clId="{627E63C4-E6F0-4EC7-B946-7FBB249E5181}" dt="2023-02-02T14:54:39.720" v="5791"/>
          <ac:spMkLst>
            <pc:docMk/>
            <pc:sldMk cId="3879643512" sldId="6858"/>
            <ac:spMk id="8" creationId="{DAD4A6E1-8C77-770A-C380-B7052CE368EC}"/>
          </ac:spMkLst>
        </pc:spChg>
        <pc:spChg chg="del">
          <ac:chgData name="Knaap, AJ van der (Ton)" userId="6eda09ce-6d8f-4650-ae8e-76b65519316c" providerId="ADAL" clId="{627E63C4-E6F0-4EC7-B946-7FBB249E5181}" dt="2023-02-02T14:53:54.896" v="5788" actId="478"/>
          <ac:spMkLst>
            <pc:docMk/>
            <pc:sldMk cId="3879643512" sldId="6858"/>
            <ac:spMk id="40" creationId="{DCFD1FDC-1B3D-4311-B941-C98D6605750D}"/>
          </ac:spMkLst>
        </pc:spChg>
        <pc:spChg chg="del">
          <ac:chgData name="Knaap, AJ van der (Ton)" userId="6eda09ce-6d8f-4650-ae8e-76b65519316c" providerId="ADAL" clId="{627E63C4-E6F0-4EC7-B946-7FBB249E5181}" dt="2023-02-02T14:54:29.098" v="5790" actId="478"/>
          <ac:spMkLst>
            <pc:docMk/>
            <pc:sldMk cId="3879643512" sldId="6858"/>
            <ac:spMk id="44" creationId="{57CE44D4-48F1-44D3-B38F-4CFD044A4C30}"/>
          </ac:spMkLst>
        </pc:spChg>
        <pc:spChg chg="del">
          <ac:chgData name="Knaap, AJ van der (Ton)" userId="6eda09ce-6d8f-4650-ae8e-76b65519316c" providerId="ADAL" clId="{627E63C4-E6F0-4EC7-B946-7FBB249E5181}" dt="2023-02-02T14:54:29.098" v="5790" actId="478"/>
          <ac:spMkLst>
            <pc:docMk/>
            <pc:sldMk cId="3879643512" sldId="6858"/>
            <ac:spMk id="45" creationId="{9C421D21-0A26-40F2-BBBB-C05095E24E96}"/>
          </ac:spMkLst>
        </pc:spChg>
        <pc:spChg chg="del">
          <ac:chgData name="Knaap, AJ van der (Ton)" userId="6eda09ce-6d8f-4650-ae8e-76b65519316c" providerId="ADAL" clId="{627E63C4-E6F0-4EC7-B946-7FBB249E5181}" dt="2023-02-02T14:54:29.098" v="5790" actId="478"/>
          <ac:spMkLst>
            <pc:docMk/>
            <pc:sldMk cId="3879643512" sldId="6858"/>
            <ac:spMk id="46" creationId="{38048825-D738-4C0F-BA71-33FCC78E48CD}"/>
          </ac:spMkLst>
        </pc:spChg>
        <pc:spChg chg="del">
          <ac:chgData name="Knaap, AJ van der (Ton)" userId="6eda09ce-6d8f-4650-ae8e-76b65519316c" providerId="ADAL" clId="{627E63C4-E6F0-4EC7-B946-7FBB249E5181}" dt="2023-02-02T14:54:29.098" v="5790" actId="478"/>
          <ac:spMkLst>
            <pc:docMk/>
            <pc:sldMk cId="3879643512" sldId="6858"/>
            <ac:spMk id="47" creationId="{0724BD47-8B36-4E17-9E30-6B8110F9125E}"/>
          </ac:spMkLst>
        </pc:spChg>
        <pc:spChg chg="mod">
          <ac:chgData name="Knaap, AJ van der (Ton)" userId="6eda09ce-6d8f-4650-ae8e-76b65519316c" providerId="ADAL" clId="{627E63C4-E6F0-4EC7-B946-7FBB249E5181}" dt="2023-02-02T14:38:46.437" v="5560" actId="20577"/>
          <ac:spMkLst>
            <pc:docMk/>
            <pc:sldMk cId="3879643512" sldId="6858"/>
            <ac:spMk id="53" creationId="{DCE95523-D6F5-46AE-9760-C2E9AD4D7894}"/>
          </ac:spMkLst>
        </pc:spChg>
      </pc:sldChg>
      <pc:sldChg chg="modSp new mod">
        <pc:chgData name="Knaap, AJ van der (Ton)" userId="6eda09ce-6d8f-4650-ae8e-76b65519316c" providerId="ADAL" clId="{627E63C4-E6F0-4EC7-B946-7FBB249E5181}" dt="2023-02-02T14:40:32.788" v="5636" actId="20577"/>
        <pc:sldMkLst>
          <pc:docMk/>
          <pc:sldMk cId="3535194196" sldId="6859"/>
        </pc:sldMkLst>
        <pc:spChg chg="mod">
          <ac:chgData name="Knaap, AJ van der (Ton)" userId="6eda09ce-6d8f-4650-ae8e-76b65519316c" providerId="ADAL" clId="{627E63C4-E6F0-4EC7-B946-7FBB249E5181}" dt="2023-02-02T14:40:32.788" v="5636" actId="20577"/>
          <ac:spMkLst>
            <pc:docMk/>
            <pc:sldMk cId="3535194196" sldId="6859"/>
            <ac:spMk id="2" creationId="{AD99B496-D962-E6AB-92AA-41F8855A6866}"/>
          </ac:spMkLst>
        </pc:spChg>
      </pc:sldChg>
      <pc:sldChg chg="addSp delSp modSp add mod">
        <pc:chgData name="Knaap, AJ van der (Ton)" userId="6eda09ce-6d8f-4650-ae8e-76b65519316c" providerId="ADAL" clId="{627E63C4-E6F0-4EC7-B946-7FBB249E5181}" dt="2023-02-09T09:28:51.188" v="11244" actId="207"/>
        <pc:sldMkLst>
          <pc:docMk/>
          <pc:sldMk cId="2545775204" sldId="6860"/>
        </pc:sldMkLst>
        <pc:spChg chg="mod">
          <ac:chgData name="Knaap, AJ van der (Ton)" userId="6eda09ce-6d8f-4650-ae8e-76b65519316c" providerId="ADAL" clId="{627E63C4-E6F0-4EC7-B946-7FBB249E5181}" dt="2023-02-03T05:42:16.216" v="7981" actId="14100"/>
          <ac:spMkLst>
            <pc:docMk/>
            <pc:sldMk cId="2545775204" sldId="6860"/>
            <ac:spMk id="2" creationId="{E6D54ABA-43D4-404A-B312-0CA06A680C41}"/>
          </ac:spMkLst>
        </pc:spChg>
        <pc:spChg chg="mod">
          <ac:chgData name="Knaap, AJ van der (Ton)" userId="6eda09ce-6d8f-4650-ae8e-76b65519316c" providerId="ADAL" clId="{627E63C4-E6F0-4EC7-B946-7FBB249E5181}" dt="2023-02-02T14:41:10.516" v="5686" actId="6549"/>
          <ac:spMkLst>
            <pc:docMk/>
            <pc:sldMk cId="2545775204" sldId="6860"/>
            <ac:spMk id="6" creationId="{6BF4A369-3075-4EC3-828E-57A1323FCF77}"/>
          </ac:spMkLst>
        </pc:spChg>
        <pc:spChg chg="mod">
          <ac:chgData name="Knaap, AJ van der (Ton)" userId="6eda09ce-6d8f-4650-ae8e-76b65519316c" providerId="ADAL" clId="{627E63C4-E6F0-4EC7-B946-7FBB249E5181}" dt="2023-02-03T05:42:41.530" v="8028" actId="1035"/>
          <ac:spMkLst>
            <pc:docMk/>
            <pc:sldMk cId="2545775204" sldId="6860"/>
            <ac:spMk id="8" creationId="{6AA55FF6-B510-4E20-8415-684BD9DA454F}"/>
          </ac:spMkLst>
        </pc:spChg>
        <pc:spChg chg="mod">
          <ac:chgData name="Knaap, AJ van der (Ton)" userId="6eda09ce-6d8f-4650-ae8e-76b65519316c" providerId="ADAL" clId="{627E63C4-E6F0-4EC7-B946-7FBB249E5181}" dt="2023-02-03T05:42:41.530" v="8028" actId="1035"/>
          <ac:spMkLst>
            <pc:docMk/>
            <pc:sldMk cId="2545775204" sldId="6860"/>
            <ac:spMk id="9" creationId="{3EBF9EAC-3B37-4E94-B366-11969694156A}"/>
          </ac:spMkLst>
        </pc:spChg>
        <pc:spChg chg="mod">
          <ac:chgData name="Knaap, AJ van der (Ton)" userId="6eda09ce-6d8f-4650-ae8e-76b65519316c" providerId="ADAL" clId="{627E63C4-E6F0-4EC7-B946-7FBB249E5181}" dt="2023-02-02T14:41:36.131" v="5687"/>
          <ac:spMkLst>
            <pc:docMk/>
            <pc:sldMk cId="2545775204" sldId="6860"/>
            <ac:spMk id="17" creationId="{883F2F83-508D-40EF-A272-090F2F173E22}"/>
          </ac:spMkLst>
        </pc:spChg>
        <pc:spChg chg="del mod">
          <ac:chgData name="Knaap, AJ van der (Ton)" userId="6eda09ce-6d8f-4650-ae8e-76b65519316c" providerId="ADAL" clId="{627E63C4-E6F0-4EC7-B946-7FBB249E5181}" dt="2023-02-02T14:49:45.787" v="5714" actId="478"/>
          <ac:spMkLst>
            <pc:docMk/>
            <pc:sldMk cId="2545775204" sldId="6860"/>
            <ac:spMk id="48" creationId="{DD0390E4-4CC7-4C2E-8858-99A9B4E78E66}"/>
          </ac:spMkLst>
        </pc:spChg>
        <pc:spChg chg="mod">
          <ac:chgData name="Knaap, AJ van der (Ton)" userId="6eda09ce-6d8f-4650-ae8e-76b65519316c" providerId="ADAL" clId="{627E63C4-E6F0-4EC7-B946-7FBB249E5181}" dt="2023-02-03T05:45:40.919" v="8140" actId="14100"/>
          <ac:spMkLst>
            <pc:docMk/>
            <pc:sldMk cId="2545775204" sldId="6860"/>
            <ac:spMk id="54" creationId="{3B9CB171-6630-4603-901D-E4A213AC636A}"/>
          </ac:spMkLst>
        </pc:spChg>
        <pc:spChg chg="mod">
          <ac:chgData name="Knaap, AJ van der (Ton)" userId="6eda09ce-6d8f-4650-ae8e-76b65519316c" providerId="ADAL" clId="{627E63C4-E6F0-4EC7-B946-7FBB249E5181}" dt="2023-02-03T05:45:29.811" v="8139" actId="14100"/>
          <ac:spMkLst>
            <pc:docMk/>
            <pc:sldMk cId="2545775204" sldId="6860"/>
            <ac:spMk id="87" creationId="{7675AAC2-4905-4DB9-9FEE-5CC5A65E01DD}"/>
          </ac:spMkLst>
        </pc:spChg>
        <pc:spChg chg="mod">
          <ac:chgData name="Knaap, AJ van der (Ton)" userId="6eda09ce-6d8f-4650-ae8e-76b65519316c" providerId="ADAL" clId="{627E63C4-E6F0-4EC7-B946-7FBB249E5181}" dt="2023-02-03T05:44:01.982" v="8036" actId="14100"/>
          <ac:spMkLst>
            <pc:docMk/>
            <pc:sldMk cId="2545775204" sldId="6860"/>
            <ac:spMk id="107" creationId="{B6F6A372-C214-4295-BD78-8852006568A1}"/>
          </ac:spMkLst>
        </pc:spChg>
        <pc:spChg chg="mod">
          <ac:chgData name="Knaap, AJ van der (Ton)" userId="6eda09ce-6d8f-4650-ae8e-76b65519316c" providerId="ADAL" clId="{627E63C4-E6F0-4EC7-B946-7FBB249E5181}" dt="2023-02-03T05:45:10.156" v="8090" actId="14100"/>
          <ac:spMkLst>
            <pc:docMk/>
            <pc:sldMk cId="2545775204" sldId="6860"/>
            <ac:spMk id="109" creationId="{114D2AF7-5194-4295-98B9-168405BB8DE1}"/>
          </ac:spMkLst>
        </pc:spChg>
        <pc:spChg chg="mod">
          <ac:chgData name="Knaap, AJ van der (Ton)" userId="6eda09ce-6d8f-4650-ae8e-76b65519316c" providerId="ADAL" clId="{627E63C4-E6F0-4EC7-B946-7FBB249E5181}" dt="2023-02-03T05:44:21.341" v="8056" actId="1035"/>
          <ac:spMkLst>
            <pc:docMk/>
            <pc:sldMk cId="2545775204" sldId="6860"/>
            <ac:spMk id="115" creationId="{EA59CBA2-C3DA-4CD2-966E-B39AA63DE890}"/>
          </ac:spMkLst>
        </pc:spChg>
        <pc:graphicFrameChg chg="mod modGraphic">
          <ac:chgData name="Knaap, AJ van der (Ton)" userId="6eda09ce-6d8f-4650-ae8e-76b65519316c" providerId="ADAL" clId="{627E63C4-E6F0-4EC7-B946-7FBB249E5181}" dt="2023-02-03T05:42:41.530" v="8028" actId="1035"/>
          <ac:graphicFrameMkLst>
            <pc:docMk/>
            <pc:sldMk cId="2545775204" sldId="6860"/>
            <ac:graphicFrameMk id="10" creationId="{2AE7B0BA-3758-4960-A548-B2B28B225FA2}"/>
          </ac:graphicFrameMkLst>
        </pc:graphicFrameChg>
        <pc:graphicFrameChg chg="mod modGraphic">
          <ac:chgData name="Knaap, AJ van der (Ton)" userId="6eda09ce-6d8f-4650-ae8e-76b65519316c" providerId="ADAL" clId="{627E63C4-E6F0-4EC7-B946-7FBB249E5181}" dt="2023-02-09T09:22:11.572" v="11194" actId="6549"/>
          <ac:graphicFrameMkLst>
            <pc:docMk/>
            <pc:sldMk cId="2545775204" sldId="6860"/>
            <ac:graphicFrameMk id="11" creationId="{BE7BE7FB-CF89-4CE0-9037-E7C31642E056}"/>
          </ac:graphicFrameMkLst>
        </pc:graphicFrameChg>
        <pc:graphicFrameChg chg="mod modGraphic">
          <ac:chgData name="Knaap, AJ van der (Ton)" userId="6eda09ce-6d8f-4650-ae8e-76b65519316c" providerId="ADAL" clId="{627E63C4-E6F0-4EC7-B946-7FBB249E5181}" dt="2023-02-03T05:42:08.663" v="7980" actId="2165"/>
          <ac:graphicFrameMkLst>
            <pc:docMk/>
            <pc:sldMk cId="2545775204" sldId="6860"/>
            <ac:graphicFrameMk id="12" creationId="{B615E6E1-5F18-474C-84F9-6720379EE344}"/>
          </ac:graphicFrameMkLst>
        </pc:graphicFrameChg>
        <pc:graphicFrameChg chg="del modGraphic">
          <ac:chgData name="Knaap, AJ van der (Ton)" userId="6eda09ce-6d8f-4650-ae8e-76b65519316c" providerId="ADAL" clId="{627E63C4-E6F0-4EC7-B946-7FBB249E5181}" dt="2023-02-02T14:49:45.787" v="5714" actId="478"/>
          <ac:graphicFrameMkLst>
            <pc:docMk/>
            <pc:sldMk cId="2545775204" sldId="6860"/>
            <ac:graphicFrameMk id="56" creationId="{C6CBADDA-C1D7-413E-B6B3-F77F5EE4F518}"/>
          </ac:graphicFrameMkLst>
        </pc:graphicFrameChg>
        <pc:graphicFrameChg chg="modGraphic">
          <ac:chgData name="Knaap, AJ van der (Ton)" userId="6eda09ce-6d8f-4650-ae8e-76b65519316c" providerId="ADAL" clId="{627E63C4-E6F0-4EC7-B946-7FBB249E5181}" dt="2023-02-09T09:28:04.674" v="11240" actId="6549"/>
          <ac:graphicFrameMkLst>
            <pc:docMk/>
            <pc:sldMk cId="2545775204" sldId="6860"/>
            <ac:graphicFrameMk id="95" creationId="{0F81E10E-DD1C-4704-A811-3C945F654124}"/>
          </ac:graphicFrameMkLst>
        </pc:graphicFrameChg>
        <pc:graphicFrameChg chg="mod">
          <ac:chgData name="Knaap, AJ van der (Ton)" userId="6eda09ce-6d8f-4650-ae8e-76b65519316c" providerId="ADAL" clId="{627E63C4-E6F0-4EC7-B946-7FBB249E5181}" dt="2023-02-03T05:44:21.341" v="8056" actId="1035"/>
          <ac:graphicFrameMkLst>
            <pc:docMk/>
            <pc:sldMk cId="2545775204" sldId="6860"/>
            <ac:graphicFrameMk id="111" creationId="{31DD8178-6EE8-4794-857B-135B89BB75D3}"/>
          </ac:graphicFrameMkLst>
        </pc:graphicFrameChg>
        <pc:graphicFrameChg chg="mod">
          <ac:chgData name="Knaap, AJ van der (Ton)" userId="6eda09ce-6d8f-4650-ae8e-76b65519316c" providerId="ADAL" clId="{627E63C4-E6F0-4EC7-B946-7FBB249E5181}" dt="2023-02-03T05:44:21.341" v="8056" actId="1035"/>
          <ac:graphicFrameMkLst>
            <pc:docMk/>
            <pc:sldMk cId="2545775204" sldId="6860"/>
            <ac:graphicFrameMk id="117" creationId="{9C716175-C6FC-4309-BD0C-688C1DDC2094}"/>
          </ac:graphicFrameMkLst>
        </pc:graphicFrameChg>
        <pc:picChg chg="add del mod">
          <ac:chgData name="Knaap, AJ van der (Ton)" userId="6eda09ce-6d8f-4650-ae8e-76b65519316c" providerId="ADAL" clId="{627E63C4-E6F0-4EC7-B946-7FBB249E5181}" dt="2023-02-02T15:00:23.537" v="5847" actId="478"/>
          <ac:picMkLst>
            <pc:docMk/>
            <pc:sldMk cId="2545775204" sldId="6860"/>
            <ac:picMk id="3" creationId="{E8EE99B7-8CBE-886D-17CB-FB19EC7DEC57}"/>
          </ac:picMkLst>
        </pc:picChg>
        <pc:picChg chg="add del mod">
          <ac:chgData name="Knaap, AJ van der (Ton)" userId="6eda09ce-6d8f-4650-ae8e-76b65519316c" providerId="ADAL" clId="{627E63C4-E6F0-4EC7-B946-7FBB249E5181}" dt="2023-02-03T05:46:02.552" v="8142" actId="478"/>
          <ac:picMkLst>
            <pc:docMk/>
            <pc:sldMk cId="2545775204" sldId="6860"/>
            <ac:picMk id="5" creationId="{EFC7C010-7502-C7ED-922A-F2FD5BCEF0F2}"/>
          </ac:picMkLst>
        </pc:picChg>
        <pc:picChg chg="del">
          <ac:chgData name="Knaap, AJ van der (Ton)" userId="6eda09ce-6d8f-4650-ae8e-76b65519316c" providerId="ADAL" clId="{627E63C4-E6F0-4EC7-B946-7FBB249E5181}" dt="2023-02-02T14:53:20.360" v="5768" actId="478"/>
          <ac:picMkLst>
            <pc:docMk/>
            <pc:sldMk cId="2545775204" sldId="6860"/>
            <ac:picMk id="7" creationId="{5DF12E22-528C-432D-B2A8-91751FC1DBD5}"/>
          </ac:picMkLst>
        </pc:picChg>
        <pc:picChg chg="add del mod">
          <ac:chgData name="Knaap, AJ van der (Ton)" userId="6eda09ce-6d8f-4650-ae8e-76b65519316c" providerId="ADAL" clId="{627E63C4-E6F0-4EC7-B946-7FBB249E5181}" dt="2023-02-09T09:28:32.116" v="11241" actId="478"/>
          <ac:picMkLst>
            <pc:docMk/>
            <pc:sldMk cId="2545775204" sldId="6860"/>
            <ac:picMk id="15" creationId="{3AF5417A-1C43-367D-1CF8-CB6B1CA6AE48}"/>
          </ac:picMkLst>
        </pc:picChg>
        <pc:picChg chg="add mod">
          <ac:chgData name="Knaap, AJ van der (Ton)" userId="6eda09ce-6d8f-4650-ae8e-76b65519316c" providerId="ADAL" clId="{627E63C4-E6F0-4EC7-B946-7FBB249E5181}" dt="2023-02-09T09:28:51.188" v="11244" actId="207"/>
          <ac:picMkLst>
            <pc:docMk/>
            <pc:sldMk cId="2545775204" sldId="6860"/>
            <ac:picMk id="18" creationId="{F8E2CAA0-6D65-EF26-88CD-D584C1963358}"/>
          </ac:picMkLst>
        </pc:picChg>
        <pc:cxnChg chg="add del mod">
          <ac:chgData name="Knaap, AJ van der (Ton)" userId="6eda09ce-6d8f-4650-ae8e-76b65519316c" providerId="ADAL" clId="{627E63C4-E6F0-4EC7-B946-7FBB249E5181}" dt="2023-02-03T05:45:45.363" v="8141" actId="478"/>
          <ac:cxnSpMkLst>
            <pc:docMk/>
            <pc:sldMk cId="2545775204" sldId="6860"/>
            <ac:cxnSpMk id="7" creationId="{F86F8E7D-00F1-BB8F-559C-6908782BD83D}"/>
          </ac:cxnSpMkLst>
        </pc:cxnChg>
      </pc:sldChg>
      <pc:sldChg chg="delSp modSp add mod">
        <pc:chgData name="Knaap, AJ van der (Ton)" userId="6eda09ce-6d8f-4650-ae8e-76b65519316c" providerId="ADAL" clId="{627E63C4-E6F0-4EC7-B946-7FBB249E5181}" dt="2023-02-02T14:57:40.312" v="5815" actId="6549"/>
        <pc:sldMkLst>
          <pc:docMk/>
          <pc:sldMk cId="3600979848" sldId="6861"/>
        </pc:sldMkLst>
        <pc:spChg chg="del">
          <ac:chgData name="Knaap, AJ van der (Ton)" userId="6eda09ce-6d8f-4650-ae8e-76b65519316c" providerId="ADAL" clId="{627E63C4-E6F0-4EC7-B946-7FBB249E5181}" dt="2023-02-02T14:55:38.841" v="5792" actId="478"/>
          <ac:spMkLst>
            <pc:docMk/>
            <pc:sldMk cId="3600979848" sldId="6861"/>
            <ac:spMk id="2" creationId="{D841D797-DB37-40E9-8394-3994C610A1AD}"/>
          </ac:spMkLst>
        </pc:spChg>
        <pc:spChg chg="mod">
          <ac:chgData name="Knaap, AJ van der (Ton)" userId="6eda09ce-6d8f-4650-ae8e-76b65519316c" providerId="ADAL" clId="{627E63C4-E6F0-4EC7-B946-7FBB249E5181}" dt="2023-02-02T14:56:06.500" v="5793"/>
          <ac:spMkLst>
            <pc:docMk/>
            <pc:sldMk cId="3600979848" sldId="6861"/>
            <ac:spMk id="6" creationId="{6BF4A369-3075-4EC3-828E-57A1323FCF77}"/>
          </ac:spMkLst>
        </pc:spChg>
        <pc:spChg chg="mod">
          <ac:chgData name="Knaap, AJ van der (Ton)" userId="6eda09ce-6d8f-4650-ae8e-76b65519316c" providerId="ADAL" clId="{627E63C4-E6F0-4EC7-B946-7FBB249E5181}" dt="2023-02-02T14:56:23.262" v="5794"/>
          <ac:spMkLst>
            <pc:docMk/>
            <pc:sldMk cId="3600979848" sldId="6861"/>
            <ac:spMk id="7" creationId="{B35BC984-841B-4FC7-86F5-4EDACCA0CDA0}"/>
          </ac:spMkLst>
        </pc:spChg>
        <pc:spChg chg="mod">
          <ac:chgData name="Knaap, AJ van der (Ton)" userId="6eda09ce-6d8f-4650-ae8e-76b65519316c" providerId="ADAL" clId="{627E63C4-E6F0-4EC7-B946-7FBB249E5181}" dt="2023-02-02T14:56:45.988" v="5800" actId="20577"/>
          <ac:spMkLst>
            <pc:docMk/>
            <pc:sldMk cId="3600979848" sldId="6861"/>
            <ac:spMk id="17" creationId="{536D77B3-AFC5-4640-8819-0016927F0B79}"/>
          </ac:spMkLst>
        </pc:spChg>
        <pc:spChg chg="mod">
          <ac:chgData name="Knaap, AJ van der (Ton)" userId="6eda09ce-6d8f-4650-ae8e-76b65519316c" providerId="ADAL" clId="{627E63C4-E6F0-4EC7-B946-7FBB249E5181}" dt="2023-02-02T14:57:18.937" v="5810" actId="20577"/>
          <ac:spMkLst>
            <pc:docMk/>
            <pc:sldMk cId="3600979848" sldId="6861"/>
            <ac:spMk id="18" creationId="{0A4C66AA-354B-4C08-92FE-4F6408388D61}"/>
          </ac:spMkLst>
        </pc:spChg>
        <pc:spChg chg="mod">
          <ac:chgData name="Knaap, AJ van der (Ton)" userId="6eda09ce-6d8f-4650-ae8e-76b65519316c" providerId="ADAL" clId="{627E63C4-E6F0-4EC7-B946-7FBB249E5181}" dt="2023-02-02T14:56:37.647" v="5798" actId="20577"/>
          <ac:spMkLst>
            <pc:docMk/>
            <pc:sldMk cId="3600979848" sldId="6861"/>
            <ac:spMk id="19" creationId="{BE181384-3FF9-4CB3-965A-C0A31BB822F6}"/>
          </ac:spMkLst>
        </pc:spChg>
        <pc:spChg chg="mod">
          <ac:chgData name="Knaap, AJ van der (Ton)" userId="6eda09ce-6d8f-4650-ae8e-76b65519316c" providerId="ADAL" clId="{627E63C4-E6F0-4EC7-B946-7FBB249E5181}" dt="2023-02-02T14:57:13.035" v="5808" actId="20577"/>
          <ac:spMkLst>
            <pc:docMk/>
            <pc:sldMk cId="3600979848" sldId="6861"/>
            <ac:spMk id="20" creationId="{69BB2D12-7507-4027-A159-C88E830B84E0}"/>
          </ac:spMkLst>
        </pc:spChg>
        <pc:spChg chg="mod">
          <ac:chgData name="Knaap, AJ van der (Ton)" userId="6eda09ce-6d8f-4650-ae8e-76b65519316c" providerId="ADAL" clId="{627E63C4-E6F0-4EC7-B946-7FBB249E5181}" dt="2023-02-02T14:56:32.161" v="5796" actId="20577"/>
          <ac:spMkLst>
            <pc:docMk/>
            <pc:sldMk cId="3600979848" sldId="6861"/>
            <ac:spMk id="42" creationId="{9E1402D7-BA79-4087-B726-88F163123B1B}"/>
          </ac:spMkLst>
        </pc:spChg>
        <pc:spChg chg="mod">
          <ac:chgData name="Knaap, AJ van der (Ton)" userId="6eda09ce-6d8f-4650-ae8e-76b65519316c" providerId="ADAL" clId="{627E63C4-E6F0-4EC7-B946-7FBB249E5181}" dt="2023-02-02T14:57:40.312" v="5815" actId="6549"/>
          <ac:spMkLst>
            <pc:docMk/>
            <pc:sldMk cId="3600979848" sldId="6861"/>
            <ac:spMk id="55" creationId="{5FCDDF9A-7D17-4DBE-B166-33C4892F3D9B}"/>
          </ac:spMkLst>
        </pc:spChg>
      </pc:sldChg>
      <pc:sldChg chg="addSp delSp modSp add mod">
        <pc:chgData name="Knaap, AJ van der (Ton)" userId="6eda09ce-6d8f-4650-ae8e-76b65519316c" providerId="ADAL" clId="{627E63C4-E6F0-4EC7-B946-7FBB249E5181}" dt="2023-03-17T08:22:42.505" v="12366" actId="14100"/>
        <pc:sldMkLst>
          <pc:docMk/>
          <pc:sldMk cId="1040795807" sldId="6862"/>
        </pc:sldMkLst>
        <pc:spChg chg="del mod">
          <ac:chgData name="Knaap, AJ van der (Ton)" userId="6eda09ce-6d8f-4650-ae8e-76b65519316c" providerId="ADAL" clId="{627E63C4-E6F0-4EC7-B946-7FBB249E5181}" dt="2023-02-02T15:51:43.066" v="7763" actId="478"/>
          <ac:spMkLst>
            <pc:docMk/>
            <pc:sldMk cId="1040795807" sldId="6862"/>
            <ac:spMk id="2" creationId="{01D9EA6E-842F-0B3B-E9BD-D83CB1B7EB77}"/>
          </ac:spMkLst>
        </pc:spChg>
        <pc:spChg chg="add mod">
          <ac:chgData name="Knaap, AJ van der (Ton)" userId="6eda09ce-6d8f-4650-ae8e-76b65519316c" providerId="ADAL" clId="{627E63C4-E6F0-4EC7-B946-7FBB249E5181}" dt="2023-02-02T15:56:48.734" v="7865" actId="14100"/>
          <ac:spMkLst>
            <pc:docMk/>
            <pc:sldMk cId="1040795807" sldId="6862"/>
            <ac:spMk id="4" creationId="{9BD98330-C07B-EBF2-E601-F60880BA004B}"/>
          </ac:spMkLst>
        </pc:spChg>
        <pc:spChg chg="add mod">
          <ac:chgData name="Knaap, AJ van der (Ton)" userId="6eda09ce-6d8f-4650-ae8e-76b65519316c" providerId="ADAL" clId="{627E63C4-E6F0-4EC7-B946-7FBB249E5181}" dt="2023-02-02T15:56:48.734" v="7865" actId="14100"/>
          <ac:spMkLst>
            <pc:docMk/>
            <pc:sldMk cId="1040795807" sldId="6862"/>
            <ac:spMk id="6" creationId="{880DBC67-2841-E9E3-B926-66EE31983791}"/>
          </ac:spMkLst>
        </pc:spChg>
        <pc:spChg chg="add mod">
          <ac:chgData name="Knaap, AJ van der (Ton)" userId="6eda09ce-6d8f-4650-ae8e-76b65519316c" providerId="ADAL" clId="{627E63C4-E6F0-4EC7-B946-7FBB249E5181}" dt="2023-02-02T15:28:10.030" v="6656" actId="552"/>
          <ac:spMkLst>
            <pc:docMk/>
            <pc:sldMk cId="1040795807" sldId="6862"/>
            <ac:spMk id="7" creationId="{36FDB614-352B-9793-2099-8138551F7E7C}"/>
          </ac:spMkLst>
        </pc:spChg>
        <pc:spChg chg="add mod">
          <ac:chgData name="Knaap, AJ van der (Ton)" userId="6eda09ce-6d8f-4650-ae8e-76b65519316c" providerId="ADAL" clId="{627E63C4-E6F0-4EC7-B946-7FBB249E5181}" dt="2023-02-02T15:28:10.030" v="6656" actId="552"/>
          <ac:spMkLst>
            <pc:docMk/>
            <pc:sldMk cId="1040795807" sldId="6862"/>
            <ac:spMk id="9" creationId="{067EDF32-9438-DBF9-935D-2E6B2D2885D5}"/>
          </ac:spMkLst>
        </pc:spChg>
        <pc:spChg chg="add mod">
          <ac:chgData name="Knaap, AJ van der (Ton)" userId="6eda09ce-6d8f-4650-ae8e-76b65519316c" providerId="ADAL" clId="{627E63C4-E6F0-4EC7-B946-7FBB249E5181}" dt="2023-02-02T15:28:10.030" v="6656" actId="552"/>
          <ac:spMkLst>
            <pc:docMk/>
            <pc:sldMk cId="1040795807" sldId="6862"/>
            <ac:spMk id="11" creationId="{1F45C42E-EC07-B89E-1DA6-D8EF5FF210F7}"/>
          </ac:spMkLst>
        </pc:spChg>
        <pc:spChg chg="add mod">
          <ac:chgData name="Knaap, AJ van der (Ton)" userId="6eda09ce-6d8f-4650-ae8e-76b65519316c" providerId="ADAL" clId="{627E63C4-E6F0-4EC7-B946-7FBB249E5181}" dt="2023-02-02T15:28:10.030" v="6656" actId="552"/>
          <ac:spMkLst>
            <pc:docMk/>
            <pc:sldMk cId="1040795807" sldId="6862"/>
            <ac:spMk id="13" creationId="{853145BD-9356-6F2C-3DEB-B5D2EA40F6DC}"/>
          </ac:spMkLst>
        </pc:spChg>
        <pc:spChg chg="add mod">
          <ac:chgData name="Knaap, AJ van der (Ton)" userId="6eda09ce-6d8f-4650-ae8e-76b65519316c" providerId="ADAL" clId="{627E63C4-E6F0-4EC7-B946-7FBB249E5181}" dt="2023-02-02T16:02:23.899" v="7966" actId="1076"/>
          <ac:spMkLst>
            <pc:docMk/>
            <pc:sldMk cId="1040795807" sldId="6862"/>
            <ac:spMk id="17" creationId="{C4E14254-7575-A02C-9470-45351A0990D8}"/>
          </ac:spMkLst>
        </pc:spChg>
        <pc:spChg chg="del">
          <ac:chgData name="Knaap, AJ van der (Ton)" userId="6eda09ce-6d8f-4650-ae8e-76b65519316c" providerId="ADAL" clId="{627E63C4-E6F0-4EC7-B946-7FBB249E5181}" dt="2023-02-02T15:01:06.105" v="5861" actId="478"/>
          <ac:spMkLst>
            <pc:docMk/>
            <pc:sldMk cId="1040795807" sldId="6862"/>
            <ac:spMk id="25" creationId="{B35BC984-841B-4FC7-86F5-4EDACCA0CDA0}"/>
          </ac:spMkLst>
        </pc:spChg>
        <pc:spChg chg="mod">
          <ac:chgData name="Knaap, AJ van der (Ton)" userId="6eda09ce-6d8f-4650-ae8e-76b65519316c" providerId="ADAL" clId="{627E63C4-E6F0-4EC7-B946-7FBB249E5181}" dt="2023-02-02T15:57:57.619" v="7929" actId="20577"/>
          <ac:spMkLst>
            <pc:docMk/>
            <pc:sldMk cId="1040795807" sldId="6862"/>
            <ac:spMk id="27" creationId="{5ABF6066-5601-4451-810B-6442C591E684}"/>
          </ac:spMkLst>
        </pc:spChg>
        <pc:spChg chg="mod">
          <ac:chgData name="Knaap, AJ van der (Ton)" userId="6eda09ce-6d8f-4650-ae8e-76b65519316c" providerId="ADAL" clId="{627E63C4-E6F0-4EC7-B946-7FBB249E5181}" dt="2023-02-02T15:32:13.488" v="6799" actId="20577"/>
          <ac:spMkLst>
            <pc:docMk/>
            <pc:sldMk cId="1040795807" sldId="6862"/>
            <ac:spMk id="28" creationId="{8D96DA1A-5732-47DA-907E-51A797BF3377}"/>
          </ac:spMkLst>
        </pc:spChg>
        <pc:spChg chg="mod">
          <ac:chgData name="Knaap, AJ van der (Ton)" userId="6eda09ce-6d8f-4650-ae8e-76b65519316c" providerId="ADAL" clId="{627E63C4-E6F0-4EC7-B946-7FBB249E5181}" dt="2023-02-02T15:32:22.104" v="6805" actId="20577"/>
          <ac:spMkLst>
            <pc:docMk/>
            <pc:sldMk cId="1040795807" sldId="6862"/>
            <ac:spMk id="30" creationId="{CD8690C2-9F3F-4F45-B0F7-D44EC748B06E}"/>
          </ac:spMkLst>
        </pc:spChg>
        <pc:spChg chg="mod">
          <ac:chgData name="Knaap, AJ van der (Ton)" userId="6eda09ce-6d8f-4650-ae8e-76b65519316c" providerId="ADAL" clId="{627E63C4-E6F0-4EC7-B946-7FBB249E5181}" dt="2023-02-02T15:32:31.885" v="6807" actId="20577"/>
          <ac:spMkLst>
            <pc:docMk/>
            <pc:sldMk cId="1040795807" sldId="6862"/>
            <ac:spMk id="32" creationId="{D7EEBE84-A7C0-4661-BA94-1B8865DAB708}"/>
          </ac:spMkLst>
        </pc:spChg>
        <pc:spChg chg="mod">
          <ac:chgData name="Knaap, AJ van der (Ton)" userId="6eda09ce-6d8f-4650-ae8e-76b65519316c" providerId="ADAL" clId="{627E63C4-E6F0-4EC7-B946-7FBB249E5181}" dt="2023-02-02T15:32:39.619" v="6809" actId="20577"/>
          <ac:spMkLst>
            <pc:docMk/>
            <pc:sldMk cId="1040795807" sldId="6862"/>
            <ac:spMk id="33" creationId="{F2C6F5E8-DC1E-4E3D-A624-8F57B112E466}"/>
          </ac:spMkLst>
        </pc:spChg>
        <pc:spChg chg="mod">
          <ac:chgData name="Knaap, AJ van der (Ton)" userId="6eda09ce-6d8f-4650-ae8e-76b65519316c" providerId="ADAL" clId="{627E63C4-E6F0-4EC7-B946-7FBB249E5181}" dt="2023-02-02T15:32:45.235" v="6811" actId="20577"/>
          <ac:spMkLst>
            <pc:docMk/>
            <pc:sldMk cId="1040795807" sldId="6862"/>
            <ac:spMk id="34" creationId="{9B1D0C6B-3B1C-41F5-B91C-974AA58E8BEC}"/>
          </ac:spMkLst>
        </pc:spChg>
        <pc:spChg chg="del mod">
          <ac:chgData name="Knaap, AJ van der (Ton)" userId="6eda09ce-6d8f-4650-ae8e-76b65519316c" providerId="ADAL" clId="{627E63C4-E6F0-4EC7-B946-7FBB249E5181}" dt="2023-02-02T16:02:39.430" v="7967" actId="478"/>
          <ac:spMkLst>
            <pc:docMk/>
            <pc:sldMk cId="1040795807" sldId="6862"/>
            <ac:spMk id="35" creationId="{38946AFF-5AC7-4E1C-8E1E-30F0D6C10514}"/>
          </ac:spMkLst>
        </pc:spChg>
        <pc:spChg chg="del mod">
          <ac:chgData name="Knaap, AJ van der (Ton)" userId="6eda09ce-6d8f-4650-ae8e-76b65519316c" providerId="ADAL" clId="{627E63C4-E6F0-4EC7-B946-7FBB249E5181}" dt="2023-02-02T15:34:14.930" v="6859" actId="478"/>
          <ac:spMkLst>
            <pc:docMk/>
            <pc:sldMk cId="1040795807" sldId="6862"/>
            <ac:spMk id="36" creationId="{645C555E-CCB8-45C1-909F-0CC6876CEA3B}"/>
          </ac:spMkLst>
        </pc:spChg>
        <pc:spChg chg="del mod">
          <ac:chgData name="Knaap, AJ van der (Ton)" userId="6eda09ce-6d8f-4650-ae8e-76b65519316c" providerId="ADAL" clId="{627E63C4-E6F0-4EC7-B946-7FBB249E5181}" dt="2023-02-02T15:34:17.547" v="6860" actId="478"/>
          <ac:spMkLst>
            <pc:docMk/>
            <pc:sldMk cId="1040795807" sldId="6862"/>
            <ac:spMk id="37" creationId="{55019D20-EBA3-461C-A0CB-13BE76F18093}"/>
          </ac:spMkLst>
        </pc:spChg>
        <pc:spChg chg="mod">
          <ac:chgData name="Knaap, AJ van der (Ton)" userId="6eda09ce-6d8f-4650-ae8e-76b65519316c" providerId="ADAL" clId="{627E63C4-E6F0-4EC7-B946-7FBB249E5181}" dt="2023-02-02T16:02:52.049" v="7968" actId="1076"/>
          <ac:spMkLst>
            <pc:docMk/>
            <pc:sldMk cId="1040795807" sldId="6862"/>
            <ac:spMk id="38" creationId="{431F4811-36AE-4190-A45C-6DB275697C30}"/>
          </ac:spMkLst>
        </pc:spChg>
        <pc:spChg chg="mod">
          <ac:chgData name="Knaap, AJ van der (Ton)" userId="6eda09ce-6d8f-4650-ae8e-76b65519316c" providerId="ADAL" clId="{627E63C4-E6F0-4EC7-B946-7FBB249E5181}" dt="2023-02-02T16:02:52.049" v="7968" actId="1076"/>
          <ac:spMkLst>
            <pc:docMk/>
            <pc:sldMk cId="1040795807" sldId="6862"/>
            <ac:spMk id="39" creationId="{98510D09-AD58-419F-9B0F-F8A888AB23CA}"/>
          </ac:spMkLst>
        </pc:spChg>
        <pc:spChg chg="mod">
          <ac:chgData name="Knaap, AJ van der (Ton)" userId="6eda09ce-6d8f-4650-ae8e-76b65519316c" providerId="ADAL" clId="{627E63C4-E6F0-4EC7-B946-7FBB249E5181}" dt="2023-02-02T16:03:48.940" v="7970" actId="1036"/>
          <ac:spMkLst>
            <pc:docMk/>
            <pc:sldMk cId="1040795807" sldId="6862"/>
            <ac:spMk id="40" creationId="{63819497-ED69-4866-9BB4-EA8984B93A1F}"/>
          </ac:spMkLst>
        </pc:spChg>
        <pc:spChg chg="mod">
          <ac:chgData name="Knaap, AJ van der (Ton)" userId="6eda09ce-6d8f-4650-ae8e-76b65519316c" providerId="ADAL" clId="{627E63C4-E6F0-4EC7-B946-7FBB249E5181}" dt="2023-02-02T16:03:48.940" v="7970" actId="1036"/>
          <ac:spMkLst>
            <pc:docMk/>
            <pc:sldMk cId="1040795807" sldId="6862"/>
            <ac:spMk id="41" creationId="{7EED2B2B-6A85-45FD-B7F1-BE5726835C38}"/>
          </ac:spMkLst>
        </pc:spChg>
        <pc:spChg chg="mod">
          <ac:chgData name="Knaap, AJ van der (Ton)" userId="6eda09ce-6d8f-4650-ae8e-76b65519316c" providerId="ADAL" clId="{627E63C4-E6F0-4EC7-B946-7FBB249E5181}" dt="2023-02-02T16:03:48.940" v="7970" actId="1036"/>
          <ac:spMkLst>
            <pc:docMk/>
            <pc:sldMk cId="1040795807" sldId="6862"/>
            <ac:spMk id="42" creationId="{C9A94404-2AEA-44E9-BEE9-962BC18EB79B}"/>
          </ac:spMkLst>
        </pc:spChg>
        <pc:spChg chg="del mod">
          <ac:chgData name="Knaap, AJ van der (Ton)" userId="6eda09ce-6d8f-4650-ae8e-76b65519316c" providerId="ADAL" clId="{627E63C4-E6F0-4EC7-B946-7FBB249E5181}" dt="2023-02-02T15:39:58.838" v="7210" actId="478"/>
          <ac:spMkLst>
            <pc:docMk/>
            <pc:sldMk cId="1040795807" sldId="6862"/>
            <ac:spMk id="43" creationId="{37667A42-E708-49A0-94AC-765936DAEB28}"/>
          </ac:spMkLst>
        </pc:spChg>
        <pc:spChg chg="mod">
          <ac:chgData name="Knaap, AJ van der (Ton)" userId="6eda09ce-6d8f-4650-ae8e-76b65519316c" providerId="ADAL" clId="{627E63C4-E6F0-4EC7-B946-7FBB249E5181}" dt="2023-02-09T10:10:09.887" v="11280" actId="14100"/>
          <ac:spMkLst>
            <pc:docMk/>
            <pc:sldMk cId="1040795807" sldId="6862"/>
            <ac:spMk id="44" creationId="{C302DDA1-706D-4855-8375-3DB4CB578B71}"/>
          </ac:spMkLst>
        </pc:spChg>
        <pc:spChg chg="del mod">
          <ac:chgData name="Knaap, AJ van der (Ton)" userId="6eda09ce-6d8f-4650-ae8e-76b65519316c" providerId="ADAL" clId="{627E63C4-E6F0-4EC7-B946-7FBB249E5181}" dt="2023-02-02T15:40:27.974" v="7219" actId="478"/>
          <ac:spMkLst>
            <pc:docMk/>
            <pc:sldMk cId="1040795807" sldId="6862"/>
            <ac:spMk id="45" creationId="{46376443-9D82-40B6-B9EC-72E978C59D67}"/>
          </ac:spMkLst>
        </pc:spChg>
        <pc:spChg chg="mod">
          <ac:chgData name="Knaap, AJ van der (Ton)" userId="6eda09ce-6d8f-4650-ae8e-76b65519316c" providerId="ADAL" clId="{627E63C4-E6F0-4EC7-B946-7FBB249E5181}" dt="2023-02-02T15:54:31.765" v="7809" actId="1076"/>
          <ac:spMkLst>
            <pc:docMk/>
            <pc:sldMk cId="1040795807" sldId="6862"/>
            <ac:spMk id="46" creationId="{D44DFDAA-0997-4C8C-89A5-B006DFD3E302}"/>
          </ac:spMkLst>
        </pc:spChg>
        <pc:spChg chg="del mod">
          <ac:chgData name="Knaap, AJ van der (Ton)" userId="6eda09ce-6d8f-4650-ae8e-76b65519316c" providerId="ADAL" clId="{627E63C4-E6F0-4EC7-B946-7FBB249E5181}" dt="2023-02-02T15:43:50.636" v="7353" actId="478"/>
          <ac:spMkLst>
            <pc:docMk/>
            <pc:sldMk cId="1040795807" sldId="6862"/>
            <ac:spMk id="47" creationId="{626591BD-8EAB-4A1F-BBF1-37D8B19A54A8}"/>
          </ac:spMkLst>
        </pc:spChg>
        <pc:spChg chg="mod">
          <ac:chgData name="Knaap, AJ van der (Ton)" userId="6eda09ce-6d8f-4650-ae8e-76b65519316c" providerId="ADAL" clId="{627E63C4-E6F0-4EC7-B946-7FBB249E5181}" dt="2023-02-02T15:56:29.211" v="7845" actId="1035"/>
          <ac:spMkLst>
            <pc:docMk/>
            <pc:sldMk cId="1040795807" sldId="6862"/>
            <ac:spMk id="48" creationId="{0849F36E-02AF-4222-A180-8BF0C67E1A35}"/>
          </ac:spMkLst>
        </pc:spChg>
        <pc:spChg chg="mod">
          <ac:chgData name="Knaap, AJ van der (Ton)" userId="6eda09ce-6d8f-4650-ae8e-76b65519316c" providerId="ADAL" clId="{627E63C4-E6F0-4EC7-B946-7FBB249E5181}" dt="2023-02-02T15:58:47.030" v="7930" actId="14100"/>
          <ac:spMkLst>
            <pc:docMk/>
            <pc:sldMk cId="1040795807" sldId="6862"/>
            <ac:spMk id="50" creationId="{976A8B4F-4E0C-41DC-AA96-E8C3E77AF5E4}"/>
          </ac:spMkLst>
        </pc:spChg>
        <pc:spChg chg="mod">
          <ac:chgData name="Knaap, AJ van der (Ton)" userId="6eda09ce-6d8f-4650-ae8e-76b65519316c" providerId="ADAL" clId="{627E63C4-E6F0-4EC7-B946-7FBB249E5181}" dt="2023-03-17T08:21:00.706" v="12341" actId="14100"/>
          <ac:spMkLst>
            <pc:docMk/>
            <pc:sldMk cId="1040795807" sldId="6862"/>
            <ac:spMk id="51" creationId="{A5B6AEAE-581F-4ACD-AA85-95993DD85A6F}"/>
          </ac:spMkLst>
        </pc:spChg>
        <pc:spChg chg="mod">
          <ac:chgData name="Knaap, AJ van der (Ton)" userId="6eda09ce-6d8f-4650-ae8e-76b65519316c" providerId="ADAL" clId="{627E63C4-E6F0-4EC7-B946-7FBB249E5181}" dt="2023-03-17T08:20:50.800" v="12340" actId="1036"/>
          <ac:spMkLst>
            <pc:docMk/>
            <pc:sldMk cId="1040795807" sldId="6862"/>
            <ac:spMk id="53" creationId="{72170584-9BC6-48F4-83D5-B69B76F3CC74}"/>
          </ac:spMkLst>
        </pc:spChg>
        <pc:graphicFrameChg chg="del mod modGraphic">
          <ac:chgData name="Knaap, AJ van der (Ton)" userId="6eda09ce-6d8f-4650-ae8e-76b65519316c" providerId="ADAL" clId="{627E63C4-E6F0-4EC7-B946-7FBB249E5181}" dt="2023-02-02T15:51:45.436" v="7764" actId="478"/>
          <ac:graphicFrameMkLst>
            <pc:docMk/>
            <pc:sldMk cId="1040795807" sldId="6862"/>
            <ac:graphicFrameMk id="3" creationId="{E1E92DC3-7FA6-695A-9E5C-543A052E58AC}"/>
          </ac:graphicFrameMkLst>
        </pc:graphicFrameChg>
        <pc:graphicFrameChg chg="add mod modGraphic">
          <ac:chgData name="Knaap, AJ van der (Ton)" userId="6eda09ce-6d8f-4650-ae8e-76b65519316c" providerId="ADAL" clId="{627E63C4-E6F0-4EC7-B946-7FBB249E5181}" dt="2023-02-02T15:28:10.030" v="6656" actId="552"/>
          <ac:graphicFrameMkLst>
            <pc:docMk/>
            <pc:sldMk cId="1040795807" sldId="6862"/>
            <ac:graphicFrameMk id="8" creationId="{2CC138D8-8096-3B9A-A8EA-22918510BF73}"/>
          </ac:graphicFrameMkLst>
        </pc:graphicFrameChg>
        <pc:graphicFrameChg chg="add mod modGraphic">
          <ac:chgData name="Knaap, AJ van der (Ton)" userId="6eda09ce-6d8f-4650-ae8e-76b65519316c" providerId="ADAL" clId="{627E63C4-E6F0-4EC7-B946-7FBB249E5181}" dt="2023-02-02T15:28:10.030" v="6656" actId="552"/>
          <ac:graphicFrameMkLst>
            <pc:docMk/>
            <pc:sldMk cId="1040795807" sldId="6862"/>
            <ac:graphicFrameMk id="10" creationId="{3614EDEB-460F-E9C6-C355-DCCE6EA3E82C}"/>
          </ac:graphicFrameMkLst>
        </pc:graphicFrameChg>
        <pc:graphicFrameChg chg="add mod modGraphic">
          <ac:chgData name="Knaap, AJ van der (Ton)" userId="6eda09ce-6d8f-4650-ae8e-76b65519316c" providerId="ADAL" clId="{627E63C4-E6F0-4EC7-B946-7FBB249E5181}" dt="2023-02-02T15:28:10.030" v="6656" actId="552"/>
          <ac:graphicFrameMkLst>
            <pc:docMk/>
            <pc:sldMk cId="1040795807" sldId="6862"/>
            <ac:graphicFrameMk id="12" creationId="{544E18EC-6816-680E-43CE-FFF3580EAC6D}"/>
          </ac:graphicFrameMkLst>
        </pc:graphicFrameChg>
        <pc:graphicFrameChg chg="add mod modGraphic">
          <ac:chgData name="Knaap, AJ van der (Ton)" userId="6eda09ce-6d8f-4650-ae8e-76b65519316c" providerId="ADAL" clId="{627E63C4-E6F0-4EC7-B946-7FBB249E5181}" dt="2023-02-02T15:28:10.030" v="6656" actId="552"/>
          <ac:graphicFrameMkLst>
            <pc:docMk/>
            <pc:sldMk cId="1040795807" sldId="6862"/>
            <ac:graphicFrameMk id="14" creationId="{138D0107-731C-4446-F918-786456F69204}"/>
          </ac:graphicFrameMkLst>
        </pc:graphicFrameChg>
        <pc:graphicFrameChg chg="add mod">
          <ac:chgData name="Knaap, AJ van der (Ton)" userId="6eda09ce-6d8f-4650-ae8e-76b65519316c" providerId="ADAL" clId="{627E63C4-E6F0-4EC7-B946-7FBB249E5181}" dt="2023-02-02T16:02:23.899" v="7966" actId="1076"/>
          <ac:graphicFrameMkLst>
            <pc:docMk/>
            <pc:sldMk cId="1040795807" sldId="6862"/>
            <ac:graphicFrameMk id="18" creationId="{5E5E6D12-77CA-698A-8BE1-2E78CCFC0ACB}"/>
          </ac:graphicFrameMkLst>
        </pc:graphicFrameChg>
        <pc:graphicFrameChg chg="mod modGraphic">
          <ac:chgData name="Knaap, AJ van der (Ton)" userId="6eda09ce-6d8f-4650-ae8e-76b65519316c" providerId="ADAL" clId="{627E63C4-E6F0-4EC7-B946-7FBB249E5181}" dt="2023-02-02T15:27:56.756" v="6655" actId="552"/>
          <ac:graphicFrameMkLst>
            <pc:docMk/>
            <pc:sldMk cId="1040795807" sldId="6862"/>
            <ac:graphicFrameMk id="49" creationId="{86E068FF-BCB4-4822-A12B-A1B4AA11A8DF}"/>
          </ac:graphicFrameMkLst>
        </pc:graphicFrameChg>
        <pc:graphicFrameChg chg="mod modGraphic">
          <ac:chgData name="Knaap, AJ van der (Ton)" userId="6eda09ce-6d8f-4650-ae8e-76b65519316c" providerId="ADAL" clId="{627E63C4-E6F0-4EC7-B946-7FBB249E5181}" dt="2023-02-02T15:27:56.756" v="6655" actId="552"/>
          <ac:graphicFrameMkLst>
            <pc:docMk/>
            <pc:sldMk cId="1040795807" sldId="6862"/>
            <ac:graphicFrameMk id="54" creationId="{A016ECAD-CEC6-4FF6-9900-F0E0180E363F}"/>
          </ac:graphicFrameMkLst>
        </pc:graphicFrameChg>
        <pc:graphicFrameChg chg="mod modGraphic">
          <ac:chgData name="Knaap, AJ van der (Ton)" userId="6eda09ce-6d8f-4650-ae8e-76b65519316c" providerId="ADAL" clId="{627E63C4-E6F0-4EC7-B946-7FBB249E5181}" dt="2023-02-02T15:27:56.756" v="6655" actId="552"/>
          <ac:graphicFrameMkLst>
            <pc:docMk/>
            <pc:sldMk cId="1040795807" sldId="6862"/>
            <ac:graphicFrameMk id="56" creationId="{826C9D6F-2CE2-409F-A4D9-6FE4D3D678C8}"/>
          </ac:graphicFrameMkLst>
        </pc:graphicFrameChg>
        <pc:graphicFrameChg chg="mod modGraphic">
          <ac:chgData name="Knaap, AJ van der (Ton)" userId="6eda09ce-6d8f-4650-ae8e-76b65519316c" providerId="ADAL" clId="{627E63C4-E6F0-4EC7-B946-7FBB249E5181}" dt="2023-02-02T15:27:56.756" v="6655" actId="552"/>
          <ac:graphicFrameMkLst>
            <pc:docMk/>
            <pc:sldMk cId="1040795807" sldId="6862"/>
            <ac:graphicFrameMk id="57" creationId="{973D199D-CCE7-4148-BA0D-748F798645D7}"/>
          </ac:graphicFrameMkLst>
        </pc:graphicFrameChg>
        <pc:graphicFrameChg chg="mod modGraphic">
          <ac:chgData name="Knaap, AJ van der (Ton)" userId="6eda09ce-6d8f-4650-ae8e-76b65519316c" providerId="ADAL" clId="{627E63C4-E6F0-4EC7-B946-7FBB249E5181}" dt="2023-02-02T15:30:19.608" v="6696" actId="6549"/>
          <ac:graphicFrameMkLst>
            <pc:docMk/>
            <pc:sldMk cId="1040795807" sldId="6862"/>
            <ac:graphicFrameMk id="58" creationId="{6D32FE6D-8154-43C3-8F34-5A32144607F1}"/>
          </ac:graphicFrameMkLst>
        </pc:graphicFrameChg>
        <pc:graphicFrameChg chg="del mod modGraphic">
          <ac:chgData name="Knaap, AJ van der (Ton)" userId="6eda09ce-6d8f-4650-ae8e-76b65519316c" providerId="ADAL" clId="{627E63C4-E6F0-4EC7-B946-7FBB249E5181}" dt="2023-02-02T16:02:39.430" v="7967" actId="478"/>
          <ac:graphicFrameMkLst>
            <pc:docMk/>
            <pc:sldMk cId="1040795807" sldId="6862"/>
            <ac:graphicFrameMk id="61" creationId="{C26E69A7-6DCB-4566-941E-D3F6E4C1D36E}"/>
          </ac:graphicFrameMkLst>
        </pc:graphicFrameChg>
        <pc:graphicFrameChg chg="del mod">
          <ac:chgData name="Knaap, AJ van der (Ton)" userId="6eda09ce-6d8f-4650-ae8e-76b65519316c" providerId="ADAL" clId="{627E63C4-E6F0-4EC7-B946-7FBB249E5181}" dt="2023-02-02T15:34:12.389" v="6858" actId="478"/>
          <ac:graphicFrameMkLst>
            <pc:docMk/>
            <pc:sldMk cId="1040795807" sldId="6862"/>
            <ac:graphicFrameMk id="63" creationId="{34E27628-8FA1-405C-B4CE-2532F12D15AA}"/>
          </ac:graphicFrameMkLst>
        </pc:graphicFrameChg>
        <pc:graphicFrameChg chg="del mod">
          <ac:chgData name="Knaap, AJ van der (Ton)" userId="6eda09ce-6d8f-4650-ae8e-76b65519316c" providerId="ADAL" clId="{627E63C4-E6F0-4EC7-B946-7FBB249E5181}" dt="2023-02-02T15:34:20.170" v="6861" actId="478"/>
          <ac:graphicFrameMkLst>
            <pc:docMk/>
            <pc:sldMk cId="1040795807" sldId="6862"/>
            <ac:graphicFrameMk id="64" creationId="{DFEA513C-34E0-4559-8B4B-44D7E225AF1A}"/>
          </ac:graphicFrameMkLst>
        </pc:graphicFrameChg>
        <pc:graphicFrameChg chg="mod modGraphic">
          <ac:chgData name="Knaap, AJ van der (Ton)" userId="6eda09ce-6d8f-4650-ae8e-76b65519316c" providerId="ADAL" clId="{627E63C4-E6F0-4EC7-B946-7FBB249E5181}" dt="2023-02-02T16:02:52.049" v="7968" actId="1076"/>
          <ac:graphicFrameMkLst>
            <pc:docMk/>
            <pc:sldMk cId="1040795807" sldId="6862"/>
            <ac:graphicFrameMk id="65" creationId="{007C2A16-D0AC-4DF1-8477-B624A2328676}"/>
          </ac:graphicFrameMkLst>
        </pc:graphicFrameChg>
        <pc:graphicFrameChg chg="mod modGraphic">
          <ac:chgData name="Knaap, AJ van der (Ton)" userId="6eda09ce-6d8f-4650-ae8e-76b65519316c" providerId="ADAL" clId="{627E63C4-E6F0-4EC7-B946-7FBB249E5181}" dt="2023-02-02T16:02:52.049" v="7968" actId="1076"/>
          <ac:graphicFrameMkLst>
            <pc:docMk/>
            <pc:sldMk cId="1040795807" sldId="6862"/>
            <ac:graphicFrameMk id="66" creationId="{4BCE56A2-8014-4057-84D4-964B4CCD7880}"/>
          </ac:graphicFrameMkLst>
        </pc:graphicFrameChg>
        <pc:graphicFrameChg chg="mod">
          <ac:chgData name="Knaap, AJ van der (Ton)" userId="6eda09ce-6d8f-4650-ae8e-76b65519316c" providerId="ADAL" clId="{627E63C4-E6F0-4EC7-B946-7FBB249E5181}" dt="2023-02-02T16:03:48.940" v="7970" actId="1036"/>
          <ac:graphicFrameMkLst>
            <pc:docMk/>
            <pc:sldMk cId="1040795807" sldId="6862"/>
            <ac:graphicFrameMk id="67" creationId="{C7E238C9-1B77-4A89-AE3D-490ED526A188}"/>
          </ac:graphicFrameMkLst>
        </pc:graphicFrameChg>
        <pc:graphicFrameChg chg="mod">
          <ac:chgData name="Knaap, AJ van der (Ton)" userId="6eda09ce-6d8f-4650-ae8e-76b65519316c" providerId="ADAL" clId="{627E63C4-E6F0-4EC7-B946-7FBB249E5181}" dt="2023-02-02T16:03:48.940" v="7970" actId="1036"/>
          <ac:graphicFrameMkLst>
            <pc:docMk/>
            <pc:sldMk cId="1040795807" sldId="6862"/>
            <ac:graphicFrameMk id="69" creationId="{A9DD1EC2-3670-4B4F-8473-52B9FB0D3C7F}"/>
          </ac:graphicFrameMkLst>
        </pc:graphicFrameChg>
        <pc:graphicFrameChg chg="mod">
          <ac:chgData name="Knaap, AJ van der (Ton)" userId="6eda09ce-6d8f-4650-ae8e-76b65519316c" providerId="ADAL" clId="{627E63C4-E6F0-4EC7-B946-7FBB249E5181}" dt="2023-02-02T16:03:48.940" v="7970" actId="1036"/>
          <ac:graphicFrameMkLst>
            <pc:docMk/>
            <pc:sldMk cId="1040795807" sldId="6862"/>
            <ac:graphicFrameMk id="70" creationId="{A06CAC8B-DE4E-4C98-BCCB-340A55CD6726}"/>
          </ac:graphicFrameMkLst>
        </pc:graphicFrameChg>
        <pc:graphicFrameChg chg="del mod">
          <ac:chgData name="Knaap, AJ van der (Ton)" userId="6eda09ce-6d8f-4650-ae8e-76b65519316c" providerId="ADAL" clId="{627E63C4-E6F0-4EC7-B946-7FBB249E5181}" dt="2023-02-02T15:34:12.389" v="6858" actId="478"/>
          <ac:graphicFrameMkLst>
            <pc:docMk/>
            <pc:sldMk cId="1040795807" sldId="6862"/>
            <ac:graphicFrameMk id="71" creationId="{88640F0E-C2B6-4151-80E8-E3DF74E27CC2}"/>
          </ac:graphicFrameMkLst>
        </pc:graphicFrameChg>
        <pc:graphicFrameChg chg="mod modGraphic">
          <ac:chgData name="Knaap, AJ van der (Ton)" userId="6eda09ce-6d8f-4650-ae8e-76b65519316c" providerId="ADAL" clId="{627E63C4-E6F0-4EC7-B946-7FBB249E5181}" dt="2023-02-09T10:10:26.186" v="11316" actId="20577"/>
          <ac:graphicFrameMkLst>
            <pc:docMk/>
            <pc:sldMk cId="1040795807" sldId="6862"/>
            <ac:graphicFrameMk id="73" creationId="{6564C465-DF32-4047-8D99-B366B409E3FF}"/>
          </ac:graphicFrameMkLst>
        </pc:graphicFrameChg>
        <pc:graphicFrameChg chg="del mod">
          <ac:chgData name="Knaap, AJ van der (Ton)" userId="6eda09ce-6d8f-4650-ae8e-76b65519316c" providerId="ADAL" clId="{627E63C4-E6F0-4EC7-B946-7FBB249E5181}" dt="2023-02-02T15:40:27.974" v="7219" actId="478"/>
          <ac:graphicFrameMkLst>
            <pc:docMk/>
            <pc:sldMk cId="1040795807" sldId="6862"/>
            <ac:graphicFrameMk id="74" creationId="{113F21F7-44EE-4E2F-83FF-18773CE64583}"/>
          </ac:graphicFrameMkLst>
        </pc:graphicFrameChg>
        <pc:graphicFrameChg chg="mod modGraphic">
          <ac:chgData name="Knaap, AJ van der (Ton)" userId="6eda09ce-6d8f-4650-ae8e-76b65519316c" providerId="ADAL" clId="{627E63C4-E6F0-4EC7-B946-7FBB249E5181}" dt="2023-02-02T15:54:31.765" v="7809" actId="1076"/>
          <ac:graphicFrameMkLst>
            <pc:docMk/>
            <pc:sldMk cId="1040795807" sldId="6862"/>
            <ac:graphicFrameMk id="75" creationId="{1605B936-807A-4024-89B3-F1A8AE8049F2}"/>
          </ac:graphicFrameMkLst>
        </pc:graphicFrameChg>
        <pc:graphicFrameChg chg="del mod">
          <ac:chgData name="Knaap, AJ van der (Ton)" userId="6eda09ce-6d8f-4650-ae8e-76b65519316c" providerId="ADAL" clId="{627E63C4-E6F0-4EC7-B946-7FBB249E5181}" dt="2023-02-02T15:43:50.636" v="7353" actId="478"/>
          <ac:graphicFrameMkLst>
            <pc:docMk/>
            <pc:sldMk cId="1040795807" sldId="6862"/>
            <ac:graphicFrameMk id="76" creationId="{88496BDB-C8D7-423E-A74E-DDDDA18F47F2}"/>
          </ac:graphicFrameMkLst>
        </pc:graphicFrameChg>
        <pc:graphicFrameChg chg="mod modGraphic">
          <ac:chgData name="Knaap, AJ van der (Ton)" userId="6eda09ce-6d8f-4650-ae8e-76b65519316c" providerId="ADAL" clId="{627E63C4-E6F0-4EC7-B946-7FBB249E5181}" dt="2023-02-02T15:56:29.211" v="7845" actId="1035"/>
          <ac:graphicFrameMkLst>
            <pc:docMk/>
            <pc:sldMk cId="1040795807" sldId="6862"/>
            <ac:graphicFrameMk id="77" creationId="{47A29C65-44C0-4E57-B48C-C3278A1C7747}"/>
          </ac:graphicFrameMkLst>
        </pc:graphicFrameChg>
        <pc:graphicFrameChg chg="mod modGraphic">
          <ac:chgData name="Knaap, AJ van der (Ton)" userId="6eda09ce-6d8f-4650-ae8e-76b65519316c" providerId="ADAL" clId="{627E63C4-E6F0-4EC7-B946-7FBB249E5181}" dt="2023-02-02T15:56:29.211" v="7845" actId="1035"/>
          <ac:graphicFrameMkLst>
            <pc:docMk/>
            <pc:sldMk cId="1040795807" sldId="6862"/>
            <ac:graphicFrameMk id="78" creationId="{CF417F7A-4ABC-45EC-B998-0FC51E40EBDA}"/>
          </ac:graphicFrameMkLst>
        </pc:graphicFrameChg>
        <pc:graphicFrameChg chg="mod modGraphic">
          <ac:chgData name="Knaap, AJ van der (Ton)" userId="6eda09ce-6d8f-4650-ae8e-76b65519316c" providerId="ADAL" clId="{627E63C4-E6F0-4EC7-B946-7FBB249E5181}" dt="2023-03-17T08:21:08.371" v="12363" actId="1036"/>
          <ac:graphicFrameMkLst>
            <pc:docMk/>
            <pc:sldMk cId="1040795807" sldId="6862"/>
            <ac:graphicFrameMk id="79" creationId="{22C32F4A-DAB0-4619-A7F1-80C3B0135242}"/>
          </ac:graphicFrameMkLst>
        </pc:graphicFrameChg>
        <pc:graphicFrameChg chg="mod">
          <ac:chgData name="Knaap, AJ van der (Ton)" userId="6eda09ce-6d8f-4650-ae8e-76b65519316c" providerId="ADAL" clId="{627E63C4-E6F0-4EC7-B946-7FBB249E5181}" dt="2023-03-17T08:20:50.800" v="12340" actId="1036"/>
          <ac:graphicFrameMkLst>
            <pc:docMk/>
            <pc:sldMk cId="1040795807" sldId="6862"/>
            <ac:graphicFrameMk id="81" creationId="{77EEAD79-CFEC-40F6-BE8F-98EA52B6E56D}"/>
          </ac:graphicFrameMkLst>
        </pc:graphicFrameChg>
        <pc:picChg chg="add mod">
          <ac:chgData name="Knaap, AJ van der (Ton)" userId="6eda09ce-6d8f-4650-ae8e-76b65519316c" providerId="ADAL" clId="{627E63C4-E6F0-4EC7-B946-7FBB249E5181}" dt="2023-02-09T10:14:05.929" v="11321" actId="14100"/>
          <ac:picMkLst>
            <pc:docMk/>
            <pc:sldMk cId="1040795807" sldId="6862"/>
            <ac:picMk id="2" creationId="{A5BC2D34-9252-1255-3AB3-30AB2F88A749}"/>
          </ac:picMkLst>
        </pc:picChg>
        <pc:picChg chg="add del mod">
          <ac:chgData name="Knaap, AJ van der (Ton)" userId="6eda09ce-6d8f-4650-ae8e-76b65519316c" providerId="ADAL" clId="{627E63C4-E6F0-4EC7-B946-7FBB249E5181}" dt="2023-03-17T08:22:35.121" v="12364" actId="478"/>
          <ac:picMkLst>
            <pc:docMk/>
            <pc:sldMk cId="1040795807" sldId="6862"/>
            <ac:picMk id="2" creationId="{FA1DE94A-213C-CD7B-3317-13F59FAF77D2}"/>
          </ac:picMkLst>
        </pc:picChg>
        <pc:picChg chg="add mod">
          <ac:chgData name="Knaap, AJ van der (Ton)" userId="6eda09ce-6d8f-4650-ae8e-76b65519316c" providerId="ADAL" clId="{627E63C4-E6F0-4EC7-B946-7FBB249E5181}" dt="2023-03-17T08:22:42.505" v="12366" actId="14100"/>
          <ac:picMkLst>
            <pc:docMk/>
            <pc:sldMk cId="1040795807" sldId="6862"/>
            <ac:picMk id="3" creationId="{FFF6A106-4330-7FB5-E61D-CA6C37B0BAEC}"/>
          </ac:picMkLst>
        </pc:picChg>
        <pc:picChg chg="del">
          <ac:chgData name="Knaap, AJ van der (Ton)" userId="6eda09ce-6d8f-4650-ae8e-76b65519316c" providerId="ADAL" clId="{627E63C4-E6F0-4EC7-B946-7FBB249E5181}" dt="2023-02-02T15:57:04.067" v="7866" actId="478"/>
          <ac:picMkLst>
            <pc:docMk/>
            <pc:sldMk cId="1040795807" sldId="6862"/>
            <ac:picMk id="5" creationId="{083ABF0C-1A68-B979-8B75-C66FA27107B2}"/>
          </ac:picMkLst>
        </pc:picChg>
        <pc:picChg chg="add del mod">
          <ac:chgData name="Knaap, AJ van der (Ton)" userId="6eda09ce-6d8f-4650-ae8e-76b65519316c" providerId="ADAL" clId="{627E63C4-E6F0-4EC7-B946-7FBB249E5181}" dt="2023-02-02T15:59:18.373" v="7939" actId="478"/>
          <ac:picMkLst>
            <pc:docMk/>
            <pc:sldMk cId="1040795807" sldId="6862"/>
            <ac:picMk id="15" creationId="{205B9F32-ECEB-5A34-5006-BBC5EA31F3F8}"/>
          </ac:picMkLst>
        </pc:picChg>
        <pc:picChg chg="del">
          <ac:chgData name="Knaap, AJ van der (Ton)" userId="6eda09ce-6d8f-4650-ae8e-76b65519316c" providerId="ADAL" clId="{627E63C4-E6F0-4EC7-B946-7FBB249E5181}" dt="2023-03-17T08:15:25.446" v="12274" actId="478"/>
          <ac:picMkLst>
            <pc:docMk/>
            <pc:sldMk cId="1040795807" sldId="6862"/>
            <ac:picMk id="15" creationId="{A56F350E-842F-C9F0-DD8A-EAF978385F6F}"/>
          </ac:picMkLst>
        </pc:picChg>
        <pc:picChg chg="add del mod">
          <ac:chgData name="Knaap, AJ van der (Ton)" userId="6eda09ce-6d8f-4650-ae8e-76b65519316c" providerId="ADAL" clId="{627E63C4-E6F0-4EC7-B946-7FBB249E5181}" dt="2023-02-02T16:04:03.763" v="7971" actId="478"/>
          <ac:picMkLst>
            <pc:docMk/>
            <pc:sldMk cId="1040795807" sldId="6862"/>
            <ac:picMk id="16" creationId="{9C8557A3-F32A-C553-ED39-AFCBDAE254D0}"/>
          </ac:picMkLst>
        </pc:picChg>
        <pc:picChg chg="add del mod">
          <ac:chgData name="Knaap, AJ van der (Ton)" userId="6eda09ce-6d8f-4650-ae8e-76b65519316c" providerId="ADAL" clId="{627E63C4-E6F0-4EC7-B946-7FBB249E5181}" dt="2023-02-09T10:13:53.158" v="11317" actId="478"/>
          <ac:picMkLst>
            <pc:docMk/>
            <pc:sldMk cId="1040795807" sldId="6862"/>
            <ac:picMk id="19" creationId="{2F8B1258-FD7B-FFFD-608F-BC4E430D7575}"/>
          </ac:picMkLst>
        </pc:picChg>
      </pc:sldChg>
      <pc:sldChg chg="modSp add del mod">
        <pc:chgData name="Knaap, AJ van der (Ton)" userId="6eda09ce-6d8f-4650-ae8e-76b65519316c" providerId="ADAL" clId="{627E63C4-E6F0-4EC7-B946-7FBB249E5181}" dt="2023-02-10T09:17:25.984" v="12219" actId="47"/>
        <pc:sldMkLst>
          <pc:docMk/>
          <pc:sldMk cId="3449897465" sldId="6863"/>
        </pc:sldMkLst>
        <pc:spChg chg="mod">
          <ac:chgData name="Knaap, AJ van der (Ton)" userId="6eda09ce-6d8f-4650-ae8e-76b65519316c" providerId="ADAL" clId="{627E63C4-E6F0-4EC7-B946-7FBB249E5181}" dt="2023-02-05T21:12:48.873" v="8492" actId="20577"/>
          <ac:spMkLst>
            <pc:docMk/>
            <pc:sldMk cId="3449897465" sldId="6863"/>
            <ac:spMk id="2" creationId="{BD34389E-41DE-686A-6D13-D6075D4A13C0}"/>
          </ac:spMkLst>
        </pc:spChg>
      </pc:sldChg>
      <pc:sldChg chg="modSp add mod">
        <pc:chgData name="Knaap, AJ van der (Ton)" userId="6eda09ce-6d8f-4650-ae8e-76b65519316c" providerId="ADAL" clId="{627E63C4-E6F0-4EC7-B946-7FBB249E5181}" dt="2023-03-01T06:26:52.815" v="12250" actId="20577"/>
        <pc:sldMkLst>
          <pc:docMk/>
          <pc:sldMk cId="1713559566" sldId="6864"/>
        </pc:sldMkLst>
        <pc:spChg chg="mod">
          <ac:chgData name="Knaap, AJ van der (Ton)" userId="6eda09ce-6d8f-4650-ae8e-76b65519316c" providerId="ADAL" clId="{627E63C4-E6F0-4EC7-B946-7FBB249E5181}" dt="2023-02-06T19:48:06.738" v="10866" actId="20577"/>
          <ac:spMkLst>
            <pc:docMk/>
            <pc:sldMk cId="1713559566" sldId="6864"/>
            <ac:spMk id="31" creationId="{00000000-0000-0000-0000-000000000000}"/>
          </ac:spMkLst>
        </pc:spChg>
        <pc:spChg chg="mod">
          <ac:chgData name="Knaap, AJ van der (Ton)" userId="6eda09ce-6d8f-4650-ae8e-76b65519316c" providerId="ADAL" clId="{627E63C4-E6F0-4EC7-B946-7FBB249E5181}" dt="2023-03-01T06:26:52.815" v="12250" actId="20577"/>
          <ac:spMkLst>
            <pc:docMk/>
            <pc:sldMk cId="1713559566" sldId="6864"/>
            <ac:spMk id="32" creationId="{00000000-0000-0000-0000-000000000000}"/>
          </ac:spMkLst>
        </pc:spChg>
        <pc:spChg chg="mod">
          <ac:chgData name="Knaap, AJ van der (Ton)" userId="6eda09ce-6d8f-4650-ae8e-76b65519316c" providerId="ADAL" clId="{627E63C4-E6F0-4EC7-B946-7FBB249E5181}" dt="2023-02-06T15:33:42.301" v="9851" actId="20577"/>
          <ac:spMkLst>
            <pc:docMk/>
            <pc:sldMk cId="1713559566" sldId="6864"/>
            <ac:spMk id="35" creationId="{00000000-0000-0000-0000-000000000000}"/>
          </ac:spMkLst>
        </pc:spChg>
        <pc:spChg chg="mod">
          <ac:chgData name="Knaap, AJ van der (Ton)" userId="6eda09ce-6d8f-4650-ae8e-76b65519316c" providerId="ADAL" clId="{627E63C4-E6F0-4EC7-B946-7FBB249E5181}" dt="2023-02-06T15:33:47.304" v="9855" actId="20577"/>
          <ac:spMkLst>
            <pc:docMk/>
            <pc:sldMk cId="1713559566" sldId="6864"/>
            <ac:spMk id="36" creationId="{00000000-0000-0000-0000-000000000000}"/>
          </ac:spMkLst>
        </pc:spChg>
        <pc:spChg chg="mod">
          <ac:chgData name="Knaap, AJ van der (Ton)" userId="6eda09ce-6d8f-4650-ae8e-76b65519316c" providerId="ADAL" clId="{627E63C4-E6F0-4EC7-B946-7FBB249E5181}" dt="2023-02-06T15:33:37" v="9847" actId="20577"/>
          <ac:spMkLst>
            <pc:docMk/>
            <pc:sldMk cId="1713559566" sldId="6864"/>
            <ac:spMk id="37" creationId="{00000000-0000-0000-0000-000000000000}"/>
          </ac:spMkLst>
        </pc:spChg>
        <pc:spChg chg="mod">
          <ac:chgData name="Knaap, AJ van der (Ton)" userId="6eda09ce-6d8f-4650-ae8e-76b65519316c" providerId="ADAL" clId="{627E63C4-E6F0-4EC7-B946-7FBB249E5181}" dt="2023-02-06T15:33:53.302" v="9859" actId="20577"/>
          <ac:spMkLst>
            <pc:docMk/>
            <pc:sldMk cId="1713559566" sldId="6864"/>
            <ac:spMk id="38" creationId="{00000000-0000-0000-0000-000000000000}"/>
          </ac:spMkLst>
        </pc:spChg>
        <pc:spChg chg="mod">
          <ac:chgData name="Knaap, AJ van der (Ton)" userId="6eda09ce-6d8f-4650-ae8e-76b65519316c" providerId="ADAL" clId="{627E63C4-E6F0-4EC7-B946-7FBB249E5181}" dt="2023-02-06T15:33:59.044" v="9863" actId="20577"/>
          <ac:spMkLst>
            <pc:docMk/>
            <pc:sldMk cId="1713559566" sldId="6864"/>
            <ac:spMk id="39" creationId="{00000000-0000-0000-0000-000000000000}"/>
          </ac:spMkLst>
        </pc:spChg>
        <pc:spChg chg="mod">
          <ac:chgData name="Knaap, AJ van der (Ton)" userId="6eda09ce-6d8f-4650-ae8e-76b65519316c" providerId="ADAL" clId="{627E63C4-E6F0-4EC7-B946-7FBB249E5181}" dt="2023-02-06T15:34:04.702" v="9867" actId="20577"/>
          <ac:spMkLst>
            <pc:docMk/>
            <pc:sldMk cId="1713559566" sldId="6864"/>
            <ac:spMk id="40" creationId="{00000000-0000-0000-0000-000000000000}"/>
          </ac:spMkLst>
        </pc:spChg>
      </pc:sldChg>
      <pc:sldChg chg="new">
        <pc:chgData name="Knaap, AJ van der (Ton)" userId="6eda09ce-6d8f-4650-ae8e-76b65519316c" providerId="ADAL" clId="{627E63C4-E6F0-4EC7-B946-7FBB249E5181}" dt="2023-02-06T19:31:11.071" v="9902" actId="680"/>
        <pc:sldMkLst>
          <pc:docMk/>
          <pc:sldMk cId="4204766579" sldId="6865"/>
        </pc:sldMkLst>
      </pc:sldChg>
      <pc:sldChg chg="modSp add mod">
        <pc:chgData name="Knaap, AJ van der (Ton)" userId="6eda09ce-6d8f-4650-ae8e-76b65519316c" providerId="ADAL" clId="{627E63C4-E6F0-4EC7-B946-7FBB249E5181}" dt="2023-02-10T09:16:05.764" v="12218" actId="1036"/>
        <pc:sldMkLst>
          <pc:docMk/>
          <pc:sldMk cId="3333920340" sldId="6867"/>
        </pc:sldMkLst>
        <pc:spChg chg="mod">
          <ac:chgData name="Knaap, AJ van der (Ton)" userId="6eda09ce-6d8f-4650-ae8e-76b65519316c" providerId="ADAL" clId="{627E63C4-E6F0-4EC7-B946-7FBB249E5181}" dt="2023-02-10T09:15:48.332" v="12202" actId="20577"/>
          <ac:spMkLst>
            <pc:docMk/>
            <pc:sldMk cId="3333920340" sldId="6867"/>
            <ac:spMk id="2" creationId="{C561B1A8-5368-48CF-BEE0-BA6F4BA73B0A}"/>
          </ac:spMkLst>
        </pc:spChg>
        <pc:spChg chg="mod">
          <ac:chgData name="Knaap, AJ van der (Ton)" userId="6eda09ce-6d8f-4650-ae8e-76b65519316c" providerId="ADAL" clId="{627E63C4-E6F0-4EC7-B946-7FBB249E5181}" dt="2023-02-10T09:16:05.764" v="12218" actId="1036"/>
          <ac:spMkLst>
            <pc:docMk/>
            <pc:sldMk cId="3333920340" sldId="6867"/>
            <ac:spMk id="3" creationId="{73C699F1-965A-4A85-888A-4826A00F8947}"/>
          </ac:spMkLst>
        </pc:spChg>
      </pc:sldChg>
      <pc:sldChg chg="modNotesTx">
        <pc:chgData name="Knaap, AJ van der (Ton)" userId="6eda09ce-6d8f-4650-ae8e-76b65519316c" providerId="ADAL" clId="{627E63C4-E6F0-4EC7-B946-7FBB249E5181}" dt="2023-03-11T14:26:57.915" v="12251"/>
        <pc:sldMkLst>
          <pc:docMk/>
          <pc:sldMk cId="568082528" sldId="6882"/>
        </pc:sldMkLst>
      </pc:sldChg>
      <pc:sldChg chg="add del">
        <pc:chgData name="Knaap, AJ van der (Ton)" userId="6eda09ce-6d8f-4650-ae8e-76b65519316c" providerId="ADAL" clId="{627E63C4-E6F0-4EC7-B946-7FBB249E5181}" dt="2023-03-17T08:23:50.806" v="12368"/>
        <pc:sldMkLst>
          <pc:docMk/>
          <pc:sldMk cId="668825577" sldId="6893"/>
        </pc:sldMkLst>
      </pc:sldChg>
    </pc:docChg>
  </pc:docChgLst>
  <pc:docChgLst>
    <pc:chgData name="Lex de Wolff" userId="S::lex.de.wolff_alliander.com#ext#@edsn.onmicrosoft.com::842c0f73-aa79-47ef-93a1-14263045c94a" providerId="AD" clId="Web-{A4E5EE05-CA24-4B3C-893E-1786176778B7}"/>
    <pc:docChg chg="addSld delSld modSld sldOrd">
      <pc:chgData name="Lex de Wolff" userId="S::lex.de.wolff_alliander.com#ext#@edsn.onmicrosoft.com::842c0f73-aa79-47ef-93a1-14263045c94a" providerId="AD" clId="Web-{A4E5EE05-CA24-4B3C-893E-1786176778B7}" dt="2023-03-10T12:19:42.137" v="39" actId="14100"/>
      <pc:docMkLst>
        <pc:docMk/>
      </pc:docMkLst>
      <pc:sldChg chg="addSp modSp ord">
        <pc:chgData name="Lex de Wolff" userId="S::lex.de.wolff_alliander.com#ext#@edsn.onmicrosoft.com::842c0f73-aa79-47ef-93a1-14263045c94a" providerId="AD" clId="Web-{A4E5EE05-CA24-4B3C-893E-1786176778B7}" dt="2023-03-10T12:19:42.137" v="39" actId="14100"/>
        <pc:sldMkLst>
          <pc:docMk/>
          <pc:sldMk cId="1378482270" sldId="6849"/>
        </pc:sldMkLst>
        <pc:spChg chg="add mod">
          <ac:chgData name="Lex de Wolff" userId="S::lex.de.wolff_alliander.com#ext#@edsn.onmicrosoft.com::842c0f73-aa79-47ef-93a1-14263045c94a" providerId="AD" clId="Web-{A4E5EE05-CA24-4B3C-893E-1786176778B7}" dt="2023-03-10T12:19:42.137" v="39" actId="14100"/>
          <ac:spMkLst>
            <pc:docMk/>
            <pc:sldMk cId="1378482270" sldId="6849"/>
            <ac:spMk id="4" creationId="{0DC14885-7DC6-6113-44C0-9A1B26B3CD8D}"/>
          </ac:spMkLst>
        </pc:spChg>
      </pc:sldChg>
      <pc:sldChg chg="del">
        <pc:chgData name="Lex de Wolff" userId="S::lex.de.wolff_alliander.com#ext#@edsn.onmicrosoft.com::842c0f73-aa79-47ef-93a1-14263045c94a" providerId="AD" clId="Web-{A4E5EE05-CA24-4B3C-893E-1786176778B7}" dt="2023-03-10T12:01:45.995" v="3"/>
        <pc:sldMkLst>
          <pc:docMk/>
          <pc:sldMk cId="2900904381" sldId="6850"/>
        </pc:sldMkLst>
      </pc:sldChg>
      <pc:sldChg chg="del">
        <pc:chgData name="Lex de Wolff" userId="S::lex.de.wolff_alliander.com#ext#@edsn.onmicrosoft.com::842c0f73-aa79-47ef-93a1-14263045c94a" providerId="AD" clId="Web-{A4E5EE05-CA24-4B3C-893E-1786176778B7}" dt="2023-03-10T12:17:54.165" v="15"/>
        <pc:sldMkLst>
          <pc:docMk/>
          <pc:sldMk cId="1516145670" sldId="6852"/>
        </pc:sldMkLst>
      </pc:sldChg>
      <pc:sldChg chg="del">
        <pc:chgData name="Lex de Wolff" userId="S::lex.de.wolff_alliander.com#ext#@edsn.onmicrosoft.com::842c0f73-aa79-47ef-93a1-14263045c94a" providerId="AD" clId="Web-{A4E5EE05-CA24-4B3C-893E-1786176778B7}" dt="2023-03-10T12:17:54.181" v="17"/>
        <pc:sldMkLst>
          <pc:docMk/>
          <pc:sldMk cId="2284809889" sldId="6853"/>
        </pc:sldMkLst>
      </pc:sldChg>
      <pc:sldChg chg="del">
        <pc:chgData name="Lex de Wolff" userId="S::lex.de.wolff_alliander.com#ext#@edsn.onmicrosoft.com::842c0f73-aa79-47ef-93a1-14263045c94a" providerId="AD" clId="Web-{A4E5EE05-CA24-4B3C-893E-1786176778B7}" dt="2023-03-10T12:17:54.165" v="14"/>
        <pc:sldMkLst>
          <pc:docMk/>
          <pc:sldMk cId="2190030378" sldId="6854"/>
        </pc:sldMkLst>
      </pc:sldChg>
      <pc:sldChg chg="del">
        <pc:chgData name="Lex de Wolff" userId="S::lex.de.wolff_alliander.com#ext#@edsn.onmicrosoft.com::842c0f73-aa79-47ef-93a1-14263045c94a" providerId="AD" clId="Web-{A4E5EE05-CA24-4B3C-893E-1786176778B7}" dt="2023-03-10T12:17:54.165" v="16"/>
        <pc:sldMkLst>
          <pc:docMk/>
          <pc:sldMk cId="3887427224" sldId="6856"/>
        </pc:sldMkLst>
      </pc:sldChg>
      <pc:sldChg chg="del">
        <pc:chgData name="Lex de Wolff" userId="S::lex.de.wolff_alliander.com#ext#@edsn.onmicrosoft.com::842c0f73-aa79-47ef-93a1-14263045c94a" providerId="AD" clId="Web-{A4E5EE05-CA24-4B3C-893E-1786176778B7}" dt="2023-03-10T12:01:45.979" v="1"/>
        <pc:sldMkLst>
          <pc:docMk/>
          <pc:sldMk cId="4204766579" sldId="6865"/>
        </pc:sldMkLst>
      </pc:sldChg>
      <pc:sldChg chg="del">
        <pc:chgData name="Lex de Wolff" userId="S::lex.de.wolff_alliander.com#ext#@edsn.onmicrosoft.com::842c0f73-aa79-47ef-93a1-14263045c94a" providerId="AD" clId="Web-{A4E5EE05-CA24-4B3C-893E-1786176778B7}" dt="2023-03-10T12:17:54.165" v="13"/>
        <pc:sldMkLst>
          <pc:docMk/>
          <pc:sldMk cId="2602586594" sldId="6866"/>
        </pc:sldMkLst>
      </pc:sldChg>
      <pc:sldChg chg="del">
        <pc:chgData name="Lex de Wolff" userId="S::lex.de.wolff_alliander.com#ext#@edsn.onmicrosoft.com::842c0f73-aa79-47ef-93a1-14263045c94a" providerId="AD" clId="Web-{A4E5EE05-CA24-4B3C-893E-1786176778B7}" dt="2023-03-10T12:01:45.979" v="2"/>
        <pc:sldMkLst>
          <pc:docMk/>
          <pc:sldMk cId="3333920340" sldId="6867"/>
        </pc:sldMkLst>
      </pc:sldChg>
      <pc:sldChg chg="add del">
        <pc:chgData name="Lex de Wolff" userId="S::lex.de.wolff_alliander.com#ext#@edsn.onmicrosoft.com::842c0f73-aa79-47ef-93a1-14263045c94a" providerId="AD" clId="Web-{A4E5EE05-CA24-4B3C-893E-1786176778B7}" dt="2023-03-10T12:17:54.149" v="12"/>
        <pc:sldMkLst>
          <pc:docMk/>
          <pc:sldMk cId="41669140" sldId="6884"/>
        </pc:sldMkLst>
      </pc:sldChg>
      <pc:sldChg chg="new del">
        <pc:chgData name="Lex de Wolff" userId="S::lex.de.wolff_alliander.com#ext#@edsn.onmicrosoft.com::842c0f73-aa79-47ef-93a1-14263045c94a" providerId="AD" clId="Web-{A4E5EE05-CA24-4B3C-893E-1786176778B7}" dt="2023-03-10T12:17:35.368" v="11"/>
        <pc:sldMkLst>
          <pc:docMk/>
          <pc:sldMk cId="2716558457" sldId="6885"/>
        </pc:sldMkLst>
      </pc:sldChg>
      <pc:sldChg chg="modSp new">
        <pc:chgData name="Lex de Wolff" userId="S::lex.de.wolff_alliander.com#ext#@edsn.onmicrosoft.com::842c0f73-aa79-47ef-93a1-14263045c94a" providerId="AD" clId="Web-{A4E5EE05-CA24-4B3C-893E-1786176778B7}" dt="2023-03-10T12:17:31.493" v="10" actId="20577"/>
        <pc:sldMkLst>
          <pc:docMk/>
          <pc:sldMk cId="159864864" sldId="6886"/>
        </pc:sldMkLst>
        <pc:spChg chg="mod">
          <ac:chgData name="Lex de Wolff" userId="S::lex.de.wolff_alliander.com#ext#@edsn.onmicrosoft.com::842c0f73-aa79-47ef-93a1-14263045c94a" providerId="AD" clId="Web-{A4E5EE05-CA24-4B3C-893E-1786176778B7}" dt="2023-03-10T12:17:31.493" v="10" actId="20577"/>
          <ac:spMkLst>
            <pc:docMk/>
            <pc:sldMk cId="159864864" sldId="6886"/>
            <ac:spMk id="2" creationId="{BA112A2E-E2FA-E418-E479-E2CCB7CFBC64}"/>
          </ac:spMkLst>
        </pc:spChg>
      </pc:sldChg>
      <pc:sldChg chg="add">
        <pc:chgData name="Lex de Wolff" userId="S::lex.de.wolff_alliander.com#ext#@edsn.onmicrosoft.com::842c0f73-aa79-47ef-93a1-14263045c94a" providerId="AD" clId="Web-{A4E5EE05-CA24-4B3C-893E-1786176778B7}" dt="2023-03-10T12:18:04.853" v="18"/>
        <pc:sldMkLst>
          <pc:docMk/>
          <pc:sldMk cId="4020432020" sldId="6887"/>
        </pc:sldMkLst>
      </pc:sldChg>
      <pc:sldChg chg="add">
        <pc:chgData name="Lex de Wolff" userId="S::lex.de.wolff_alliander.com#ext#@edsn.onmicrosoft.com::842c0f73-aa79-47ef-93a1-14263045c94a" providerId="AD" clId="Web-{A4E5EE05-CA24-4B3C-893E-1786176778B7}" dt="2023-03-10T12:18:04.994" v="19"/>
        <pc:sldMkLst>
          <pc:docMk/>
          <pc:sldMk cId="589145915" sldId="6888"/>
        </pc:sldMkLst>
      </pc:sldChg>
      <pc:sldChg chg="add">
        <pc:chgData name="Lex de Wolff" userId="S::lex.de.wolff_alliander.com#ext#@edsn.onmicrosoft.com::842c0f73-aa79-47ef-93a1-14263045c94a" providerId="AD" clId="Web-{A4E5EE05-CA24-4B3C-893E-1786176778B7}" dt="2023-03-10T12:18:05.103" v="20"/>
        <pc:sldMkLst>
          <pc:docMk/>
          <pc:sldMk cId="97454531" sldId="6889"/>
        </pc:sldMkLst>
      </pc:sldChg>
      <pc:sldChg chg="add">
        <pc:chgData name="Lex de Wolff" userId="S::lex.de.wolff_alliander.com#ext#@edsn.onmicrosoft.com::842c0f73-aa79-47ef-93a1-14263045c94a" providerId="AD" clId="Web-{A4E5EE05-CA24-4B3C-893E-1786176778B7}" dt="2023-03-10T12:18:05.259" v="21"/>
        <pc:sldMkLst>
          <pc:docMk/>
          <pc:sldMk cId="3036221073" sldId="6890"/>
        </pc:sldMkLst>
      </pc:sldChg>
      <pc:sldChg chg="add">
        <pc:chgData name="Lex de Wolff" userId="S::lex.de.wolff_alliander.com#ext#@edsn.onmicrosoft.com::842c0f73-aa79-47ef-93a1-14263045c94a" providerId="AD" clId="Web-{A4E5EE05-CA24-4B3C-893E-1786176778B7}" dt="2023-03-10T12:18:05.384" v="22"/>
        <pc:sldMkLst>
          <pc:docMk/>
          <pc:sldMk cId="1654017747" sldId="6891"/>
        </pc:sldMkLst>
      </pc:sldChg>
      <pc:sldChg chg="add">
        <pc:chgData name="Lex de Wolff" userId="S::lex.de.wolff_alliander.com#ext#@edsn.onmicrosoft.com::842c0f73-aa79-47ef-93a1-14263045c94a" providerId="AD" clId="Web-{A4E5EE05-CA24-4B3C-893E-1786176778B7}" dt="2023-03-10T12:18:05.540" v="23"/>
        <pc:sldMkLst>
          <pc:docMk/>
          <pc:sldMk cId="424270806" sldId="6892"/>
        </pc:sldMkLst>
      </pc:sldChg>
    </pc:docChg>
  </pc:docChgLst>
  <pc:docChgLst>
    <pc:chgData name="Lex de Wolff" userId="S::lex.de.wolff_alliander.com#ext#@edsn.onmicrosoft.com::842c0f73-aa79-47ef-93a1-14263045c94a" providerId="AD" clId="Web-{6282BF2A-C9A8-4875-BBDE-34DA6C1484EC}"/>
    <pc:docChg chg="addSld modSld">
      <pc:chgData name="Lex de Wolff" userId="S::lex.de.wolff_alliander.com#ext#@edsn.onmicrosoft.com::842c0f73-aa79-47ef-93a1-14263045c94a" providerId="AD" clId="Web-{6282BF2A-C9A8-4875-BBDE-34DA6C1484EC}" dt="2023-02-09T16:15:01.647" v="194" actId="20577"/>
      <pc:docMkLst>
        <pc:docMk/>
      </pc:docMkLst>
      <pc:sldChg chg="modSp">
        <pc:chgData name="Lex de Wolff" userId="S::lex.de.wolff_alliander.com#ext#@edsn.onmicrosoft.com::842c0f73-aa79-47ef-93a1-14263045c94a" providerId="AD" clId="Web-{6282BF2A-C9A8-4875-BBDE-34DA6C1484EC}" dt="2023-02-09T16:15:01.647" v="194" actId="20577"/>
        <pc:sldMkLst>
          <pc:docMk/>
          <pc:sldMk cId="1516145670" sldId="6852"/>
        </pc:sldMkLst>
        <pc:spChg chg="mod">
          <ac:chgData name="Lex de Wolff" userId="S::lex.de.wolff_alliander.com#ext#@edsn.onmicrosoft.com::842c0f73-aa79-47ef-93a1-14263045c94a" providerId="AD" clId="Web-{6282BF2A-C9A8-4875-BBDE-34DA6C1484EC}" dt="2023-02-09T15:45:38.263" v="38" actId="20577"/>
          <ac:spMkLst>
            <pc:docMk/>
            <pc:sldMk cId="1516145670" sldId="6852"/>
            <ac:spMk id="2" creationId="{BD34389E-41DE-686A-6D13-D6075D4A13C0}"/>
          </ac:spMkLst>
        </pc:spChg>
        <pc:spChg chg="mod">
          <ac:chgData name="Lex de Wolff" userId="S::lex.de.wolff_alliander.com#ext#@edsn.onmicrosoft.com::842c0f73-aa79-47ef-93a1-14263045c94a" providerId="AD" clId="Web-{6282BF2A-C9A8-4875-BBDE-34DA6C1484EC}" dt="2023-02-09T16:15:01.647" v="194" actId="20577"/>
          <ac:spMkLst>
            <pc:docMk/>
            <pc:sldMk cId="1516145670" sldId="6852"/>
            <ac:spMk id="3" creationId="{D794165A-8DAD-60D4-145E-868D4A108638}"/>
          </ac:spMkLst>
        </pc:spChg>
      </pc:sldChg>
      <pc:sldChg chg="modSp">
        <pc:chgData name="Lex de Wolff" userId="S::lex.de.wolff_alliander.com#ext#@edsn.onmicrosoft.com::842c0f73-aa79-47ef-93a1-14263045c94a" providerId="AD" clId="Web-{6282BF2A-C9A8-4875-BBDE-34DA6C1484EC}" dt="2023-02-09T15:38:10.421" v="3" actId="20577"/>
        <pc:sldMkLst>
          <pc:docMk/>
          <pc:sldMk cId="2284809889" sldId="6853"/>
        </pc:sldMkLst>
        <pc:spChg chg="mod">
          <ac:chgData name="Lex de Wolff" userId="S::lex.de.wolff_alliander.com#ext#@edsn.onmicrosoft.com::842c0f73-aa79-47ef-93a1-14263045c94a" providerId="AD" clId="Web-{6282BF2A-C9A8-4875-BBDE-34DA6C1484EC}" dt="2023-02-09T15:38:10.421" v="3" actId="20577"/>
          <ac:spMkLst>
            <pc:docMk/>
            <pc:sldMk cId="2284809889" sldId="6853"/>
            <ac:spMk id="2" creationId="{BD34389E-41DE-686A-6D13-D6075D4A13C0}"/>
          </ac:spMkLst>
        </pc:spChg>
      </pc:sldChg>
      <pc:sldChg chg="modSp">
        <pc:chgData name="Lex de Wolff" userId="S::lex.de.wolff_alliander.com#ext#@edsn.onmicrosoft.com::842c0f73-aa79-47ef-93a1-14263045c94a" providerId="AD" clId="Web-{6282BF2A-C9A8-4875-BBDE-34DA6C1484EC}" dt="2023-02-09T15:46:17.577" v="65" actId="20577"/>
        <pc:sldMkLst>
          <pc:docMk/>
          <pc:sldMk cId="2190030378" sldId="6854"/>
        </pc:sldMkLst>
        <pc:spChg chg="mod">
          <ac:chgData name="Lex de Wolff" userId="S::lex.de.wolff_alliander.com#ext#@edsn.onmicrosoft.com::842c0f73-aa79-47ef-93a1-14263045c94a" providerId="AD" clId="Web-{6282BF2A-C9A8-4875-BBDE-34DA6C1484EC}" dt="2023-02-09T15:46:17.577" v="65" actId="20577"/>
          <ac:spMkLst>
            <pc:docMk/>
            <pc:sldMk cId="2190030378" sldId="6854"/>
            <ac:spMk id="2" creationId="{BD34389E-41DE-686A-6D13-D6075D4A13C0}"/>
          </ac:spMkLst>
        </pc:spChg>
        <pc:spChg chg="mod">
          <ac:chgData name="Lex de Wolff" userId="S::lex.de.wolff_alliander.com#ext#@edsn.onmicrosoft.com::842c0f73-aa79-47ef-93a1-14263045c94a" providerId="AD" clId="Web-{6282BF2A-C9A8-4875-BBDE-34DA6C1484EC}" dt="2023-02-09T15:46:12.608" v="59" actId="20577"/>
          <ac:spMkLst>
            <pc:docMk/>
            <pc:sldMk cId="2190030378" sldId="6854"/>
            <ac:spMk id="3" creationId="{D794165A-8DAD-60D4-145E-868D4A108638}"/>
          </ac:spMkLst>
        </pc:spChg>
      </pc:sldChg>
      <pc:sldChg chg="modSp">
        <pc:chgData name="Lex de Wolff" userId="S::lex.de.wolff_alliander.com#ext#@edsn.onmicrosoft.com::842c0f73-aa79-47ef-93a1-14263045c94a" providerId="AD" clId="Web-{6282BF2A-C9A8-4875-BBDE-34DA6C1484EC}" dt="2023-02-09T15:45:08.606" v="32" actId="20577"/>
        <pc:sldMkLst>
          <pc:docMk/>
          <pc:sldMk cId="3887427224" sldId="6856"/>
        </pc:sldMkLst>
        <pc:spChg chg="mod">
          <ac:chgData name="Lex de Wolff" userId="S::lex.de.wolff_alliander.com#ext#@edsn.onmicrosoft.com::842c0f73-aa79-47ef-93a1-14263045c94a" providerId="AD" clId="Web-{6282BF2A-C9A8-4875-BBDE-34DA6C1484EC}" dt="2023-02-09T15:45:01.012" v="31" actId="20577"/>
          <ac:spMkLst>
            <pc:docMk/>
            <pc:sldMk cId="3887427224" sldId="6856"/>
            <ac:spMk id="2" creationId="{9268A357-3AAE-7551-1867-1AB1BE03A3EA}"/>
          </ac:spMkLst>
        </pc:spChg>
        <pc:spChg chg="mod">
          <ac:chgData name="Lex de Wolff" userId="S::lex.de.wolff_alliander.com#ext#@edsn.onmicrosoft.com::842c0f73-aa79-47ef-93a1-14263045c94a" providerId="AD" clId="Web-{6282BF2A-C9A8-4875-BBDE-34DA6C1484EC}" dt="2023-02-09T15:45:08.606" v="32" actId="20577"/>
          <ac:spMkLst>
            <pc:docMk/>
            <pc:sldMk cId="3887427224" sldId="6856"/>
            <ac:spMk id="3" creationId="{4E264F1F-9E90-56D5-C06D-333F1BEFD22F}"/>
          </ac:spMkLst>
        </pc:spChg>
      </pc:sldChg>
      <pc:sldChg chg="modSp add replId">
        <pc:chgData name="Lex de Wolff" userId="S::lex.de.wolff_alliander.com#ext#@edsn.onmicrosoft.com::842c0f73-aa79-47ef-93a1-14263045c94a" providerId="AD" clId="Web-{6282BF2A-C9A8-4875-BBDE-34DA6C1484EC}" dt="2023-02-09T15:46:03.295" v="57" actId="14100"/>
        <pc:sldMkLst>
          <pc:docMk/>
          <pc:sldMk cId="2602586594" sldId="6866"/>
        </pc:sldMkLst>
        <pc:spChg chg="mod">
          <ac:chgData name="Lex de Wolff" userId="S::lex.de.wolff_alliander.com#ext#@edsn.onmicrosoft.com::842c0f73-aa79-47ef-93a1-14263045c94a" providerId="AD" clId="Web-{6282BF2A-C9A8-4875-BBDE-34DA6C1484EC}" dt="2023-02-09T15:46:03.295" v="57" actId="14100"/>
          <ac:spMkLst>
            <pc:docMk/>
            <pc:sldMk cId="2602586594" sldId="6866"/>
            <ac:spMk id="2" creationId="{BD34389E-41DE-686A-6D13-D6075D4A13C0}"/>
          </ac:spMkLst>
        </pc:spChg>
        <pc:spChg chg="mod">
          <ac:chgData name="Lex de Wolff" userId="S::lex.de.wolff_alliander.com#ext#@edsn.onmicrosoft.com::842c0f73-aa79-47ef-93a1-14263045c94a" providerId="AD" clId="Web-{6282BF2A-C9A8-4875-BBDE-34DA6C1484EC}" dt="2023-02-09T15:45:52.701" v="41" actId="20577"/>
          <ac:spMkLst>
            <pc:docMk/>
            <pc:sldMk cId="2602586594" sldId="6866"/>
            <ac:spMk id="3" creationId="{D794165A-8DAD-60D4-145E-868D4A108638}"/>
          </ac:spMkLst>
        </pc:spChg>
      </pc:sldChg>
    </pc:docChg>
  </pc:docChgLst>
  <pc:docChgLst>
    <pc:chgData name="Sefanja Severin" userId="99325c90-fb6f-426e-9744-e02f59114d16" providerId="ADAL" clId="{AC62DCE5-035A-41EB-A4B7-32A69C6A83E3}"/>
    <pc:docChg chg="undo custSel mod addSld delSld modSld sldOrd">
      <pc:chgData name="Sefanja Severin" userId="99325c90-fb6f-426e-9744-e02f59114d16" providerId="ADAL" clId="{AC62DCE5-035A-41EB-A4B7-32A69C6A83E3}" dt="2023-03-20T10:40:09.832" v="4336" actId="478"/>
      <pc:docMkLst>
        <pc:docMk/>
      </pc:docMkLst>
      <pc:sldChg chg="del">
        <pc:chgData name="Sefanja Severin" userId="99325c90-fb6f-426e-9744-e02f59114d16" providerId="ADAL" clId="{AC62DCE5-035A-41EB-A4B7-32A69C6A83E3}" dt="2023-03-19T12:27:40.783" v="1" actId="47"/>
        <pc:sldMkLst>
          <pc:docMk/>
          <pc:sldMk cId="2289298144" sldId="6804"/>
        </pc:sldMkLst>
      </pc:sldChg>
      <pc:sldChg chg="del">
        <pc:chgData name="Sefanja Severin" userId="99325c90-fb6f-426e-9744-e02f59114d16" providerId="ADAL" clId="{AC62DCE5-035A-41EB-A4B7-32A69C6A83E3}" dt="2023-03-19T12:27:40.783" v="1" actId="47"/>
        <pc:sldMkLst>
          <pc:docMk/>
          <pc:sldMk cId="309306289" sldId="6822"/>
        </pc:sldMkLst>
      </pc:sldChg>
      <pc:sldChg chg="del">
        <pc:chgData name="Sefanja Severin" userId="99325c90-fb6f-426e-9744-e02f59114d16" providerId="ADAL" clId="{AC62DCE5-035A-41EB-A4B7-32A69C6A83E3}" dt="2023-03-19T12:27:40.783" v="1" actId="47"/>
        <pc:sldMkLst>
          <pc:docMk/>
          <pc:sldMk cId="2386163231" sldId="6826"/>
        </pc:sldMkLst>
      </pc:sldChg>
      <pc:sldChg chg="del">
        <pc:chgData name="Sefanja Severin" userId="99325c90-fb6f-426e-9744-e02f59114d16" providerId="ADAL" clId="{AC62DCE5-035A-41EB-A4B7-32A69C6A83E3}" dt="2023-03-19T12:27:40.783" v="1" actId="47"/>
        <pc:sldMkLst>
          <pc:docMk/>
          <pc:sldMk cId="9545943" sldId="6827"/>
        </pc:sldMkLst>
      </pc:sldChg>
      <pc:sldChg chg="modSp add mod">
        <pc:chgData name="Sefanja Severin" userId="99325c90-fb6f-426e-9744-e02f59114d16" providerId="ADAL" clId="{AC62DCE5-035A-41EB-A4B7-32A69C6A83E3}" dt="2023-03-20T08:59:52.125" v="3581" actId="1076"/>
        <pc:sldMkLst>
          <pc:docMk/>
          <pc:sldMk cId="4198788404" sldId="6828"/>
        </pc:sldMkLst>
        <pc:spChg chg="mod">
          <ac:chgData name="Sefanja Severin" userId="99325c90-fb6f-426e-9744-e02f59114d16" providerId="ADAL" clId="{AC62DCE5-035A-41EB-A4B7-32A69C6A83E3}" dt="2023-03-20T08:59:52.125" v="3581" actId="1076"/>
          <ac:spMkLst>
            <pc:docMk/>
            <pc:sldMk cId="4198788404" sldId="6828"/>
            <ac:spMk id="221" creationId="{05F4CB6B-B383-4349-B849-2BD0A24849CC}"/>
          </ac:spMkLst>
        </pc:spChg>
      </pc:sldChg>
      <pc:sldChg chg="add">
        <pc:chgData name="Sefanja Severin" userId="99325c90-fb6f-426e-9744-e02f59114d16" providerId="ADAL" clId="{AC62DCE5-035A-41EB-A4B7-32A69C6A83E3}" dt="2023-03-19T12:27:20.152" v="0"/>
        <pc:sldMkLst>
          <pc:docMk/>
          <pc:sldMk cId="1988599951" sldId="6829"/>
        </pc:sldMkLst>
      </pc:sldChg>
      <pc:sldChg chg="add">
        <pc:chgData name="Sefanja Severin" userId="99325c90-fb6f-426e-9744-e02f59114d16" providerId="ADAL" clId="{AC62DCE5-035A-41EB-A4B7-32A69C6A83E3}" dt="2023-03-19T12:27:20.152" v="0"/>
        <pc:sldMkLst>
          <pc:docMk/>
          <pc:sldMk cId="1360801853" sldId="6830"/>
        </pc:sldMkLst>
      </pc:sldChg>
      <pc:sldChg chg="modSp add mod">
        <pc:chgData name="Sefanja Severin" userId="99325c90-fb6f-426e-9744-e02f59114d16" providerId="ADAL" clId="{AC62DCE5-035A-41EB-A4B7-32A69C6A83E3}" dt="2023-03-19T15:46:18.064" v="539" actId="1076"/>
        <pc:sldMkLst>
          <pc:docMk/>
          <pc:sldMk cId="2600403285" sldId="6893"/>
        </pc:sldMkLst>
        <pc:spChg chg="mod">
          <ac:chgData name="Sefanja Severin" userId="99325c90-fb6f-426e-9744-e02f59114d16" providerId="ADAL" clId="{AC62DCE5-035A-41EB-A4B7-32A69C6A83E3}" dt="2023-03-19T15:45:36.753" v="531" actId="1076"/>
          <ac:spMkLst>
            <pc:docMk/>
            <pc:sldMk cId="2600403285" sldId="6893"/>
            <ac:spMk id="278" creationId="{C23642F1-8B71-4341-860D-39A21A4A2C46}"/>
          </ac:spMkLst>
        </pc:spChg>
        <pc:spChg chg="mod">
          <ac:chgData name="Sefanja Severin" userId="99325c90-fb6f-426e-9744-e02f59114d16" providerId="ADAL" clId="{AC62DCE5-035A-41EB-A4B7-32A69C6A83E3}" dt="2023-03-19T15:45:38.509" v="532" actId="1076"/>
          <ac:spMkLst>
            <pc:docMk/>
            <pc:sldMk cId="2600403285" sldId="6893"/>
            <ac:spMk id="291" creationId="{2470FF90-8DBF-42B4-9237-685545DAC2A4}"/>
          </ac:spMkLst>
        </pc:spChg>
        <pc:spChg chg="mod">
          <ac:chgData name="Sefanja Severin" userId="99325c90-fb6f-426e-9744-e02f59114d16" providerId="ADAL" clId="{AC62DCE5-035A-41EB-A4B7-32A69C6A83E3}" dt="2023-03-19T15:46:18.064" v="539" actId="1076"/>
          <ac:spMkLst>
            <pc:docMk/>
            <pc:sldMk cId="2600403285" sldId="6893"/>
            <ac:spMk id="324" creationId="{479BB1AB-CC9E-4BC2-904E-15847DDAF0A2}"/>
          </ac:spMkLst>
        </pc:spChg>
        <pc:spChg chg="mod">
          <ac:chgData name="Sefanja Severin" userId="99325c90-fb6f-426e-9744-e02f59114d16" providerId="ADAL" clId="{AC62DCE5-035A-41EB-A4B7-32A69C6A83E3}" dt="2023-03-19T15:45:32.805" v="530" actId="1076"/>
          <ac:spMkLst>
            <pc:docMk/>
            <pc:sldMk cId="2600403285" sldId="6893"/>
            <ac:spMk id="326" creationId="{18CDDB2A-6B34-4516-9C03-816CD35D1EA1}"/>
          </ac:spMkLst>
        </pc:spChg>
        <pc:spChg chg="mod">
          <ac:chgData name="Sefanja Severin" userId="99325c90-fb6f-426e-9744-e02f59114d16" providerId="ADAL" clId="{AC62DCE5-035A-41EB-A4B7-32A69C6A83E3}" dt="2023-03-19T15:45:27.173" v="528" actId="1076"/>
          <ac:spMkLst>
            <pc:docMk/>
            <pc:sldMk cId="2600403285" sldId="6893"/>
            <ac:spMk id="331" creationId="{A71DDE6B-53CE-46FE-82A2-31AE87B7FB24}"/>
          </ac:spMkLst>
        </pc:spChg>
        <pc:spChg chg="mod">
          <ac:chgData name="Sefanja Severin" userId="99325c90-fb6f-426e-9744-e02f59114d16" providerId="ADAL" clId="{AC62DCE5-035A-41EB-A4B7-32A69C6A83E3}" dt="2023-03-19T15:45:19.502" v="527" actId="1076"/>
          <ac:spMkLst>
            <pc:docMk/>
            <pc:sldMk cId="2600403285" sldId="6893"/>
            <ac:spMk id="338" creationId="{0D7318CD-1C2A-4312-9688-16FFEFF77764}"/>
          </ac:spMkLst>
        </pc:spChg>
        <pc:spChg chg="mod">
          <ac:chgData name="Sefanja Severin" userId="99325c90-fb6f-426e-9744-e02f59114d16" providerId="ADAL" clId="{AC62DCE5-035A-41EB-A4B7-32A69C6A83E3}" dt="2023-03-19T15:46:10.877" v="537" actId="1076"/>
          <ac:spMkLst>
            <pc:docMk/>
            <pc:sldMk cId="2600403285" sldId="6893"/>
            <ac:spMk id="354" creationId="{EFC282FC-D8E6-4025-AE18-CE8DB66C162D}"/>
          </ac:spMkLst>
        </pc:spChg>
        <pc:spChg chg="mod">
          <ac:chgData name="Sefanja Severin" userId="99325c90-fb6f-426e-9744-e02f59114d16" providerId="ADAL" clId="{AC62DCE5-035A-41EB-A4B7-32A69C6A83E3}" dt="2023-03-19T15:46:07.422" v="535" actId="1076"/>
          <ac:spMkLst>
            <pc:docMk/>
            <pc:sldMk cId="2600403285" sldId="6893"/>
            <ac:spMk id="367" creationId="{F14A6490-867B-40E9-8767-29F864911C99}"/>
          </ac:spMkLst>
        </pc:spChg>
        <pc:spChg chg="mod">
          <ac:chgData name="Sefanja Severin" userId="99325c90-fb6f-426e-9744-e02f59114d16" providerId="ADAL" clId="{AC62DCE5-035A-41EB-A4B7-32A69C6A83E3}" dt="2023-03-19T15:46:09.147" v="536" actId="1076"/>
          <ac:spMkLst>
            <pc:docMk/>
            <pc:sldMk cId="2600403285" sldId="6893"/>
            <ac:spMk id="374" creationId="{4C4C67BB-33E6-464A-859D-3A23B13D1B43}"/>
          </ac:spMkLst>
        </pc:spChg>
        <pc:spChg chg="mod">
          <ac:chgData name="Sefanja Severin" userId="99325c90-fb6f-426e-9744-e02f59114d16" providerId="ADAL" clId="{AC62DCE5-035A-41EB-A4B7-32A69C6A83E3}" dt="2023-03-19T15:46:05.140" v="534" actId="1076"/>
          <ac:spMkLst>
            <pc:docMk/>
            <pc:sldMk cId="2600403285" sldId="6893"/>
            <ac:spMk id="375" creationId="{D995FCF9-8A69-4722-A4F4-9B74BE86E47A}"/>
          </ac:spMkLst>
        </pc:spChg>
        <pc:spChg chg="mod">
          <ac:chgData name="Sefanja Severin" userId="99325c90-fb6f-426e-9744-e02f59114d16" providerId="ADAL" clId="{AC62DCE5-035A-41EB-A4B7-32A69C6A83E3}" dt="2023-03-19T15:46:13.747" v="538" actId="1076"/>
          <ac:spMkLst>
            <pc:docMk/>
            <pc:sldMk cId="2600403285" sldId="6893"/>
            <ac:spMk id="385" creationId="{9343590C-E3EA-4D11-9D01-5B4ABD90342F}"/>
          </ac:spMkLst>
        </pc:spChg>
        <pc:spChg chg="mod">
          <ac:chgData name="Sefanja Severin" userId="99325c90-fb6f-426e-9744-e02f59114d16" providerId="ADAL" clId="{AC62DCE5-035A-41EB-A4B7-32A69C6A83E3}" dt="2023-03-19T15:45:51.152" v="533" actId="14100"/>
          <ac:spMkLst>
            <pc:docMk/>
            <pc:sldMk cId="2600403285" sldId="6893"/>
            <ac:spMk id="393" creationId="{C9C25C3F-B610-4A45-AEE6-48B4C49B3242}"/>
          </ac:spMkLst>
        </pc:spChg>
        <pc:spChg chg="mod">
          <ac:chgData name="Sefanja Severin" userId="99325c90-fb6f-426e-9744-e02f59114d16" providerId="ADAL" clId="{AC62DCE5-035A-41EB-A4B7-32A69C6A83E3}" dt="2023-03-19T15:45:30.243" v="529" actId="1076"/>
          <ac:spMkLst>
            <pc:docMk/>
            <pc:sldMk cId="2600403285" sldId="6893"/>
            <ac:spMk id="401" creationId="{77A1AF02-C4DF-4366-A47A-F5EAB60E3B90}"/>
          </ac:spMkLst>
        </pc:spChg>
        <pc:spChg chg="mod">
          <ac:chgData name="Sefanja Severin" userId="99325c90-fb6f-426e-9744-e02f59114d16" providerId="ADAL" clId="{AC62DCE5-035A-41EB-A4B7-32A69C6A83E3}" dt="2023-03-19T15:45:15.567" v="526" actId="1076"/>
          <ac:spMkLst>
            <pc:docMk/>
            <pc:sldMk cId="2600403285" sldId="6893"/>
            <ac:spMk id="409" creationId="{DDEF03BA-F319-4666-9265-394B7AD33845}"/>
          </ac:spMkLst>
        </pc:spChg>
      </pc:sldChg>
      <pc:sldChg chg="addSp delSp modSp add mod modTransition">
        <pc:chgData name="Sefanja Severin" userId="99325c90-fb6f-426e-9744-e02f59114d16" providerId="ADAL" clId="{AC62DCE5-035A-41EB-A4B7-32A69C6A83E3}" dt="2023-03-19T16:58:48.704" v="1422"/>
        <pc:sldMkLst>
          <pc:docMk/>
          <pc:sldMk cId="3453877942" sldId="6894"/>
        </pc:sldMkLst>
        <pc:spChg chg="add del mod">
          <ac:chgData name="Sefanja Severin" userId="99325c90-fb6f-426e-9744-e02f59114d16" providerId="ADAL" clId="{AC62DCE5-035A-41EB-A4B7-32A69C6A83E3}" dt="2023-03-19T15:31:06.917" v="62" actId="478"/>
          <ac:spMkLst>
            <pc:docMk/>
            <pc:sldMk cId="3453877942" sldId="6894"/>
            <ac:spMk id="2" creationId="{BA0CEDB4-91C0-B847-0B4B-B0D17EDF48F4}"/>
          </ac:spMkLst>
        </pc:spChg>
        <pc:spChg chg="add mod">
          <ac:chgData name="Sefanja Severin" userId="99325c90-fb6f-426e-9744-e02f59114d16" providerId="ADAL" clId="{AC62DCE5-035A-41EB-A4B7-32A69C6A83E3}" dt="2023-03-19T15:42:55.850" v="423" actId="1076"/>
          <ac:spMkLst>
            <pc:docMk/>
            <pc:sldMk cId="3453877942" sldId="6894"/>
            <ac:spMk id="6" creationId="{AB8EFF48-C535-104E-C746-944B1E3DECFD}"/>
          </ac:spMkLst>
        </pc:spChg>
        <pc:spChg chg="add del mod">
          <ac:chgData name="Sefanja Severin" userId="99325c90-fb6f-426e-9744-e02f59114d16" providerId="ADAL" clId="{AC62DCE5-035A-41EB-A4B7-32A69C6A83E3}" dt="2023-03-19T15:31:22.214" v="65" actId="478"/>
          <ac:spMkLst>
            <pc:docMk/>
            <pc:sldMk cId="3453877942" sldId="6894"/>
            <ac:spMk id="7" creationId="{20B09C4C-B22A-3B93-4979-7556CBECB37C}"/>
          </ac:spMkLst>
        </pc:spChg>
        <pc:spChg chg="add del mod">
          <ac:chgData name="Sefanja Severin" userId="99325c90-fb6f-426e-9744-e02f59114d16" providerId="ADAL" clId="{AC62DCE5-035A-41EB-A4B7-32A69C6A83E3}" dt="2023-03-19T15:32:08.756" v="100" actId="478"/>
          <ac:spMkLst>
            <pc:docMk/>
            <pc:sldMk cId="3453877942" sldId="6894"/>
            <ac:spMk id="8" creationId="{EF55B945-51D3-0FBA-72F0-16A8135A362E}"/>
          </ac:spMkLst>
        </pc:spChg>
        <pc:spChg chg="add del mod">
          <ac:chgData name="Sefanja Severin" userId="99325c90-fb6f-426e-9744-e02f59114d16" providerId="ADAL" clId="{AC62DCE5-035A-41EB-A4B7-32A69C6A83E3}" dt="2023-03-19T15:34:02.630" v="181" actId="478"/>
          <ac:spMkLst>
            <pc:docMk/>
            <pc:sldMk cId="3453877942" sldId="6894"/>
            <ac:spMk id="9" creationId="{0A261C3F-6B5C-B53F-26EE-E256A79EE524}"/>
          </ac:spMkLst>
        </pc:spChg>
        <pc:spChg chg="add mod">
          <ac:chgData name="Sefanja Severin" userId="99325c90-fb6f-426e-9744-e02f59114d16" providerId="ADAL" clId="{AC62DCE5-035A-41EB-A4B7-32A69C6A83E3}" dt="2023-03-19T15:42:55.850" v="423" actId="1076"/>
          <ac:spMkLst>
            <pc:docMk/>
            <pc:sldMk cId="3453877942" sldId="6894"/>
            <ac:spMk id="10" creationId="{909F1272-6CB9-FDC7-6CDE-39E23EDC8B10}"/>
          </ac:spMkLst>
        </pc:spChg>
        <pc:spChg chg="add mod">
          <ac:chgData name="Sefanja Severin" userId="99325c90-fb6f-426e-9744-e02f59114d16" providerId="ADAL" clId="{AC62DCE5-035A-41EB-A4B7-32A69C6A83E3}" dt="2023-03-19T15:42:55.850" v="423" actId="1076"/>
          <ac:spMkLst>
            <pc:docMk/>
            <pc:sldMk cId="3453877942" sldId="6894"/>
            <ac:spMk id="11" creationId="{F021E11D-9A06-867B-261D-A7C43EC4E746}"/>
          </ac:spMkLst>
        </pc:spChg>
        <pc:spChg chg="add mod">
          <ac:chgData name="Sefanja Severin" userId="99325c90-fb6f-426e-9744-e02f59114d16" providerId="ADAL" clId="{AC62DCE5-035A-41EB-A4B7-32A69C6A83E3}" dt="2023-03-19T15:42:55.850" v="423" actId="1076"/>
          <ac:spMkLst>
            <pc:docMk/>
            <pc:sldMk cId="3453877942" sldId="6894"/>
            <ac:spMk id="13" creationId="{19AC05AD-55A2-E84C-86A6-466B85C489AD}"/>
          </ac:spMkLst>
        </pc:spChg>
        <pc:spChg chg="add del mod">
          <ac:chgData name="Sefanja Severin" userId="99325c90-fb6f-426e-9744-e02f59114d16" providerId="ADAL" clId="{AC62DCE5-035A-41EB-A4B7-32A69C6A83E3}" dt="2023-03-19T15:33:21.895" v="137" actId="478"/>
          <ac:spMkLst>
            <pc:docMk/>
            <pc:sldMk cId="3453877942" sldId="6894"/>
            <ac:spMk id="14" creationId="{B27106C2-F1AB-DEEA-D3F2-DD0FB20D43AE}"/>
          </ac:spMkLst>
        </pc:spChg>
        <pc:spChg chg="add del mod">
          <ac:chgData name="Sefanja Severin" userId="99325c90-fb6f-426e-9744-e02f59114d16" providerId="ADAL" clId="{AC62DCE5-035A-41EB-A4B7-32A69C6A83E3}" dt="2023-03-19T15:33:23.737" v="138" actId="478"/>
          <ac:spMkLst>
            <pc:docMk/>
            <pc:sldMk cId="3453877942" sldId="6894"/>
            <ac:spMk id="15" creationId="{401305CD-E6A9-6674-4DE5-BF36EB2584A4}"/>
          </ac:spMkLst>
        </pc:spChg>
        <pc:spChg chg="add mod">
          <ac:chgData name="Sefanja Severin" userId="99325c90-fb6f-426e-9744-e02f59114d16" providerId="ADAL" clId="{AC62DCE5-035A-41EB-A4B7-32A69C6A83E3}" dt="2023-03-19T15:42:55.850" v="423" actId="1076"/>
          <ac:spMkLst>
            <pc:docMk/>
            <pc:sldMk cId="3453877942" sldId="6894"/>
            <ac:spMk id="16" creationId="{1654A941-48D9-98BE-CB73-4A96D5FCD9BD}"/>
          </ac:spMkLst>
        </pc:spChg>
        <pc:spChg chg="add del mod">
          <ac:chgData name="Sefanja Severin" userId="99325c90-fb6f-426e-9744-e02f59114d16" providerId="ADAL" clId="{AC62DCE5-035A-41EB-A4B7-32A69C6A83E3}" dt="2023-03-19T15:33:20.218" v="136" actId="478"/>
          <ac:spMkLst>
            <pc:docMk/>
            <pc:sldMk cId="3453877942" sldId="6894"/>
            <ac:spMk id="17" creationId="{7B33DE62-E474-BE6B-46D5-69E3E21C344C}"/>
          </ac:spMkLst>
        </pc:spChg>
        <pc:spChg chg="add mod">
          <ac:chgData name="Sefanja Severin" userId="99325c90-fb6f-426e-9744-e02f59114d16" providerId="ADAL" clId="{AC62DCE5-035A-41EB-A4B7-32A69C6A83E3}" dt="2023-03-19T15:42:55.850" v="423" actId="1076"/>
          <ac:spMkLst>
            <pc:docMk/>
            <pc:sldMk cId="3453877942" sldId="6894"/>
            <ac:spMk id="18" creationId="{10D3958E-532E-3390-B6CA-EBBC7BFD3EF9}"/>
          </ac:spMkLst>
        </pc:spChg>
        <pc:spChg chg="add mod">
          <ac:chgData name="Sefanja Severin" userId="99325c90-fb6f-426e-9744-e02f59114d16" providerId="ADAL" clId="{AC62DCE5-035A-41EB-A4B7-32A69C6A83E3}" dt="2023-03-19T15:42:55.850" v="423" actId="1076"/>
          <ac:spMkLst>
            <pc:docMk/>
            <pc:sldMk cId="3453877942" sldId="6894"/>
            <ac:spMk id="19" creationId="{0BD2931E-2AD2-FECA-4D03-6522DA233580}"/>
          </ac:spMkLst>
        </pc:spChg>
        <pc:spChg chg="add mod">
          <ac:chgData name="Sefanja Severin" userId="99325c90-fb6f-426e-9744-e02f59114d16" providerId="ADAL" clId="{AC62DCE5-035A-41EB-A4B7-32A69C6A83E3}" dt="2023-03-19T15:42:55.850" v="423" actId="1076"/>
          <ac:spMkLst>
            <pc:docMk/>
            <pc:sldMk cId="3453877942" sldId="6894"/>
            <ac:spMk id="20" creationId="{83260C37-1FF7-0894-5EFE-FD2696219939}"/>
          </ac:spMkLst>
        </pc:spChg>
        <pc:spChg chg="add mod">
          <ac:chgData name="Sefanja Severin" userId="99325c90-fb6f-426e-9744-e02f59114d16" providerId="ADAL" clId="{AC62DCE5-035A-41EB-A4B7-32A69C6A83E3}" dt="2023-03-19T15:42:55.850" v="423" actId="1076"/>
          <ac:spMkLst>
            <pc:docMk/>
            <pc:sldMk cId="3453877942" sldId="6894"/>
            <ac:spMk id="21" creationId="{EFCFC47A-1428-F0D2-8537-FE79A13E597E}"/>
          </ac:spMkLst>
        </pc:spChg>
        <pc:spChg chg="add mod">
          <ac:chgData name="Sefanja Severin" userId="99325c90-fb6f-426e-9744-e02f59114d16" providerId="ADAL" clId="{AC62DCE5-035A-41EB-A4B7-32A69C6A83E3}" dt="2023-03-19T15:42:55.850" v="423" actId="1076"/>
          <ac:spMkLst>
            <pc:docMk/>
            <pc:sldMk cId="3453877942" sldId="6894"/>
            <ac:spMk id="22" creationId="{0E73AD62-EE7B-25AB-065D-3B84F640F84B}"/>
          </ac:spMkLst>
        </pc:spChg>
        <pc:spChg chg="add del mod">
          <ac:chgData name="Sefanja Severin" userId="99325c90-fb6f-426e-9744-e02f59114d16" providerId="ADAL" clId="{AC62DCE5-035A-41EB-A4B7-32A69C6A83E3}" dt="2023-03-19T15:35:48.559" v="343" actId="478"/>
          <ac:spMkLst>
            <pc:docMk/>
            <pc:sldMk cId="3453877942" sldId="6894"/>
            <ac:spMk id="23" creationId="{A48EE13B-823A-B922-82E3-0CB2CCCF7534}"/>
          </ac:spMkLst>
        </pc:spChg>
        <pc:spChg chg="add mod">
          <ac:chgData name="Sefanja Severin" userId="99325c90-fb6f-426e-9744-e02f59114d16" providerId="ADAL" clId="{AC62DCE5-035A-41EB-A4B7-32A69C6A83E3}" dt="2023-03-19T15:42:55.850" v="423" actId="1076"/>
          <ac:spMkLst>
            <pc:docMk/>
            <pc:sldMk cId="3453877942" sldId="6894"/>
            <ac:spMk id="24" creationId="{1A7807A9-54D5-CEF0-03ED-8BC4316D6165}"/>
          </ac:spMkLst>
        </pc:spChg>
        <pc:spChg chg="add mod">
          <ac:chgData name="Sefanja Severin" userId="99325c90-fb6f-426e-9744-e02f59114d16" providerId="ADAL" clId="{AC62DCE5-035A-41EB-A4B7-32A69C6A83E3}" dt="2023-03-19T15:42:55.850" v="423" actId="1076"/>
          <ac:spMkLst>
            <pc:docMk/>
            <pc:sldMk cId="3453877942" sldId="6894"/>
            <ac:spMk id="25" creationId="{D6DA43C8-CB25-F312-27BA-CB90DECC36C7}"/>
          </ac:spMkLst>
        </pc:spChg>
        <pc:spChg chg="add mod">
          <ac:chgData name="Sefanja Severin" userId="99325c90-fb6f-426e-9744-e02f59114d16" providerId="ADAL" clId="{AC62DCE5-035A-41EB-A4B7-32A69C6A83E3}" dt="2023-03-19T15:42:55.850" v="423" actId="1076"/>
          <ac:spMkLst>
            <pc:docMk/>
            <pc:sldMk cId="3453877942" sldId="6894"/>
            <ac:spMk id="26" creationId="{CD2602E4-20B6-A4A5-6D25-7600ED162EAC}"/>
          </ac:spMkLst>
        </pc:spChg>
        <pc:spChg chg="add mod">
          <ac:chgData name="Sefanja Severin" userId="99325c90-fb6f-426e-9744-e02f59114d16" providerId="ADAL" clId="{AC62DCE5-035A-41EB-A4B7-32A69C6A83E3}" dt="2023-03-19T15:57:50.958" v="1419" actId="1076"/>
          <ac:spMkLst>
            <pc:docMk/>
            <pc:sldMk cId="3453877942" sldId="6894"/>
            <ac:spMk id="27" creationId="{E3511337-0754-20BF-F26E-68FF97F26FF4}"/>
          </ac:spMkLst>
        </pc:spChg>
        <pc:spChg chg="add mod">
          <ac:chgData name="Sefanja Severin" userId="99325c90-fb6f-426e-9744-e02f59114d16" providerId="ADAL" clId="{AC62DCE5-035A-41EB-A4B7-32A69C6A83E3}" dt="2023-03-19T15:57:50.958" v="1419" actId="1076"/>
          <ac:spMkLst>
            <pc:docMk/>
            <pc:sldMk cId="3453877942" sldId="6894"/>
            <ac:spMk id="28" creationId="{E4ECD2EE-B4F6-ECAC-5A30-C9EC0F80A044}"/>
          </ac:spMkLst>
        </pc:spChg>
        <pc:spChg chg="add del mod">
          <ac:chgData name="Sefanja Severin" userId="99325c90-fb6f-426e-9744-e02f59114d16" providerId="ADAL" clId="{AC62DCE5-035A-41EB-A4B7-32A69C6A83E3}" dt="2023-03-19T15:41:28.289" v="410" actId="478"/>
          <ac:spMkLst>
            <pc:docMk/>
            <pc:sldMk cId="3453877942" sldId="6894"/>
            <ac:spMk id="84" creationId="{CA977888-20CD-03DB-CF61-2C3270621582}"/>
          </ac:spMkLst>
        </pc:spChg>
        <pc:spChg chg="add del mod">
          <ac:chgData name="Sefanja Severin" userId="99325c90-fb6f-426e-9744-e02f59114d16" providerId="ADAL" clId="{AC62DCE5-035A-41EB-A4B7-32A69C6A83E3}" dt="2023-03-19T15:41:51.743" v="419" actId="478"/>
          <ac:spMkLst>
            <pc:docMk/>
            <pc:sldMk cId="3453877942" sldId="6894"/>
            <ac:spMk id="90" creationId="{9C877260-BA48-7803-06B1-F687FA8B31B0}"/>
          </ac:spMkLst>
        </pc:spChg>
        <pc:spChg chg="add del mod">
          <ac:chgData name="Sefanja Severin" userId="99325c90-fb6f-426e-9744-e02f59114d16" providerId="ADAL" clId="{AC62DCE5-035A-41EB-A4B7-32A69C6A83E3}" dt="2023-03-19T15:42:57.760" v="424" actId="478"/>
          <ac:spMkLst>
            <pc:docMk/>
            <pc:sldMk cId="3453877942" sldId="6894"/>
            <ac:spMk id="93" creationId="{17EF2085-C434-71EA-D8FD-4931B2480C80}"/>
          </ac:spMkLst>
        </pc:spChg>
        <pc:spChg chg="add mod">
          <ac:chgData name="Sefanja Severin" userId="99325c90-fb6f-426e-9744-e02f59114d16" providerId="ADAL" clId="{AC62DCE5-035A-41EB-A4B7-32A69C6A83E3}" dt="2023-03-19T15:43:15.017" v="448" actId="20577"/>
          <ac:spMkLst>
            <pc:docMk/>
            <pc:sldMk cId="3453877942" sldId="6894"/>
            <ac:spMk id="94" creationId="{C2568B5B-F375-2001-0343-1AC029030089}"/>
          </ac:spMkLst>
        </pc:spChg>
        <pc:spChg chg="add mod">
          <ac:chgData name="Sefanja Severin" userId="99325c90-fb6f-426e-9744-e02f59114d16" providerId="ADAL" clId="{AC62DCE5-035A-41EB-A4B7-32A69C6A83E3}" dt="2023-03-19T15:46:24.364" v="540" actId="1076"/>
          <ac:spMkLst>
            <pc:docMk/>
            <pc:sldMk cId="3453877942" sldId="6894"/>
            <ac:spMk id="95" creationId="{2AD016E4-D728-F9B6-7A96-C3F76D1405DC}"/>
          </ac:spMkLst>
        </pc:spChg>
        <pc:spChg chg="add mod">
          <ac:chgData name="Sefanja Severin" userId="99325c90-fb6f-426e-9744-e02f59114d16" providerId="ADAL" clId="{AC62DCE5-035A-41EB-A4B7-32A69C6A83E3}" dt="2023-03-19T15:57:50.958" v="1419" actId="1076"/>
          <ac:spMkLst>
            <pc:docMk/>
            <pc:sldMk cId="3453877942" sldId="6894"/>
            <ac:spMk id="96" creationId="{F1CA0FC1-6488-DAB6-BAE0-B566D28D8401}"/>
          </ac:spMkLst>
        </pc:spChg>
        <pc:spChg chg="add mod">
          <ac:chgData name="Sefanja Severin" userId="99325c90-fb6f-426e-9744-e02f59114d16" providerId="ADAL" clId="{AC62DCE5-035A-41EB-A4B7-32A69C6A83E3}" dt="2023-03-19T15:57:50.958" v="1419" actId="1076"/>
          <ac:spMkLst>
            <pc:docMk/>
            <pc:sldMk cId="3453877942" sldId="6894"/>
            <ac:spMk id="97" creationId="{881FFF59-B236-B95C-4458-87D234EC9B16}"/>
          </ac:spMkLst>
        </pc:spChg>
        <pc:spChg chg="add mod">
          <ac:chgData name="Sefanja Severin" userId="99325c90-fb6f-426e-9744-e02f59114d16" providerId="ADAL" clId="{AC62DCE5-035A-41EB-A4B7-32A69C6A83E3}" dt="2023-03-19T15:46:27.149" v="541" actId="1076"/>
          <ac:spMkLst>
            <pc:docMk/>
            <pc:sldMk cId="3453877942" sldId="6894"/>
            <ac:spMk id="98" creationId="{5D580ABB-9AA3-646B-3382-672D3BCC291F}"/>
          </ac:spMkLst>
        </pc:spChg>
        <pc:spChg chg="add mod">
          <ac:chgData name="Sefanja Severin" userId="99325c90-fb6f-426e-9744-e02f59114d16" providerId="ADAL" clId="{AC62DCE5-035A-41EB-A4B7-32A69C6A83E3}" dt="2023-03-19T15:46:54.697" v="567" actId="20577"/>
          <ac:spMkLst>
            <pc:docMk/>
            <pc:sldMk cId="3453877942" sldId="6894"/>
            <ac:spMk id="99" creationId="{80931D4E-D001-9E9E-EA5D-D54FCD9C598B}"/>
          </ac:spMkLst>
        </pc:spChg>
        <pc:spChg chg="add mod">
          <ac:chgData name="Sefanja Severin" userId="99325c90-fb6f-426e-9744-e02f59114d16" providerId="ADAL" clId="{AC62DCE5-035A-41EB-A4B7-32A69C6A83E3}" dt="2023-03-19T15:47:06.532" v="583" actId="20577"/>
          <ac:spMkLst>
            <pc:docMk/>
            <pc:sldMk cId="3453877942" sldId="6894"/>
            <ac:spMk id="100" creationId="{4E406BB1-79BA-615B-5EC5-1FF190A74440}"/>
          </ac:spMkLst>
        </pc:spChg>
        <pc:spChg chg="add mod">
          <ac:chgData name="Sefanja Severin" userId="99325c90-fb6f-426e-9744-e02f59114d16" providerId="ADAL" clId="{AC62DCE5-035A-41EB-A4B7-32A69C6A83E3}" dt="2023-03-19T15:47:13.628" v="586" actId="1076"/>
          <ac:spMkLst>
            <pc:docMk/>
            <pc:sldMk cId="3453877942" sldId="6894"/>
            <ac:spMk id="101" creationId="{34109D0B-E98C-EA76-41CD-AD8EAC15EA35}"/>
          </ac:spMkLst>
        </pc:spChg>
        <pc:spChg chg="add mod">
          <ac:chgData name="Sefanja Severin" userId="99325c90-fb6f-426e-9744-e02f59114d16" providerId="ADAL" clId="{AC62DCE5-035A-41EB-A4B7-32A69C6A83E3}" dt="2023-03-19T15:47:22.714" v="610" actId="20577"/>
          <ac:spMkLst>
            <pc:docMk/>
            <pc:sldMk cId="3453877942" sldId="6894"/>
            <ac:spMk id="102" creationId="{29546B8E-13A7-BD7B-158B-805DDDEDEF73}"/>
          </ac:spMkLst>
        </pc:spChg>
        <pc:spChg chg="add mod">
          <ac:chgData name="Sefanja Severin" userId="99325c90-fb6f-426e-9744-e02f59114d16" providerId="ADAL" clId="{AC62DCE5-035A-41EB-A4B7-32A69C6A83E3}" dt="2023-03-19T15:47:27.393" v="612" actId="1076"/>
          <ac:spMkLst>
            <pc:docMk/>
            <pc:sldMk cId="3453877942" sldId="6894"/>
            <ac:spMk id="103" creationId="{AC3A3E82-2582-1277-F06C-67F2825E3656}"/>
          </ac:spMkLst>
        </pc:spChg>
        <pc:spChg chg="add mod">
          <ac:chgData name="Sefanja Severin" userId="99325c90-fb6f-426e-9744-e02f59114d16" providerId="ADAL" clId="{AC62DCE5-035A-41EB-A4B7-32A69C6A83E3}" dt="2023-03-19T15:47:39.683" v="614" actId="1076"/>
          <ac:spMkLst>
            <pc:docMk/>
            <pc:sldMk cId="3453877942" sldId="6894"/>
            <ac:spMk id="104" creationId="{F7E923A5-45F7-667F-F751-B2B397E18502}"/>
          </ac:spMkLst>
        </pc:spChg>
        <pc:spChg chg="add mod">
          <ac:chgData name="Sefanja Severin" userId="99325c90-fb6f-426e-9744-e02f59114d16" providerId="ADAL" clId="{AC62DCE5-035A-41EB-A4B7-32A69C6A83E3}" dt="2023-03-19T15:47:52.041" v="629" actId="20577"/>
          <ac:spMkLst>
            <pc:docMk/>
            <pc:sldMk cId="3453877942" sldId="6894"/>
            <ac:spMk id="105" creationId="{A36BFFA3-BEDD-AF79-8155-F18FAB2A70B0}"/>
          </ac:spMkLst>
        </pc:spChg>
        <pc:spChg chg="add mod">
          <ac:chgData name="Sefanja Severin" userId="99325c90-fb6f-426e-9744-e02f59114d16" providerId="ADAL" clId="{AC62DCE5-035A-41EB-A4B7-32A69C6A83E3}" dt="2023-03-19T15:48:05.906" v="655" actId="20577"/>
          <ac:spMkLst>
            <pc:docMk/>
            <pc:sldMk cId="3453877942" sldId="6894"/>
            <ac:spMk id="106" creationId="{92ECEA72-DE66-A40E-952C-EA2BD9D45A0E}"/>
          </ac:spMkLst>
        </pc:spChg>
        <pc:spChg chg="add mod">
          <ac:chgData name="Sefanja Severin" userId="99325c90-fb6f-426e-9744-e02f59114d16" providerId="ADAL" clId="{AC62DCE5-035A-41EB-A4B7-32A69C6A83E3}" dt="2023-03-19T15:48:14.886" v="662" actId="20577"/>
          <ac:spMkLst>
            <pc:docMk/>
            <pc:sldMk cId="3453877942" sldId="6894"/>
            <ac:spMk id="107" creationId="{FB37DF36-7FAD-F73F-C986-ADE3125511FE}"/>
          </ac:spMkLst>
        </pc:spChg>
        <pc:spChg chg="add mod">
          <ac:chgData name="Sefanja Severin" userId="99325c90-fb6f-426e-9744-e02f59114d16" providerId="ADAL" clId="{AC62DCE5-035A-41EB-A4B7-32A69C6A83E3}" dt="2023-03-19T15:48:24.165" v="677" actId="20577"/>
          <ac:spMkLst>
            <pc:docMk/>
            <pc:sldMk cId="3453877942" sldId="6894"/>
            <ac:spMk id="108" creationId="{B9878673-A489-671E-0DE5-99E8A2E9D12A}"/>
          </ac:spMkLst>
        </pc:spChg>
        <pc:spChg chg="add mod">
          <ac:chgData name="Sefanja Severin" userId="99325c90-fb6f-426e-9744-e02f59114d16" providerId="ADAL" clId="{AC62DCE5-035A-41EB-A4B7-32A69C6A83E3}" dt="2023-03-19T15:48:38.247" v="697" actId="20577"/>
          <ac:spMkLst>
            <pc:docMk/>
            <pc:sldMk cId="3453877942" sldId="6894"/>
            <ac:spMk id="109" creationId="{19C62763-086C-5070-1315-8A3D456A9D80}"/>
          </ac:spMkLst>
        </pc:spChg>
        <pc:spChg chg="add del mod">
          <ac:chgData name="Sefanja Severin" userId="99325c90-fb6f-426e-9744-e02f59114d16" providerId="ADAL" clId="{AC62DCE5-035A-41EB-A4B7-32A69C6A83E3}" dt="2023-03-19T15:48:41.634" v="699" actId="478"/>
          <ac:spMkLst>
            <pc:docMk/>
            <pc:sldMk cId="3453877942" sldId="6894"/>
            <ac:spMk id="111" creationId="{9730EFA0-A673-7558-6736-5D4B91067159}"/>
          </ac:spMkLst>
        </pc:spChg>
        <pc:spChg chg="add mod">
          <ac:chgData name="Sefanja Severin" userId="99325c90-fb6f-426e-9744-e02f59114d16" providerId="ADAL" clId="{AC62DCE5-035A-41EB-A4B7-32A69C6A83E3}" dt="2023-03-19T15:48:48.422" v="701" actId="1076"/>
          <ac:spMkLst>
            <pc:docMk/>
            <pc:sldMk cId="3453877942" sldId="6894"/>
            <ac:spMk id="112" creationId="{8211BC75-0EEE-A42E-3BC4-B06380B2E554}"/>
          </ac:spMkLst>
        </pc:spChg>
        <pc:spChg chg="add mod">
          <ac:chgData name="Sefanja Severin" userId="99325c90-fb6f-426e-9744-e02f59114d16" providerId="ADAL" clId="{AC62DCE5-035A-41EB-A4B7-32A69C6A83E3}" dt="2023-03-19T15:50:10.694" v="734" actId="1076"/>
          <ac:spMkLst>
            <pc:docMk/>
            <pc:sldMk cId="3453877942" sldId="6894"/>
            <ac:spMk id="113" creationId="{BCEFE67A-623C-3012-C8F0-71E1D9586459}"/>
          </ac:spMkLst>
        </pc:spChg>
        <pc:spChg chg="add mod">
          <ac:chgData name="Sefanja Severin" userId="99325c90-fb6f-426e-9744-e02f59114d16" providerId="ADAL" clId="{AC62DCE5-035A-41EB-A4B7-32A69C6A83E3}" dt="2023-03-19T15:50:08.569" v="733" actId="1076"/>
          <ac:spMkLst>
            <pc:docMk/>
            <pc:sldMk cId="3453877942" sldId="6894"/>
            <ac:spMk id="114" creationId="{749890DA-D24E-9969-CB8E-ABC6A1755BCA}"/>
          </ac:spMkLst>
        </pc:spChg>
        <pc:spChg chg="add mod">
          <ac:chgData name="Sefanja Severin" userId="99325c90-fb6f-426e-9744-e02f59114d16" providerId="ADAL" clId="{AC62DCE5-035A-41EB-A4B7-32A69C6A83E3}" dt="2023-03-19T15:55:50.007" v="1402" actId="1076"/>
          <ac:spMkLst>
            <pc:docMk/>
            <pc:sldMk cId="3453877942" sldId="6894"/>
            <ac:spMk id="115" creationId="{193ADCA4-C223-C2F1-D7C7-7CC76E7A9A76}"/>
          </ac:spMkLst>
        </pc:spChg>
        <pc:spChg chg="del mod">
          <ac:chgData name="Sefanja Severin" userId="99325c90-fb6f-426e-9744-e02f59114d16" providerId="ADAL" clId="{AC62DCE5-035A-41EB-A4B7-32A69C6A83E3}" dt="2023-03-19T15:30:04.942" v="42" actId="478"/>
          <ac:spMkLst>
            <pc:docMk/>
            <pc:sldMk cId="3453877942" sldId="6894"/>
            <ac:spMk id="156" creationId="{FC137F79-9469-42B1-87BD-15E24879EE04}"/>
          </ac:spMkLst>
        </pc:spChg>
        <pc:spChg chg="del">
          <ac:chgData name="Sefanja Severin" userId="99325c90-fb6f-426e-9744-e02f59114d16" providerId="ADAL" clId="{AC62DCE5-035A-41EB-A4B7-32A69C6A83E3}" dt="2023-03-19T15:29:56.175" v="38" actId="478"/>
          <ac:spMkLst>
            <pc:docMk/>
            <pc:sldMk cId="3453877942" sldId="6894"/>
            <ac:spMk id="249" creationId="{8EA2A6EA-BFCE-413D-8968-A73A0AE5CF46}"/>
          </ac:spMkLst>
        </pc:spChg>
        <pc:spChg chg="del mod">
          <ac:chgData name="Sefanja Severin" userId="99325c90-fb6f-426e-9744-e02f59114d16" providerId="ADAL" clId="{AC62DCE5-035A-41EB-A4B7-32A69C6A83E3}" dt="2023-03-19T15:42:30.464" v="420" actId="478"/>
          <ac:spMkLst>
            <pc:docMk/>
            <pc:sldMk cId="3453877942" sldId="6894"/>
            <ac:spMk id="254" creationId="{9454D644-F62B-4B78-B0FA-E1D1D640F3ED}"/>
          </ac:spMkLst>
        </pc:spChg>
        <pc:spChg chg="del">
          <ac:chgData name="Sefanja Severin" userId="99325c90-fb6f-426e-9744-e02f59114d16" providerId="ADAL" clId="{AC62DCE5-035A-41EB-A4B7-32A69C6A83E3}" dt="2023-03-19T15:29:56.175" v="38" actId="478"/>
          <ac:spMkLst>
            <pc:docMk/>
            <pc:sldMk cId="3453877942" sldId="6894"/>
            <ac:spMk id="258" creationId="{1D6E1A68-B676-42E8-8011-6926330B0DE1}"/>
          </ac:spMkLst>
        </pc:spChg>
        <pc:spChg chg="del">
          <ac:chgData name="Sefanja Severin" userId="99325c90-fb6f-426e-9744-e02f59114d16" providerId="ADAL" clId="{AC62DCE5-035A-41EB-A4B7-32A69C6A83E3}" dt="2023-03-19T15:29:56.175" v="38" actId="478"/>
          <ac:spMkLst>
            <pc:docMk/>
            <pc:sldMk cId="3453877942" sldId="6894"/>
            <ac:spMk id="260" creationId="{08DC8B47-44EB-42DA-804C-41E8525A16AD}"/>
          </ac:spMkLst>
        </pc:spChg>
        <pc:spChg chg="del">
          <ac:chgData name="Sefanja Severin" userId="99325c90-fb6f-426e-9744-e02f59114d16" providerId="ADAL" clId="{AC62DCE5-035A-41EB-A4B7-32A69C6A83E3}" dt="2023-03-19T15:29:56.175" v="38" actId="478"/>
          <ac:spMkLst>
            <pc:docMk/>
            <pc:sldMk cId="3453877942" sldId="6894"/>
            <ac:spMk id="261" creationId="{239586D9-839C-48B6-947A-B75226CF5D4E}"/>
          </ac:spMkLst>
        </pc:spChg>
        <pc:spChg chg="del">
          <ac:chgData name="Sefanja Severin" userId="99325c90-fb6f-426e-9744-e02f59114d16" providerId="ADAL" clId="{AC62DCE5-035A-41EB-A4B7-32A69C6A83E3}" dt="2023-03-19T15:29:56.175" v="38" actId="478"/>
          <ac:spMkLst>
            <pc:docMk/>
            <pc:sldMk cId="3453877942" sldId="6894"/>
            <ac:spMk id="263" creationId="{B3E14759-737E-4DE2-9B6E-046FFC603807}"/>
          </ac:spMkLst>
        </pc:spChg>
        <pc:spChg chg="del mod">
          <ac:chgData name="Sefanja Severin" userId="99325c90-fb6f-426e-9744-e02f59114d16" providerId="ADAL" clId="{AC62DCE5-035A-41EB-A4B7-32A69C6A83E3}" dt="2023-03-19T15:42:30.464" v="420" actId="478"/>
          <ac:spMkLst>
            <pc:docMk/>
            <pc:sldMk cId="3453877942" sldId="6894"/>
            <ac:spMk id="269" creationId="{34266232-AAC5-496F-AAE4-CA95BC8EB193}"/>
          </ac:spMkLst>
        </pc:spChg>
        <pc:spChg chg="del mod">
          <ac:chgData name="Sefanja Severin" userId="99325c90-fb6f-426e-9744-e02f59114d16" providerId="ADAL" clId="{AC62DCE5-035A-41EB-A4B7-32A69C6A83E3}" dt="2023-03-19T15:42:30.464" v="420" actId="478"/>
          <ac:spMkLst>
            <pc:docMk/>
            <pc:sldMk cId="3453877942" sldId="6894"/>
            <ac:spMk id="272" creationId="{905F4498-E435-47C1-B475-1ECBA0A9C905}"/>
          </ac:spMkLst>
        </pc:spChg>
        <pc:spChg chg="del mod">
          <ac:chgData name="Sefanja Severin" userId="99325c90-fb6f-426e-9744-e02f59114d16" providerId="ADAL" clId="{AC62DCE5-035A-41EB-A4B7-32A69C6A83E3}" dt="2023-03-19T15:42:30.464" v="420" actId="478"/>
          <ac:spMkLst>
            <pc:docMk/>
            <pc:sldMk cId="3453877942" sldId="6894"/>
            <ac:spMk id="278" creationId="{C23642F1-8B71-4341-860D-39A21A4A2C46}"/>
          </ac:spMkLst>
        </pc:spChg>
        <pc:spChg chg="del mod">
          <ac:chgData name="Sefanja Severin" userId="99325c90-fb6f-426e-9744-e02f59114d16" providerId="ADAL" clId="{AC62DCE5-035A-41EB-A4B7-32A69C6A83E3}" dt="2023-03-19T15:42:30.464" v="420" actId="478"/>
          <ac:spMkLst>
            <pc:docMk/>
            <pc:sldMk cId="3453877942" sldId="6894"/>
            <ac:spMk id="280" creationId="{A94D7D8F-DC83-4753-A3F6-5CE8B79B3036}"/>
          </ac:spMkLst>
        </pc:spChg>
        <pc:spChg chg="del mod">
          <ac:chgData name="Sefanja Severin" userId="99325c90-fb6f-426e-9744-e02f59114d16" providerId="ADAL" clId="{AC62DCE5-035A-41EB-A4B7-32A69C6A83E3}" dt="2023-03-19T15:42:30.464" v="420" actId="478"/>
          <ac:spMkLst>
            <pc:docMk/>
            <pc:sldMk cId="3453877942" sldId="6894"/>
            <ac:spMk id="281" creationId="{CE2EFC3A-1D21-4FF6-8B61-93BAD6BE4319}"/>
          </ac:spMkLst>
        </pc:spChg>
        <pc:spChg chg="del mod">
          <ac:chgData name="Sefanja Severin" userId="99325c90-fb6f-426e-9744-e02f59114d16" providerId="ADAL" clId="{AC62DCE5-035A-41EB-A4B7-32A69C6A83E3}" dt="2023-03-19T15:42:30.464" v="420" actId="478"/>
          <ac:spMkLst>
            <pc:docMk/>
            <pc:sldMk cId="3453877942" sldId="6894"/>
            <ac:spMk id="291" creationId="{2470FF90-8DBF-42B4-9237-685545DAC2A4}"/>
          </ac:spMkLst>
        </pc:spChg>
        <pc:spChg chg="del mod">
          <ac:chgData name="Sefanja Severin" userId="99325c90-fb6f-426e-9744-e02f59114d16" providerId="ADAL" clId="{AC62DCE5-035A-41EB-A4B7-32A69C6A83E3}" dt="2023-03-19T15:42:30.464" v="420" actId="478"/>
          <ac:spMkLst>
            <pc:docMk/>
            <pc:sldMk cId="3453877942" sldId="6894"/>
            <ac:spMk id="293" creationId="{CC0DB012-FD99-4447-8257-02ACF53AD099}"/>
          </ac:spMkLst>
        </pc:spChg>
        <pc:spChg chg="del mod">
          <ac:chgData name="Sefanja Severin" userId="99325c90-fb6f-426e-9744-e02f59114d16" providerId="ADAL" clId="{AC62DCE5-035A-41EB-A4B7-32A69C6A83E3}" dt="2023-03-19T15:42:30.464" v="420" actId="478"/>
          <ac:spMkLst>
            <pc:docMk/>
            <pc:sldMk cId="3453877942" sldId="6894"/>
            <ac:spMk id="296" creationId="{A5BAF8FD-1616-4BF1-8D94-FAA8F0ABB763}"/>
          </ac:spMkLst>
        </pc:spChg>
        <pc:spChg chg="del mod">
          <ac:chgData name="Sefanja Severin" userId="99325c90-fb6f-426e-9744-e02f59114d16" providerId="ADAL" clId="{AC62DCE5-035A-41EB-A4B7-32A69C6A83E3}" dt="2023-03-19T15:42:30.464" v="420" actId="478"/>
          <ac:spMkLst>
            <pc:docMk/>
            <pc:sldMk cId="3453877942" sldId="6894"/>
            <ac:spMk id="300" creationId="{5B919B13-EA3C-4AE8-9088-DD74D952B7FA}"/>
          </ac:spMkLst>
        </pc:spChg>
        <pc:spChg chg="del mod">
          <ac:chgData name="Sefanja Severin" userId="99325c90-fb6f-426e-9744-e02f59114d16" providerId="ADAL" clId="{AC62DCE5-035A-41EB-A4B7-32A69C6A83E3}" dt="2023-03-19T15:42:30.464" v="420" actId="478"/>
          <ac:spMkLst>
            <pc:docMk/>
            <pc:sldMk cId="3453877942" sldId="6894"/>
            <ac:spMk id="301" creationId="{4FAC4ACF-B5C1-4169-8DEC-98B319D66D9D}"/>
          </ac:spMkLst>
        </pc:spChg>
        <pc:spChg chg="del mod">
          <ac:chgData name="Sefanja Severin" userId="99325c90-fb6f-426e-9744-e02f59114d16" providerId="ADAL" clId="{AC62DCE5-035A-41EB-A4B7-32A69C6A83E3}" dt="2023-03-19T15:42:30.464" v="420" actId="478"/>
          <ac:spMkLst>
            <pc:docMk/>
            <pc:sldMk cId="3453877942" sldId="6894"/>
            <ac:spMk id="304" creationId="{2D86F804-4A4A-4808-B816-0D2038F00C03}"/>
          </ac:spMkLst>
        </pc:spChg>
        <pc:spChg chg="del mod">
          <ac:chgData name="Sefanja Severin" userId="99325c90-fb6f-426e-9744-e02f59114d16" providerId="ADAL" clId="{AC62DCE5-035A-41EB-A4B7-32A69C6A83E3}" dt="2023-03-19T15:42:30.464" v="420" actId="478"/>
          <ac:spMkLst>
            <pc:docMk/>
            <pc:sldMk cId="3453877942" sldId="6894"/>
            <ac:spMk id="310" creationId="{7AF79861-9A8D-4921-B9DE-E5C9ECA84B41}"/>
          </ac:spMkLst>
        </pc:spChg>
        <pc:spChg chg="del mod">
          <ac:chgData name="Sefanja Severin" userId="99325c90-fb6f-426e-9744-e02f59114d16" providerId="ADAL" clId="{AC62DCE5-035A-41EB-A4B7-32A69C6A83E3}" dt="2023-03-19T15:42:30.464" v="420" actId="478"/>
          <ac:spMkLst>
            <pc:docMk/>
            <pc:sldMk cId="3453877942" sldId="6894"/>
            <ac:spMk id="324" creationId="{479BB1AB-CC9E-4BC2-904E-15847DDAF0A2}"/>
          </ac:spMkLst>
        </pc:spChg>
        <pc:spChg chg="del">
          <ac:chgData name="Sefanja Severin" userId="99325c90-fb6f-426e-9744-e02f59114d16" providerId="ADAL" clId="{AC62DCE5-035A-41EB-A4B7-32A69C6A83E3}" dt="2023-03-19T15:29:56.175" v="38" actId="478"/>
          <ac:spMkLst>
            <pc:docMk/>
            <pc:sldMk cId="3453877942" sldId="6894"/>
            <ac:spMk id="326" creationId="{18CDDB2A-6B34-4516-9C03-816CD35D1EA1}"/>
          </ac:spMkLst>
        </pc:spChg>
        <pc:spChg chg="del mod">
          <ac:chgData name="Sefanja Severin" userId="99325c90-fb6f-426e-9744-e02f59114d16" providerId="ADAL" clId="{AC62DCE5-035A-41EB-A4B7-32A69C6A83E3}" dt="2023-03-19T15:42:30.464" v="420" actId="478"/>
          <ac:spMkLst>
            <pc:docMk/>
            <pc:sldMk cId="3453877942" sldId="6894"/>
            <ac:spMk id="331" creationId="{A71DDE6B-53CE-46FE-82A2-31AE87B7FB24}"/>
          </ac:spMkLst>
        </pc:spChg>
        <pc:spChg chg="del mod">
          <ac:chgData name="Sefanja Severin" userId="99325c90-fb6f-426e-9744-e02f59114d16" providerId="ADAL" clId="{AC62DCE5-035A-41EB-A4B7-32A69C6A83E3}" dt="2023-03-19T15:42:30.464" v="420" actId="478"/>
          <ac:spMkLst>
            <pc:docMk/>
            <pc:sldMk cId="3453877942" sldId="6894"/>
            <ac:spMk id="332" creationId="{9F6D9EBC-2E73-4226-BA25-E6573A77E159}"/>
          </ac:spMkLst>
        </pc:spChg>
        <pc:spChg chg="del mod">
          <ac:chgData name="Sefanja Severin" userId="99325c90-fb6f-426e-9744-e02f59114d16" providerId="ADAL" clId="{AC62DCE5-035A-41EB-A4B7-32A69C6A83E3}" dt="2023-03-19T15:42:30.464" v="420" actId="478"/>
          <ac:spMkLst>
            <pc:docMk/>
            <pc:sldMk cId="3453877942" sldId="6894"/>
            <ac:spMk id="334" creationId="{AC520BA9-C4C8-4837-A920-345808758C34}"/>
          </ac:spMkLst>
        </pc:spChg>
        <pc:spChg chg="del mod">
          <ac:chgData name="Sefanja Severin" userId="99325c90-fb6f-426e-9744-e02f59114d16" providerId="ADAL" clId="{AC62DCE5-035A-41EB-A4B7-32A69C6A83E3}" dt="2023-03-19T15:42:30.464" v="420" actId="478"/>
          <ac:spMkLst>
            <pc:docMk/>
            <pc:sldMk cId="3453877942" sldId="6894"/>
            <ac:spMk id="338" creationId="{0D7318CD-1C2A-4312-9688-16FFEFF77764}"/>
          </ac:spMkLst>
        </pc:spChg>
        <pc:spChg chg="mod">
          <ac:chgData name="Sefanja Severin" userId="99325c90-fb6f-426e-9744-e02f59114d16" providerId="ADAL" clId="{AC62DCE5-035A-41EB-A4B7-32A69C6A83E3}" dt="2023-03-19T15:27:59.968" v="29" actId="20577"/>
          <ac:spMkLst>
            <pc:docMk/>
            <pc:sldMk cId="3453877942" sldId="6894"/>
            <ac:spMk id="346" creationId="{488255A0-905E-47E6-A255-DDA6246D6628}"/>
          </ac:spMkLst>
        </pc:spChg>
        <pc:spChg chg="del mod">
          <ac:chgData name="Sefanja Severin" userId="99325c90-fb6f-426e-9744-e02f59114d16" providerId="ADAL" clId="{AC62DCE5-035A-41EB-A4B7-32A69C6A83E3}" dt="2023-03-19T15:42:30.464" v="420" actId="478"/>
          <ac:spMkLst>
            <pc:docMk/>
            <pc:sldMk cId="3453877942" sldId="6894"/>
            <ac:spMk id="354" creationId="{EFC282FC-D8E6-4025-AE18-CE8DB66C162D}"/>
          </ac:spMkLst>
        </pc:spChg>
        <pc:spChg chg="del mod">
          <ac:chgData name="Sefanja Severin" userId="99325c90-fb6f-426e-9744-e02f59114d16" providerId="ADAL" clId="{AC62DCE5-035A-41EB-A4B7-32A69C6A83E3}" dt="2023-03-19T15:42:30.464" v="420" actId="478"/>
          <ac:spMkLst>
            <pc:docMk/>
            <pc:sldMk cId="3453877942" sldId="6894"/>
            <ac:spMk id="367" creationId="{F14A6490-867B-40E9-8767-29F864911C99}"/>
          </ac:spMkLst>
        </pc:spChg>
        <pc:spChg chg="del mod">
          <ac:chgData name="Sefanja Severin" userId="99325c90-fb6f-426e-9744-e02f59114d16" providerId="ADAL" clId="{AC62DCE5-035A-41EB-A4B7-32A69C6A83E3}" dt="2023-03-19T15:42:30.464" v="420" actId="478"/>
          <ac:spMkLst>
            <pc:docMk/>
            <pc:sldMk cId="3453877942" sldId="6894"/>
            <ac:spMk id="374" creationId="{4C4C67BB-33E6-464A-859D-3A23B13D1B43}"/>
          </ac:spMkLst>
        </pc:spChg>
        <pc:spChg chg="del">
          <ac:chgData name="Sefanja Severin" userId="99325c90-fb6f-426e-9744-e02f59114d16" providerId="ADAL" clId="{AC62DCE5-035A-41EB-A4B7-32A69C6A83E3}" dt="2023-03-19T15:29:56.175" v="38" actId="478"/>
          <ac:spMkLst>
            <pc:docMk/>
            <pc:sldMk cId="3453877942" sldId="6894"/>
            <ac:spMk id="375" creationId="{D995FCF9-8A69-4722-A4F4-9B74BE86E47A}"/>
          </ac:spMkLst>
        </pc:spChg>
        <pc:spChg chg="del mod">
          <ac:chgData name="Sefanja Severin" userId="99325c90-fb6f-426e-9744-e02f59114d16" providerId="ADAL" clId="{AC62DCE5-035A-41EB-A4B7-32A69C6A83E3}" dt="2023-03-19T15:42:30.464" v="420" actId="478"/>
          <ac:spMkLst>
            <pc:docMk/>
            <pc:sldMk cId="3453877942" sldId="6894"/>
            <ac:spMk id="385" creationId="{9343590C-E3EA-4D11-9D01-5B4ABD90342F}"/>
          </ac:spMkLst>
        </pc:spChg>
        <pc:spChg chg="del">
          <ac:chgData name="Sefanja Severin" userId="99325c90-fb6f-426e-9744-e02f59114d16" providerId="ADAL" clId="{AC62DCE5-035A-41EB-A4B7-32A69C6A83E3}" dt="2023-03-19T15:29:56.175" v="38" actId="478"/>
          <ac:spMkLst>
            <pc:docMk/>
            <pc:sldMk cId="3453877942" sldId="6894"/>
            <ac:spMk id="393" creationId="{C9C25C3F-B610-4A45-AEE6-48B4C49B3242}"/>
          </ac:spMkLst>
        </pc:spChg>
        <pc:spChg chg="del">
          <ac:chgData name="Sefanja Severin" userId="99325c90-fb6f-426e-9744-e02f59114d16" providerId="ADAL" clId="{AC62DCE5-035A-41EB-A4B7-32A69C6A83E3}" dt="2023-03-19T15:29:56.175" v="38" actId="478"/>
          <ac:spMkLst>
            <pc:docMk/>
            <pc:sldMk cId="3453877942" sldId="6894"/>
            <ac:spMk id="401" creationId="{77A1AF02-C4DF-4366-A47A-F5EAB60E3B90}"/>
          </ac:spMkLst>
        </pc:spChg>
        <pc:spChg chg="del mod">
          <ac:chgData name="Sefanja Severin" userId="99325c90-fb6f-426e-9744-e02f59114d16" providerId="ADAL" clId="{AC62DCE5-035A-41EB-A4B7-32A69C6A83E3}" dt="2023-03-19T15:42:30.464" v="420" actId="478"/>
          <ac:spMkLst>
            <pc:docMk/>
            <pc:sldMk cId="3453877942" sldId="6894"/>
            <ac:spMk id="409" creationId="{DDEF03BA-F319-4666-9265-394B7AD33845}"/>
          </ac:spMkLst>
        </pc:spChg>
        <pc:spChg chg="del">
          <ac:chgData name="Sefanja Severin" userId="99325c90-fb6f-426e-9744-e02f59114d16" providerId="ADAL" clId="{AC62DCE5-035A-41EB-A4B7-32A69C6A83E3}" dt="2023-03-19T15:29:56.175" v="38" actId="478"/>
          <ac:spMkLst>
            <pc:docMk/>
            <pc:sldMk cId="3453877942" sldId="6894"/>
            <ac:spMk id="415" creationId="{5FE2DF57-5DB0-4E9C-B083-9A5730515786}"/>
          </ac:spMkLst>
        </pc:spChg>
        <pc:spChg chg="del">
          <ac:chgData name="Sefanja Severin" userId="99325c90-fb6f-426e-9744-e02f59114d16" providerId="ADAL" clId="{AC62DCE5-035A-41EB-A4B7-32A69C6A83E3}" dt="2023-03-19T15:29:56.175" v="38" actId="478"/>
          <ac:spMkLst>
            <pc:docMk/>
            <pc:sldMk cId="3453877942" sldId="6894"/>
            <ac:spMk id="420" creationId="{33694FE2-BF41-4809-B4D7-565D0BA746D4}"/>
          </ac:spMkLst>
        </pc:spChg>
        <pc:graphicFrameChg chg="del">
          <ac:chgData name="Sefanja Severin" userId="99325c90-fb6f-426e-9744-e02f59114d16" providerId="ADAL" clId="{AC62DCE5-035A-41EB-A4B7-32A69C6A83E3}" dt="2023-03-19T15:28:06.326" v="30" actId="478"/>
          <ac:graphicFrameMkLst>
            <pc:docMk/>
            <pc:sldMk cId="3453877942" sldId="6894"/>
            <ac:graphicFrameMk id="110" creationId="{F3E8BBCE-4569-4C16-93EE-87A67D672574}"/>
          </ac:graphicFrameMkLst>
        </pc:graphicFrameChg>
        <pc:graphicFrameChg chg="add mod modGraphic">
          <ac:chgData name="Sefanja Severin" userId="99325c90-fb6f-426e-9744-e02f59114d16" providerId="ADAL" clId="{AC62DCE5-035A-41EB-A4B7-32A69C6A83E3}" dt="2023-03-19T15:56:49.623" v="1418" actId="1076"/>
          <ac:graphicFrameMkLst>
            <pc:docMk/>
            <pc:sldMk cId="3453877942" sldId="6894"/>
            <ac:graphicFrameMk id="116" creationId="{E7FC20BB-919A-9B77-1786-F613F4CF73F3}"/>
          </ac:graphicFrameMkLst>
        </pc:graphicFrameChg>
        <pc:cxnChg chg="add mod">
          <ac:chgData name="Sefanja Severin" userId="99325c90-fb6f-426e-9744-e02f59114d16" providerId="ADAL" clId="{AC62DCE5-035A-41EB-A4B7-32A69C6A83E3}" dt="2023-03-19T15:57:50.958" v="1419" actId="1076"/>
          <ac:cxnSpMkLst>
            <pc:docMk/>
            <pc:sldMk cId="3453877942" sldId="6894"/>
            <ac:cxnSpMk id="29" creationId="{F2C207F9-08C4-9D13-A13C-464A3DA1AD83}"/>
          </ac:cxnSpMkLst>
        </pc:cxnChg>
        <pc:cxnChg chg="add mod">
          <ac:chgData name="Sefanja Severin" userId="99325c90-fb6f-426e-9744-e02f59114d16" providerId="ADAL" clId="{AC62DCE5-035A-41EB-A4B7-32A69C6A83E3}" dt="2023-03-19T15:57:50.958" v="1419" actId="1076"/>
          <ac:cxnSpMkLst>
            <pc:docMk/>
            <pc:sldMk cId="3453877942" sldId="6894"/>
            <ac:cxnSpMk id="32" creationId="{EDAFF220-3BC5-7F51-C2BB-008DAB13757A}"/>
          </ac:cxnSpMkLst>
        </pc:cxnChg>
        <pc:cxnChg chg="add mod">
          <ac:chgData name="Sefanja Severin" userId="99325c90-fb6f-426e-9744-e02f59114d16" providerId="ADAL" clId="{AC62DCE5-035A-41EB-A4B7-32A69C6A83E3}" dt="2023-03-19T15:42:55.850" v="423" actId="1076"/>
          <ac:cxnSpMkLst>
            <pc:docMk/>
            <pc:sldMk cId="3453877942" sldId="6894"/>
            <ac:cxnSpMk id="35" creationId="{870B7E3E-E4E3-1E4E-2A4D-EFDDBD49A80B}"/>
          </ac:cxnSpMkLst>
        </pc:cxnChg>
        <pc:cxnChg chg="add mod">
          <ac:chgData name="Sefanja Severin" userId="99325c90-fb6f-426e-9744-e02f59114d16" providerId="ADAL" clId="{AC62DCE5-035A-41EB-A4B7-32A69C6A83E3}" dt="2023-03-19T15:42:55.850" v="423" actId="1076"/>
          <ac:cxnSpMkLst>
            <pc:docMk/>
            <pc:sldMk cId="3453877942" sldId="6894"/>
            <ac:cxnSpMk id="40" creationId="{39B65BE0-31C4-0810-14B6-EED7C2E8FAD8}"/>
          </ac:cxnSpMkLst>
        </pc:cxnChg>
        <pc:cxnChg chg="add mod">
          <ac:chgData name="Sefanja Severin" userId="99325c90-fb6f-426e-9744-e02f59114d16" providerId="ADAL" clId="{AC62DCE5-035A-41EB-A4B7-32A69C6A83E3}" dt="2023-03-19T15:42:55.850" v="423" actId="1076"/>
          <ac:cxnSpMkLst>
            <pc:docMk/>
            <pc:sldMk cId="3453877942" sldId="6894"/>
            <ac:cxnSpMk id="43" creationId="{B783F013-E4EE-84FB-9C29-4AAF6A9F5F63}"/>
          </ac:cxnSpMkLst>
        </pc:cxnChg>
        <pc:cxnChg chg="add mod">
          <ac:chgData name="Sefanja Severin" userId="99325c90-fb6f-426e-9744-e02f59114d16" providerId="ADAL" clId="{AC62DCE5-035A-41EB-A4B7-32A69C6A83E3}" dt="2023-03-19T15:42:55.850" v="423" actId="1076"/>
          <ac:cxnSpMkLst>
            <pc:docMk/>
            <pc:sldMk cId="3453877942" sldId="6894"/>
            <ac:cxnSpMk id="46" creationId="{6C195482-F82A-30D0-E2EB-C758F41FDAFA}"/>
          </ac:cxnSpMkLst>
        </pc:cxnChg>
        <pc:cxnChg chg="add mod">
          <ac:chgData name="Sefanja Severin" userId="99325c90-fb6f-426e-9744-e02f59114d16" providerId="ADAL" clId="{AC62DCE5-035A-41EB-A4B7-32A69C6A83E3}" dt="2023-03-19T15:42:55.850" v="423" actId="1076"/>
          <ac:cxnSpMkLst>
            <pc:docMk/>
            <pc:sldMk cId="3453877942" sldId="6894"/>
            <ac:cxnSpMk id="50" creationId="{C3470EAD-5894-893B-8C3E-6F7EF3512884}"/>
          </ac:cxnSpMkLst>
        </pc:cxnChg>
        <pc:cxnChg chg="add mod">
          <ac:chgData name="Sefanja Severin" userId="99325c90-fb6f-426e-9744-e02f59114d16" providerId="ADAL" clId="{AC62DCE5-035A-41EB-A4B7-32A69C6A83E3}" dt="2023-03-19T15:42:55.850" v="423" actId="1076"/>
          <ac:cxnSpMkLst>
            <pc:docMk/>
            <pc:sldMk cId="3453877942" sldId="6894"/>
            <ac:cxnSpMk id="53" creationId="{724A19E6-AD51-298D-B691-61F6AC3720ED}"/>
          </ac:cxnSpMkLst>
        </pc:cxnChg>
        <pc:cxnChg chg="add mod">
          <ac:chgData name="Sefanja Severin" userId="99325c90-fb6f-426e-9744-e02f59114d16" providerId="ADAL" clId="{AC62DCE5-035A-41EB-A4B7-32A69C6A83E3}" dt="2023-03-19T15:42:55.850" v="423" actId="1076"/>
          <ac:cxnSpMkLst>
            <pc:docMk/>
            <pc:sldMk cId="3453877942" sldId="6894"/>
            <ac:cxnSpMk id="56" creationId="{F60834D7-F268-DB22-B3DC-D3BABDF8F76A}"/>
          </ac:cxnSpMkLst>
        </pc:cxnChg>
        <pc:cxnChg chg="add mod">
          <ac:chgData name="Sefanja Severin" userId="99325c90-fb6f-426e-9744-e02f59114d16" providerId="ADAL" clId="{AC62DCE5-035A-41EB-A4B7-32A69C6A83E3}" dt="2023-03-19T15:42:55.850" v="423" actId="1076"/>
          <ac:cxnSpMkLst>
            <pc:docMk/>
            <pc:sldMk cId="3453877942" sldId="6894"/>
            <ac:cxnSpMk id="59" creationId="{267DA8F4-CDC5-55F5-0F69-CB6E1A0E1447}"/>
          </ac:cxnSpMkLst>
        </pc:cxnChg>
        <pc:cxnChg chg="add mod">
          <ac:chgData name="Sefanja Severin" userId="99325c90-fb6f-426e-9744-e02f59114d16" providerId="ADAL" clId="{AC62DCE5-035A-41EB-A4B7-32A69C6A83E3}" dt="2023-03-19T15:42:55.850" v="423" actId="1076"/>
          <ac:cxnSpMkLst>
            <pc:docMk/>
            <pc:sldMk cId="3453877942" sldId="6894"/>
            <ac:cxnSpMk id="62" creationId="{82072ACB-8ECF-0505-493D-58283E1103E4}"/>
          </ac:cxnSpMkLst>
        </pc:cxnChg>
        <pc:cxnChg chg="add mod">
          <ac:chgData name="Sefanja Severin" userId="99325c90-fb6f-426e-9744-e02f59114d16" providerId="ADAL" clId="{AC62DCE5-035A-41EB-A4B7-32A69C6A83E3}" dt="2023-03-19T15:42:55.850" v="423" actId="1076"/>
          <ac:cxnSpMkLst>
            <pc:docMk/>
            <pc:sldMk cId="3453877942" sldId="6894"/>
            <ac:cxnSpMk id="65" creationId="{2EA949A9-CBAD-EE2C-132D-B5FEBC477D61}"/>
          </ac:cxnSpMkLst>
        </pc:cxnChg>
        <pc:cxnChg chg="add mod">
          <ac:chgData name="Sefanja Severin" userId="99325c90-fb6f-426e-9744-e02f59114d16" providerId="ADAL" clId="{AC62DCE5-035A-41EB-A4B7-32A69C6A83E3}" dt="2023-03-19T15:42:55.850" v="423" actId="1076"/>
          <ac:cxnSpMkLst>
            <pc:docMk/>
            <pc:sldMk cId="3453877942" sldId="6894"/>
            <ac:cxnSpMk id="68" creationId="{43DFC6BC-A0C1-D488-963F-BF6021D291D3}"/>
          </ac:cxnSpMkLst>
        </pc:cxnChg>
        <pc:cxnChg chg="add mod">
          <ac:chgData name="Sefanja Severin" userId="99325c90-fb6f-426e-9744-e02f59114d16" providerId="ADAL" clId="{AC62DCE5-035A-41EB-A4B7-32A69C6A83E3}" dt="2023-03-19T15:42:55.850" v="423" actId="1076"/>
          <ac:cxnSpMkLst>
            <pc:docMk/>
            <pc:sldMk cId="3453877942" sldId="6894"/>
            <ac:cxnSpMk id="71" creationId="{A6118BF1-1EF3-FA01-B702-F095E8250ADB}"/>
          </ac:cxnSpMkLst>
        </pc:cxnChg>
        <pc:cxnChg chg="add mod">
          <ac:chgData name="Sefanja Severin" userId="99325c90-fb6f-426e-9744-e02f59114d16" providerId="ADAL" clId="{AC62DCE5-035A-41EB-A4B7-32A69C6A83E3}" dt="2023-03-19T15:42:55.850" v="423" actId="1076"/>
          <ac:cxnSpMkLst>
            <pc:docMk/>
            <pc:sldMk cId="3453877942" sldId="6894"/>
            <ac:cxnSpMk id="74" creationId="{F106AA16-6495-88C6-C35A-A25F79DA2ED7}"/>
          </ac:cxnSpMkLst>
        </pc:cxnChg>
        <pc:cxnChg chg="add mod">
          <ac:chgData name="Sefanja Severin" userId="99325c90-fb6f-426e-9744-e02f59114d16" providerId="ADAL" clId="{AC62DCE5-035A-41EB-A4B7-32A69C6A83E3}" dt="2023-03-19T15:42:55.850" v="423" actId="1076"/>
          <ac:cxnSpMkLst>
            <pc:docMk/>
            <pc:sldMk cId="3453877942" sldId="6894"/>
            <ac:cxnSpMk id="77" creationId="{4D03BD42-4AFE-F549-6642-11752C4574A1}"/>
          </ac:cxnSpMkLst>
        </pc:cxnChg>
        <pc:cxnChg chg="add mod">
          <ac:chgData name="Sefanja Severin" userId="99325c90-fb6f-426e-9744-e02f59114d16" providerId="ADAL" clId="{AC62DCE5-035A-41EB-A4B7-32A69C6A83E3}" dt="2023-03-19T15:42:55.850" v="423" actId="1076"/>
          <ac:cxnSpMkLst>
            <pc:docMk/>
            <pc:sldMk cId="3453877942" sldId="6894"/>
            <ac:cxnSpMk id="80" creationId="{D7322863-2C6D-0B0F-C135-11DC0C1D4BE1}"/>
          </ac:cxnSpMkLst>
        </pc:cxnChg>
        <pc:cxnChg chg="add mod">
          <ac:chgData name="Sefanja Severin" userId="99325c90-fb6f-426e-9744-e02f59114d16" providerId="ADAL" clId="{AC62DCE5-035A-41EB-A4B7-32A69C6A83E3}" dt="2023-03-19T15:42:55.850" v="423" actId="1076"/>
          <ac:cxnSpMkLst>
            <pc:docMk/>
            <pc:sldMk cId="3453877942" sldId="6894"/>
            <ac:cxnSpMk id="83" creationId="{28FFC081-2A64-0427-9CEA-9DC80BA4A5DB}"/>
          </ac:cxnSpMkLst>
        </pc:cxnChg>
        <pc:cxnChg chg="add mod">
          <ac:chgData name="Sefanja Severin" userId="99325c90-fb6f-426e-9744-e02f59114d16" providerId="ADAL" clId="{AC62DCE5-035A-41EB-A4B7-32A69C6A83E3}" dt="2023-03-19T15:42:55.850" v="423" actId="1076"/>
          <ac:cxnSpMkLst>
            <pc:docMk/>
            <pc:sldMk cId="3453877942" sldId="6894"/>
            <ac:cxnSpMk id="87" creationId="{82399B50-EE4B-2002-E5B2-86E09CE4570E}"/>
          </ac:cxnSpMkLst>
        </pc:cxnChg>
        <pc:cxnChg chg="del mod">
          <ac:chgData name="Sefanja Severin" userId="99325c90-fb6f-426e-9744-e02f59114d16" providerId="ADAL" clId="{AC62DCE5-035A-41EB-A4B7-32A69C6A83E3}" dt="2023-03-19T15:30:02.647" v="41" actId="478"/>
          <ac:cxnSpMkLst>
            <pc:docMk/>
            <pc:sldMk cId="3453877942" sldId="6894"/>
            <ac:cxnSpMk id="153" creationId="{6A0530AE-388F-4844-A158-C20E875B66E4}"/>
          </ac:cxnSpMkLst>
        </pc:cxnChg>
        <pc:cxnChg chg="del mod">
          <ac:chgData name="Sefanja Severin" userId="99325c90-fb6f-426e-9744-e02f59114d16" providerId="ADAL" clId="{AC62DCE5-035A-41EB-A4B7-32A69C6A83E3}" dt="2023-03-19T15:42:30.464" v="420" actId="478"/>
          <ac:cxnSpMkLst>
            <pc:docMk/>
            <pc:sldMk cId="3453877942" sldId="6894"/>
            <ac:cxnSpMk id="251" creationId="{5DD096DF-C7E4-4C84-903B-CCB479F08786}"/>
          </ac:cxnSpMkLst>
        </pc:cxnChg>
        <pc:cxnChg chg="del mod">
          <ac:chgData name="Sefanja Severin" userId="99325c90-fb6f-426e-9744-e02f59114d16" providerId="ADAL" clId="{AC62DCE5-035A-41EB-A4B7-32A69C6A83E3}" dt="2023-03-19T15:29:56.175" v="38" actId="478"/>
          <ac:cxnSpMkLst>
            <pc:docMk/>
            <pc:sldMk cId="3453877942" sldId="6894"/>
            <ac:cxnSpMk id="264" creationId="{1217693C-595E-424B-AAD5-E38E28D04384}"/>
          </ac:cxnSpMkLst>
        </pc:cxnChg>
        <pc:cxnChg chg="del mod">
          <ac:chgData name="Sefanja Severin" userId="99325c90-fb6f-426e-9744-e02f59114d16" providerId="ADAL" clId="{AC62DCE5-035A-41EB-A4B7-32A69C6A83E3}" dt="2023-03-19T15:29:56.175" v="38" actId="478"/>
          <ac:cxnSpMkLst>
            <pc:docMk/>
            <pc:sldMk cId="3453877942" sldId="6894"/>
            <ac:cxnSpMk id="266" creationId="{E983A805-AFAF-4073-A3F3-69EE9EE1FFD0}"/>
          </ac:cxnSpMkLst>
        </pc:cxnChg>
        <pc:cxnChg chg="del mod">
          <ac:chgData name="Sefanja Severin" userId="99325c90-fb6f-426e-9744-e02f59114d16" providerId="ADAL" clId="{AC62DCE5-035A-41EB-A4B7-32A69C6A83E3}" dt="2023-03-19T15:42:30.464" v="420" actId="478"/>
          <ac:cxnSpMkLst>
            <pc:docMk/>
            <pc:sldMk cId="3453877942" sldId="6894"/>
            <ac:cxnSpMk id="270" creationId="{BF8618D1-20A1-4D8B-A1A5-9A8D87FC16E8}"/>
          </ac:cxnSpMkLst>
        </pc:cxnChg>
        <pc:cxnChg chg="del mod">
          <ac:chgData name="Sefanja Severin" userId="99325c90-fb6f-426e-9744-e02f59114d16" providerId="ADAL" clId="{AC62DCE5-035A-41EB-A4B7-32A69C6A83E3}" dt="2023-03-19T15:42:30.464" v="420" actId="478"/>
          <ac:cxnSpMkLst>
            <pc:docMk/>
            <pc:sldMk cId="3453877942" sldId="6894"/>
            <ac:cxnSpMk id="288" creationId="{C83257D2-1AE8-44FF-B775-28CDB87F4A62}"/>
          </ac:cxnSpMkLst>
        </pc:cxnChg>
        <pc:cxnChg chg="del mod">
          <ac:chgData name="Sefanja Severin" userId="99325c90-fb6f-426e-9744-e02f59114d16" providerId="ADAL" clId="{AC62DCE5-035A-41EB-A4B7-32A69C6A83E3}" dt="2023-03-19T15:40:02.882" v="384" actId="21"/>
          <ac:cxnSpMkLst>
            <pc:docMk/>
            <pc:sldMk cId="3453877942" sldId="6894"/>
            <ac:cxnSpMk id="305" creationId="{F4AFF009-DEF9-4BAE-9C19-BED97E8611EC}"/>
          </ac:cxnSpMkLst>
        </pc:cxnChg>
        <pc:cxnChg chg="del mod">
          <ac:chgData name="Sefanja Severin" userId="99325c90-fb6f-426e-9744-e02f59114d16" providerId="ADAL" clId="{AC62DCE5-035A-41EB-A4B7-32A69C6A83E3}" dt="2023-03-19T15:42:30.464" v="420" actId="478"/>
          <ac:cxnSpMkLst>
            <pc:docMk/>
            <pc:sldMk cId="3453877942" sldId="6894"/>
            <ac:cxnSpMk id="312" creationId="{A5A3FECC-0CAA-4E3F-B17A-0EE41A2EF5D8}"/>
          </ac:cxnSpMkLst>
        </pc:cxnChg>
        <pc:cxnChg chg="del mod">
          <ac:chgData name="Sefanja Severin" userId="99325c90-fb6f-426e-9744-e02f59114d16" providerId="ADAL" clId="{AC62DCE5-035A-41EB-A4B7-32A69C6A83E3}" dt="2023-03-19T15:42:30.464" v="420" actId="478"/>
          <ac:cxnSpMkLst>
            <pc:docMk/>
            <pc:sldMk cId="3453877942" sldId="6894"/>
            <ac:cxnSpMk id="325" creationId="{F8DBE55E-46DE-45FF-818E-1939D763AC76}"/>
          </ac:cxnSpMkLst>
        </pc:cxnChg>
        <pc:cxnChg chg="del mod">
          <ac:chgData name="Sefanja Severin" userId="99325c90-fb6f-426e-9744-e02f59114d16" providerId="ADAL" clId="{AC62DCE5-035A-41EB-A4B7-32A69C6A83E3}" dt="2023-03-19T15:42:30.464" v="420" actId="478"/>
          <ac:cxnSpMkLst>
            <pc:docMk/>
            <pc:sldMk cId="3453877942" sldId="6894"/>
            <ac:cxnSpMk id="333" creationId="{DA319E48-15F8-4AEB-849E-AAEF8105727B}"/>
          </ac:cxnSpMkLst>
        </pc:cxnChg>
        <pc:cxnChg chg="del mod">
          <ac:chgData name="Sefanja Severin" userId="99325c90-fb6f-426e-9744-e02f59114d16" providerId="ADAL" clId="{AC62DCE5-035A-41EB-A4B7-32A69C6A83E3}" dt="2023-03-19T15:42:30.464" v="420" actId="478"/>
          <ac:cxnSpMkLst>
            <pc:docMk/>
            <pc:sldMk cId="3453877942" sldId="6894"/>
            <ac:cxnSpMk id="337" creationId="{795BBBA3-BF0D-4E4F-8080-B8EE09E8205B}"/>
          </ac:cxnSpMkLst>
        </pc:cxnChg>
        <pc:cxnChg chg="del mod">
          <ac:chgData name="Sefanja Severin" userId="99325c90-fb6f-426e-9744-e02f59114d16" providerId="ADAL" clId="{AC62DCE5-035A-41EB-A4B7-32A69C6A83E3}" dt="2023-03-19T15:42:30.464" v="420" actId="478"/>
          <ac:cxnSpMkLst>
            <pc:docMk/>
            <pc:sldMk cId="3453877942" sldId="6894"/>
            <ac:cxnSpMk id="350" creationId="{55AD29AE-E90A-42DB-9913-019E8C353855}"/>
          </ac:cxnSpMkLst>
        </pc:cxnChg>
        <pc:cxnChg chg="del mod">
          <ac:chgData name="Sefanja Severin" userId="99325c90-fb6f-426e-9744-e02f59114d16" providerId="ADAL" clId="{AC62DCE5-035A-41EB-A4B7-32A69C6A83E3}" dt="2023-03-19T15:42:30.464" v="420" actId="478"/>
          <ac:cxnSpMkLst>
            <pc:docMk/>
            <pc:sldMk cId="3453877942" sldId="6894"/>
            <ac:cxnSpMk id="355" creationId="{0C965CCB-ACB2-41BF-8C7E-C5D32776CF7B}"/>
          </ac:cxnSpMkLst>
        </pc:cxnChg>
        <pc:cxnChg chg="del mod">
          <ac:chgData name="Sefanja Severin" userId="99325c90-fb6f-426e-9744-e02f59114d16" providerId="ADAL" clId="{AC62DCE5-035A-41EB-A4B7-32A69C6A83E3}" dt="2023-03-19T15:42:30.464" v="420" actId="478"/>
          <ac:cxnSpMkLst>
            <pc:docMk/>
            <pc:sldMk cId="3453877942" sldId="6894"/>
            <ac:cxnSpMk id="368" creationId="{001D2BFD-022A-40A4-AAC8-7D399BFED5CF}"/>
          </ac:cxnSpMkLst>
        </pc:cxnChg>
        <pc:cxnChg chg="del mod">
          <ac:chgData name="Sefanja Severin" userId="99325c90-fb6f-426e-9744-e02f59114d16" providerId="ADAL" clId="{AC62DCE5-035A-41EB-A4B7-32A69C6A83E3}" dt="2023-03-19T15:42:30.464" v="420" actId="478"/>
          <ac:cxnSpMkLst>
            <pc:docMk/>
            <pc:sldMk cId="3453877942" sldId="6894"/>
            <ac:cxnSpMk id="378" creationId="{7E302880-C38F-4B4D-A985-3B4736953DD4}"/>
          </ac:cxnSpMkLst>
        </pc:cxnChg>
        <pc:cxnChg chg="del mod">
          <ac:chgData name="Sefanja Severin" userId="99325c90-fb6f-426e-9744-e02f59114d16" providerId="ADAL" clId="{AC62DCE5-035A-41EB-A4B7-32A69C6A83E3}" dt="2023-03-19T15:29:56.175" v="38" actId="478"/>
          <ac:cxnSpMkLst>
            <pc:docMk/>
            <pc:sldMk cId="3453877942" sldId="6894"/>
            <ac:cxnSpMk id="392" creationId="{3B9FBAEC-D1C3-4461-BD39-77D89ADC7974}"/>
          </ac:cxnSpMkLst>
        </pc:cxnChg>
        <pc:cxnChg chg="del mod">
          <ac:chgData name="Sefanja Severin" userId="99325c90-fb6f-426e-9744-e02f59114d16" providerId="ADAL" clId="{AC62DCE5-035A-41EB-A4B7-32A69C6A83E3}" dt="2023-03-19T15:29:56.175" v="38" actId="478"/>
          <ac:cxnSpMkLst>
            <pc:docMk/>
            <pc:sldMk cId="3453877942" sldId="6894"/>
            <ac:cxnSpMk id="400" creationId="{664EE849-0EC8-4623-B76A-E9256CDA2D37}"/>
          </ac:cxnSpMkLst>
        </pc:cxnChg>
        <pc:cxnChg chg="del mod">
          <ac:chgData name="Sefanja Severin" userId="99325c90-fb6f-426e-9744-e02f59114d16" providerId="ADAL" clId="{AC62DCE5-035A-41EB-A4B7-32A69C6A83E3}" dt="2023-03-19T15:42:30.464" v="420" actId="478"/>
          <ac:cxnSpMkLst>
            <pc:docMk/>
            <pc:sldMk cId="3453877942" sldId="6894"/>
            <ac:cxnSpMk id="406" creationId="{0DFA0CDD-E444-4B61-94D1-A819CD667BF5}"/>
          </ac:cxnSpMkLst>
        </pc:cxnChg>
        <pc:cxnChg chg="mod">
          <ac:chgData name="Sefanja Severin" userId="99325c90-fb6f-426e-9744-e02f59114d16" providerId="ADAL" clId="{AC62DCE5-035A-41EB-A4B7-32A69C6A83E3}" dt="2023-03-19T15:42:55.850" v="423" actId="1076"/>
          <ac:cxnSpMkLst>
            <pc:docMk/>
            <pc:sldMk cId="3453877942" sldId="6894"/>
            <ac:cxnSpMk id="412" creationId="{E3A8103A-2550-4226-B657-0AFEB61C31B4}"/>
          </ac:cxnSpMkLst>
        </pc:cxnChg>
        <pc:cxnChg chg="del mod">
          <ac:chgData name="Sefanja Severin" userId="99325c90-fb6f-426e-9744-e02f59114d16" providerId="ADAL" clId="{AC62DCE5-035A-41EB-A4B7-32A69C6A83E3}" dt="2023-03-19T15:30:01.545" v="40" actId="478"/>
          <ac:cxnSpMkLst>
            <pc:docMk/>
            <pc:sldMk cId="3453877942" sldId="6894"/>
            <ac:cxnSpMk id="416" creationId="{C6399D2D-EE10-4844-8DE0-871A34497AFA}"/>
          </ac:cxnSpMkLst>
        </pc:cxnChg>
      </pc:sldChg>
      <pc:sldChg chg="addSp delSp modSp add mod ord modTransition">
        <pc:chgData name="Sefanja Severin" userId="99325c90-fb6f-426e-9744-e02f59114d16" providerId="ADAL" clId="{AC62DCE5-035A-41EB-A4B7-32A69C6A83E3}" dt="2023-03-20T10:40:09.832" v="4336" actId="478"/>
        <pc:sldMkLst>
          <pc:docMk/>
          <pc:sldMk cId="1402927556" sldId="6895"/>
        </pc:sldMkLst>
        <pc:spChg chg="add mod">
          <ac:chgData name="Sefanja Severin" userId="99325c90-fb6f-426e-9744-e02f59114d16" providerId="ADAL" clId="{AC62DCE5-035A-41EB-A4B7-32A69C6A83E3}" dt="2023-03-20T10:34:22.308" v="4312" actId="404"/>
          <ac:spMkLst>
            <pc:docMk/>
            <pc:sldMk cId="1402927556" sldId="6895"/>
            <ac:spMk id="2" creationId="{CEACC2D4-C9F3-60B8-FC9A-86460C5D2595}"/>
          </ac:spMkLst>
        </pc:spChg>
        <pc:spChg chg="add del mod">
          <ac:chgData name="Sefanja Severin" userId="99325c90-fb6f-426e-9744-e02f59114d16" providerId="ADAL" clId="{AC62DCE5-035A-41EB-A4B7-32A69C6A83E3}" dt="2023-03-20T07:51:37.948" v="1547" actId="478"/>
          <ac:spMkLst>
            <pc:docMk/>
            <pc:sldMk cId="1402927556" sldId="6895"/>
            <ac:spMk id="3" creationId="{7D6E09BC-905A-AAAA-310D-68CB335565D0}"/>
          </ac:spMkLst>
        </pc:spChg>
        <pc:spChg chg="add mod">
          <ac:chgData name="Sefanja Severin" userId="99325c90-fb6f-426e-9744-e02f59114d16" providerId="ADAL" clId="{AC62DCE5-035A-41EB-A4B7-32A69C6A83E3}" dt="2023-03-20T10:33:36.889" v="4305" actId="1076"/>
          <ac:spMkLst>
            <pc:docMk/>
            <pc:sldMk cId="1402927556" sldId="6895"/>
            <ac:spMk id="4" creationId="{50D22853-2668-008C-5D20-3EC2529510E4}"/>
          </ac:spMkLst>
        </pc:spChg>
        <pc:spChg chg="add mod">
          <ac:chgData name="Sefanja Severin" userId="99325c90-fb6f-426e-9744-e02f59114d16" providerId="ADAL" clId="{AC62DCE5-035A-41EB-A4B7-32A69C6A83E3}" dt="2023-03-20T10:34:21.820" v="4311" actId="404"/>
          <ac:spMkLst>
            <pc:docMk/>
            <pc:sldMk cId="1402927556" sldId="6895"/>
            <ac:spMk id="5" creationId="{938EDA66-172E-04BA-463A-1AF6A4A3966A}"/>
          </ac:spMkLst>
        </pc:spChg>
        <pc:spChg chg="add del mod">
          <ac:chgData name="Sefanja Severin" userId="99325c90-fb6f-426e-9744-e02f59114d16" providerId="ADAL" clId="{AC62DCE5-035A-41EB-A4B7-32A69C6A83E3}" dt="2023-03-20T07:55:36.488" v="1715" actId="478"/>
          <ac:spMkLst>
            <pc:docMk/>
            <pc:sldMk cId="1402927556" sldId="6895"/>
            <ac:spMk id="6" creationId="{E05E4CCB-36AC-EF0A-F313-A346B0EFA585}"/>
          </ac:spMkLst>
        </pc:spChg>
        <pc:spChg chg="add mod">
          <ac:chgData name="Sefanja Severin" userId="99325c90-fb6f-426e-9744-e02f59114d16" providerId="ADAL" clId="{AC62DCE5-035A-41EB-A4B7-32A69C6A83E3}" dt="2023-03-20T10:33:36.889" v="4305" actId="1076"/>
          <ac:spMkLst>
            <pc:docMk/>
            <pc:sldMk cId="1402927556" sldId="6895"/>
            <ac:spMk id="7" creationId="{2FFD79AD-3F2B-D212-4187-BCF05C8488B8}"/>
          </ac:spMkLst>
        </pc:spChg>
        <pc:spChg chg="add mod">
          <ac:chgData name="Sefanja Severin" userId="99325c90-fb6f-426e-9744-e02f59114d16" providerId="ADAL" clId="{AC62DCE5-035A-41EB-A4B7-32A69C6A83E3}" dt="2023-03-20T10:33:36.889" v="4305" actId="1076"/>
          <ac:spMkLst>
            <pc:docMk/>
            <pc:sldMk cId="1402927556" sldId="6895"/>
            <ac:spMk id="8" creationId="{95CF7854-AAFD-65CB-F54E-E97FF337457D}"/>
          </ac:spMkLst>
        </pc:spChg>
        <pc:spChg chg="add mod">
          <ac:chgData name="Sefanja Severin" userId="99325c90-fb6f-426e-9744-e02f59114d16" providerId="ADAL" clId="{AC62DCE5-035A-41EB-A4B7-32A69C6A83E3}" dt="2023-03-20T10:33:36.889" v="4305" actId="1076"/>
          <ac:spMkLst>
            <pc:docMk/>
            <pc:sldMk cId="1402927556" sldId="6895"/>
            <ac:spMk id="9" creationId="{64AEDF44-A32F-B74F-90B6-6FD3F4A3933B}"/>
          </ac:spMkLst>
        </pc:spChg>
        <pc:spChg chg="add mod">
          <ac:chgData name="Sefanja Severin" userId="99325c90-fb6f-426e-9744-e02f59114d16" providerId="ADAL" clId="{AC62DCE5-035A-41EB-A4B7-32A69C6A83E3}" dt="2023-03-20T10:33:36.889" v="4305" actId="1076"/>
          <ac:spMkLst>
            <pc:docMk/>
            <pc:sldMk cId="1402927556" sldId="6895"/>
            <ac:spMk id="10" creationId="{BE245996-E727-FEC4-07BF-E0343A019BFA}"/>
          </ac:spMkLst>
        </pc:spChg>
        <pc:spChg chg="add del mod">
          <ac:chgData name="Sefanja Severin" userId="99325c90-fb6f-426e-9744-e02f59114d16" providerId="ADAL" clId="{AC62DCE5-035A-41EB-A4B7-32A69C6A83E3}" dt="2023-03-20T07:58:16.094" v="1841" actId="478"/>
          <ac:spMkLst>
            <pc:docMk/>
            <pc:sldMk cId="1402927556" sldId="6895"/>
            <ac:spMk id="11" creationId="{5F594A6E-3257-041F-05A4-91F36B220CC8}"/>
          </ac:spMkLst>
        </pc:spChg>
        <pc:spChg chg="add mod">
          <ac:chgData name="Sefanja Severin" userId="99325c90-fb6f-426e-9744-e02f59114d16" providerId="ADAL" clId="{AC62DCE5-035A-41EB-A4B7-32A69C6A83E3}" dt="2023-03-20T10:33:36.889" v="4305" actId="1076"/>
          <ac:spMkLst>
            <pc:docMk/>
            <pc:sldMk cId="1402927556" sldId="6895"/>
            <ac:spMk id="21" creationId="{E8ABB465-1F54-8EAF-8F18-3621B63F9F9D}"/>
          </ac:spMkLst>
        </pc:spChg>
        <pc:spChg chg="add mod">
          <ac:chgData name="Sefanja Severin" userId="99325c90-fb6f-426e-9744-e02f59114d16" providerId="ADAL" clId="{AC62DCE5-035A-41EB-A4B7-32A69C6A83E3}" dt="2023-03-20T10:33:36.889" v="4305" actId="1076"/>
          <ac:spMkLst>
            <pc:docMk/>
            <pc:sldMk cId="1402927556" sldId="6895"/>
            <ac:spMk id="22" creationId="{D8C78848-D7E5-D683-FCC4-27AF2122FB7D}"/>
          </ac:spMkLst>
        </pc:spChg>
        <pc:spChg chg="add mod">
          <ac:chgData name="Sefanja Severin" userId="99325c90-fb6f-426e-9744-e02f59114d16" providerId="ADAL" clId="{AC62DCE5-035A-41EB-A4B7-32A69C6A83E3}" dt="2023-03-20T10:33:36.889" v="4305" actId="1076"/>
          <ac:spMkLst>
            <pc:docMk/>
            <pc:sldMk cId="1402927556" sldId="6895"/>
            <ac:spMk id="23" creationId="{58F8F4B7-24EE-9D60-0E3F-F7BDA78779F9}"/>
          </ac:spMkLst>
        </pc:spChg>
        <pc:spChg chg="add mod">
          <ac:chgData name="Sefanja Severin" userId="99325c90-fb6f-426e-9744-e02f59114d16" providerId="ADAL" clId="{AC62DCE5-035A-41EB-A4B7-32A69C6A83E3}" dt="2023-03-20T10:33:36.889" v="4305" actId="1076"/>
          <ac:spMkLst>
            <pc:docMk/>
            <pc:sldMk cId="1402927556" sldId="6895"/>
            <ac:spMk id="26" creationId="{7D728B72-D7A6-E6E4-AD46-6D0A74FE7E9A}"/>
          </ac:spMkLst>
        </pc:spChg>
        <pc:spChg chg="add mod">
          <ac:chgData name="Sefanja Severin" userId="99325c90-fb6f-426e-9744-e02f59114d16" providerId="ADAL" clId="{AC62DCE5-035A-41EB-A4B7-32A69C6A83E3}" dt="2023-03-20T10:33:36.889" v="4305" actId="1076"/>
          <ac:spMkLst>
            <pc:docMk/>
            <pc:sldMk cId="1402927556" sldId="6895"/>
            <ac:spMk id="27" creationId="{EB30BFC0-B872-9111-1B7C-68760AAB3CD7}"/>
          </ac:spMkLst>
        </pc:spChg>
        <pc:spChg chg="add mod">
          <ac:chgData name="Sefanja Severin" userId="99325c90-fb6f-426e-9744-e02f59114d16" providerId="ADAL" clId="{AC62DCE5-035A-41EB-A4B7-32A69C6A83E3}" dt="2023-03-20T10:33:36.889" v="4305" actId="1076"/>
          <ac:spMkLst>
            <pc:docMk/>
            <pc:sldMk cId="1402927556" sldId="6895"/>
            <ac:spMk id="28" creationId="{F48ACCC2-3456-6468-7775-07158508DCD1}"/>
          </ac:spMkLst>
        </pc:spChg>
        <pc:spChg chg="add del mod">
          <ac:chgData name="Sefanja Severin" userId="99325c90-fb6f-426e-9744-e02f59114d16" providerId="ADAL" clId="{AC62DCE5-035A-41EB-A4B7-32A69C6A83E3}" dt="2023-03-20T08:05:42.625" v="1967" actId="478"/>
          <ac:spMkLst>
            <pc:docMk/>
            <pc:sldMk cId="1402927556" sldId="6895"/>
            <ac:spMk id="29" creationId="{00FECA50-05FE-7D08-3CBC-88826B5776E7}"/>
          </ac:spMkLst>
        </pc:spChg>
        <pc:spChg chg="add del mod">
          <ac:chgData name="Sefanja Severin" userId="99325c90-fb6f-426e-9744-e02f59114d16" providerId="ADAL" clId="{AC62DCE5-035A-41EB-A4B7-32A69C6A83E3}" dt="2023-03-20T08:05:41.511" v="1966" actId="478"/>
          <ac:spMkLst>
            <pc:docMk/>
            <pc:sldMk cId="1402927556" sldId="6895"/>
            <ac:spMk id="30" creationId="{F56BB829-A01F-2093-E960-9635280330C2}"/>
          </ac:spMkLst>
        </pc:spChg>
        <pc:spChg chg="add mod ord">
          <ac:chgData name="Sefanja Severin" userId="99325c90-fb6f-426e-9744-e02f59114d16" providerId="ADAL" clId="{AC62DCE5-035A-41EB-A4B7-32A69C6A83E3}" dt="2023-03-20T10:33:36.889" v="4305" actId="1076"/>
          <ac:spMkLst>
            <pc:docMk/>
            <pc:sldMk cId="1402927556" sldId="6895"/>
            <ac:spMk id="31" creationId="{7B9B0A46-E126-A5E7-54DB-A5323BF4F1C8}"/>
          </ac:spMkLst>
        </pc:spChg>
        <pc:spChg chg="add mod">
          <ac:chgData name="Sefanja Severin" userId="99325c90-fb6f-426e-9744-e02f59114d16" providerId="ADAL" clId="{AC62DCE5-035A-41EB-A4B7-32A69C6A83E3}" dt="2023-03-20T10:33:36.889" v="4305" actId="1076"/>
          <ac:spMkLst>
            <pc:docMk/>
            <pc:sldMk cId="1402927556" sldId="6895"/>
            <ac:spMk id="38" creationId="{D98BD027-B4FC-4948-C258-E5DBA4FECD3A}"/>
          </ac:spMkLst>
        </pc:spChg>
        <pc:spChg chg="add mod">
          <ac:chgData name="Sefanja Severin" userId="99325c90-fb6f-426e-9744-e02f59114d16" providerId="ADAL" clId="{AC62DCE5-035A-41EB-A4B7-32A69C6A83E3}" dt="2023-03-20T10:33:36.889" v="4305" actId="1076"/>
          <ac:spMkLst>
            <pc:docMk/>
            <pc:sldMk cId="1402927556" sldId="6895"/>
            <ac:spMk id="40" creationId="{F8E41C08-5B91-5D6D-915A-BD926A5142B6}"/>
          </ac:spMkLst>
        </pc:spChg>
        <pc:spChg chg="add mod">
          <ac:chgData name="Sefanja Severin" userId="99325c90-fb6f-426e-9744-e02f59114d16" providerId="ADAL" clId="{AC62DCE5-035A-41EB-A4B7-32A69C6A83E3}" dt="2023-03-20T10:33:36.889" v="4305" actId="1076"/>
          <ac:spMkLst>
            <pc:docMk/>
            <pc:sldMk cId="1402927556" sldId="6895"/>
            <ac:spMk id="49" creationId="{BD0CBE74-7312-5752-CF09-154BD7C34692}"/>
          </ac:spMkLst>
        </pc:spChg>
        <pc:spChg chg="add mod">
          <ac:chgData name="Sefanja Severin" userId="99325c90-fb6f-426e-9744-e02f59114d16" providerId="ADAL" clId="{AC62DCE5-035A-41EB-A4B7-32A69C6A83E3}" dt="2023-03-20T10:33:36.889" v="4305" actId="1076"/>
          <ac:spMkLst>
            <pc:docMk/>
            <pc:sldMk cId="1402927556" sldId="6895"/>
            <ac:spMk id="52" creationId="{F5166819-AEC4-ED6C-2947-3C7A3F4CC472}"/>
          </ac:spMkLst>
        </pc:spChg>
        <pc:spChg chg="add mod">
          <ac:chgData name="Sefanja Severin" userId="99325c90-fb6f-426e-9744-e02f59114d16" providerId="ADAL" clId="{AC62DCE5-035A-41EB-A4B7-32A69C6A83E3}" dt="2023-03-20T10:33:36.889" v="4305" actId="1076"/>
          <ac:spMkLst>
            <pc:docMk/>
            <pc:sldMk cId="1402927556" sldId="6895"/>
            <ac:spMk id="54" creationId="{4F16D930-6FCB-2005-CA5B-2A27168AD0B9}"/>
          </ac:spMkLst>
        </pc:spChg>
        <pc:spChg chg="add del mod">
          <ac:chgData name="Sefanja Severin" userId="99325c90-fb6f-426e-9744-e02f59114d16" providerId="ADAL" clId="{AC62DCE5-035A-41EB-A4B7-32A69C6A83E3}" dt="2023-03-20T08:17:40.574" v="2244" actId="478"/>
          <ac:spMkLst>
            <pc:docMk/>
            <pc:sldMk cId="1402927556" sldId="6895"/>
            <ac:spMk id="64" creationId="{F6A97882-ABDC-93DC-E873-D75388BDCC0B}"/>
          </ac:spMkLst>
        </pc:spChg>
        <pc:spChg chg="add mod">
          <ac:chgData name="Sefanja Severin" userId="99325c90-fb6f-426e-9744-e02f59114d16" providerId="ADAL" clId="{AC62DCE5-035A-41EB-A4B7-32A69C6A83E3}" dt="2023-03-20T10:33:36.889" v="4305" actId="1076"/>
          <ac:spMkLst>
            <pc:docMk/>
            <pc:sldMk cId="1402927556" sldId="6895"/>
            <ac:spMk id="68" creationId="{39C0AA20-9E2D-C987-1F13-F71F93E60F65}"/>
          </ac:spMkLst>
        </pc:spChg>
        <pc:spChg chg="add del mod">
          <ac:chgData name="Sefanja Severin" userId="99325c90-fb6f-426e-9744-e02f59114d16" providerId="ADAL" clId="{AC62DCE5-035A-41EB-A4B7-32A69C6A83E3}" dt="2023-03-20T08:20:32.756" v="2260" actId="478"/>
          <ac:spMkLst>
            <pc:docMk/>
            <pc:sldMk cId="1402927556" sldId="6895"/>
            <ac:spMk id="71" creationId="{305B0449-387B-D107-86FA-FCA7ABEE6810}"/>
          </ac:spMkLst>
        </pc:spChg>
        <pc:spChg chg="add mod">
          <ac:chgData name="Sefanja Severin" userId="99325c90-fb6f-426e-9744-e02f59114d16" providerId="ADAL" clId="{AC62DCE5-035A-41EB-A4B7-32A69C6A83E3}" dt="2023-03-20T10:33:36.889" v="4305" actId="1076"/>
          <ac:spMkLst>
            <pc:docMk/>
            <pc:sldMk cId="1402927556" sldId="6895"/>
            <ac:spMk id="73" creationId="{219DD08D-B121-0CDF-A104-A278A513776C}"/>
          </ac:spMkLst>
        </pc:spChg>
        <pc:spChg chg="add del mod">
          <ac:chgData name="Sefanja Severin" userId="99325c90-fb6f-426e-9744-e02f59114d16" providerId="ADAL" clId="{AC62DCE5-035A-41EB-A4B7-32A69C6A83E3}" dt="2023-03-20T10:40:09.832" v="4336" actId="478"/>
          <ac:spMkLst>
            <pc:docMk/>
            <pc:sldMk cId="1402927556" sldId="6895"/>
            <ac:spMk id="78" creationId="{95B5339E-0D7D-174B-B0AC-2C98CBDB8B0E}"/>
          </ac:spMkLst>
        </pc:spChg>
        <pc:spChg chg="add del mod">
          <ac:chgData name="Sefanja Severin" userId="99325c90-fb6f-426e-9744-e02f59114d16" providerId="ADAL" clId="{AC62DCE5-035A-41EB-A4B7-32A69C6A83E3}" dt="2023-03-20T10:40:09.832" v="4336" actId="478"/>
          <ac:spMkLst>
            <pc:docMk/>
            <pc:sldMk cId="1402927556" sldId="6895"/>
            <ac:spMk id="85" creationId="{B11E5FAC-EF57-5979-C633-C9FA5607F6AF}"/>
          </ac:spMkLst>
        </pc:spChg>
        <pc:spChg chg="add del mod">
          <ac:chgData name="Sefanja Severin" userId="99325c90-fb6f-426e-9744-e02f59114d16" providerId="ADAL" clId="{AC62DCE5-035A-41EB-A4B7-32A69C6A83E3}" dt="2023-03-20T10:22:12.626" v="4263" actId="478"/>
          <ac:spMkLst>
            <pc:docMk/>
            <pc:sldMk cId="1402927556" sldId="6895"/>
            <ac:spMk id="86" creationId="{DD7868F5-73ED-A6C6-94DF-7FD5E7F8CAB2}"/>
          </ac:spMkLst>
        </pc:spChg>
        <pc:spChg chg="add del mod">
          <ac:chgData name="Sefanja Severin" userId="99325c90-fb6f-426e-9744-e02f59114d16" providerId="ADAL" clId="{AC62DCE5-035A-41EB-A4B7-32A69C6A83E3}" dt="2023-03-20T10:26:41.680" v="4292" actId="478"/>
          <ac:spMkLst>
            <pc:docMk/>
            <pc:sldMk cId="1402927556" sldId="6895"/>
            <ac:spMk id="90" creationId="{274A03BB-4010-1A6E-4746-9E727D429D3A}"/>
          </ac:spMkLst>
        </pc:spChg>
        <pc:spChg chg="add del mod">
          <ac:chgData name="Sefanja Severin" userId="99325c90-fb6f-426e-9744-e02f59114d16" providerId="ADAL" clId="{AC62DCE5-035A-41EB-A4B7-32A69C6A83E3}" dt="2023-03-20T10:33:22.983" v="4302" actId="478"/>
          <ac:spMkLst>
            <pc:docMk/>
            <pc:sldMk cId="1402927556" sldId="6895"/>
            <ac:spMk id="91" creationId="{17D2BF6B-AB2A-AB1C-29DE-9252C050E461}"/>
          </ac:spMkLst>
        </pc:spChg>
        <pc:spChg chg="add del mod">
          <ac:chgData name="Sefanja Severin" userId="99325c90-fb6f-426e-9744-e02f59114d16" providerId="ADAL" clId="{AC62DCE5-035A-41EB-A4B7-32A69C6A83E3}" dt="2023-03-20T10:39:27.717" v="4335" actId="478"/>
          <ac:spMkLst>
            <pc:docMk/>
            <pc:sldMk cId="1402927556" sldId="6895"/>
            <ac:spMk id="94" creationId="{C03E6F88-C99E-98C3-F17C-29469EE7499A}"/>
          </ac:spMkLst>
        </pc:spChg>
        <pc:spChg chg="add del mod">
          <ac:chgData name="Sefanja Severin" userId="99325c90-fb6f-426e-9744-e02f59114d16" providerId="ADAL" clId="{AC62DCE5-035A-41EB-A4B7-32A69C6A83E3}" dt="2023-03-20T10:39:27.717" v="4335" actId="478"/>
          <ac:spMkLst>
            <pc:docMk/>
            <pc:sldMk cId="1402927556" sldId="6895"/>
            <ac:spMk id="96" creationId="{9D60BEBF-F198-F341-D3DC-D6DBEEFC3A6E}"/>
          </ac:spMkLst>
        </pc:spChg>
        <pc:spChg chg="del">
          <ac:chgData name="Sefanja Severin" userId="99325c90-fb6f-426e-9744-e02f59114d16" providerId="ADAL" clId="{AC62DCE5-035A-41EB-A4B7-32A69C6A83E3}" dt="2023-03-20T08:01:33.540" v="1877" actId="478"/>
          <ac:spMkLst>
            <pc:docMk/>
            <pc:sldMk cId="1402927556" sldId="6895"/>
            <ac:spMk id="156" creationId="{FC137F79-9469-42B1-87BD-15E24879EE04}"/>
          </ac:spMkLst>
        </pc:spChg>
        <pc:spChg chg="del">
          <ac:chgData name="Sefanja Severin" userId="99325c90-fb6f-426e-9744-e02f59114d16" providerId="ADAL" clId="{AC62DCE5-035A-41EB-A4B7-32A69C6A83E3}" dt="2023-03-20T08:01:33.540" v="1877" actId="478"/>
          <ac:spMkLst>
            <pc:docMk/>
            <pc:sldMk cId="1402927556" sldId="6895"/>
            <ac:spMk id="249" creationId="{8EA2A6EA-BFCE-413D-8968-A73A0AE5CF46}"/>
          </ac:spMkLst>
        </pc:spChg>
        <pc:spChg chg="del">
          <ac:chgData name="Sefanja Severin" userId="99325c90-fb6f-426e-9744-e02f59114d16" providerId="ADAL" clId="{AC62DCE5-035A-41EB-A4B7-32A69C6A83E3}" dt="2023-03-20T08:01:33.540" v="1877" actId="478"/>
          <ac:spMkLst>
            <pc:docMk/>
            <pc:sldMk cId="1402927556" sldId="6895"/>
            <ac:spMk id="254" creationId="{9454D644-F62B-4B78-B0FA-E1D1D640F3ED}"/>
          </ac:spMkLst>
        </pc:spChg>
        <pc:spChg chg="del">
          <ac:chgData name="Sefanja Severin" userId="99325c90-fb6f-426e-9744-e02f59114d16" providerId="ADAL" clId="{AC62DCE5-035A-41EB-A4B7-32A69C6A83E3}" dt="2023-03-20T08:01:33.540" v="1877" actId="478"/>
          <ac:spMkLst>
            <pc:docMk/>
            <pc:sldMk cId="1402927556" sldId="6895"/>
            <ac:spMk id="258" creationId="{1D6E1A68-B676-42E8-8011-6926330B0DE1}"/>
          </ac:spMkLst>
        </pc:spChg>
        <pc:spChg chg="del">
          <ac:chgData name="Sefanja Severin" userId="99325c90-fb6f-426e-9744-e02f59114d16" providerId="ADAL" clId="{AC62DCE5-035A-41EB-A4B7-32A69C6A83E3}" dt="2023-03-20T08:01:33.540" v="1877" actId="478"/>
          <ac:spMkLst>
            <pc:docMk/>
            <pc:sldMk cId="1402927556" sldId="6895"/>
            <ac:spMk id="260" creationId="{08DC8B47-44EB-42DA-804C-41E8525A16AD}"/>
          </ac:spMkLst>
        </pc:spChg>
        <pc:spChg chg="del">
          <ac:chgData name="Sefanja Severin" userId="99325c90-fb6f-426e-9744-e02f59114d16" providerId="ADAL" clId="{AC62DCE5-035A-41EB-A4B7-32A69C6A83E3}" dt="2023-03-20T08:01:33.540" v="1877" actId="478"/>
          <ac:spMkLst>
            <pc:docMk/>
            <pc:sldMk cId="1402927556" sldId="6895"/>
            <ac:spMk id="261" creationId="{239586D9-839C-48B6-947A-B75226CF5D4E}"/>
          </ac:spMkLst>
        </pc:spChg>
        <pc:spChg chg="del">
          <ac:chgData name="Sefanja Severin" userId="99325c90-fb6f-426e-9744-e02f59114d16" providerId="ADAL" clId="{AC62DCE5-035A-41EB-A4B7-32A69C6A83E3}" dt="2023-03-20T08:01:33.540" v="1877" actId="478"/>
          <ac:spMkLst>
            <pc:docMk/>
            <pc:sldMk cId="1402927556" sldId="6895"/>
            <ac:spMk id="263" creationId="{B3E14759-737E-4DE2-9B6E-046FFC603807}"/>
          </ac:spMkLst>
        </pc:spChg>
        <pc:spChg chg="del">
          <ac:chgData name="Sefanja Severin" userId="99325c90-fb6f-426e-9744-e02f59114d16" providerId="ADAL" clId="{AC62DCE5-035A-41EB-A4B7-32A69C6A83E3}" dt="2023-03-20T08:01:33.540" v="1877" actId="478"/>
          <ac:spMkLst>
            <pc:docMk/>
            <pc:sldMk cId="1402927556" sldId="6895"/>
            <ac:spMk id="269" creationId="{34266232-AAC5-496F-AAE4-CA95BC8EB193}"/>
          </ac:spMkLst>
        </pc:spChg>
        <pc:spChg chg="del">
          <ac:chgData name="Sefanja Severin" userId="99325c90-fb6f-426e-9744-e02f59114d16" providerId="ADAL" clId="{AC62DCE5-035A-41EB-A4B7-32A69C6A83E3}" dt="2023-03-20T08:01:33.540" v="1877" actId="478"/>
          <ac:spMkLst>
            <pc:docMk/>
            <pc:sldMk cId="1402927556" sldId="6895"/>
            <ac:spMk id="272" creationId="{905F4498-E435-47C1-B475-1ECBA0A9C905}"/>
          </ac:spMkLst>
        </pc:spChg>
        <pc:spChg chg="del">
          <ac:chgData name="Sefanja Severin" userId="99325c90-fb6f-426e-9744-e02f59114d16" providerId="ADAL" clId="{AC62DCE5-035A-41EB-A4B7-32A69C6A83E3}" dt="2023-03-20T08:01:33.540" v="1877" actId="478"/>
          <ac:spMkLst>
            <pc:docMk/>
            <pc:sldMk cId="1402927556" sldId="6895"/>
            <ac:spMk id="278" creationId="{C23642F1-8B71-4341-860D-39A21A4A2C46}"/>
          </ac:spMkLst>
        </pc:spChg>
        <pc:spChg chg="del">
          <ac:chgData name="Sefanja Severin" userId="99325c90-fb6f-426e-9744-e02f59114d16" providerId="ADAL" clId="{AC62DCE5-035A-41EB-A4B7-32A69C6A83E3}" dt="2023-03-20T08:01:33.540" v="1877" actId="478"/>
          <ac:spMkLst>
            <pc:docMk/>
            <pc:sldMk cId="1402927556" sldId="6895"/>
            <ac:spMk id="280" creationId="{A94D7D8F-DC83-4753-A3F6-5CE8B79B3036}"/>
          </ac:spMkLst>
        </pc:spChg>
        <pc:spChg chg="del">
          <ac:chgData name="Sefanja Severin" userId="99325c90-fb6f-426e-9744-e02f59114d16" providerId="ADAL" clId="{AC62DCE5-035A-41EB-A4B7-32A69C6A83E3}" dt="2023-03-20T08:01:33.540" v="1877" actId="478"/>
          <ac:spMkLst>
            <pc:docMk/>
            <pc:sldMk cId="1402927556" sldId="6895"/>
            <ac:spMk id="281" creationId="{CE2EFC3A-1D21-4FF6-8B61-93BAD6BE4319}"/>
          </ac:spMkLst>
        </pc:spChg>
        <pc:spChg chg="del">
          <ac:chgData name="Sefanja Severin" userId="99325c90-fb6f-426e-9744-e02f59114d16" providerId="ADAL" clId="{AC62DCE5-035A-41EB-A4B7-32A69C6A83E3}" dt="2023-03-20T08:01:33.540" v="1877" actId="478"/>
          <ac:spMkLst>
            <pc:docMk/>
            <pc:sldMk cId="1402927556" sldId="6895"/>
            <ac:spMk id="291" creationId="{2470FF90-8DBF-42B4-9237-685545DAC2A4}"/>
          </ac:spMkLst>
        </pc:spChg>
        <pc:spChg chg="del">
          <ac:chgData name="Sefanja Severin" userId="99325c90-fb6f-426e-9744-e02f59114d16" providerId="ADAL" clId="{AC62DCE5-035A-41EB-A4B7-32A69C6A83E3}" dt="2023-03-20T08:01:33.540" v="1877" actId="478"/>
          <ac:spMkLst>
            <pc:docMk/>
            <pc:sldMk cId="1402927556" sldId="6895"/>
            <ac:spMk id="293" creationId="{CC0DB012-FD99-4447-8257-02ACF53AD099}"/>
          </ac:spMkLst>
        </pc:spChg>
        <pc:spChg chg="del">
          <ac:chgData name="Sefanja Severin" userId="99325c90-fb6f-426e-9744-e02f59114d16" providerId="ADAL" clId="{AC62DCE5-035A-41EB-A4B7-32A69C6A83E3}" dt="2023-03-20T08:01:33.540" v="1877" actId="478"/>
          <ac:spMkLst>
            <pc:docMk/>
            <pc:sldMk cId="1402927556" sldId="6895"/>
            <ac:spMk id="296" creationId="{A5BAF8FD-1616-4BF1-8D94-FAA8F0ABB763}"/>
          </ac:spMkLst>
        </pc:spChg>
        <pc:spChg chg="del">
          <ac:chgData name="Sefanja Severin" userId="99325c90-fb6f-426e-9744-e02f59114d16" providerId="ADAL" clId="{AC62DCE5-035A-41EB-A4B7-32A69C6A83E3}" dt="2023-03-20T08:01:33.540" v="1877" actId="478"/>
          <ac:spMkLst>
            <pc:docMk/>
            <pc:sldMk cId="1402927556" sldId="6895"/>
            <ac:spMk id="300" creationId="{5B919B13-EA3C-4AE8-9088-DD74D952B7FA}"/>
          </ac:spMkLst>
        </pc:spChg>
        <pc:spChg chg="del">
          <ac:chgData name="Sefanja Severin" userId="99325c90-fb6f-426e-9744-e02f59114d16" providerId="ADAL" clId="{AC62DCE5-035A-41EB-A4B7-32A69C6A83E3}" dt="2023-03-20T08:01:33.540" v="1877" actId="478"/>
          <ac:spMkLst>
            <pc:docMk/>
            <pc:sldMk cId="1402927556" sldId="6895"/>
            <ac:spMk id="301" creationId="{4FAC4ACF-B5C1-4169-8DEC-98B319D66D9D}"/>
          </ac:spMkLst>
        </pc:spChg>
        <pc:spChg chg="del">
          <ac:chgData name="Sefanja Severin" userId="99325c90-fb6f-426e-9744-e02f59114d16" providerId="ADAL" clId="{AC62DCE5-035A-41EB-A4B7-32A69C6A83E3}" dt="2023-03-20T08:01:33.540" v="1877" actId="478"/>
          <ac:spMkLst>
            <pc:docMk/>
            <pc:sldMk cId="1402927556" sldId="6895"/>
            <ac:spMk id="304" creationId="{2D86F804-4A4A-4808-B816-0D2038F00C03}"/>
          </ac:spMkLst>
        </pc:spChg>
        <pc:spChg chg="del">
          <ac:chgData name="Sefanja Severin" userId="99325c90-fb6f-426e-9744-e02f59114d16" providerId="ADAL" clId="{AC62DCE5-035A-41EB-A4B7-32A69C6A83E3}" dt="2023-03-20T08:01:33.540" v="1877" actId="478"/>
          <ac:spMkLst>
            <pc:docMk/>
            <pc:sldMk cId="1402927556" sldId="6895"/>
            <ac:spMk id="310" creationId="{7AF79861-9A8D-4921-B9DE-E5C9ECA84B41}"/>
          </ac:spMkLst>
        </pc:spChg>
        <pc:spChg chg="del">
          <ac:chgData name="Sefanja Severin" userId="99325c90-fb6f-426e-9744-e02f59114d16" providerId="ADAL" clId="{AC62DCE5-035A-41EB-A4B7-32A69C6A83E3}" dt="2023-03-20T08:01:33.540" v="1877" actId="478"/>
          <ac:spMkLst>
            <pc:docMk/>
            <pc:sldMk cId="1402927556" sldId="6895"/>
            <ac:spMk id="324" creationId="{479BB1AB-CC9E-4BC2-904E-15847DDAF0A2}"/>
          </ac:spMkLst>
        </pc:spChg>
        <pc:spChg chg="del">
          <ac:chgData name="Sefanja Severin" userId="99325c90-fb6f-426e-9744-e02f59114d16" providerId="ADAL" clId="{AC62DCE5-035A-41EB-A4B7-32A69C6A83E3}" dt="2023-03-20T08:01:33.540" v="1877" actId="478"/>
          <ac:spMkLst>
            <pc:docMk/>
            <pc:sldMk cId="1402927556" sldId="6895"/>
            <ac:spMk id="326" creationId="{18CDDB2A-6B34-4516-9C03-816CD35D1EA1}"/>
          </ac:spMkLst>
        </pc:spChg>
        <pc:spChg chg="del">
          <ac:chgData name="Sefanja Severin" userId="99325c90-fb6f-426e-9744-e02f59114d16" providerId="ADAL" clId="{AC62DCE5-035A-41EB-A4B7-32A69C6A83E3}" dt="2023-03-20T08:01:33.540" v="1877" actId="478"/>
          <ac:spMkLst>
            <pc:docMk/>
            <pc:sldMk cId="1402927556" sldId="6895"/>
            <ac:spMk id="331" creationId="{A71DDE6B-53CE-46FE-82A2-31AE87B7FB24}"/>
          </ac:spMkLst>
        </pc:spChg>
        <pc:spChg chg="del">
          <ac:chgData name="Sefanja Severin" userId="99325c90-fb6f-426e-9744-e02f59114d16" providerId="ADAL" clId="{AC62DCE5-035A-41EB-A4B7-32A69C6A83E3}" dt="2023-03-20T08:01:33.540" v="1877" actId="478"/>
          <ac:spMkLst>
            <pc:docMk/>
            <pc:sldMk cId="1402927556" sldId="6895"/>
            <ac:spMk id="332" creationId="{9F6D9EBC-2E73-4226-BA25-E6573A77E159}"/>
          </ac:spMkLst>
        </pc:spChg>
        <pc:spChg chg="del">
          <ac:chgData name="Sefanja Severin" userId="99325c90-fb6f-426e-9744-e02f59114d16" providerId="ADAL" clId="{AC62DCE5-035A-41EB-A4B7-32A69C6A83E3}" dt="2023-03-20T08:01:33.540" v="1877" actId="478"/>
          <ac:spMkLst>
            <pc:docMk/>
            <pc:sldMk cId="1402927556" sldId="6895"/>
            <ac:spMk id="334" creationId="{AC520BA9-C4C8-4837-A920-345808758C34}"/>
          </ac:spMkLst>
        </pc:spChg>
        <pc:spChg chg="del">
          <ac:chgData name="Sefanja Severin" userId="99325c90-fb6f-426e-9744-e02f59114d16" providerId="ADAL" clId="{AC62DCE5-035A-41EB-A4B7-32A69C6A83E3}" dt="2023-03-20T08:01:33.540" v="1877" actId="478"/>
          <ac:spMkLst>
            <pc:docMk/>
            <pc:sldMk cId="1402927556" sldId="6895"/>
            <ac:spMk id="338" creationId="{0D7318CD-1C2A-4312-9688-16FFEFF77764}"/>
          </ac:spMkLst>
        </pc:spChg>
        <pc:spChg chg="mod">
          <ac:chgData name="Sefanja Severin" userId="99325c90-fb6f-426e-9744-e02f59114d16" providerId="ADAL" clId="{AC62DCE5-035A-41EB-A4B7-32A69C6A83E3}" dt="2023-03-20T09:05:54.156" v="3599" actId="20577"/>
          <ac:spMkLst>
            <pc:docMk/>
            <pc:sldMk cId="1402927556" sldId="6895"/>
            <ac:spMk id="346" creationId="{488255A0-905E-47E6-A255-DDA6246D6628}"/>
          </ac:spMkLst>
        </pc:spChg>
        <pc:spChg chg="del">
          <ac:chgData name="Sefanja Severin" userId="99325c90-fb6f-426e-9744-e02f59114d16" providerId="ADAL" clId="{AC62DCE5-035A-41EB-A4B7-32A69C6A83E3}" dt="2023-03-20T08:01:33.540" v="1877" actId="478"/>
          <ac:spMkLst>
            <pc:docMk/>
            <pc:sldMk cId="1402927556" sldId="6895"/>
            <ac:spMk id="354" creationId="{EFC282FC-D8E6-4025-AE18-CE8DB66C162D}"/>
          </ac:spMkLst>
        </pc:spChg>
        <pc:spChg chg="del">
          <ac:chgData name="Sefanja Severin" userId="99325c90-fb6f-426e-9744-e02f59114d16" providerId="ADAL" clId="{AC62DCE5-035A-41EB-A4B7-32A69C6A83E3}" dt="2023-03-20T08:01:33.540" v="1877" actId="478"/>
          <ac:spMkLst>
            <pc:docMk/>
            <pc:sldMk cId="1402927556" sldId="6895"/>
            <ac:spMk id="367" creationId="{F14A6490-867B-40E9-8767-29F864911C99}"/>
          </ac:spMkLst>
        </pc:spChg>
        <pc:spChg chg="del">
          <ac:chgData name="Sefanja Severin" userId="99325c90-fb6f-426e-9744-e02f59114d16" providerId="ADAL" clId="{AC62DCE5-035A-41EB-A4B7-32A69C6A83E3}" dt="2023-03-20T08:01:33.540" v="1877" actId="478"/>
          <ac:spMkLst>
            <pc:docMk/>
            <pc:sldMk cId="1402927556" sldId="6895"/>
            <ac:spMk id="374" creationId="{4C4C67BB-33E6-464A-859D-3A23B13D1B43}"/>
          </ac:spMkLst>
        </pc:spChg>
        <pc:spChg chg="del">
          <ac:chgData name="Sefanja Severin" userId="99325c90-fb6f-426e-9744-e02f59114d16" providerId="ADAL" clId="{AC62DCE5-035A-41EB-A4B7-32A69C6A83E3}" dt="2023-03-20T08:01:33.540" v="1877" actId="478"/>
          <ac:spMkLst>
            <pc:docMk/>
            <pc:sldMk cId="1402927556" sldId="6895"/>
            <ac:spMk id="375" creationId="{D995FCF9-8A69-4722-A4F4-9B74BE86E47A}"/>
          </ac:spMkLst>
        </pc:spChg>
        <pc:spChg chg="del">
          <ac:chgData name="Sefanja Severin" userId="99325c90-fb6f-426e-9744-e02f59114d16" providerId="ADAL" clId="{AC62DCE5-035A-41EB-A4B7-32A69C6A83E3}" dt="2023-03-20T08:01:33.540" v="1877" actId="478"/>
          <ac:spMkLst>
            <pc:docMk/>
            <pc:sldMk cId="1402927556" sldId="6895"/>
            <ac:spMk id="385" creationId="{9343590C-E3EA-4D11-9D01-5B4ABD90342F}"/>
          </ac:spMkLst>
        </pc:spChg>
        <pc:spChg chg="del">
          <ac:chgData name="Sefanja Severin" userId="99325c90-fb6f-426e-9744-e02f59114d16" providerId="ADAL" clId="{AC62DCE5-035A-41EB-A4B7-32A69C6A83E3}" dt="2023-03-20T08:01:33.540" v="1877" actId="478"/>
          <ac:spMkLst>
            <pc:docMk/>
            <pc:sldMk cId="1402927556" sldId="6895"/>
            <ac:spMk id="393" creationId="{C9C25C3F-B610-4A45-AEE6-48B4C49B3242}"/>
          </ac:spMkLst>
        </pc:spChg>
        <pc:spChg chg="del">
          <ac:chgData name="Sefanja Severin" userId="99325c90-fb6f-426e-9744-e02f59114d16" providerId="ADAL" clId="{AC62DCE5-035A-41EB-A4B7-32A69C6A83E3}" dt="2023-03-20T08:01:33.540" v="1877" actId="478"/>
          <ac:spMkLst>
            <pc:docMk/>
            <pc:sldMk cId="1402927556" sldId="6895"/>
            <ac:spMk id="401" creationId="{77A1AF02-C4DF-4366-A47A-F5EAB60E3B90}"/>
          </ac:spMkLst>
        </pc:spChg>
        <pc:spChg chg="del">
          <ac:chgData name="Sefanja Severin" userId="99325c90-fb6f-426e-9744-e02f59114d16" providerId="ADAL" clId="{AC62DCE5-035A-41EB-A4B7-32A69C6A83E3}" dt="2023-03-20T08:01:33.540" v="1877" actId="478"/>
          <ac:spMkLst>
            <pc:docMk/>
            <pc:sldMk cId="1402927556" sldId="6895"/>
            <ac:spMk id="409" creationId="{DDEF03BA-F319-4666-9265-394B7AD33845}"/>
          </ac:spMkLst>
        </pc:spChg>
        <pc:spChg chg="del">
          <ac:chgData name="Sefanja Severin" userId="99325c90-fb6f-426e-9744-e02f59114d16" providerId="ADAL" clId="{AC62DCE5-035A-41EB-A4B7-32A69C6A83E3}" dt="2023-03-20T08:01:33.540" v="1877" actId="478"/>
          <ac:spMkLst>
            <pc:docMk/>
            <pc:sldMk cId="1402927556" sldId="6895"/>
            <ac:spMk id="415" creationId="{5FE2DF57-5DB0-4E9C-B083-9A5730515786}"/>
          </ac:spMkLst>
        </pc:spChg>
        <pc:spChg chg="del">
          <ac:chgData name="Sefanja Severin" userId="99325c90-fb6f-426e-9744-e02f59114d16" providerId="ADAL" clId="{AC62DCE5-035A-41EB-A4B7-32A69C6A83E3}" dt="2023-03-20T08:01:33.540" v="1877" actId="478"/>
          <ac:spMkLst>
            <pc:docMk/>
            <pc:sldMk cId="1402927556" sldId="6895"/>
            <ac:spMk id="420" creationId="{33694FE2-BF41-4809-B4D7-565D0BA746D4}"/>
          </ac:spMkLst>
        </pc:spChg>
        <pc:graphicFrameChg chg="add mod modGraphic">
          <ac:chgData name="Sefanja Severin" userId="99325c90-fb6f-426e-9744-e02f59114d16" providerId="ADAL" clId="{AC62DCE5-035A-41EB-A4B7-32A69C6A83E3}" dt="2023-03-20T10:33:36.889" v="4305" actId="1076"/>
          <ac:graphicFrameMkLst>
            <pc:docMk/>
            <pc:sldMk cId="1402927556" sldId="6895"/>
            <ac:graphicFrameMk id="77" creationId="{40790A7D-4F95-21C8-166C-8AAC4F3D9508}"/>
          </ac:graphicFrameMkLst>
        </pc:graphicFrameChg>
        <pc:graphicFrameChg chg="del">
          <ac:chgData name="Sefanja Severin" userId="99325c90-fb6f-426e-9744-e02f59114d16" providerId="ADAL" clId="{AC62DCE5-035A-41EB-A4B7-32A69C6A83E3}" dt="2023-03-20T07:46:28.513" v="1426" actId="478"/>
          <ac:graphicFrameMkLst>
            <pc:docMk/>
            <pc:sldMk cId="1402927556" sldId="6895"/>
            <ac:graphicFrameMk id="110" creationId="{F3E8BBCE-4569-4C16-93EE-87A67D672574}"/>
          </ac:graphicFrameMkLst>
        </pc:graphicFrameChg>
        <pc:cxnChg chg="add mod">
          <ac:chgData name="Sefanja Severin" userId="99325c90-fb6f-426e-9744-e02f59114d16" providerId="ADAL" clId="{AC62DCE5-035A-41EB-A4B7-32A69C6A83E3}" dt="2023-03-20T10:33:36.889" v="4305" actId="1076"/>
          <ac:cxnSpMkLst>
            <pc:docMk/>
            <pc:sldMk cId="1402927556" sldId="6895"/>
            <ac:cxnSpMk id="12" creationId="{A6E6F89E-35A8-7577-33C2-E12AE70DFB29}"/>
          </ac:cxnSpMkLst>
        </pc:cxnChg>
        <pc:cxnChg chg="add mod">
          <ac:chgData name="Sefanja Severin" userId="99325c90-fb6f-426e-9744-e02f59114d16" providerId="ADAL" clId="{AC62DCE5-035A-41EB-A4B7-32A69C6A83E3}" dt="2023-03-20T10:33:36.889" v="4305" actId="1076"/>
          <ac:cxnSpMkLst>
            <pc:docMk/>
            <pc:sldMk cId="1402927556" sldId="6895"/>
            <ac:cxnSpMk id="15" creationId="{21D77A5E-C515-C867-7647-330D2FFEACDA}"/>
          </ac:cxnSpMkLst>
        </pc:cxnChg>
        <pc:cxnChg chg="add mod">
          <ac:chgData name="Sefanja Severin" userId="99325c90-fb6f-426e-9744-e02f59114d16" providerId="ADAL" clId="{AC62DCE5-035A-41EB-A4B7-32A69C6A83E3}" dt="2023-03-20T10:33:36.889" v="4305" actId="1076"/>
          <ac:cxnSpMkLst>
            <pc:docMk/>
            <pc:sldMk cId="1402927556" sldId="6895"/>
            <ac:cxnSpMk id="18" creationId="{F20C02B6-D19C-D108-5435-DBB10CF13B06}"/>
          </ac:cxnSpMkLst>
        </pc:cxnChg>
        <pc:cxnChg chg="add mod">
          <ac:chgData name="Sefanja Severin" userId="99325c90-fb6f-426e-9744-e02f59114d16" providerId="ADAL" clId="{AC62DCE5-035A-41EB-A4B7-32A69C6A83E3}" dt="2023-03-20T10:33:36.889" v="4305" actId="1076"/>
          <ac:cxnSpMkLst>
            <pc:docMk/>
            <pc:sldMk cId="1402927556" sldId="6895"/>
            <ac:cxnSpMk id="32" creationId="{4AE37C95-9F4B-8617-11B2-C8BDDF817979}"/>
          </ac:cxnSpMkLst>
        </pc:cxnChg>
        <pc:cxnChg chg="add mod">
          <ac:chgData name="Sefanja Severin" userId="99325c90-fb6f-426e-9744-e02f59114d16" providerId="ADAL" clId="{AC62DCE5-035A-41EB-A4B7-32A69C6A83E3}" dt="2023-03-20T10:33:36.889" v="4305" actId="1076"/>
          <ac:cxnSpMkLst>
            <pc:docMk/>
            <pc:sldMk cId="1402927556" sldId="6895"/>
            <ac:cxnSpMk id="39" creationId="{9B7C0430-9062-F9AC-0D53-52470C48264D}"/>
          </ac:cxnSpMkLst>
        </pc:cxnChg>
        <pc:cxnChg chg="add mod">
          <ac:chgData name="Sefanja Severin" userId="99325c90-fb6f-426e-9744-e02f59114d16" providerId="ADAL" clId="{AC62DCE5-035A-41EB-A4B7-32A69C6A83E3}" dt="2023-03-20T10:33:36.889" v="4305" actId="1076"/>
          <ac:cxnSpMkLst>
            <pc:docMk/>
            <pc:sldMk cId="1402927556" sldId="6895"/>
            <ac:cxnSpMk id="46" creationId="{87A6B0D6-AE56-69CD-51CA-99D3C89DB256}"/>
          </ac:cxnSpMkLst>
        </pc:cxnChg>
        <pc:cxnChg chg="add mod">
          <ac:chgData name="Sefanja Severin" userId="99325c90-fb6f-426e-9744-e02f59114d16" providerId="ADAL" clId="{AC62DCE5-035A-41EB-A4B7-32A69C6A83E3}" dt="2023-03-20T10:33:36.889" v="4305" actId="1076"/>
          <ac:cxnSpMkLst>
            <pc:docMk/>
            <pc:sldMk cId="1402927556" sldId="6895"/>
            <ac:cxnSpMk id="53" creationId="{B125CC1A-1417-C2BF-56BD-C3337446FA5B}"/>
          </ac:cxnSpMkLst>
        </pc:cxnChg>
        <pc:cxnChg chg="add mod">
          <ac:chgData name="Sefanja Severin" userId="99325c90-fb6f-426e-9744-e02f59114d16" providerId="ADAL" clId="{AC62DCE5-035A-41EB-A4B7-32A69C6A83E3}" dt="2023-03-20T10:33:36.889" v="4305" actId="1076"/>
          <ac:cxnSpMkLst>
            <pc:docMk/>
            <pc:sldMk cId="1402927556" sldId="6895"/>
            <ac:cxnSpMk id="69" creationId="{49902E55-245F-5BC5-4586-E10B67015851}"/>
          </ac:cxnSpMkLst>
        </pc:cxnChg>
        <pc:cxnChg chg="add del mod">
          <ac:chgData name="Sefanja Severin" userId="99325c90-fb6f-426e-9744-e02f59114d16" providerId="ADAL" clId="{AC62DCE5-035A-41EB-A4B7-32A69C6A83E3}" dt="2023-03-20T10:40:09.832" v="4336" actId="478"/>
          <ac:cxnSpMkLst>
            <pc:docMk/>
            <pc:sldMk cId="1402927556" sldId="6895"/>
            <ac:cxnSpMk id="79" creationId="{88EAC8C3-7AFD-392E-9471-A6D88EE13411}"/>
          </ac:cxnSpMkLst>
        </pc:cxnChg>
        <pc:cxnChg chg="add del mod">
          <ac:chgData name="Sefanja Severin" userId="99325c90-fb6f-426e-9744-e02f59114d16" providerId="ADAL" clId="{AC62DCE5-035A-41EB-A4B7-32A69C6A83E3}" dt="2023-03-20T10:39:27.717" v="4335" actId="478"/>
          <ac:cxnSpMkLst>
            <pc:docMk/>
            <pc:sldMk cId="1402927556" sldId="6895"/>
            <ac:cxnSpMk id="95" creationId="{9179879D-8DF6-5FE0-B7E0-9D1CFEB8AA11}"/>
          </ac:cxnSpMkLst>
        </pc:cxnChg>
        <pc:cxnChg chg="del mod">
          <ac:chgData name="Sefanja Severin" userId="99325c90-fb6f-426e-9744-e02f59114d16" providerId="ADAL" clId="{AC62DCE5-035A-41EB-A4B7-32A69C6A83E3}" dt="2023-03-20T08:01:33.540" v="1877" actId="478"/>
          <ac:cxnSpMkLst>
            <pc:docMk/>
            <pc:sldMk cId="1402927556" sldId="6895"/>
            <ac:cxnSpMk id="153" creationId="{6A0530AE-388F-4844-A158-C20E875B66E4}"/>
          </ac:cxnSpMkLst>
        </pc:cxnChg>
        <pc:cxnChg chg="del mod">
          <ac:chgData name="Sefanja Severin" userId="99325c90-fb6f-426e-9744-e02f59114d16" providerId="ADAL" clId="{AC62DCE5-035A-41EB-A4B7-32A69C6A83E3}" dt="2023-03-20T08:01:33.540" v="1877" actId="478"/>
          <ac:cxnSpMkLst>
            <pc:docMk/>
            <pc:sldMk cId="1402927556" sldId="6895"/>
            <ac:cxnSpMk id="251" creationId="{5DD096DF-C7E4-4C84-903B-CCB479F08786}"/>
          </ac:cxnSpMkLst>
        </pc:cxnChg>
        <pc:cxnChg chg="del mod">
          <ac:chgData name="Sefanja Severin" userId="99325c90-fb6f-426e-9744-e02f59114d16" providerId="ADAL" clId="{AC62DCE5-035A-41EB-A4B7-32A69C6A83E3}" dt="2023-03-20T08:01:33.540" v="1877" actId="478"/>
          <ac:cxnSpMkLst>
            <pc:docMk/>
            <pc:sldMk cId="1402927556" sldId="6895"/>
            <ac:cxnSpMk id="264" creationId="{1217693C-595E-424B-AAD5-E38E28D04384}"/>
          </ac:cxnSpMkLst>
        </pc:cxnChg>
        <pc:cxnChg chg="del mod">
          <ac:chgData name="Sefanja Severin" userId="99325c90-fb6f-426e-9744-e02f59114d16" providerId="ADAL" clId="{AC62DCE5-035A-41EB-A4B7-32A69C6A83E3}" dt="2023-03-20T08:01:33.540" v="1877" actId="478"/>
          <ac:cxnSpMkLst>
            <pc:docMk/>
            <pc:sldMk cId="1402927556" sldId="6895"/>
            <ac:cxnSpMk id="266" creationId="{E983A805-AFAF-4073-A3F3-69EE9EE1FFD0}"/>
          </ac:cxnSpMkLst>
        </pc:cxnChg>
        <pc:cxnChg chg="del mod">
          <ac:chgData name="Sefanja Severin" userId="99325c90-fb6f-426e-9744-e02f59114d16" providerId="ADAL" clId="{AC62DCE5-035A-41EB-A4B7-32A69C6A83E3}" dt="2023-03-20T08:01:33.540" v="1877" actId="478"/>
          <ac:cxnSpMkLst>
            <pc:docMk/>
            <pc:sldMk cId="1402927556" sldId="6895"/>
            <ac:cxnSpMk id="270" creationId="{BF8618D1-20A1-4D8B-A1A5-9A8D87FC16E8}"/>
          </ac:cxnSpMkLst>
        </pc:cxnChg>
        <pc:cxnChg chg="del mod">
          <ac:chgData name="Sefanja Severin" userId="99325c90-fb6f-426e-9744-e02f59114d16" providerId="ADAL" clId="{AC62DCE5-035A-41EB-A4B7-32A69C6A83E3}" dt="2023-03-20T08:01:33.540" v="1877" actId="478"/>
          <ac:cxnSpMkLst>
            <pc:docMk/>
            <pc:sldMk cId="1402927556" sldId="6895"/>
            <ac:cxnSpMk id="288" creationId="{C83257D2-1AE8-44FF-B775-28CDB87F4A62}"/>
          </ac:cxnSpMkLst>
        </pc:cxnChg>
        <pc:cxnChg chg="del mod">
          <ac:chgData name="Sefanja Severin" userId="99325c90-fb6f-426e-9744-e02f59114d16" providerId="ADAL" clId="{AC62DCE5-035A-41EB-A4B7-32A69C6A83E3}" dt="2023-03-20T08:01:33.540" v="1877" actId="478"/>
          <ac:cxnSpMkLst>
            <pc:docMk/>
            <pc:sldMk cId="1402927556" sldId="6895"/>
            <ac:cxnSpMk id="305" creationId="{F4AFF009-DEF9-4BAE-9C19-BED97E8611EC}"/>
          </ac:cxnSpMkLst>
        </pc:cxnChg>
        <pc:cxnChg chg="del mod">
          <ac:chgData name="Sefanja Severin" userId="99325c90-fb6f-426e-9744-e02f59114d16" providerId="ADAL" clId="{AC62DCE5-035A-41EB-A4B7-32A69C6A83E3}" dt="2023-03-20T08:01:33.540" v="1877" actId="478"/>
          <ac:cxnSpMkLst>
            <pc:docMk/>
            <pc:sldMk cId="1402927556" sldId="6895"/>
            <ac:cxnSpMk id="312" creationId="{A5A3FECC-0CAA-4E3F-B17A-0EE41A2EF5D8}"/>
          </ac:cxnSpMkLst>
        </pc:cxnChg>
        <pc:cxnChg chg="del mod">
          <ac:chgData name="Sefanja Severin" userId="99325c90-fb6f-426e-9744-e02f59114d16" providerId="ADAL" clId="{AC62DCE5-035A-41EB-A4B7-32A69C6A83E3}" dt="2023-03-20T08:01:33.540" v="1877" actId="478"/>
          <ac:cxnSpMkLst>
            <pc:docMk/>
            <pc:sldMk cId="1402927556" sldId="6895"/>
            <ac:cxnSpMk id="325" creationId="{F8DBE55E-46DE-45FF-818E-1939D763AC76}"/>
          </ac:cxnSpMkLst>
        </pc:cxnChg>
        <pc:cxnChg chg="del mod">
          <ac:chgData name="Sefanja Severin" userId="99325c90-fb6f-426e-9744-e02f59114d16" providerId="ADAL" clId="{AC62DCE5-035A-41EB-A4B7-32A69C6A83E3}" dt="2023-03-20T08:01:33.540" v="1877" actId="478"/>
          <ac:cxnSpMkLst>
            <pc:docMk/>
            <pc:sldMk cId="1402927556" sldId="6895"/>
            <ac:cxnSpMk id="333" creationId="{DA319E48-15F8-4AEB-849E-AAEF8105727B}"/>
          </ac:cxnSpMkLst>
        </pc:cxnChg>
        <pc:cxnChg chg="del mod">
          <ac:chgData name="Sefanja Severin" userId="99325c90-fb6f-426e-9744-e02f59114d16" providerId="ADAL" clId="{AC62DCE5-035A-41EB-A4B7-32A69C6A83E3}" dt="2023-03-20T08:01:33.540" v="1877" actId="478"/>
          <ac:cxnSpMkLst>
            <pc:docMk/>
            <pc:sldMk cId="1402927556" sldId="6895"/>
            <ac:cxnSpMk id="337" creationId="{795BBBA3-BF0D-4E4F-8080-B8EE09E8205B}"/>
          </ac:cxnSpMkLst>
        </pc:cxnChg>
        <pc:cxnChg chg="del mod">
          <ac:chgData name="Sefanja Severin" userId="99325c90-fb6f-426e-9744-e02f59114d16" providerId="ADAL" clId="{AC62DCE5-035A-41EB-A4B7-32A69C6A83E3}" dt="2023-03-20T08:01:33.540" v="1877" actId="478"/>
          <ac:cxnSpMkLst>
            <pc:docMk/>
            <pc:sldMk cId="1402927556" sldId="6895"/>
            <ac:cxnSpMk id="350" creationId="{55AD29AE-E90A-42DB-9913-019E8C353855}"/>
          </ac:cxnSpMkLst>
        </pc:cxnChg>
        <pc:cxnChg chg="del">
          <ac:chgData name="Sefanja Severin" userId="99325c90-fb6f-426e-9744-e02f59114d16" providerId="ADAL" clId="{AC62DCE5-035A-41EB-A4B7-32A69C6A83E3}" dt="2023-03-20T08:01:33.540" v="1877" actId="478"/>
          <ac:cxnSpMkLst>
            <pc:docMk/>
            <pc:sldMk cId="1402927556" sldId="6895"/>
            <ac:cxnSpMk id="355" creationId="{0C965CCB-ACB2-41BF-8C7E-C5D32776CF7B}"/>
          </ac:cxnSpMkLst>
        </pc:cxnChg>
        <pc:cxnChg chg="del">
          <ac:chgData name="Sefanja Severin" userId="99325c90-fb6f-426e-9744-e02f59114d16" providerId="ADAL" clId="{AC62DCE5-035A-41EB-A4B7-32A69C6A83E3}" dt="2023-03-20T08:01:33.540" v="1877" actId="478"/>
          <ac:cxnSpMkLst>
            <pc:docMk/>
            <pc:sldMk cId="1402927556" sldId="6895"/>
            <ac:cxnSpMk id="368" creationId="{001D2BFD-022A-40A4-AAC8-7D399BFED5CF}"/>
          </ac:cxnSpMkLst>
        </pc:cxnChg>
        <pc:cxnChg chg="del mod">
          <ac:chgData name="Sefanja Severin" userId="99325c90-fb6f-426e-9744-e02f59114d16" providerId="ADAL" clId="{AC62DCE5-035A-41EB-A4B7-32A69C6A83E3}" dt="2023-03-20T08:01:33.540" v="1877" actId="478"/>
          <ac:cxnSpMkLst>
            <pc:docMk/>
            <pc:sldMk cId="1402927556" sldId="6895"/>
            <ac:cxnSpMk id="378" creationId="{7E302880-C38F-4B4D-A985-3B4736953DD4}"/>
          </ac:cxnSpMkLst>
        </pc:cxnChg>
        <pc:cxnChg chg="del mod">
          <ac:chgData name="Sefanja Severin" userId="99325c90-fb6f-426e-9744-e02f59114d16" providerId="ADAL" clId="{AC62DCE5-035A-41EB-A4B7-32A69C6A83E3}" dt="2023-03-20T08:01:33.540" v="1877" actId="478"/>
          <ac:cxnSpMkLst>
            <pc:docMk/>
            <pc:sldMk cId="1402927556" sldId="6895"/>
            <ac:cxnSpMk id="392" creationId="{3B9FBAEC-D1C3-4461-BD39-77D89ADC7974}"/>
          </ac:cxnSpMkLst>
        </pc:cxnChg>
        <pc:cxnChg chg="del mod">
          <ac:chgData name="Sefanja Severin" userId="99325c90-fb6f-426e-9744-e02f59114d16" providerId="ADAL" clId="{AC62DCE5-035A-41EB-A4B7-32A69C6A83E3}" dt="2023-03-20T08:01:33.540" v="1877" actId="478"/>
          <ac:cxnSpMkLst>
            <pc:docMk/>
            <pc:sldMk cId="1402927556" sldId="6895"/>
            <ac:cxnSpMk id="400" creationId="{664EE849-0EC8-4623-B76A-E9256CDA2D37}"/>
          </ac:cxnSpMkLst>
        </pc:cxnChg>
        <pc:cxnChg chg="del">
          <ac:chgData name="Sefanja Severin" userId="99325c90-fb6f-426e-9744-e02f59114d16" providerId="ADAL" clId="{AC62DCE5-035A-41EB-A4B7-32A69C6A83E3}" dt="2023-03-20T08:01:33.540" v="1877" actId="478"/>
          <ac:cxnSpMkLst>
            <pc:docMk/>
            <pc:sldMk cId="1402927556" sldId="6895"/>
            <ac:cxnSpMk id="406" creationId="{0DFA0CDD-E444-4B61-94D1-A819CD667BF5}"/>
          </ac:cxnSpMkLst>
        </pc:cxnChg>
        <pc:cxnChg chg="del mod">
          <ac:chgData name="Sefanja Severin" userId="99325c90-fb6f-426e-9744-e02f59114d16" providerId="ADAL" clId="{AC62DCE5-035A-41EB-A4B7-32A69C6A83E3}" dt="2023-03-20T08:01:33.540" v="1877" actId="478"/>
          <ac:cxnSpMkLst>
            <pc:docMk/>
            <pc:sldMk cId="1402927556" sldId="6895"/>
            <ac:cxnSpMk id="412" creationId="{E3A8103A-2550-4226-B657-0AFEB61C31B4}"/>
          </ac:cxnSpMkLst>
        </pc:cxnChg>
        <pc:cxnChg chg="del mod">
          <ac:chgData name="Sefanja Severin" userId="99325c90-fb6f-426e-9744-e02f59114d16" providerId="ADAL" clId="{AC62DCE5-035A-41EB-A4B7-32A69C6A83E3}" dt="2023-03-20T08:01:33.540" v="1877" actId="478"/>
          <ac:cxnSpMkLst>
            <pc:docMk/>
            <pc:sldMk cId="1402927556" sldId="6895"/>
            <ac:cxnSpMk id="416" creationId="{C6399D2D-EE10-4844-8DE0-871A34497AFA}"/>
          </ac:cxnSpMkLst>
        </pc:cxnChg>
      </pc:sldChg>
    </pc:docChg>
  </pc:docChgLst>
  <pc:docChgLst>
    <pc:chgData name="Smarius, John" userId="c30baacd-31b9-4ea6-b79e-1b4cd3c35358" providerId="ADAL" clId="{3A1D3863-7935-400F-959F-0DC766BE285C}"/>
    <pc:docChg chg="custSel delSld modSld">
      <pc:chgData name="Smarius, John" userId="c30baacd-31b9-4ea6-b79e-1b4cd3c35358" providerId="ADAL" clId="{3A1D3863-7935-400F-959F-0DC766BE285C}" dt="2023-03-09T15:51:46.211" v="333" actId="478"/>
      <pc:docMkLst>
        <pc:docMk/>
      </pc:docMkLst>
      <pc:sldChg chg="del">
        <pc:chgData name="Smarius, John" userId="c30baacd-31b9-4ea6-b79e-1b4cd3c35358" providerId="ADAL" clId="{3A1D3863-7935-400F-959F-0DC766BE285C}" dt="2023-03-09T12:18:13.324" v="194" actId="47"/>
        <pc:sldMkLst>
          <pc:docMk/>
          <pc:sldMk cId="1429273558" sldId="6842"/>
        </pc:sldMkLst>
      </pc:sldChg>
      <pc:sldChg chg="delSp mod">
        <pc:chgData name="Smarius, John" userId="c30baacd-31b9-4ea6-b79e-1b4cd3c35358" providerId="ADAL" clId="{3A1D3863-7935-400F-959F-0DC766BE285C}" dt="2023-03-09T15:51:46.211" v="333" actId="478"/>
        <pc:sldMkLst>
          <pc:docMk/>
          <pc:sldMk cId="2910174808" sldId="6846"/>
        </pc:sldMkLst>
        <pc:spChg chg="del">
          <ac:chgData name="Smarius, John" userId="c30baacd-31b9-4ea6-b79e-1b4cd3c35358" providerId="ADAL" clId="{3A1D3863-7935-400F-959F-0DC766BE285C}" dt="2023-03-09T15:51:46.211" v="333" actId="478"/>
          <ac:spMkLst>
            <pc:docMk/>
            <pc:sldMk cId="2910174808" sldId="6846"/>
            <ac:spMk id="325" creationId="{E63A4072-0FFA-8678-B47E-315A63CD95D2}"/>
          </ac:spMkLst>
        </pc:spChg>
      </pc:sldChg>
      <pc:sldChg chg="addSp delSp modSp mod">
        <pc:chgData name="Smarius, John" userId="c30baacd-31b9-4ea6-b79e-1b4cd3c35358" providerId="ADAL" clId="{3A1D3863-7935-400F-959F-0DC766BE285C}" dt="2023-03-09T11:56:16.206" v="4" actId="478"/>
        <pc:sldMkLst>
          <pc:docMk/>
          <pc:sldMk cId="2545775204" sldId="6860"/>
        </pc:sldMkLst>
        <pc:picChg chg="del">
          <ac:chgData name="Smarius, John" userId="c30baacd-31b9-4ea6-b79e-1b4cd3c35358" providerId="ADAL" clId="{3A1D3863-7935-400F-959F-0DC766BE285C}" dt="2023-03-09T11:56:16.206" v="4" actId="478"/>
          <ac:picMkLst>
            <pc:docMk/>
            <pc:sldMk cId="2545775204" sldId="6860"/>
            <ac:picMk id="3" creationId="{4AC9F3E1-1B90-C11F-73FC-27141945A679}"/>
          </ac:picMkLst>
        </pc:picChg>
        <pc:picChg chg="add mod ord">
          <ac:chgData name="Smarius, John" userId="c30baacd-31b9-4ea6-b79e-1b4cd3c35358" providerId="ADAL" clId="{3A1D3863-7935-400F-959F-0DC766BE285C}" dt="2023-03-09T11:56:13.176" v="3" actId="167"/>
          <ac:picMkLst>
            <pc:docMk/>
            <pc:sldMk cId="2545775204" sldId="6860"/>
            <ac:picMk id="5" creationId="{29AA9022-C2E0-4F13-F893-B9F099DD9278}"/>
          </ac:picMkLst>
        </pc:picChg>
      </pc:sldChg>
      <pc:sldChg chg="addSp delSp modSp mod">
        <pc:chgData name="Smarius, John" userId="c30baacd-31b9-4ea6-b79e-1b4cd3c35358" providerId="ADAL" clId="{3A1D3863-7935-400F-959F-0DC766BE285C}" dt="2023-03-09T14:50:32.217" v="214" actId="478"/>
        <pc:sldMkLst>
          <pc:docMk/>
          <pc:sldMk cId="1040795807" sldId="6862"/>
        </pc:sldMkLst>
        <pc:spChg chg="mod">
          <ac:chgData name="Smarius, John" userId="c30baacd-31b9-4ea6-b79e-1b4cd3c35358" providerId="ADAL" clId="{3A1D3863-7935-400F-959F-0DC766BE285C}" dt="2023-03-09T12:03:11.783" v="45" actId="14100"/>
          <ac:spMkLst>
            <pc:docMk/>
            <pc:sldMk cId="1040795807" sldId="6862"/>
            <ac:spMk id="11" creationId="{1F45C42E-EC07-B89E-1DA6-D8EF5FF210F7}"/>
          </ac:spMkLst>
        </pc:spChg>
        <pc:spChg chg="mod">
          <ac:chgData name="Smarius, John" userId="c30baacd-31b9-4ea6-b79e-1b4cd3c35358" providerId="ADAL" clId="{3A1D3863-7935-400F-959F-0DC766BE285C}" dt="2023-03-09T12:03:46.050" v="48" actId="1036"/>
          <ac:spMkLst>
            <pc:docMk/>
            <pc:sldMk cId="1040795807" sldId="6862"/>
            <ac:spMk id="13" creationId="{853145BD-9356-6F2C-3DEB-B5D2EA40F6DC}"/>
          </ac:spMkLst>
        </pc:spChg>
        <pc:spChg chg="mod">
          <ac:chgData name="Smarius, John" userId="c30baacd-31b9-4ea6-b79e-1b4cd3c35358" providerId="ADAL" clId="{3A1D3863-7935-400F-959F-0DC766BE285C}" dt="2023-03-09T12:09:07.036" v="123" actId="14100"/>
          <ac:spMkLst>
            <pc:docMk/>
            <pc:sldMk cId="1040795807" sldId="6862"/>
            <ac:spMk id="38" creationId="{431F4811-36AE-4190-A45C-6DB275697C30}"/>
          </ac:spMkLst>
        </pc:spChg>
        <pc:spChg chg="mod">
          <ac:chgData name="Smarius, John" userId="c30baacd-31b9-4ea6-b79e-1b4cd3c35358" providerId="ADAL" clId="{3A1D3863-7935-400F-959F-0DC766BE285C}" dt="2023-03-09T12:09:01.251" v="122" actId="1036"/>
          <ac:spMkLst>
            <pc:docMk/>
            <pc:sldMk cId="1040795807" sldId="6862"/>
            <ac:spMk id="39" creationId="{98510D09-AD58-419F-9B0F-F8A888AB23CA}"/>
          </ac:spMkLst>
        </pc:spChg>
        <pc:spChg chg="mod">
          <ac:chgData name="Smarius, John" userId="c30baacd-31b9-4ea6-b79e-1b4cd3c35358" providerId="ADAL" clId="{3A1D3863-7935-400F-959F-0DC766BE285C}" dt="2023-03-09T12:09:01.251" v="122" actId="1036"/>
          <ac:spMkLst>
            <pc:docMk/>
            <pc:sldMk cId="1040795807" sldId="6862"/>
            <ac:spMk id="40" creationId="{63819497-ED69-4866-9BB4-EA8984B93A1F}"/>
          </ac:spMkLst>
        </pc:spChg>
        <pc:spChg chg="mod">
          <ac:chgData name="Smarius, John" userId="c30baacd-31b9-4ea6-b79e-1b4cd3c35358" providerId="ADAL" clId="{3A1D3863-7935-400F-959F-0DC766BE285C}" dt="2023-03-09T12:09:01.251" v="122" actId="1036"/>
          <ac:spMkLst>
            <pc:docMk/>
            <pc:sldMk cId="1040795807" sldId="6862"/>
            <ac:spMk id="41" creationId="{7EED2B2B-6A85-45FD-B7F1-BE5726835C38}"/>
          </ac:spMkLst>
        </pc:spChg>
        <pc:spChg chg="mod">
          <ac:chgData name="Smarius, John" userId="c30baacd-31b9-4ea6-b79e-1b4cd3c35358" providerId="ADAL" clId="{3A1D3863-7935-400F-959F-0DC766BE285C}" dt="2023-03-09T12:09:01.251" v="122" actId="1036"/>
          <ac:spMkLst>
            <pc:docMk/>
            <pc:sldMk cId="1040795807" sldId="6862"/>
            <ac:spMk id="42" creationId="{C9A94404-2AEA-44E9-BEE9-962BC18EB79B}"/>
          </ac:spMkLst>
        </pc:spChg>
        <pc:spChg chg="mod">
          <ac:chgData name="Smarius, John" userId="c30baacd-31b9-4ea6-b79e-1b4cd3c35358" providerId="ADAL" clId="{3A1D3863-7935-400F-959F-0DC766BE285C}" dt="2023-03-09T12:09:01.251" v="122" actId="1036"/>
          <ac:spMkLst>
            <pc:docMk/>
            <pc:sldMk cId="1040795807" sldId="6862"/>
            <ac:spMk id="44" creationId="{C302DDA1-706D-4855-8375-3DB4CB578B71}"/>
          </ac:spMkLst>
        </pc:spChg>
        <pc:spChg chg="mod">
          <ac:chgData name="Smarius, John" userId="c30baacd-31b9-4ea6-b79e-1b4cd3c35358" providerId="ADAL" clId="{3A1D3863-7935-400F-959F-0DC766BE285C}" dt="2023-03-09T12:14:54.615" v="159" actId="14100"/>
          <ac:spMkLst>
            <pc:docMk/>
            <pc:sldMk cId="1040795807" sldId="6862"/>
            <ac:spMk id="51" creationId="{A5B6AEAE-581F-4ACD-AA85-95993DD85A6F}"/>
          </ac:spMkLst>
        </pc:spChg>
        <pc:spChg chg="mod">
          <ac:chgData name="Smarius, John" userId="c30baacd-31b9-4ea6-b79e-1b4cd3c35358" providerId="ADAL" clId="{3A1D3863-7935-400F-959F-0DC766BE285C}" dt="2023-03-09T12:15:52.859" v="187"/>
          <ac:spMkLst>
            <pc:docMk/>
            <pc:sldMk cId="1040795807" sldId="6862"/>
            <ac:spMk id="53" creationId="{72170584-9BC6-48F4-83D5-B69B76F3CC74}"/>
          </ac:spMkLst>
        </pc:spChg>
        <pc:graphicFrameChg chg="modGraphic">
          <ac:chgData name="Smarius, John" userId="c30baacd-31b9-4ea6-b79e-1b4cd3c35358" providerId="ADAL" clId="{3A1D3863-7935-400F-959F-0DC766BE285C}" dt="2023-03-09T12:01:56.186" v="10" actId="20577"/>
          <ac:graphicFrameMkLst>
            <pc:docMk/>
            <pc:sldMk cId="1040795807" sldId="6862"/>
            <ac:graphicFrameMk id="10" creationId="{3614EDEB-460F-E9C6-C355-DCCE6EA3E82C}"/>
          </ac:graphicFrameMkLst>
        </pc:graphicFrameChg>
        <pc:graphicFrameChg chg="modGraphic">
          <ac:chgData name="Smarius, John" userId="c30baacd-31b9-4ea6-b79e-1b4cd3c35358" providerId="ADAL" clId="{3A1D3863-7935-400F-959F-0DC766BE285C}" dt="2023-03-09T12:02:43.850" v="43" actId="20577"/>
          <ac:graphicFrameMkLst>
            <pc:docMk/>
            <pc:sldMk cId="1040795807" sldId="6862"/>
            <ac:graphicFrameMk id="12" creationId="{544E18EC-6816-680E-43CE-FFF3580EAC6D}"/>
          </ac:graphicFrameMkLst>
        </pc:graphicFrameChg>
        <pc:graphicFrameChg chg="mod">
          <ac:chgData name="Smarius, John" userId="c30baacd-31b9-4ea6-b79e-1b4cd3c35358" providerId="ADAL" clId="{3A1D3863-7935-400F-959F-0DC766BE285C}" dt="2023-03-09T12:03:46.050" v="48" actId="1036"/>
          <ac:graphicFrameMkLst>
            <pc:docMk/>
            <pc:sldMk cId="1040795807" sldId="6862"/>
            <ac:graphicFrameMk id="14" creationId="{138D0107-731C-4446-F918-786456F69204}"/>
          </ac:graphicFrameMkLst>
        </pc:graphicFrameChg>
        <pc:graphicFrameChg chg="modGraphic">
          <ac:chgData name="Smarius, John" userId="c30baacd-31b9-4ea6-b79e-1b4cd3c35358" providerId="ADAL" clId="{3A1D3863-7935-400F-959F-0DC766BE285C}" dt="2023-03-09T14:49:57.120" v="208" actId="20577"/>
          <ac:graphicFrameMkLst>
            <pc:docMk/>
            <pc:sldMk cId="1040795807" sldId="6862"/>
            <ac:graphicFrameMk id="18" creationId="{5E5E6D12-77CA-698A-8BE1-2E78CCFC0ACB}"/>
          </ac:graphicFrameMkLst>
        </pc:graphicFrameChg>
        <pc:graphicFrameChg chg="modGraphic">
          <ac:chgData name="Smarius, John" userId="c30baacd-31b9-4ea6-b79e-1b4cd3c35358" providerId="ADAL" clId="{3A1D3863-7935-400F-959F-0DC766BE285C}" dt="2023-03-09T12:04:58.641" v="70" actId="20577"/>
          <ac:graphicFrameMkLst>
            <pc:docMk/>
            <pc:sldMk cId="1040795807" sldId="6862"/>
            <ac:graphicFrameMk id="49" creationId="{86E068FF-BCB4-4822-A12B-A1B4AA11A8DF}"/>
          </ac:graphicFrameMkLst>
        </pc:graphicFrameChg>
        <pc:graphicFrameChg chg="mod">
          <ac:chgData name="Smarius, John" userId="c30baacd-31b9-4ea6-b79e-1b4cd3c35358" providerId="ADAL" clId="{3A1D3863-7935-400F-959F-0DC766BE285C}" dt="2023-03-09T12:06:11.584" v="73"/>
          <ac:graphicFrameMkLst>
            <pc:docMk/>
            <pc:sldMk cId="1040795807" sldId="6862"/>
            <ac:graphicFrameMk id="54" creationId="{A016ECAD-CEC6-4FF6-9900-F0E0180E363F}"/>
          </ac:graphicFrameMkLst>
        </pc:graphicFrameChg>
        <pc:graphicFrameChg chg="modGraphic">
          <ac:chgData name="Smarius, John" userId="c30baacd-31b9-4ea6-b79e-1b4cd3c35358" providerId="ADAL" clId="{3A1D3863-7935-400F-959F-0DC766BE285C}" dt="2023-03-09T14:48:45.031" v="199" actId="20577"/>
          <ac:graphicFrameMkLst>
            <pc:docMk/>
            <pc:sldMk cId="1040795807" sldId="6862"/>
            <ac:graphicFrameMk id="57" creationId="{973D199D-CCE7-4148-BA0D-748F798645D7}"/>
          </ac:graphicFrameMkLst>
        </pc:graphicFrameChg>
        <pc:graphicFrameChg chg="mod modGraphic">
          <ac:chgData name="Smarius, John" userId="c30baacd-31b9-4ea6-b79e-1b4cd3c35358" providerId="ADAL" clId="{3A1D3863-7935-400F-959F-0DC766BE285C}" dt="2023-03-09T12:08:51.425" v="110"/>
          <ac:graphicFrameMkLst>
            <pc:docMk/>
            <pc:sldMk cId="1040795807" sldId="6862"/>
            <ac:graphicFrameMk id="65" creationId="{007C2A16-D0AC-4DF1-8477-B624A2328676}"/>
          </ac:graphicFrameMkLst>
        </pc:graphicFrameChg>
        <pc:graphicFrameChg chg="mod">
          <ac:chgData name="Smarius, John" userId="c30baacd-31b9-4ea6-b79e-1b4cd3c35358" providerId="ADAL" clId="{3A1D3863-7935-400F-959F-0DC766BE285C}" dt="2023-03-09T12:09:27.125" v="136" actId="1036"/>
          <ac:graphicFrameMkLst>
            <pc:docMk/>
            <pc:sldMk cId="1040795807" sldId="6862"/>
            <ac:graphicFrameMk id="66" creationId="{4BCE56A2-8014-4057-84D4-964B4CCD7880}"/>
          </ac:graphicFrameMkLst>
        </pc:graphicFrameChg>
        <pc:graphicFrameChg chg="mod">
          <ac:chgData name="Smarius, John" userId="c30baacd-31b9-4ea6-b79e-1b4cd3c35358" providerId="ADAL" clId="{3A1D3863-7935-400F-959F-0DC766BE285C}" dt="2023-03-09T12:09:32.438" v="149" actId="1036"/>
          <ac:graphicFrameMkLst>
            <pc:docMk/>
            <pc:sldMk cId="1040795807" sldId="6862"/>
            <ac:graphicFrameMk id="67" creationId="{C7E238C9-1B77-4A89-AE3D-490ED526A188}"/>
          </ac:graphicFrameMkLst>
        </pc:graphicFrameChg>
        <pc:graphicFrameChg chg="mod">
          <ac:chgData name="Smarius, John" userId="c30baacd-31b9-4ea6-b79e-1b4cd3c35358" providerId="ADAL" clId="{3A1D3863-7935-400F-959F-0DC766BE285C}" dt="2023-03-09T12:09:01.251" v="122" actId="1036"/>
          <ac:graphicFrameMkLst>
            <pc:docMk/>
            <pc:sldMk cId="1040795807" sldId="6862"/>
            <ac:graphicFrameMk id="69" creationId="{A9DD1EC2-3670-4B4F-8473-52B9FB0D3C7F}"/>
          </ac:graphicFrameMkLst>
        </pc:graphicFrameChg>
        <pc:graphicFrameChg chg="mod">
          <ac:chgData name="Smarius, John" userId="c30baacd-31b9-4ea6-b79e-1b4cd3c35358" providerId="ADAL" clId="{3A1D3863-7935-400F-959F-0DC766BE285C}" dt="2023-03-09T12:09:01.251" v="122" actId="1036"/>
          <ac:graphicFrameMkLst>
            <pc:docMk/>
            <pc:sldMk cId="1040795807" sldId="6862"/>
            <ac:graphicFrameMk id="70" creationId="{A06CAC8B-DE4E-4C98-BCCB-340A55CD6726}"/>
          </ac:graphicFrameMkLst>
        </pc:graphicFrameChg>
        <pc:graphicFrameChg chg="mod">
          <ac:chgData name="Smarius, John" userId="c30baacd-31b9-4ea6-b79e-1b4cd3c35358" providerId="ADAL" clId="{3A1D3863-7935-400F-959F-0DC766BE285C}" dt="2023-03-09T12:09:01.251" v="122" actId="1036"/>
          <ac:graphicFrameMkLst>
            <pc:docMk/>
            <pc:sldMk cId="1040795807" sldId="6862"/>
            <ac:graphicFrameMk id="73" creationId="{6564C465-DF32-4047-8D99-B366B409E3FF}"/>
          </ac:graphicFrameMkLst>
        </pc:graphicFrameChg>
        <pc:graphicFrameChg chg="mod modGraphic">
          <ac:chgData name="Smarius, John" userId="c30baacd-31b9-4ea6-b79e-1b4cd3c35358" providerId="ADAL" clId="{3A1D3863-7935-400F-959F-0DC766BE285C}" dt="2023-03-09T12:14:49.282" v="158" actId="1076"/>
          <ac:graphicFrameMkLst>
            <pc:docMk/>
            <pc:sldMk cId="1040795807" sldId="6862"/>
            <ac:graphicFrameMk id="79" creationId="{22C32F4A-DAB0-4619-A7F1-80C3B0135242}"/>
          </ac:graphicFrameMkLst>
        </pc:graphicFrameChg>
        <pc:graphicFrameChg chg="mod">
          <ac:chgData name="Smarius, John" userId="c30baacd-31b9-4ea6-b79e-1b4cd3c35358" providerId="ADAL" clId="{3A1D3863-7935-400F-959F-0DC766BE285C}" dt="2023-03-09T12:16:06.359" v="188"/>
          <ac:graphicFrameMkLst>
            <pc:docMk/>
            <pc:sldMk cId="1040795807" sldId="6862"/>
            <ac:graphicFrameMk id="81" creationId="{77EEAD79-CFEC-40F6-BE8F-98EA52B6E56D}"/>
          </ac:graphicFrameMkLst>
        </pc:graphicFrameChg>
        <pc:picChg chg="del">
          <ac:chgData name="Smarius, John" userId="c30baacd-31b9-4ea6-b79e-1b4cd3c35358" providerId="ADAL" clId="{3A1D3863-7935-400F-959F-0DC766BE285C}" dt="2023-03-09T12:17:04.594" v="193" actId="478"/>
          <ac:picMkLst>
            <pc:docMk/>
            <pc:sldMk cId="1040795807" sldId="6862"/>
            <ac:picMk id="2" creationId="{A5BC2D34-9252-1255-3AB3-30AB2F88A749}"/>
          </ac:picMkLst>
        </pc:picChg>
        <pc:picChg chg="add del mod ord">
          <ac:chgData name="Smarius, John" userId="c30baacd-31b9-4ea6-b79e-1b4cd3c35358" providerId="ADAL" clId="{3A1D3863-7935-400F-959F-0DC766BE285C}" dt="2023-03-09T14:49:29.413" v="204" actId="478"/>
          <ac:picMkLst>
            <pc:docMk/>
            <pc:sldMk cId="1040795807" sldId="6862"/>
            <ac:picMk id="3" creationId="{B62CDB46-3E59-E7EA-5570-C8A9C692616F}"/>
          </ac:picMkLst>
        </pc:picChg>
        <pc:picChg chg="add del mod ord">
          <ac:chgData name="Smarius, John" userId="c30baacd-31b9-4ea6-b79e-1b4cd3c35358" providerId="ADAL" clId="{3A1D3863-7935-400F-959F-0DC766BE285C}" dt="2023-03-09T14:50:32.217" v="214" actId="478"/>
          <ac:picMkLst>
            <pc:docMk/>
            <pc:sldMk cId="1040795807" sldId="6862"/>
            <ac:picMk id="5" creationId="{041E9F03-00C6-963B-B116-BE33CE550323}"/>
          </ac:picMkLst>
        </pc:picChg>
        <pc:picChg chg="add mod ord">
          <ac:chgData name="Smarius, John" userId="c30baacd-31b9-4ea6-b79e-1b4cd3c35358" providerId="ADAL" clId="{3A1D3863-7935-400F-959F-0DC766BE285C}" dt="2023-03-09T14:50:26.170" v="212" actId="167"/>
          <ac:picMkLst>
            <pc:docMk/>
            <pc:sldMk cId="1040795807" sldId="6862"/>
            <ac:picMk id="15" creationId="{A56F350E-842F-C9F0-DD8A-EAF978385F6F}"/>
          </ac:picMkLst>
        </pc:picChg>
      </pc:sldChg>
      <pc:sldChg chg="addSp delSp modSp mod">
        <pc:chgData name="Smarius, John" userId="c30baacd-31b9-4ea6-b79e-1b4cd3c35358" providerId="ADAL" clId="{3A1D3863-7935-400F-959F-0DC766BE285C}" dt="2023-03-09T15:23:47.767" v="332"/>
        <pc:sldMkLst>
          <pc:docMk/>
          <pc:sldMk cId="1713559566" sldId="6864"/>
        </pc:sldMkLst>
        <pc:spChg chg="add del">
          <ac:chgData name="Smarius, John" userId="c30baacd-31b9-4ea6-b79e-1b4cd3c35358" providerId="ADAL" clId="{3A1D3863-7935-400F-959F-0DC766BE285C}" dt="2023-03-09T15:22:05.081" v="329" actId="478"/>
          <ac:spMkLst>
            <pc:docMk/>
            <pc:sldMk cId="1713559566" sldId="6864"/>
            <ac:spMk id="2" creationId="{AD9DD20F-30B5-C568-B482-61E566F04E3D}"/>
          </ac:spMkLst>
        </pc:spChg>
        <pc:spChg chg="add mod">
          <ac:chgData name="Smarius, John" userId="c30baacd-31b9-4ea6-b79e-1b4cd3c35358" providerId="ADAL" clId="{3A1D3863-7935-400F-959F-0DC766BE285C}" dt="2023-03-09T15:23:47.767" v="332"/>
          <ac:spMkLst>
            <pc:docMk/>
            <pc:sldMk cId="1713559566" sldId="6864"/>
            <ac:spMk id="4" creationId="{EC99E6EC-39C5-1F24-5896-1180413C21EC}"/>
          </ac:spMkLst>
        </pc:spChg>
        <pc:spChg chg="add mod">
          <ac:chgData name="Smarius, John" userId="c30baacd-31b9-4ea6-b79e-1b4cd3c35358" providerId="ADAL" clId="{3A1D3863-7935-400F-959F-0DC766BE285C}" dt="2023-03-09T15:23:47.767" v="332"/>
          <ac:spMkLst>
            <pc:docMk/>
            <pc:sldMk cId="1713559566" sldId="6864"/>
            <ac:spMk id="5" creationId="{405654F3-2D7D-1CA2-34B1-05A5380CFFCD}"/>
          </ac:spMkLst>
        </pc:spChg>
        <pc:spChg chg="add mod">
          <ac:chgData name="Smarius, John" userId="c30baacd-31b9-4ea6-b79e-1b4cd3c35358" providerId="ADAL" clId="{3A1D3863-7935-400F-959F-0DC766BE285C}" dt="2023-03-09T15:23:47.767" v="332"/>
          <ac:spMkLst>
            <pc:docMk/>
            <pc:sldMk cId="1713559566" sldId="6864"/>
            <ac:spMk id="6" creationId="{AA0EBAD4-A2B2-6C03-DC5D-983F860A0C07}"/>
          </ac:spMkLst>
        </pc:spChg>
        <pc:spChg chg="add mod">
          <ac:chgData name="Smarius, John" userId="c30baacd-31b9-4ea6-b79e-1b4cd3c35358" providerId="ADAL" clId="{3A1D3863-7935-400F-959F-0DC766BE285C}" dt="2023-03-09T15:23:47.767" v="332"/>
          <ac:spMkLst>
            <pc:docMk/>
            <pc:sldMk cId="1713559566" sldId="6864"/>
            <ac:spMk id="7" creationId="{BC281ACA-6A24-EF66-1A97-ADFB2975ACFD}"/>
          </ac:spMkLst>
        </pc:spChg>
        <pc:spChg chg="add mod">
          <ac:chgData name="Smarius, John" userId="c30baacd-31b9-4ea6-b79e-1b4cd3c35358" providerId="ADAL" clId="{3A1D3863-7935-400F-959F-0DC766BE285C}" dt="2023-03-09T15:23:47.767" v="332"/>
          <ac:spMkLst>
            <pc:docMk/>
            <pc:sldMk cId="1713559566" sldId="6864"/>
            <ac:spMk id="8" creationId="{938E6847-358F-833E-DEFC-78A56BB4EE91}"/>
          </ac:spMkLst>
        </pc:spChg>
        <pc:spChg chg="add mod">
          <ac:chgData name="Smarius, John" userId="c30baacd-31b9-4ea6-b79e-1b4cd3c35358" providerId="ADAL" clId="{3A1D3863-7935-400F-959F-0DC766BE285C}" dt="2023-03-09T15:23:47.767" v="332"/>
          <ac:spMkLst>
            <pc:docMk/>
            <pc:sldMk cId="1713559566" sldId="6864"/>
            <ac:spMk id="9" creationId="{84741132-3EC3-4269-8342-537897F4480E}"/>
          </ac:spMkLst>
        </pc:spChg>
        <pc:spChg chg="add mod">
          <ac:chgData name="Smarius, John" userId="c30baacd-31b9-4ea6-b79e-1b4cd3c35358" providerId="ADAL" clId="{3A1D3863-7935-400F-959F-0DC766BE285C}" dt="2023-03-09T15:23:47.767" v="332"/>
          <ac:spMkLst>
            <pc:docMk/>
            <pc:sldMk cId="1713559566" sldId="6864"/>
            <ac:spMk id="10" creationId="{FDEB9793-93A3-20C8-29F2-7EB468C9F1C6}"/>
          </ac:spMkLst>
        </pc:spChg>
        <pc:spChg chg="add mod">
          <ac:chgData name="Smarius, John" userId="c30baacd-31b9-4ea6-b79e-1b4cd3c35358" providerId="ADAL" clId="{3A1D3863-7935-400F-959F-0DC766BE285C}" dt="2023-03-09T15:23:47.767" v="332"/>
          <ac:spMkLst>
            <pc:docMk/>
            <pc:sldMk cId="1713559566" sldId="6864"/>
            <ac:spMk id="11" creationId="{74C1EF53-1CB4-BFEC-3C13-BEDD02C0528C}"/>
          </ac:spMkLst>
        </pc:spChg>
        <pc:spChg chg="add mod">
          <ac:chgData name="Smarius, John" userId="c30baacd-31b9-4ea6-b79e-1b4cd3c35358" providerId="ADAL" clId="{3A1D3863-7935-400F-959F-0DC766BE285C}" dt="2023-03-09T15:23:47.767" v="332"/>
          <ac:spMkLst>
            <pc:docMk/>
            <pc:sldMk cId="1713559566" sldId="6864"/>
            <ac:spMk id="12" creationId="{AD89C286-C3FA-A8B6-E309-249490EB593A}"/>
          </ac:spMkLst>
        </pc:spChg>
        <pc:spChg chg="add mod">
          <ac:chgData name="Smarius, John" userId="c30baacd-31b9-4ea6-b79e-1b4cd3c35358" providerId="ADAL" clId="{3A1D3863-7935-400F-959F-0DC766BE285C}" dt="2023-03-09T15:23:47.767" v="332"/>
          <ac:spMkLst>
            <pc:docMk/>
            <pc:sldMk cId="1713559566" sldId="6864"/>
            <ac:spMk id="13" creationId="{676F7E33-61C4-6A44-08E7-DC0251832B5E}"/>
          </ac:spMkLst>
        </pc:spChg>
        <pc:spChg chg="add mod">
          <ac:chgData name="Smarius, John" userId="c30baacd-31b9-4ea6-b79e-1b4cd3c35358" providerId="ADAL" clId="{3A1D3863-7935-400F-959F-0DC766BE285C}" dt="2023-03-09T15:23:47.767" v="332"/>
          <ac:spMkLst>
            <pc:docMk/>
            <pc:sldMk cId="1713559566" sldId="6864"/>
            <ac:spMk id="14" creationId="{3462A1E9-AEB7-C5F1-4736-D0C752AA3EC5}"/>
          </ac:spMkLst>
        </pc:spChg>
        <pc:spChg chg="add mod">
          <ac:chgData name="Smarius, John" userId="c30baacd-31b9-4ea6-b79e-1b4cd3c35358" providerId="ADAL" clId="{3A1D3863-7935-400F-959F-0DC766BE285C}" dt="2023-03-09T15:23:47.767" v="332"/>
          <ac:spMkLst>
            <pc:docMk/>
            <pc:sldMk cId="1713559566" sldId="6864"/>
            <ac:spMk id="15" creationId="{4D8B072F-AC3D-C3FF-62A6-854E5747E063}"/>
          </ac:spMkLst>
        </pc:spChg>
        <pc:spChg chg="add mod">
          <ac:chgData name="Smarius, John" userId="c30baacd-31b9-4ea6-b79e-1b4cd3c35358" providerId="ADAL" clId="{3A1D3863-7935-400F-959F-0DC766BE285C}" dt="2023-03-09T15:23:47.767" v="332"/>
          <ac:spMkLst>
            <pc:docMk/>
            <pc:sldMk cId="1713559566" sldId="6864"/>
            <ac:spMk id="16" creationId="{8ED15563-A5B0-366A-45B8-F8170DA7B394}"/>
          </ac:spMkLst>
        </pc:spChg>
        <pc:spChg chg="add mod">
          <ac:chgData name="Smarius, John" userId="c30baacd-31b9-4ea6-b79e-1b4cd3c35358" providerId="ADAL" clId="{3A1D3863-7935-400F-959F-0DC766BE285C}" dt="2023-03-09T15:23:47.767" v="332"/>
          <ac:spMkLst>
            <pc:docMk/>
            <pc:sldMk cId="1713559566" sldId="6864"/>
            <ac:spMk id="17" creationId="{6C6FB460-B7ED-9A2B-63BF-CCCC590B87DF}"/>
          </ac:spMkLst>
        </pc:spChg>
        <pc:spChg chg="add mod">
          <ac:chgData name="Smarius, John" userId="c30baacd-31b9-4ea6-b79e-1b4cd3c35358" providerId="ADAL" clId="{3A1D3863-7935-400F-959F-0DC766BE285C}" dt="2023-03-09T15:23:47.767" v="332"/>
          <ac:spMkLst>
            <pc:docMk/>
            <pc:sldMk cId="1713559566" sldId="6864"/>
            <ac:spMk id="18" creationId="{284CA4D5-2BBC-BB93-551B-E48A4727AA41}"/>
          </ac:spMkLst>
        </pc:spChg>
        <pc:spChg chg="add mod">
          <ac:chgData name="Smarius, John" userId="c30baacd-31b9-4ea6-b79e-1b4cd3c35358" providerId="ADAL" clId="{3A1D3863-7935-400F-959F-0DC766BE285C}" dt="2023-03-09T15:23:47.767" v="332"/>
          <ac:spMkLst>
            <pc:docMk/>
            <pc:sldMk cId="1713559566" sldId="6864"/>
            <ac:spMk id="19" creationId="{A64E8BEA-CD91-D4CC-B4EB-DF674455D594}"/>
          </ac:spMkLst>
        </pc:spChg>
        <pc:spChg chg="del">
          <ac:chgData name="Smarius, John" userId="c30baacd-31b9-4ea6-b79e-1b4cd3c35358" providerId="ADAL" clId="{3A1D3863-7935-400F-959F-0DC766BE285C}" dt="2023-03-09T15:23:32.562" v="330" actId="478"/>
          <ac:spMkLst>
            <pc:docMk/>
            <pc:sldMk cId="1713559566" sldId="6864"/>
            <ac:spMk id="23"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24"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25"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26"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27"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28"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0" creationId="{00000000-0000-0000-0000-000000000000}"/>
          </ac:spMkLst>
        </pc:spChg>
        <pc:spChg chg="del mod">
          <ac:chgData name="Smarius, John" userId="c30baacd-31b9-4ea6-b79e-1b4cd3c35358" providerId="ADAL" clId="{3A1D3863-7935-400F-959F-0DC766BE285C}" dt="2023-03-09T15:23:43.074" v="331" actId="478"/>
          <ac:spMkLst>
            <pc:docMk/>
            <pc:sldMk cId="1713559566" sldId="6864"/>
            <ac:spMk id="31" creationId="{00000000-0000-0000-0000-000000000000}"/>
          </ac:spMkLst>
        </pc:spChg>
        <pc:spChg chg="del mod">
          <ac:chgData name="Smarius, John" userId="c30baacd-31b9-4ea6-b79e-1b4cd3c35358" providerId="ADAL" clId="{3A1D3863-7935-400F-959F-0DC766BE285C}" dt="2023-03-09T15:23:43.074" v="331" actId="478"/>
          <ac:spMkLst>
            <pc:docMk/>
            <pc:sldMk cId="1713559566" sldId="6864"/>
            <ac:spMk id="32"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4"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5"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6"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7"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8"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39" creationId="{00000000-0000-0000-0000-000000000000}"/>
          </ac:spMkLst>
        </pc:spChg>
        <pc:spChg chg="del">
          <ac:chgData name="Smarius, John" userId="c30baacd-31b9-4ea6-b79e-1b4cd3c35358" providerId="ADAL" clId="{3A1D3863-7935-400F-959F-0DC766BE285C}" dt="2023-03-09T15:23:32.562" v="330" actId="478"/>
          <ac:spMkLst>
            <pc:docMk/>
            <pc:sldMk cId="1713559566" sldId="6864"/>
            <ac:spMk id="40" creationId="{00000000-0000-0000-0000-000000000000}"/>
          </ac:spMkLst>
        </pc:spChg>
      </pc:sldChg>
      <pc:sldChg chg="addSp delSp modSp mod">
        <pc:chgData name="Smarius, John" userId="c30baacd-31b9-4ea6-b79e-1b4cd3c35358" providerId="ADAL" clId="{3A1D3863-7935-400F-959F-0DC766BE285C}" dt="2023-03-09T12:19:47.605" v="197" actId="478"/>
        <pc:sldMkLst>
          <pc:docMk/>
          <pc:sldMk cId="3741862408" sldId="6869"/>
        </pc:sldMkLst>
        <pc:picChg chg="add del mod">
          <ac:chgData name="Smarius, John" userId="c30baacd-31b9-4ea6-b79e-1b4cd3c35358" providerId="ADAL" clId="{3A1D3863-7935-400F-959F-0DC766BE285C}" dt="2023-03-09T12:19:47.605" v="197" actId="478"/>
          <ac:picMkLst>
            <pc:docMk/>
            <pc:sldMk cId="3741862408" sldId="6869"/>
            <ac:picMk id="2" creationId="{3F177146-FAD2-29CC-9DAC-8846553AB4A9}"/>
          </ac:picMkLst>
        </pc:picChg>
      </pc:sldChg>
    </pc:docChg>
  </pc:docChgLst>
  <pc:docChgLst>
    <pc:chgData name="Lex de Wolff" userId="S::lex.de.wolff_alliander.com#ext#@edsn.onmicrosoft.com::842c0f73-aa79-47ef-93a1-14263045c94a" providerId="AD" clId="Web-{C4F7D49F-81F4-4F06-A4A5-641402CD3086}"/>
    <pc:docChg chg="modSld">
      <pc:chgData name="Lex de Wolff" userId="S::lex.de.wolff_alliander.com#ext#@edsn.onmicrosoft.com::842c0f73-aa79-47ef-93a1-14263045c94a" providerId="AD" clId="Web-{C4F7D49F-81F4-4F06-A4A5-641402CD3086}" dt="2023-03-10T08:35:54.711" v="1" actId="20577"/>
      <pc:docMkLst>
        <pc:docMk/>
      </pc:docMkLst>
      <pc:sldChg chg="modSp">
        <pc:chgData name="Lex de Wolff" userId="S::lex.de.wolff_alliander.com#ext#@edsn.onmicrosoft.com::842c0f73-aa79-47ef-93a1-14263045c94a" providerId="AD" clId="Web-{C4F7D49F-81F4-4F06-A4A5-641402CD3086}" dt="2023-03-10T08:35:54.711" v="1" actId="20577"/>
        <pc:sldMkLst>
          <pc:docMk/>
          <pc:sldMk cId="3333920340" sldId="6867"/>
        </pc:sldMkLst>
        <pc:spChg chg="mod">
          <ac:chgData name="Lex de Wolff" userId="S::lex.de.wolff_alliander.com#ext#@edsn.onmicrosoft.com::842c0f73-aa79-47ef-93a1-14263045c94a" providerId="AD" clId="Web-{C4F7D49F-81F4-4F06-A4A5-641402CD3086}" dt="2023-03-10T08:35:54.711" v="1" actId="20577"/>
          <ac:spMkLst>
            <pc:docMk/>
            <pc:sldMk cId="3333920340" sldId="6867"/>
            <ac:spMk id="3" creationId="{73C699F1-965A-4A85-888A-4826A00F8947}"/>
          </ac:spMkLst>
        </pc:spChg>
      </pc:sldChg>
    </pc:docChg>
  </pc:docChgLst>
  <pc:docChgLst>
    <pc:chgData name="Netrick Klaver" userId="S::nklaver_rendo.nl#ext#@edsn.onmicrosoft.com::c56e556b-7e12-4152-83a6-5cba5fc3a4df" providerId="AD" clId="Web-{175C11C9-5C68-EEB8-134D-18C3813DC43A}"/>
    <pc:docChg chg="modSld">
      <pc:chgData name="Netrick Klaver" userId="S::nklaver_rendo.nl#ext#@edsn.onmicrosoft.com::c56e556b-7e12-4152-83a6-5cba5fc3a4df" providerId="AD" clId="Web-{175C11C9-5C68-EEB8-134D-18C3813DC43A}" dt="2023-03-14T13:14:01.010" v="0" actId="20577"/>
      <pc:docMkLst>
        <pc:docMk/>
      </pc:docMkLst>
      <pc:sldChg chg="modSp">
        <pc:chgData name="Netrick Klaver" userId="S::nklaver_rendo.nl#ext#@edsn.onmicrosoft.com::c56e556b-7e12-4152-83a6-5cba5fc3a4df" providerId="AD" clId="Web-{175C11C9-5C68-EEB8-134D-18C3813DC43A}" dt="2023-03-14T13:14:01.010" v="0" actId="20577"/>
        <pc:sldMkLst>
          <pc:docMk/>
          <pc:sldMk cId="498754887" sldId="6857"/>
        </pc:sldMkLst>
        <pc:spChg chg="mod">
          <ac:chgData name="Netrick Klaver" userId="S::nklaver_rendo.nl#ext#@edsn.onmicrosoft.com::c56e556b-7e12-4152-83a6-5cba5fc3a4df" providerId="AD" clId="Web-{175C11C9-5C68-EEB8-134D-18C3813DC43A}" dt="2023-03-14T13:14:01.010" v="0" actId="20577"/>
          <ac:spMkLst>
            <pc:docMk/>
            <pc:sldMk cId="498754887" sldId="6857"/>
            <ac:spMk id="2" creationId="{B0F4FAD3-5D47-E35C-0EB6-E661551BD13D}"/>
          </ac:spMkLst>
        </pc:spChg>
      </pc:sldChg>
    </pc:docChg>
  </pc:docChgLst>
  <pc:docChgLst>
    <pc:chgData name="Smarius, John" userId="c30baacd-31b9-4ea6-b79e-1b4cd3c35358" providerId="ADAL" clId="{15DDC7AB-B56B-4C71-A374-806D6C6A36D8}"/>
    <pc:docChg chg="undo custSel addSld delSld modSld sldOrd">
      <pc:chgData name="Smarius, John" userId="c30baacd-31b9-4ea6-b79e-1b4cd3c35358" providerId="ADAL" clId="{15DDC7AB-B56B-4C71-A374-806D6C6A36D8}" dt="2023-02-13T15:53:11.150" v="2169"/>
      <pc:docMkLst>
        <pc:docMk/>
      </pc:docMkLst>
      <pc:sldChg chg="del">
        <pc:chgData name="Smarius, John" userId="c30baacd-31b9-4ea6-b79e-1b4cd3c35358" providerId="ADAL" clId="{15DDC7AB-B56B-4C71-A374-806D6C6A36D8}" dt="2023-02-10T08:41:15.581" v="1" actId="47"/>
        <pc:sldMkLst>
          <pc:docMk/>
          <pc:sldMk cId="1203634725" sldId="617"/>
        </pc:sldMkLst>
      </pc:sldChg>
      <pc:sldChg chg="addSp modSp">
        <pc:chgData name="Smarius, John" userId="c30baacd-31b9-4ea6-b79e-1b4cd3c35358" providerId="ADAL" clId="{15DDC7AB-B56B-4C71-A374-806D6C6A36D8}" dt="2023-02-10T08:52:58.641" v="128"/>
        <pc:sldMkLst>
          <pc:docMk/>
          <pc:sldMk cId="328307599" sldId="714"/>
        </pc:sldMkLst>
        <pc:spChg chg="add mod">
          <ac:chgData name="Smarius, John" userId="c30baacd-31b9-4ea6-b79e-1b4cd3c35358" providerId="ADAL" clId="{15DDC7AB-B56B-4C71-A374-806D6C6A36D8}" dt="2023-02-10T08:52:58.641" v="128"/>
          <ac:spMkLst>
            <pc:docMk/>
            <pc:sldMk cId="328307599" sldId="714"/>
            <ac:spMk id="2" creationId="{DE22D05F-5522-2452-3B8B-2B15ACB87591}"/>
          </ac:spMkLst>
        </pc:spChg>
      </pc:sldChg>
      <pc:sldChg chg="addSp modSp">
        <pc:chgData name="Smarius, John" userId="c30baacd-31b9-4ea6-b79e-1b4cd3c35358" providerId="ADAL" clId="{15DDC7AB-B56B-4C71-A374-806D6C6A36D8}" dt="2023-02-10T08:53:07.128" v="129"/>
        <pc:sldMkLst>
          <pc:docMk/>
          <pc:sldMk cId="3510044648" sldId="715"/>
        </pc:sldMkLst>
        <pc:spChg chg="add mod">
          <ac:chgData name="Smarius, John" userId="c30baacd-31b9-4ea6-b79e-1b4cd3c35358" providerId="ADAL" clId="{15DDC7AB-B56B-4C71-A374-806D6C6A36D8}" dt="2023-02-10T08:53:07.128" v="129"/>
          <ac:spMkLst>
            <pc:docMk/>
            <pc:sldMk cId="3510044648" sldId="715"/>
            <ac:spMk id="2" creationId="{0C650C2A-30A3-18FD-F32D-9BEA67D1B793}"/>
          </ac:spMkLst>
        </pc:spChg>
      </pc:sldChg>
      <pc:sldChg chg="addSp delSp modSp mod">
        <pc:chgData name="Smarius, John" userId="c30baacd-31b9-4ea6-b79e-1b4cd3c35358" providerId="ADAL" clId="{15DDC7AB-B56B-4C71-A374-806D6C6A36D8}" dt="2023-02-10T09:24:04.516" v="157" actId="478"/>
        <pc:sldMkLst>
          <pc:docMk/>
          <pc:sldMk cId="254575382" sldId="716"/>
        </pc:sldMkLst>
        <pc:spChg chg="del">
          <ac:chgData name="Smarius, John" userId="c30baacd-31b9-4ea6-b79e-1b4cd3c35358" providerId="ADAL" clId="{15DDC7AB-B56B-4C71-A374-806D6C6A36D8}" dt="2023-02-10T09:20:44.896" v="142" actId="478"/>
          <ac:spMkLst>
            <pc:docMk/>
            <pc:sldMk cId="254575382" sldId="716"/>
            <ac:spMk id="36" creationId="{D536691B-EF63-4767-8905-983A2934696C}"/>
          </ac:spMkLst>
        </pc:spChg>
        <pc:spChg chg="mod">
          <ac:chgData name="Smarius, John" userId="c30baacd-31b9-4ea6-b79e-1b4cd3c35358" providerId="ADAL" clId="{15DDC7AB-B56B-4C71-A374-806D6C6A36D8}" dt="2023-02-10T09:22:25.283" v="153" actId="1076"/>
          <ac:spMkLst>
            <pc:docMk/>
            <pc:sldMk cId="254575382" sldId="716"/>
            <ac:spMk id="69" creationId="{BAA492CB-E02B-4D33-BF82-C1CF7D1ADCEE}"/>
          </ac:spMkLst>
        </pc:spChg>
        <pc:picChg chg="del">
          <ac:chgData name="Smarius, John" userId="c30baacd-31b9-4ea6-b79e-1b4cd3c35358" providerId="ADAL" clId="{15DDC7AB-B56B-4C71-A374-806D6C6A36D8}" dt="2023-02-10T09:24:04.516" v="157" actId="478"/>
          <ac:picMkLst>
            <pc:docMk/>
            <pc:sldMk cId="254575382" sldId="716"/>
            <ac:picMk id="2" creationId="{9CB13C3C-56DB-4D96-997B-0AD2A80C96B3}"/>
          </ac:picMkLst>
        </pc:picChg>
        <pc:picChg chg="add mod ord">
          <ac:chgData name="Smarius, John" userId="c30baacd-31b9-4ea6-b79e-1b4cd3c35358" providerId="ADAL" clId="{15DDC7AB-B56B-4C71-A374-806D6C6A36D8}" dt="2023-02-10T09:23:59.321" v="156" actId="167"/>
          <ac:picMkLst>
            <pc:docMk/>
            <pc:sldMk cId="254575382" sldId="716"/>
            <ac:picMk id="3" creationId="{54280576-8989-A0A8-3B33-658D43A9DF81}"/>
          </ac:picMkLst>
        </pc:picChg>
      </pc:sldChg>
      <pc:sldChg chg="addSp delSp modSp mod">
        <pc:chgData name="Smarius, John" userId="c30baacd-31b9-4ea6-b79e-1b4cd3c35358" providerId="ADAL" clId="{15DDC7AB-B56B-4C71-A374-806D6C6A36D8}" dt="2023-02-10T09:37:52.897" v="292" actId="1036"/>
        <pc:sldMkLst>
          <pc:docMk/>
          <pc:sldMk cId="2701063923" sldId="717"/>
        </pc:sldMkLst>
        <pc:spChg chg="add del mod">
          <ac:chgData name="Smarius, John" userId="c30baacd-31b9-4ea6-b79e-1b4cd3c35358" providerId="ADAL" clId="{15DDC7AB-B56B-4C71-A374-806D6C6A36D8}" dt="2023-02-10T09:37:39.208" v="279"/>
          <ac:spMkLst>
            <pc:docMk/>
            <pc:sldMk cId="2701063923" sldId="717"/>
            <ac:spMk id="2" creationId="{FCB62DCC-784C-4466-89A4-4DADFB36C00A}"/>
          </ac:spMkLst>
        </pc:spChg>
        <pc:spChg chg="mod">
          <ac:chgData name="Smarius, John" userId="c30baacd-31b9-4ea6-b79e-1b4cd3c35358" providerId="ADAL" clId="{15DDC7AB-B56B-4C71-A374-806D6C6A36D8}" dt="2023-02-10T09:37:52.897" v="292" actId="1036"/>
          <ac:spMkLst>
            <pc:docMk/>
            <pc:sldMk cId="2701063923" sldId="717"/>
            <ac:spMk id="39" creationId="{7507CBF0-E48A-48A0-A8EA-2F9B0DDDBBFA}"/>
          </ac:spMkLst>
        </pc:spChg>
        <pc:spChg chg="mod">
          <ac:chgData name="Smarius, John" userId="c30baacd-31b9-4ea6-b79e-1b4cd3c35358" providerId="ADAL" clId="{15DDC7AB-B56B-4C71-A374-806D6C6A36D8}" dt="2023-02-10T09:37:52.897" v="292" actId="1036"/>
          <ac:spMkLst>
            <pc:docMk/>
            <pc:sldMk cId="2701063923" sldId="717"/>
            <ac:spMk id="43" creationId="{FE7B0E47-2011-4F98-94FF-9381E8FF2252}"/>
          </ac:spMkLst>
        </pc:spChg>
        <pc:spChg chg="mod">
          <ac:chgData name="Smarius, John" userId="c30baacd-31b9-4ea6-b79e-1b4cd3c35358" providerId="ADAL" clId="{15DDC7AB-B56B-4C71-A374-806D6C6A36D8}" dt="2023-02-10T09:37:52.897" v="292" actId="1036"/>
          <ac:spMkLst>
            <pc:docMk/>
            <pc:sldMk cId="2701063923" sldId="717"/>
            <ac:spMk id="45" creationId="{84008573-419F-4560-B66E-7A2EA9F1CD8B}"/>
          </ac:spMkLst>
        </pc:spChg>
        <pc:spChg chg="mod">
          <ac:chgData name="Smarius, John" userId="c30baacd-31b9-4ea6-b79e-1b4cd3c35358" providerId="ADAL" clId="{15DDC7AB-B56B-4C71-A374-806D6C6A36D8}" dt="2023-02-10T09:37:52.897" v="292" actId="1036"/>
          <ac:spMkLst>
            <pc:docMk/>
            <pc:sldMk cId="2701063923" sldId="717"/>
            <ac:spMk id="50" creationId="{35C68DB2-DEF0-493D-933E-A5B9EF913A73}"/>
          </ac:spMkLst>
        </pc:spChg>
        <pc:spChg chg="mod">
          <ac:chgData name="Smarius, John" userId="c30baacd-31b9-4ea6-b79e-1b4cd3c35358" providerId="ADAL" clId="{15DDC7AB-B56B-4C71-A374-806D6C6A36D8}" dt="2023-02-10T09:37:52.897" v="292" actId="1036"/>
          <ac:spMkLst>
            <pc:docMk/>
            <pc:sldMk cId="2701063923" sldId="717"/>
            <ac:spMk id="51" creationId="{88451152-7551-4FE7-B38D-FD5AB9B09BC9}"/>
          </ac:spMkLst>
        </pc:spChg>
        <pc:spChg chg="mod">
          <ac:chgData name="Smarius, John" userId="c30baacd-31b9-4ea6-b79e-1b4cd3c35358" providerId="ADAL" clId="{15DDC7AB-B56B-4C71-A374-806D6C6A36D8}" dt="2023-02-10T09:37:52.897" v="292" actId="1036"/>
          <ac:spMkLst>
            <pc:docMk/>
            <pc:sldMk cId="2701063923" sldId="717"/>
            <ac:spMk id="53" creationId="{36F0D55F-DAB5-439A-8560-7FB13DE54FE5}"/>
          </ac:spMkLst>
        </pc:spChg>
        <pc:spChg chg="mod">
          <ac:chgData name="Smarius, John" userId="c30baacd-31b9-4ea6-b79e-1b4cd3c35358" providerId="ADAL" clId="{15DDC7AB-B56B-4C71-A374-806D6C6A36D8}" dt="2023-02-10T09:37:52.897" v="292" actId="1036"/>
          <ac:spMkLst>
            <pc:docMk/>
            <pc:sldMk cId="2701063923" sldId="717"/>
            <ac:spMk id="55" creationId="{C95FB7ED-9A7C-44CC-B019-C0E8B91BD63D}"/>
          </ac:spMkLst>
        </pc:spChg>
        <pc:spChg chg="mod">
          <ac:chgData name="Smarius, John" userId="c30baacd-31b9-4ea6-b79e-1b4cd3c35358" providerId="ADAL" clId="{15DDC7AB-B56B-4C71-A374-806D6C6A36D8}" dt="2023-02-10T09:37:52.897" v="292" actId="1036"/>
          <ac:spMkLst>
            <pc:docMk/>
            <pc:sldMk cId="2701063923" sldId="717"/>
            <ac:spMk id="56" creationId="{C25A53C8-66DD-4581-8889-7272AAB6B3FA}"/>
          </ac:spMkLst>
        </pc:spChg>
        <pc:spChg chg="mod">
          <ac:chgData name="Smarius, John" userId="c30baacd-31b9-4ea6-b79e-1b4cd3c35358" providerId="ADAL" clId="{15DDC7AB-B56B-4C71-A374-806D6C6A36D8}" dt="2023-02-10T09:37:52.897" v="292" actId="1036"/>
          <ac:spMkLst>
            <pc:docMk/>
            <pc:sldMk cId="2701063923" sldId="717"/>
            <ac:spMk id="57" creationId="{36747A52-F311-42AD-AC6F-10DB471FAA74}"/>
          </ac:spMkLst>
        </pc:spChg>
        <pc:spChg chg="mod">
          <ac:chgData name="Smarius, John" userId="c30baacd-31b9-4ea6-b79e-1b4cd3c35358" providerId="ADAL" clId="{15DDC7AB-B56B-4C71-A374-806D6C6A36D8}" dt="2023-02-10T09:37:52.897" v="292" actId="1036"/>
          <ac:spMkLst>
            <pc:docMk/>
            <pc:sldMk cId="2701063923" sldId="717"/>
            <ac:spMk id="58" creationId="{1B0B0139-77A6-4210-9A4A-42A173E441F4}"/>
          </ac:spMkLst>
        </pc:spChg>
        <pc:spChg chg="mod">
          <ac:chgData name="Smarius, John" userId="c30baacd-31b9-4ea6-b79e-1b4cd3c35358" providerId="ADAL" clId="{15DDC7AB-B56B-4C71-A374-806D6C6A36D8}" dt="2023-02-10T09:37:52.897" v="292" actId="1036"/>
          <ac:spMkLst>
            <pc:docMk/>
            <pc:sldMk cId="2701063923" sldId="717"/>
            <ac:spMk id="59" creationId="{77C7519C-8057-4504-962D-3CC791E27156}"/>
          </ac:spMkLst>
        </pc:spChg>
        <pc:spChg chg="mod">
          <ac:chgData name="Smarius, John" userId="c30baacd-31b9-4ea6-b79e-1b4cd3c35358" providerId="ADAL" clId="{15DDC7AB-B56B-4C71-A374-806D6C6A36D8}" dt="2023-02-10T09:37:52.897" v="292" actId="1036"/>
          <ac:spMkLst>
            <pc:docMk/>
            <pc:sldMk cId="2701063923" sldId="717"/>
            <ac:spMk id="60" creationId="{C4D4AC2F-2612-4508-8174-0DD95E0FA8B9}"/>
          </ac:spMkLst>
        </pc:spChg>
        <pc:spChg chg="mod">
          <ac:chgData name="Smarius, John" userId="c30baacd-31b9-4ea6-b79e-1b4cd3c35358" providerId="ADAL" clId="{15DDC7AB-B56B-4C71-A374-806D6C6A36D8}" dt="2023-02-10T09:37:52.897" v="292" actId="1036"/>
          <ac:spMkLst>
            <pc:docMk/>
            <pc:sldMk cId="2701063923" sldId="717"/>
            <ac:spMk id="62" creationId="{88AD0754-8013-42A1-9532-B3AB9AD806C5}"/>
          </ac:spMkLst>
        </pc:spChg>
        <pc:spChg chg="mod">
          <ac:chgData name="Smarius, John" userId="c30baacd-31b9-4ea6-b79e-1b4cd3c35358" providerId="ADAL" clId="{15DDC7AB-B56B-4C71-A374-806D6C6A36D8}" dt="2023-02-10T09:37:52.897" v="292" actId="1036"/>
          <ac:spMkLst>
            <pc:docMk/>
            <pc:sldMk cId="2701063923" sldId="717"/>
            <ac:spMk id="63" creationId="{4D247E98-5C22-4557-AB45-3E74AC2391F6}"/>
          </ac:spMkLst>
        </pc:spChg>
        <pc:spChg chg="mod">
          <ac:chgData name="Smarius, John" userId="c30baacd-31b9-4ea6-b79e-1b4cd3c35358" providerId="ADAL" clId="{15DDC7AB-B56B-4C71-A374-806D6C6A36D8}" dt="2023-02-10T09:37:52.897" v="292" actId="1036"/>
          <ac:spMkLst>
            <pc:docMk/>
            <pc:sldMk cId="2701063923" sldId="717"/>
            <ac:spMk id="64" creationId="{75059669-746B-405A-8336-EE73B037896C}"/>
          </ac:spMkLst>
        </pc:spChg>
        <pc:spChg chg="del">
          <ac:chgData name="Smarius, John" userId="c30baacd-31b9-4ea6-b79e-1b4cd3c35358" providerId="ADAL" clId="{15DDC7AB-B56B-4C71-A374-806D6C6A36D8}" dt="2023-02-10T09:37:13.851" v="272" actId="478"/>
          <ac:spMkLst>
            <pc:docMk/>
            <pc:sldMk cId="2701063923" sldId="717"/>
            <ac:spMk id="65" creationId="{70EAA10E-53D3-4517-BE27-74E0CD5E0E97}"/>
          </ac:spMkLst>
        </pc:spChg>
        <pc:spChg chg="mod">
          <ac:chgData name="Smarius, John" userId="c30baacd-31b9-4ea6-b79e-1b4cd3c35358" providerId="ADAL" clId="{15DDC7AB-B56B-4C71-A374-806D6C6A36D8}" dt="2023-02-10T09:37:52.897" v="292" actId="1036"/>
          <ac:spMkLst>
            <pc:docMk/>
            <pc:sldMk cId="2701063923" sldId="717"/>
            <ac:spMk id="68" creationId="{004CBC29-73EB-47BF-856F-ACD197D9E1FD}"/>
          </ac:spMkLst>
        </pc:spChg>
        <pc:spChg chg="mod">
          <ac:chgData name="Smarius, John" userId="c30baacd-31b9-4ea6-b79e-1b4cd3c35358" providerId="ADAL" clId="{15DDC7AB-B56B-4C71-A374-806D6C6A36D8}" dt="2023-02-10T09:37:52.897" v="292" actId="1036"/>
          <ac:spMkLst>
            <pc:docMk/>
            <pc:sldMk cId="2701063923" sldId="717"/>
            <ac:spMk id="69" creationId="{602F326E-5CA1-4CCD-8592-B43B36024894}"/>
          </ac:spMkLst>
        </pc:spChg>
        <pc:spChg chg="mod">
          <ac:chgData name="Smarius, John" userId="c30baacd-31b9-4ea6-b79e-1b4cd3c35358" providerId="ADAL" clId="{15DDC7AB-B56B-4C71-A374-806D6C6A36D8}" dt="2023-02-10T09:37:52.897" v="292" actId="1036"/>
          <ac:spMkLst>
            <pc:docMk/>
            <pc:sldMk cId="2701063923" sldId="717"/>
            <ac:spMk id="70" creationId="{F2399A83-12FA-4549-AD07-705E28544005}"/>
          </ac:spMkLst>
        </pc:spChg>
        <pc:spChg chg="mod">
          <ac:chgData name="Smarius, John" userId="c30baacd-31b9-4ea6-b79e-1b4cd3c35358" providerId="ADAL" clId="{15DDC7AB-B56B-4C71-A374-806D6C6A36D8}" dt="2023-02-10T09:37:52.897" v="292" actId="1036"/>
          <ac:spMkLst>
            <pc:docMk/>
            <pc:sldMk cId="2701063923" sldId="717"/>
            <ac:spMk id="71" creationId="{56B05F46-1AED-42C0-854E-696ED8AE47B4}"/>
          </ac:spMkLst>
        </pc:spChg>
        <pc:spChg chg="mod">
          <ac:chgData name="Smarius, John" userId="c30baacd-31b9-4ea6-b79e-1b4cd3c35358" providerId="ADAL" clId="{15DDC7AB-B56B-4C71-A374-806D6C6A36D8}" dt="2023-02-10T09:37:52.897" v="292" actId="1036"/>
          <ac:spMkLst>
            <pc:docMk/>
            <pc:sldMk cId="2701063923" sldId="717"/>
            <ac:spMk id="73" creationId="{B15DE0C2-405F-4CB7-BF8C-EB23B39C0DEF}"/>
          </ac:spMkLst>
        </pc:spChg>
        <pc:spChg chg="mod">
          <ac:chgData name="Smarius, John" userId="c30baacd-31b9-4ea6-b79e-1b4cd3c35358" providerId="ADAL" clId="{15DDC7AB-B56B-4C71-A374-806D6C6A36D8}" dt="2023-02-10T09:37:52.897" v="292" actId="1036"/>
          <ac:spMkLst>
            <pc:docMk/>
            <pc:sldMk cId="2701063923" sldId="717"/>
            <ac:spMk id="74" creationId="{9220F577-29D1-45AC-8143-2E9DE2F3F847}"/>
          </ac:spMkLst>
        </pc:spChg>
        <pc:spChg chg="mod">
          <ac:chgData name="Smarius, John" userId="c30baacd-31b9-4ea6-b79e-1b4cd3c35358" providerId="ADAL" clId="{15DDC7AB-B56B-4C71-A374-806D6C6A36D8}" dt="2023-02-10T09:37:52.897" v="292" actId="1036"/>
          <ac:spMkLst>
            <pc:docMk/>
            <pc:sldMk cId="2701063923" sldId="717"/>
            <ac:spMk id="75" creationId="{0E866010-0112-4EE1-8505-52E431935FED}"/>
          </ac:spMkLst>
        </pc:spChg>
        <pc:spChg chg="mod">
          <ac:chgData name="Smarius, John" userId="c30baacd-31b9-4ea6-b79e-1b4cd3c35358" providerId="ADAL" clId="{15DDC7AB-B56B-4C71-A374-806D6C6A36D8}" dt="2023-02-10T09:37:52.897" v="292" actId="1036"/>
          <ac:spMkLst>
            <pc:docMk/>
            <pc:sldMk cId="2701063923" sldId="717"/>
            <ac:spMk id="79" creationId="{9D9EC55F-3FC1-44A9-A524-1C13BB558413}"/>
          </ac:spMkLst>
        </pc:spChg>
        <pc:spChg chg="mod">
          <ac:chgData name="Smarius, John" userId="c30baacd-31b9-4ea6-b79e-1b4cd3c35358" providerId="ADAL" clId="{15DDC7AB-B56B-4C71-A374-806D6C6A36D8}" dt="2023-02-10T09:37:52.897" v="292" actId="1036"/>
          <ac:spMkLst>
            <pc:docMk/>
            <pc:sldMk cId="2701063923" sldId="717"/>
            <ac:spMk id="101" creationId="{C0651BC3-6F34-4A62-92E6-8B7F827ED016}"/>
          </ac:spMkLst>
        </pc:spChg>
        <pc:spChg chg="mod">
          <ac:chgData name="Smarius, John" userId="c30baacd-31b9-4ea6-b79e-1b4cd3c35358" providerId="ADAL" clId="{15DDC7AB-B56B-4C71-A374-806D6C6A36D8}" dt="2023-02-10T09:37:52.897" v="292" actId="1036"/>
          <ac:spMkLst>
            <pc:docMk/>
            <pc:sldMk cId="2701063923" sldId="717"/>
            <ac:spMk id="102" creationId="{504A3951-9D9B-4CB7-9B19-F131025DEE65}"/>
          </ac:spMkLst>
        </pc:spChg>
        <pc:spChg chg="mod">
          <ac:chgData name="Smarius, John" userId="c30baacd-31b9-4ea6-b79e-1b4cd3c35358" providerId="ADAL" clId="{15DDC7AB-B56B-4C71-A374-806D6C6A36D8}" dt="2023-02-10T09:37:52.897" v="292" actId="1036"/>
          <ac:spMkLst>
            <pc:docMk/>
            <pc:sldMk cId="2701063923" sldId="717"/>
            <ac:spMk id="103" creationId="{E4EE3BA5-DEF4-4F05-A4B8-4CC0E4E99824}"/>
          </ac:spMkLst>
        </pc:spChg>
        <pc:spChg chg="mod">
          <ac:chgData name="Smarius, John" userId="c30baacd-31b9-4ea6-b79e-1b4cd3c35358" providerId="ADAL" clId="{15DDC7AB-B56B-4C71-A374-806D6C6A36D8}" dt="2023-02-10T09:37:52.897" v="292" actId="1036"/>
          <ac:spMkLst>
            <pc:docMk/>
            <pc:sldMk cId="2701063923" sldId="717"/>
            <ac:spMk id="104" creationId="{743F66A2-81E6-4154-B4D5-3B25A61865B4}"/>
          </ac:spMkLst>
        </pc:spChg>
        <pc:spChg chg="mod">
          <ac:chgData name="Smarius, John" userId="c30baacd-31b9-4ea6-b79e-1b4cd3c35358" providerId="ADAL" clId="{15DDC7AB-B56B-4C71-A374-806D6C6A36D8}" dt="2023-02-10T09:37:52.897" v="292" actId="1036"/>
          <ac:spMkLst>
            <pc:docMk/>
            <pc:sldMk cId="2701063923" sldId="717"/>
            <ac:spMk id="106" creationId="{69605EAF-E421-46BA-AD84-7B4B34C30C60}"/>
          </ac:spMkLst>
        </pc:spChg>
        <pc:spChg chg="mod">
          <ac:chgData name="Smarius, John" userId="c30baacd-31b9-4ea6-b79e-1b4cd3c35358" providerId="ADAL" clId="{15DDC7AB-B56B-4C71-A374-806D6C6A36D8}" dt="2023-02-10T09:37:52.897" v="292" actId="1036"/>
          <ac:spMkLst>
            <pc:docMk/>
            <pc:sldMk cId="2701063923" sldId="717"/>
            <ac:spMk id="107" creationId="{260E772F-43B0-4D2F-BC6F-F44B284DB4A4}"/>
          </ac:spMkLst>
        </pc:spChg>
        <pc:spChg chg="mod">
          <ac:chgData name="Smarius, John" userId="c30baacd-31b9-4ea6-b79e-1b4cd3c35358" providerId="ADAL" clId="{15DDC7AB-B56B-4C71-A374-806D6C6A36D8}" dt="2023-02-10T09:37:52.897" v="292" actId="1036"/>
          <ac:spMkLst>
            <pc:docMk/>
            <pc:sldMk cId="2701063923" sldId="717"/>
            <ac:spMk id="108" creationId="{E13F8D79-6982-4D70-9B12-60D9777717E3}"/>
          </ac:spMkLst>
        </pc:spChg>
        <pc:spChg chg="mod">
          <ac:chgData name="Smarius, John" userId="c30baacd-31b9-4ea6-b79e-1b4cd3c35358" providerId="ADAL" clId="{15DDC7AB-B56B-4C71-A374-806D6C6A36D8}" dt="2023-02-10T09:37:52.897" v="292" actId="1036"/>
          <ac:spMkLst>
            <pc:docMk/>
            <pc:sldMk cId="2701063923" sldId="717"/>
            <ac:spMk id="110" creationId="{9AECF0D7-7F6D-4C6D-BD5C-608FBFBCF05C}"/>
          </ac:spMkLst>
        </pc:spChg>
        <pc:spChg chg="mod">
          <ac:chgData name="Smarius, John" userId="c30baacd-31b9-4ea6-b79e-1b4cd3c35358" providerId="ADAL" clId="{15DDC7AB-B56B-4C71-A374-806D6C6A36D8}" dt="2023-02-10T09:37:52.897" v="292" actId="1036"/>
          <ac:spMkLst>
            <pc:docMk/>
            <pc:sldMk cId="2701063923" sldId="717"/>
            <ac:spMk id="111" creationId="{BD6D8651-E2AA-4C51-A35C-0046E7F3C3C3}"/>
          </ac:spMkLst>
        </pc:spChg>
        <pc:spChg chg="mod">
          <ac:chgData name="Smarius, John" userId="c30baacd-31b9-4ea6-b79e-1b4cd3c35358" providerId="ADAL" clId="{15DDC7AB-B56B-4C71-A374-806D6C6A36D8}" dt="2023-02-10T09:37:52.897" v="292" actId="1036"/>
          <ac:spMkLst>
            <pc:docMk/>
            <pc:sldMk cId="2701063923" sldId="717"/>
            <ac:spMk id="116" creationId="{213B6C6A-92E9-4271-8EFC-4B018D113F27}"/>
          </ac:spMkLst>
        </pc:spChg>
        <pc:cxnChg chg="mod">
          <ac:chgData name="Smarius, John" userId="c30baacd-31b9-4ea6-b79e-1b4cd3c35358" providerId="ADAL" clId="{15DDC7AB-B56B-4C71-A374-806D6C6A36D8}" dt="2023-02-10T09:37:52.897" v="292" actId="1036"/>
          <ac:cxnSpMkLst>
            <pc:docMk/>
            <pc:sldMk cId="2701063923" sldId="717"/>
            <ac:cxnSpMk id="66" creationId="{87DB60DC-37D0-4B8F-BD1B-5BE7C86864FA}"/>
          </ac:cxnSpMkLst>
        </pc:cxnChg>
        <pc:cxnChg chg="mod">
          <ac:chgData name="Smarius, John" userId="c30baacd-31b9-4ea6-b79e-1b4cd3c35358" providerId="ADAL" clId="{15DDC7AB-B56B-4C71-A374-806D6C6A36D8}" dt="2023-02-10T09:37:52.897" v="292" actId="1036"/>
          <ac:cxnSpMkLst>
            <pc:docMk/>
            <pc:sldMk cId="2701063923" sldId="717"/>
            <ac:cxnSpMk id="77" creationId="{8ABA9B29-A0C4-4712-9B00-266DD18159D2}"/>
          </ac:cxnSpMkLst>
        </pc:cxnChg>
        <pc:cxnChg chg="mod">
          <ac:chgData name="Smarius, John" userId="c30baacd-31b9-4ea6-b79e-1b4cd3c35358" providerId="ADAL" clId="{15DDC7AB-B56B-4C71-A374-806D6C6A36D8}" dt="2023-02-10T09:37:52.897" v="292" actId="1036"/>
          <ac:cxnSpMkLst>
            <pc:docMk/>
            <pc:sldMk cId="2701063923" sldId="717"/>
            <ac:cxnSpMk id="78" creationId="{B84730C3-DE02-4EE9-AF3A-F42FC9426E37}"/>
          </ac:cxnSpMkLst>
        </pc:cxnChg>
        <pc:cxnChg chg="mod">
          <ac:chgData name="Smarius, John" userId="c30baacd-31b9-4ea6-b79e-1b4cd3c35358" providerId="ADAL" clId="{15DDC7AB-B56B-4C71-A374-806D6C6A36D8}" dt="2023-02-10T09:37:52.897" v="292" actId="1036"/>
          <ac:cxnSpMkLst>
            <pc:docMk/>
            <pc:sldMk cId="2701063923" sldId="717"/>
            <ac:cxnSpMk id="80" creationId="{08BFD8D6-D01A-48CD-AEE7-53BFD54C0392}"/>
          </ac:cxnSpMkLst>
        </pc:cxnChg>
        <pc:cxnChg chg="mod">
          <ac:chgData name="Smarius, John" userId="c30baacd-31b9-4ea6-b79e-1b4cd3c35358" providerId="ADAL" clId="{15DDC7AB-B56B-4C71-A374-806D6C6A36D8}" dt="2023-02-10T09:37:52.897" v="292" actId="1036"/>
          <ac:cxnSpMkLst>
            <pc:docMk/>
            <pc:sldMk cId="2701063923" sldId="717"/>
            <ac:cxnSpMk id="81" creationId="{362B9C86-2795-49C5-8716-04EA4CDBE72D}"/>
          </ac:cxnSpMkLst>
        </pc:cxnChg>
        <pc:cxnChg chg="mod">
          <ac:chgData name="Smarius, John" userId="c30baacd-31b9-4ea6-b79e-1b4cd3c35358" providerId="ADAL" clId="{15DDC7AB-B56B-4C71-A374-806D6C6A36D8}" dt="2023-02-10T09:37:52.897" v="292" actId="1036"/>
          <ac:cxnSpMkLst>
            <pc:docMk/>
            <pc:sldMk cId="2701063923" sldId="717"/>
            <ac:cxnSpMk id="82" creationId="{F7067465-DBDC-4E0E-9857-768E0E31C96D}"/>
          </ac:cxnSpMkLst>
        </pc:cxnChg>
        <pc:cxnChg chg="mod">
          <ac:chgData name="Smarius, John" userId="c30baacd-31b9-4ea6-b79e-1b4cd3c35358" providerId="ADAL" clId="{15DDC7AB-B56B-4C71-A374-806D6C6A36D8}" dt="2023-02-10T09:37:52.897" v="292" actId="1036"/>
          <ac:cxnSpMkLst>
            <pc:docMk/>
            <pc:sldMk cId="2701063923" sldId="717"/>
            <ac:cxnSpMk id="83" creationId="{73679D97-9A87-46C5-8F5E-185D26EDAED5}"/>
          </ac:cxnSpMkLst>
        </pc:cxnChg>
        <pc:cxnChg chg="mod">
          <ac:chgData name="Smarius, John" userId="c30baacd-31b9-4ea6-b79e-1b4cd3c35358" providerId="ADAL" clId="{15DDC7AB-B56B-4C71-A374-806D6C6A36D8}" dt="2023-02-10T09:37:52.897" v="292" actId="1036"/>
          <ac:cxnSpMkLst>
            <pc:docMk/>
            <pc:sldMk cId="2701063923" sldId="717"/>
            <ac:cxnSpMk id="84" creationId="{B3ED886A-BD82-40BC-92D9-E4DBF364E7BD}"/>
          </ac:cxnSpMkLst>
        </pc:cxnChg>
        <pc:cxnChg chg="mod">
          <ac:chgData name="Smarius, John" userId="c30baacd-31b9-4ea6-b79e-1b4cd3c35358" providerId="ADAL" clId="{15DDC7AB-B56B-4C71-A374-806D6C6A36D8}" dt="2023-02-10T09:37:52.897" v="292" actId="1036"/>
          <ac:cxnSpMkLst>
            <pc:docMk/>
            <pc:sldMk cId="2701063923" sldId="717"/>
            <ac:cxnSpMk id="85" creationId="{596F0020-B8D6-4695-9883-DE9A0D408B5C}"/>
          </ac:cxnSpMkLst>
        </pc:cxnChg>
        <pc:cxnChg chg="mod">
          <ac:chgData name="Smarius, John" userId="c30baacd-31b9-4ea6-b79e-1b4cd3c35358" providerId="ADAL" clId="{15DDC7AB-B56B-4C71-A374-806D6C6A36D8}" dt="2023-02-10T09:37:52.897" v="292" actId="1036"/>
          <ac:cxnSpMkLst>
            <pc:docMk/>
            <pc:sldMk cId="2701063923" sldId="717"/>
            <ac:cxnSpMk id="90" creationId="{028DA61B-E038-4E5B-A914-BED7319358A5}"/>
          </ac:cxnSpMkLst>
        </pc:cxnChg>
        <pc:cxnChg chg="mod">
          <ac:chgData name="Smarius, John" userId="c30baacd-31b9-4ea6-b79e-1b4cd3c35358" providerId="ADAL" clId="{15DDC7AB-B56B-4C71-A374-806D6C6A36D8}" dt="2023-02-10T09:37:52.897" v="292" actId="1036"/>
          <ac:cxnSpMkLst>
            <pc:docMk/>
            <pc:sldMk cId="2701063923" sldId="717"/>
            <ac:cxnSpMk id="93" creationId="{75200A33-5980-4EDD-AF21-8ED5CB24BFC4}"/>
          </ac:cxnSpMkLst>
        </pc:cxnChg>
        <pc:cxnChg chg="mod">
          <ac:chgData name="Smarius, John" userId="c30baacd-31b9-4ea6-b79e-1b4cd3c35358" providerId="ADAL" clId="{15DDC7AB-B56B-4C71-A374-806D6C6A36D8}" dt="2023-02-10T09:37:52.897" v="292" actId="1036"/>
          <ac:cxnSpMkLst>
            <pc:docMk/>
            <pc:sldMk cId="2701063923" sldId="717"/>
            <ac:cxnSpMk id="94" creationId="{03D39F92-B26B-4619-8D5B-98CA2D1B3ADD}"/>
          </ac:cxnSpMkLst>
        </pc:cxnChg>
        <pc:cxnChg chg="mod">
          <ac:chgData name="Smarius, John" userId="c30baacd-31b9-4ea6-b79e-1b4cd3c35358" providerId="ADAL" clId="{15DDC7AB-B56B-4C71-A374-806D6C6A36D8}" dt="2023-02-10T09:37:52.897" v="292" actId="1036"/>
          <ac:cxnSpMkLst>
            <pc:docMk/>
            <pc:sldMk cId="2701063923" sldId="717"/>
            <ac:cxnSpMk id="95" creationId="{D398690C-554A-46B7-8057-B7BE3788815E}"/>
          </ac:cxnSpMkLst>
        </pc:cxnChg>
        <pc:cxnChg chg="mod">
          <ac:chgData name="Smarius, John" userId="c30baacd-31b9-4ea6-b79e-1b4cd3c35358" providerId="ADAL" clId="{15DDC7AB-B56B-4C71-A374-806D6C6A36D8}" dt="2023-02-10T09:37:52.897" v="292" actId="1036"/>
          <ac:cxnSpMkLst>
            <pc:docMk/>
            <pc:sldMk cId="2701063923" sldId="717"/>
            <ac:cxnSpMk id="96" creationId="{58FEF8C6-9B96-4017-A78E-E420F3C51A98}"/>
          </ac:cxnSpMkLst>
        </pc:cxnChg>
        <pc:cxnChg chg="mod">
          <ac:chgData name="Smarius, John" userId="c30baacd-31b9-4ea6-b79e-1b4cd3c35358" providerId="ADAL" clId="{15DDC7AB-B56B-4C71-A374-806D6C6A36D8}" dt="2023-02-10T09:37:52.897" v="292" actId="1036"/>
          <ac:cxnSpMkLst>
            <pc:docMk/>
            <pc:sldMk cId="2701063923" sldId="717"/>
            <ac:cxnSpMk id="97" creationId="{5441C513-FDD2-4E6C-9520-88C65DA0E95A}"/>
          </ac:cxnSpMkLst>
        </pc:cxnChg>
        <pc:cxnChg chg="mod">
          <ac:chgData name="Smarius, John" userId="c30baacd-31b9-4ea6-b79e-1b4cd3c35358" providerId="ADAL" clId="{15DDC7AB-B56B-4C71-A374-806D6C6A36D8}" dt="2023-02-10T09:37:52.897" v="292" actId="1036"/>
          <ac:cxnSpMkLst>
            <pc:docMk/>
            <pc:sldMk cId="2701063923" sldId="717"/>
            <ac:cxnSpMk id="98" creationId="{8D3B4CB5-65D4-45EB-B22C-1BD77965B7F8}"/>
          </ac:cxnSpMkLst>
        </pc:cxnChg>
        <pc:cxnChg chg="mod">
          <ac:chgData name="Smarius, John" userId="c30baacd-31b9-4ea6-b79e-1b4cd3c35358" providerId="ADAL" clId="{15DDC7AB-B56B-4C71-A374-806D6C6A36D8}" dt="2023-02-10T09:37:52.897" v="292" actId="1036"/>
          <ac:cxnSpMkLst>
            <pc:docMk/>
            <pc:sldMk cId="2701063923" sldId="717"/>
            <ac:cxnSpMk id="99" creationId="{A98C15C9-FFAC-43EF-83C8-68502D6BA085}"/>
          </ac:cxnSpMkLst>
        </pc:cxnChg>
        <pc:cxnChg chg="mod">
          <ac:chgData name="Smarius, John" userId="c30baacd-31b9-4ea6-b79e-1b4cd3c35358" providerId="ADAL" clId="{15DDC7AB-B56B-4C71-A374-806D6C6A36D8}" dt="2023-02-10T09:37:52.897" v="292" actId="1036"/>
          <ac:cxnSpMkLst>
            <pc:docMk/>
            <pc:sldMk cId="2701063923" sldId="717"/>
            <ac:cxnSpMk id="112" creationId="{D7DD1D8F-7318-432F-AE7F-86F1FE7C50F2}"/>
          </ac:cxnSpMkLst>
        </pc:cxnChg>
        <pc:cxnChg chg="mod">
          <ac:chgData name="Smarius, John" userId="c30baacd-31b9-4ea6-b79e-1b4cd3c35358" providerId="ADAL" clId="{15DDC7AB-B56B-4C71-A374-806D6C6A36D8}" dt="2023-02-10T09:37:52.897" v="292" actId="1036"/>
          <ac:cxnSpMkLst>
            <pc:docMk/>
            <pc:sldMk cId="2701063923" sldId="717"/>
            <ac:cxnSpMk id="113" creationId="{B59298A2-1CC6-46CE-BF63-AD9393A4D0EC}"/>
          </ac:cxnSpMkLst>
        </pc:cxnChg>
        <pc:cxnChg chg="mod">
          <ac:chgData name="Smarius, John" userId="c30baacd-31b9-4ea6-b79e-1b4cd3c35358" providerId="ADAL" clId="{15DDC7AB-B56B-4C71-A374-806D6C6A36D8}" dt="2023-02-10T09:37:52.897" v="292" actId="1036"/>
          <ac:cxnSpMkLst>
            <pc:docMk/>
            <pc:sldMk cId="2701063923" sldId="717"/>
            <ac:cxnSpMk id="114" creationId="{585B91E7-DB84-4719-9900-D469FD6158D4}"/>
          </ac:cxnSpMkLst>
        </pc:cxnChg>
        <pc:cxnChg chg="mod">
          <ac:chgData name="Smarius, John" userId="c30baacd-31b9-4ea6-b79e-1b4cd3c35358" providerId="ADAL" clId="{15DDC7AB-B56B-4C71-A374-806D6C6A36D8}" dt="2023-02-10T09:37:52.897" v="292" actId="1036"/>
          <ac:cxnSpMkLst>
            <pc:docMk/>
            <pc:sldMk cId="2701063923" sldId="717"/>
            <ac:cxnSpMk id="115" creationId="{DFCDF7A3-CC2C-4CA6-8C48-C2BC35E14593}"/>
          </ac:cxnSpMkLst>
        </pc:cxnChg>
        <pc:cxnChg chg="mod">
          <ac:chgData name="Smarius, John" userId="c30baacd-31b9-4ea6-b79e-1b4cd3c35358" providerId="ADAL" clId="{15DDC7AB-B56B-4C71-A374-806D6C6A36D8}" dt="2023-02-10T09:37:52.897" v="292" actId="1036"/>
          <ac:cxnSpMkLst>
            <pc:docMk/>
            <pc:sldMk cId="2701063923" sldId="717"/>
            <ac:cxnSpMk id="117" creationId="{3049F1EB-39C2-4A8A-A016-235028A39076}"/>
          </ac:cxnSpMkLst>
        </pc:cxnChg>
      </pc:sldChg>
      <pc:sldChg chg="addSp delSp modSp mod">
        <pc:chgData name="Smarius, John" userId="c30baacd-31b9-4ea6-b79e-1b4cd3c35358" providerId="ADAL" clId="{15DDC7AB-B56B-4C71-A374-806D6C6A36D8}" dt="2023-02-10T09:24:45.216" v="167" actId="1076"/>
        <pc:sldMkLst>
          <pc:docMk/>
          <pc:sldMk cId="3009427200" sldId="718"/>
        </pc:sldMkLst>
        <pc:spChg chg="del">
          <ac:chgData name="Smarius, John" userId="c30baacd-31b9-4ea6-b79e-1b4cd3c35358" providerId="ADAL" clId="{15DDC7AB-B56B-4C71-A374-806D6C6A36D8}" dt="2023-02-10T09:20:59.380" v="144" actId="478"/>
          <ac:spMkLst>
            <pc:docMk/>
            <pc:sldMk cId="3009427200" sldId="718"/>
            <ac:spMk id="26" creationId="{A99BA633-18F6-4792-ACF4-188DFC650C62}"/>
          </ac:spMkLst>
        </pc:spChg>
        <pc:spChg chg="mod">
          <ac:chgData name="Smarius, John" userId="c30baacd-31b9-4ea6-b79e-1b4cd3c35358" providerId="ADAL" clId="{15DDC7AB-B56B-4C71-A374-806D6C6A36D8}" dt="2023-02-10T09:24:45.216" v="167" actId="1076"/>
          <ac:spMkLst>
            <pc:docMk/>
            <pc:sldMk cId="3009427200" sldId="718"/>
            <ac:spMk id="55" creationId="{A9306434-B06D-4ECF-B1C2-67A65567916C}"/>
          </ac:spMkLst>
        </pc:spChg>
        <pc:picChg chg="add mod ord">
          <ac:chgData name="Smarius, John" userId="c30baacd-31b9-4ea6-b79e-1b4cd3c35358" providerId="ADAL" clId="{15DDC7AB-B56B-4C71-A374-806D6C6A36D8}" dt="2023-02-10T09:24:25.856" v="160" actId="167"/>
          <ac:picMkLst>
            <pc:docMk/>
            <pc:sldMk cId="3009427200" sldId="718"/>
            <ac:picMk id="2" creationId="{61EABF6A-6B04-E95C-92B8-E69645DDE203}"/>
          </ac:picMkLst>
        </pc:picChg>
        <pc:picChg chg="del">
          <ac:chgData name="Smarius, John" userId="c30baacd-31b9-4ea6-b79e-1b4cd3c35358" providerId="ADAL" clId="{15DDC7AB-B56B-4C71-A374-806D6C6A36D8}" dt="2023-02-10T09:24:30.789" v="161" actId="478"/>
          <ac:picMkLst>
            <pc:docMk/>
            <pc:sldMk cId="3009427200" sldId="718"/>
            <ac:picMk id="3" creationId="{1EEEAD3C-D199-4DA2-853E-1E30A78EDED0}"/>
          </ac:picMkLst>
        </pc:picChg>
      </pc:sldChg>
      <pc:sldChg chg="addSp delSp modSp mod">
        <pc:chgData name="Smarius, John" userId="c30baacd-31b9-4ea6-b79e-1b4cd3c35358" providerId="ADAL" clId="{15DDC7AB-B56B-4C71-A374-806D6C6A36D8}" dt="2023-02-10T09:38:21.414" v="300" actId="1036"/>
        <pc:sldMkLst>
          <pc:docMk/>
          <pc:sldMk cId="4035451064" sldId="719"/>
        </pc:sldMkLst>
        <pc:spChg chg="add mod">
          <ac:chgData name="Smarius, John" userId="c30baacd-31b9-4ea6-b79e-1b4cd3c35358" providerId="ADAL" clId="{15DDC7AB-B56B-4C71-A374-806D6C6A36D8}" dt="2023-02-10T09:38:14.491" v="294"/>
          <ac:spMkLst>
            <pc:docMk/>
            <pc:sldMk cId="4035451064" sldId="719"/>
            <ac:spMk id="2" creationId="{F19F71AF-FC15-7A56-1E19-C69B7716F29A}"/>
          </ac:spMkLst>
        </pc:spChg>
        <pc:spChg chg="mod">
          <ac:chgData name="Smarius, John" userId="c30baacd-31b9-4ea6-b79e-1b4cd3c35358" providerId="ADAL" clId="{15DDC7AB-B56B-4C71-A374-806D6C6A36D8}" dt="2023-02-10T09:38:21.414" v="300" actId="1036"/>
          <ac:spMkLst>
            <pc:docMk/>
            <pc:sldMk cId="4035451064" sldId="719"/>
            <ac:spMk id="30" creationId="{84676A2D-B623-4CC2-BB21-E135AF85D06E}"/>
          </ac:spMkLst>
        </pc:spChg>
        <pc:spChg chg="mod">
          <ac:chgData name="Smarius, John" userId="c30baacd-31b9-4ea6-b79e-1b4cd3c35358" providerId="ADAL" clId="{15DDC7AB-B56B-4C71-A374-806D6C6A36D8}" dt="2023-02-10T09:38:21.414" v="300" actId="1036"/>
          <ac:spMkLst>
            <pc:docMk/>
            <pc:sldMk cId="4035451064" sldId="719"/>
            <ac:spMk id="31" creationId="{5FE68615-EF92-40A5-86A7-D2B3CEB358E5}"/>
          </ac:spMkLst>
        </pc:spChg>
        <pc:spChg chg="mod">
          <ac:chgData name="Smarius, John" userId="c30baacd-31b9-4ea6-b79e-1b4cd3c35358" providerId="ADAL" clId="{15DDC7AB-B56B-4C71-A374-806D6C6A36D8}" dt="2023-02-10T09:38:21.414" v="300" actId="1036"/>
          <ac:spMkLst>
            <pc:docMk/>
            <pc:sldMk cId="4035451064" sldId="719"/>
            <ac:spMk id="33" creationId="{14395067-B1CD-41A1-8E66-CCCED1E64B4D}"/>
          </ac:spMkLst>
        </pc:spChg>
        <pc:spChg chg="mod">
          <ac:chgData name="Smarius, John" userId="c30baacd-31b9-4ea6-b79e-1b4cd3c35358" providerId="ADAL" clId="{15DDC7AB-B56B-4C71-A374-806D6C6A36D8}" dt="2023-02-10T09:38:21.414" v="300" actId="1036"/>
          <ac:spMkLst>
            <pc:docMk/>
            <pc:sldMk cId="4035451064" sldId="719"/>
            <ac:spMk id="34" creationId="{147DB206-B553-4DFE-971C-0DAE3E9A149C}"/>
          </ac:spMkLst>
        </pc:spChg>
        <pc:spChg chg="mod">
          <ac:chgData name="Smarius, John" userId="c30baacd-31b9-4ea6-b79e-1b4cd3c35358" providerId="ADAL" clId="{15DDC7AB-B56B-4C71-A374-806D6C6A36D8}" dt="2023-02-10T09:38:21.414" v="300" actId="1036"/>
          <ac:spMkLst>
            <pc:docMk/>
            <pc:sldMk cId="4035451064" sldId="719"/>
            <ac:spMk id="35" creationId="{8D8B66B5-8A3F-4480-9EAB-144F87B34AAE}"/>
          </ac:spMkLst>
        </pc:spChg>
        <pc:spChg chg="mod">
          <ac:chgData name="Smarius, John" userId="c30baacd-31b9-4ea6-b79e-1b4cd3c35358" providerId="ADAL" clId="{15DDC7AB-B56B-4C71-A374-806D6C6A36D8}" dt="2023-02-10T09:38:21.414" v="300" actId="1036"/>
          <ac:spMkLst>
            <pc:docMk/>
            <pc:sldMk cId="4035451064" sldId="719"/>
            <ac:spMk id="36" creationId="{BD25889C-59B3-4858-8A20-2749137615B5}"/>
          </ac:spMkLst>
        </pc:spChg>
        <pc:spChg chg="mod">
          <ac:chgData name="Smarius, John" userId="c30baacd-31b9-4ea6-b79e-1b4cd3c35358" providerId="ADAL" clId="{15DDC7AB-B56B-4C71-A374-806D6C6A36D8}" dt="2023-02-10T09:38:21.414" v="300" actId="1036"/>
          <ac:spMkLst>
            <pc:docMk/>
            <pc:sldMk cId="4035451064" sldId="719"/>
            <ac:spMk id="37" creationId="{0BF0DE74-92B5-4CD7-B7C6-1FEF1C0676AB}"/>
          </ac:spMkLst>
        </pc:spChg>
        <pc:spChg chg="mod">
          <ac:chgData name="Smarius, John" userId="c30baacd-31b9-4ea6-b79e-1b4cd3c35358" providerId="ADAL" clId="{15DDC7AB-B56B-4C71-A374-806D6C6A36D8}" dt="2023-02-10T09:38:21.414" v="300" actId="1036"/>
          <ac:spMkLst>
            <pc:docMk/>
            <pc:sldMk cId="4035451064" sldId="719"/>
            <ac:spMk id="38" creationId="{84358464-4D91-4179-B055-891277DC4CA5}"/>
          </ac:spMkLst>
        </pc:spChg>
        <pc:spChg chg="mod">
          <ac:chgData name="Smarius, John" userId="c30baacd-31b9-4ea6-b79e-1b4cd3c35358" providerId="ADAL" clId="{15DDC7AB-B56B-4C71-A374-806D6C6A36D8}" dt="2023-02-10T09:38:21.414" v="300" actId="1036"/>
          <ac:spMkLst>
            <pc:docMk/>
            <pc:sldMk cId="4035451064" sldId="719"/>
            <ac:spMk id="39" creationId="{7518C59D-B03E-40EB-ABB9-820C5D58F629}"/>
          </ac:spMkLst>
        </pc:spChg>
        <pc:spChg chg="mod">
          <ac:chgData name="Smarius, John" userId="c30baacd-31b9-4ea6-b79e-1b4cd3c35358" providerId="ADAL" clId="{15DDC7AB-B56B-4C71-A374-806D6C6A36D8}" dt="2023-02-10T09:38:21.414" v="300" actId="1036"/>
          <ac:spMkLst>
            <pc:docMk/>
            <pc:sldMk cId="4035451064" sldId="719"/>
            <ac:spMk id="40" creationId="{7057FD26-3A6B-4520-A124-17E976F3D2A8}"/>
          </ac:spMkLst>
        </pc:spChg>
        <pc:spChg chg="mod">
          <ac:chgData name="Smarius, John" userId="c30baacd-31b9-4ea6-b79e-1b4cd3c35358" providerId="ADAL" clId="{15DDC7AB-B56B-4C71-A374-806D6C6A36D8}" dt="2023-02-10T09:38:21.414" v="300" actId="1036"/>
          <ac:spMkLst>
            <pc:docMk/>
            <pc:sldMk cId="4035451064" sldId="719"/>
            <ac:spMk id="41" creationId="{99F2D179-52B9-4AA6-B943-F69B105B9A57}"/>
          </ac:spMkLst>
        </pc:spChg>
        <pc:spChg chg="mod">
          <ac:chgData name="Smarius, John" userId="c30baacd-31b9-4ea6-b79e-1b4cd3c35358" providerId="ADAL" clId="{15DDC7AB-B56B-4C71-A374-806D6C6A36D8}" dt="2023-02-10T09:38:21.414" v="300" actId="1036"/>
          <ac:spMkLst>
            <pc:docMk/>
            <pc:sldMk cId="4035451064" sldId="719"/>
            <ac:spMk id="43" creationId="{0473407C-1F12-4287-A263-84F512E950AA}"/>
          </ac:spMkLst>
        </pc:spChg>
        <pc:spChg chg="del">
          <ac:chgData name="Smarius, John" userId="c30baacd-31b9-4ea6-b79e-1b4cd3c35358" providerId="ADAL" clId="{15DDC7AB-B56B-4C71-A374-806D6C6A36D8}" dt="2023-02-10T09:38:09.811" v="293" actId="478"/>
          <ac:spMkLst>
            <pc:docMk/>
            <pc:sldMk cId="4035451064" sldId="719"/>
            <ac:spMk id="44" creationId="{17445906-A10C-4AA9-A294-C0B99F2296C7}"/>
          </ac:spMkLst>
        </pc:spChg>
        <pc:spChg chg="mod">
          <ac:chgData name="Smarius, John" userId="c30baacd-31b9-4ea6-b79e-1b4cd3c35358" providerId="ADAL" clId="{15DDC7AB-B56B-4C71-A374-806D6C6A36D8}" dt="2023-02-10T09:38:21.414" v="300" actId="1036"/>
          <ac:spMkLst>
            <pc:docMk/>
            <pc:sldMk cId="4035451064" sldId="719"/>
            <ac:spMk id="45" creationId="{7C1EA4A9-19C7-4F88-A370-E043136F7723}"/>
          </ac:spMkLst>
        </pc:spChg>
        <pc:spChg chg="mod">
          <ac:chgData name="Smarius, John" userId="c30baacd-31b9-4ea6-b79e-1b4cd3c35358" providerId="ADAL" clId="{15DDC7AB-B56B-4C71-A374-806D6C6A36D8}" dt="2023-02-10T09:38:21.414" v="300" actId="1036"/>
          <ac:spMkLst>
            <pc:docMk/>
            <pc:sldMk cId="4035451064" sldId="719"/>
            <ac:spMk id="46" creationId="{5E5B13EC-2F3C-4839-977F-0C8EE58EDE3C}"/>
          </ac:spMkLst>
        </pc:spChg>
        <pc:spChg chg="mod">
          <ac:chgData name="Smarius, John" userId="c30baacd-31b9-4ea6-b79e-1b4cd3c35358" providerId="ADAL" clId="{15DDC7AB-B56B-4C71-A374-806D6C6A36D8}" dt="2023-02-10T09:38:21.414" v="300" actId="1036"/>
          <ac:spMkLst>
            <pc:docMk/>
            <pc:sldMk cId="4035451064" sldId="719"/>
            <ac:spMk id="47" creationId="{070C930A-E493-46A7-A059-127588CBFB09}"/>
          </ac:spMkLst>
        </pc:spChg>
        <pc:spChg chg="mod">
          <ac:chgData name="Smarius, John" userId="c30baacd-31b9-4ea6-b79e-1b4cd3c35358" providerId="ADAL" clId="{15DDC7AB-B56B-4C71-A374-806D6C6A36D8}" dt="2023-02-10T09:38:21.414" v="300" actId="1036"/>
          <ac:spMkLst>
            <pc:docMk/>
            <pc:sldMk cId="4035451064" sldId="719"/>
            <ac:spMk id="48" creationId="{77650A84-4686-45CD-A194-5B6B29BA8CEF}"/>
          </ac:spMkLst>
        </pc:spChg>
        <pc:spChg chg="mod">
          <ac:chgData name="Smarius, John" userId="c30baacd-31b9-4ea6-b79e-1b4cd3c35358" providerId="ADAL" clId="{15DDC7AB-B56B-4C71-A374-806D6C6A36D8}" dt="2023-02-10T09:38:21.414" v="300" actId="1036"/>
          <ac:spMkLst>
            <pc:docMk/>
            <pc:sldMk cId="4035451064" sldId="719"/>
            <ac:spMk id="49" creationId="{61828237-42B5-4B12-8677-1767A17BCFDD}"/>
          </ac:spMkLst>
        </pc:spChg>
        <pc:spChg chg="mod">
          <ac:chgData name="Smarius, John" userId="c30baacd-31b9-4ea6-b79e-1b4cd3c35358" providerId="ADAL" clId="{15DDC7AB-B56B-4C71-A374-806D6C6A36D8}" dt="2023-02-10T09:38:21.414" v="300" actId="1036"/>
          <ac:spMkLst>
            <pc:docMk/>
            <pc:sldMk cId="4035451064" sldId="719"/>
            <ac:spMk id="50" creationId="{D41ED76F-7CD5-4D85-A7F2-F195DE1A91D2}"/>
          </ac:spMkLst>
        </pc:spChg>
        <pc:spChg chg="mod">
          <ac:chgData name="Smarius, John" userId="c30baacd-31b9-4ea6-b79e-1b4cd3c35358" providerId="ADAL" clId="{15DDC7AB-B56B-4C71-A374-806D6C6A36D8}" dt="2023-02-10T09:38:21.414" v="300" actId="1036"/>
          <ac:spMkLst>
            <pc:docMk/>
            <pc:sldMk cId="4035451064" sldId="719"/>
            <ac:spMk id="51" creationId="{05B1D148-C780-4D14-845B-5B0D5C052BFC}"/>
          </ac:spMkLst>
        </pc:spChg>
        <pc:spChg chg="mod">
          <ac:chgData name="Smarius, John" userId="c30baacd-31b9-4ea6-b79e-1b4cd3c35358" providerId="ADAL" clId="{15DDC7AB-B56B-4C71-A374-806D6C6A36D8}" dt="2023-02-10T09:38:21.414" v="300" actId="1036"/>
          <ac:spMkLst>
            <pc:docMk/>
            <pc:sldMk cId="4035451064" sldId="719"/>
            <ac:spMk id="69" creationId="{C08DA833-5548-4636-9265-09FB3E3C64EF}"/>
          </ac:spMkLst>
        </pc:spChg>
        <pc:spChg chg="mod">
          <ac:chgData name="Smarius, John" userId="c30baacd-31b9-4ea6-b79e-1b4cd3c35358" providerId="ADAL" clId="{15DDC7AB-B56B-4C71-A374-806D6C6A36D8}" dt="2023-02-10T09:38:21.414" v="300" actId="1036"/>
          <ac:spMkLst>
            <pc:docMk/>
            <pc:sldMk cId="4035451064" sldId="719"/>
            <ac:spMk id="70" creationId="{39B18ED0-9A64-427F-A459-4997DFC0C664}"/>
          </ac:spMkLst>
        </pc:spChg>
        <pc:spChg chg="mod">
          <ac:chgData name="Smarius, John" userId="c30baacd-31b9-4ea6-b79e-1b4cd3c35358" providerId="ADAL" clId="{15DDC7AB-B56B-4C71-A374-806D6C6A36D8}" dt="2023-02-10T09:38:21.414" v="300" actId="1036"/>
          <ac:spMkLst>
            <pc:docMk/>
            <pc:sldMk cId="4035451064" sldId="719"/>
            <ac:spMk id="71" creationId="{88D3B016-2345-4684-8B81-F300A9CD65C7}"/>
          </ac:spMkLst>
        </pc:spChg>
        <pc:spChg chg="mod">
          <ac:chgData name="Smarius, John" userId="c30baacd-31b9-4ea6-b79e-1b4cd3c35358" providerId="ADAL" clId="{15DDC7AB-B56B-4C71-A374-806D6C6A36D8}" dt="2023-02-10T09:38:21.414" v="300" actId="1036"/>
          <ac:spMkLst>
            <pc:docMk/>
            <pc:sldMk cId="4035451064" sldId="719"/>
            <ac:spMk id="72" creationId="{A9C5234D-89A7-4674-B404-CDF481EDBE70}"/>
          </ac:spMkLst>
        </pc:spChg>
        <pc:cxnChg chg="mod">
          <ac:chgData name="Smarius, John" userId="c30baacd-31b9-4ea6-b79e-1b4cd3c35358" providerId="ADAL" clId="{15DDC7AB-B56B-4C71-A374-806D6C6A36D8}" dt="2023-02-10T09:38:21.414" v="300" actId="1036"/>
          <ac:cxnSpMkLst>
            <pc:docMk/>
            <pc:sldMk cId="4035451064" sldId="719"/>
            <ac:cxnSpMk id="53" creationId="{BF882C24-2404-4445-9E3E-89331516D81D}"/>
          </ac:cxnSpMkLst>
        </pc:cxnChg>
        <pc:cxnChg chg="mod">
          <ac:chgData name="Smarius, John" userId="c30baacd-31b9-4ea6-b79e-1b4cd3c35358" providerId="ADAL" clId="{15DDC7AB-B56B-4C71-A374-806D6C6A36D8}" dt="2023-02-10T09:38:21.414" v="300" actId="1036"/>
          <ac:cxnSpMkLst>
            <pc:docMk/>
            <pc:sldMk cId="4035451064" sldId="719"/>
            <ac:cxnSpMk id="55" creationId="{B08892E0-86CC-47AE-A17D-CD84268B7D1A}"/>
          </ac:cxnSpMkLst>
        </pc:cxnChg>
        <pc:cxnChg chg="mod">
          <ac:chgData name="Smarius, John" userId="c30baacd-31b9-4ea6-b79e-1b4cd3c35358" providerId="ADAL" clId="{15DDC7AB-B56B-4C71-A374-806D6C6A36D8}" dt="2023-02-10T09:38:21.414" v="300" actId="1036"/>
          <ac:cxnSpMkLst>
            <pc:docMk/>
            <pc:sldMk cId="4035451064" sldId="719"/>
            <ac:cxnSpMk id="57" creationId="{A162DEC8-8633-42E0-8860-78533A9C940F}"/>
          </ac:cxnSpMkLst>
        </pc:cxnChg>
        <pc:cxnChg chg="mod">
          <ac:chgData name="Smarius, John" userId="c30baacd-31b9-4ea6-b79e-1b4cd3c35358" providerId="ADAL" clId="{15DDC7AB-B56B-4C71-A374-806D6C6A36D8}" dt="2023-02-10T09:38:21.414" v="300" actId="1036"/>
          <ac:cxnSpMkLst>
            <pc:docMk/>
            <pc:sldMk cId="4035451064" sldId="719"/>
            <ac:cxnSpMk id="59" creationId="{7C3FD4E3-F259-4D14-8433-8F626F1D8BAD}"/>
          </ac:cxnSpMkLst>
        </pc:cxnChg>
        <pc:cxnChg chg="mod">
          <ac:chgData name="Smarius, John" userId="c30baacd-31b9-4ea6-b79e-1b4cd3c35358" providerId="ADAL" clId="{15DDC7AB-B56B-4C71-A374-806D6C6A36D8}" dt="2023-02-10T09:38:21.414" v="300" actId="1036"/>
          <ac:cxnSpMkLst>
            <pc:docMk/>
            <pc:sldMk cId="4035451064" sldId="719"/>
            <ac:cxnSpMk id="60" creationId="{D02F700E-F7D5-48D4-A6BA-1550BDE4C161}"/>
          </ac:cxnSpMkLst>
        </pc:cxnChg>
        <pc:cxnChg chg="mod">
          <ac:chgData name="Smarius, John" userId="c30baacd-31b9-4ea6-b79e-1b4cd3c35358" providerId="ADAL" clId="{15DDC7AB-B56B-4C71-A374-806D6C6A36D8}" dt="2023-02-10T09:38:21.414" v="300" actId="1036"/>
          <ac:cxnSpMkLst>
            <pc:docMk/>
            <pc:sldMk cId="4035451064" sldId="719"/>
            <ac:cxnSpMk id="61" creationId="{F6DA86C6-9E8A-4182-A4D0-BA905E1A9230}"/>
          </ac:cxnSpMkLst>
        </pc:cxnChg>
        <pc:cxnChg chg="mod">
          <ac:chgData name="Smarius, John" userId="c30baacd-31b9-4ea6-b79e-1b4cd3c35358" providerId="ADAL" clId="{15DDC7AB-B56B-4C71-A374-806D6C6A36D8}" dt="2023-02-10T09:38:21.414" v="300" actId="1036"/>
          <ac:cxnSpMkLst>
            <pc:docMk/>
            <pc:sldMk cId="4035451064" sldId="719"/>
            <ac:cxnSpMk id="63" creationId="{DC70433E-A04E-4B0E-A412-77CBEA13C345}"/>
          </ac:cxnSpMkLst>
        </pc:cxnChg>
        <pc:cxnChg chg="mod">
          <ac:chgData name="Smarius, John" userId="c30baacd-31b9-4ea6-b79e-1b4cd3c35358" providerId="ADAL" clId="{15DDC7AB-B56B-4C71-A374-806D6C6A36D8}" dt="2023-02-10T09:38:21.414" v="300" actId="1036"/>
          <ac:cxnSpMkLst>
            <pc:docMk/>
            <pc:sldMk cId="4035451064" sldId="719"/>
            <ac:cxnSpMk id="64" creationId="{7FC997FE-1BBE-4D07-B3C8-C73BAE51B83E}"/>
          </ac:cxnSpMkLst>
        </pc:cxnChg>
        <pc:cxnChg chg="mod">
          <ac:chgData name="Smarius, John" userId="c30baacd-31b9-4ea6-b79e-1b4cd3c35358" providerId="ADAL" clId="{15DDC7AB-B56B-4C71-A374-806D6C6A36D8}" dt="2023-02-10T09:38:21.414" v="300" actId="1036"/>
          <ac:cxnSpMkLst>
            <pc:docMk/>
            <pc:sldMk cId="4035451064" sldId="719"/>
            <ac:cxnSpMk id="65" creationId="{7011854B-5DB9-4DCA-9ED8-FC0E742045BB}"/>
          </ac:cxnSpMkLst>
        </pc:cxnChg>
        <pc:cxnChg chg="mod">
          <ac:chgData name="Smarius, John" userId="c30baacd-31b9-4ea6-b79e-1b4cd3c35358" providerId="ADAL" clId="{15DDC7AB-B56B-4C71-A374-806D6C6A36D8}" dt="2023-02-10T09:38:21.414" v="300" actId="1036"/>
          <ac:cxnSpMkLst>
            <pc:docMk/>
            <pc:sldMk cId="4035451064" sldId="719"/>
            <ac:cxnSpMk id="66" creationId="{D642048D-69CA-474E-AC41-EA2295EFE941}"/>
          </ac:cxnSpMkLst>
        </pc:cxnChg>
        <pc:cxnChg chg="mod">
          <ac:chgData name="Smarius, John" userId="c30baacd-31b9-4ea6-b79e-1b4cd3c35358" providerId="ADAL" clId="{15DDC7AB-B56B-4C71-A374-806D6C6A36D8}" dt="2023-02-10T09:38:21.414" v="300" actId="1036"/>
          <ac:cxnSpMkLst>
            <pc:docMk/>
            <pc:sldMk cId="4035451064" sldId="719"/>
            <ac:cxnSpMk id="67" creationId="{DE365C1D-B6F7-480D-AF9B-697B9286EDE4}"/>
          </ac:cxnSpMkLst>
        </pc:cxnChg>
        <pc:cxnChg chg="mod">
          <ac:chgData name="Smarius, John" userId="c30baacd-31b9-4ea6-b79e-1b4cd3c35358" providerId="ADAL" clId="{15DDC7AB-B56B-4C71-A374-806D6C6A36D8}" dt="2023-02-10T09:38:21.414" v="300" actId="1036"/>
          <ac:cxnSpMkLst>
            <pc:docMk/>
            <pc:sldMk cId="4035451064" sldId="719"/>
            <ac:cxnSpMk id="68" creationId="{BA500EC3-05EB-424C-B57B-A4F4EF2E1E12}"/>
          </ac:cxnSpMkLst>
        </pc:cxnChg>
      </pc:sldChg>
      <pc:sldChg chg="delSp del mod">
        <pc:chgData name="Smarius, John" userId="c30baacd-31b9-4ea6-b79e-1b4cd3c35358" providerId="ADAL" clId="{15DDC7AB-B56B-4C71-A374-806D6C6A36D8}" dt="2023-02-10T09:21:41.888" v="147" actId="47"/>
        <pc:sldMkLst>
          <pc:docMk/>
          <pc:sldMk cId="1779530376" sldId="720"/>
        </pc:sldMkLst>
        <pc:spChg chg="del">
          <ac:chgData name="Smarius, John" userId="c30baacd-31b9-4ea6-b79e-1b4cd3c35358" providerId="ADAL" clId="{15DDC7AB-B56B-4C71-A374-806D6C6A36D8}" dt="2023-02-10T09:21:34.756" v="146" actId="478"/>
          <ac:spMkLst>
            <pc:docMk/>
            <pc:sldMk cId="1779530376" sldId="720"/>
            <ac:spMk id="27" creationId="{047F8644-57F7-4C59-94B7-1108F9ACF031}"/>
          </ac:spMkLst>
        </pc:spChg>
      </pc:sldChg>
      <pc:sldChg chg="addSp delSp modSp mod">
        <pc:chgData name="Smarius, John" userId="c30baacd-31b9-4ea6-b79e-1b4cd3c35358" providerId="ADAL" clId="{15DDC7AB-B56B-4C71-A374-806D6C6A36D8}" dt="2023-02-10T09:39:02.412" v="317" actId="1036"/>
        <pc:sldMkLst>
          <pc:docMk/>
          <pc:sldMk cId="241610307" sldId="721"/>
        </pc:sldMkLst>
        <pc:spChg chg="add mod">
          <ac:chgData name="Smarius, John" userId="c30baacd-31b9-4ea6-b79e-1b4cd3c35358" providerId="ADAL" clId="{15DDC7AB-B56B-4C71-A374-806D6C6A36D8}" dt="2023-02-10T09:38:52.034" v="303"/>
          <ac:spMkLst>
            <pc:docMk/>
            <pc:sldMk cId="241610307" sldId="721"/>
            <ac:spMk id="2" creationId="{2B9EED46-A89B-CA02-9C76-2951B5EE5767}"/>
          </ac:spMkLst>
        </pc:spChg>
        <pc:spChg chg="mod">
          <ac:chgData name="Smarius, John" userId="c30baacd-31b9-4ea6-b79e-1b4cd3c35358" providerId="ADAL" clId="{15DDC7AB-B56B-4C71-A374-806D6C6A36D8}" dt="2023-02-10T09:39:02.412" v="317" actId="1036"/>
          <ac:spMkLst>
            <pc:docMk/>
            <pc:sldMk cId="241610307" sldId="721"/>
            <ac:spMk id="34" creationId="{393A5C8F-5308-4957-AA74-9236B54BC9B6}"/>
          </ac:spMkLst>
        </pc:spChg>
        <pc:spChg chg="mod">
          <ac:chgData name="Smarius, John" userId="c30baacd-31b9-4ea6-b79e-1b4cd3c35358" providerId="ADAL" clId="{15DDC7AB-B56B-4C71-A374-806D6C6A36D8}" dt="2023-02-10T09:39:02.412" v="317" actId="1036"/>
          <ac:spMkLst>
            <pc:docMk/>
            <pc:sldMk cId="241610307" sldId="721"/>
            <ac:spMk id="35" creationId="{26BB0A28-A48D-46A0-B1E3-75F8F35FDF90}"/>
          </ac:spMkLst>
        </pc:spChg>
        <pc:spChg chg="mod">
          <ac:chgData name="Smarius, John" userId="c30baacd-31b9-4ea6-b79e-1b4cd3c35358" providerId="ADAL" clId="{15DDC7AB-B56B-4C71-A374-806D6C6A36D8}" dt="2023-02-10T09:39:02.412" v="317" actId="1036"/>
          <ac:spMkLst>
            <pc:docMk/>
            <pc:sldMk cId="241610307" sldId="721"/>
            <ac:spMk id="37" creationId="{A4C54836-FE34-4887-9E2E-89F59E8EAB80}"/>
          </ac:spMkLst>
        </pc:spChg>
        <pc:spChg chg="mod">
          <ac:chgData name="Smarius, John" userId="c30baacd-31b9-4ea6-b79e-1b4cd3c35358" providerId="ADAL" clId="{15DDC7AB-B56B-4C71-A374-806D6C6A36D8}" dt="2023-02-10T09:39:02.412" v="317" actId="1036"/>
          <ac:spMkLst>
            <pc:docMk/>
            <pc:sldMk cId="241610307" sldId="721"/>
            <ac:spMk id="38" creationId="{F4CC51F8-6571-4B7B-B85D-8ED1E6580E6D}"/>
          </ac:spMkLst>
        </pc:spChg>
        <pc:spChg chg="mod">
          <ac:chgData name="Smarius, John" userId="c30baacd-31b9-4ea6-b79e-1b4cd3c35358" providerId="ADAL" clId="{15DDC7AB-B56B-4C71-A374-806D6C6A36D8}" dt="2023-02-10T09:39:02.412" v="317" actId="1036"/>
          <ac:spMkLst>
            <pc:docMk/>
            <pc:sldMk cId="241610307" sldId="721"/>
            <ac:spMk id="39" creationId="{6AA39218-E67A-4048-AD74-BDE73245664B}"/>
          </ac:spMkLst>
        </pc:spChg>
        <pc:spChg chg="mod">
          <ac:chgData name="Smarius, John" userId="c30baacd-31b9-4ea6-b79e-1b4cd3c35358" providerId="ADAL" clId="{15DDC7AB-B56B-4C71-A374-806D6C6A36D8}" dt="2023-02-10T09:39:02.412" v="317" actId="1036"/>
          <ac:spMkLst>
            <pc:docMk/>
            <pc:sldMk cId="241610307" sldId="721"/>
            <ac:spMk id="40" creationId="{34AA98AF-5B72-4090-A021-F5F916A9CA25}"/>
          </ac:spMkLst>
        </pc:spChg>
        <pc:spChg chg="mod">
          <ac:chgData name="Smarius, John" userId="c30baacd-31b9-4ea6-b79e-1b4cd3c35358" providerId="ADAL" clId="{15DDC7AB-B56B-4C71-A374-806D6C6A36D8}" dt="2023-02-10T09:39:02.412" v="317" actId="1036"/>
          <ac:spMkLst>
            <pc:docMk/>
            <pc:sldMk cId="241610307" sldId="721"/>
            <ac:spMk id="41" creationId="{EE478C27-63B3-48AF-B3EA-98FC7837B9B6}"/>
          </ac:spMkLst>
        </pc:spChg>
        <pc:spChg chg="mod">
          <ac:chgData name="Smarius, John" userId="c30baacd-31b9-4ea6-b79e-1b4cd3c35358" providerId="ADAL" clId="{15DDC7AB-B56B-4C71-A374-806D6C6A36D8}" dt="2023-02-10T09:39:02.412" v="317" actId="1036"/>
          <ac:spMkLst>
            <pc:docMk/>
            <pc:sldMk cId="241610307" sldId="721"/>
            <ac:spMk id="42" creationId="{DE2D8B04-45F1-4446-A192-C40FE57D4428}"/>
          </ac:spMkLst>
        </pc:spChg>
        <pc:spChg chg="mod">
          <ac:chgData name="Smarius, John" userId="c30baacd-31b9-4ea6-b79e-1b4cd3c35358" providerId="ADAL" clId="{15DDC7AB-B56B-4C71-A374-806D6C6A36D8}" dt="2023-02-10T09:39:02.412" v="317" actId="1036"/>
          <ac:spMkLst>
            <pc:docMk/>
            <pc:sldMk cId="241610307" sldId="721"/>
            <ac:spMk id="43" creationId="{8D76430A-7212-4840-9922-4928734B444D}"/>
          </ac:spMkLst>
        </pc:spChg>
        <pc:spChg chg="del">
          <ac:chgData name="Smarius, John" userId="c30baacd-31b9-4ea6-b79e-1b4cd3c35358" providerId="ADAL" clId="{15DDC7AB-B56B-4C71-A374-806D6C6A36D8}" dt="2023-02-10T09:38:48.330" v="302" actId="478"/>
          <ac:spMkLst>
            <pc:docMk/>
            <pc:sldMk cId="241610307" sldId="721"/>
            <ac:spMk id="44" creationId="{EE57B341-4F81-4287-8464-512F500259B8}"/>
          </ac:spMkLst>
        </pc:spChg>
        <pc:spChg chg="mod">
          <ac:chgData name="Smarius, John" userId="c30baacd-31b9-4ea6-b79e-1b4cd3c35358" providerId="ADAL" clId="{15DDC7AB-B56B-4C71-A374-806D6C6A36D8}" dt="2023-02-10T09:39:02.412" v="317" actId="1036"/>
          <ac:spMkLst>
            <pc:docMk/>
            <pc:sldMk cId="241610307" sldId="721"/>
            <ac:spMk id="45" creationId="{8D097F52-6384-4F40-8FD8-7426695AB188}"/>
          </ac:spMkLst>
        </pc:spChg>
        <pc:spChg chg="mod">
          <ac:chgData name="Smarius, John" userId="c30baacd-31b9-4ea6-b79e-1b4cd3c35358" providerId="ADAL" clId="{15DDC7AB-B56B-4C71-A374-806D6C6A36D8}" dt="2023-02-10T09:39:02.412" v="317" actId="1036"/>
          <ac:spMkLst>
            <pc:docMk/>
            <pc:sldMk cId="241610307" sldId="721"/>
            <ac:spMk id="48" creationId="{CAAB0F30-97F9-49AB-AA23-5E9FD9D2A43E}"/>
          </ac:spMkLst>
        </pc:spChg>
        <pc:spChg chg="mod">
          <ac:chgData name="Smarius, John" userId="c30baacd-31b9-4ea6-b79e-1b4cd3c35358" providerId="ADAL" clId="{15DDC7AB-B56B-4C71-A374-806D6C6A36D8}" dt="2023-02-10T09:39:02.412" v="317" actId="1036"/>
          <ac:spMkLst>
            <pc:docMk/>
            <pc:sldMk cId="241610307" sldId="721"/>
            <ac:spMk id="50" creationId="{F45F51C9-9C90-4F15-904C-059D337AEABF}"/>
          </ac:spMkLst>
        </pc:spChg>
        <pc:spChg chg="mod">
          <ac:chgData name="Smarius, John" userId="c30baacd-31b9-4ea6-b79e-1b4cd3c35358" providerId="ADAL" clId="{15DDC7AB-B56B-4C71-A374-806D6C6A36D8}" dt="2023-02-10T09:39:02.412" v="317" actId="1036"/>
          <ac:spMkLst>
            <pc:docMk/>
            <pc:sldMk cId="241610307" sldId="721"/>
            <ac:spMk id="51" creationId="{8BBF08A8-2881-4F3B-9A46-3B6008042C05}"/>
          </ac:spMkLst>
        </pc:spChg>
        <pc:spChg chg="mod">
          <ac:chgData name="Smarius, John" userId="c30baacd-31b9-4ea6-b79e-1b4cd3c35358" providerId="ADAL" clId="{15DDC7AB-B56B-4C71-A374-806D6C6A36D8}" dt="2023-02-10T09:39:02.412" v="317" actId="1036"/>
          <ac:spMkLst>
            <pc:docMk/>
            <pc:sldMk cId="241610307" sldId="721"/>
            <ac:spMk id="72" creationId="{A112DF6C-AC32-41DA-AA1D-D80F6A122B8B}"/>
          </ac:spMkLst>
        </pc:spChg>
        <pc:spChg chg="mod">
          <ac:chgData name="Smarius, John" userId="c30baacd-31b9-4ea6-b79e-1b4cd3c35358" providerId="ADAL" clId="{15DDC7AB-B56B-4C71-A374-806D6C6A36D8}" dt="2023-02-10T09:39:02.412" v="317" actId="1036"/>
          <ac:spMkLst>
            <pc:docMk/>
            <pc:sldMk cId="241610307" sldId="721"/>
            <ac:spMk id="73" creationId="{A39711AB-98D8-4527-8D61-2E9A174D3D1B}"/>
          </ac:spMkLst>
        </pc:spChg>
        <pc:spChg chg="mod">
          <ac:chgData name="Smarius, John" userId="c30baacd-31b9-4ea6-b79e-1b4cd3c35358" providerId="ADAL" clId="{15DDC7AB-B56B-4C71-A374-806D6C6A36D8}" dt="2023-02-10T09:39:02.412" v="317" actId="1036"/>
          <ac:spMkLst>
            <pc:docMk/>
            <pc:sldMk cId="241610307" sldId="721"/>
            <ac:spMk id="74" creationId="{76B68F23-1B45-4952-BA2B-6FDFFE3294A1}"/>
          </ac:spMkLst>
        </pc:spChg>
        <pc:spChg chg="mod">
          <ac:chgData name="Smarius, John" userId="c30baacd-31b9-4ea6-b79e-1b4cd3c35358" providerId="ADAL" clId="{15DDC7AB-B56B-4C71-A374-806D6C6A36D8}" dt="2023-02-10T09:39:02.412" v="317" actId="1036"/>
          <ac:spMkLst>
            <pc:docMk/>
            <pc:sldMk cId="241610307" sldId="721"/>
            <ac:spMk id="75" creationId="{9D670978-4A77-4901-AECA-7DF5CBE57755}"/>
          </ac:spMkLst>
        </pc:spChg>
        <pc:spChg chg="mod">
          <ac:chgData name="Smarius, John" userId="c30baacd-31b9-4ea6-b79e-1b4cd3c35358" providerId="ADAL" clId="{15DDC7AB-B56B-4C71-A374-806D6C6A36D8}" dt="2023-02-10T09:39:02.412" v="317" actId="1036"/>
          <ac:spMkLst>
            <pc:docMk/>
            <pc:sldMk cId="241610307" sldId="721"/>
            <ac:spMk id="76" creationId="{0E94E293-2BA1-427F-97E3-827493BD70B9}"/>
          </ac:spMkLst>
        </pc:spChg>
        <pc:spChg chg="mod">
          <ac:chgData name="Smarius, John" userId="c30baacd-31b9-4ea6-b79e-1b4cd3c35358" providerId="ADAL" clId="{15DDC7AB-B56B-4C71-A374-806D6C6A36D8}" dt="2023-02-10T09:39:02.412" v="317" actId="1036"/>
          <ac:spMkLst>
            <pc:docMk/>
            <pc:sldMk cId="241610307" sldId="721"/>
            <ac:spMk id="77" creationId="{246542DE-D6C7-4405-9667-3B3F9A882CB0}"/>
          </ac:spMkLst>
        </pc:spChg>
        <pc:spChg chg="mod">
          <ac:chgData name="Smarius, John" userId="c30baacd-31b9-4ea6-b79e-1b4cd3c35358" providerId="ADAL" clId="{15DDC7AB-B56B-4C71-A374-806D6C6A36D8}" dt="2023-02-10T09:39:02.412" v="317" actId="1036"/>
          <ac:spMkLst>
            <pc:docMk/>
            <pc:sldMk cId="241610307" sldId="721"/>
            <ac:spMk id="79" creationId="{99585F18-0F0B-4B43-A062-9D2DFB4CED3D}"/>
          </ac:spMkLst>
        </pc:spChg>
        <pc:spChg chg="mod">
          <ac:chgData name="Smarius, John" userId="c30baacd-31b9-4ea6-b79e-1b4cd3c35358" providerId="ADAL" clId="{15DDC7AB-B56B-4C71-A374-806D6C6A36D8}" dt="2023-02-10T09:39:02.412" v="317" actId="1036"/>
          <ac:spMkLst>
            <pc:docMk/>
            <pc:sldMk cId="241610307" sldId="721"/>
            <ac:spMk id="80" creationId="{EC5C474E-61F2-4E97-BF48-451E9EDAB418}"/>
          </ac:spMkLst>
        </pc:spChg>
        <pc:spChg chg="mod">
          <ac:chgData name="Smarius, John" userId="c30baacd-31b9-4ea6-b79e-1b4cd3c35358" providerId="ADAL" clId="{15DDC7AB-B56B-4C71-A374-806D6C6A36D8}" dt="2023-02-10T09:39:02.412" v="317" actId="1036"/>
          <ac:spMkLst>
            <pc:docMk/>
            <pc:sldMk cId="241610307" sldId="721"/>
            <ac:spMk id="81" creationId="{19830680-486E-44E3-B6AD-88E925EECF0A}"/>
          </ac:spMkLst>
        </pc:spChg>
        <pc:cxnChg chg="mod">
          <ac:chgData name="Smarius, John" userId="c30baacd-31b9-4ea6-b79e-1b4cd3c35358" providerId="ADAL" clId="{15DDC7AB-B56B-4C71-A374-806D6C6A36D8}" dt="2023-02-10T09:39:02.412" v="317" actId="1036"/>
          <ac:cxnSpMkLst>
            <pc:docMk/>
            <pc:sldMk cId="241610307" sldId="721"/>
            <ac:cxnSpMk id="53" creationId="{8E7D3181-0AE3-447E-A4B0-3758724861ED}"/>
          </ac:cxnSpMkLst>
        </pc:cxnChg>
        <pc:cxnChg chg="mod">
          <ac:chgData name="Smarius, John" userId="c30baacd-31b9-4ea6-b79e-1b4cd3c35358" providerId="ADAL" clId="{15DDC7AB-B56B-4C71-A374-806D6C6A36D8}" dt="2023-02-10T09:39:02.412" v="317" actId="1036"/>
          <ac:cxnSpMkLst>
            <pc:docMk/>
            <pc:sldMk cId="241610307" sldId="721"/>
            <ac:cxnSpMk id="55" creationId="{4F7E2000-F551-428A-A950-350D5E8219CB}"/>
          </ac:cxnSpMkLst>
        </pc:cxnChg>
        <pc:cxnChg chg="mod">
          <ac:chgData name="Smarius, John" userId="c30baacd-31b9-4ea6-b79e-1b4cd3c35358" providerId="ADAL" clId="{15DDC7AB-B56B-4C71-A374-806D6C6A36D8}" dt="2023-02-10T09:39:02.412" v="317" actId="1036"/>
          <ac:cxnSpMkLst>
            <pc:docMk/>
            <pc:sldMk cId="241610307" sldId="721"/>
            <ac:cxnSpMk id="57" creationId="{535A0FE2-A023-44C9-B195-2860C8ACA36C}"/>
          </ac:cxnSpMkLst>
        </pc:cxnChg>
        <pc:cxnChg chg="mod">
          <ac:chgData name="Smarius, John" userId="c30baacd-31b9-4ea6-b79e-1b4cd3c35358" providerId="ADAL" clId="{15DDC7AB-B56B-4C71-A374-806D6C6A36D8}" dt="2023-02-10T09:39:02.412" v="317" actId="1036"/>
          <ac:cxnSpMkLst>
            <pc:docMk/>
            <pc:sldMk cId="241610307" sldId="721"/>
            <ac:cxnSpMk id="58" creationId="{99D463A8-9AAC-4198-B7C7-0B630084C011}"/>
          </ac:cxnSpMkLst>
        </pc:cxnChg>
        <pc:cxnChg chg="mod">
          <ac:chgData name="Smarius, John" userId="c30baacd-31b9-4ea6-b79e-1b4cd3c35358" providerId="ADAL" clId="{15DDC7AB-B56B-4C71-A374-806D6C6A36D8}" dt="2023-02-10T09:39:02.412" v="317" actId="1036"/>
          <ac:cxnSpMkLst>
            <pc:docMk/>
            <pc:sldMk cId="241610307" sldId="721"/>
            <ac:cxnSpMk id="60" creationId="{4E36643E-3971-478B-93E4-C8CBA180F9CC}"/>
          </ac:cxnSpMkLst>
        </pc:cxnChg>
        <pc:cxnChg chg="mod">
          <ac:chgData name="Smarius, John" userId="c30baacd-31b9-4ea6-b79e-1b4cd3c35358" providerId="ADAL" clId="{15DDC7AB-B56B-4C71-A374-806D6C6A36D8}" dt="2023-02-10T09:39:02.412" v="317" actId="1036"/>
          <ac:cxnSpMkLst>
            <pc:docMk/>
            <pc:sldMk cId="241610307" sldId="721"/>
            <ac:cxnSpMk id="61" creationId="{FBB50717-C072-4E47-B6F1-76640D8391C1}"/>
          </ac:cxnSpMkLst>
        </pc:cxnChg>
        <pc:cxnChg chg="mod">
          <ac:chgData name="Smarius, John" userId="c30baacd-31b9-4ea6-b79e-1b4cd3c35358" providerId="ADAL" clId="{15DDC7AB-B56B-4C71-A374-806D6C6A36D8}" dt="2023-02-10T09:39:02.412" v="317" actId="1036"/>
          <ac:cxnSpMkLst>
            <pc:docMk/>
            <pc:sldMk cId="241610307" sldId="721"/>
            <ac:cxnSpMk id="64" creationId="{A793FB89-E479-4F07-BFC7-35E5A46AE004}"/>
          </ac:cxnSpMkLst>
        </pc:cxnChg>
        <pc:cxnChg chg="mod">
          <ac:chgData name="Smarius, John" userId="c30baacd-31b9-4ea6-b79e-1b4cd3c35358" providerId="ADAL" clId="{15DDC7AB-B56B-4C71-A374-806D6C6A36D8}" dt="2023-02-10T09:39:02.412" v="317" actId="1036"/>
          <ac:cxnSpMkLst>
            <pc:docMk/>
            <pc:sldMk cId="241610307" sldId="721"/>
            <ac:cxnSpMk id="65" creationId="{D1733AD1-2B31-4B86-AD3B-9696FCA3B0BE}"/>
          </ac:cxnSpMkLst>
        </pc:cxnChg>
        <pc:cxnChg chg="mod">
          <ac:chgData name="Smarius, John" userId="c30baacd-31b9-4ea6-b79e-1b4cd3c35358" providerId="ADAL" clId="{15DDC7AB-B56B-4C71-A374-806D6C6A36D8}" dt="2023-02-10T09:39:02.412" v="317" actId="1036"/>
          <ac:cxnSpMkLst>
            <pc:docMk/>
            <pc:sldMk cId="241610307" sldId="721"/>
            <ac:cxnSpMk id="70" creationId="{FE814F1E-0AC0-4702-8904-8DD54D4F8C29}"/>
          </ac:cxnSpMkLst>
        </pc:cxnChg>
        <pc:cxnChg chg="mod">
          <ac:chgData name="Smarius, John" userId="c30baacd-31b9-4ea6-b79e-1b4cd3c35358" providerId="ADAL" clId="{15DDC7AB-B56B-4C71-A374-806D6C6A36D8}" dt="2023-02-10T09:39:02.412" v="317" actId="1036"/>
          <ac:cxnSpMkLst>
            <pc:docMk/>
            <pc:sldMk cId="241610307" sldId="721"/>
            <ac:cxnSpMk id="71" creationId="{64274D35-A8B0-4A12-AAFD-58D2579CBF1C}"/>
          </ac:cxnSpMkLst>
        </pc:cxnChg>
      </pc:sldChg>
      <pc:sldChg chg="addSp delSp modSp mod">
        <pc:chgData name="Smarius, John" userId="c30baacd-31b9-4ea6-b79e-1b4cd3c35358" providerId="ADAL" clId="{15DDC7AB-B56B-4C71-A374-806D6C6A36D8}" dt="2023-02-10T09:29:05.784" v="200" actId="1076"/>
        <pc:sldMkLst>
          <pc:docMk/>
          <pc:sldMk cId="1527998003" sldId="722"/>
        </pc:sldMkLst>
        <pc:spChg chg="del">
          <ac:chgData name="Smarius, John" userId="c30baacd-31b9-4ea6-b79e-1b4cd3c35358" providerId="ADAL" clId="{15DDC7AB-B56B-4C71-A374-806D6C6A36D8}" dt="2023-02-10T09:27:44.353" v="189" actId="478"/>
          <ac:spMkLst>
            <pc:docMk/>
            <pc:sldMk cId="1527998003" sldId="722"/>
            <ac:spMk id="33" creationId="{352E28F3-9F2C-42FD-A988-5ABB55C2E5EA}"/>
          </ac:spMkLst>
        </pc:spChg>
        <pc:spChg chg="mod">
          <ac:chgData name="Smarius, John" userId="c30baacd-31b9-4ea6-b79e-1b4cd3c35358" providerId="ADAL" clId="{15DDC7AB-B56B-4C71-A374-806D6C6A36D8}" dt="2023-02-10T09:29:05.784" v="200" actId="1076"/>
          <ac:spMkLst>
            <pc:docMk/>
            <pc:sldMk cId="1527998003" sldId="722"/>
            <ac:spMk id="73" creationId="{DEC958A1-0C6C-4336-8AD9-18D209BB1D1F}"/>
          </ac:spMkLst>
        </pc:spChg>
        <pc:picChg chg="add mod ord">
          <ac:chgData name="Smarius, John" userId="c30baacd-31b9-4ea6-b79e-1b4cd3c35358" providerId="ADAL" clId="{15DDC7AB-B56B-4C71-A374-806D6C6A36D8}" dt="2023-02-10T09:28:15.238" v="193" actId="167"/>
          <ac:picMkLst>
            <pc:docMk/>
            <pc:sldMk cId="1527998003" sldId="722"/>
            <ac:picMk id="2" creationId="{42E96CDA-A059-275E-6587-B595102D8E50}"/>
          </ac:picMkLst>
        </pc:picChg>
        <pc:picChg chg="del">
          <ac:chgData name="Smarius, John" userId="c30baacd-31b9-4ea6-b79e-1b4cd3c35358" providerId="ADAL" clId="{15DDC7AB-B56B-4C71-A374-806D6C6A36D8}" dt="2023-02-10T09:28:47.894" v="194" actId="478"/>
          <ac:picMkLst>
            <pc:docMk/>
            <pc:sldMk cId="1527998003" sldId="722"/>
            <ac:picMk id="3" creationId="{2C75861D-4D64-4C60-9C59-1CDEB8FD01EF}"/>
          </ac:picMkLst>
        </pc:picChg>
      </pc:sldChg>
      <pc:sldChg chg="addSp delSp modSp mod">
        <pc:chgData name="Smarius, John" userId="c30baacd-31b9-4ea6-b79e-1b4cd3c35358" providerId="ADAL" clId="{15DDC7AB-B56B-4C71-A374-806D6C6A36D8}" dt="2023-02-10T09:39:33.368" v="333" actId="1035"/>
        <pc:sldMkLst>
          <pc:docMk/>
          <pc:sldMk cId="2722600583" sldId="723"/>
        </pc:sldMkLst>
        <pc:spChg chg="add mod">
          <ac:chgData name="Smarius, John" userId="c30baacd-31b9-4ea6-b79e-1b4cd3c35358" providerId="ADAL" clId="{15DDC7AB-B56B-4C71-A374-806D6C6A36D8}" dt="2023-02-10T09:39:33.368" v="333" actId="1035"/>
          <ac:spMkLst>
            <pc:docMk/>
            <pc:sldMk cId="2722600583" sldId="723"/>
            <ac:spMk id="2" creationId="{E18E8BF5-AA78-400A-671B-6F51B083B748}"/>
          </ac:spMkLst>
        </pc:spChg>
        <pc:spChg chg="del">
          <ac:chgData name="Smarius, John" userId="c30baacd-31b9-4ea6-b79e-1b4cd3c35358" providerId="ADAL" clId="{15DDC7AB-B56B-4C71-A374-806D6C6A36D8}" dt="2023-02-10T09:39:22.321" v="318" actId="478"/>
          <ac:spMkLst>
            <pc:docMk/>
            <pc:sldMk cId="2722600583" sldId="723"/>
            <ac:spMk id="47" creationId="{2D923BEB-82BB-4A96-A2EF-DC3DE65F78F1}"/>
          </ac:spMkLst>
        </pc:spChg>
      </pc:sldChg>
      <pc:sldChg chg="addSp delSp modSp mod">
        <pc:chgData name="Smarius, John" userId="c30baacd-31b9-4ea6-b79e-1b4cd3c35358" providerId="ADAL" clId="{15DDC7AB-B56B-4C71-A374-806D6C6A36D8}" dt="2023-02-10T09:30:20.001" v="212" actId="478"/>
        <pc:sldMkLst>
          <pc:docMk/>
          <pc:sldMk cId="591337266" sldId="724"/>
        </pc:sldMkLst>
        <pc:spChg chg="del">
          <ac:chgData name="Smarius, John" userId="c30baacd-31b9-4ea6-b79e-1b4cd3c35358" providerId="ADAL" clId="{15DDC7AB-B56B-4C71-A374-806D6C6A36D8}" dt="2023-02-10T09:29:43.204" v="202" actId="478"/>
          <ac:spMkLst>
            <pc:docMk/>
            <pc:sldMk cId="591337266" sldId="724"/>
            <ac:spMk id="30" creationId="{E0C25150-319E-4A8A-B95C-F924469C6754}"/>
          </ac:spMkLst>
        </pc:spChg>
        <pc:spChg chg="mod">
          <ac:chgData name="Smarius, John" userId="c30baacd-31b9-4ea6-b79e-1b4cd3c35358" providerId="ADAL" clId="{15DDC7AB-B56B-4C71-A374-806D6C6A36D8}" dt="2023-02-10T09:29:58.707" v="208" actId="1076"/>
          <ac:spMkLst>
            <pc:docMk/>
            <pc:sldMk cId="591337266" sldId="724"/>
            <ac:spMk id="105" creationId="{87836F8F-206E-46B9-95F7-D43A2819595A}"/>
          </ac:spMkLst>
        </pc:spChg>
        <pc:picChg chg="add mod ord">
          <ac:chgData name="Smarius, John" userId="c30baacd-31b9-4ea6-b79e-1b4cd3c35358" providerId="ADAL" clId="{15DDC7AB-B56B-4C71-A374-806D6C6A36D8}" dt="2023-02-10T09:30:15.317" v="211" actId="167"/>
          <ac:picMkLst>
            <pc:docMk/>
            <pc:sldMk cId="591337266" sldId="724"/>
            <ac:picMk id="2" creationId="{5393E64D-04ED-8896-DFF9-582BBC8B6382}"/>
          </ac:picMkLst>
        </pc:picChg>
        <pc:picChg chg="del">
          <ac:chgData name="Smarius, John" userId="c30baacd-31b9-4ea6-b79e-1b4cd3c35358" providerId="ADAL" clId="{15DDC7AB-B56B-4C71-A374-806D6C6A36D8}" dt="2023-02-10T09:30:20.001" v="212" actId="478"/>
          <ac:picMkLst>
            <pc:docMk/>
            <pc:sldMk cId="591337266" sldId="724"/>
            <ac:picMk id="3" creationId="{32D22656-4384-436F-9AD9-6CDAE3CAC509}"/>
          </ac:picMkLst>
        </pc:picChg>
      </pc:sldChg>
      <pc:sldChg chg="addSp delSp modSp mod">
        <pc:chgData name="Smarius, John" userId="c30baacd-31b9-4ea6-b79e-1b4cd3c35358" providerId="ADAL" clId="{15DDC7AB-B56B-4C71-A374-806D6C6A36D8}" dt="2023-02-10T09:40:08.322" v="349" actId="1036"/>
        <pc:sldMkLst>
          <pc:docMk/>
          <pc:sldMk cId="130070019" sldId="725"/>
        </pc:sldMkLst>
        <pc:spChg chg="add mod">
          <ac:chgData name="Smarius, John" userId="c30baacd-31b9-4ea6-b79e-1b4cd3c35358" providerId="ADAL" clId="{15DDC7AB-B56B-4C71-A374-806D6C6A36D8}" dt="2023-02-10T09:39:59.196" v="346" actId="1035"/>
          <ac:spMkLst>
            <pc:docMk/>
            <pc:sldMk cId="130070019" sldId="725"/>
            <ac:spMk id="2" creationId="{10074D7B-DA54-C710-4331-3C051B83864A}"/>
          </ac:spMkLst>
        </pc:spChg>
        <pc:spChg chg="mod">
          <ac:chgData name="Smarius, John" userId="c30baacd-31b9-4ea6-b79e-1b4cd3c35358" providerId="ADAL" clId="{15DDC7AB-B56B-4C71-A374-806D6C6A36D8}" dt="2023-02-10T09:40:08.322" v="349" actId="1036"/>
          <ac:spMkLst>
            <pc:docMk/>
            <pc:sldMk cId="130070019" sldId="725"/>
            <ac:spMk id="47" creationId="{53325F90-E6C0-4FAB-988C-733C2621C28F}"/>
          </ac:spMkLst>
        </pc:spChg>
        <pc:spChg chg="mod">
          <ac:chgData name="Smarius, John" userId="c30baacd-31b9-4ea6-b79e-1b4cd3c35358" providerId="ADAL" clId="{15DDC7AB-B56B-4C71-A374-806D6C6A36D8}" dt="2023-02-10T09:40:08.322" v="349" actId="1036"/>
          <ac:spMkLst>
            <pc:docMk/>
            <pc:sldMk cId="130070019" sldId="725"/>
            <ac:spMk id="52" creationId="{2B423D02-826A-4F37-8DF7-A40F76719FEA}"/>
          </ac:spMkLst>
        </pc:spChg>
        <pc:spChg chg="mod">
          <ac:chgData name="Smarius, John" userId="c30baacd-31b9-4ea6-b79e-1b4cd3c35358" providerId="ADAL" clId="{15DDC7AB-B56B-4C71-A374-806D6C6A36D8}" dt="2023-02-10T09:40:08.322" v="349" actId="1036"/>
          <ac:spMkLst>
            <pc:docMk/>
            <pc:sldMk cId="130070019" sldId="725"/>
            <ac:spMk id="53" creationId="{59D37934-1EEF-4D62-BB02-07E696C7EB7C}"/>
          </ac:spMkLst>
        </pc:spChg>
        <pc:spChg chg="mod">
          <ac:chgData name="Smarius, John" userId="c30baacd-31b9-4ea6-b79e-1b4cd3c35358" providerId="ADAL" clId="{15DDC7AB-B56B-4C71-A374-806D6C6A36D8}" dt="2023-02-10T09:40:08.322" v="349" actId="1036"/>
          <ac:spMkLst>
            <pc:docMk/>
            <pc:sldMk cId="130070019" sldId="725"/>
            <ac:spMk id="54" creationId="{3A6BE952-D152-4E13-833A-20AED967B777}"/>
          </ac:spMkLst>
        </pc:spChg>
        <pc:spChg chg="mod">
          <ac:chgData name="Smarius, John" userId="c30baacd-31b9-4ea6-b79e-1b4cd3c35358" providerId="ADAL" clId="{15DDC7AB-B56B-4C71-A374-806D6C6A36D8}" dt="2023-02-10T09:40:08.322" v="349" actId="1036"/>
          <ac:spMkLst>
            <pc:docMk/>
            <pc:sldMk cId="130070019" sldId="725"/>
            <ac:spMk id="55" creationId="{5B769EF7-3B94-4AA0-BD47-5E28B1CA448D}"/>
          </ac:spMkLst>
        </pc:spChg>
        <pc:spChg chg="mod">
          <ac:chgData name="Smarius, John" userId="c30baacd-31b9-4ea6-b79e-1b4cd3c35358" providerId="ADAL" clId="{15DDC7AB-B56B-4C71-A374-806D6C6A36D8}" dt="2023-02-10T09:40:08.322" v="349" actId="1036"/>
          <ac:spMkLst>
            <pc:docMk/>
            <pc:sldMk cId="130070019" sldId="725"/>
            <ac:spMk id="56" creationId="{9728644D-32D2-4A51-82AC-045ACAC24844}"/>
          </ac:spMkLst>
        </pc:spChg>
        <pc:spChg chg="mod">
          <ac:chgData name="Smarius, John" userId="c30baacd-31b9-4ea6-b79e-1b4cd3c35358" providerId="ADAL" clId="{15DDC7AB-B56B-4C71-A374-806D6C6A36D8}" dt="2023-02-10T09:40:08.322" v="349" actId="1036"/>
          <ac:spMkLst>
            <pc:docMk/>
            <pc:sldMk cId="130070019" sldId="725"/>
            <ac:spMk id="57" creationId="{1D260BE4-4E8E-4F70-9F1F-87989534C559}"/>
          </ac:spMkLst>
        </pc:spChg>
        <pc:spChg chg="del">
          <ac:chgData name="Smarius, John" userId="c30baacd-31b9-4ea6-b79e-1b4cd3c35358" providerId="ADAL" clId="{15DDC7AB-B56B-4C71-A374-806D6C6A36D8}" dt="2023-02-10T09:39:52.809" v="334" actId="478"/>
          <ac:spMkLst>
            <pc:docMk/>
            <pc:sldMk cId="130070019" sldId="725"/>
            <ac:spMk id="59" creationId="{E8ECCFEF-2064-43C2-A50F-98D5610DB0D7}"/>
          </ac:spMkLst>
        </pc:spChg>
        <pc:spChg chg="mod">
          <ac:chgData name="Smarius, John" userId="c30baacd-31b9-4ea6-b79e-1b4cd3c35358" providerId="ADAL" clId="{15DDC7AB-B56B-4C71-A374-806D6C6A36D8}" dt="2023-02-10T09:40:08.322" v="349" actId="1036"/>
          <ac:spMkLst>
            <pc:docMk/>
            <pc:sldMk cId="130070019" sldId="725"/>
            <ac:spMk id="62" creationId="{DDA5B711-B80E-4C80-87DC-D94BFBF63EA6}"/>
          </ac:spMkLst>
        </pc:spChg>
        <pc:spChg chg="mod">
          <ac:chgData name="Smarius, John" userId="c30baacd-31b9-4ea6-b79e-1b4cd3c35358" providerId="ADAL" clId="{15DDC7AB-B56B-4C71-A374-806D6C6A36D8}" dt="2023-02-10T09:40:08.322" v="349" actId="1036"/>
          <ac:spMkLst>
            <pc:docMk/>
            <pc:sldMk cId="130070019" sldId="725"/>
            <ac:spMk id="63" creationId="{BA4899DD-7D67-460E-AA70-2258ED91EB07}"/>
          </ac:spMkLst>
        </pc:spChg>
        <pc:spChg chg="mod">
          <ac:chgData name="Smarius, John" userId="c30baacd-31b9-4ea6-b79e-1b4cd3c35358" providerId="ADAL" clId="{15DDC7AB-B56B-4C71-A374-806D6C6A36D8}" dt="2023-02-10T09:40:08.322" v="349" actId="1036"/>
          <ac:spMkLst>
            <pc:docMk/>
            <pc:sldMk cId="130070019" sldId="725"/>
            <ac:spMk id="65" creationId="{37FC5653-F0E4-4F3D-8CCD-2B26D3AD840D}"/>
          </ac:spMkLst>
        </pc:spChg>
        <pc:spChg chg="mod">
          <ac:chgData name="Smarius, John" userId="c30baacd-31b9-4ea6-b79e-1b4cd3c35358" providerId="ADAL" clId="{15DDC7AB-B56B-4C71-A374-806D6C6A36D8}" dt="2023-02-10T09:40:08.322" v="349" actId="1036"/>
          <ac:spMkLst>
            <pc:docMk/>
            <pc:sldMk cId="130070019" sldId="725"/>
            <ac:spMk id="66" creationId="{2E688EC6-B91C-42E3-A810-D7EB899C4C5A}"/>
          </ac:spMkLst>
        </pc:spChg>
        <pc:spChg chg="mod">
          <ac:chgData name="Smarius, John" userId="c30baacd-31b9-4ea6-b79e-1b4cd3c35358" providerId="ADAL" clId="{15DDC7AB-B56B-4C71-A374-806D6C6A36D8}" dt="2023-02-10T09:40:08.322" v="349" actId="1036"/>
          <ac:spMkLst>
            <pc:docMk/>
            <pc:sldMk cId="130070019" sldId="725"/>
            <ac:spMk id="69" creationId="{BF6F7F90-CAA8-4BA2-9363-EF985BA96DB7}"/>
          </ac:spMkLst>
        </pc:spChg>
        <pc:spChg chg="mod">
          <ac:chgData name="Smarius, John" userId="c30baacd-31b9-4ea6-b79e-1b4cd3c35358" providerId="ADAL" clId="{15DDC7AB-B56B-4C71-A374-806D6C6A36D8}" dt="2023-02-10T09:40:08.322" v="349" actId="1036"/>
          <ac:spMkLst>
            <pc:docMk/>
            <pc:sldMk cId="130070019" sldId="725"/>
            <ac:spMk id="70" creationId="{F7EAD4B2-188C-4571-AB90-198A53743374}"/>
          </ac:spMkLst>
        </pc:spChg>
        <pc:spChg chg="mod">
          <ac:chgData name="Smarius, John" userId="c30baacd-31b9-4ea6-b79e-1b4cd3c35358" providerId="ADAL" clId="{15DDC7AB-B56B-4C71-A374-806D6C6A36D8}" dt="2023-02-10T09:40:08.322" v="349" actId="1036"/>
          <ac:spMkLst>
            <pc:docMk/>
            <pc:sldMk cId="130070019" sldId="725"/>
            <ac:spMk id="85" creationId="{C5FDC6DB-2853-4D52-A4EB-1191907B5263}"/>
          </ac:spMkLst>
        </pc:spChg>
        <pc:spChg chg="mod">
          <ac:chgData name="Smarius, John" userId="c30baacd-31b9-4ea6-b79e-1b4cd3c35358" providerId="ADAL" clId="{15DDC7AB-B56B-4C71-A374-806D6C6A36D8}" dt="2023-02-10T09:40:08.322" v="349" actId="1036"/>
          <ac:spMkLst>
            <pc:docMk/>
            <pc:sldMk cId="130070019" sldId="725"/>
            <ac:spMk id="104" creationId="{8ED58AFE-6314-42A8-B743-6BA19DA8D51A}"/>
          </ac:spMkLst>
        </pc:spChg>
        <pc:spChg chg="mod">
          <ac:chgData name="Smarius, John" userId="c30baacd-31b9-4ea6-b79e-1b4cd3c35358" providerId="ADAL" clId="{15DDC7AB-B56B-4C71-A374-806D6C6A36D8}" dt="2023-02-10T09:40:08.322" v="349" actId="1036"/>
          <ac:spMkLst>
            <pc:docMk/>
            <pc:sldMk cId="130070019" sldId="725"/>
            <ac:spMk id="105" creationId="{0B0476CA-7501-4362-9701-0C2E866EE8A7}"/>
          </ac:spMkLst>
        </pc:spChg>
        <pc:spChg chg="mod">
          <ac:chgData name="Smarius, John" userId="c30baacd-31b9-4ea6-b79e-1b4cd3c35358" providerId="ADAL" clId="{15DDC7AB-B56B-4C71-A374-806D6C6A36D8}" dt="2023-02-10T09:40:08.322" v="349" actId="1036"/>
          <ac:spMkLst>
            <pc:docMk/>
            <pc:sldMk cId="130070019" sldId="725"/>
            <ac:spMk id="106" creationId="{3D4B2CD8-5DF8-494B-B503-F7C9D6DCC048}"/>
          </ac:spMkLst>
        </pc:spChg>
        <pc:spChg chg="mod">
          <ac:chgData name="Smarius, John" userId="c30baacd-31b9-4ea6-b79e-1b4cd3c35358" providerId="ADAL" clId="{15DDC7AB-B56B-4C71-A374-806D6C6A36D8}" dt="2023-02-10T09:40:08.322" v="349" actId="1036"/>
          <ac:spMkLst>
            <pc:docMk/>
            <pc:sldMk cId="130070019" sldId="725"/>
            <ac:spMk id="111" creationId="{4C1CB806-19CC-45F9-A390-60BDE82CE650}"/>
          </ac:spMkLst>
        </pc:spChg>
        <pc:spChg chg="mod">
          <ac:chgData name="Smarius, John" userId="c30baacd-31b9-4ea6-b79e-1b4cd3c35358" providerId="ADAL" clId="{15DDC7AB-B56B-4C71-A374-806D6C6A36D8}" dt="2023-02-10T09:40:08.322" v="349" actId="1036"/>
          <ac:spMkLst>
            <pc:docMk/>
            <pc:sldMk cId="130070019" sldId="725"/>
            <ac:spMk id="112" creationId="{5C492315-69A1-447B-BBE7-108C6DA02C6B}"/>
          </ac:spMkLst>
        </pc:spChg>
        <pc:spChg chg="mod">
          <ac:chgData name="Smarius, John" userId="c30baacd-31b9-4ea6-b79e-1b4cd3c35358" providerId="ADAL" clId="{15DDC7AB-B56B-4C71-A374-806D6C6A36D8}" dt="2023-02-10T09:40:08.322" v="349" actId="1036"/>
          <ac:spMkLst>
            <pc:docMk/>
            <pc:sldMk cId="130070019" sldId="725"/>
            <ac:spMk id="113" creationId="{1F7BB397-2882-4A82-B16D-C3BCB5A6D950}"/>
          </ac:spMkLst>
        </pc:spChg>
        <pc:spChg chg="mod">
          <ac:chgData name="Smarius, John" userId="c30baacd-31b9-4ea6-b79e-1b4cd3c35358" providerId="ADAL" clId="{15DDC7AB-B56B-4C71-A374-806D6C6A36D8}" dt="2023-02-10T09:40:08.322" v="349" actId="1036"/>
          <ac:spMkLst>
            <pc:docMk/>
            <pc:sldMk cId="130070019" sldId="725"/>
            <ac:spMk id="114" creationId="{EAA5F1C8-6665-4DF8-961D-C5EE2EFC386A}"/>
          </ac:spMkLst>
        </pc:spChg>
        <pc:spChg chg="mod">
          <ac:chgData name="Smarius, John" userId="c30baacd-31b9-4ea6-b79e-1b4cd3c35358" providerId="ADAL" clId="{15DDC7AB-B56B-4C71-A374-806D6C6A36D8}" dt="2023-02-10T09:40:08.322" v="349" actId="1036"/>
          <ac:spMkLst>
            <pc:docMk/>
            <pc:sldMk cId="130070019" sldId="725"/>
            <ac:spMk id="115" creationId="{33149400-AF8B-4774-BB9E-3E1A695A2B28}"/>
          </ac:spMkLst>
        </pc:spChg>
        <pc:spChg chg="mod">
          <ac:chgData name="Smarius, John" userId="c30baacd-31b9-4ea6-b79e-1b4cd3c35358" providerId="ADAL" clId="{15DDC7AB-B56B-4C71-A374-806D6C6A36D8}" dt="2023-02-10T09:40:08.322" v="349" actId="1036"/>
          <ac:spMkLst>
            <pc:docMk/>
            <pc:sldMk cId="130070019" sldId="725"/>
            <ac:spMk id="123" creationId="{E4740BFA-F389-403E-88F4-071D3FFD6017}"/>
          </ac:spMkLst>
        </pc:spChg>
        <pc:spChg chg="mod">
          <ac:chgData name="Smarius, John" userId="c30baacd-31b9-4ea6-b79e-1b4cd3c35358" providerId="ADAL" clId="{15DDC7AB-B56B-4C71-A374-806D6C6A36D8}" dt="2023-02-10T09:40:08.322" v="349" actId="1036"/>
          <ac:spMkLst>
            <pc:docMk/>
            <pc:sldMk cId="130070019" sldId="725"/>
            <ac:spMk id="124" creationId="{8A647EA5-1D48-4230-9BC0-08547A735A17}"/>
          </ac:spMkLst>
        </pc:spChg>
        <pc:spChg chg="mod">
          <ac:chgData name="Smarius, John" userId="c30baacd-31b9-4ea6-b79e-1b4cd3c35358" providerId="ADAL" clId="{15DDC7AB-B56B-4C71-A374-806D6C6A36D8}" dt="2023-02-10T09:40:08.322" v="349" actId="1036"/>
          <ac:spMkLst>
            <pc:docMk/>
            <pc:sldMk cId="130070019" sldId="725"/>
            <ac:spMk id="125" creationId="{94C19326-9323-4A1B-8884-C1851EC5A502}"/>
          </ac:spMkLst>
        </pc:spChg>
        <pc:spChg chg="mod">
          <ac:chgData name="Smarius, John" userId="c30baacd-31b9-4ea6-b79e-1b4cd3c35358" providerId="ADAL" clId="{15DDC7AB-B56B-4C71-A374-806D6C6A36D8}" dt="2023-02-10T09:40:08.322" v="349" actId="1036"/>
          <ac:spMkLst>
            <pc:docMk/>
            <pc:sldMk cId="130070019" sldId="725"/>
            <ac:spMk id="126" creationId="{7F8D5C01-DCC0-4922-BA74-B805399DFF25}"/>
          </ac:spMkLst>
        </pc:spChg>
        <pc:spChg chg="mod">
          <ac:chgData name="Smarius, John" userId="c30baacd-31b9-4ea6-b79e-1b4cd3c35358" providerId="ADAL" clId="{15DDC7AB-B56B-4C71-A374-806D6C6A36D8}" dt="2023-02-10T09:40:08.322" v="349" actId="1036"/>
          <ac:spMkLst>
            <pc:docMk/>
            <pc:sldMk cId="130070019" sldId="725"/>
            <ac:spMk id="127" creationId="{A9B8E924-5E51-47AD-AEB8-259994B67B90}"/>
          </ac:spMkLst>
        </pc:spChg>
        <pc:cxnChg chg="mod">
          <ac:chgData name="Smarius, John" userId="c30baacd-31b9-4ea6-b79e-1b4cd3c35358" providerId="ADAL" clId="{15DDC7AB-B56B-4C71-A374-806D6C6A36D8}" dt="2023-02-10T09:40:08.322" v="349" actId="1036"/>
          <ac:cxnSpMkLst>
            <pc:docMk/>
            <pc:sldMk cId="130070019" sldId="725"/>
            <ac:cxnSpMk id="44" creationId="{A9B34E7D-9E0D-450E-B406-1D400E911B4C}"/>
          </ac:cxnSpMkLst>
        </pc:cxnChg>
        <pc:cxnChg chg="mod">
          <ac:chgData name="Smarius, John" userId="c30baacd-31b9-4ea6-b79e-1b4cd3c35358" providerId="ADAL" clId="{15DDC7AB-B56B-4C71-A374-806D6C6A36D8}" dt="2023-02-10T09:40:08.322" v="349" actId="1036"/>
          <ac:cxnSpMkLst>
            <pc:docMk/>
            <pc:sldMk cId="130070019" sldId="725"/>
            <ac:cxnSpMk id="64" creationId="{BC256331-7F9C-4FA5-BFD9-CC357F1D4824}"/>
          </ac:cxnSpMkLst>
        </pc:cxnChg>
        <pc:cxnChg chg="mod">
          <ac:chgData name="Smarius, John" userId="c30baacd-31b9-4ea6-b79e-1b4cd3c35358" providerId="ADAL" clId="{15DDC7AB-B56B-4C71-A374-806D6C6A36D8}" dt="2023-02-10T09:40:08.322" v="349" actId="1036"/>
          <ac:cxnSpMkLst>
            <pc:docMk/>
            <pc:sldMk cId="130070019" sldId="725"/>
            <ac:cxnSpMk id="84" creationId="{FC0F4376-F9E6-42D1-B35F-19C514C84CB0}"/>
          </ac:cxnSpMkLst>
        </pc:cxnChg>
        <pc:cxnChg chg="mod">
          <ac:chgData name="Smarius, John" userId="c30baacd-31b9-4ea6-b79e-1b4cd3c35358" providerId="ADAL" clId="{15DDC7AB-B56B-4C71-A374-806D6C6A36D8}" dt="2023-02-10T09:40:08.322" v="349" actId="1036"/>
          <ac:cxnSpMkLst>
            <pc:docMk/>
            <pc:sldMk cId="130070019" sldId="725"/>
            <ac:cxnSpMk id="87" creationId="{6210C8C9-4890-4895-B6E3-A7CCDC055836}"/>
          </ac:cxnSpMkLst>
        </pc:cxnChg>
        <pc:cxnChg chg="mod">
          <ac:chgData name="Smarius, John" userId="c30baacd-31b9-4ea6-b79e-1b4cd3c35358" providerId="ADAL" clId="{15DDC7AB-B56B-4C71-A374-806D6C6A36D8}" dt="2023-02-10T09:40:08.322" v="349" actId="1036"/>
          <ac:cxnSpMkLst>
            <pc:docMk/>
            <pc:sldMk cId="130070019" sldId="725"/>
            <ac:cxnSpMk id="90" creationId="{9A37F736-FDA5-48A5-B1CA-1E10108D315E}"/>
          </ac:cxnSpMkLst>
        </pc:cxnChg>
        <pc:cxnChg chg="mod">
          <ac:chgData name="Smarius, John" userId="c30baacd-31b9-4ea6-b79e-1b4cd3c35358" providerId="ADAL" clId="{15DDC7AB-B56B-4C71-A374-806D6C6A36D8}" dt="2023-02-10T09:40:08.322" v="349" actId="1036"/>
          <ac:cxnSpMkLst>
            <pc:docMk/>
            <pc:sldMk cId="130070019" sldId="725"/>
            <ac:cxnSpMk id="91" creationId="{E26D24BE-BFD1-4E95-B18A-F6E80BB046B9}"/>
          </ac:cxnSpMkLst>
        </pc:cxnChg>
        <pc:cxnChg chg="mod">
          <ac:chgData name="Smarius, John" userId="c30baacd-31b9-4ea6-b79e-1b4cd3c35358" providerId="ADAL" clId="{15DDC7AB-B56B-4C71-A374-806D6C6A36D8}" dt="2023-02-10T09:40:08.322" v="349" actId="1036"/>
          <ac:cxnSpMkLst>
            <pc:docMk/>
            <pc:sldMk cId="130070019" sldId="725"/>
            <ac:cxnSpMk id="92" creationId="{CA04F9EA-1437-4D53-9247-3A19C1F578FB}"/>
          </ac:cxnSpMkLst>
        </pc:cxnChg>
        <pc:cxnChg chg="mod">
          <ac:chgData name="Smarius, John" userId="c30baacd-31b9-4ea6-b79e-1b4cd3c35358" providerId="ADAL" clId="{15DDC7AB-B56B-4C71-A374-806D6C6A36D8}" dt="2023-02-10T09:40:08.322" v="349" actId="1036"/>
          <ac:cxnSpMkLst>
            <pc:docMk/>
            <pc:sldMk cId="130070019" sldId="725"/>
            <ac:cxnSpMk id="93" creationId="{9A1DA412-24EF-4E4B-A057-5C15052F83A0}"/>
          </ac:cxnSpMkLst>
        </pc:cxnChg>
        <pc:cxnChg chg="mod">
          <ac:chgData name="Smarius, John" userId="c30baacd-31b9-4ea6-b79e-1b4cd3c35358" providerId="ADAL" clId="{15DDC7AB-B56B-4C71-A374-806D6C6A36D8}" dt="2023-02-10T09:40:08.322" v="349" actId="1036"/>
          <ac:cxnSpMkLst>
            <pc:docMk/>
            <pc:sldMk cId="130070019" sldId="725"/>
            <ac:cxnSpMk id="95" creationId="{96D9D10B-C08E-4799-8A2F-E4E5D81E0C32}"/>
          </ac:cxnSpMkLst>
        </pc:cxnChg>
        <pc:cxnChg chg="mod">
          <ac:chgData name="Smarius, John" userId="c30baacd-31b9-4ea6-b79e-1b4cd3c35358" providerId="ADAL" clId="{15DDC7AB-B56B-4C71-A374-806D6C6A36D8}" dt="2023-02-10T09:40:08.322" v="349" actId="1036"/>
          <ac:cxnSpMkLst>
            <pc:docMk/>
            <pc:sldMk cId="130070019" sldId="725"/>
            <ac:cxnSpMk id="96" creationId="{A61C0513-0EF8-44EF-8D4A-8A32681CA080}"/>
          </ac:cxnSpMkLst>
        </pc:cxnChg>
        <pc:cxnChg chg="mod">
          <ac:chgData name="Smarius, John" userId="c30baacd-31b9-4ea6-b79e-1b4cd3c35358" providerId="ADAL" clId="{15DDC7AB-B56B-4C71-A374-806D6C6A36D8}" dt="2023-02-10T09:40:08.322" v="349" actId="1036"/>
          <ac:cxnSpMkLst>
            <pc:docMk/>
            <pc:sldMk cId="130070019" sldId="725"/>
            <ac:cxnSpMk id="98" creationId="{117E84E9-113E-40A2-AC49-3EC7741831C4}"/>
          </ac:cxnSpMkLst>
        </pc:cxnChg>
        <pc:cxnChg chg="mod">
          <ac:chgData name="Smarius, John" userId="c30baacd-31b9-4ea6-b79e-1b4cd3c35358" providerId="ADAL" clId="{15DDC7AB-B56B-4C71-A374-806D6C6A36D8}" dt="2023-02-10T09:40:08.322" v="349" actId="1036"/>
          <ac:cxnSpMkLst>
            <pc:docMk/>
            <pc:sldMk cId="130070019" sldId="725"/>
            <ac:cxnSpMk id="99" creationId="{DA675AD5-367E-4942-B3C8-743DA5A63779}"/>
          </ac:cxnSpMkLst>
        </pc:cxnChg>
        <pc:cxnChg chg="mod">
          <ac:chgData name="Smarius, John" userId="c30baacd-31b9-4ea6-b79e-1b4cd3c35358" providerId="ADAL" clId="{15DDC7AB-B56B-4C71-A374-806D6C6A36D8}" dt="2023-02-10T09:40:08.322" v="349" actId="1036"/>
          <ac:cxnSpMkLst>
            <pc:docMk/>
            <pc:sldMk cId="130070019" sldId="725"/>
            <ac:cxnSpMk id="101" creationId="{76BE50F9-A85D-4ED2-A51F-49F5ABD4ED15}"/>
          </ac:cxnSpMkLst>
        </pc:cxnChg>
        <pc:cxnChg chg="mod">
          <ac:chgData name="Smarius, John" userId="c30baacd-31b9-4ea6-b79e-1b4cd3c35358" providerId="ADAL" clId="{15DDC7AB-B56B-4C71-A374-806D6C6A36D8}" dt="2023-02-10T09:40:08.322" v="349" actId="1036"/>
          <ac:cxnSpMkLst>
            <pc:docMk/>
            <pc:sldMk cId="130070019" sldId="725"/>
            <ac:cxnSpMk id="102" creationId="{A5A47B29-C712-46BC-9226-870FB9CCDBEC}"/>
          </ac:cxnSpMkLst>
        </pc:cxnChg>
        <pc:cxnChg chg="mod">
          <ac:chgData name="Smarius, John" userId="c30baacd-31b9-4ea6-b79e-1b4cd3c35358" providerId="ADAL" clId="{15DDC7AB-B56B-4C71-A374-806D6C6A36D8}" dt="2023-02-10T09:40:08.322" v="349" actId="1036"/>
          <ac:cxnSpMkLst>
            <pc:docMk/>
            <pc:sldMk cId="130070019" sldId="725"/>
            <ac:cxnSpMk id="107" creationId="{665291F0-B72B-49F8-B9DB-DC09846E6006}"/>
          </ac:cxnSpMkLst>
        </pc:cxnChg>
        <pc:cxnChg chg="mod">
          <ac:chgData name="Smarius, John" userId="c30baacd-31b9-4ea6-b79e-1b4cd3c35358" providerId="ADAL" clId="{15DDC7AB-B56B-4C71-A374-806D6C6A36D8}" dt="2023-02-10T09:40:08.322" v="349" actId="1036"/>
          <ac:cxnSpMkLst>
            <pc:docMk/>
            <pc:sldMk cId="130070019" sldId="725"/>
            <ac:cxnSpMk id="116" creationId="{6DF3168B-0F72-4181-9BE9-F371D0D4EB25}"/>
          </ac:cxnSpMkLst>
        </pc:cxnChg>
        <pc:cxnChg chg="mod">
          <ac:chgData name="Smarius, John" userId="c30baacd-31b9-4ea6-b79e-1b4cd3c35358" providerId="ADAL" clId="{15DDC7AB-B56B-4C71-A374-806D6C6A36D8}" dt="2023-02-10T09:40:08.322" v="349" actId="1036"/>
          <ac:cxnSpMkLst>
            <pc:docMk/>
            <pc:sldMk cId="130070019" sldId="725"/>
            <ac:cxnSpMk id="118" creationId="{E0AB5D06-3C7B-4131-8218-37E6EC3C8942}"/>
          </ac:cxnSpMkLst>
        </pc:cxnChg>
        <pc:cxnChg chg="mod">
          <ac:chgData name="Smarius, John" userId="c30baacd-31b9-4ea6-b79e-1b4cd3c35358" providerId="ADAL" clId="{15DDC7AB-B56B-4C71-A374-806D6C6A36D8}" dt="2023-02-10T09:40:08.322" v="349" actId="1036"/>
          <ac:cxnSpMkLst>
            <pc:docMk/>
            <pc:sldMk cId="130070019" sldId="725"/>
            <ac:cxnSpMk id="119" creationId="{C4D14F08-9D85-41ED-A415-BF74B68E2919}"/>
          </ac:cxnSpMkLst>
        </pc:cxnChg>
      </pc:sldChg>
      <pc:sldChg chg="addSp delSp modSp mod">
        <pc:chgData name="Smarius, John" userId="c30baacd-31b9-4ea6-b79e-1b4cd3c35358" providerId="ADAL" clId="{15DDC7AB-B56B-4C71-A374-806D6C6A36D8}" dt="2023-02-10T09:31:22.801" v="224" actId="478"/>
        <pc:sldMkLst>
          <pc:docMk/>
          <pc:sldMk cId="3113629028" sldId="726"/>
        </pc:sldMkLst>
        <pc:spChg chg="del">
          <ac:chgData name="Smarius, John" userId="c30baacd-31b9-4ea6-b79e-1b4cd3c35358" providerId="ADAL" clId="{15DDC7AB-B56B-4C71-A374-806D6C6A36D8}" dt="2023-02-10T09:30:33.978" v="214" actId="478"/>
          <ac:spMkLst>
            <pc:docMk/>
            <pc:sldMk cId="3113629028" sldId="726"/>
            <ac:spMk id="26" creationId="{943E9D6A-D019-4069-AA89-D28E5C896857}"/>
          </ac:spMkLst>
        </pc:spChg>
        <pc:spChg chg="mod">
          <ac:chgData name="Smarius, John" userId="c30baacd-31b9-4ea6-b79e-1b4cd3c35358" providerId="ADAL" clId="{15DDC7AB-B56B-4C71-A374-806D6C6A36D8}" dt="2023-02-10T09:30:47.038" v="220" actId="1076"/>
          <ac:spMkLst>
            <pc:docMk/>
            <pc:sldMk cId="3113629028" sldId="726"/>
            <ac:spMk id="88" creationId="{9888CE08-E0C9-4AD1-8F20-A9F67AE22293}"/>
          </ac:spMkLst>
        </pc:spChg>
        <pc:picChg chg="add mod ord">
          <ac:chgData name="Smarius, John" userId="c30baacd-31b9-4ea6-b79e-1b4cd3c35358" providerId="ADAL" clId="{15DDC7AB-B56B-4C71-A374-806D6C6A36D8}" dt="2023-02-10T09:31:04.979" v="223" actId="167"/>
          <ac:picMkLst>
            <pc:docMk/>
            <pc:sldMk cId="3113629028" sldId="726"/>
            <ac:picMk id="2" creationId="{0B3AC590-6284-F944-62D1-6BFAA97CC398}"/>
          </ac:picMkLst>
        </pc:picChg>
        <pc:picChg chg="del">
          <ac:chgData name="Smarius, John" userId="c30baacd-31b9-4ea6-b79e-1b4cd3c35358" providerId="ADAL" clId="{15DDC7AB-B56B-4C71-A374-806D6C6A36D8}" dt="2023-02-10T09:31:22.801" v="224" actId="478"/>
          <ac:picMkLst>
            <pc:docMk/>
            <pc:sldMk cId="3113629028" sldId="726"/>
            <ac:picMk id="3" creationId="{D853DF15-90CF-49DA-B037-04C75CB2B570}"/>
          </ac:picMkLst>
        </pc:picChg>
      </pc:sldChg>
      <pc:sldChg chg="addSp delSp modSp mod">
        <pc:chgData name="Smarius, John" userId="c30baacd-31b9-4ea6-b79e-1b4cd3c35358" providerId="ADAL" clId="{15DDC7AB-B56B-4C71-A374-806D6C6A36D8}" dt="2023-02-10T09:40:45.590" v="355" actId="1036"/>
        <pc:sldMkLst>
          <pc:docMk/>
          <pc:sldMk cId="849189954" sldId="727"/>
        </pc:sldMkLst>
        <pc:spChg chg="add mod">
          <ac:chgData name="Smarius, John" userId="c30baacd-31b9-4ea6-b79e-1b4cd3c35358" providerId="ADAL" clId="{15DDC7AB-B56B-4C71-A374-806D6C6A36D8}" dt="2023-02-10T09:40:32.753" v="351"/>
          <ac:spMkLst>
            <pc:docMk/>
            <pc:sldMk cId="849189954" sldId="727"/>
            <ac:spMk id="2" creationId="{876F54AD-4B7D-8BAC-64FC-ED3D42D96111}"/>
          </ac:spMkLst>
        </pc:spChg>
        <pc:spChg chg="mod">
          <ac:chgData name="Smarius, John" userId="c30baacd-31b9-4ea6-b79e-1b4cd3c35358" providerId="ADAL" clId="{15DDC7AB-B56B-4C71-A374-806D6C6A36D8}" dt="2023-02-10T09:40:45.590" v="355" actId="1036"/>
          <ac:spMkLst>
            <pc:docMk/>
            <pc:sldMk cId="849189954" sldId="727"/>
            <ac:spMk id="28" creationId="{DF7D602D-C7FC-4E97-9D05-8083BDF8CA72}"/>
          </ac:spMkLst>
        </pc:spChg>
        <pc:spChg chg="mod">
          <ac:chgData name="Smarius, John" userId="c30baacd-31b9-4ea6-b79e-1b4cd3c35358" providerId="ADAL" clId="{15DDC7AB-B56B-4C71-A374-806D6C6A36D8}" dt="2023-02-10T09:40:45.590" v="355" actId="1036"/>
          <ac:spMkLst>
            <pc:docMk/>
            <pc:sldMk cId="849189954" sldId="727"/>
            <ac:spMk id="29" creationId="{9B9BD8ED-3E35-4674-AA7C-B1448C2B5CFB}"/>
          </ac:spMkLst>
        </pc:spChg>
        <pc:spChg chg="mod">
          <ac:chgData name="Smarius, John" userId="c30baacd-31b9-4ea6-b79e-1b4cd3c35358" providerId="ADAL" clId="{15DDC7AB-B56B-4C71-A374-806D6C6A36D8}" dt="2023-02-10T09:40:45.590" v="355" actId="1036"/>
          <ac:spMkLst>
            <pc:docMk/>
            <pc:sldMk cId="849189954" sldId="727"/>
            <ac:spMk id="30" creationId="{799F7DC3-3E83-420F-9E22-F2115292ED4F}"/>
          </ac:spMkLst>
        </pc:spChg>
        <pc:spChg chg="mod">
          <ac:chgData name="Smarius, John" userId="c30baacd-31b9-4ea6-b79e-1b4cd3c35358" providerId="ADAL" clId="{15DDC7AB-B56B-4C71-A374-806D6C6A36D8}" dt="2023-02-10T09:40:45.590" v="355" actId="1036"/>
          <ac:spMkLst>
            <pc:docMk/>
            <pc:sldMk cId="849189954" sldId="727"/>
            <ac:spMk id="33" creationId="{768A55A4-7591-454A-8275-F27CD5762E68}"/>
          </ac:spMkLst>
        </pc:spChg>
        <pc:spChg chg="mod">
          <ac:chgData name="Smarius, John" userId="c30baacd-31b9-4ea6-b79e-1b4cd3c35358" providerId="ADAL" clId="{15DDC7AB-B56B-4C71-A374-806D6C6A36D8}" dt="2023-02-10T09:40:45.590" v="355" actId="1036"/>
          <ac:spMkLst>
            <pc:docMk/>
            <pc:sldMk cId="849189954" sldId="727"/>
            <ac:spMk id="34" creationId="{64833236-76B0-412C-ACE0-33BA935F431C}"/>
          </ac:spMkLst>
        </pc:spChg>
        <pc:spChg chg="mod">
          <ac:chgData name="Smarius, John" userId="c30baacd-31b9-4ea6-b79e-1b4cd3c35358" providerId="ADAL" clId="{15DDC7AB-B56B-4C71-A374-806D6C6A36D8}" dt="2023-02-10T09:40:45.590" v="355" actId="1036"/>
          <ac:spMkLst>
            <pc:docMk/>
            <pc:sldMk cId="849189954" sldId="727"/>
            <ac:spMk id="35" creationId="{CE313248-9AA7-4AE7-8DC6-9FEF810B63D2}"/>
          </ac:spMkLst>
        </pc:spChg>
        <pc:spChg chg="mod">
          <ac:chgData name="Smarius, John" userId="c30baacd-31b9-4ea6-b79e-1b4cd3c35358" providerId="ADAL" clId="{15DDC7AB-B56B-4C71-A374-806D6C6A36D8}" dt="2023-02-10T09:40:45.590" v="355" actId="1036"/>
          <ac:spMkLst>
            <pc:docMk/>
            <pc:sldMk cId="849189954" sldId="727"/>
            <ac:spMk id="36" creationId="{09BF58CB-7EDE-4A2F-8697-81ABF28E079A}"/>
          </ac:spMkLst>
        </pc:spChg>
        <pc:spChg chg="mod">
          <ac:chgData name="Smarius, John" userId="c30baacd-31b9-4ea6-b79e-1b4cd3c35358" providerId="ADAL" clId="{15DDC7AB-B56B-4C71-A374-806D6C6A36D8}" dt="2023-02-10T09:40:45.590" v="355" actId="1036"/>
          <ac:spMkLst>
            <pc:docMk/>
            <pc:sldMk cId="849189954" sldId="727"/>
            <ac:spMk id="38" creationId="{AA2D9478-58CC-4877-927E-0E127E12967C}"/>
          </ac:spMkLst>
        </pc:spChg>
        <pc:spChg chg="mod">
          <ac:chgData name="Smarius, John" userId="c30baacd-31b9-4ea6-b79e-1b4cd3c35358" providerId="ADAL" clId="{15DDC7AB-B56B-4C71-A374-806D6C6A36D8}" dt="2023-02-10T09:40:45.590" v="355" actId="1036"/>
          <ac:spMkLst>
            <pc:docMk/>
            <pc:sldMk cId="849189954" sldId="727"/>
            <ac:spMk id="40" creationId="{61AFE283-08F0-4D99-8936-0ECF0323DCBA}"/>
          </ac:spMkLst>
        </pc:spChg>
        <pc:spChg chg="mod">
          <ac:chgData name="Smarius, John" userId="c30baacd-31b9-4ea6-b79e-1b4cd3c35358" providerId="ADAL" clId="{15DDC7AB-B56B-4C71-A374-806D6C6A36D8}" dt="2023-02-10T09:40:45.590" v="355" actId="1036"/>
          <ac:spMkLst>
            <pc:docMk/>
            <pc:sldMk cId="849189954" sldId="727"/>
            <ac:spMk id="41" creationId="{1A806DA9-2BBB-4F63-85C8-C1CBE983512C}"/>
          </ac:spMkLst>
        </pc:spChg>
        <pc:spChg chg="mod">
          <ac:chgData name="Smarius, John" userId="c30baacd-31b9-4ea6-b79e-1b4cd3c35358" providerId="ADAL" clId="{15DDC7AB-B56B-4C71-A374-806D6C6A36D8}" dt="2023-02-10T09:40:45.590" v="355" actId="1036"/>
          <ac:spMkLst>
            <pc:docMk/>
            <pc:sldMk cId="849189954" sldId="727"/>
            <ac:spMk id="42" creationId="{69953A65-B1B6-4AB8-A0E6-7DCD2094E424}"/>
          </ac:spMkLst>
        </pc:spChg>
        <pc:spChg chg="del">
          <ac:chgData name="Smarius, John" userId="c30baacd-31b9-4ea6-b79e-1b4cd3c35358" providerId="ADAL" clId="{15DDC7AB-B56B-4C71-A374-806D6C6A36D8}" dt="2023-02-10T09:40:28.870" v="350" actId="478"/>
          <ac:spMkLst>
            <pc:docMk/>
            <pc:sldMk cId="849189954" sldId="727"/>
            <ac:spMk id="47" creationId="{2E5B5D4D-8B5E-4178-BA73-6637FCCCFFBF}"/>
          </ac:spMkLst>
        </pc:spChg>
        <pc:spChg chg="mod">
          <ac:chgData name="Smarius, John" userId="c30baacd-31b9-4ea6-b79e-1b4cd3c35358" providerId="ADAL" clId="{15DDC7AB-B56B-4C71-A374-806D6C6A36D8}" dt="2023-02-10T09:40:45.590" v="355" actId="1036"/>
          <ac:spMkLst>
            <pc:docMk/>
            <pc:sldMk cId="849189954" sldId="727"/>
            <ac:spMk id="48" creationId="{31A9A9B6-095E-4FA7-9E27-395AC73982A2}"/>
          </ac:spMkLst>
        </pc:spChg>
        <pc:spChg chg="mod">
          <ac:chgData name="Smarius, John" userId="c30baacd-31b9-4ea6-b79e-1b4cd3c35358" providerId="ADAL" clId="{15DDC7AB-B56B-4C71-A374-806D6C6A36D8}" dt="2023-02-10T09:40:45.590" v="355" actId="1036"/>
          <ac:spMkLst>
            <pc:docMk/>
            <pc:sldMk cId="849189954" sldId="727"/>
            <ac:spMk id="49" creationId="{EE623529-E5E0-42E3-8E82-4F018BBEA466}"/>
          </ac:spMkLst>
        </pc:spChg>
        <pc:spChg chg="mod">
          <ac:chgData name="Smarius, John" userId="c30baacd-31b9-4ea6-b79e-1b4cd3c35358" providerId="ADAL" clId="{15DDC7AB-B56B-4C71-A374-806D6C6A36D8}" dt="2023-02-10T09:40:45.590" v="355" actId="1036"/>
          <ac:spMkLst>
            <pc:docMk/>
            <pc:sldMk cId="849189954" sldId="727"/>
            <ac:spMk id="50" creationId="{BD18E447-96E6-4C11-AB64-208F59E50C4A}"/>
          </ac:spMkLst>
        </pc:spChg>
        <pc:spChg chg="mod">
          <ac:chgData name="Smarius, John" userId="c30baacd-31b9-4ea6-b79e-1b4cd3c35358" providerId="ADAL" clId="{15DDC7AB-B56B-4C71-A374-806D6C6A36D8}" dt="2023-02-10T09:40:45.590" v="355" actId="1036"/>
          <ac:spMkLst>
            <pc:docMk/>
            <pc:sldMk cId="849189954" sldId="727"/>
            <ac:spMk id="52" creationId="{F5375BF7-1424-46E5-BF80-E21B10A834CD}"/>
          </ac:spMkLst>
        </pc:spChg>
        <pc:spChg chg="mod">
          <ac:chgData name="Smarius, John" userId="c30baacd-31b9-4ea6-b79e-1b4cd3c35358" providerId="ADAL" clId="{15DDC7AB-B56B-4C71-A374-806D6C6A36D8}" dt="2023-02-10T09:40:45.590" v="355" actId="1036"/>
          <ac:spMkLst>
            <pc:docMk/>
            <pc:sldMk cId="849189954" sldId="727"/>
            <ac:spMk id="53" creationId="{0886C0EC-7E35-4D77-9E1A-BBAF7C548AC6}"/>
          </ac:spMkLst>
        </pc:spChg>
        <pc:spChg chg="mod">
          <ac:chgData name="Smarius, John" userId="c30baacd-31b9-4ea6-b79e-1b4cd3c35358" providerId="ADAL" clId="{15DDC7AB-B56B-4C71-A374-806D6C6A36D8}" dt="2023-02-10T09:40:45.590" v="355" actId="1036"/>
          <ac:spMkLst>
            <pc:docMk/>
            <pc:sldMk cId="849189954" sldId="727"/>
            <ac:spMk id="54" creationId="{56AF3A9C-C052-4C49-85B7-D2832454B3BA}"/>
          </ac:spMkLst>
        </pc:spChg>
        <pc:spChg chg="mod">
          <ac:chgData name="Smarius, John" userId="c30baacd-31b9-4ea6-b79e-1b4cd3c35358" providerId="ADAL" clId="{15DDC7AB-B56B-4C71-A374-806D6C6A36D8}" dt="2023-02-10T09:40:45.590" v="355" actId="1036"/>
          <ac:spMkLst>
            <pc:docMk/>
            <pc:sldMk cId="849189954" sldId="727"/>
            <ac:spMk id="57" creationId="{0CD5F06D-D2F4-4D34-BE6B-7A69F1A2759F}"/>
          </ac:spMkLst>
        </pc:spChg>
        <pc:spChg chg="mod">
          <ac:chgData name="Smarius, John" userId="c30baacd-31b9-4ea6-b79e-1b4cd3c35358" providerId="ADAL" clId="{15DDC7AB-B56B-4C71-A374-806D6C6A36D8}" dt="2023-02-10T09:40:45.590" v="355" actId="1036"/>
          <ac:spMkLst>
            <pc:docMk/>
            <pc:sldMk cId="849189954" sldId="727"/>
            <ac:spMk id="62" creationId="{788E9604-6408-4D62-9D0C-3FF8EA3C6AAB}"/>
          </ac:spMkLst>
        </pc:spChg>
        <pc:spChg chg="mod">
          <ac:chgData name="Smarius, John" userId="c30baacd-31b9-4ea6-b79e-1b4cd3c35358" providerId="ADAL" clId="{15DDC7AB-B56B-4C71-A374-806D6C6A36D8}" dt="2023-02-10T09:40:45.590" v="355" actId="1036"/>
          <ac:spMkLst>
            <pc:docMk/>
            <pc:sldMk cId="849189954" sldId="727"/>
            <ac:spMk id="67" creationId="{A86858E0-4196-4231-8635-EF73ADDE1789}"/>
          </ac:spMkLst>
        </pc:spChg>
        <pc:spChg chg="mod">
          <ac:chgData name="Smarius, John" userId="c30baacd-31b9-4ea6-b79e-1b4cd3c35358" providerId="ADAL" clId="{15DDC7AB-B56B-4C71-A374-806D6C6A36D8}" dt="2023-02-10T09:40:45.590" v="355" actId="1036"/>
          <ac:spMkLst>
            <pc:docMk/>
            <pc:sldMk cId="849189954" sldId="727"/>
            <ac:spMk id="69" creationId="{10743F99-6A12-4F0B-A95C-CD600FE27824}"/>
          </ac:spMkLst>
        </pc:spChg>
        <pc:spChg chg="mod">
          <ac:chgData name="Smarius, John" userId="c30baacd-31b9-4ea6-b79e-1b4cd3c35358" providerId="ADAL" clId="{15DDC7AB-B56B-4C71-A374-806D6C6A36D8}" dt="2023-02-10T09:40:45.590" v="355" actId="1036"/>
          <ac:spMkLst>
            <pc:docMk/>
            <pc:sldMk cId="849189954" sldId="727"/>
            <ac:spMk id="72" creationId="{D9E1DAAD-5B77-4965-97EA-F7D6247F4698}"/>
          </ac:spMkLst>
        </pc:spChg>
        <pc:spChg chg="mod">
          <ac:chgData name="Smarius, John" userId="c30baacd-31b9-4ea6-b79e-1b4cd3c35358" providerId="ADAL" clId="{15DDC7AB-B56B-4C71-A374-806D6C6A36D8}" dt="2023-02-10T09:40:45.590" v="355" actId="1036"/>
          <ac:spMkLst>
            <pc:docMk/>
            <pc:sldMk cId="849189954" sldId="727"/>
            <ac:spMk id="74" creationId="{1F47EBAB-9400-476E-9D85-D522F1AB8646}"/>
          </ac:spMkLst>
        </pc:spChg>
        <pc:spChg chg="mod">
          <ac:chgData name="Smarius, John" userId="c30baacd-31b9-4ea6-b79e-1b4cd3c35358" providerId="ADAL" clId="{15DDC7AB-B56B-4C71-A374-806D6C6A36D8}" dt="2023-02-10T09:40:45.590" v="355" actId="1036"/>
          <ac:spMkLst>
            <pc:docMk/>
            <pc:sldMk cId="849189954" sldId="727"/>
            <ac:spMk id="75" creationId="{3F03EC21-7ACC-47A1-BDF3-DEC410B0DE12}"/>
          </ac:spMkLst>
        </pc:spChg>
        <pc:spChg chg="mod">
          <ac:chgData name="Smarius, John" userId="c30baacd-31b9-4ea6-b79e-1b4cd3c35358" providerId="ADAL" clId="{15DDC7AB-B56B-4C71-A374-806D6C6A36D8}" dt="2023-02-10T09:40:45.590" v="355" actId="1036"/>
          <ac:spMkLst>
            <pc:docMk/>
            <pc:sldMk cId="849189954" sldId="727"/>
            <ac:spMk id="80" creationId="{9831C7A5-EACB-4624-8188-BD9C5FD42147}"/>
          </ac:spMkLst>
        </pc:spChg>
        <pc:cxnChg chg="mod">
          <ac:chgData name="Smarius, John" userId="c30baacd-31b9-4ea6-b79e-1b4cd3c35358" providerId="ADAL" clId="{15DDC7AB-B56B-4C71-A374-806D6C6A36D8}" dt="2023-02-10T09:40:45.590" v="355" actId="1036"/>
          <ac:cxnSpMkLst>
            <pc:docMk/>
            <pc:sldMk cId="849189954" sldId="727"/>
            <ac:cxnSpMk id="45" creationId="{6C8253F2-DEA1-446E-AED5-4427F5F8106C}"/>
          </ac:cxnSpMkLst>
        </pc:cxnChg>
        <pc:cxnChg chg="mod">
          <ac:chgData name="Smarius, John" userId="c30baacd-31b9-4ea6-b79e-1b4cd3c35358" providerId="ADAL" clId="{15DDC7AB-B56B-4C71-A374-806D6C6A36D8}" dt="2023-02-10T09:40:45.590" v="355" actId="1036"/>
          <ac:cxnSpMkLst>
            <pc:docMk/>
            <pc:sldMk cId="849189954" sldId="727"/>
            <ac:cxnSpMk id="46" creationId="{508662C5-1D9A-45FA-9CFF-0406B282D1DB}"/>
          </ac:cxnSpMkLst>
        </pc:cxnChg>
        <pc:cxnChg chg="mod">
          <ac:chgData name="Smarius, John" userId="c30baacd-31b9-4ea6-b79e-1b4cd3c35358" providerId="ADAL" clId="{15DDC7AB-B56B-4C71-A374-806D6C6A36D8}" dt="2023-02-10T09:40:45.590" v="355" actId="1036"/>
          <ac:cxnSpMkLst>
            <pc:docMk/>
            <pc:sldMk cId="849189954" sldId="727"/>
            <ac:cxnSpMk id="51" creationId="{00425BC6-5235-4CEF-BD46-A2DC9C8F3924}"/>
          </ac:cxnSpMkLst>
        </pc:cxnChg>
        <pc:cxnChg chg="mod">
          <ac:chgData name="Smarius, John" userId="c30baacd-31b9-4ea6-b79e-1b4cd3c35358" providerId="ADAL" clId="{15DDC7AB-B56B-4C71-A374-806D6C6A36D8}" dt="2023-02-10T09:40:45.590" v="355" actId="1036"/>
          <ac:cxnSpMkLst>
            <pc:docMk/>
            <pc:sldMk cId="849189954" sldId="727"/>
            <ac:cxnSpMk id="55" creationId="{E4E8114D-5DE8-4CCF-A288-B47A394C0572}"/>
          </ac:cxnSpMkLst>
        </pc:cxnChg>
        <pc:cxnChg chg="mod">
          <ac:chgData name="Smarius, John" userId="c30baacd-31b9-4ea6-b79e-1b4cd3c35358" providerId="ADAL" clId="{15DDC7AB-B56B-4C71-A374-806D6C6A36D8}" dt="2023-02-10T09:40:45.590" v="355" actId="1036"/>
          <ac:cxnSpMkLst>
            <pc:docMk/>
            <pc:sldMk cId="849189954" sldId="727"/>
            <ac:cxnSpMk id="56" creationId="{D35AFAE3-93A2-45DB-91AE-8985D1AD51C8}"/>
          </ac:cxnSpMkLst>
        </pc:cxnChg>
        <pc:cxnChg chg="mod">
          <ac:chgData name="Smarius, John" userId="c30baacd-31b9-4ea6-b79e-1b4cd3c35358" providerId="ADAL" clId="{15DDC7AB-B56B-4C71-A374-806D6C6A36D8}" dt="2023-02-10T09:40:45.590" v="355" actId="1036"/>
          <ac:cxnSpMkLst>
            <pc:docMk/>
            <pc:sldMk cId="849189954" sldId="727"/>
            <ac:cxnSpMk id="58" creationId="{F7BD9B43-E288-4D36-9CDF-A6399AC5FBD9}"/>
          </ac:cxnSpMkLst>
        </pc:cxnChg>
        <pc:cxnChg chg="mod">
          <ac:chgData name="Smarius, John" userId="c30baacd-31b9-4ea6-b79e-1b4cd3c35358" providerId="ADAL" clId="{15DDC7AB-B56B-4C71-A374-806D6C6A36D8}" dt="2023-02-10T09:40:45.590" v="355" actId="1036"/>
          <ac:cxnSpMkLst>
            <pc:docMk/>
            <pc:sldMk cId="849189954" sldId="727"/>
            <ac:cxnSpMk id="59" creationId="{74F64B1A-434D-4D95-A5F0-4313DCF9EDE7}"/>
          </ac:cxnSpMkLst>
        </pc:cxnChg>
        <pc:cxnChg chg="mod">
          <ac:chgData name="Smarius, John" userId="c30baacd-31b9-4ea6-b79e-1b4cd3c35358" providerId="ADAL" clId="{15DDC7AB-B56B-4C71-A374-806D6C6A36D8}" dt="2023-02-10T09:40:45.590" v="355" actId="1036"/>
          <ac:cxnSpMkLst>
            <pc:docMk/>
            <pc:sldMk cId="849189954" sldId="727"/>
            <ac:cxnSpMk id="60" creationId="{04321B75-3AB2-48DE-8F4F-651282AA7209}"/>
          </ac:cxnSpMkLst>
        </pc:cxnChg>
        <pc:cxnChg chg="mod">
          <ac:chgData name="Smarius, John" userId="c30baacd-31b9-4ea6-b79e-1b4cd3c35358" providerId="ADAL" clId="{15DDC7AB-B56B-4C71-A374-806D6C6A36D8}" dt="2023-02-10T09:40:45.590" v="355" actId="1036"/>
          <ac:cxnSpMkLst>
            <pc:docMk/>
            <pc:sldMk cId="849189954" sldId="727"/>
            <ac:cxnSpMk id="61" creationId="{E23ACDA8-1750-452B-8C27-A405613970C7}"/>
          </ac:cxnSpMkLst>
        </pc:cxnChg>
        <pc:cxnChg chg="mod">
          <ac:chgData name="Smarius, John" userId="c30baacd-31b9-4ea6-b79e-1b4cd3c35358" providerId="ADAL" clId="{15DDC7AB-B56B-4C71-A374-806D6C6A36D8}" dt="2023-02-10T09:40:45.590" v="355" actId="1036"/>
          <ac:cxnSpMkLst>
            <pc:docMk/>
            <pc:sldMk cId="849189954" sldId="727"/>
            <ac:cxnSpMk id="63" creationId="{61BF92FC-237E-4269-B74B-24575F20A0C1}"/>
          </ac:cxnSpMkLst>
        </pc:cxnChg>
        <pc:cxnChg chg="mod">
          <ac:chgData name="Smarius, John" userId="c30baacd-31b9-4ea6-b79e-1b4cd3c35358" providerId="ADAL" clId="{15DDC7AB-B56B-4C71-A374-806D6C6A36D8}" dt="2023-02-10T09:40:45.590" v="355" actId="1036"/>
          <ac:cxnSpMkLst>
            <pc:docMk/>
            <pc:sldMk cId="849189954" sldId="727"/>
            <ac:cxnSpMk id="64" creationId="{152BA97A-50BE-4473-BA70-882A90D0CFA8}"/>
          </ac:cxnSpMkLst>
        </pc:cxnChg>
        <pc:cxnChg chg="mod">
          <ac:chgData name="Smarius, John" userId="c30baacd-31b9-4ea6-b79e-1b4cd3c35358" providerId="ADAL" clId="{15DDC7AB-B56B-4C71-A374-806D6C6A36D8}" dt="2023-02-10T09:40:45.590" v="355" actId="1036"/>
          <ac:cxnSpMkLst>
            <pc:docMk/>
            <pc:sldMk cId="849189954" sldId="727"/>
            <ac:cxnSpMk id="65" creationId="{1BD4B600-672F-4BF5-8678-D57A2A6F5F47}"/>
          </ac:cxnSpMkLst>
        </pc:cxnChg>
        <pc:cxnChg chg="mod">
          <ac:chgData name="Smarius, John" userId="c30baacd-31b9-4ea6-b79e-1b4cd3c35358" providerId="ADAL" clId="{15DDC7AB-B56B-4C71-A374-806D6C6A36D8}" dt="2023-02-10T09:40:45.590" v="355" actId="1036"/>
          <ac:cxnSpMkLst>
            <pc:docMk/>
            <pc:sldMk cId="849189954" sldId="727"/>
            <ac:cxnSpMk id="66" creationId="{310C3713-CA35-48FA-93BA-75C7EDE6B424}"/>
          </ac:cxnSpMkLst>
        </pc:cxnChg>
        <pc:cxnChg chg="mod">
          <ac:chgData name="Smarius, John" userId="c30baacd-31b9-4ea6-b79e-1b4cd3c35358" providerId="ADAL" clId="{15DDC7AB-B56B-4C71-A374-806D6C6A36D8}" dt="2023-02-10T09:40:45.590" v="355" actId="1036"/>
          <ac:cxnSpMkLst>
            <pc:docMk/>
            <pc:sldMk cId="849189954" sldId="727"/>
            <ac:cxnSpMk id="68" creationId="{1B73049E-362B-45DB-8118-0F945CC40024}"/>
          </ac:cxnSpMkLst>
        </pc:cxnChg>
        <pc:cxnChg chg="mod">
          <ac:chgData name="Smarius, John" userId="c30baacd-31b9-4ea6-b79e-1b4cd3c35358" providerId="ADAL" clId="{15DDC7AB-B56B-4C71-A374-806D6C6A36D8}" dt="2023-02-10T09:40:45.590" v="355" actId="1036"/>
          <ac:cxnSpMkLst>
            <pc:docMk/>
            <pc:sldMk cId="849189954" sldId="727"/>
            <ac:cxnSpMk id="70" creationId="{6380E28A-C367-43CB-9A6C-EE4FA116DC10}"/>
          </ac:cxnSpMkLst>
        </pc:cxnChg>
        <pc:cxnChg chg="mod">
          <ac:chgData name="Smarius, John" userId="c30baacd-31b9-4ea6-b79e-1b4cd3c35358" providerId="ADAL" clId="{15DDC7AB-B56B-4C71-A374-806D6C6A36D8}" dt="2023-02-10T09:40:45.590" v="355" actId="1036"/>
          <ac:cxnSpMkLst>
            <pc:docMk/>
            <pc:sldMk cId="849189954" sldId="727"/>
            <ac:cxnSpMk id="71" creationId="{0B476FAF-D472-4691-B082-329ABD637C9C}"/>
          </ac:cxnSpMkLst>
        </pc:cxnChg>
        <pc:cxnChg chg="mod">
          <ac:chgData name="Smarius, John" userId="c30baacd-31b9-4ea6-b79e-1b4cd3c35358" providerId="ADAL" clId="{15DDC7AB-B56B-4C71-A374-806D6C6A36D8}" dt="2023-02-10T09:40:45.590" v="355" actId="1036"/>
          <ac:cxnSpMkLst>
            <pc:docMk/>
            <pc:sldMk cId="849189954" sldId="727"/>
            <ac:cxnSpMk id="73" creationId="{F0018FC9-C9AB-47A2-B571-A9145F862890}"/>
          </ac:cxnSpMkLst>
        </pc:cxnChg>
        <pc:cxnChg chg="mod">
          <ac:chgData name="Smarius, John" userId="c30baacd-31b9-4ea6-b79e-1b4cd3c35358" providerId="ADAL" clId="{15DDC7AB-B56B-4C71-A374-806D6C6A36D8}" dt="2023-02-10T09:40:45.590" v="355" actId="1036"/>
          <ac:cxnSpMkLst>
            <pc:docMk/>
            <pc:sldMk cId="849189954" sldId="727"/>
            <ac:cxnSpMk id="76" creationId="{ECBCD0FE-2AA8-448E-8368-5F3BCC11B2E7}"/>
          </ac:cxnSpMkLst>
        </pc:cxnChg>
        <pc:cxnChg chg="mod">
          <ac:chgData name="Smarius, John" userId="c30baacd-31b9-4ea6-b79e-1b4cd3c35358" providerId="ADAL" clId="{15DDC7AB-B56B-4C71-A374-806D6C6A36D8}" dt="2023-02-10T09:40:45.590" v="355" actId="1036"/>
          <ac:cxnSpMkLst>
            <pc:docMk/>
            <pc:sldMk cId="849189954" sldId="727"/>
            <ac:cxnSpMk id="77" creationId="{15680D0A-38CA-4239-9DF1-B67A152DFC48}"/>
          </ac:cxnSpMkLst>
        </pc:cxnChg>
        <pc:cxnChg chg="mod">
          <ac:chgData name="Smarius, John" userId="c30baacd-31b9-4ea6-b79e-1b4cd3c35358" providerId="ADAL" clId="{15DDC7AB-B56B-4C71-A374-806D6C6A36D8}" dt="2023-02-10T09:40:45.590" v="355" actId="1036"/>
          <ac:cxnSpMkLst>
            <pc:docMk/>
            <pc:sldMk cId="849189954" sldId="727"/>
            <ac:cxnSpMk id="78" creationId="{915BFA69-D06D-44A2-8412-43608E30DA8C}"/>
          </ac:cxnSpMkLst>
        </pc:cxnChg>
        <pc:cxnChg chg="mod">
          <ac:chgData name="Smarius, John" userId="c30baacd-31b9-4ea6-b79e-1b4cd3c35358" providerId="ADAL" clId="{15DDC7AB-B56B-4C71-A374-806D6C6A36D8}" dt="2023-02-10T09:40:45.590" v="355" actId="1036"/>
          <ac:cxnSpMkLst>
            <pc:docMk/>
            <pc:sldMk cId="849189954" sldId="727"/>
            <ac:cxnSpMk id="79" creationId="{477AEEB9-DBC8-4797-82B5-E2639E9728DC}"/>
          </ac:cxnSpMkLst>
        </pc:cxnChg>
        <pc:cxnChg chg="mod">
          <ac:chgData name="Smarius, John" userId="c30baacd-31b9-4ea6-b79e-1b4cd3c35358" providerId="ADAL" clId="{15DDC7AB-B56B-4C71-A374-806D6C6A36D8}" dt="2023-02-10T09:40:45.590" v="355" actId="1036"/>
          <ac:cxnSpMkLst>
            <pc:docMk/>
            <pc:sldMk cId="849189954" sldId="727"/>
            <ac:cxnSpMk id="81" creationId="{78E0624A-9205-4400-834E-E1019D3BF1DE}"/>
          </ac:cxnSpMkLst>
        </pc:cxnChg>
        <pc:cxnChg chg="mod">
          <ac:chgData name="Smarius, John" userId="c30baacd-31b9-4ea6-b79e-1b4cd3c35358" providerId="ADAL" clId="{15DDC7AB-B56B-4C71-A374-806D6C6A36D8}" dt="2023-02-10T09:40:45.590" v="355" actId="1036"/>
          <ac:cxnSpMkLst>
            <pc:docMk/>
            <pc:sldMk cId="849189954" sldId="727"/>
            <ac:cxnSpMk id="87" creationId="{7D730134-00F3-4F4A-B45B-4CA7B4D5CE08}"/>
          </ac:cxnSpMkLst>
        </pc:cxnChg>
        <pc:cxnChg chg="mod">
          <ac:chgData name="Smarius, John" userId="c30baacd-31b9-4ea6-b79e-1b4cd3c35358" providerId="ADAL" clId="{15DDC7AB-B56B-4C71-A374-806D6C6A36D8}" dt="2023-02-10T09:40:45.590" v="355" actId="1036"/>
          <ac:cxnSpMkLst>
            <pc:docMk/>
            <pc:sldMk cId="849189954" sldId="727"/>
            <ac:cxnSpMk id="88" creationId="{12F6F35E-A216-4ED1-8A97-194EFD2D3148}"/>
          </ac:cxnSpMkLst>
        </pc:cxnChg>
        <pc:cxnChg chg="mod">
          <ac:chgData name="Smarius, John" userId="c30baacd-31b9-4ea6-b79e-1b4cd3c35358" providerId="ADAL" clId="{15DDC7AB-B56B-4C71-A374-806D6C6A36D8}" dt="2023-02-10T09:40:45.590" v="355" actId="1036"/>
          <ac:cxnSpMkLst>
            <pc:docMk/>
            <pc:sldMk cId="849189954" sldId="727"/>
            <ac:cxnSpMk id="89" creationId="{C986E311-4E53-4467-9E9A-110F1AB86B2B}"/>
          </ac:cxnSpMkLst>
        </pc:cxnChg>
      </pc:sldChg>
      <pc:sldChg chg="addSp delSp modSp mod">
        <pc:chgData name="Smarius, John" userId="c30baacd-31b9-4ea6-b79e-1b4cd3c35358" providerId="ADAL" clId="{15DDC7AB-B56B-4C71-A374-806D6C6A36D8}" dt="2023-02-10T09:32:29.044" v="236" actId="478"/>
        <pc:sldMkLst>
          <pc:docMk/>
          <pc:sldMk cId="2027636084" sldId="728"/>
        </pc:sldMkLst>
        <pc:spChg chg="del">
          <ac:chgData name="Smarius, John" userId="c30baacd-31b9-4ea6-b79e-1b4cd3c35358" providerId="ADAL" clId="{15DDC7AB-B56B-4C71-A374-806D6C6A36D8}" dt="2023-02-10T09:32:09.708" v="232" actId="478"/>
          <ac:spMkLst>
            <pc:docMk/>
            <pc:sldMk cId="2027636084" sldId="728"/>
            <ac:spMk id="30" creationId="{17BD5926-F98E-491E-981D-99798EAACFF3}"/>
          </ac:spMkLst>
        </pc:spChg>
        <pc:spChg chg="mod">
          <ac:chgData name="Smarius, John" userId="c30baacd-31b9-4ea6-b79e-1b4cd3c35358" providerId="ADAL" clId="{15DDC7AB-B56B-4C71-A374-806D6C6A36D8}" dt="2023-02-10T09:32:05.346" v="231" actId="1076"/>
          <ac:spMkLst>
            <pc:docMk/>
            <pc:sldMk cId="2027636084" sldId="728"/>
            <ac:spMk id="97" creationId="{C4C81F65-4E3A-4A7D-AF1D-42BB2CD22132}"/>
          </ac:spMkLst>
        </pc:spChg>
        <pc:picChg chg="add mod ord">
          <ac:chgData name="Smarius, John" userId="c30baacd-31b9-4ea6-b79e-1b4cd3c35358" providerId="ADAL" clId="{15DDC7AB-B56B-4C71-A374-806D6C6A36D8}" dt="2023-02-10T09:32:23.426" v="235" actId="167"/>
          <ac:picMkLst>
            <pc:docMk/>
            <pc:sldMk cId="2027636084" sldId="728"/>
            <ac:picMk id="2" creationId="{00135D02-CFCC-53F4-4DAB-7C2F9173735F}"/>
          </ac:picMkLst>
        </pc:picChg>
        <pc:picChg chg="del">
          <ac:chgData name="Smarius, John" userId="c30baacd-31b9-4ea6-b79e-1b4cd3c35358" providerId="ADAL" clId="{15DDC7AB-B56B-4C71-A374-806D6C6A36D8}" dt="2023-02-10T09:32:29.044" v="236" actId="478"/>
          <ac:picMkLst>
            <pc:docMk/>
            <pc:sldMk cId="2027636084" sldId="728"/>
            <ac:picMk id="3" creationId="{3086EC6D-5369-4CE5-B6D0-0C9DC549751E}"/>
          </ac:picMkLst>
        </pc:picChg>
      </pc:sldChg>
      <pc:sldChg chg="addSp delSp modSp mod">
        <pc:chgData name="Smarius, John" userId="c30baacd-31b9-4ea6-b79e-1b4cd3c35358" providerId="ADAL" clId="{15DDC7AB-B56B-4C71-A374-806D6C6A36D8}" dt="2023-02-10T09:41:13.028" v="360" actId="1036"/>
        <pc:sldMkLst>
          <pc:docMk/>
          <pc:sldMk cId="409279211" sldId="729"/>
        </pc:sldMkLst>
        <pc:spChg chg="add mod">
          <ac:chgData name="Smarius, John" userId="c30baacd-31b9-4ea6-b79e-1b4cd3c35358" providerId="ADAL" clId="{15DDC7AB-B56B-4C71-A374-806D6C6A36D8}" dt="2023-02-10T09:41:05.156" v="357"/>
          <ac:spMkLst>
            <pc:docMk/>
            <pc:sldMk cId="409279211" sldId="729"/>
            <ac:spMk id="2" creationId="{F47D59D9-4340-A6C6-DB5A-7815B32A7397}"/>
          </ac:spMkLst>
        </pc:spChg>
        <pc:spChg chg="mod">
          <ac:chgData name="Smarius, John" userId="c30baacd-31b9-4ea6-b79e-1b4cd3c35358" providerId="ADAL" clId="{15DDC7AB-B56B-4C71-A374-806D6C6A36D8}" dt="2023-02-10T09:41:13.028" v="360" actId="1036"/>
          <ac:spMkLst>
            <pc:docMk/>
            <pc:sldMk cId="409279211" sldId="729"/>
            <ac:spMk id="37" creationId="{2A7577B9-9F49-4369-AC8F-4E72D7461770}"/>
          </ac:spMkLst>
        </pc:spChg>
        <pc:spChg chg="mod">
          <ac:chgData name="Smarius, John" userId="c30baacd-31b9-4ea6-b79e-1b4cd3c35358" providerId="ADAL" clId="{15DDC7AB-B56B-4C71-A374-806D6C6A36D8}" dt="2023-02-10T09:41:13.028" v="360" actId="1036"/>
          <ac:spMkLst>
            <pc:docMk/>
            <pc:sldMk cId="409279211" sldId="729"/>
            <ac:spMk id="38" creationId="{693072F1-4F24-4E14-8457-877D8F78F19F}"/>
          </ac:spMkLst>
        </pc:spChg>
        <pc:spChg chg="mod">
          <ac:chgData name="Smarius, John" userId="c30baacd-31b9-4ea6-b79e-1b4cd3c35358" providerId="ADAL" clId="{15DDC7AB-B56B-4C71-A374-806D6C6A36D8}" dt="2023-02-10T09:41:13.028" v="360" actId="1036"/>
          <ac:spMkLst>
            <pc:docMk/>
            <pc:sldMk cId="409279211" sldId="729"/>
            <ac:spMk id="39" creationId="{5CE42086-E230-4158-B6D1-5D511E211F2F}"/>
          </ac:spMkLst>
        </pc:spChg>
        <pc:spChg chg="mod">
          <ac:chgData name="Smarius, John" userId="c30baacd-31b9-4ea6-b79e-1b4cd3c35358" providerId="ADAL" clId="{15DDC7AB-B56B-4C71-A374-806D6C6A36D8}" dt="2023-02-10T09:41:13.028" v="360" actId="1036"/>
          <ac:spMkLst>
            <pc:docMk/>
            <pc:sldMk cId="409279211" sldId="729"/>
            <ac:spMk id="49" creationId="{EA322459-C4FC-4A04-B137-2DF88E875E59}"/>
          </ac:spMkLst>
        </pc:spChg>
        <pc:spChg chg="mod">
          <ac:chgData name="Smarius, John" userId="c30baacd-31b9-4ea6-b79e-1b4cd3c35358" providerId="ADAL" clId="{15DDC7AB-B56B-4C71-A374-806D6C6A36D8}" dt="2023-02-10T09:41:13.028" v="360" actId="1036"/>
          <ac:spMkLst>
            <pc:docMk/>
            <pc:sldMk cId="409279211" sldId="729"/>
            <ac:spMk id="50" creationId="{E7BEF912-EBF1-40CC-AA5E-6567F3EAD747}"/>
          </ac:spMkLst>
        </pc:spChg>
        <pc:spChg chg="mod">
          <ac:chgData name="Smarius, John" userId="c30baacd-31b9-4ea6-b79e-1b4cd3c35358" providerId="ADAL" clId="{15DDC7AB-B56B-4C71-A374-806D6C6A36D8}" dt="2023-02-10T09:41:13.028" v="360" actId="1036"/>
          <ac:spMkLst>
            <pc:docMk/>
            <pc:sldMk cId="409279211" sldId="729"/>
            <ac:spMk id="51" creationId="{A5B10A94-A5AD-4081-8F08-C67EA37AEDF2}"/>
          </ac:spMkLst>
        </pc:spChg>
        <pc:spChg chg="mod">
          <ac:chgData name="Smarius, John" userId="c30baacd-31b9-4ea6-b79e-1b4cd3c35358" providerId="ADAL" clId="{15DDC7AB-B56B-4C71-A374-806D6C6A36D8}" dt="2023-02-10T09:41:13.028" v="360" actId="1036"/>
          <ac:spMkLst>
            <pc:docMk/>
            <pc:sldMk cId="409279211" sldId="729"/>
            <ac:spMk id="52" creationId="{BCC5E1BC-0939-4402-8741-34FC616396B2}"/>
          </ac:spMkLst>
        </pc:spChg>
        <pc:spChg chg="mod">
          <ac:chgData name="Smarius, John" userId="c30baacd-31b9-4ea6-b79e-1b4cd3c35358" providerId="ADAL" clId="{15DDC7AB-B56B-4C71-A374-806D6C6A36D8}" dt="2023-02-10T09:41:13.028" v="360" actId="1036"/>
          <ac:spMkLst>
            <pc:docMk/>
            <pc:sldMk cId="409279211" sldId="729"/>
            <ac:spMk id="53" creationId="{A8CBFEFE-4523-4276-996A-D115472BB5D7}"/>
          </ac:spMkLst>
        </pc:spChg>
        <pc:spChg chg="mod">
          <ac:chgData name="Smarius, John" userId="c30baacd-31b9-4ea6-b79e-1b4cd3c35358" providerId="ADAL" clId="{15DDC7AB-B56B-4C71-A374-806D6C6A36D8}" dt="2023-02-10T09:41:13.028" v="360" actId="1036"/>
          <ac:spMkLst>
            <pc:docMk/>
            <pc:sldMk cId="409279211" sldId="729"/>
            <ac:spMk id="56" creationId="{3DDF8EE0-727D-42F5-8A74-CAF6B9064DCC}"/>
          </ac:spMkLst>
        </pc:spChg>
        <pc:spChg chg="mod">
          <ac:chgData name="Smarius, John" userId="c30baacd-31b9-4ea6-b79e-1b4cd3c35358" providerId="ADAL" clId="{15DDC7AB-B56B-4C71-A374-806D6C6A36D8}" dt="2023-02-10T09:41:13.028" v="360" actId="1036"/>
          <ac:spMkLst>
            <pc:docMk/>
            <pc:sldMk cId="409279211" sldId="729"/>
            <ac:spMk id="58" creationId="{22DB3772-6DF1-41F0-A2C3-8A666DC4EDB1}"/>
          </ac:spMkLst>
        </pc:spChg>
        <pc:spChg chg="del">
          <ac:chgData name="Smarius, John" userId="c30baacd-31b9-4ea6-b79e-1b4cd3c35358" providerId="ADAL" clId="{15DDC7AB-B56B-4C71-A374-806D6C6A36D8}" dt="2023-02-10T09:41:00.119" v="356" actId="478"/>
          <ac:spMkLst>
            <pc:docMk/>
            <pc:sldMk cId="409279211" sldId="729"/>
            <ac:spMk id="63" creationId="{CF7DC525-D6CF-4FF1-A5D7-FE8FE0FBF8F7}"/>
          </ac:spMkLst>
        </pc:spChg>
        <pc:spChg chg="mod">
          <ac:chgData name="Smarius, John" userId="c30baacd-31b9-4ea6-b79e-1b4cd3c35358" providerId="ADAL" clId="{15DDC7AB-B56B-4C71-A374-806D6C6A36D8}" dt="2023-02-10T09:41:13.028" v="360" actId="1036"/>
          <ac:spMkLst>
            <pc:docMk/>
            <pc:sldMk cId="409279211" sldId="729"/>
            <ac:spMk id="69" creationId="{D49D8357-115D-415B-A352-86996022E3D3}"/>
          </ac:spMkLst>
        </pc:spChg>
        <pc:spChg chg="mod">
          <ac:chgData name="Smarius, John" userId="c30baacd-31b9-4ea6-b79e-1b4cd3c35358" providerId="ADAL" clId="{15DDC7AB-B56B-4C71-A374-806D6C6A36D8}" dt="2023-02-10T09:41:13.028" v="360" actId="1036"/>
          <ac:spMkLst>
            <pc:docMk/>
            <pc:sldMk cId="409279211" sldId="729"/>
            <ac:spMk id="70" creationId="{7A622934-C4A1-49BB-9099-F080EF782A7F}"/>
          </ac:spMkLst>
        </pc:spChg>
        <pc:spChg chg="mod">
          <ac:chgData name="Smarius, John" userId="c30baacd-31b9-4ea6-b79e-1b4cd3c35358" providerId="ADAL" clId="{15DDC7AB-B56B-4C71-A374-806D6C6A36D8}" dt="2023-02-10T09:41:13.028" v="360" actId="1036"/>
          <ac:spMkLst>
            <pc:docMk/>
            <pc:sldMk cId="409279211" sldId="729"/>
            <ac:spMk id="71" creationId="{4F45C6B8-E1D9-4129-92D4-23396D69C5DB}"/>
          </ac:spMkLst>
        </pc:spChg>
        <pc:spChg chg="mod">
          <ac:chgData name="Smarius, John" userId="c30baacd-31b9-4ea6-b79e-1b4cd3c35358" providerId="ADAL" clId="{15DDC7AB-B56B-4C71-A374-806D6C6A36D8}" dt="2023-02-10T09:41:13.028" v="360" actId="1036"/>
          <ac:spMkLst>
            <pc:docMk/>
            <pc:sldMk cId="409279211" sldId="729"/>
            <ac:spMk id="72" creationId="{5C433B84-81D9-4FFB-980F-C90C24F4D607}"/>
          </ac:spMkLst>
        </pc:spChg>
        <pc:spChg chg="mod">
          <ac:chgData name="Smarius, John" userId="c30baacd-31b9-4ea6-b79e-1b4cd3c35358" providerId="ADAL" clId="{15DDC7AB-B56B-4C71-A374-806D6C6A36D8}" dt="2023-02-10T09:41:13.028" v="360" actId="1036"/>
          <ac:spMkLst>
            <pc:docMk/>
            <pc:sldMk cId="409279211" sldId="729"/>
            <ac:spMk id="73" creationId="{D6D66E1B-06E2-4371-BEA8-1C759952A55D}"/>
          </ac:spMkLst>
        </pc:spChg>
        <pc:spChg chg="mod">
          <ac:chgData name="Smarius, John" userId="c30baacd-31b9-4ea6-b79e-1b4cd3c35358" providerId="ADAL" clId="{15DDC7AB-B56B-4C71-A374-806D6C6A36D8}" dt="2023-02-10T09:41:13.028" v="360" actId="1036"/>
          <ac:spMkLst>
            <pc:docMk/>
            <pc:sldMk cId="409279211" sldId="729"/>
            <ac:spMk id="74" creationId="{6DFF9EC0-00A6-42A4-9D92-5FDAC5C34298}"/>
          </ac:spMkLst>
        </pc:spChg>
        <pc:spChg chg="mod">
          <ac:chgData name="Smarius, John" userId="c30baacd-31b9-4ea6-b79e-1b4cd3c35358" providerId="ADAL" clId="{15DDC7AB-B56B-4C71-A374-806D6C6A36D8}" dt="2023-02-10T09:41:13.028" v="360" actId="1036"/>
          <ac:spMkLst>
            <pc:docMk/>
            <pc:sldMk cId="409279211" sldId="729"/>
            <ac:spMk id="76" creationId="{BC3FCA0A-9186-4DC2-B2B7-8EFCAC96923D}"/>
          </ac:spMkLst>
        </pc:spChg>
        <pc:spChg chg="mod">
          <ac:chgData name="Smarius, John" userId="c30baacd-31b9-4ea6-b79e-1b4cd3c35358" providerId="ADAL" clId="{15DDC7AB-B56B-4C71-A374-806D6C6A36D8}" dt="2023-02-10T09:41:13.028" v="360" actId="1036"/>
          <ac:spMkLst>
            <pc:docMk/>
            <pc:sldMk cId="409279211" sldId="729"/>
            <ac:spMk id="77" creationId="{88462E4E-E14E-479C-BF06-991BFCDB21D0}"/>
          </ac:spMkLst>
        </pc:spChg>
        <pc:spChg chg="mod">
          <ac:chgData name="Smarius, John" userId="c30baacd-31b9-4ea6-b79e-1b4cd3c35358" providerId="ADAL" clId="{15DDC7AB-B56B-4C71-A374-806D6C6A36D8}" dt="2023-02-10T09:41:13.028" v="360" actId="1036"/>
          <ac:spMkLst>
            <pc:docMk/>
            <pc:sldMk cId="409279211" sldId="729"/>
            <ac:spMk id="78" creationId="{F9BCDD9E-AFCB-4BE9-AF4D-3B5D7955B2F7}"/>
          </ac:spMkLst>
        </pc:spChg>
        <pc:spChg chg="mod">
          <ac:chgData name="Smarius, John" userId="c30baacd-31b9-4ea6-b79e-1b4cd3c35358" providerId="ADAL" clId="{15DDC7AB-B56B-4C71-A374-806D6C6A36D8}" dt="2023-02-10T09:41:13.028" v="360" actId="1036"/>
          <ac:spMkLst>
            <pc:docMk/>
            <pc:sldMk cId="409279211" sldId="729"/>
            <ac:spMk id="79" creationId="{E06BA921-2D50-48DB-80C5-D0B7782C91C7}"/>
          </ac:spMkLst>
        </pc:spChg>
        <pc:spChg chg="mod">
          <ac:chgData name="Smarius, John" userId="c30baacd-31b9-4ea6-b79e-1b4cd3c35358" providerId="ADAL" clId="{15DDC7AB-B56B-4C71-A374-806D6C6A36D8}" dt="2023-02-10T09:41:13.028" v="360" actId="1036"/>
          <ac:spMkLst>
            <pc:docMk/>
            <pc:sldMk cId="409279211" sldId="729"/>
            <ac:spMk id="81" creationId="{50E53282-5224-4EA2-8DBA-6CE697B68C34}"/>
          </ac:spMkLst>
        </pc:spChg>
        <pc:spChg chg="mod">
          <ac:chgData name="Smarius, John" userId="c30baacd-31b9-4ea6-b79e-1b4cd3c35358" providerId="ADAL" clId="{15DDC7AB-B56B-4C71-A374-806D6C6A36D8}" dt="2023-02-10T09:41:13.028" v="360" actId="1036"/>
          <ac:spMkLst>
            <pc:docMk/>
            <pc:sldMk cId="409279211" sldId="729"/>
            <ac:spMk id="107" creationId="{5ED71D5F-67DC-42E3-9303-F40773BCE235}"/>
          </ac:spMkLst>
        </pc:spChg>
        <pc:cxnChg chg="mod">
          <ac:chgData name="Smarius, John" userId="c30baacd-31b9-4ea6-b79e-1b4cd3c35358" providerId="ADAL" clId="{15DDC7AB-B56B-4C71-A374-806D6C6A36D8}" dt="2023-02-10T09:41:13.028" v="360" actId="1036"/>
          <ac:cxnSpMkLst>
            <pc:docMk/>
            <pc:sldMk cId="409279211" sldId="729"/>
            <ac:cxnSpMk id="55" creationId="{D4C24300-D74C-42A7-AF48-9B0502D5CB23}"/>
          </ac:cxnSpMkLst>
        </pc:cxnChg>
        <pc:cxnChg chg="mod">
          <ac:chgData name="Smarius, John" userId="c30baacd-31b9-4ea6-b79e-1b4cd3c35358" providerId="ADAL" clId="{15DDC7AB-B56B-4C71-A374-806D6C6A36D8}" dt="2023-02-10T09:41:13.028" v="360" actId="1036"/>
          <ac:cxnSpMkLst>
            <pc:docMk/>
            <pc:sldMk cId="409279211" sldId="729"/>
            <ac:cxnSpMk id="59" creationId="{0A827D69-E8E4-454B-B75B-E67232BA4595}"/>
          </ac:cxnSpMkLst>
        </pc:cxnChg>
        <pc:cxnChg chg="mod">
          <ac:chgData name="Smarius, John" userId="c30baacd-31b9-4ea6-b79e-1b4cd3c35358" providerId="ADAL" clId="{15DDC7AB-B56B-4C71-A374-806D6C6A36D8}" dt="2023-02-10T09:41:13.028" v="360" actId="1036"/>
          <ac:cxnSpMkLst>
            <pc:docMk/>
            <pc:sldMk cId="409279211" sldId="729"/>
            <ac:cxnSpMk id="60" creationId="{5702883E-7040-4F9D-9C8E-F1F92C92BEF6}"/>
          </ac:cxnSpMkLst>
        </pc:cxnChg>
        <pc:cxnChg chg="mod">
          <ac:chgData name="Smarius, John" userId="c30baacd-31b9-4ea6-b79e-1b4cd3c35358" providerId="ADAL" clId="{15DDC7AB-B56B-4C71-A374-806D6C6A36D8}" dt="2023-02-10T09:41:13.028" v="360" actId="1036"/>
          <ac:cxnSpMkLst>
            <pc:docMk/>
            <pc:sldMk cId="409279211" sldId="729"/>
            <ac:cxnSpMk id="61" creationId="{13F94561-B65C-427D-86AA-68501262C277}"/>
          </ac:cxnSpMkLst>
        </pc:cxnChg>
        <pc:cxnChg chg="mod">
          <ac:chgData name="Smarius, John" userId="c30baacd-31b9-4ea6-b79e-1b4cd3c35358" providerId="ADAL" clId="{15DDC7AB-B56B-4C71-A374-806D6C6A36D8}" dt="2023-02-10T09:41:13.028" v="360" actId="1036"/>
          <ac:cxnSpMkLst>
            <pc:docMk/>
            <pc:sldMk cId="409279211" sldId="729"/>
            <ac:cxnSpMk id="64" creationId="{0423A69B-3162-4577-9156-A68BBD82FA1F}"/>
          </ac:cxnSpMkLst>
        </pc:cxnChg>
        <pc:cxnChg chg="mod">
          <ac:chgData name="Smarius, John" userId="c30baacd-31b9-4ea6-b79e-1b4cd3c35358" providerId="ADAL" clId="{15DDC7AB-B56B-4C71-A374-806D6C6A36D8}" dt="2023-02-10T09:41:13.028" v="360" actId="1036"/>
          <ac:cxnSpMkLst>
            <pc:docMk/>
            <pc:sldMk cId="409279211" sldId="729"/>
            <ac:cxnSpMk id="65" creationId="{681093BF-00DB-4D63-A78C-67E371876B15}"/>
          </ac:cxnSpMkLst>
        </pc:cxnChg>
        <pc:cxnChg chg="mod">
          <ac:chgData name="Smarius, John" userId="c30baacd-31b9-4ea6-b79e-1b4cd3c35358" providerId="ADAL" clId="{15DDC7AB-B56B-4C71-A374-806D6C6A36D8}" dt="2023-02-10T09:41:13.028" v="360" actId="1036"/>
          <ac:cxnSpMkLst>
            <pc:docMk/>
            <pc:sldMk cId="409279211" sldId="729"/>
            <ac:cxnSpMk id="66" creationId="{327C93FA-5E17-4981-B214-51877C24D252}"/>
          </ac:cxnSpMkLst>
        </pc:cxnChg>
        <pc:cxnChg chg="mod">
          <ac:chgData name="Smarius, John" userId="c30baacd-31b9-4ea6-b79e-1b4cd3c35358" providerId="ADAL" clId="{15DDC7AB-B56B-4C71-A374-806D6C6A36D8}" dt="2023-02-10T09:41:13.028" v="360" actId="1036"/>
          <ac:cxnSpMkLst>
            <pc:docMk/>
            <pc:sldMk cId="409279211" sldId="729"/>
            <ac:cxnSpMk id="67" creationId="{54F2B0C6-BEC9-456A-9E7D-AB624D8D5CEE}"/>
          </ac:cxnSpMkLst>
        </pc:cxnChg>
        <pc:cxnChg chg="mod">
          <ac:chgData name="Smarius, John" userId="c30baacd-31b9-4ea6-b79e-1b4cd3c35358" providerId="ADAL" clId="{15DDC7AB-B56B-4C71-A374-806D6C6A36D8}" dt="2023-02-10T09:41:13.028" v="360" actId="1036"/>
          <ac:cxnSpMkLst>
            <pc:docMk/>
            <pc:sldMk cId="409279211" sldId="729"/>
            <ac:cxnSpMk id="68" creationId="{33BCBA3D-9199-4D15-90F6-D9303991B469}"/>
          </ac:cxnSpMkLst>
        </pc:cxnChg>
        <pc:cxnChg chg="mod">
          <ac:chgData name="Smarius, John" userId="c30baacd-31b9-4ea6-b79e-1b4cd3c35358" providerId="ADAL" clId="{15DDC7AB-B56B-4C71-A374-806D6C6A36D8}" dt="2023-02-10T09:41:13.028" v="360" actId="1036"/>
          <ac:cxnSpMkLst>
            <pc:docMk/>
            <pc:sldMk cId="409279211" sldId="729"/>
            <ac:cxnSpMk id="75" creationId="{C3C07F8E-FB55-4430-A362-2EDED4EA4364}"/>
          </ac:cxnSpMkLst>
        </pc:cxnChg>
        <pc:cxnChg chg="mod">
          <ac:chgData name="Smarius, John" userId="c30baacd-31b9-4ea6-b79e-1b4cd3c35358" providerId="ADAL" clId="{15DDC7AB-B56B-4C71-A374-806D6C6A36D8}" dt="2023-02-10T09:41:13.028" v="360" actId="1036"/>
          <ac:cxnSpMkLst>
            <pc:docMk/>
            <pc:sldMk cId="409279211" sldId="729"/>
            <ac:cxnSpMk id="80" creationId="{28D977BE-0BE2-40E7-8E69-E7AE5559AAA4}"/>
          </ac:cxnSpMkLst>
        </pc:cxnChg>
        <pc:cxnChg chg="mod">
          <ac:chgData name="Smarius, John" userId="c30baacd-31b9-4ea6-b79e-1b4cd3c35358" providerId="ADAL" clId="{15DDC7AB-B56B-4C71-A374-806D6C6A36D8}" dt="2023-02-10T09:41:13.028" v="360" actId="1036"/>
          <ac:cxnSpMkLst>
            <pc:docMk/>
            <pc:sldMk cId="409279211" sldId="729"/>
            <ac:cxnSpMk id="82" creationId="{17C06C57-FABF-4299-9817-DD50D3DCC28A}"/>
          </ac:cxnSpMkLst>
        </pc:cxnChg>
        <pc:cxnChg chg="mod">
          <ac:chgData name="Smarius, John" userId="c30baacd-31b9-4ea6-b79e-1b4cd3c35358" providerId="ADAL" clId="{15DDC7AB-B56B-4C71-A374-806D6C6A36D8}" dt="2023-02-10T09:41:13.028" v="360" actId="1036"/>
          <ac:cxnSpMkLst>
            <pc:docMk/>
            <pc:sldMk cId="409279211" sldId="729"/>
            <ac:cxnSpMk id="83" creationId="{4BF675B7-F927-4DBB-9370-4F0C8AB65CCE}"/>
          </ac:cxnSpMkLst>
        </pc:cxnChg>
        <pc:cxnChg chg="mod">
          <ac:chgData name="Smarius, John" userId="c30baacd-31b9-4ea6-b79e-1b4cd3c35358" providerId="ADAL" clId="{15DDC7AB-B56B-4C71-A374-806D6C6A36D8}" dt="2023-02-10T09:41:13.028" v="360" actId="1036"/>
          <ac:cxnSpMkLst>
            <pc:docMk/>
            <pc:sldMk cId="409279211" sldId="729"/>
            <ac:cxnSpMk id="84" creationId="{E627D53D-3F22-4814-B145-7BD705465146}"/>
          </ac:cxnSpMkLst>
        </pc:cxnChg>
        <pc:cxnChg chg="mod">
          <ac:chgData name="Smarius, John" userId="c30baacd-31b9-4ea6-b79e-1b4cd3c35358" providerId="ADAL" clId="{15DDC7AB-B56B-4C71-A374-806D6C6A36D8}" dt="2023-02-10T09:41:13.028" v="360" actId="1036"/>
          <ac:cxnSpMkLst>
            <pc:docMk/>
            <pc:sldMk cId="409279211" sldId="729"/>
            <ac:cxnSpMk id="85" creationId="{A995EDEA-1AF7-4360-B271-D8CD7CBE5957}"/>
          </ac:cxnSpMkLst>
        </pc:cxnChg>
        <pc:cxnChg chg="mod">
          <ac:chgData name="Smarius, John" userId="c30baacd-31b9-4ea6-b79e-1b4cd3c35358" providerId="ADAL" clId="{15DDC7AB-B56B-4C71-A374-806D6C6A36D8}" dt="2023-02-10T09:41:13.028" v="360" actId="1036"/>
          <ac:cxnSpMkLst>
            <pc:docMk/>
            <pc:sldMk cId="409279211" sldId="729"/>
            <ac:cxnSpMk id="87" creationId="{C4B61A2E-9473-4E0A-B421-A43DEC2937D4}"/>
          </ac:cxnSpMkLst>
        </pc:cxnChg>
        <pc:cxnChg chg="mod">
          <ac:chgData name="Smarius, John" userId="c30baacd-31b9-4ea6-b79e-1b4cd3c35358" providerId="ADAL" clId="{15DDC7AB-B56B-4C71-A374-806D6C6A36D8}" dt="2023-02-10T09:41:13.028" v="360" actId="1036"/>
          <ac:cxnSpMkLst>
            <pc:docMk/>
            <pc:sldMk cId="409279211" sldId="729"/>
            <ac:cxnSpMk id="88" creationId="{EC17B38F-F07A-48B7-9DB8-B6C6A46DFD7B}"/>
          </ac:cxnSpMkLst>
        </pc:cxnChg>
        <pc:cxnChg chg="mod">
          <ac:chgData name="Smarius, John" userId="c30baacd-31b9-4ea6-b79e-1b4cd3c35358" providerId="ADAL" clId="{15DDC7AB-B56B-4C71-A374-806D6C6A36D8}" dt="2023-02-10T09:41:13.028" v="360" actId="1036"/>
          <ac:cxnSpMkLst>
            <pc:docMk/>
            <pc:sldMk cId="409279211" sldId="729"/>
            <ac:cxnSpMk id="89" creationId="{B97DE7AF-36BD-40F0-A75B-B8F4D4FD3BF2}"/>
          </ac:cxnSpMkLst>
        </pc:cxnChg>
        <pc:cxnChg chg="mod">
          <ac:chgData name="Smarius, John" userId="c30baacd-31b9-4ea6-b79e-1b4cd3c35358" providerId="ADAL" clId="{15DDC7AB-B56B-4C71-A374-806D6C6A36D8}" dt="2023-02-10T09:41:13.028" v="360" actId="1036"/>
          <ac:cxnSpMkLst>
            <pc:docMk/>
            <pc:sldMk cId="409279211" sldId="729"/>
            <ac:cxnSpMk id="91" creationId="{D45DBD0C-EA3F-4C1C-9425-CDC3D127C183}"/>
          </ac:cxnSpMkLst>
        </pc:cxnChg>
        <pc:cxnChg chg="mod">
          <ac:chgData name="Smarius, John" userId="c30baacd-31b9-4ea6-b79e-1b4cd3c35358" providerId="ADAL" clId="{15DDC7AB-B56B-4C71-A374-806D6C6A36D8}" dt="2023-02-10T09:41:13.028" v="360" actId="1036"/>
          <ac:cxnSpMkLst>
            <pc:docMk/>
            <pc:sldMk cId="409279211" sldId="729"/>
            <ac:cxnSpMk id="92" creationId="{B786642B-89DE-4EFA-ADD0-E39C02826435}"/>
          </ac:cxnSpMkLst>
        </pc:cxnChg>
        <pc:cxnChg chg="mod">
          <ac:chgData name="Smarius, John" userId="c30baacd-31b9-4ea6-b79e-1b4cd3c35358" providerId="ADAL" clId="{15DDC7AB-B56B-4C71-A374-806D6C6A36D8}" dt="2023-02-10T09:41:13.028" v="360" actId="1036"/>
          <ac:cxnSpMkLst>
            <pc:docMk/>
            <pc:sldMk cId="409279211" sldId="729"/>
            <ac:cxnSpMk id="93" creationId="{6AFF5FDD-8ECB-474D-8C6F-4F21485B86F2}"/>
          </ac:cxnSpMkLst>
        </pc:cxnChg>
        <pc:cxnChg chg="mod">
          <ac:chgData name="Smarius, John" userId="c30baacd-31b9-4ea6-b79e-1b4cd3c35358" providerId="ADAL" clId="{15DDC7AB-B56B-4C71-A374-806D6C6A36D8}" dt="2023-02-10T09:41:13.028" v="360" actId="1036"/>
          <ac:cxnSpMkLst>
            <pc:docMk/>
            <pc:sldMk cId="409279211" sldId="729"/>
            <ac:cxnSpMk id="94" creationId="{9C022E0A-70BF-44B6-9187-54587A533515}"/>
          </ac:cxnSpMkLst>
        </pc:cxnChg>
        <pc:cxnChg chg="mod">
          <ac:chgData name="Smarius, John" userId="c30baacd-31b9-4ea6-b79e-1b4cd3c35358" providerId="ADAL" clId="{15DDC7AB-B56B-4C71-A374-806D6C6A36D8}" dt="2023-02-10T09:41:13.028" v="360" actId="1036"/>
          <ac:cxnSpMkLst>
            <pc:docMk/>
            <pc:sldMk cId="409279211" sldId="729"/>
            <ac:cxnSpMk id="95" creationId="{126B732C-635F-4127-91FD-9BFB53FD2F02}"/>
          </ac:cxnSpMkLst>
        </pc:cxnChg>
        <pc:cxnChg chg="mod">
          <ac:chgData name="Smarius, John" userId="c30baacd-31b9-4ea6-b79e-1b4cd3c35358" providerId="ADAL" clId="{15DDC7AB-B56B-4C71-A374-806D6C6A36D8}" dt="2023-02-10T09:41:13.028" v="360" actId="1036"/>
          <ac:cxnSpMkLst>
            <pc:docMk/>
            <pc:sldMk cId="409279211" sldId="729"/>
            <ac:cxnSpMk id="96" creationId="{DA68C697-6CDC-44A7-AC45-8C8D0150AACF}"/>
          </ac:cxnSpMkLst>
        </pc:cxnChg>
        <pc:cxnChg chg="mod">
          <ac:chgData name="Smarius, John" userId="c30baacd-31b9-4ea6-b79e-1b4cd3c35358" providerId="ADAL" clId="{15DDC7AB-B56B-4C71-A374-806D6C6A36D8}" dt="2023-02-10T09:41:13.028" v="360" actId="1036"/>
          <ac:cxnSpMkLst>
            <pc:docMk/>
            <pc:sldMk cId="409279211" sldId="729"/>
            <ac:cxnSpMk id="97" creationId="{07A0D1F8-F342-4394-8CE9-6163499B64C5}"/>
          </ac:cxnSpMkLst>
        </pc:cxnChg>
        <pc:cxnChg chg="mod">
          <ac:chgData name="Smarius, John" userId="c30baacd-31b9-4ea6-b79e-1b4cd3c35358" providerId="ADAL" clId="{15DDC7AB-B56B-4C71-A374-806D6C6A36D8}" dt="2023-02-10T09:41:13.028" v="360" actId="1036"/>
          <ac:cxnSpMkLst>
            <pc:docMk/>
            <pc:sldMk cId="409279211" sldId="729"/>
            <ac:cxnSpMk id="98" creationId="{8A11C609-93E2-47BD-BB2B-ED1918D9942F}"/>
          </ac:cxnSpMkLst>
        </pc:cxnChg>
        <pc:cxnChg chg="mod">
          <ac:chgData name="Smarius, John" userId="c30baacd-31b9-4ea6-b79e-1b4cd3c35358" providerId="ADAL" clId="{15DDC7AB-B56B-4C71-A374-806D6C6A36D8}" dt="2023-02-10T09:41:13.028" v="360" actId="1036"/>
          <ac:cxnSpMkLst>
            <pc:docMk/>
            <pc:sldMk cId="409279211" sldId="729"/>
            <ac:cxnSpMk id="99" creationId="{476374B4-5931-4101-B551-3F66BC373877}"/>
          </ac:cxnSpMkLst>
        </pc:cxnChg>
        <pc:cxnChg chg="mod">
          <ac:chgData name="Smarius, John" userId="c30baacd-31b9-4ea6-b79e-1b4cd3c35358" providerId="ADAL" clId="{15DDC7AB-B56B-4C71-A374-806D6C6A36D8}" dt="2023-02-10T09:41:13.028" v="360" actId="1036"/>
          <ac:cxnSpMkLst>
            <pc:docMk/>
            <pc:sldMk cId="409279211" sldId="729"/>
            <ac:cxnSpMk id="100" creationId="{B03B8055-A85E-4003-B3C2-EFF9C52A7087}"/>
          </ac:cxnSpMkLst>
        </pc:cxnChg>
        <pc:cxnChg chg="mod">
          <ac:chgData name="Smarius, John" userId="c30baacd-31b9-4ea6-b79e-1b4cd3c35358" providerId="ADAL" clId="{15DDC7AB-B56B-4C71-A374-806D6C6A36D8}" dt="2023-02-10T09:41:13.028" v="360" actId="1036"/>
          <ac:cxnSpMkLst>
            <pc:docMk/>
            <pc:sldMk cId="409279211" sldId="729"/>
            <ac:cxnSpMk id="101" creationId="{9B3E29A8-2DF0-4B98-996F-778658F2FEEF}"/>
          </ac:cxnSpMkLst>
        </pc:cxnChg>
        <pc:cxnChg chg="mod">
          <ac:chgData name="Smarius, John" userId="c30baacd-31b9-4ea6-b79e-1b4cd3c35358" providerId="ADAL" clId="{15DDC7AB-B56B-4C71-A374-806D6C6A36D8}" dt="2023-02-10T09:41:13.028" v="360" actId="1036"/>
          <ac:cxnSpMkLst>
            <pc:docMk/>
            <pc:sldMk cId="409279211" sldId="729"/>
            <ac:cxnSpMk id="102" creationId="{35973EEA-7D59-4833-8850-49B9BE6A48B7}"/>
          </ac:cxnSpMkLst>
        </pc:cxnChg>
        <pc:cxnChg chg="mod">
          <ac:chgData name="Smarius, John" userId="c30baacd-31b9-4ea6-b79e-1b4cd3c35358" providerId="ADAL" clId="{15DDC7AB-B56B-4C71-A374-806D6C6A36D8}" dt="2023-02-10T09:41:13.028" v="360" actId="1036"/>
          <ac:cxnSpMkLst>
            <pc:docMk/>
            <pc:sldMk cId="409279211" sldId="729"/>
            <ac:cxnSpMk id="103" creationId="{FE284133-78A8-4A58-9DEA-6B57EF3F64D1}"/>
          </ac:cxnSpMkLst>
        </pc:cxnChg>
        <pc:cxnChg chg="mod">
          <ac:chgData name="Smarius, John" userId="c30baacd-31b9-4ea6-b79e-1b4cd3c35358" providerId="ADAL" clId="{15DDC7AB-B56B-4C71-A374-806D6C6A36D8}" dt="2023-02-10T09:41:13.028" v="360" actId="1036"/>
          <ac:cxnSpMkLst>
            <pc:docMk/>
            <pc:sldMk cId="409279211" sldId="729"/>
            <ac:cxnSpMk id="104" creationId="{A833B1D4-2D84-4269-A9C1-06607FCEE67E}"/>
          </ac:cxnSpMkLst>
        </pc:cxnChg>
        <pc:cxnChg chg="mod">
          <ac:chgData name="Smarius, John" userId="c30baacd-31b9-4ea6-b79e-1b4cd3c35358" providerId="ADAL" clId="{15DDC7AB-B56B-4C71-A374-806D6C6A36D8}" dt="2023-02-10T09:41:13.028" v="360" actId="1036"/>
          <ac:cxnSpMkLst>
            <pc:docMk/>
            <pc:sldMk cId="409279211" sldId="729"/>
            <ac:cxnSpMk id="105" creationId="{2186DC7E-FD87-429A-A3B7-A82FFC78CAC1}"/>
          </ac:cxnSpMkLst>
        </pc:cxnChg>
        <pc:cxnChg chg="mod">
          <ac:chgData name="Smarius, John" userId="c30baacd-31b9-4ea6-b79e-1b4cd3c35358" providerId="ADAL" clId="{15DDC7AB-B56B-4C71-A374-806D6C6A36D8}" dt="2023-02-10T09:41:13.028" v="360" actId="1036"/>
          <ac:cxnSpMkLst>
            <pc:docMk/>
            <pc:sldMk cId="409279211" sldId="729"/>
            <ac:cxnSpMk id="106" creationId="{A2F2C9E0-16B2-4454-88F4-D3F07B28DD69}"/>
          </ac:cxnSpMkLst>
        </pc:cxnChg>
        <pc:cxnChg chg="mod">
          <ac:chgData name="Smarius, John" userId="c30baacd-31b9-4ea6-b79e-1b4cd3c35358" providerId="ADAL" clId="{15DDC7AB-B56B-4C71-A374-806D6C6A36D8}" dt="2023-02-10T09:41:13.028" v="360" actId="1036"/>
          <ac:cxnSpMkLst>
            <pc:docMk/>
            <pc:sldMk cId="409279211" sldId="729"/>
            <ac:cxnSpMk id="109" creationId="{1AE0A0D4-84B6-40DD-86B7-817EE2348B64}"/>
          </ac:cxnSpMkLst>
        </pc:cxnChg>
        <pc:cxnChg chg="mod">
          <ac:chgData name="Smarius, John" userId="c30baacd-31b9-4ea6-b79e-1b4cd3c35358" providerId="ADAL" clId="{15DDC7AB-B56B-4C71-A374-806D6C6A36D8}" dt="2023-02-10T09:41:13.028" v="360" actId="1036"/>
          <ac:cxnSpMkLst>
            <pc:docMk/>
            <pc:sldMk cId="409279211" sldId="729"/>
            <ac:cxnSpMk id="110" creationId="{38FF9EA9-7AB6-4084-8464-1334C0682894}"/>
          </ac:cxnSpMkLst>
        </pc:cxnChg>
      </pc:sldChg>
      <pc:sldChg chg="addSp delSp modSp mod">
        <pc:chgData name="Smarius, John" userId="c30baacd-31b9-4ea6-b79e-1b4cd3c35358" providerId="ADAL" clId="{15DDC7AB-B56B-4C71-A374-806D6C6A36D8}" dt="2023-02-10T09:33:26.320" v="248" actId="478"/>
        <pc:sldMkLst>
          <pc:docMk/>
          <pc:sldMk cId="65017256" sldId="730"/>
        </pc:sldMkLst>
        <pc:spChg chg="del">
          <ac:chgData name="Smarius, John" userId="c30baacd-31b9-4ea6-b79e-1b4cd3c35358" providerId="ADAL" clId="{15DDC7AB-B56B-4C71-A374-806D6C6A36D8}" dt="2023-02-10T09:32:50.754" v="238" actId="478"/>
          <ac:spMkLst>
            <pc:docMk/>
            <pc:sldMk cId="65017256" sldId="730"/>
            <ac:spMk id="32" creationId="{3B3EFBE8-386C-4543-9481-1DC0DA330E6A}"/>
          </ac:spMkLst>
        </pc:spChg>
        <pc:spChg chg="mod">
          <ac:chgData name="Smarius, John" userId="c30baacd-31b9-4ea6-b79e-1b4cd3c35358" providerId="ADAL" clId="{15DDC7AB-B56B-4C71-A374-806D6C6A36D8}" dt="2023-02-10T09:33:07.029" v="244" actId="1076"/>
          <ac:spMkLst>
            <pc:docMk/>
            <pc:sldMk cId="65017256" sldId="730"/>
            <ac:spMk id="105" creationId="{2ABDCD63-C169-45FD-9590-3CD9140009F0}"/>
          </ac:spMkLst>
        </pc:spChg>
        <pc:picChg chg="add mod ord">
          <ac:chgData name="Smarius, John" userId="c30baacd-31b9-4ea6-b79e-1b4cd3c35358" providerId="ADAL" clId="{15DDC7AB-B56B-4C71-A374-806D6C6A36D8}" dt="2023-02-10T09:33:22.212" v="247" actId="167"/>
          <ac:picMkLst>
            <pc:docMk/>
            <pc:sldMk cId="65017256" sldId="730"/>
            <ac:picMk id="2" creationId="{5F015367-3B3B-A600-BB51-AD5E229AD103}"/>
          </ac:picMkLst>
        </pc:picChg>
        <pc:picChg chg="del">
          <ac:chgData name="Smarius, John" userId="c30baacd-31b9-4ea6-b79e-1b4cd3c35358" providerId="ADAL" clId="{15DDC7AB-B56B-4C71-A374-806D6C6A36D8}" dt="2023-02-10T09:33:26.320" v="248" actId="478"/>
          <ac:picMkLst>
            <pc:docMk/>
            <pc:sldMk cId="65017256" sldId="730"/>
            <ac:picMk id="3" creationId="{58E14872-82E2-4BED-8B73-144C27C96604}"/>
          </ac:picMkLst>
        </pc:picChg>
      </pc:sldChg>
      <pc:sldChg chg="addSp delSp modSp mod">
        <pc:chgData name="Smarius, John" userId="c30baacd-31b9-4ea6-b79e-1b4cd3c35358" providerId="ADAL" clId="{15DDC7AB-B56B-4C71-A374-806D6C6A36D8}" dt="2023-02-10T09:41:33.574" v="362"/>
        <pc:sldMkLst>
          <pc:docMk/>
          <pc:sldMk cId="453673781" sldId="731"/>
        </pc:sldMkLst>
        <pc:spChg chg="add mod">
          <ac:chgData name="Smarius, John" userId="c30baacd-31b9-4ea6-b79e-1b4cd3c35358" providerId="ADAL" clId="{15DDC7AB-B56B-4C71-A374-806D6C6A36D8}" dt="2023-02-10T09:41:33.574" v="362"/>
          <ac:spMkLst>
            <pc:docMk/>
            <pc:sldMk cId="453673781" sldId="731"/>
            <ac:spMk id="2" creationId="{29F17482-A1BE-6C15-1428-6FC448F42DF3}"/>
          </ac:spMkLst>
        </pc:spChg>
        <pc:spChg chg="del">
          <ac:chgData name="Smarius, John" userId="c30baacd-31b9-4ea6-b79e-1b4cd3c35358" providerId="ADAL" clId="{15DDC7AB-B56B-4C71-A374-806D6C6A36D8}" dt="2023-02-10T09:41:30.715" v="361" actId="478"/>
          <ac:spMkLst>
            <pc:docMk/>
            <pc:sldMk cId="453673781" sldId="731"/>
            <ac:spMk id="57" creationId="{AB7B54D4-8D36-4D92-99CB-41B8C8710D89}"/>
          </ac:spMkLst>
        </pc:spChg>
      </pc:sldChg>
      <pc:sldChg chg="addSp delSp modSp mod">
        <pc:chgData name="Smarius, John" userId="c30baacd-31b9-4ea6-b79e-1b4cd3c35358" providerId="ADAL" clId="{15DDC7AB-B56B-4C71-A374-806D6C6A36D8}" dt="2023-02-10T09:34:18.037" v="260" actId="478"/>
        <pc:sldMkLst>
          <pc:docMk/>
          <pc:sldMk cId="1991275485" sldId="732"/>
        </pc:sldMkLst>
        <pc:spChg chg="del">
          <ac:chgData name="Smarius, John" userId="c30baacd-31b9-4ea6-b79e-1b4cd3c35358" providerId="ADAL" clId="{15DDC7AB-B56B-4C71-A374-806D6C6A36D8}" dt="2023-02-10T09:33:59.017" v="256" actId="478"/>
          <ac:spMkLst>
            <pc:docMk/>
            <pc:sldMk cId="1991275485" sldId="732"/>
            <ac:spMk id="18" creationId="{E61B0D70-61CE-4E56-9A36-6155A56D9B7B}"/>
          </ac:spMkLst>
        </pc:spChg>
        <pc:spChg chg="mod">
          <ac:chgData name="Smarius, John" userId="c30baacd-31b9-4ea6-b79e-1b4cd3c35358" providerId="ADAL" clId="{15DDC7AB-B56B-4C71-A374-806D6C6A36D8}" dt="2023-02-10T09:33:53.553" v="255" actId="1076"/>
          <ac:spMkLst>
            <pc:docMk/>
            <pc:sldMk cId="1991275485" sldId="732"/>
            <ac:spMk id="95" creationId="{4C857EA8-76EC-475B-A87C-672DD792D997}"/>
          </ac:spMkLst>
        </pc:spChg>
        <pc:picChg chg="add mod ord">
          <ac:chgData name="Smarius, John" userId="c30baacd-31b9-4ea6-b79e-1b4cd3c35358" providerId="ADAL" clId="{15DDC7AB-B56B-4C71-A374-806D6C6A36D8}" dt="2023-02-10T09:34:12.714" v="259" actId="167"/>
          <ac:picMkLst>
            <pc:docMk/>
            <pc:sldMk cId="1991275485" sldId="732"/>
            <ac:picMk id="2" creationId="{02544300-26FC-92FF-CE15-5A3B8A028773}"/>
          </ac:picMkLst>
        </pc:picChg>
        <pc:picChg chg="del">
          <ac:chgData name="Smarius, John" userId="c30baacd-31b9-4ea6-b79e-1b4cd3c35358" providerId="ADAL" clId="{15DDC7AB-B56B-4C71-A374-806D6C6A36D8}" dt="2023-02-10T09:34:18.037" v="260" actId="478"/>
          <ac:picMkLst>
            <pc:docMk/>
            <pc:sldMk cId="1991275485" sldId="732"/>
            <ac:picMk id="3" creationId="{16ACBF13-D162-4C75-BE01-9720D681D57E}"/>
          </ac:picMkLst>
        </pc:picChg>
      </pc:sldChg>
      <pc:sldChg chg="addSp delSp modSp mod">
        <pc:chgData name="Smarius, John" userId="c30baacd-31b9-4ea6-b79e-1b4cd3c35358" providerId="ADAL" clId="{15DDC7AB-B56B-4C71-A374-806D6C6A36D8}" dt="2023-02-10T09:41:56.681" v="364"/>
        <pc:sldMkLst>
          <pc:docMk/>
          <pc:sldMk cId="4249239124" sldId="733"/>
        </pc:sldMkLst>
        <pc:spChg chg="add mod">
          <ac:chgData name="Smarius, John" userId="c30baacd-31b9-4ea6-b79e-1b4cd3c35358" providerId="ADAL" clId="{15DDC7AB-B56B-4C71-A374-806D6C6A36D8}" dt="2023-02-10T09:41:56.681" v="364"/>
          <ac:spMkLst>
            <pc:docMk/>
            <pc:sldMk cId="4249239124" sldId="733"/>
            <ac:spMk id="2" creationId="{F926F790-9211-B6CF-C84E-7C7E594F3B0C}"/>
          </ac:spMkLst>
        </pc:spChg>
        <pc:spChg chg="del">
          <ac:chgData name="Smarius, John" userId="c30baacd-31b9-4ea6-b79e-1b4cd3c35358" providerId="ADAL" clId="{15DDC7AB-B56B-4C71-A374-806D6C6A36D8}" dt="2023-02-10T09:41:54.188" v="363" actId="478"/>
          <ac:spMkLst>
            <pc:docMk/>
            <pc:sldMk cId="4249239124" sldId="733"/>
            <ac:spMk id="66" creationId="{97162E78-1847-41B5-BD65-CF03AAE8E695}"/>
          </ac:spMkLst>
        </pc:spChg>
      </pc:sldChg>
      <pc:sldChg chg="modSp mod">
        <pc:chgData name="Smarius, John" userId="c30baacd-31b9-4ea6-b79e-1b4cd3c35358" providerId="ADAL" clId="{15DDC7AB-B56B-4C71-A374-806D6C6A36D8}" dt="2023-02-10T09:35:32.929" v="270" actId="20577"/>
        <pc:sldMkLst>
          <pc:docMk/>
          <pc:sldMk cId="316659910" sldId="734"/>
        </pc:sldMkLst>
        <pc:spChg chg="mod">
          <ac:chgData name="Smarius, John" userId="c30baacd-31b9-4ea6-b79e-1b4cd3c35358" providerId="ADAL" clId="{15DDC7AB-B56B-4C71-A374-806D6C6A36D8}" dt="2023-02-10T09:35:09.074" v="262" actId="20577"/>
          <ac:spMkLst>
            <pc:docMk/>
            <pc:sldMk cId="316659910" sldId="734"/>
            <ac:spMk id="22" creationId="{57CE44D4-48F1-44D3-B38F-4CFD044A4C30}"/>
          </ac:spMkLst>
        </pc:spChg>
        <pc:spChg chg="mod">
          <ac:chgData name="Smarius, John" userId="c30baacd-31b9-4ea6-b79e-1b4cd3c35358" providerId="ADAL" clId="{15DDC7AB-B56B-4C71-A374-806D6C6A36D8}" dt="2023-02-10T09:35:18.532" v="264" actId="20577"/>
          <ac:spMkLst>
            <pc:docMk/>
            <pc:sldMk cId="316659910" sldId="734"/>
            <ac:spMk id="24" creationId="{38048825-D738-4C0F-BA71-33FCC78E48CD}"/>
          </ac:spMkLst>
        </pc:spChg>
        <pc:spChg chg="mod">
          <ac:chgData name="Smarius, John" userId="c30baacd-31b9-4ea6-b79e-1b4cd3c35358" providerId="ADAL" clId="{15DDC7AB-B56B-4C71-A374-806D6C6A36D8}" dt="2023-02-10T09:35:32.929" v="270" actId="20577"/>
          <ac:spMkLst>
            <pc:docMk/>
            <pc:sldMk cId="316659910" sldId="734"/>
            <ac:spMk id="25" creationId="{0724BD47-8B36-4E17-9E30-6B8110F9125E}"/>
          </ac:spMkLst>
        </pc:spChg>
      </pc:sldChg>
      <pc:sldChg chg="addSp delSp modSp add del mod">
        <pc:chgData name="Smarius, John" userId="c30baacd-31b9-4ea6-b79e-1b4cd3c35358" providerId="ADAL" clId="{15DDC7AB-B56B-4C71-A374-806D6C6A36D8}" dt="2023-02-10T08:52:53.525" v="127" actId="47"/>
        <pc:sldMkLst>
          <pc:docMk/>
          <pc:sldMk cId="1814716707" sldId="6824"/>
        </pc:sldMkLst>
        <pc:spChg chg="mod">
          <ac:chgData name="Smarius, John" userId="c30baacd-31b9-4ea6-b79e-1b4cd3c35358" providerId="ADAL" clId="{15DDC7AB-B56B-4C71-A374-806D6C6A36D8}" dt="2023-02-10T08:52:32.586" v="125" actId="20577"/>
          <ac:spMkLst>
            <pc:docMk/>
            <pc:sldMk cId="1814716707" sldId="6824"/>
            <ac:spMk id="2" creationId="{E6D54ABA-43D4-404A-B312-0CA06A680C41}"/>
          </ac:spMkLst>
        </pc:spChg>
        <pc:spChg chg="mod">
          <ac:chgData name="Smarius, John" userId="c30baacd-31b9-4ea6-b79e-1b4cd3c35358" providerId="ADAL" clId="{15DDC7AB-B56B-4C71-A374-806D6C6A36D8}" dt="2023-02-10T08:52:25.490" v="117" actId="20577"/>
          <ac:spMkLst>
            <pc:docMk/>
            <pc:sldMk cId="1814716707" sldId="6824"/>
            <ac:spMk id="8" creationId="{6AA55FF6-B510-4E20-8415-684BD9DA454F}"/>
          </ac:spMkLst>
        </pc:spChg>
        <pc:spChg chg="mod">
          <ac:chgData name="Smarius, John" userId="c30baacd-31b9-4ea6-b79e-1b4cd3c35358" providerId="ADAL" clId="{15DDC7AB-B56B-4C71-A374-806D6C6A36D8}" dt="2023-02-10T08:52:28.969" v="122" actId="1037"/>
          <ac:spMkLst>
            <pc:docMk/>
            <pc:sldMk cId="1814716707" sldId="6824"/>
            <ac:spMk id="9" creationId="{3EBF9EAC-3B37-4E94-B366-11969694156A}"/>
          </ac:spMkLst>
        </pc:spChg>
        <pc:spChg chg="del">
          <ac:chgData name="Smarius, John" userId="c30baacd-31b9-4ea6-b79e-1b4cd3c35358" providerId="ADAL" clId="{15DDC7AB-B56B-4C71-A374-806D6C6A36D8}" dt="2023-02-10T08:44:29.001" v="10" actId="478"/>
          <ac:spMkLst>
            <pc:docMk/>
            <pc:sldMk cId="1814716707" sldId="6824"/>
            <ac:spMk id="48" creationId="{DD0390E4-4CC7-4C2E-8858-99A9B4E78E66}"/>
          </ac:spMkLst>
        </pc:spChg>
        <pc:graphicFrameChg chg="mod">
          <ac:chgData name="Smarius, John" userId="c30baacd-31b9-4ea6-b79e-1b4cd3c35358" providerId="ADAL" clId="{15DDC7AB-B56B-4C71-A374-806D6C6A36D8}" dt="2023-02-10T08:45:19.465" v="82" actId="1035"/>
          <ac:graphicFrameMkLst>
            <pc:docMk/>
            <pc:sldMk cId="1814716707" sldId="6824"/>
            <ac:graphicFrameMk id="10" creationId="{2AE7B0BA-3758-4960-A548-B2B28B225FA2}"/>
          </ac:graphicFrameMkLst>
        </pc:graphicFrameChg>
        <pc:graphicFrameChg chg="mod">
          <ac:chgData name="Smarius, John" userId="c30baacd-31b9-4ea6-b79e-1b4cd3c35358" providerId="ADAL" clId="{15DDC7AB-B56B-4C71-A374-806D6C6A36D8}" dt="2023-02-10T08:45:19.465" v="82" actId="1035"/>
          <ac:graphicFrameMkLst>
            <pc:docMk/>
            <pc:sldMk cId="1814716707" sldId="6824"/>
            <ac:graphicFrameMk id="11" creationId="{BE7BE7FB-CF89-4CE0-9037-E7C31642E056}"/>
          </ac:graphicFrameMkLst>
        </pc:graphicFrameChg>
        <pc:graphicFrameChg chg="mod modGraphic">
          <ac:chgData name="Smarius, John" userId="c30baacd-31b9-4ea6-b79e-1b4cd3c35358" providerId="ADAL" clId="{15DDC7AB-B56B-4C71-A374-806D6C6A36D8}" dt="2023-02-10T08:44:45.646" v="12" actId="1076"/>
          <ac:graphicFrameMkLst>
            <pc:docMk/>
            <pc:sldMk cId="1814716707" sldId="6824"/>
            <ac:graphicFrameMk id="12" creationId="{B615E6E1-5F18-474C-84F9-6720379EE344}"/>
          </ac:graphicFrameMkLst>
        </pc:graphicFrameChg>
        <pc:graphicFrameChg chg="del">
          <ac:chgData name="Smarius, John" userId="c30baacd-31b9-4ea6-b79e-1b4cd3c35358" providerId="ADAL" clId="{15DDC7AB-B56B-4C71-A374-806D6C6A36D8}" dt="2023-02-10T08:44:33.613" v="11" actId="478"/>
          <ac:graphicFrameMkLst>
            <pc:docMk/>
            <pc:sldMk cId="1814716707" sldId="6824"/>
            <ac:graphicFrameMk id="56" creationId="{C6CBADDA-C1D7-413E-B6B3-F77F5EE4F518}"/>
          </ac:graphicFrameMkLst>
        </pc:graphicFrameChg>
        <pc:picChg chg="add del mod">
          <ac:chgData name="Smarius, John" userId="c30baacd-31b9-4ea6-b79e-1b4cd3c35358" providerId="ADAL" clId="{15DDC7AB-B56B-4C71-A374-806D6C6A36D8}" dt="2023-02-10T08:52:24.438" v="111"/>
          <ac:picMkLst>
            <pc:docMk/>
            <pc:sldMk cId="1814716707" sldId="6824"/>
            <ac:picMk id="3" creationId="{343BF89F-544F-4E6E-5750-BBED90500611}"/>
          </ac:picMkLst>
        </pc:picChg>
        <pc:picChg chg="add del">
          <ac:chgData name="Smarius, John" userId="c30baacd-31b9-4ea6-b79e-1b4cd3c35358" providerId="ADAL" clId="{15DDC7AB-B56B-4C71-A374-806D6C6A36D8}" dt="2023-02-10T08:52:24.609" v="112" actId="478"/>
          <ac:picMkLst>
            <pc:docMk/>
            <pc:sldMk cId="1814716707" sldId="6824"/>
            <ac:picMk id="7" creationId="{5DF12E22-528C-432D-B2A8-91751FC1DBD5}"/>
          </ac:picMkLst>
        </pc:picChg>
      </pc:sldChg>
      <pc:sldChg chg="addSp delSp modSp add del mod">
        <pc:chgData name="Smarius, John" userId="c30baacd-31b9-4ea6-b79e-1b4cd3c35358" providerId="ADAL" clId="{15DDC7AB-B56B-4C71-A374-806D6C6A36D8}" dt="2023-02-10T08:52:49.451" v="126" actId="47"/>
        <pc:sldMkLst>
          <pc:docMk/>
          <pc:sldMk cId="2860157675" sldId="6828"/>
        </pc:sldMkLst>
        <pc:spChg chg="del">
          <ac:chgData name="Smarius, John" userId="c30baacd-31b9-4ea6-b79e-1b4cd3c35358" providerId="ADAL" clId="{15DDC7AB-B56B-4C71-A374-806D6C6A36D8}" dt="2023-02-10T08:41:01.403" v="0" actId="478"/>
          <ac:spMkLst>
            <pc:docMk/>
            <pc:sldMk cId="2860157675" sldId="6828"/>
            <ac:spMk id="2" creationId="{D841D797-DB37-40E9-8394-3994C610A1AD}"/>
          </ac:spMkLst>
        </pc:spChg>
        <pc:spChg chg="add del mod">
          <ac:chgData name="Smarius, John" userId="c30baacd-31b9-4ea6-b79e-1b4cd3c35358" providerId="ADAL" clId="{15DDC7AB-B56B-4C71-A374-806D6C6A36D8}" dt="2023-02-10T08:52:23.946" v="108"/>
          <ac:spMkLst>
            <pc:docMk/>
            <pc:sldMk cId="2860157675" sldId="6828"/>
            <ac:spMk id="3" creationId="{EFE1DC9A-59AE-0000-3A8A-302A238CFF3B}"/>
          </ac:spMkLst>
        </pc:spChg>
      </pc:sldChg>
      <pc:sldChg chg="addSp modSp">
        <pc:chgData name="Smarius, John" userId="c30baacd-31b9-4ea6-b79e-1b4cd3c35358" providerId="ADAL" clId="{15DDC7AB-B56B-4C71-A374-806D6C6A36D8}" dt="2023-02-10T08:53:27.638" v="131"/>
        <pc:sldMkLst>
          <pc:docMk/>
          <pc:sldMk cId="3921859128" sldId="6829"/>
        </pc:sldMkLst>
        <pc:spChg chg="add mod">
          <ac:chgData name="Smarius, John" userId="c30baacd-31b9-4ea6-b79e-1b4cd3c35358" providerId="ADAL" clId="{15DDC7AB-B56B-4C71-A374-806D6C6A36D8}" dt="2023-02-10T08:53:27.638" v="131"/>
          <ac:spMkLst>
            <pc:docMk/>
            <pc:sldMk cId="3921859128" sldId="6829"/>
            <ac:spMk id="2" creationId="{AA93DDDA-F4BB-5626-3481-3964FDF7EBDB}"/>
          </ac:spMkLst>
        </pc:spChg>
      </pc:sldChg>
      <pc:sldChg chg="addSp delSp modSp">
        <pc:chgData name="Smarius, John" userId="c30baacd-31b9-4ea6-b79e-1b4cd3c35358" providerId="ADAL" clId="{15DDC7AB-B56B-4C71-A374-806D6C6A36D8}" dt="2023-02-10T09:00:24.886" v="135"/>
        <pc:sldMkLst>
          <pc:docMk/>
          <pc:sldMk cId="2610484026" sldId="6830"/>
        </pc:sldMkLst>
        <pc:spChg chg="add del mod">
          <ac:chgData name="Smarius, John" userId="c30baacd-31b9-4ea6-b79e-1b4cd3c35358" providerId="ADAL" clId="{15DDC7AB-B56B-4C71-A374-806D6C6A36D8}" dt="2023-02-10T09:00:24.886" v="135"/>
          <ac:spMkLst>
            <pc:docMk/>
            <pc:sldMk cId="2610484026" sldId="6830"/>
            <ac:spMk id="4" creationId="{3979B5C5-CC93-EAA5-BE26-AF8DD8336B42}"/>
          </ac:spMkLst>
        </pc:spChg>
      </pc:sldChg>
      <pc:sldChg chg="del">
        <pc:chgData name="Smarius, John" userId="c30baacd-31b9-4ea6-b79e-1b4cd3c35358" providerId="ADAL" clId="{15DDC7AB-B56B-4C71-A374-806D6C6A36D8}" dt="2023-02-10T09:20:51.886" v="143" actId="47"/>
        <pc:sldMkLst>
          <pc:docMk/>
          <pc:sldMk cId="4294118314" sldId="6831"/>
        </pc:sldMkLst>
      </pc:sldChg>
      <pc:sldChg chg="del">
        <pc:chgData name="Smarius, John" userId="c30baacd-31b9-4ea6-b79e-1b4cd3c35358" providerId="ADAL" clId="{15DDC7AB-B56B-4C71-A374-806D6C6A36D8}" dt="2023-02-10T09:21:10.992" v="145" actId="47"/>
        <pc:sldMkLst>
          <pc:docMk/>
          <pc:sldMk cId="1108640360" sldId="6832"/>
        </pc:sldMkLst>
      </pc:sldChg>
      <pc:sldChg chg="addSp delSp modSp mod">
        <pc:chgData name="Smarius, John" userId="c30baacd-31b9-4ea6-b79e-1b4cd3c35358" providerId="ADAL" clId="{15DDC7AB-B56B-4C71-A374-806D6C6A36D8}" dt="2023-02-10T09:38:38.894" v="301" actId="1076"/>
        <pc:sldMkLst>
          <pc:docMk/>
          <pc:sldMk cId="3802442276" sldId="6833"/>
        </pc:sldMkLst>
        <pc:spChg chg="mod">
          <ac:chgData name="Smarius, John" userId="c30baacd-31b9-4ea6-b79e-1b4cd3c35358" providerId="ADAL" clId="{15DDC7AB-B56B-4C71-A374-806D6C6A36D8}" dt="2023-02-10T09:26:17.228" v="174" actId="1076"/>
          <ac:spMkLst>
            <pc:docMk/>
            <pc:sldMk cId="3802442276" sldId="6833"/>
            <ac:spMk id="4" creationId="{00000000-0000-0000-0000-000000000000}"/>
          </ac:spMkLst>
        </pc:spChg>
        <pc:spChg chg="mod">
          <ac:chgData name="Smarius, John" userId="c30baacd-31b9-4ea6-b79e-1b4cd3c35358" providerId="ADAL" clId="{15DDC7AB-B56B-4C71-A374-806D6C6A36D8}" dt="2023-02-10T09:25:54.887" v="172" actId="1076"/>
          <ac:spMkLst>
            <pc:docMk/>
            <pc:sldMk cId="3802442276" sldId="6833"/>
            <ac:spMk id="44" creationId="{00000000-0000-0000-0000-000000000000}"/>
          </ac:spMkLst>
        </pc:spChg>
        <pc:spChg chg="mod">
          <ac:chgData name="Smarius, John" userId="c30baacd-31b9-4ea6-b79e-1b4cd3c35358" providerId="ADAL" clId="{15DDC7AB-B56B-4C71-A374-806D6C6A36D8}" dt="2023-02-10T09:26:01.225" v="173" actId="1076"/>
          <ac:spMkLst>
            <pc:docMk/>
            <pc:sldMk cId="3802442276" sldId="6833"/>
            <ac:spMk id="56" creationId="{00000000-0000-0000-0000-000000000000}"/>
          </ac:spMkLst>
        </pc:spChg>
        <pc:spChg chg="mod">
          <ac:chgData name="Smarius, John" userId="c30baacd-31b9-4ea6-b79e-1b4cd3c35358" providerId="ADAL" clId="{15DDC7AB-B56B-4C71-A374-806D6C6A36D8}" dt="2023-02-10T09:38:38.894" v="301" actId="1076"/>
          <ac:spMkLst>
            <pc:docMk/>
            <pc:sldMk cId="3802442276" sldId="6833"/>
            <ac:spMk id="60" creationId="{E3FC7138-C121-4707-A58A-5700FF5E80F0}"/>
          </ac:spMkLst>
        </pc:spChg>
        <pc:spChg chg="mod">
          <ac:chgData name="Smarius, John" userId="c30baacd-31b9-4ea6-b79e-1b4cd3c35358" providerId="ADAL" clId="{15DDC7AB-B56B-4C71-A374-806D6C6A36D8}" dt="2023-02-10T09:26:28.242" v="176" actId="1076"/>
          <ac:spMkLst>
            <pc:docMk/>
            <pc:sldMk cId="3802442276" sldId="6833"/>
            <ac:spMk id="62" creationId="{00000000-0000-0000-0000-000000000000}"/>
          </ac:spMkLst>
        </pc:spChg>
        <pc:spChg chg="mod">
          <ac:chgData name="Smarius, John" userId="c30baacd-31b9-4ea6-b79e-1b4cd3c35358" providerId="ADAL" clId="{15DDC7AB-B56B-4C71-A374-806D6C6A36D8}" dt="2023-02-10T09:26:41.053" v="178" actId="1076"/>
          <ac:spMkLst>
            <pc:docMk/>
            <pc:sldMk cId="3802442276" sldId="6833"/>
            <ac:spMk id="65" creationId="{00000000-0000-0000-0000-000000000000}"/>
          </ac:spMkLst>
        </pc:spChg>
        <pc:spChg chg="mod">
          <ac:chgData name="Smarius, John" userId="c30baacd-31b9-4ea6-b79e-1b4cd3c35358" providerId="ADAL" clId="{15DDC7AB-B56B-4C71-A374-806D6C6A36D8}" dt="2023-02-10T09:26:22.560" v="175" actId="1076"/>
          <ac:spMkLst>
            <pc:docMk/>
            <pc:sldMk cId="3802442276" sldId="6833"/>
            <ac:spMk id="68" creationId="{00000000-0000-0000-0000-000000000000}"/>
          </ac:spMkLst>
        </pc:spChg>
        <pc:spChg chg="mod">
          <ac:chgData name="Smarius, John" userId="c30baacd-31b9-4ea6-b79e-1b4cd3c35358" providerId="ADAL" clId="{15DDC7AB-B56B-4C71-A374-806D6C6A36D8}" dt="2023-02-10T09:26:51.249" v="179" actId="1076"/>
          <ac:spMkLst>
            <pc:docMk/>
            <pc:sldMk cId="3802442276" sldId="6833"/>
            <ac:spMk id="70" creationId="{00000000-0000-0000-0000-000000000000}"/>
          </ac:spMkLst>
        </pc:spChg>
        <pc:spChg chg="mod">
          <ac:chgData name="Smarius, John" userId="c30baacd-31b9-4ea6-b79e-1b4cd3c35358" providerId="ADAL" clId="{15DDC7AB-B56B-4C71-A374-806D6C6A36D8}" dt="2023-02-10T09:27:13.682" v="182" actId="1076"/>
          <ac:spMkLst>
            <pc:docMk/>
            <pc:sldMk cId="3802442276" sldId="6833"/>
            <ac:spMk id="74" creationId="{00000000-0000-0000-0000-000000000000}"/>
          </ac:spMkLst>
        </pc:spChg>
        <pc:picChg chg="add mod ord">
          <ac:chgData name="Smarius, John" userId="c30baacd-31b9-4ea6-b79e-1b4cd3c35358" providerId="ADAL" clId="{15DDC7AB-B56B-4C71-A374-806D6C6A36D8}" dt="2023-02-10T09:25:32.931" v="170" actId="167"/>
          <ac:picMkLst>
            <pc:docMk/>
            <pc:sldMk cId="3802442276" sldId="6833"/>
            <ac:picMk id="2" creationId="{F332CF1C-CC3E-E9B9-48AD-84740DA5843A}"/>
          </ac:picMkLst>
        </pc:picChg>
        <pc:picChg chg="del">
          <ac:chgData name="Smarius, John" userId="c30baacd-31b9-4ea6-b79e-1b4cd3c35358" providerId="ADAL" clId="{15DDC7AB-B56B-4C71-A374-806D6C6A36D8}" dt="2023-02-10T09:25:41.206" v="171" actId="478"/>
          <ac:picMkLst>
            <pc:docMk/>
            <pc:sldMk cId="3802442276" sldId="6833"/>
            <ac:picMk id="27" creationId="{00B3D445-90FD-4BA7-AD35-5440583732D8}"/>
          </ac:picMkLst>
        </pc:picChg>
        <pc:cxnChg chg="mod">
          <ac:chgData name="Smarius, John" userId="c30baacd-31b9-4ea6-b79e-1b4cd3c35358" providerId="ADAL" clId="{15DDC7AB-B56B-4C71-A374-806D6C6A36D8}" dt="2023-02-10T09:26:28.242" v="176" actId="1076"/>
          <ac:cxnSpMkLst>
            <pc:docMk/>
            <pc:sldMk cId="3802442276" sldId="6833"/>
            <ac:cxnSpMk id="55" creationId="{00000000-0000-0000-0000-000000000000}"/>
          </ac:cxnSpMkLst>
        </pc:cxnChg>
        <pc:cxnChg chg="mod">
          <ac:chgData name="Smarius, John" userId="c30baacd-31b9-4ea6-b79e-1b4cd3c35358" providerId="ADAL" clId="{15DDC7AB-B56B-4C71-A374-806D6C6A36D8}" dt="2023-02-10T09:26:17.228" v="174" actId="1076"/>
          <ac:cxnSpMkLst>
            <pc:docMk/>
            <pc:sldMk cId="3802442276" sldId="6833"/>
            <ac:cxnSpMk id="57" creationId="{00000000-0000-0000-0000-000000000000}"/>
          </ac:cxnSpMkLst>
        </pc:cxnChg>
        <pc:cxnChg chg="mod">
          <ac:chgData name="Smarius, John" userId="c30baacd-31b9-4ea6-b79e-1b4cd3c35358" providerId="ADAL" clId="{15DDC7AB-B56B-4C71-A374-806D6C6A36D8}" dt="2023-02-10T09:26:34.714" v="177" actId="14100"/>
          <ac:cxnSpMkLst>
            <pc:docMk/>
            <pc:sldMk cId="3802442276" sldId="6833"/>
            <ac:cxnSpMk id="58" creationId="{00000000-0000-0000-0000-000000000000}"/>
          </ac:cxnSpMkLst>
        </pc:cxnChg>
        <pc:cxnChg chg="mod">
          <ac:chgData name="Smarius, John" userId="c30baacd-31b9-4ea6-b79e-1b4cd3c35358" providerId="ADAL" clId="{15DDC7AB-B56B-4C71-A374-806D6C6A36D8}" dt="2023-02-10T09:25:54.887" v="172" actId="1076"/>
          <ac:cxnSpMkLst>
            <pc:docMk/>
            <pc:sldMk cId="3802442276" sldId="6833"/>
            <ac:cxnSpMk id="64" creationId="{00000000-0000-0000-0000-000000000000}"/>
          </ac:cxnSpMkLst>
        </pc:cxnChg>
        <pc:cxnChg chg="mod">
          <ac:chgData name="Smarius, John" userId="c30baacd-31b9-4ea6-b79e-1b4cd3c35358" providerId="ADAL" clId="{15DDC7AB-B56B-4C71-A374-806D6C6A36D8}" dt="2023-02-10T09:26:41.053" v="178" actId="1076"/>
          <ac:cxnSpMkLst>
            <pc:docMk/>
            <pc:sldMk cId="3802442276" sldId="6833"/>
            <ac:cxnSpMk id="66" creationId="{00000000-0000-0000-0000-000000000000}"/>
          </ac:cxnSpMkLst>
        </pc:cxnChg>
        <pc:cxnChg chg="mod">
          <ac:chgData name="Smarius, John" userId="c30baacd-31b9-4ea6-b79e-1b4cd3c35358" providerId="ADAL" clId="{15DDC7AB-B56B-4C71-A374-806D6C6A36D8}" dt="2023-02-10T09:26:28.242" v="176" actId="1076"/>
          <ac:cxnSpMkLst>
            <pc:docMk/>
            <pc:sldMk cId="3802442276" sldId="6833"/>
            <ac:cxnSpMk id="69" creationId="{00000000-0000-0000-0000-000000000000}"/>
          </ac:cxnSpMkLst>
        </pc:cxnChg>
        <pc:cxnChg chg="mod">
          <ac:chgData name="Smarius, John" userId="c30baacd-31b9-4ea6-b79e-1b4cd3c35358" providerId="ADAL" clId="{15DDC7AB-B56B-4C71-A374-806D6C6A36D8}" dt="2023-02-10T09:26:51.249" v="179" actId="1076"/>
          <ac:cxnSpMkLst>
            <pc:docMk/>
            <pc:sldMk cId="3802442276" sldId="6833"/>
            <ac:cxnSpMk id="71" creationId="{00000000-0000-0000-0000-000000000000}"/>
          </ac:cxnSpMkLst>
        </pc:cxnChg>
        <pc:cxnChg chg="mod">
          <ac:chgData name="Smarius, John" userId="c30baacd-31b9-4ea6-b79e-1b4cd3c35358" providerId="ADAL" clId="{15DDC7AB-B56B-4C71-A374-806D6C6A36D8}" dt="2023-02-10T09:26:22.560" v="175" actId="1076"/>
          <ac:cxnSpMkLst>
            <pc:docMk/>
            <pc:sldMk cId="3802442276" sldId="6833"/>
            <ac:cxnSpMk id="72" creationId="{00000000-0000-0000-0000-000000000000}"/>
          </ac:cxnSpMkLst>
        </pc:cxnChg>
        <pc:cxnChg chg="mod">
          <ac:chgData name="Smarius, John" userId="c30baacd-31b9-4ea6-b79e-1b4cd3c35358" providerId="ADAL" clId="{15DDC7AB-B56B-4C71-A374-806D6C6A36D8}" dt="2023-02-10T09:27:13.682" v="182" actId="1076"/>
          <ac:cxnSpMkLst>
            <pc:docMk/>
            <pc:sldMk cId="3802442276" sldId="6833"/>
            <ac:cxnSpMk id="73" creationId="{00000000-0000-0000-0000-000000000000}"/>
          </ac:cxnSpMkLst>
        </pc:cxnChg>
      </pc:sldChg>
      <pc:sldChg chg="del">
        <pc:chgData name="Smarius, John" userId="c30baacd-31b9-4ea6-b79e-1b4cd3c35358" providerId="ADAL" clId="{15DDC7AB-B56B-4C71-A374-806D6C6A36D8}" dt="2023-02-10T09:27:53.561" v="190" actId="47"/>
        <pc:sldMkLst>
          <pc:docMk/>
          <pc:sldMk cId="1281785100" sldId="6834"/>
        </pc:sldMkLst>
      </pc:sldChg>
      <pc:sldChg chg="del">
        <pc:chgData name="Smarius, John" userId="c30baacd-31b9-4ea6-b79e-1b4cd3c35358" providerId="ADAL" clId="{15DDC7AB-B56B-4C71-A374-806D6C6A36D8}" dt="2023-02-10T09:29:18.693" v="201" actId="47"/>
        <pc:sldMkLst>
          <pc:docMk/>
          <pc:sldMk cId="867104908" sldId="6835"/>
        </pc:sldMkLst>
      </pc:sldChg>
      <pc:sldChg chg="del">
        <pc:chgData name="Smarius, John" userId="c30baacd-31b9-4ea6-b79e-1b4cd3c35358" providerId="ADAL" clId="{15DDC7AB-B56B-4C71-A374-806D6C6A36D8}" dt="2023-02-10T09:30:28.515" v="213" actId="47"/>
        <pc:sldMkLst>
          <pc:docMk/>
          <pc:sldMk cId="3069759372" sldId="6836"/>
        </pc:sldMkLst>
      </pc:sldChg>
      <pc:sldChg chg="del">
        <pc:chgData name="Smarius, John" userId="c30baacd-31b9-4ea6-b79e-1b4cd3c35358" providerId="ADAL" clId="{15DDC7AB-B56B-4C71-A374-806D6C6A36D8}" dt="2023-02-10T09:31:33.596" v="225" actId="47"/>
        <pc:sldMkLst>
          <pc:docMk/>
          <pc:sldMk cId="3578931884" sldId="6837"/>
        </pc:sldMkLst>
      </pc:sldChg>
      <pc:sldChg chg="del">
        <pc:chgData name="Smarius, John" userId="c30baacd-31b9-4ea6-b79e-1b4cd3c35358" providerId="ADAL" clId="{15DDC7AB-B56B-4C71-A374-806D6C6A36D8}" dt="2023-02-10T09:32:44.813" v="237" actId="47"/>
        <pc:sldMkLst>
          <pc:docMk/>
          <pc:sldMk cId="2886785560" sldId="6838"/>
        </pc:sldMkLst>
      </pc:sldChg>
      <pc:sldChg chg="del">
        <pc:chgData name="Smarius, John" userId="c30baacd-31b9-4ea6-b79e-1b4cd3c35358" providerId="ADAL" clId="{15DDC7AB-B56B-4C71-A374-806D6C6A36D8}" dt="2023-02-10T09:33:36.768" v="249" actId="47"/>
        <pc:sldMkLst>
          <pc:docMk/>
          <pc:sldMk cId="3603759048" sldId="6839"/>
        </pc:sldMkLst>
      </pc:sldChg>
      <pc:sldChg chg="del">
        <pc:chgData name="Smarius, John" userId="c30baacd-31b9-4ea6-b79e-1b4cd3c35358" providerId="ADAL" clId="{15DDC7AB-B56B-4C71-A374-806D6C6A36D8}" dt="2023-02-10T09:36:21.877" v="271" actId="47"/>
        <pc:sldMkLst>
          <pc:docMk/>
          <pc:sldMk cId="3144158087" sldId="6840"/>
        </pc:sldMkLst>
      </pc:sldChg>
      <pc:sldChg chg="del">
        <pc:chgData name="Smarius, John" userId="c30baacd-31b9-4ea6-b79e-1b4cd3c35358" providerId="ADAL" clId="{15DDC7AB-B56B-4C71-A374-806D6C6A36D8}" dt="2023-02-13T10:39:25.463" v="773" actId="47"/>
        <pc:sldMkLst>
          <pc:docMk/>
          <pc:sldMk cId="2931380604" sldId="6841"/>
        </pc:sldMkLst>
      </pc:sldChg>
      <pc:sldChg chg="addSp delSp modSp mod modCm">
        <pc:chgData name="Smarius, John" userId="c30baacd-31b9-4ea6-b79e-1b4cd3c35358" providerId="ADAL" clId="{15DDC7AB-B56B-4C71-A374-806D6C6A36D8}" dt="2023-02-13T08:36:53.890" v="430"/>
        <pc:sldMkLst>
          <pc:docMk/>
          <pc:sldMk cId="1429273558" sldId="6842"/>
        </pc:sldMkLst>
        <pc:spChg chg="add mod">
          <ac:chgData name="Smarius, John" userId="c30baacd-31b9-4ea6-b79e-1b4cd3c35358" providerId="ADAL" clId="{15DDC7AB-B56B-4C71-A374-806D6C6A36D8}" dt="2023-02-13T08:36:53.890" v="430"/>
          <ac:spMkLst>
            <pc:docMk/>
            <pc:sldMk cId="1429273558" sldId="6842"/>
            <ac:spMk id="3" creationId="{D7A48CE1-53D1-EB14-4807-3A076F407E16}"/>
          </ac:spMkLst>
        </pc:spChg>
        <pc:spChg chg="mod">
          <ac:chgData name="Smarius, John" userId="c30baacd-31b9-4ea6-b79e-1b4cd3c35358" providerId="ADAL" clId="{15DDC7AB-B56B-4C71-A374-806D6C6A36D8}" dt="2023-02-10T09:51:29.912" v="404"/>
          <ac:spMkLst>
            <pc:docMk/>
            <pc:sldMk cId="1429273558" sldId="6842"/>
            <ac:spMk id="6" creationId="{2677E49C-83AC-4A99-AE7C-A1DAC7FADDCB}"/>
          </ac:spMkLst>
        </pc:spChg>
        <pc:spChg chg="mod">
          <ac:chgData name="Smarius, John" userId="c30baacd-31b9-4ea6-b79e-1b4cd3c35358" providerId="ADAL" clId="{15DDC7AB-B56B-4C71-A374-806D6C6A36D8}" dt="2023-02-10T09:55:56.334" v="422" actId="20577"/>
          <ac:spMkLst>
            <pc:docMk/>
            <pc:sldMk cId="1429273558" sldId="6842"/>
            <ac:spMk id="95" creationId="{4C857EA8-76EC-475B-A87C-672DD792D997}"/>
          </ac:spMkLst>
        </pc:spChg>
        <pc:picChg chg="del">
          <ac:chgData name="Smarius, John" userId="c30baacd-31b9-4ea6-b79e-1b4cd3c35358" providerId="ADAL" clId="{15DDC7AB-B56B-4C71-A374-806D6C6A36D8}" dt="2023-02-10T09:44:36.284" v="371" actId="478"/>
          <ac:picMkLst>
            <pc:docMk/>
            <pc:sldMk cId="1429273558" sldId="6842"/>
            <ac:picMk id="4" creationId="{8670B196-6E83-4A42-AD1B-3B35185875A0}"/>
          </ac:picMkLst>
        </pc:picChg>
      </pc:sldChg>
      <pc:sldChg chg="del">
        <pc:chgData name="Smarius, John" userId="c30baacd-31b9-4ea6-b79e-1b4cd3c35358" providerId="ADAL" clId="{15DDC7AB-B56B-4C71-A374-806D6C6A36D8}" dt="2023-02-13T10:56:46.725" v="950" actId="47"/>
        <pc:sldMkLst>
          <pc:docMk/>
          <pc:sldMk cId="1177395802" sldId="6843"/>
        </pc:sldMkLst>
      </pc:sldChg>
      <pc:sldChg chg="del">
        <pc:chgData name="Smarius, John" userId="c30baacd-31b9-4ea6-b79e-1b4cd3c35358" providerId="ADAL" clId="{15DDC7AB-B56B-4C71-A374-806D6C6A36D8}" dt="2023-02-13T08:52:37.372" v="560" actId="47"/>
        <pc:sldMkLst>
          <pc:docMk/>
          <pc:sldMk cId="3516250095" sldId="6844"/>
        </pc:sldMkLst>
      </pc:sldChg>
      <pc:sldChg chg="del">
        <pc:chgData name="Smarius, John" userId="c30baacd-31b9-4ea6-b79e-1b4cd3c35358" providerId="ADAL" clId="{15DDC7AB-B56B-4C71-A374-806D6C6A36D8}" dt="2023-02-13T10:42:44.548" v="788" actId="47"/>
        <pc:sldMkLst>
          <pc:docMk/>
          <pc:sldMk cId="1673043549" sldId="6845"/>
        </pc:sldMkLst>
      </pc:sldChg>
      <pc:sldChg chg="addSp delSp modSp mod modAnim">
        <pc:chgData name="Smarius, John" userId="c30baacd-31b9-4ea6-b79e-1b4cd3c35358" providerId="ADAL" clId="{15DDC7AB-B56B-4C71-A374-806D6C6A36D8}" dt="2023-02-13T15:48:31.059" v="2155" actId="207"/>
        <pc:sldMkLst>
          <pc:docMk/>
          <pc:sldMk cId="2910174808" sldId="6846"/>
        </pc:sldMkLst>
        <pc:spChg chg="add mod">
          <ac:chgData name="Smarius, John" userId="c30baacd-31b9-4ea6-b79e-1b4cd3c35358" providerId="ADAL" clId="{15DDC7AB-B56B-4C71-A374-806D6C6A36D8}" dt="2023-02-13T15:30:42.225" v="1935" actId="1036"/>
          <ac:spMkLst>
            <pc:docMk/>
            <pc:sldMk cId="2910174808" sldId="6846"/>
            <ac:spMk id="2" creationId="{24C390EB-9F6B-EAB2-8FCF-742834775F8F}"/>
          </ac:spMkLst>
        </pc:spChg>
        <pc:spChg chg="add mod">
          <ac:chgData name="Smarius, John" userId="c30baacd-31b9-4ea6-b79e-1b4cd3c35358" providerId="ADAL" clId="{15DDC7AB-B56B-4C71-A374-806D6C6A36D8}" dt="2023-02-13T15:30:42.225" v="1935" actId="1036"/>
          <ac:spMkLst>
            <pc:docMk/>
            <pc:sldMk cId="2910174808" sldId="6846"/>
            <ac:spMk id="3" creationId="{47976FFA-C668-BB96-8C09-0AAC732798A4}"/>
          </ac:spMkLst>
        </pc:spChg>
        <pc:spChg chg="add mod">
          <ac:chgData name="Smarius, John" userId="c30baacd-31b9-4ea6-b79e-1b4cd3c35358" providerId="ADAL" clId="{15DDC7AB-B56B-4C71-A374-806D6C6A36D8}" dt="2023-02-13T15:30:42.225" v="1935" actId="1036"/>
          <ac:spMkLst>
            <pc:docMk/>
            <pc:sldMk cId="2910174808" sldId="6846"/>
            <ac:spMk id="4" creationId="{459BEF4F-A6F7-D5DD-E467-7D177B7E5D73}"/>
          </ac:spMkLst>
        </pc:spChg>
        <pc:spChg chg="add mod">
          <ac:chgData name="Smarius, John" userId="c30baacd-31b9-4ea6-b79e-1b4cd3c35358" providerId="ADAL" clId="{15DDC7AB-B56B-4C71-A374-806D6C6A36D8}" dt="2023-02-13T15:30:42.225" v="1935" actId="1036"/>
          <ac:spMkLst>
            <pc:docMk/>
            <pc:sldMk cId="2910174808" sldId="6846"/>
            <ac:spMk id="5" creationId="{588E87DD-5BC0-E40F-CF49-56DE34579560}"/>
          </ac:spMkLst>
        </pc:spChg>
        <pc:spChg chg="add mod">
          <ac:chgData name="Smarius, John" userId="c30baacd-31b9-4ea6-b79e-1b4cd3c35358" providerId="ADAL" clId="{15DDC7AB-B56B-4C71-A374-806D6C6A36D8}" dt="2023-02-13T15:30:42.225" v="1935" actId="1036"/>
          <ac:spMkLst>
            <pc:docMk/>
            <pc:sldMk cId="2910174808" sldId="6846"/>
            <ac:spMk id="6" creationId="{8E5C45D2-5222-237F-AA49-7E55D7254D74}"/>
          </ac:spMkLst>
        </pc:spChg>
        <pc:spChg chg="add mod">
          <ac:chgData name="Smarius, John" userId="c30baacd-31b9-4ea6-b79e-1b4cd3c35358" providerId="ADAL" clId="{15DDC7AB-B56B-4C71-A374-806D6C6A36D8}" dt="2023-02-13T15:30:42.225" v="1935" actId="1036"/>
          <ac:spMkLst>
            <pc:docMk/>
            <pc:sldMk cId="2910174808" sldId="6846"/>
            <ac:spMk id="7" creationId="{E4A01484-8262-45BF-5170-81EE491628CC}"/>
          </ac:spMkLst>
        </pc:spChg>
        <pc:spChg chg="add mod">
          <ac:chgData name="Smarius, John" userId="c30baacd-31b9-4ea6-b79e-1b4cd3c35358" providerId="ADAL" clId="{15DDC7AB-B56B-4C71-A374-806D6C6A36D8}" dt="2023-02-13T15:30:42.225" v="1935" actId="1036"/>
          <ac:spMkLst>
            <pc:docMk/>
            <pc:sldMk cId="2910174808" sldId="6846"/>
            <ac:spMk id="8" creationId="{AA4D3A0F-B043-81D3-1EF3-07B26FC32FEC}"/>
          </ac:spMkLst>
        </pc:spChg>
        <pc:spChg chg="add mod">
          <ac:chgData name="Smarius, John" userId="c30baacd-31b9-4ea6-b79e-1b4cd3c35358" providerId="ADAL" clId="{15DDC7AB-B56B-4C71-A374-806D6C6A36D8}" dt="2023-02-13T15:30:42.225" v="1935" actId="1036"/>
          <ac:spMkLst>
            <pc:docMk/>
            <pc:sldMk cId="2910174808" sldId="6846"/>
            <ac:spMk id="9" creationId="{E7427E61-0ED9-2DF3-4315-C873D6A52C03}"/>
          </ac:spMkLst>
        </pc:spChg>
        <pc:spChg chg="add mod">
          <ac:chgData name="Smarius, John" userId="c30baacd-31b9-4ea6-b79e-1b4cd3c35358" providerId="ADAL" clId="{15DDC7AB-B56B-4C71-A374-806D6C6A36D8}" dt="2023-02-13T15:30:42.225" v="1935" actId="1036"/>
          <ac:spMkLst>
            <pc:docMk/>
            <pc:sldMk cId="2910174808" sldId="6846"/>
            <ac:spMk id="10" creationId="{83468032-7E80-6853-5DDD-0E0D6F5E84C4}"/>
          </ac:spMkLst>
        </pc:spChg>
        <pc:spChg chg="add mod">
          <ac:chgData name="Smarius, John" userId="c30baacd-31b9-4ea6-b79e-1b4cd3c35358" providerId="ADAL" clId="{15DDC7AB-B56B-4C71-A374-806D6C6A36D8}" dt="2023-02-13T15:30:42.225" v="1935" actId="1036"/>
          <ac:spMkLst>
            <pc:docMk/>
            <pc:sldMk cId="2910174808" sldId="6846"/>
            <ac:spMk id="11" creationId="{037FCD8B-A046-691C-EB8E-36C122530090}"/>
          </ac:spMkLst>
        </pc:spChg>
        <pc:spChg chg="add mod">
          <ac:chgData name="Smarius, John" userId="c30baacd-31b9-4ea6-b79e-1b4cd3c35358" providerId="ADAL" clId="{15DDC7AB-B56B-4C71-A374-806D6C6A36D8}" dt="2023-02-13T15:30:42.225" v="1935" actId="1036"/>
          <ac:spMkLst>
            <pc:docMk/>
            <pc:sldMk cId="2910174808" sldId="6846"/>
            <ac:spMk id="12" creationId="{60C449A1-2662-D180-1DF3-C32E139DF82E}"/>
          </ac:spMkLst>
        </pc:spChg>
        <pc:spChg chg="add mod">
          <ac:chgData name="Smarius, John" userId="c30baacd-31b9-4ea6-b79e-1b4cd3c35358" providerId="ADAL" clId="{15DDC7AB-B56B-4C71-A374-806D6C6A36D8}" dt="2023-02-13T15:30:42.225" v="1935" actId="1036"/>
          <ac:spMkLst>
            <pc:docMk/>
            <pc:sldMk cId="2910174808" sldId="6846"/>
            <ac:spMk id="13" creationId="{14A81FAF-9A6A-76F0-C26F-3EDFAD4211E4}"/>
          </ac:spMkLst>
        </pc:spChg>
        <pc:spChg chg="add mod">
          <ac:chgData name="Smarius, John" userId="c30baacd-31b9-4ea6-b79e-1b4cd3c35358" providerId="ADAL" clId="{15DDC7AB-B56B-4C71-A374-806D6C6A36D8}" dt="2023-02-13T15:30:42.225" v="1935" actId="1036"/>
          <ac:spMkLst>
            <pc:docMk/>
            <pc:sldMk cId="2910174808" sldId="6846"/>
            <ac:spMk id="14" creationId="{D2D5CB6A-4802-8C4D-B75A-B17F02C9B4B2}"/>
          </ac:spMkLst>
        </pc:spChg>
        <pc:spChg chg="add mod">
          <ac:chgData name="Smarius, John" userId="c30baacd-31b9-4ea6-b79e-1b4cd3c35358" providerId="ADAL" clId="{15DDC7AB-B56B-4C71-A374-806D6C6A36D8}" dt="2023-02-13T15:30:42.225" v="1935" actId="1036"/>
          <ac:spMkLst>
            <pc:docMk/>
            <pc:sldMk cId="2910174808" sldId="6846"/>
            <ac:spMk id="15" creationId="{F6402943-60F2-9218-CFA7-03F69B02894D}"/>
          </ac:spMkLst>
        </pc:spChg>
        <pc:spChg chg="add mod">
          <ac:chgData name="Smarius, John" userId="c30baacd-31b9-4ea6-b79e-1b4cd3c35358" providerId="ADAL" clId="{15DDC7AB-B56B-4C71-A374-806D6C6A36D8}" dt="2023-02-13T15:30:42.225" v="1935" actId="1036"/>
          <ac:spMkLst>
            <pc:docMk/>
            <pc:sldMk cId="2910174808" sldId="6846"/>
            <ac:spMk id="16" creationId="{90C96301-B34A-B9D2-CA77-B1F8FF56927E}"/>
          </ac:spMkLst>
        </pc:spChg>
        <pc:spChg chg="add mod">
          <ac:chgData name="Smarius, John" userId="c30baacd-31b9-4ea6-b79e-1b4cd3c35358" providerId="ADAL" clId="{15DDC7AB-B56B-4C71-A374-806D6C6A36D8}" dt="2023-02-13T15:30:42.225" v="1935" actId="1036"/>
          <ac:spMkLst>
            <pc:docMk/>
            <pc:sldMk cId="2910174808" sldId="6846"/>
            <ac:spMk id="17" creationId="{8D7BF238-38AE-0391-97A3-6F7B118043E3}"/>
          </ac:spMkLst>
        </pc:spChg>
        <pc:spChg chg="add mod">
          <ac:chgData name="Smarius, John" userId="c30baacd-31b9-4ea6-b79e-1b4cd3c35358" providerId="ADAL" clId="{15DDC7AB-B56B-4C71-A374-806D6C6A36D8}" dt="2023-02-13T15:30:42.225" v="1935" actId="1036"/>
          <ac:spMkLst>
            <pc:docMk/>
            <pc:sldMk cId="2910174808" sldId="6846"/>
            <ac:spMk id="19" creationId="{FB1B73F9-CDF6-6AFD-E627-93230533E69B}"/>
          </ac:spMkLst>
        </pc:spChg>
        <pc:spChg chg="add mod">
          <ac:chgData name="Smarius, John" userId="c30baacd-31b9-4ea6-b79e-1b4cd3c35358" providerId="ADAL" clId="{15DDC7AB-B56B-4C71-A374-806D6C6A36D8}" dt="2023-02-13T15:30:57.299" v="1946" actId="1035"/>
          <ac:spMkLst>
            <pc:docMk/>
            <pc:sldMk cId="2910174808" sldId="6846"/>
            <ac:spMk id="21" creationId="{8F5FF1F3-C977-F2F7-A3C2-A87E846888C8}"/>
          </ac:spMkLst>
        </pc:spChg>
        <pc:spChg chg="add mod">
          <ac:chgData name="Smarius, John" userId="c30baacd-31b9-4ea6-b79e-1b4cd3c35358" providerId="ADAL" clId="{15DDC7AB-B56B-4C71-A374-806D6C6A36D8}" dt="2023-02-13T15:31:07.698" v="1947" actId="1076"/>
          <ac:spMkLst>
            <pc:docMk/>
            <pc:sldMk cId="2910174808" sldId="6846"/>
            <ac:spMk id="23" creationId="{DEFE9594-32DC-39F5-331F-E9FA86232B75}"/>
          </ac:spMkLst>
        </pc:spChg>
        <pc:spChg chg="add mod">
          <ac:chgData name="Smarius, John" userId="c30baacd-31b9-4ea6-b79e-1b4cd3c35358" providerId="ADAL" clId="{15DDC7AB-B56B-4C71-A374-806D6C6A36D8}" dt="2023-02-13T15:30:57.299" v="1946" actId="1035"/>
          <ac:spMkLst>
            <pc:docMk/>
            <pc:sldMk cId="2910174808" sldId="6846"/>
            <ac:spMk id="24" creationId="{65D0CEB2-3851-0AC8-79DD-9E45B411665E}"/>
          </ac:spMkLst>
        </pc:spChg>
        <pc:spChg chg="add mod">
          <ac:chgData name="Smarius, John" userId="c30baacd-31b9-4ea6-b79e-1b4cd3c35358" providerId="ADAL" clId="{15DDC7AB-B56B-4C71-A374-806D6C6A36D8}" dt="2023-02-13T15:30:57.299" v="1946" actId="1035"/>
          <ac:spMkLst>
            <pc:docMk/>
            <pc:sldMk cId="2910174808" sldId="6846"/>
            <ac:spMk id="25" creationId="{8E20355E-9BFF-663B-4937-777366AA6F74}"/>
          </ac:spMkLst>
        </pc:spChg>
        <pc:spChg chg="add mod">
          <ac:chgData name="Smarius, John" userId="c30baacd-31b9-4ea6-b79e-1b4cd3c35358" providerId="ADAL" clId="{15DDC7AB-B56B-4C71-A374-806D6C6A36D8}" dt="2023-02-13T15:30:42.225" v="1935" actId="1036"/>
          <ac:spMkLst>
            <pc:docMk/>
            <pc:sldMk cId="2910174808" sldId="6846"/>
            <ac:spMk id="31" creationId="{74684719-1791-F150-6D35-E5503ACEBA6B}"/>
          </ac:spMkLst>
        </pc:spChg>
        <pc:spChg chg="add mod">
          <ac:chgData name="Smarius, John" userId="c30baacd-31b9-4ea6-b79e-1b4cd3c35358" providerId="ADAL" clId="{15DDC7AB-B56B-4C71-A374-806D6C6A36D8}" dt="2023-02-13T15:30:42.225" v="1935" actId="1036"/>
          <ac:spMkLst>
            <pc:docMk/>
            <pc:sldMk cId="2910174808" sldId="6846"/>
            <ac:spMk id="32" creationId="{76097B0A-9FA6-3E52-F47D-CB0813A32A4A}"/>
          </ac:spMkLst>
        </pc:spChg>
        <pc:spChg chg="add mod">
          <ac:chgData name="Smarius, John" userId="c30baacd-31b9-4ea6-b79e-1b4cd3c35358" providerId="ADAL" clId="{15DDC7AB-B56B-4C71-A374-806D6C6A36D8}" dt="2023-02-13T15:30:42.225" v="1935" actId="1036"/>
          <ac:spMkLst>
            <pc:docMk/>
            <pc:sldMk cId="2910174808" sldId="6846"/>
            <ac:spMk id="33" creationId="{E85A0FE6-447A-22C1-322C-D17B40A1D5B9}"/>
          </ac:spMkLst>
        </pc:spChg>
        <pc:spChg chg="add mod">
          <ac:chgData name="Smarius, John" userId="c30baacd-31b9-4ea6-b79e-1b4cd3c35358" providerId="ADAL" clId="{15DDC7AB-B56B-4C71-A374-806D6C6A36D8}" dt="2023-02-13T15:30:42.225" v="1935" actId="1036"/>
          <ac:spMkLst>
            <pc:docMk/>
            <pc:sldMk cId="2910174808" sldId="6846"/>
            <ac:spMk id="34" creationId="{40DB292C-DB3B-C7F3-483A-2C4F5D0B134F}"/>
          </ac:spMkLst>
        </pc:spChg>
        <pc:spChg chg="add mod">
          <ac:chgData name="Smarius, John" userId="c30baacd-31b9-4ea6-b79e-1b4cd3c35358" providerId="ADAL" clId="{15DDC7AB-B56B-4C71-A374-806D6C6A36D8}" dt="2023-02-13T15:30:42.225" v="1935" actId="1036"/>
          <ac:spMkLst>
            <pc:docMk/>
            <pc:sldMk cId="2910174808" sldId="6846"/>
            <ac:spMk id="36" creationId="{AAB1F312-4D46-6290-17FF-4A8D0C5CC18E}"/>
          </ac:spMkLst>
        </pc:spChg>
        <pc:spChg chg="add mod">
          <ac:chgData name="Smarius, John" userId="c30baacd-31b9-4ea6-b79e-1b4cd3c35358" providerId="ADAL" clId="{15DDC7AB-B56B-4C71-A374-806D6C6A36D8}" dt="2023-02-13T15:30:42.225" v="1935" actId="1036"/>
          <ac:spMkLst>
            <pc:docMk/>
            <pc:sldMk cId="2910174808" sldId="6846"/>
            <ac:spMk id="37" creationId="{A86234DA-9D28-CDF7-876A-2C5069EDB3D8}"/>
          </ac:spMkLst>
        </pc:spChg>
        <pc:spChg chg="add mod">
          <ac:chgData name="Smarius, John" userId="c30baacd-31b9-4ea6-b79e-1b4cd3c35358" providerId="ADAL" clId="{15DDC7AB-B56B-4C71-A374-806D6C6A36D8}" dt="2023-02-13T15:30:42.225" v="1935" actId="1036"/>
          <ac:spMkLst>
            <pc:docMk/>
            <pc:sldMk cId="2910174808" sldId="6846"/>
            <ac:spMk id="38" creationId="{66CC0002-6F36-1DA8-1A5E-90C4499500E5}"/>
          </ac:spMkLst>
        </pc:spChg>
        <pc:spChg chg="add mod">
          <ac:chgData name="Smarius, John" userId="c30baacd-31b9-4ea6-b79e-1b4cd3c35358" providerId="ADAL" clId="{15DDC7AB-B56B-4C71-A374-806D6C6A36D8}" dt="2023-02-13T15:30:42.225" v="1935" actId="1036"/>
          <ac:spMkLst>
            <pc:docMk/>
            <pc:sldMk cId="2910174808" sldId="6846"/>
            <ac:spMk id="42" creationId="{90A954F0-4C2A-E259-F534-ADF3193484F6}"/>
          </ac:spMkLst>
        </pc:spChg>
        <pc:spChg chg="add mod">
          <ac:chgData name="Smarius, John" userId="c30baacd-31b9-4ea6-b79e-1b4cd3c35358" providerId="ADAL" clId="{15DDC7AB-B56B-4C71-A374-806D6C6A36D8}" dt="2023-02-13T15:30:57.299" v="1946" actId="1035"/>
          <ac:spMkLst>
            <pc:docMk/>
            <pc:sldMk cId="2910174808" sldId="6846"/>
            <ac:spMk id="44" creationId="{341FFD53-E022-FAC0-A0A6-3D8BF8B99A60}"/>
          </ac:spMkLst>
        </pc:spChg>
        <pc:spChg chg="del">
          <ac:chgData name="Smarius, John" userId="c30baacd-31b9-4ea6-b79e-1b4cd3c35358" providerId="ADAL" clId="{15DDC7AB-B56B-4C71-A374-806D6C6A36D8}" dt="2023-02-13T11:07:48.701" v="1008" actId="478"/>
          <ac:spMkLst>
            <pc:docMk/>
            <pc:sldMk cId="2910174808" sldId="6846"/>
            <ac:spMk id="47" creationId="{00000000-0000-0000-0000-000000000000}"/>
          </ac:spMkLst>
        </pc:spChg>
        <pc:spChg chg="add mod">
          <ac:chgData name="Smarius, John" userId="c30baacd-31b9-4ea6-b79e-1b4cd3c35358" providerId="ADAL" clId="{15DDC7AB-B56B-4C71-A374-806D6C6A36D8}" dt="2023-02-13T15:30:42.225" v="1935" actId="1036"/>
          <ac:spMkLst>
            <pc:docMk/>
            <pc:sldMk cId="2910174808" sldId="6846"/>
            <ac:spMk id="52" creationId="{A61E30BA-FA33-F783-7662-AAF9C25BB840}"/>
          </ac:spMkLst>
        </pc:spChg>
        <pc:spChg chg="add mod">
          <ac:chgData name="Smarius, John" userId="c30baacd-31b9-4ea6-b79e-1b4cd3c35358" providerId="ADAL" clId="{15DDC7AB-B56B-4C71-A374-806D6C6A36D8}" dt="2023-02-13T15:30:42.225" v="1935" actId="1036"/>
          <ac:spMkLst>
            <pc:docMk/>
            <pc:sldMk cId="2910174808" sldId="6846"/>
            <ac:spMk id="53" creationId="{D9650459-786D-9F36-972E-AD1124E5CFF4}"/>
          </ac:spMkLst>
        </pc:spChg>
        <pc:spChg chg="add mod">
          <ac:chgData name="Smarius, John" userId="c30baacd-31b9-4ea6-b79e-1b4cd3c35358" providerId="ADAL" clId="{15DDC7AB-B56B-4C71-A374-806D6C6A36D8}" dt="2023-02-13T15:30:42.225" v="1935" actId="1036"/>
          <ac:spMkLst>
            <pc:docMk/>
            <pc:sldMk cId="2910174808" sldId="6846"/>
            <ac:spMk id="72" creationId="{7FEE7ED0-87D1-694B-7A1C-36FD55AFCE92}"/>
          </ac:spMkLst>
        </pc:spChg>
        <pc:spChg chg="add mod">
          <ac:chgData name="Smarius, John" userId="c30baacd-31b9-4ea6-b79e-1b4cd3c35358" providerId="ADAL" clId="{15DDC7AB-B56B-4C71-A374-806D6C6A36D8}" dt="2023-02-13T15:30:42.225" v="1935" actId="1036"/>
          <ac:spMkLst>
            <pc:docMk/>
            <pc:sldMk cId="2910174808" sldId="6846"/>
            <ac:spMk id="76" creationId="{1F67C9B0-E493-B9F1-462E-692B420F1BF6}"/>
          </ac:spMkLst>
        </pc:spChg>
        <pc:spChg chg="del">
          <ac:chgData name="Smarius, John" userId="c30baacd-31b9-4ea6-b79e-1b4cd3c35358" providerId="ADAL" clId="{15DDC7AB-B56B-4C71-A374-806D6C6A36D8}" dt="2023-02-13T11:07:48.701" v="1008" actId="478"/>
          <ac:spMkLst>
            <pc:docMk/>
            <pc:sldMk cId="2910174808" sldId="6846"/>
            <ac:spMk id="77" creationId="{AEE039E1-B690-4C4D-AB52-E68CBDA49952}"/>
          </ac:spMkLst>
        </pc:spChg>
        <pc:spChg chg="del">
          <ac:chgData name="Smarius, John" userId="c30baacd-31b9-4ea6-b79e-1b4cd3c35358" providerId="ADAL" clId="{15DDC7AB-B56B-4C71-A374-806D6C6A36D8}" dt="2023-02-13T11:07:48.701" v="1008" actId="478"/>
          <ac:spMkLst>
            <pc:docMk/>
            <pc:sldMk cId="2910174808" sldId="6846"/>
            <ac:spMk id="78" creationId="{676DBDD0-007E-4749-887A-342FC6C7F1BB}"/>
          </ac:spMkLst>
        </pc:spChg>
        <pc:spChg chg="del">
          <ac:chgData name="Smarius, John" userId="c30baacd-31b9-4ea6-b79e-1b4cd3c35358" providerId="ADAL" clId="{15DDC7AB-B56B-4C71-A374-806D6C6A36D8}" dt="2023-02-13T11:07:48.701" v="1008" actId="478"/>
          <ac:spMkLst>
            <pc:docMk/>
            <pc:sldMk cId="2910174808" sldId="6846"/>
            <ac:spMk id="79" creationId="{9498003F-B7B4-46E8-8A33-DF48D3D4B546}"/>
          </ac:spMkLst>
        </pc:spChg>
        <pc:spChg chg="del">
          <ac:chgData name="Smarius, John" userId="c30baacd-31b9-4ea6-b79e-1b4cd3c35358" providerId="ADAL" clId="{15DDC7AB-B56B-4C71-A374-806D6C6A36D8}" dt="2023-02-13T11:07:48.701" v="1008" actId="478"/>
          <ac:spMkLst>
            <pc:docMk/>
            <pc:sldMk cId="2910174808" sldId="6846"/>
            <ac:spMk id="80" creationId="{59EB5A25-728D-498F-8630-F2320DB7F29F}"/>
          </ac:spMkLst>
        </pc:spChg>
        <pc:spChg chg="del">
          <ac:chgData name="Smarius, John" userId="c30baacd-31b9-4ea6-b79e-1b4cd3c35358" providerId="ADAL" clId="{15DDC7AB-B56B-4C71-A374-806D6C6A36D8}" dt="2023-02-13T11:07:48.701" v="1008" actId="478"/>
          <ac:spMkLst>
            <pc:docMk/>
            <pc:sldMk cId="2910174808" sldId="6846"/>
            <ac:spMk id="81" creationId="{72FE02FA-446F-4258-9BDB-39EFE64CF378}"/>
          </ac:spMkLst>
        </pc:spChg>
        <pc:spChg chg="del">
          <ac:chgData name="Smarius, John" userId="c30baacd-31b9-4ea6-b79e-1b4cd3c35358" providerId="ADAL" clId="{15DDC7AB-B56B-4C71-A374-806D6C6A36D8}" dt="2023-02-13T11:07:48.701" v="1008" actId="478"/>
          <ac:spMkLst>
            <pc:docMk/>
            <pc:sldMk cId="2910174808" sldId="6846"/>
            <ac:spMk id="82" creationId="{1635DCF1-8861-4329-9D96-44A5804F2270}"/>
          </ac:spMkLst>
        </pc:spChg>
        <pc:spChg chg="del">
          <ac:chgData name="Smarius, John" userId="c30baacd-31b9-4ea6-b79e-1b4cd3c35358" providerId="ADAL" clId="{15DDC7AB-B56B-4C71-A374-806D6C6A36D8}" dt="2023-02-13T11:07:48.701" v="1008" actId="478"/>
          <ac:spMkLst>
            <pc:docMk/>
            <pc:sldMk cId="2910174808" sldId="6846"/>
            <ac:spMk id="83" creationId="{B1C5A645-544A-4D68-BB78-8F3E187A6236}"/>
          </ac:spMkLst>
        </pc:spChg>
        <pc:spChg chg="del">
          <ac:chgData name="Smarius, John" userId="c30baacd-31b9-4ea6-b79e-1b4cd3c35358" providerId="ADAL" clId="{15DDC7AB-B56B-4C71-A374-806D6C6A36D8}" dt="2023-02-13T11:07:48.701" v="1008" actId="478"/>
          <ac:spMkLst>
            <pc:docMk/>
            <pc:sldMk cId="2910174808" sldId="6846"/>
            <ac:spMk id="84" creationId="{C6A093A3-A630-41C4-BBDB-260F0B724421}"/>
          </ac:spMkLst>
        </pc:spChg>
        <pc:spChg chg="del">
          <ac:chgData name="Smarius, John" userId="c30baacd-31b9-4ea6-b79e-1b4cd3c35358" providerId="ADAL" clId="{15DDC7AB-B56B-4C71-A374-806D6C6A36D8}" dt="2023-02-13T11:07:48.701" v="1008" actId="478"/>
          <ac:spMkLst>
            <pc:docMk/>
            <pc:sldMk cId="2910174808" sldId="6846"/>
            <ac:spMk id="85" creationId="{FE4EED39-F17B-4ABC-A169-88900DD4EE02}"/>
          </ac:spMkLst>
        </pc:spChg>
        <pc:spChg chg="del">
          <ac:chgData name="Smarius, John" userId="c30baacd-31b9-4ea6-b79e-1b4cd3c35358" providerId="ADAL" clId="{15DDC7AB-B56B-4C71-A374-806D6C6A36D8}" dt="2023-02-13T11:07:48.701" v="1008" actId="478"/>
          <ac:spMkLst>
            <pc:docMk/>
            <pc:sldMk cId="2910174808" sldId="6846"/>
            <ac:spMk id="86" creationId="{FF539C50-E941-48FC-BE17-08B2B17FCC86}"/>
          </ac:spMkLst>
        </pc:spChg>
        <pc:spChg chg="del">
          <ac:chgData name="Smarius, John" userId="c30baacd-31b9-4ea6-b79e-1b4cd3c35358" providerId="ADAL" clId="{15DDC7AB-B56B-4C71-A374-806D6C6A36D8}" dt="2023-02-13T11:07:48.701" v="1008" actId="478"/>
          <ac:spMkLst>
            <pc:docMk/>
            <pc:sldMk cId="2910174808" sldId="6846"/>
            <ac:spMk id="87" creationId="{0B9D6EB8-2EB1-458E-825F-C4487B199827}"/>
          </ac:spMkLst>
        </pc:spChg>
        <pc:spChg chg="del">
          <ac:chgData name="Smarius, John" userId="c30baacd-31b9-4ea6-b79e-1b4cd3c35358" providerId="ADAL" clId="{15DDC7AB-B56B-4C71-A374-806D6C6A36D8}" dt="2023-02-13T11:07:48.701" v="1008" actId="478"/>
          <ac:spMkLst>
            <pc:docMk/>
            <pc:sldMk cId="2910174808" sldId="6846"/>
            <ac:spMk id="88" creationId="{61DED2EA-8F16-4833-95E6-3A4C7B788B34}"/>
          </ac:spMkLst>
        </pc:spChg>
        <pc:spChg chg="del">
          <ac:chgData name="Smarius, John" userId="c30baacd-31b9-4ea6-b79e-1b4cd3c35358" providerId="ADAL" clId="{15DDC7AB-B56B-4C71-A374-806D6C6A36D8}" dt="2023-02-13T11:07:48.701" v="1008" actId="478"/>
          <ac:spMkLst>
            <pc:docMk/>
            <pc:sldMk cId="2910174808" sldId="6846"/>
            <ac:spMk id="89" creationId="{341F1604-8F68-4578-8D84-AE6323F24A56}"/>
          </ac:spMkLst>
        </pc:spChg>
        <pc:spChg chg="del">
          <ac:chgData name="Smarius, John" userId="c30baacd-31b9-4ea6-b79e-1b4cd3c35358" providerId="ADAL" clId="{15DDC7AB-B56B-4C71-A374-806D6C6A36D8}" dt="2023-02-13T11:07:48.701" v="1008" actId="478"/>
          <ac:spMkLst>
            <pc:docMk/>
            <pc:sldMk cId="2910174808" sldId="6846"/>
            <ac:spMk id="90" creationId="{D62B5DFB-3CC9-42CE-918B-599868599801}"/>
          </ac:spMkLst>
        </pc:spChg>
        <pc:spChg chg="del">
          <ac:chgData name="Smarius, John" userId="c30baacd-31b9-4ea6-b79e-1b4cd3c35358" providerId="ADAL" clId="{15DDC7AB-B56B-4C71-A374-806D6C6A36D8}" dt="2023-02-13T11:07:48.701" v="1008" actId="478"/>
          <ac:spMkLst>
            <pc:docMk/>
            <pc:sldMk cId="2910174808" sldId="6846"/>
            <ac:spMk id="91" creationId="{8BEC7FDE-0D92-489D-97CB-91F7FF6DAC7F}"/>
          </ac:spMkLst>
        </pc:spChg>
        <pc:spChg chg="del">
          <ac:chgData name="Smarius, John" userId="c30baacd-31b9-4ea6-b79e-1b4cd3c35358" providerId="ADAL" clId="{15DDC7AB-B56B-4C71-A374-806D6C6A36D8}" dt="2023-02-13T11:07:48.701" v="1008" actId="478"/>
          <ac:spMkLst>
            <pc:docMk/>
            <pc:sldMk cId="2910174808" sldId="6846"/>
            <ac:spMk id="92" creationId="{12C74B31-1AAE-46A9-A58D-CE999CBA5708}"/>
          </ac:spMkLst>
        </pc:spChg>
        <pc:spChg chg="del">
          <ac:chgData name="Smarius, John" userId="c30baacd-31b9-4ea6-b79e-1b4cd3c35358" providerId="ADAL" clId="{15DDC7AB-B56B-4C71-A374-806D6C6A36D8}" dt="2023-02-13T11:07:48.701" v="1008" actId="478"/>
          <ac:spMkLst>
            <pc:docMk/>
            <pc:sldMk cId="2910174808" sldId="6846"/>
            <ac:spMk id="93" creationId="{71B1DD05-7C84-480C-B3B2-05AACC96C3C9}"/>
          </ac:spMkLst>
        </pc:spChg>
        <pc:spChg chg="del">
          <ac:chgData name="Smarius, John" userId="c30baacd-31b9-4ea6-b79e-1b4cd3c35358" providerId="ADAL" clId="{15DDC7AB-B56B-4C71-A374-806D6C6A36D8}" dt="2023-02-13T11:07:48.701" v="1008" actId="478"/>
          <ac:spMkLst>
            <pc:docMk/>
            <pc:sldMk cId="2910174808" sldId="6846"/>
            <ac:spMk id="96" creationId="{EC226940-73BD-4482-8207-A8621386D30A}"/>
          </ac:spMkLst>
        </pc:spChg>
        <pc:spChg chg="del">
          <ac:chgData name="Smarius, John" userId="c30baacd-31b9-4ea6-b79e-1b4cd3c35358" providerId="ADAL" clId="{15DDC7AB-B56B-4C71-A374-806D6C6A36D8}" dt="2023-02-13T11:07:48.701" v="1008" actId="478"/>
          <ac:spMkLst>
            <pc:docMk/>
            <pc:sldMk cId="2910174808" sldId="6846"/>
            <ac:spMk id="97" creationId="{4CF38F60-3E0F-4873-A88B-C0D43F4DC1C4}"/>
          </ac:spMkLst>
        </pc:spChg>
        <pc:spChg chg="del">
          <ac:chgData name="Smarius, John" userId="c30baacd-31b9-4ea6-b79e-1b4cd3c35358" providerId="ADAL" clId="{15DDC7AB-B56B-4C71-A374-806D6C6A36D8}" dt="2023-02-13T11:07:48.701" v="1008" actId="478"/>
          <ac:spMkLst>
            <pc:docMk/>
            <pc:sldMk cId="2910174808" sldId="6846"/>
            <ac:spMk id="101" creationId="{FF21FABB-8658-49BA-94B7-6D4F762489FB}"/>
          </ac:spMkLst>
        </pc:spChg>
        <pc:spChg chg="del">
          <ac:chgData name="Smarius, John" userId="c30baacd-31b9-4ea6-b79e-1b4cd3c35358" providerId="ADAL" clId="{15DDC7AB-B56B-4C71-A374-806D6C6A36D8}" dt="2023-02-13T11:07:48.701" v="1008" actId="478"/>
          <ac:spMkLst>
            <pc:docMk/>
            <pc:sldMk cId="2910174808" sldId="6846"/>
            <ac:spMk id="102" creationId="{F825665D-A377-42D1-888E-5D8AD2B3980E}"/>
          </ac:spMkLst>
        </pc:spChg>
        <pc:spChg chg="del">
          <ac:chgData name="Smarius, John" userId="c30baacd-31b9-4ea6-b79e-1b4cd3c35358" providerId="ADAL" clId="{15DDC7AB-B56B-4C71-A374-806D6C6A36D8}" dt="2023-02-13T11:07:48.701" v="1008" actId="478"/>
          <ac:spMkLst>
            <pc:docMk/>
            <pc:sldMk cId="2910174808" sldId="6846"/>
            <ac:spMk id="104" creationId="{8CCA252D-D515-482A-8882-724D15000291}"/>
          </ac:spMkLst>
        </pc:spChg>
        <pc:spChg chg="del">
          <ac:chgData name="Smarius, John" userId="c30baacd-31b9-4ea6-b79e-1b4cd3c35358" providerId="ADAL" clId="{15DDC7AB-B56B-4C71-A374-806D6C6A36D8}" dt="2023-02-13T11:07:48.701" v="1008" actId="478"/>
          <ac:spMkLst>
            <pc:docMk/>
            <pc:sldMk cId="2910174808" sldId="6846"/>
            <ac:spMk id="105" creationId="{CF661925-0EFA-4EB4-918A-B2DC9CC5FE74}"/>
          </ac:spMkLst>
        </pc:spChg>
        <pc:spChg chg="del">
          <ac:chgData name="Smarius, John" userId="c30baacd-31b9-4ea6-b79e-1b4cd3c35358" providerId="ADAL" clId="{15DDC7AB-B56B-4C71-A374-806D6C6A36D8}" dt="2023-02-13T11:07:48.701" v="1008" actId="478"/>
          <ac:spMkLst>
            <pc:docMk/>
            <pc:sldMk cId="2910174808" sldId="6846"/>
            <ac:spMk id="107" creationId="{942AABCA-135C-41E0-AECC-35450A8FFE13}"/>
          </ac:spMkLst>
        </pc:spChg>
        <pc:spChg chg="del">
          <ac:chgData name="Smarius, John" userId="c30baacd-31b9-4ea6-b79e-1b4cd3c35358" providerId="ADAL" clId="{15DDC7AB-B56B-4C71-A374-806D6C6A36D8}" dt="2023-02-13T11:07:48.701" v="1008" actId="478"/>
          <ac:spMkLst>
            <pc:docMk/>
            <pc:sldMk cId="2910174808" sldId="6846"/>
            <ac:spMk id="108" creationId="{EE7F5C1A-BEF1-4377-B82D-F21A7278F2B8}"/>
          </ac:spMkLst>
        </pc:spChg>
        <pc:spChg chg="del">
          <ac:chgData name="Smarius, John" userId="c30baacd-31b9-4ea6-b79e-1b4cd3c35358" providerId="ADAL" clId="{15DDC7AB-B56B-4C71-A374-806D6C6A36D8}" dt="2023-02-13T11:07:48.701" v="1008" actId="478"/>
          <ac:spMkLst>
            <pc:docMk/>
            <pc:sldMk cId="2910174808" sldId="6846"/>
            <ac:spMk id="109" creationId="{6B6A1D7A-B3D0-4FA0-A00B-3F75AC7D6E7C}"/>
          </ac:spMkLst>
        </pc:spChg>
        <pc:spChg chg="del">
          <ac:chgData name="Smarius, John" userId="c30baacd-31b9-4ea6-b79e-1b4cd3c35358" providerId="ADAL" clId="{15DDC7AB-B56B-4C71-A374-806D6C6A36D8}" dt="2023-02-13T11:07:48.701" v="1008" actId="478"/>
          <ac:spMkLst>
            <pc:docMk/>
            <pc:sldMk cId="2910174808" sldId="6846"/>
            <ac:spMk id="110" creationId="{6ED93199-335C-4BC2-AD61-9DC3AB93ACB1}"/>
          </ac:spMkLst>
        </pc:spChg>
        <pc:spChg chg="del">
          <ac:chgData name="Smarius, John" userId="c30baacd-31b9-4ea6-b79e-1b4cd3c35358" providerId="ADAL" clId="{15DDC7AB-B56B-4C71-A374-806D6C6A36D8}" dt="2023-02-13T11:07:48.701" v="1008" actId="478"/>
          <ac:spMkLst>
            <pc:docMk/>
            <pc:sldMk cId="2910174808" sldId="6846"/>
            <ac:spMk id="113" creationId="{B8FA6148-9178-40C8-8358-5F769A184B69}"/>
          </ac:spMkLst>
        </pc:spChg>
        <pc:spChg chg="del">
          <ac:chgData name="Smarius, John" userId="c30baacd-31b9-4ea6-b79e-1b4cd3c35358" providerId="ADAL" clId="{15DDC7AB-B56B-4C71-A374-806D6C6A36D8}" dt="2023-02-13T11:07:48.701" v="1008" actId="478"/>
          <ac:spMkLst>
            <pc:docMk/>
            <pc:sldMk cId="2910174808" sldId="6846"/>
            <ac:spMk id="119" creationId="{0788EBF5-BBA3-479B-B458-554B6E559758}"/>
          </ac:spMkLst>
        </pc:spChg>
        <pc:spChg chg="del">
          <ac:chgData name="Smarius, John" userId="c30baacd-31b9-4ea6-b79e-1b4cd3c35358" providerId="ADAL" clId="{15DDC7AB-B56B-4C71-A374-806D6C6A36D8}" dt="2023-02-13T11:07:48.701" v="1008" actId="478"/>
          <ac:spMkLst>
            <pc:docMk/>
            <pc:sldMk cId="2910174808" sldId="6846"/>
            <ac:spMk id="121" creationId="{94ACAE62-D49A-4C08-912D-A65417CB9643}"/>
          </ac:spMkLst>
        </pc:spChg>
        <pc:spChg chg="del">
          <ac:chgData name="Smarius, John" userId="c30baacd-31b9-4ea6-b79e-1b4cd3c35358" providerId="ADAL" clId="{15DDC7AB-B56B-4C71-A374-806D6C6A36D8}" dt="2023-02-13T11:07:48.701" v="1008" actId="478"/>
          <ac:spMkLst>
            <pc:docMk/>
            <pc:sldMk cId="2910174808" sldId="6846"/>
            <ac:spMk id="122" creationId="{DF628090-2646-420E-868B-7778688FD4BF}"/>
          </ac:spMkLst>
        </pc:spChg>
        <pc:spChg chg="del">
          <ac:chgData name="Smarius, John" userId="c30baacd-31b9-4ea6-b79e-1b4cd3c35358" providerId="ADAL" clId="{15DDC7AB-B56B-4C71-A374-806D6C6A36D8}" dt="2023-02-13T11:07:48.701" v="1008" actId="478"/>
          <ac:spMkLst>
            <pc:docMk/>
            <pc:sldMk cId="2910174808" sldId="6846"/>
            <ac:spMk id="123" creationId="{F5EC4ACB-5B6C-4384-B74A-692D5503463A}"/>
          </ac:spMkLst>
        </pc:spChg>
        <pc:spChg chg="del">
          <ac:chgData name="Smarius, John" userId="c30baacd-31b9-4ea6-b79e-1b4cd3c35358" providerId="ADAL" clId="{15DDC7AB-B56B-4C71-A374-806D6C6A36D8}" dt="2023-02-13T11:07:48.701" v="1008" actId="478"/>
          <ac:spMkLst>
            <pc:docMk/>
            <pc:sldMk cId="2910174808" sldId="6846"/>
            <ac:spMk id="125" creationId="{7973F7CA-8A7C-447D-AED1-98EF86AA90C8}"/>
          </ac:spMkLst>
        </pc:spChg>
        <pc:spChg chg="del">
          <ac:chgData name="Smarius, John" userId="c30baacd-31b9-4ea6-b79e-1b4cd3c35358" providerId="ADAL" clId="{15DDC7AB-B56B-4C71-A374-806D6C6A36D8}" dt="2023-02-13T11:07:48.701" v="1008" actId="478"/>
          <ac:spMkLst>
            <pc:docMk/>
            <pc:sldMk cId="2910174808" sldId="6846"/>
            <ac:spMk id="126" creationId="{93BE4E42-3F1B-4CFF-BC63-C55A6641976A}"/>
          </ac:spMkLst>
        </pc:spChg>
        <pc:spChg chg="del">
          <ac:chgData name="Smarius, John" userId="c30baacd-31b9-4ea6-b79e-1b4cd3c35358" providerId="ADAL" clId="{15DDC7AB-B56B-4C71-A374-806D6C6A36D8}" dt="2023-02-13T11:07:48.701" v="1008" actId="478"/>
          <ac:spMkLst>
            <pc:docMk/>
            <pc:sldMk cId="2910174808" sldId="6846"/>
            <ac:spMk id="128" creationId="{59830CE5-A10F-4B1C-BCF4-58A6800321CF}"/>
          </ac:spMkLst>
        </pc:spChg>
        <pc:spChg chg="del">
          <ac:chgData name="Smarius, John" userId="c30baacd-31b9-4ea6-b79e-1b4cd3c35358" providerId="ADAL" clId="{15DDC7AB-B56B-4C71-A374-806D6C6A36D8}" dt="2023-02-13T11:07:48.701" v="1008" actId="478"/>
          <ac:spMkLst>
            <pc:docMk/>
            <pc:sldMk cId="2910174808" sldId="6846"/>
            <ac:spMk id="129" creationId="{E07B10A9-40F5-4049-8ECF-AA14E9D835D8}"/>
          </ac:spMkLst>
        </pc:spChg>
        <pc:spChg chg="del">
          <ac:chgData name="Smarius, John" userId="c30baacd-31b9-4ea6-b79e-1b4cd3c35358" providerId="ADAL" clId="{15DDC7AB-B56B-4C71-A374-806D6C6A36D8}" dt="2023-02-13T11:07:48.701" v="1008" actId="478"/>
          <ac:spMkLst>
            <pc:docMk/>
            <pc:sldMk cId="2910174808" sldId="6846"/>
            <ac:spMk id="130" creationId="{A9057397-BD68-4CA6-B7C4-3B420DC6C199}"/>
          </ac:spMkLst>
        </pc:spChg>
        <pc:spChg chg="del">
          <ac:chgData name="Smarius, John" userId="c30baacd-31b9-4ea6-b79e-1b4cd3c35358" providerId="ADAL" clId="{15DDC7AB-B56B-4C71-A374-806D6C6A36D8}" dt="2023-02-13T11:07:48.701" v="1008" actId="478"/>
          <ac:spMkLst>
            <pc:docMk/>
            <pc:sldMk cId="2910174808" sldId="6846"/>
            <ac:spMk id="135" creationId="{876B2177-6E40-4009-8DCD-62795E437F1F}"/>
          </ac:spMkLst>
        </pc:spChg>
        <pc:spChg chg="del">
          <ac:chgData name="Smarius, John" userId="c30baacd-31b9-4ea6-b79e-1b4cd3c35358" providerId="ADAL" clId="{15DDC7AB-B56B-4C71-A374-806D6C6A36D8}" dt="2023-02-13T11:07:48.701" v="1008" actId="478"/>
          <ac:spMkLst>
            <pc:docMk/>
            <pc:sldMk cId="2910174808" sldId="6846"/>
            <ac:spMk id="137" creationId="{90F484DB-5037-43FD-9FD6-2420CF6EC4B3}"/>
          </ac:spMkLst>
        </pc:spChg>
        <pc:spChg chg="add mod">
          <ac:chgData name="Smarius, John" userId="c30baacd-31b9-4ea6-b79e-1b4cd3c35358" providerId="ADAL" clId="{15DDC7AB-B56B-4C71-A374-806D6C6A36D8}" dt="2023-02-13T15:30:42.225" v="1935" actId="1036"/>
          <ac:spMkLst>
            <pc:docMk/>
            <pc:sldMk cId="2910174808" sldId="6846"/>
            <ac:spMk id="138" creationId="{0384229C-7508-2F01-0C40-C521631195E8}"/>
          </ac:spMkLst>
        </pc:spChg>
        <pc:spChg chg="del">
          <ac:chgData name="Smarius, John" userId="c30baacd-31b9-4ea6-b79e-1b4cd3c35358" providerId="ADAL" clId="{15DDC7AB-B56B-4C71-A374-806D6C6A36D8}" dt="2023-02-13T11:07:48.701" v="1008" actId="478"/>
          <ac:spMkLst>
            <pc:docMk/>
            <pc:sldMk cId="2910174808" sldId="6846"/>
            <ac:spMk id="139" creationId="{9F50BA6B-5D44-49DC-A3E1-CC0F4CDE2F89}"/>
          </ac:spMkLst>
        </pc:spChg>
        <pc:spChg chg="del">
          <ac:chgData name="Smarius, John" userId="c30baacd-31b9-4ea6-b79e-1b4cd3c35358" providerId="ADAL" clId="{15DDC7AB-B56B-4C71-A374-806D6C6A36D8}" dt="2023-02-13T14:49:10.626" v="1695" actId="478"/>
          <ac:spMkLst>
            <pc:docMk/>
            <pc:sldMk cId="2910174808" sldId="6846"/>
            <ac:spMk id="141" creationId="{67A4861B-7F78-4201-B1F2-9D2268BE81D7}"/>
          </ac:spMkLst>
        </pc:spChg>
        <pc:spChg chg="del">
          <ac:chgData name="Smarius, John" userId="c30baacd-31b9-4ea6-b79e-1b4cd3c35358" providerId="ADAL" clId="{15DDC7AB-B56B-4C71-A374-806D6C6A36D8}" dt="2023-02-13T14:49:10.626" v="1695" actId="478"/>
          <ac:spMkLst>
            <pc:docMk/>
            <pc:sldMk cId="2910174808" sldId="6846"/>
            <ac:spMk id="142" creationId="{0B22E188-3DE8-452F-8CCA-96CB9E51AC87}"/>
          </ac:spMkLst>
        </pc:spChg>
        <pc:spChg chg="del">
          <ac:chgData name="Smarius, John" userId="c30baacd-31b9-4ea6-b79e-1b4cd3c35358" providerId="ADAL" clId="{15DDC7AB-B56B-4C71-A374-806D6C6A36D8}" dt="2023-02-13T14:49:10.626" v="1695" actId="478"/>
          <ac:spMkLst>
            <pc:docMk/>
            <pc:sldMk cId="2910174808" sldId="6846"/>
            <ac:spMk id="143" creationId="{2508865D-A28E-4A09-BB09-51BD7E48EF72}"/>
          </ac:spMkLst>
        </pc:spChg>
        <pc:spChg chg="del">
          <ac:chgData name="Smarius, John" userId="c30baacd-31b9-4ea6-b79e-1b4cd3c35358" providerId="ADAL" clId="{15DDC7AB-B56B-4C71-A374-806D6C6A36D8}" dt="2023-02-13T14:49:10.626" v="1695" actId="478"/>
          <ac:spMkLst>
            <pc:docMk/>
            <pc:sldMk cId="2910174808" sldId="6846"/>
            <ac:spMk id="144" creationId="{00134FDF-2881-4942-AC60-0388D16A3D45}"/>
          </ac:spMkLst>
        </pc:spChg>
        <pc:spChg chg="del">
          <ac:chgData name="Smarius, John" userId="c30baacd-31b9-4ea6-b79e-1b4cd3c35358" providerId="ADAL" clId="{15DDC7AB-B56B-4C71-A374-806D6C6A36D8}" dt="2023-02-13T14:49:10.626" v="1695" actId="478"/>
          <ac:spMkLst>
            <pc:docMk/>
            <pc:sldMk cId="2910174808" sldId="6846"/>
            <ac:spMk id="145" creationId="{C28A8649-0F7F-4863-99CD-D8F5CAB38169}"/>
          </ac:spMkLst>
        </pc:spChg>
        <pc:spChg chg="del">
          <ac:chgData name="Smarius, John" userId="c30baacd-31b9-4ea6-b79e-1b4cd3c35358" providerId="ADAL" clId="{15DDC7AB-B56B-4C71-A374-806D6C6A36D8}" dt="2023-02-13T14:49:10.626" v="1695" actId="478"/>
          <ac:spMkLst>
            <pc:docMk/>
            <pc:sldMk cId="2910174808" sldId="6846"/>
            <ac:spMk id="146" creationId="{751375ED-8EB2-4E12-B6B7-272DF3BFE907}"/>
          </ac:spMkLst>
        </pc:spChg>
        <pc:spChg chg="del">
          <ac:chgData name="Smarius, John" userId="c30baacd-31b9-4ea6-b79e-1b4cd3c35358" providerId="ADAL" clId="{15DDC7AB-B56B-4C71-A374-806D6C6A36D8}" dt="2023-02-13T14:49:10.626" v="1695" actId="478"/>
          <ac:spMkLst>
            <pc:docMk/>
            <pc:sldMk cId="2910174808" sldId="6846"/>
            <ac:spMk id="147" creationId="{B553B2E9-53FC-47A9-B9C7-CFAD559A79FD}"/>
          </ac:spMkLst>
        </pc:spChg>
        <pc:spChg chg="del">
          <ac:chgData name="Smarius, John" userId="c30baacd-31b9-4ea6-b79e-1b4cd3c35358" providerId="ADAL" clId="{15DDC7AB-B56B-4C71-A374-806D6C6A36D8}" dt="2023-02-13T14:49:10.626" v="1695" actId="478"/>
          <ac:spMkLst>
            <pc:docMk/>
            <pc:sldMk cId="2910174808" sldId="6846"/>
            <ac:spMk id="148" creationId="{93ABDD42-9B28-4A03-AC43-DDCEC479C9A7}"/>
          </ac:spMkLst>
        </pc:spChg>
        <pc:spChg chg="del">
          <ac:chgData name="Smarius, John" userId="c30baacd-31b9-4ea6-b79e-1b4cd3c35358" providerId="ADAL" clId="{15DDC7AB-B56B-4C71-A374-806D6C6A36D8}" dt="2023-02-13T14:49:10.626" v="1695" actId="478"/>
          <ac:spMkLst>
            <pc:docMk/>
            <pc:sldMk cId="2910174808" sldId="6846"/>
            <ac:spMk id="149" creationId="{52714697-0DA5-40F5-8BFB-1723CBE63D45}"/>
          </ac:spMkLst>
        </pc:spChg>
        <pc:spChg chg="del">
          <ac:chgData name="Smarius, John" userId="c30baacd-31b9-4ea6-b79e-1b4cd3c35358" providerId="ADAL" clId="{15DDC7AB-B56B-4C71-A374-806D6C6A36D8}" dt="2023-02-13T14:49:10.626" v="1695" actId="478"/>
          <ac:spMkLst>
            <pc:docMk/>
            <pc:sldMk cId="2910174808" sldId="6846"/>
            <ac:spMk id="150" creationId="{9399B76C-3E3E-433D-B298-EC7561601968}"/>
          </ac:spMkLst>
        </pc:spChg>
        <pc:spChg chg="del">
          <ac:chgData name="Smarius, John" userId="c30baacd-31b9-4ea6-b79e-1b4cd3c35358" providerId="ADAL" clId="{15DDC7AB-B56B-4C71-A374-806D6C6A36D8}" dt="2023-02-13T14:49:26.009" v="1697" actId="478"/>
          <ac:spMkLst>
            <pc:docMk/>
            <pc:sldMk cId="2910174808" sldId="6846"/>
            <ac:spMk id="151" creationId="{6D63D3EE-FF77-402A-BD27-37DC2DF89482}"/>
          </ac:spMkLst>
        </pc:spChg>
        <pc:spChg chg="del">
          <ac:chgData name="Smarius, John" userId="c30baacd-31b9-4ea6-b79e-1b4cd3c35358" providerId="ADAL" clId="{15DDC7AB-B56B-4C71-A374-806D6C6A36D8}" dt="2023-02-13T14:49:10.626" v="1695" actId="478"/>
          <ac:spMkLst>
            <pc:docMk/>
            <pc:sldMk cId="2910174808" sldId="6846"/>
            <ac:spMk id="152" creationId="{5942EDA0-8E0C-4E6D-92C2-B54EC21D10AC}"/>
          </ac:spMkLst>
        </pc:spChg>
        <pc:spChg chg="del">
          <ac:chgData name="Smarius, John" userId="c30baacd-31b9-4ea6-b79e-1b4cd3c35358" providerId="ADAL" clId="{15DDC7AB-B56B-4C71-A374-806D6C6A36D8}" dt="2023-02-13T14:49:10.626" v="1695" actId="478"/>
          <ac:spMkLst>
            <pc:docMk/>
            <pc:sldMk cId="2910174808" sldId="6846"/>
            <ac:spMk id="153" creationId="{6AF7D09F-B785-432D-AFC0-9BF589E2A6EF}"/>
          </ac:spMkLst>
        </pc:spChg>
        <pc:spChg chg="del">
          <ac:chgData name="Smarius, John" userId="c30baacd-31b9-4ea6-b79e-1b4cd3c35358" providerId="ADAL" clId="{15DDC7AB-B56B-4C71-A374-806D6C6A36D8}" dt="2023-02-13T14:49:10.626" v="1695" actId="478"/>
          <ac:spMkLst>
            <pc:docMk/>
            <pc:sldMk cId="2910174808" sldId="6846"/>
            <ac:spMk id="154" creationId="{DA5308DB-DE9D-4F06-8284-861380E7DA29}"/>
          </ac:spMkLst>
        </pc:spChg>
        <pc:spChg chg="del">
          <ac:chgData name="Smarius, John" userId="c30baacd-31b9-4ea6-b79e-1b4cd3c35358" providerId="ADAL" clId="{15DDC7AB-B56B-4C71-A374-806D6C6A36D8}" dt="2023-02-13T14:49:10.626" v="1695" actId="478"/>
          <ac:spMkLst>
            <pc:docMk/>
            <pc:sldMk cId="2910174808" sldId="6846"/>
            <ac:spMk id="155" creationId="{FDB9EC73-8E25-45FF-B54B-490B900F6EEF}"/>
          </ac:spMkLst>
        </pc:spChg>
        <pc:spChg chg="del">
          <ac:chgData name="Smarius, John" userId="c30baacd-31b9-4ea6-b79e-1b4cd3c35358" providerId="ADAL" clId="{15DDC7AB-B56B-4C71-A374-806D6C6A36D8}" dt="2023-02-13T14:49:10.626" v="1695" actId="478"/>
          <ac:spMkLst>
            <pc:docMk/>
            <pc:sldMk cId="2910174808" sldId="6846"/>
            <ac:spMk id="156" creationId="{EDFB261A-9F1E-489D-AA2A-9DA72A53B8CF}"/>
          </ac:spMkLst>
        </pc:spChg>
        <pc:spChg chg="del">
          <ac:chgData name="Smarius, John" userId="c30baacd-31b9-4ea6-b79e-1b4cd3c35358" providerId="ADAL" clId="{15DDC7AB-B56B-4C71-A374-806D6C6A36D8}" dt="2023-02-13T14:49:10.626" v="1695" actId="478"/>
          <ac:spMkLst>
            <pc:docMk/>
            <pc:sldMk cId="2910174808" sldId="6846"/>
            <ac:spMk id="157" creationId="{B0C19E69-560D-4049-85E4-6BB55B6473D1}"/>
          </ac:spMkLst>
        </pc:spChg>
        <pc:spChg chg="del">
          <ac:chgData name="Smarius, John" userId="c30baacd-31b9-4ea6-b79e-1b4cd3c35358" providerId="ADAL" clId="{15DDC7AB-B56B-4C71-A374-806D6C6A36D8}" dt="2023-02-13T14:49:26.009" v="1697" actId="478"/>
          <ac:spMkLst>
            <pc:docMk/>
            <pc:sldMk cId="2910174808" sldId="6846"/>
            <ac:spMk id="158" creationId="{FE776061-0435-4926-9985-FEBF8DDF8CFB}"/>
          </ac:spMkLst>
        </pc:spChg>
        <pc:spChg chg="del">
          <ac:chgData name="Smarius, John" userId="c30baacd-31b9-4ea6-b79e-1b4cd3c35358" providerId="ADAL" clId="{15DDC7AB-B56B-4C71-A374-806D6C6A36D8}" dt="2023-02-13T14:49:26.009" v="1697" actId="478"/>
          <ac:spMkLst>
            <pc:docMk/>
            <pc:sldMk cId="2910174808" sldId="6846"/>
            <ac:spMk id="159" creationId="{2DFF9468-002A-40DB-A6A5-ACFB2EEA3829}"/>
          </ac:spMkLst>
        </pc:spChg>
        <pc:spChg chg="del">
          <ac:chgData name="Smarius, John" userId="c30baacd-31b9-4ea6-b79e-1b4cd3c35358" providerId="ADAL" clId="{15DDC7AB-B56B-4C71-A374-806D6C6A36D8}" dt="2023-02-13T14:49:16.756" v="1696" actId="478"/>
          <ac:spMkLst>
            <pc:docMk/>
            <pc:sldMk cId="2910174808" sldId="6846"/>
            <ac:spMk id="160" creationId="{D2A298AE-F732-4F64-8C0A-ADAE7729E76F}"/>
          </ac:spMkLst>
        </pc:spChg>
        <pc:spChg chg="del">
          <ac:chgData name="Smarius, John" userId="c30baacd-31b9-4ea6-b79e-1b4cd3c35358" providerId="ADAL" clId="{15DDC7AB-B56B-4C71-A374-806D6C6A36D8}" dt="2023-02-13T14:49:16.756" v="1696" actId="478"/>
          <ac:spMkLst>
            <pc:docMk/>
            <pc:sldMk cId="2910174808" sldId="6846"/>
            <ac:spMk id="161" creationId="{B628FE86-03E4-48AA-8497-9C04034AA074}"/>
          </ac:spMkLst>
        </pc:spChg>
        <pc:spChg chg="del">
          <ac:chgData name="Smarius, John" userId="c30baacd-31b9-4ea6-b79e-1b4cd3c35358" providerId="ADAL" clId="{15DDC7AB-B56B-4C71-A374-806D6C6A36D8}" dt="2023-02-13T14:49:16.756" v="1696" actId="478"/>
          <ac:spMkLst>
            <pc:docMk/>
            <pc:sldMk cId="2910174808" sldId="6846"/>
            <ac:spMk id="162" creationId="{73301153-9454-4CE0-949F-CCA82705CDF3}"/>
          </ac:spMkLst>
        </pc:spChg>
        <pc:spChg chg="del">
          <ac:chgData name="Smarius, John" userId="c30baacd-31b9-4ea6-b79e-1b4cd3c35358" providerId="ADAL" clId="{15DDC7AB-B56B-4C71-A374-806D6C6A36D8}" dt="2023-02-13T14:49:16.756" v="1696" actId="478"/>
          <ac:spMkLst>
            <pc:docMk/>
            <pc:sldMk cId="2910174808" sldId="6846"/>
            <ac:spMk id="163" creationId="{D620B419-C577-4728-876C-16CA958F325D}"/>
          </ac:spMkLst>
        </pc:spChg>
        <pc:spChg chg="del">
          <ac:chgData name="Smarius, John" userId="c30baacd-31b9-4ea6-b79e-1b4cd3c35358" providerId="ADAL" clId="{15DDC7AB-B56B-4C71-A374-806D6C6A36D8}" dt="2023-02-13T14:49:16.756" v="1696" actId="478"/>
          <ac:spMkLst>
            <pc:docMk/>
            <pc:sldMk cId="2910174808" sldId="6846"/>
            <ac:spMk id="164" creationId="{F88E9D0D-1D9B-4640-99C7-A83C6B8D1E15}"/>
          </ac:spMkLst>
        </pc:spChg>
        <pc:spChg chg="del">
          <ac:chgData name="Smarius, John" userId="c30baacd-31b9-4ea6-b79e-1b4cd3c35358" providerId="ADAL" clId="{15DDC7AB-B56B-4C71-A374-806D6C6A36D8}" dt="2023-02-13T14:49:16.756" v="1696" actId="478"/>
          <ac:spMkLst>
            <pc:docMk/>
            <pc:sldMk cId="2910174808" sldId="6846"/>
            <ac:spMk id="165" creationId="{00F60B5B-5B04-44BE-8EA9-707B9CD904A5}"/>
          </ac:spMkLst>
        </pc:spChg>
        <pc:spChg chg="del">
          <ac:chgData name="Smarius, John" userId="c30baacd-31b9-4ea6-b79e-1b4cd3c35358" providerId="ADAL" clId="{15DDC7AB-B56B-4C71-A374-806D6C6A36D8}" dt="2023-02-13T14:49:16.756" v="1696" actId="478"/>
          <ac:spMkLst>
            <pc:docMk/>
            <pc:sldMk cId="2910174808" sldId="6846"/>
            <ac:spMk id="166" creationId="{F386D5E8-C43C-4DFF-9E6F-31BAE5E9A25B}"/>
          </ac:spMkLst>
        </pc:spChg>
        <pc:spChg chg="del">
          <ac:chgData name="Smarius, John" userId="c30baacd-31b9-4ea6-b79e-1b4cd3c35358" providerId="ADAL" clId="{15DDC7AB-B56B-4C71-A374-806D6C6A36D8}" dt="2023-02-13T14:49:16.756" v="1696" actId="478"/>
          <ac:spMkLst>
            <pc:docMk/>
            <pc:sldMk cId="2910174808" sldId="6846"/>
            <ac:spMk id="167" creationId="{EBF165A1-FB20-4F5A-9CA1-253AED076127}"/>
          </ac:spMkLst>
        </pc:spChg>
        <pc:spChg chg="del">
          <ac:chgData name="Smarius, John" userId="c30baacd-31b9-4ea6-b79e-1b4cd3c35358" providerId="ADAL" clId="{15DDC7AB-B56B-4C71-A374-806D6C6A36D8}" dt="2023-02-13T14:49:16.756" v="1696" actId="478"/>
          <ac:spMkLst>
            <pc:docMk/>
            <pc:sldMk cId="2910174808" sldId="6846"/>
            <ac:spMk id="168" creationId="{A2644976-11FC-4CEB-999E-3632D10A5A7D}"/>
          </ac:spMkLst>
        </pc:spChg>
        <pc:spChg chg="del">
          <ac:chgData name="Smarius, John" userId="c30baacd-31b9-4ea6-b79e-1b4cd3c35358" providerId="ADAL" clId="{15DDC7AB-B56B-4C71-A374-806D6C6A36D8}" dt="2023-02-13T14:49:16.756" v="1696" actId="478"/>
          <ac:spMkLst>
            <pc:docMk/>
            <pc:sldMk cId="2910174808" sldId="6846"/>
            <ac:spMk id="169" creationId="{2B392CAA-77A8-4383-8723-31A6F1B35142}"/>
          </ac:spMkLst>
        </pc:spChg>
        <pc:spChg chg="del">
          <ac:chgData name="Smarius, John" userId="c30baacd-31b9-4ea6-b79e-1b4cd3c35358" providerId="ADAL" clId="{15DDC7AB-B56B-4C71-A374-806D6C6A36D8}" dt="2023-02-13T14:49:16.756" v="1696" actId="478"/>
          <ac:spMkLst>
            <pc:docMk/>
            <pc:sldMk cId="2910174808" sldId="6846"/>
            <ac:spMk id="170" creationId="{842788D8-3C3D-45E2-B207-79CC2394264D}"/>
          </ac:spMkLst>
        </pc:spChg>
        <pc:spChg chg="del">
          <ac:chgData name="Smarius, John" userId="c30baacd-31b9-4ea6-b79e-1b4cd3c35358" providerId="ADAL" clId="{15DDC7AB-B56B-4C71-A374-806D6C6A36D8}" dt="2023-02-13T14:49:16.756" v="1696" actId="478"/>
          <ac:spMkLst>
            <pc:docMk/>
            <pc:sldMk cId="2910174808" sldId="6846"/>
            <ac:spMk id="171" creationId="{84590836-DDCB-494F-8D74-6EE6F8F17B2B}"/>
          </ac:spMkLst>
        </pc:spChg>
        <pc:spChg chg="del">
          <ac:chgData name="Smarius, John" userId="c30baacd-31b9-4ea6-b79e-1b4cd3c35358" providerId="ADAL" clId="{15DDC7AB-B56B-4C71-A374-806D6C6A36D8}" dt="2023-02-13T14:49:16.756" v="1696" actId="478"/>
          <ac:spMkLst>
            <pc:docMk/>
            <pc:sldMk cId="2910174808" sldId="6846"/>
            <ac:spMk id="172" creationId="{0485694D-8840-4CF5-B65B-2480749D20DD}"/>
          </ac:spMkLst>
        </pc:spChg>
        <pc:spChg chg="del">
          <ac:chgData name="Smarius, John" userId="c30baacd-31b9-4ea6-b79e-1b4cd3c35358" providerId="ADAL" clId="{15DDC7AB-B56B-4C71-A374-806D6C6A36D8}" dt="2023-02-13T14:49:16.756" v="1696" actId="478"/>
          <ac:spMkLst>
            <pc:docMk/>
            <pc:sldMk cId="2910174808" sldId="6846"/>
            <ac:spMk id="173" creationId="{573C3785-72C9-41C0-B842-81095AEF135C}"/>
          </ac:spMkLst>
        </pc:spChg>
        <pc:spChg chg="del">
          <ac:chgData name="Smarius, John" userId="c30baacd-31b9-4ea6-b79e-1b4cd3c35358" providerId="ADAL" clId="{15DDC7AB-B56B-4C71-A374-806D6C6A36D8}" dt="2023-02-13T14:49:16.756" v="1696" actId="478"/>
          <ac:spMkLst>
            <pc:docMk/>
            <pc:sldMk cId="2910174808" sldId="6846"/>
            <ac:spMk id="174" creationId="{146295C0-C561-44C3-A4ED-F2F643B37935}"/>
          </ac:spMkLst>
        </pc:spChg>
        <pc:spChg chg="del">
          <ac:chgData name="Smarius, John" userId="c30baacd-31b9-4ea6-b79e-1b4cd3c35358" providerId="ADAL" clId="{15DDC7AB-B56B-4C71-A374-806D6C6A36D8}" dt="2023-02-13T11:07:48.701" v="1008" actId="478"/>
          <ac:spMkLst>
            <pc:docMk/>
            <pc:sldMk cId="2910174808" sldId="6846"/>
            <ac:spMk id="175" creationId="{5471523C-891F-41B0-A2E2-DBAF83B23CAC}"/>
          </ac:spMkLst>
        </pc:spChg>
        <pc:spChg chg="del">
          <ac:chgData name="Smarius, John" userId="c30baacd-31b9-4ea6-b79e-1b4cd3c35358" providerId="ADAL" clId="{15DDC7AB-B56B-4C71-A374-806D6C6A36D8}" dt="2023-02-13T11:07:48.701" v="1008" actId="478"/>
          <ac:spMkLst>
            <pc:docMk/>
            <pc:sldMk cId="2910174808" sldId="6846"/>
            <ac:spMk id="176" creationId="{4E65E152-B510-4F01-BFA4-081D28AC8DA1}"/>
          </ac:spMkLst>
        </pc:spChg>
        <pc:spChg chg="del">
          <ac:chgData name="Smarius, John" userId="c30baacd-31b9-4ea6-b79e-1b4cd3c35358" providerId="ADAL" clId="{15DDC7AB-B56B-4C71-A374-806D6C6A36D8}" dt="2023-02-13T11:07:48.701" v="1008" actId="478"/>
          <ac:spMkLst>
            <pc:docMk/>
            <pc:sldMk cId="2910174808" sldId="6846"/>
            <ac:spMk id="177" creationId="{8C9EF4DD-72AE-4BC6-911A-5553B3266A13}"/>
          </ac:spMkLst>
        </pc:spChg>
        <pc:spChg chg="del">
          <ac:chgData name="Smarius, John" userId="c30baacd-31b9-4ea6-b79e-1b4cd3c35358" providerId="ADAL" clId="{15DDC7AB-B56B-4C71-A374-806D6C6A36D8}" dt="2023-02-13T11:07:48.701" v="1008" actId="478"/>
          <ac:spMkLst>
            <pc:docMk/>
            <pc:sldMk cId="2910174808" sldId="6846"/>
            <ac:spMk id="178" creationId="{70954BE3-10C9-4242-BC9D-1C42C7DCB509}"/>
          </ac:spMkLst>
        </pc:spChg>
        <pc:spChg chg="del">
          <ac:chgData name="Smarius, John" userId="c30baacd-31b9-4ea6-b79e-1b4cd3c35358" providerId="ADAL" clId="{15DDC7AB-B56B-4C71-A374-806D6C6A36D8}" dt="2023-02-13T11:07:48.701" v="1008" actId="478"/>
          <ac:spMkLst>
            <pc:docMk/>
            <pc:sldMk cId="2910174808" sldId="6846"/>
            <ac:spMk id="180" creationId="{9596600F-542F-4801-8F94-9CBDE63A9CFF}"/>
          </ac:spMkLst>
        </pc:spChg>
        <pc:spChg chg="del">
          <ac:chgData name="Smarius, John" userId="c30baacd-31b9-4ea6-b79e-1b4cd3c35358" providerId="ADAL" clId="{15DDC7AB-B56B-4C71-A374-806D6C6A36D8}" dt="2023-02-13T11:07:48.701" v="1008" actId="478"/>
          <ac:spMkLst>
            <pc:docMk/>
            <pc:sldMk cId="2910174808" sldId="6846"/>
            <ac:spMk id="181" creationId="{12845877-243F-4506-8B86-D24DE9F5D771}"/>
          </ac:spMkLst>
        </pc:spChg>
        <pc:spChg chg="del">
          <ac:chgData name="Smarius, John" userId="c30baacd-31b9-4ea6-b79e-1b4cd3c35358" providerId="ADAL" clId="{15DDC7AB-B56B-4C71-A374-806D6C6A36D8}" dt="2023-02-13T11:07:48.701" v="1008" actId="478"/>
          <ac:spMkLst>
            <pc:docMk/>
            <pc:sldMk cId="2910174808" sldId="6846"/>
            <ac:spMk id="183" creationId="{C6E8A246-EB64-4650-97B6-234CA97258DE}"/>
          </ac:spMkLst>
        </pc:spChg>
        <pc:spChg chg="del">
          <ac:chgData name="Smarius, John" userId="c30baacd-31b9-4ea6-b79e-1b4cd3c35358" providerId="ADAL" clId="{15DDC7AB-B56B-4C71-A374-806D6C6A36D8}" dt="2023-02-13T11:07:48.701" v="1008" actId="478"/>
          <ac:spMkLst>
            <pc:docMk/>
            <pc:sldMk cId="2910174808" sldId="6846"/>
            <ac:spMk id="184" creationId="{E0B9948D-40E5-49A6-ABD9-3B0E6BC37A02}"/>
          </ac:spMkLst>
        </pc:spChg>
        <pc:spChg chg="del">
          <ac:chgData name="Smarius, John" userId="c30baacd-31b9-4ea6-b79e-1b4cd3c35358" providerId="ADAL" clId="{15DDC7AB-B56B-4C71-A374-806D6C6A36D8}" dt="2023-02-13T11:07:48.701" v="1008" actId="478"/>
          <ac:spMkLst>
            <pc:docMk/>
            <pc:sldMk cId="2910174808" sldId="6846"/>
            <ac:spMk id="185" creationId="{1A28952C-4FE4-4B0B-9A9E-0E0C1ECC106D}"/>
          </ac:spMkLst>
        </pc:spChg>
        <pc:spChg chg="del">
          <ac:chgData name="Smarius, John" userId="c30baacd-31b9-4ea6-b79e-1b4cd3c35358" providerId="ADAL" clId="{15DDC7AB-B56B-4C71-A374-806D6C6A36D8}" dt="2023-02-13T11:07:48.701" v="1008" actId="478"/>
          <ac:spMkLst>
            <pc:docMk/>
            <pc:sldMk cId="2910174808" sldId="6846"/>
            <ac:spMk id="187" creationId="{4FEA8726-A68E-4572-AF33-92FC995A8467}"/>
          </ac:spMkLst>
        </pc:spChg>
        <pc:spChg chg="del">
          <ac:chgData name="Smarius, John" userId="c30baacd-31b9-4ea6-b79e-1b4cd3c35358" providerId="ADAL" clId="{15DDC7AB-B56B-4C71-A374-806D6C6A36D8}" dt="2023-02-13T11:07:48.701" v="1008" actId="478"/>
          <ac:spMkLst>
            <pc:docMk/>
            <pc:sldMk cId="2910174808" sldId="6846"/>
            <ac:spMk id="188" creationId="{39BD4DC0-37B9-4504-A08B-B230A5D91C6A}"/>
          </ac:spMkLst>
        </pc:spChg>
        <pc:spChg chg="del">
          <ac:chgData name="Smarius, John" userId="c30baacd-31b9-4ea6-b79e-1b4cd3c35358" providerId="ADAL" clId="{15DDC7AB-B56B-4C71-A374-806D6C6A36D8}" dt="2023-02-13T11:07:48.701" v="1008" actId="478"/>
          <ac:spMkLst>
            <pc:docMk/>
            <pc:sldMk cId="2910174808" sldId="6846"/>
            <ac:spMk id="191" creationId="{0FCAF006-D6C2-4E21-A554-C517450E275F}"/>
          </ac:spMkLst>
        </pc:spChg>
        <pc:spChg chg="del">
          <ac:chgData name="Smarius, John" userId="c30baacd-31b9-4ea6-b79e-1b4cd3c35358" providerId="ADAL" clId="{15DDC7AB-B56B-4C71-A374-806D6C6A36D8}" dt="2023-02-13T11:07:48.701" v="1008" actId="478"/>
          <ac:spMkLst>
            <pc:docMk/>
            <pc:sldMk cId="2910174808" sldId="6846"/>
            <ac:spMk id="192" creationId="{2C71B61D-A89A-41F6-8A8B-6A2E5F5D5EDE}"/>
          </ac:spMkLst>
        </pc:spChg>
        <pc:spChg chg="del">
          <ac:chgData name="Smarius, John" userId="c30baacd-31b9-4ea6-b79e-1b4cd3c35358" providerId="ADAL" clId="{15DDC7AB-B56B-4C71-A374-806D6C6A36D8}" dt="2023-02-13T11:07:48.701" v="1008" actId="478"/>
          <ac:spMkLst>
            <pc:docMk/>
            <pc:sldMk cId="2910174808" sldId="6846"/>
            <ac:spMk id="193" creationId="{4F79F0F4-1BFD-4FE5-B885-954850C08386}"/>
          </ac:spMkLst>
        </pc:spChg>
        <pc:spChg chg="del">
          <ac:chgData name="Smarius, John" userId="c30baacd-31b9-4ea6-b79e-1b4cd3c35358" providerId="ADAL" clId="{15DDC7AB-B56B-4C71-A374-806D6C6A36D8}" dt="2023-02-13T11:07:48.701" v="1008" actId="478"/>
          <ac:spMkLst>
            <pc:docMk/>
            <pc:sldMk cId="2910174808" sldId="6846"/>
            <ac:spMk id="194" creationId="{0C553CFB-A65C-4623-8567-B3EC77D79355}"/>
          </ac:spMkLst>
        </pc:spChg>
        <pc:spChg chg="del">
          <ac:chgData name="Smarius, John" userId="c30baacd-31b9-4ea6-b79e-1b4cd3c35358" providerId="ADAL" clId="{15DDC7AB-B56B-4C71-A374-806D6C6A36D8}" dt="2023-02-13T11:07:48.701" v="1008" actId="478"/>
          <ac:spMkLst>
            <pc:docMk/>
            <pc:sldMk cId="2910174808" sldId="6846"/>
            <ac:spMk id="195" creationId="{A1D4C3C6-A058-4571-97F4-2060678EF613}"/>
          </ac:spMkLst>
        </pc:spChg>
        <pc:spChg chg="del">
          <ac:chgData name="Smarius, John" userId="c30baacd-31b9-4ea6-b79e-1b4cd3c35358" providerId="ADAL" clId="{15DDC7AB-B56B-4C71-A374-806D6C6A36D8}" dt="2023-02-13T11:07:48.701" v="1008" actId="478"/>
          <ac:spMkLst>
            <pc:docMk/>
            <pc:sldMk cId="2910174808" sldId="6846"/>
            <ac:spMk id="196" creationId="{B0E6E4FE-7320-4434-A234-1586AE1E9A13}"/>
          </ac:spMkLst>
        </pc:spChg>
        <pc:spChg chg="add mod ord">
          <ac:chgData name="Smarius, John" userId="c30baacd-31b9-4ea6-b79e-1b4cd3c35358" providerId="ADAL" clId="{15DDC7AB-B56B-4C71-A374-806D6C6A36D8}" dt="2023-02-13T15:30:57.299" v="1946" actId="1035"/>
          <ac:spMkLst>
            <pc:docMk/>
            <pc:sldMk cId="2910174808" sldId="6846"/>
            <ac:spMk id="197" creationId="{655D97CC-A1B4-15D4-4A3B-936FF58FF14D}"/>
          </ac:spMkLst>
        </pc:spChg>
        <pc:spChg chg="add mod">
          <ac:chgData name="Smarius, John" userId="c30baacd-31b9-4ea6-b79e-1b4cd3c35358" providerId="ADAL" clId="{15DDC7AB-B56B-4C71-A374-806D6C6A36D8}" dt="2023-02-13T15:30:42.225" v="1935" actId="1036"/>
          <ac:spMkLst>
            <pc:docMk/>
            <pc:sldMk cId="2910174808" sldId="6846"/>
            <ac:spMk id="200" creationId="{7B8DA6E7-9100-A647-2D75-13AE02759388}"/>
          </ac:spMkLst>
        </pc:spChg>
        <pc:spChg chg="del">
          <ac:chgData name="Smarius, John" userId="c30baacd-31b9-4ea6-b79e-1b4cd3c35358" providerId="ADAL" clId="{15DDC7AB-B56B-4C71-A374-806D6C6A36D8}" dt="2023-02-13T11:07:48.701" v="1008" actId="478"/>
          <ac:spMkLst>
            <pc:docMk/>
            <pc:sldMk cId="2910174808" sldId="6846"/>
            <ac:spMk id="202" creationId="{4B819639-ADB6-4CB8-AF8A-EFA094F26E0D}"/>
          </ac:spMkLst>
        </pc:spChg>
        <pc:spChg chg="del">
          <ac:chgData name="Smarius, John" userId="c30baacd-31b9-4ea6-b79e-1b4cd3c35358" providerId="ADAL" clId="{15DDC7AB-B56B-4C71-A374-806D6C6A36D8}" dt="2023-02-13T11:07:48.701" v="1008" actId="478"/>
          <ac:spMkLst>
            <pc:docMk/>
            <pc:sldMk cId="2910174808" sldId="6846"/>
            <ac:spMk id="203" creationId="{8BB9907B-D8E4-4F82-B280-A6B4263EF06E}"/>
          </ac:spMkLst>
        </pc:spChg>
        <pc:spChg chg="del">
          <ac:chgData name="Smarius, John" userId="c30baacd-31b9-4ea6-b79e-1b4cd3c35358" providerId="ADAL" clId="{15DDC7AB-B56B-4C71-A374-806D6C6A36D8}" dt="2023-02-13T11:07:48.701" v="1008" actId="478"/>
          <ac:spMkLst>
            <pc:docMk/>
            <pc:sldMk cId="2910174808" sldId="6846"/>
            <ac:spMk id="204" creationId="{C1C10C84-875D-444C-A428-682D034024A1}"/>
          </ac:spMkLst>
        </pc:spChg>
        <pc:spChg chg="del">
          <ac:chgData name="Smarius, John" userId="c30baacd-31b9-4ea6-b79e-1b4cd3c35358" providerId="ADAL" clId="{15DDC7AB-B56B-4C71-A374-806D6C6A36D8}" dt="2023-02-13T11:07:48.701" v="1008" actId="478"/>
          <ac:spMkLst>
            <pc:docMk/>
            <pc:sldMk cId="2910174808" sldId="6846"/>
            <ac:spMk id="205" creationId="{5EF4B213-21C7-4467-A145-7DE6DF2989C2}"/>
          </ac:spMkLst>
        </pc:spChg>
        <pc:spChg chg="del">
          <ac:chgData name="Smarius, John" userId="c30baacd-31b9-4ea6-b79e-1b4cd3c35358" providerId="ADAL" clId="{15DDC7AB-B56B-4C71-A374-806D6C6A36D8}" dt="2023-02-13T11:07:48.701" v="1008" actId="478"/>
          <ac:spMkLst>
            <pc:docMk/>
            <pc:sldMk cId="2910174808" sldId="6846"/>
            <ac:spMk id="208" creationId="{B075DE1C-463A-4264-A4AA-615D880F8AA2}"/>
          </ac:spMkLst>
        </pc:spChg>
        <pc:spChg chg="add del mod">
          <ac:chgData name="Smarius, John" userId="c30baacd-31b9-4ea6-b79e-1b4cd3c35358" providerId="ADAL" clId="{15DDC7AB-B56B-4C71-A374-806D6C6A36D8}" dt="2023-02-13T12:25:20.926" v="1406" actId="21"/>
          <ac:spMkLst>
            <pc:docMk/>
            <pc:sldMk cId="2910174808" sldId="6846"/>
            <ac:spMk id="225" creationId="{DFA2E912-EAA3-86ED-1BC8-A9C1EEB4E490}"/>
          </ac:spMkLst>
        </pc:spChg>
        <pc:spChg chg="add del mod">
          <ac:chgData name="Smarius, John" userId="c30baacd-31b9-4ea6-b79e-1b4cd3c35358" providerId="ADAL" clId="{15DDC7AB-B56B-4C71-A374-806D6C6A36D8}" dt="2023-02-13T12:25:20.926" v="1406" actId="21"/>
          <ac:spMkLst>
            <pc:docMk/>
            <pc:sldMk cId="2910174808" sldId="6846"/>
            <ac:spMk id="226" creationId="{AD19488B-ACD2-CBBE-E7BD-BA12104F3152}"/>
          </ac:spMkLst>
        </pc:spChg>
        <pc:spChg chg="add del mod">
          <ac:chgData name="Smarius, John" userId="c30baacd-31b9-4ea6-b79e-1b4cd3c35358" providerId="ADAL" clId="{15DDC7AB-B56B-4C71-A374-806D6C6A36D8}" dt="2023-02-13T12:25:20.926" v="1406" actId="21"/>
          <ac:spMkLst>
            <pc:docMk/>
            <pc:sldMk cId="2910174808" sldId="6846"/>
            <ac:spMk id="227" creationId="{6217511F-C77C-7BCF-77A3-ABCA260167C0}"/>
          </ac:spMkLst>
        </pc:spChg>
        <pc:spChg chg="add del mod">
          <ac:chgData name="Smarius, John" userId="c30baacd-31b9-4ea6-b79e-1b4cd3c35358" providerId="ADAL" clId="{15DDC7AB-B56B-4C71-A374-806D6C6A36D8}" dt="2023-02-13T12:25:20.926" v="1406" actId="21"/>
          <ac:spMkLst>
            <pc:docMk/>
            <pc:sldMk cId="2910174808" sldId="6846"/>
            <ac:spMk id="228" creationId="{0B203989-D644-2032-EAB0-2D31924C6A55}"/>
          </ac:spMkLst>
        </pc:spChg>
        <pc:spChg chg="del">
          <ac:chgData name="Smarius, John" userId="c30baacd-31b9-4ea6-b79e-1b4cd3c35358" providerId="ADAL" clId="{15DDC7AB-B56B-4C71-A374-806D6C6A36D8}" dt="2023-02-13T11:07:48.701" v="1008" actId="478"/>
          <ac:spMkLst>
            <pc:docMk/>
            <pc:sldMk cId="2910174808" sldId="6846"/>
            <ac:spMk id="229" creationId="{0E868089-46A5-4735-998F-23895F9795D9}"/>
          </ac:spMkLst>
        </pc:spChg>
        <pc:spChg chg="add del mod">
          <ac:chgData name="Smarius, John" userId="c30baacd-31b9-4ea6-b79e-1b4cd3c35358" providerId="ADAL" clId="{15DDC7AB-B56B-4C71-A374-806D6C6A36D8}" dt="2023-02-13T12:25:20.926" v="1406" actId="21"/>
          <ac:spMkLst>
            <pc:docMk/>
            <pc:sldMk cId="2910174808" sldId="6846"/>
            <ac:spMk id="230" creationId="{F65A634B-6BD3-98BC-6980-A8BE1C04AECF}"/>
          </ac:spMkLst>
        </pc:spChg>
        <pc:spChg chg="add del mod">
          <ac:chgData name="Smarius, John" userId="c30baacd-31b9-4ea6-b79e-1b4cd3c35358" providerId="ADAL" clId="{15DDC7AB-B56B-4C71-A374-806D6C6A36D8}" dt="2023-02-13T12:25:20.926" v="1406" actId="21"/>
          <ac:spMkLst>
            <pc:docMk/>
            <pc:sldMk cId="2910174808" sldId="6846"/>
            <ac:spMk id="231" creationId="{66B83D37-572F-E7BE-D441-845ECDD7B232}"/>
          </ac:spMkLst>
        </pc:spChg>
        <pc:spChg chg="add del mod">
          <ac:chgData name="Smarius, John" userId="c30baacd-31b9-4ea6-b79e-1b4cd3c35358" providerId="ADAL" clId="{15DDC7AB-B56B-4C71-A374-806D6C6A36D8}" dt="2023-02-13T12:25:20.926" v="1406" actId="21"/>
          <ac:spMkLst>
            <pc:docMk/>
            <pc:sldMk cId="2910174808" sldId="6846"/>
            <ac:spMk id="232" creationId="{ADD14C0E-D54E-0D65-2D6E-35BE7E5367F2}"/>
          </ac:spMkLst>
        </pc:spChg>
        <pc:spChg chg="add mod">
          <ac:chgData name="Smarius, John" userId="c30baacd-31b9-4ea6-b79e-1b4cd3c35358" providerId="ADAL" clId="{15DDC7AB-B56B-4C71-A374-806D6C6A36D8}" dt="2023-02-13T15:30:42.225" v="1935" actId="1036"/>
          <ac:spMkLst>
            <pc:docMk/>
            <pc:sldMk cId="2910174808" sldId="6846"/>
            <ac:spMk id="233" creationId="{3BFCDBFE-F450-52C3-F3E3-EA4A92ED7186}"/>
          </ac:spMkLst>
        </pc:spChg>
        <pc:spChg chg="add mod">
          <ac:chgData name="Smarius, John" userId="c30baacd-31b9-4ea6-b79e-1b4cd3c35358" providerId="ADAL" clId="{15DDC7AB-B56B-4C71-A374-806D6C6A36D8}" dt="2023-02-13T15:30:42.225" v="1935" actId="1036"/>
          <ac:spMkLst>
            <pc:docMk/>
            <pc:sldMk cId="2910174808" sldId="6846"/>
            <ac:spMk id="234" creationId="{A719E20B-2A7A-9AB7-7F01-F95B68FE6456}"/>
          </ac:spMkLst>
        </pc:spChg>
        <pc:spChg chg="add mod">
          <ac:chgData name="Smarius, John" userId="c30baacd-31b9-4ea6-b79e-1b4cd3c35358" providerId="ADAL" clId="{15DDC7AB-B56B-4C71-A374-806D6C6A36D8}" dt="2023-02-13T15:30:42.225" v="1935" actId="1036"/>
          <ac:spMkLst>
            <pc:docMk/>
            <pc:sldMk cId="2910174808" sldId="6846"/>
            <ac:spMk id="236" creationId="{A40892D1-1ECF-DA57-ADB7-23290C78858B}"/>
          </ac:spMkLst>
        </pc:spChg>
        <pc:spChg chg="add mod">
          <ac:chgData name="Smarius, John" userId="c30baacd-31b9-4ea6-b79e-1b4cd3c35358" providerId="ADAL" clId="{15DDC7AB-B56B-4C71-A374-806D6C6A36D8}" dt="2023-02-13T15:30:42.225" v="1935" actId="1036"/>
          <ac:spMkLst>
            <pc:docMk/>
            <pc:sldMk cId="2910174808" sldId="6846"/>
            <ac:spMk id="237" creationId="{487CC4E2-86D9-5CF1-624C-0D06BE6114D0}"/>
          </ac:spMkLst>
        </pc:spChg>
        <pc:spChg chg="add mod">
          <ac:chgData name="Smarius, John" userId="c30baacd-31b9-4ea6-b79e-1b4cd3c35358" providerId="ADAL" clId="{15DDC7AB-B56B-4C71-A374-806D6C6A36D8}" dt="2023-02-13T15:30:42.225" v="1935" actId="1036"/>
          <ac:spMkLst>
            <pc:docMk/>
            <pc:sldMk cId="2910174808" sldId="6846"/>
            <ac:spMk id="238" creationId="{0A2D1E3E-9D3E-10BC-A4B3-44E66A3BE7EE}"/>
          </ac:spMkLst>
        </pc:spChg>
        <pc:spChg chg="add mod">
          <ac:chgData name="Smarius, John" userId="c30baacd-31b9-4ea6-b79e-1b4cd3c35358" providerId="ADAL" clId="{15DDC7AB-B56B-4C71-A374-806D6C6A36D8}" dt="2023-02-13T15:30:42.225" v="1935" actId="1036"/>
          <ac:spMkLst>
            <pc:docMk/>
            <pc:sldMk cId="2910174808" sldId="6846"/>
            <ac:spMk id="239" creationId="{D4E10012-A2F8-5788-260F-7916AD0F36BC}"/>
          </ac:spMkLst>
        </pc:spChg>
        <pc:spChg chg="del">
          <ac:chgData name="Smarius, John" userId="c30baacd-31b9-4ea6-b79e-1b4cd3c35358" providerId="ADAL" clId="{15DDC7AB-B56B-4C71-A374-806D6C6A36D8}" dt="2023-02-13T11:07:48.701" v="1008" actId="478"/>
          <ac:spMkLst>
            <pc:docMk/>
            <pc:sldMk cId="2910174808" sldId="6846"/>
            <ac:spMk id="240" creationId="{71D4A12B-C402-4BC5-8E89-633C586BB635}"/>
          </ac:spMkLst>
        </pc:spChg>
        <pc:spChg chg="del">
          <ac:chgData name="Smarius, John" userId="c30baacd-31b9-4ea6-b79e-1b4cd3c35358" providerId="ADAL" clId="{15DDC7AB-B56B-4C71-A374-806D6C6A36D8}" dt="2023-02-13T11:07:48.701" v="1008" actId="478"/>
          <ac:spMkLst>
            <pc:docMk/>
            <pc:sldMk cId="2910174808" sldId="6846"/>
            <ac:spMk id="241" creationId="{0CED422E-9E92-40E1-84AE-907792FAB055}"/>
          </ac:spMkLst>
        </pc:spChg>
        <pc:spChg chg="add mod">
          <ac:chgData name="Smarius, John" userId="c30baacd-31b9-4ea6-b79e-1b4cd3c35358" providerId="ADAL" clId="{15DDC7AB-B56B-4C71-A374-806D6C6A36D8}" dt="2023-02-13T15:30:42.225" v="1935" actId="1036"/>
          <ac:spMkLst>
            <pc:docMk/>
            <pc:sldMk cId="2910174808" sldId="6846"/>
            <ac:spMk id="242" creationId="{43F3A4D4-BC49-40BD-4995-9C43BD094586}"/>
          </ac:spMkLst>
        </pc:spChg>
        <pc:spChg chg="del">
          <ac:chgData name="Smarius, John" userId="c30baacd-31b9-4ea6-b79e-1b4cd3c35358" providerId="ADAL" clId="{15DDC7AB-B56B-4C71-A374-806D6C6A36D8}" dt="2023-02-13T11:07:48.701" v="1008" actId="478"/>
          <ac:spMkLst>
            <pc:docMk/>
            <pc:sldMk cId="2910174808" sldId="6846"/>
            <ac:spMk id="245" creationId="{BF7986A2-BA51-4E97-9B95-65618A274D72}"/>
          </ac:spMkLst>
        </pc:spChg>
        <pc:spChg chg="add mod">
          <ac:chgData name="Smarius, John" userId="c30baacd-31b9-4ea6-b79e-1b4cd3c35358" providerId="ADAL" clId="{15DDC7AB-B56B-4C71-A374-806D6C6A36D8}" dt="2023-02-13T15:30:42.225" v="1935" actId="1036"/>
          <ac:spMkLst>
            <pc:docMk/>
            <pc:sldMk cId="2910174808" sldId="6846"/>
            <ac:spMk id="246" creationId="{06B9EB93-7173-7EDA-E70D-20F16D1A5EBD}"/>
          </ac:spMkLst>
        </pc:spChg>
        <pc:spChg chg="add mod ord">
          <ac:chgData name="Smarius, John" userId="c30baacd-31b9-4ea6-b79e-1b4cd3c35358" providerId="ADAL" clId="{15DDC7AB-B56B-4C71-A374-806D6C6A36D8}" dt="2023-02-13T15:30:42.225" v="1935" actId="1036"/>
          <ac:spMkLst>
            <pc:docMk/>
            <pc:sldMk cId="2910174808" sldId="6846"/>
            <ac:spMk id="270" creationId="{9B06EF70-DDCE-A280-62ED-9E5718336D07}"/>
          </ac:spMkLst>
        </pc:spChg>
        <pc:spChg chg="add mod ord">
          <ac:chgData name="Smarius, John" userId="c30baacd-31b9-4ea6-b79e-1b4cd3c35358" providerId="ADAL" clId="{15DDC7AB-B56B-4C71-A374-806D6C6A36D8}" dt="2023-02-13T15:30:42.225" v="1935" actId="1036"/>
          <ac:spMkLst>
            <pc:docMk/>
            <pc:sldMk cId="2910174808" sldId="6846"/>
            <ac:spMk id="271" creationId="{948B99AE-C112-CFB7-3368-7B065EAF71D1}"/>
          </ac:spMkLst>
        </pc:spChg>
        <pc:spChg chg="add mod ord">
          <ac:chgData name="Smarius, John" userId="c30baacd-31b9-4ea6-b79e-1b4cd3c35358" providerId="ADAL" clId="{15DDC7AB-B56B-4C71-A374-806D6C6A36D8}" dt="2023-02-13T15:30:42.225" v="1935" actId="1036"/>
          <ac:spMkLst>
            <pc:docMk/>
            <pc:sldMk cId="2910174808" sldId="6846"/>
            <ac:spMk id="272" creationId="{F3D352FD-49B7-ADB8-7E72-BEB1A1292A28}"/>
          </ac:spMkLst>
        </pc:spChg>
        <pc:spChg chg="add del mod">
          <ac:chgData name="Smarius, John" userId="c30baacd-31b9-4ea6-b79e-1b4cd3c35358" providerId="ADAL" clId="{15DDC7AB-B56B-4C71-A374-806D6C6A36D8}" dt="2023-02-13T14:49:36.447" v="1698" actId="478"/>
          <ac:spMkLst>
            <pc:docMk/>
            <pc:sldMk cId="2910174808" sldId="6846"/>
            <ac:spMk id="273" creationId="{CAFA108E-DA64-1938-9C90-0C94FDBBBD46}"/>
          </ac:spMkLst>
        </pc:spChg>
        <pc:spChg chg="add del mod">
          <ac:chgData name="Smarius, John" userId="c30baacd-31b9-4ea6-b79e-1b4cd3c35358" providerId="ADAL" clId="{15DDC7AB-B56B-4C71-A374-806D6C6A36D8}" dt="2023-02-13T14:49:36.447" v="1698" actId="478"/>
          <ac:spMkLst>
            <pc:docMk/>
            <pc:sldMk cId="2910174808" sldId="6846"/>
            <ac:spMk id="274" creationId="{49FBBB37-2E33-EF37-5E22-10D098D8FC26}"/>
          </ac:spMkLst>
        </pc:spChg>
        <pc:spChg chg="add del mod">
          <ac:chgData name="Smarius, John" userId="c30baacd-31b9-4ea6-b79e-1b4cd3c35358" providerId="ADAL" clId="{15DDC7AB-B56B-4C71-A374-806D6C6A36D8}" dt="2023-02-13T14:49:36.447" v="1698" actId="478"/>
          <ac:spMkLst>
            <pc:docMk/>
            <pc:sldMk cId="2910174808" sldId="6846"/>
            <ac:spMk id="275" creationId="{FBA12469-BDFF-8B09-71FA-4B5FC37CE66A}"/>
          </ac:spMkLst>
        </pc:spChg>
        <pc:spChg chg="add mod">
          <ac:chgData name="Smarius, John" userId="c30baacd-31b9-4ea6-b79e-1b4cd3c35358" providerId="ADAL" clId="{15DDC7AB-B56B-4C71-A374-806D6C6A36D8}" dt="2023-02-13T15:30:42.225" v="1935" actId="1036"/>
          <ac:spMkLst>
            <pc:docMk/>
            <pc:sldMk cId="2910174808" sldId="6846"/>
            <ac:spMk id="276" creationId="{6AD752BF-79D0-714C-59F8-299A1732A704}"/>
          </ac:spMkLst>
        </pc:spChg>
        <pc:spChg chg="add mod">
          <ac:chgData name="Smarius, John" userId="c30baacd-31b9-4ea6-b79e-1b4cd3c35358" providerId="ADAL" clId="{15DDC7AB-B56B-4C71-A374-806D6C6A36D8}" dt="2023-02-13T15:30:42.225" v="1935" actId="1036"/>
          <ac:spMkLst>
            <pc:docMk/>
            <pc:sldMk cId="2910174808" sldId="6846"/>
            <ac:spMk id="277" creationId="{C76AE801-ACDA-1CBF-0A57-9AD30E8BA6E1}"/>
          </ac:spMkLst>
        </pc:spChg>
        <pc:spChg chg="add mod">
          <ac:chgData name="Smarius, John" userId="c30baacd-31b9-4ea6-b79e-1b4cd3c35358" providerId="ADAL" clId="{15DDC7AB-B56B-4C71-A374-806D6C6A36D8}" dt="2023-02-13T15:30:42.225" v="1935" actId="1036"/>
          <ac:spMkLst>
            <pc:docMk/>
            <pc:sldMk cId="2910174808" sldId="6846"/>
            <ac:spMk id="278" creationId="{2D67050D-DF40-FEF2-973F-0EC29B42DD84}"/>
          </ac:spMkLst>
        </pc:spChg>
        <pc:spChg chg="add mod">
          <ac:chgData name="Smarius, John" userId="c30baacd-31b9-4ea6-b79e-1b4cd3c35358" providerId="ADAL" clId="{15DDC7AB-B56B-4C71-A374-806D6C6A36D8}" dt="2023-02-13T15:30:42.225" v="1935" actId="1036"/>
          <ac:spMkLst>
            <pc:docMk/>
            <pc:sldMk cId="2910174808" sldId="6846"/>
            <ac:spMk id="279" creationId="{2D7A9640-00A7-E2CB-1E97-55534CF4C0EA}"/>
          </ac:spMkLst>
        </pc:spChg>
        <pc:spChg chg="add mod">
          <ac:chgData name="Smarius, John" userId="c30baacd-31b9-4ea6-b79e-1b4cd3c35358" providerId="ADAL" clId="{15DDC7AB-B56B-4C71-A374-806D6C6A36D8}" dt="2023-02-13T15:30:42.225" v="1935" actId="1036"/>
          <ac:spMkLst>
            <pc:docMk/>
            <pc:sldMk cId="2910174808" sldId="6846"/>
            <ac:spMk id="280" creationId="{490FB317-D41B-859E-B190-9FAC35A3E8A2}"/>
          </ac:spMkLst>
        </pc:spChg>
        <pc:spChg chg="add mod">
          <ac:chgData name="Smarius, John" userId="c30baacd-31b9-4ea6-b79e-1b4cd3c35358" providerId="ADAL" clId="{15DDC7AB-B56B-4C71-A374-806D6C6A36D8}" dt="2023-02-13T15:30:42.225" v="1935" actId="1036"/>
          <ac:spMkLst>
            <pc:docMk/>
            <pc:sldMk cId="2910174808" sldId="6846"/>
            <ac:spMk id="281" creationId="{193975E5-F2B7-BE62-EF89-CE657092BCE5}"/>
          </ac:spMkLst>
        </pc:spChg>
        <pc:spChg chg="add mod">
          <ac:chgData name="Smarius, John" userId="c30baacd-31b9-4ea6-b79e-1b4cd3c35358" providerId="ADAL" clId="{15DDC7AB-B56B-4C71-A374-806D6C6A36D8}" dt="2023-02-13T14:49:58.808" v="1700" actId="571"/>
          <ac:spMkLst>
            <pc:docMk/>
            <pc:sldMk cId="2910174808" sldId="6846"/>
            <ac:spMk id="312" creationId="{8A2B4C24-A110-0A03-BF79-971FDE9F9306}"/>
          </ac:spMkLst>
        </pc:spChg>
        <pc:spChg chg="add mod">
          <ac:chgData name="Smarius, John" userId="c30baacd-31b9-4ea6-b79e-1b4cd3c35358" providerId="ADAL" clId="{15DDC7AB-B56B-4C71-A374-806D6C6A36D8}" dt="2023-02-13T14:49:58.808" v="1700" actId="571"/>
          <ac:spMkLst>
            <pc:docMk/>
            <pc:sldMk cId="2910174808" sldId="6846"/>
            <ac:spMk id="313" creationId="{20918BC0-8762-181D-D57A-7AB2A3E98E9B}"/>
          </ac:spMkLst>
        </pc:spChg>
        <pc:spChg chg="add mod">
          <ac:chgData name="Smarius, John" userId="c30baacd-31b9-4ea6-b79e-1b4cd3c35358" providerId="ADAL" clId="{15DDC7AB-B56B-4C71-A374-806D6C6A36D8}" dt="2023-02-13T14:49:58.808" v="1700" actId="571"/>
          <ac:spMkLst>
            <pc:docMk/>
            <pc:sldMk cId="2910174808" sldId="6846"/>
            <ac:spMk id="314" creationId="{0E6B8534-497B-CCB9-C64A-CA10B374824A}"/>
          </ac:spMkLst>
        </pc:spChg>
        <pc:spChg chg="add mod">
          <ac:chgData name="Smarius, John" userId="c30baacd-31b9-4ea6-b79e-1b4cd3c35358" providerId="ADAL" clId="{15DDC7AB-B56B-4C71-A374-806D6C6A36D8}" dt="2023-02-13T14:49:58.808" v="1700" actId="571"/>
          <ac:spMkLst>
            <pc:docMk/>
            <pc:sldMk cId="2910174808" sldId="6846"/>
            <ac:spMk id="315" creationId="{8C5CAD13-3B65-6E4B-2CCC-C00C8EF65206}"/>
          </ac:spMkLst>
        </pc:spChg>
        <pc:spChg chg="add mod">
          <ac:chgData name="Smarius, John" userId="c30baacd-31b9-4ea6-b79e-1b4cd3c35358" providerId="ADAL" clId="{15DDC7AB-B56B-4C71-A374-806D6C6A36D8}" dt="2023-02-13T14:49:58.808" v="1700" actId="571"/>
          <ac:spMkLst>
            <pc:docMk/>
            <pc:sldMk cId="2910174808" sldId="6846"/>
            <ac:spMk id="316" creationId="{4C466D89-3FCA-BBD0-96F2-A95FA815D684}"/>
          </ac:spMkLst>
        </pc:spChg>
        <pc:spChg chg="add mod">
          <ac:chgData name="Smarius, John" userId="c30baacd-31b9-4ea6-b79e-1b4cd3c35358" providerId="ADAL" clId="{15DDC7AB-B56B-4C71-A374-806D6C6A36D8}" dt="2023-02-13T15:30:42.225" v="1935" actId="1036"/>
          <ac:spMkLst>
            <pc:docMk/>
            <pc:sldMk cId="2910174808" sldId="6846"/>
            <ac:spMk id="322" creationId="{C0E6D67E-4F0E-E2E9-27FE-64FA9A1DFDC3}"/>
          </ac:spMkLst>
        </pc:spChg>
        <pc:spChg chg="add mod">
          <ac:chgData name="Smarius, John" userId="c30baacd-31b9-4ea6-b79e-1b4cd3c35358" providerId="ADAL" clId="{15DDC7AB-B56B-4C71-A374-806D6C6A36D8}" dt="2023-02-13T15:30:42.225" v="1935" actId="1036"/>
          <ac:spMkLst>
            <pc:docMk/>
            <pc:sldMk cId="2910174808" sldId="6846"/>
            <ac:spMk id="323" creationId="{AEDF9BC5-9F03-C380-5BB7-78A0402EDF09}"/>
          </ac:spMkLst>
        </pc:spChg>
        <pc:spChg chg="add mod">
          <ac:chgData name="Smarius, John" userId="c30baacd-31b9-4ea6-b79e-1b4cd3c35358" providerId="ADAL" clId="{15DDC7AB-B56B-4C71-A374-806D6C6A36D8}" dt="2023-02-13T15:30:42.225" v="1935" actId="1036"/>
          <ac:spMkLst>
            <pc:docMk/>
            <pc:sldMk cId="2910174808" sldId="6846"/>
            <ac:spMk id="324" creationId="{FBEDB9AF-7A99-8EFF-290C-D5BC9FD55161}"/>
          </ac:spMkLst>
        </pc:spChg>
        <pc:spChg chg="add mod">
          <ac:chgData name="Smarius, John" userId="c30baacd-31b9-4ea6-b79e-1b4cd3c35358" providerId="ADAL" clId="{15DDC7AB-B56B-4C71-A374-806D6C6A36D8}" dt="2023-02-13T15:30:42.225" v="1935" actId="1036"/>
          <ac:spMkLst>
            <pc:docMk/>
            <pc:sldMk cId="2910174808" sldId="6846"/>
            <ac:spMk id="325" creationId="{E63A4072-0FFA-8678-B47E-315A63CD95D2}"/>
          </ac:spMkLst>
        </pc:spChg>
        <pc:spChg chg="add mod">
          <ac:chgData name="Smarius, John" userId="c30baacd-31b9-4ea6-b79e-1b4cd3c35358" providerId="ADAL" clId="{15DDC7AB-B56B-4C71-A374-806D6C6A36D8}" dt="2023-02-13T15:30:42.225" v="1935" actId="1036"/>
          <ac:spMkLst>
            <pc:docMk/>
            <pc:sldMk cId="2910174808" sldId="6846"/>
            <ac:spMk id="345" creationId="{CEEA963D-7B62-4436-E6AB-096A12632351}"/>
          </ac:spMkLst>
        </pc:spChg>
        <pc:spChg chg="add mod">
          <ac:chgData name="Smarius, John" userId="c30baacd-31b9-4ea6-b79e-1b4cd3c35358" providerId="ADAL" clId="{15DDC7AB-B56B-4C71-A374-806D6C6A36D8}" dt="2023-02-13T15:30:42.225" v="1935" actId="1036"/>
          <ac:spMkLst>
            <pc:docMk/>
            <pc:sldMk cId="2910174808" sldId="6846"/>
            <ac:spMk id="352" creationId="{FF9147CE-C823-773F-7172-8D284418CD25}"/>
          </ac:spMkLst>
        </pc:spChg>
        <pc:spChg chg="add mod">
          <ac:chgData name="Smarius, John" userId="c30baacd-31b9-4ea6-b79e-1b4cd3c35358" providerId="ADAL" clId="{15DDC7AB-B56B-4C71-A374-806D6C6A36D8}" dt="2023-02-13T15:30:42.225" v="1935" actId="1036"/>
          <ac:spMkLst>
            <pc:docMk/>
            <pc:sldMk cId="2910174808" sldId="6846"/>
            <ac:spMk id="353" creationId="{B2BD0D67-4C18-89FE-03A1-195057BB8536}"/>
          </ac:spMkLst>
        </pc:spChg>
        <pc:spChg chg="add mod">
          <ac:chgData name="Smarius, John" userId="c30baacd-31b9-4ea6-b79e-1b4cd3c35358" providerId="ADAL" clId="{15DDC7AB-B56B-4C71-A374-806D6C6A36D8}" dt="2023-02-13T15:31:34.368" v="1950" actId="208"/>
          <ac:spMkLst>
            <pc:docMk/>
            <pc:sldMk cId="2910174808" sldId="6846"/>
            <ac:spMk id="355" creationId="{A3E1766E-0AEF-6C76-FEA1-FBAB1D49E2CA}"/>
          </ac:spMkLst>
        </pc:spChg>
        <pc:spChg chg="add mod">
          <ac:chgData name="Smarius, John" userId="c30baacd-31b9-4ea6-b79e-1b4cd3c35358" providerId="ADAL" clId="{15DDC7AB-B56B-4C71-A374-806D6C6A36D8}" dt="2023-02-13T15:31:34.368" v="1950" actId="208"/>
          <ac:spMkLst>
            <pc:docMk/>
            <pc:sldMk cId="2910174808" sldId="6846"/>
            <ac:spMk id="356" creationId="{E57B1638-C970-0007-5D46-75D6C3C9BCC5}"/>
          </ac:spMkLst>
        </pc:spChg>
        <pc:spChg chg="add mod">
          <ac:chgData name="Smarius, John" userId="c30baacd-31b9-4ea6-b79e-1b4cd3c35358" providerId="ADAL" clId="{15DDC7AB-B56B-4C71-A374-806D6C6A36D8}" dt="2023-02-13T15:31:34.368" v="1950" actId="208"/>
          <ac:spMkLst>
            <pc:docMk/>
            <pc:sldMk cId="2910174808" sldId="6846"/>
            <ac:spMk id="357" creationId="{DBF72383-BF77-B1CE-D135-EB9F5F70DB77}"/>
          </ac:spMkLst>
        </pc:spChg>
        <pc:spChg chg="add mod">
          <ac:chgData name="Smarius, John" userId="c30baacd-31b9-4ea6-b79e-1b4cd3c35358" providerId="ADAL" clId="{15DDC7AB-B56B-4C71-A374-806D6C6A36D8}" dt="2023-02-13T15:31:34.368" v="1950" actId="208"/>
          <ac:spMkLst>
            <pc:docMk/>
            <pc:sldMk cId="2910174808" sldId="6846"/>
            <ac:spMk id="358" creationId="{EF166BB5-2971-9159-8016-2B9A21F2D6EF}"/>
          </ac:spMkLst>
        </pc:spChg>
        <pc:spChg chg="mod">
          <ac:chgData name="Smarius, John" userId="c30baacd-31b9-4ea6-b79e-1b4cd3c35358" providerId="ADAL" clId="{15DDC7AB-B56B-4C71-A374-806D6C6A36D8}" dt="2023-02-13T15:48:31.059" v="2155" actId="207"/>
          <ac:spMkLst>
            <pc:docMk/>
            <pc:sldMk cId="2910174808" sldId="6846"/>
            <ac:spMk id="383" creationId="{AC09CF7E-2D7B-681A-1441-D65C15E87234}"/>
          </ac:spMkLst>
        </pc:spChg>
        <pc:spChg chg="mod">
          <ac:chgData name="Smarius, John" userId="c30baacd-31b9-4ea6-b79e-1b4cd3c35358" providerId="ADAL" clId="{15DDC7AB-B56B-4C71-A374-806D6C6A36D8}" dt="2023-02-13T15:48:31.059" v="2155" actId="207"/>
          <ac:spMkLst>
            <pc:docMk/>
            <pc:sldMk cId="2910174808" sldId="6846"/>
            <ac:spMk id="384" creationId="{443D38C4-4C4F-93F8-08D4-802EDC2C36BD}"/>
          </ac:spMkLst>
        </pc:spChg>
        <pc:spChg chg="mod">
          <ac:chgData name="Smarius, John" userId="c30baacd-31b9-4ea6-b79e-1b4cd3c35358" providerId="ADAL" clId="{15DDC7AB-B56B-4C71-A374-806D6C6A36D8}" dt="2023-02-13T15:48:31.059" v="2155" actId="207"/>
          <ac:spMkLst>
            <pc:docMk/>
            <pc:sldMk cId="2910174808" sldId="6846"/>
            <ac:spMk id="385" creationId="{75EF35CA-AC77-F855-3C6A-B97A6AF6A1DE}"/>
          </ac:spMkLst>
        </pc:spChg>
        <pc:spChg chg="mod">
          <ac:chgData name="Smarius, John" userId="c30baacd-31b9-4ea6-b79e-1b4cd3c35358" providerId="ADAL" clId="{15DDC7AB-B56B-4C71-A374-806D6C6A36D8}" dt="2023-02-13T15:48:31.059" v="2155" actId="207"/>
          <ac:spMkLst>
            <pc:docMk/>
            <pc:sldMk cId="2910174808" sldId="6846"/>
            <ac:spMk id="386" creationId="{E3147FC5-1F39-7502-AF82-8F0867DFE7DD}"/>
          </ac:spMkLst>
        </pc:spChg>
        <pc:spChg chg="mod">
          <ac:chgData name="Smarius, John" userId="c30baacd-31b9-4ea6-b79e-1b4cd3c35358" providerId="ADAL" clId="{15DDC7AB-B56B-4C71-A374-806D6C6A36D8}" dt="2023-02-13T15:48:31.059" v="2155" actId="207"/>
          <ac:spMkLst>
            <pc:docMk/>
            <pc:sldMk cId="2910174808" sldId="6846"/>
            <ac:spMk id="387" creationId="{7A3E5276-1441-26C7-CBB9-83E8CE0F693E}"/>
          </ac:spMkLst>
        </pc:spChg>
        <pc:spChg chg="mod">
          <ac:chgData name="Smarius, John" userId="c30baacd-31b9-4ea6-b79e-1b4cd3c35358" providerId="ADAL" clId="{15DDC7AB-B56B-4C71-A374-806D6C6A36D8}" dt="2023-02-13T15:48:31.059" v="2155" actId="207"/>
          <ac:spMkLst>
            <pc:docMk/>
            <pc:sldMk cId="2910174808" sldId="6846"/>
            <ac:spMk id="388" creationId="{26803341-BABA-0576-B850-94F1BD146AB0}"/>
          </ac:spMkLst>
        </pc:spChg>
        <pc:spChg chg="mod">
          <ac:chgData name="Smarius, John" userId="c30baacd-31b9-4ea6-b79e-1b4cd3c35358" providerId="ADAL" clId="{15DDC7AB-B56B-4C71-A374-806D6C6A36D8}" dt="2023-02-13T15:48:31.059" v="2155" actId="207"/>
          <ac:spMkLst>
            <pc:docMk/>
            <pc:sldMk cId="2910174808" sldId="6846"/>
            <ac:spMk id="389" creationId="{6D78ED39-A0B6-1885-4AE3-35E28BB8B699}"/>
          </ac:spMkLst>
        </pc:spChg>
        <pc:spChg chg="mod">
          <ac:chgData name="Smarius, John" userId="c30baacd-31b9-4ea6-b79e-1b4cd3c35358" providerId="ADAL" clId="{15DDC7AB-B56B-4C71-A374-806D6C6A36D8}" dt="2023-02-13T15:48:31.059" v="2155" actId="207"/>
          <ac:spMkLst>
            <pc:docMk/>
            <pc:sldMk cId="2910174808" sldId="6846"/>
            <ac:spMk id="390" creationId="{9B9EB727-E6D1-C23C-FB95-36515762D9D9}"/>
          </ac:spMkLst>
        </pc:spChg>
        <pc:spChg chg="del mod">
          <ac:chgData name="Smarius, John" userId="c30baacd-31b9-4ea6-b79e-1b4cd3c35358" providerId="ADAL" clId="{15DDC7AB-B56B-4C71-A374-806D6C6A36D8}" dt="2023-02-13T15:42:10.822" v="2134" actId="478"/>
          <ac:spMkLst>
            <pc:docMk/>
            <pc:sldMk cId="2910174808" sldId="6846"/>
            <ac:spMk id="391" creationId="{D6DD88D2-4C08-845C-E725-7F28DE59FAC1}"/>
          </ac:spMkLst>
        </pc:spChg>
        <pc:spChg chg="mod">
          <ac:chgData name="Smarius, John" userId="c30baacd-31b9-4ea6-b79e-1b4cd3c35358" providerId="ADAL" clId="{15DDC7AB-B56B-4C71-A374-806D6C6A36D8}" dt="2023-02-13T15:48:31.059" v="2155" actId="207"/>
          <ac:spMkLst>
            <pc:docMk/>
            <pc:sldMk cId="2910174808" sldId="6846"/>
            <ac:spMk id="392" creationId="{9B59C4EB-8702-F8DD-8F08-2D6E684736D2}"/>
          </ac:spMkLst>
        </pc:spChg>
        <pc:grpChg chg="add mod">
          <ac:chgData name="Smarius, John" userId="c30baacd-31b9-4ea6-b79e-1b4cd3c35358" providerId="ADAL" clId="{15DDC7AB-B56B-4C71-A374-806D6C6A36D8}" dt="2023-02-13T15:48:31.059" v="2155" actId="207"/>
          <ac:grpSpMkLst>
            <pc:docMk/>
            <pc:sldMk cId="2910174808" sldId="6846"/>
            <ac:grpSpMk id="382" creationId="{5623E605-20F2-0610-A2F9-4F600B442A9F}"/>
          </ac:grpSpMkLst>
        </pc:grpChg>
        <pc:cxnChg chg="add mod">
          <ac:chgData name="Smarius, John" userId="c30baacd-31b9-4ea6-b79e-1b4cd3c35358" providerId="ADAL" clId="{15DDC7AB-B56B-4C71-A374-806D6C6A36D8}" dt="2023-02-13T15:30:42.225" v="1935" actId="1036"/>
          <ac:cxnSpMkLst>
            <pc:docMk/>
            <pc:sldMk cId="2910174808" sldId="6846"/>
            <ac:cxnSpMk id="18" creationId="{090B4246-BF9F-DA99-7D8D-16482CF0CDA0}"/>
          </ac:cxnSpMkLst>
        </pc:cxnChg>
        <pc:cxnChg chg="add mod">
          <ac:chgData name="Smarius, John" userId="c30baacd-31b9-4ea6-b79e-1b4cd3c35358" providerId="ADAL" clId="{15DDC7AB-B56B-4C71-A374-806D6C6A36D8}" dt="2023-02-13T15:30:42.225" v="1935" actId="1036"/>
          <ac:cxnSpMkLst>
            <pc:docMk/>
            <pc:sldMk cId="2910174808" sldId="6846"/>
            <ac:cxnSpMk id="20" creationId="{B5EC9EEC-8741-F2BB-5326-A6277B0B8AEF}"/>
          </ac:cxnSpMkLst>
        </pc:cxnChg>
        <pc:cxnChg chg="add mod">
          <ac:chgData name="Smarius, John" userId="c30baacd-31b9-4ea6-b79e-1b4cd3c35358" providerId="ADAL" clId="{15DDC7AB-B56B-4C71-A374-806D6C6A36D8}" dt="2023-02-13T15:37:37.399" v="2120" actId="14100"/>
          <ac:cxnSpMkLst>
            <pc:docMk/>
            <pc:sldMk cId="2910174808" sldId="6846"/>
            <ac:cxnSpMk id="22" creationId="{FCBF586B-5C4A-7435-F1E2-7283B29F5DF9}"/>
          </ac:cxnSpMkLst>
        </pc:cxnChg>
        <pc:cxnChg chg="add mod">
          <ac:chgData name="Smarius, John" userId="c30baacd-31b9-4ea6-b79e-1b4cd3c35358" providerId="ADAL" clId="{15DDC7AB-B56B-4C71-A374-806D6C6A36D8}" dt="2023-02-13T15:30:42.225" v="1935" actId="1036"/>
          <ac:cxnSpMkLst>
            <pc:docMk/>
            <pc:sldMk cId="2910174808" sldId="6846"/>
            <ac:cxnSpMk id="26" creationId="{208E892F-9B15-448E-B326-15FE9DB3753A}"/>
          </ac:cxnSpMkLst>
        </pc:cxnChg>
        <pc:cxnChg chg="add mod">
          <ac:chgData name="Smarius, John" userId="c30baacd-31b9-4ea6-b79e-1b4cd3c35358" providerId="ADAL" clId="{15DDC7AB-B56B-4C71-A374-806D6C6A36D8}" dt="2023-02-13T15:30:42.225" v="1935" actId="1036"/>
          <ac:cxnSpMkLst>
            <pc:docMk/>
            <pc:sldMk cId="2910174808" sldId="6846"/>
            <ac:cxnSpMk id="27" creationId="{EB8E02FF-D0CC-6683-F530-C5D6A659A182}"/>
          </ac:cxnSpMkLst>
        </pc:cxnChg>
        <pc:cxnChg chg="add mod">
          <ac:chgData name="Smarius, John" userId="c30baacd-31b9-4ea6-b79e-1b4cd3c35358" providerId="ADAL" clId="{15DDC7AB-B56B-4C71-A374-806D6C6A36D8}" dt="2023-02-13T15:30:42.225" v="1935" actId="1036"/>
          <ac:cxnSpMkLst>
            <pc:docMk/>
            <pc:sldMk cId="2910174808" sldId="6846"/>
            <ac:cxnSpMk id="28" creationId="{8AFE2EF3-335A-2BAA-24D1-13691A3404D5}"/>
          </ac:cxnSpMkLst>
        </pc:cxnChg>
        <pc:cxnChg chg="add mod">
          <ac:chgData name="Smarius, John" userId="c30baacd-31b9-4ea6-b79e-1b4cd3c35358" providerId="ADAL" clId="{15DDC7AB-B56B-4C71-A374-806D6C6A36D8}" dt="2023-02-13T15:30:42.225" v="1935" actId="1036"/>
          <ac:cxnSpMkLst>
            <pc:docMk/>
            <pc:sldMk cId="2910174808" sldId="6846"/>
            <ac:cxnSpMk id="29" creationId="{81B0CBEB-1DD7-CCD2-09B3-ECCE3FE8DCE9}"/>
          </ac:cxnSpMkLst>
        </pc:cxnChg>
        <pc:cxnChg chg="add mod">
          <ac:chgData name="Smarius, John" userId="c30baacd-31b9-4ea6-b79e-1b4cd3c35358" providerId="ADAL" clId="{15DDC7AB-B56B-4C71-A374-806D6C6A36D8}" dt="2023-02-13T15:30:42.225" v="1935" actId="1036"/>
          <ac:cxnSpMkLst>
            <pc:docMk/>
            <pc:sldMk cId="2910174808" sldId="6846"/>
            <ac:cxnSpMk id="30" creationId="{1C5093E0-555A-C877-A32E-29BE5E331A8A}"/>
          </ac:cxnSpMkLst>
        </pc:cxnChg>
        <pc:cxnChg chg="add mod ord">
          <ac:chgData name="Smarius, John" userId="c30baacd-31b9-4ea6-b79e-1b4cd3c35358" providerId="ADAL" clId="{15DDC7AB-B56B-4C71-A374-806D6C6A36D8}" dt="2023-02-13T15:30:42.225" v="1935" actId="1036"/>
          <ac:cxnSpMkLst>
            <pc:docMk/>
            <pc:sldMk cId="2910174808" sldId="6846"/>
            <ac:cxnSpMk id="35" creationId="{72BE748F-3581-4DFF-27B0-B42642D4E574}"/>
          </ac:cxnSpMkLst>
        </pc:cxnChg>
        <pc:cxnChg chg="add mod">
          <ac:chgData name="Smarius, John" userId="c30baacd-31b9-4ea6-b79e-1b4cd3c35358" providerId="ADAL" clId="{15DDC7AB-B56B-4C71-A374-806D6C6A36D8}" dt="2023-02-13T15:30:42.225" v="1935" actId="1036"/>
          <ac:cxnSpMkLst>
            <pc:docMk/>
            <pc:sldMk cId="2910174808" sldId="6846"/>
            <ac:cxnSpMk id="39" creationId="{40F30015-ADCD-9B19-A594-4060F01E2BF7}"/>
          </ac:cxnSpMkLst>
        </pc:cxnChg>
        <pc:cxnChg chg="add mod">
          <ac:chgData name="Smarius, John" userId="c30baacd-31b9-4ea6-b79e-1b4cd3c35358" providerId="ADAL" clId="{15DDC7AB-B56B-4C71-A374-806D6C6A36D8}" dt="2023-02-13T15:30:42.225" v="1935" actId="1036"/>
          <ac:cxnSpMkLst>
            <pc:docMk/>
            <pc:sldMk cId="2910174808" sldId="6846"/>
            <ac:cxnSpMk id="40" creationId="{132F3934-1BF0-2E40-F3AC-EC23D5A92380}"/>
          </ac:cxnSpMkLst>
        </pc:cxnChg>
        <pc:cxnChg chg="add mod">
          <ac:chgData name="Smarius, John" userId="c30baacd-31b9-4ea6-b79e-1b4cd3c35358" providerId="ADAL" clId="{15DDC7AB-B56B-4C71-A374-806D6C6A36D8}" dt="2023-02-13T15:30:42.225" v="1935" actId="1036"/>
          <ac:cxnSpMkLst>
            <pc:docMk/>
            <pc:sldMk cId="2910174808" sldId="6846"/>
            <ac:cxnSpMk id="41" creationId="{538F6E70-986D-61C8-63B7-F6D950D15054}"/>
          </ac:cxnSpMkLst>
        </pc:cxnChg>
        <pc:cxnChg chg="add mod">
          <ac:chgData name="Smarius, John" userId="c30baacd-31b9-4ea6-b79e-1b4cd3c35358" providerId="ADAL" clId="{15DDC7AB-B56B-4C71-A374-806D6C6A36D8}" dt="2023-02-13T15:30:42.225" v="1935" actId="1036"/>
          <ac:cxnSpMkLst>
            <pc:docMk/>
            <pc:sldMk cId="2910174808" sldId="6846"/>
            <ac:cxnSpMk id="43" creationId="{23FDC1FB-7DFA-2C4C-05DD-90F61EF9EBB8}"/>
          </ac:cxnSpMkLst>
        </pc:cxnChg>
        <pc:cxnChg chg="add mod">
          <ac:chgData name="Smarius, John" userId="c30baacd-31b9-4ea6-b79e-1b4cd3c35358" providerId="ADAL" clId="{15DDC7AB-B56B-4C71-A374-806D6C6A36D8}" dt="2023-02-13T15:30:42.225" v="1935" actId="1036"/>
          <ac:cxnSpMkLst>
            <pc:docMk/>
            <pc:sldMk cId="2910174808" sldId="6846"/>
            <ac:cxnSpMk id="45" creationId="{EE2328BC-7D0C-F914-EFE1-378B2E68DEDB}"/>
          </ac:cxnSpMkLst>
        </pc:cxnChg>
        <pc:cxnChg chg="add mod">
          <ac:chgData name="Smarius, John" userId="c30baacd-31b9-4ea6-b79e-1b4cd3c35358" providerId="ADAL" clId="{15DDC7AB-B56B-4C71-A374-806D6C6A36D8}" dt="2023-02-13T15:37:44.994" v="2121" actId="14100"/>
          <ac:cxnSpMkLst>
            <pc:docMk/>
            <pc:sldMk cId="2910174808" sldId="6846"/>
            <ac:cxnSpMk id="46" creationId="{B014FB9D-75BA-A9BC-03E1-238A00C22656}"/>
          </ac:cxnSpMkLst>
        </pc:cxnChg>
        <pc:cxnChg chg="add mod">
          <ac:chgData name="Smarius, John" userId="c30baacd-31b9-4ea6-b79e-1b4cd3c35358" providerId="ADAL" clId="{15DDC7AB-B56B-4C71-A374-806D6C6A36D8}" dt="2023-02-13T15:30:42.225" v="1935" actId="1036"/>
          <ac:cxnSpMkLst>
            <pc:docMk/>
            <pc:sldMk cId="2910174808" sldId="6846"/>
            <ac:cxnSpMk id="48" creationId="{FBEC24B3-551D-4423-93E8-75888D38DD23}"/>
          </ac:cxnSpMkLst>
        </pc:cxnChg>
        <pc:cxnChg chg="add mod">
          <ac:chgData name="Smarius, John" userId="c30baacd-31b9-4ea6-b79e-1b4cd3c35358" providerId="ADAL" clId="{15DDC7AB-B56B-4C71-A374-806D6C6A36D8}" dt="2023-02-13T15:30:42.225" v="1935" actId="1036"/>
          <ac:cxnSpMkLst>
            <pc:docMk/>
            <pc:sldMk cId="2910174808" sldId="6846"/>
            <ac:cxnSpMk id="49" creationId="{1189D724-1B21-583C-4DA0-78153BE08AF0}"/>
          </ac:cxnSpMkLst>
        </pc:cxnChg>
        <pc:cxnChg chg="add mod ord">
          <ac:chgData name="Smarius, John" userId="c30baacd-31b9-4ea6-b79e-1b4cd3c35358" providerId="ADAL" clId="{15DDC7AB-B56B-4C71-A374-806D6C6A36D8}" dt="2023-02-13T15:30:42.225" v="1935" actId="1036"/>
          <ac:cxnSpMkLst>
            <pc:docMk/>
            <pc:sldMk cId="2910174808" sldId="6846"/>
            <ac:cxnSpMk id="50" creationId="{B15BDAC4-6532-314F-AEAE-73286103A6FA}"/>
          </ac:cxnSpMkLst>
        </pc:cxnChg>
        <pc:cxnChg chg="add mod">
          <ac:chgData name="Smarius, John" userId="c30baacd-31b9-4ea6-b79e-1b4cd3c35358" providerId="ADAL" clId="{15DDC7AB-B56B-4C71-A374-806D6C6A36D8}" dt="2023-02-13T15:30:42.225" v="1935" actId="1036"/>
          <ac:cxnSpMkLst>
            <pc:docMk/>
            <pc:sldMk cId="2910174808" sldId="6846"/>
            <ac:cxnSpMk id="51" creationId="{99195BAF-5EB8-8A57-E2FE-4D14DA1CC0C4}"/>
          </ac:cxnSpMkLst>
        </pc:cxnChg>
        <pc:cxnChg chg="add mod">
          <ac:chgData name="Smarius, John" userId="c30baacd-31b9-4ea6-b79e-1b4cd3c35358" providerId="ADAL" clId="{15DDC7AB-B56B-4C71-A374-806D6C6A36D8}" dt="2023-02-13T15:30:42.225" v="1935" actId="1036"/>
          <ac:cxnSpMkLst>
            <pc:docMk/>
            <pc:sldMk cId="2910174808" sldId="6846"/>
            <ac:cxnSpMk id="63" creationId="{2908826D-AF9D-F712-C64C-1D705D909097}"/>
          </ac:cxnSpMkLst>
        </pc:cxnChg>
        <pc:cxnChg chg="del mod">
          <ac:chgData name="Smarius, John" userId="c30baacd-31b9-4ea6-b79e-1b4cd3c35358" providerId="ADAL" clId="{15DDC7AB-B56B-4C71-A374-806D6C6A36D8}" dt="2023-02-13T11:07:48.701" v="1008" actId="478"/>
          <ac:cxnSpMkLst>
            <pc:docMk/>
            <pc:sldMk cId="2910174808" sldId="6846"/>
            <ac:cxnSpMk id="69" creationId="{00000000-0000-0000-0000-000000000000}"/>
          </ac:cxnSpMkLst>
        </pc:cxnChg>
        <pc:cxnChg chg="add mod">
          <ac:chgData name="Smarius, John" userId="c30baacd-31b9-4ea6-b79e-1b4cd3c35358" providerId="ADAL" clId="{15DDC7AB-B56B-4C71-A374-806D6C6A36D8}" dt="2023-02-13T15:30:42.225" v="1935" actId="1036"/>
          <ac:cxnSpMkLst>
            <pc:docMk/>
            <pc:sldMk cId="2910174808" sldId="6846"/>
            <ac:cxnSpMk id="73" creationId="{32E334BC-D03D-CC7D-B541-4D2CC909723C}"/>
          </ac:cxnSpMkLst>
        </pc:cxnChg>
        <pc:cxnChg chg="add mod">
          <ac:chgData name="Smarius, John" userId="c30baacd-31b9-4ea6-b79e-1b4cd3c35358" providerId="ADAL" clId="{15DDC7AB-B56B-4C71-A374-806D6C6A36D8}" dt="2023-02-13T15:37:29.794" v="2119" actId="14100"/>
          <ac:cxnSpMkLst>
            <pc:docMk/>
            <pc:sldMk cId="2910174808" sldId="6846"/>
            <ac:cxnSpMk id="74" creationId="{C9C9582C-8E2E-2FD9-6EDD-8CADC31FF599}"/>
          </ac:cxnSpMkLst>
        </pc:cxnChg>
        <pc:cxnChg chg="add mod">
          <ac:chgData name="Smarius, John" userId="c30baacd-31b9-4ea6-b79e-1b4cd3c35358" providerId="ADAL" clId="{15DDC7AB-B56B-4C71-A374-806D6C6A36D8}" dt="2023-02-13T15:30:42.225" v="1935" actId="1036"/>
          <ac:cxnSpMkLst>
            <pc:docMk/>
            <pc:sldMk cId="2910174808" sldId="6846"/>
            <ac:cxnSpMk id="75" creationId="{512178C9-32D0-1301-BFD6-B93A907F2198}"/>
          </ac:cxnSpMkLst>
        </pc:cxnChg>
        <pc:cxnChg chg="del mod">
          <ac:chgData name="Smarius, John" userId="c30baacd-31b9-4ea6-b79e-1b4cd3c35358" providerId="ADAL" clId="{15DDC7AB-B56B-4C71-A374-806D6C6A36D8}" dt="2023-02-13T11:07:48.701" v="1008" actId="478"/>
          <ac:cxnSpMkLst>
            <pc:docMk/>
            <pc:sldMk cId="2910174808" sldId="6846"/>
            <ac:cxnSpMk id="98" creationId="{9B1DE53D-60C3-4BF2-9B64-95A974927662}"/>
          </ac:cxnSpMkLst>
        </pc:cxnChg>
        <pc:cxnChg chg="del mod">
          <ac:chgData name="Smarius, John" userId="c30baacd-31b9-4ea6-b79e-1b4cd3c35358" providerId="ADAL" clId="{15DDC7AB-B56B-4C71-A374-806D6C6A36D8}" dt="2023-02-13T11:07:48.701" v="1008" actId="478"/>
          <ac:cxnSpMkLst>
            <pc:docMk/>
            <pc:sldMk cId="2910174808" sldId="6846"/>
            <ac:cxnSpMk id="99" creationId="{1B0FDA2E-749F-461A-B685-B434EFB468F4}"/>
          </ac:cxnSpMkLst>
        </pc:cxnChg>
        <pc:cxnChg chg="del mod">
          <ac:chgData name="Smarius, John" userId="c30baacd-31b9-4ea6-b79e-1b4cd3c35358" providerId="ADAL" clId="{15DDC7AB-B56B-4C71-A374-806D6C6A36D8}" dt="2023-02-13T11:07:48.701" v="1008" actId="478"/>
          <ac:cxnSpMkLst>
            <pc:docMk/>
            <pc:sldMk cId="2910174808" sldId="6846"/>
            <ac:cxnSpMk id="100" creationId="{B52F9DA9-2B91-4B71-B452-7FDB00135FD2}"/>
          </ac:cxnSpMkLst>
        </pc:cxnChg>
        <pc:cxnChg chg="del mod">
          <ac:chgData name="Smarius, John" userId="c30baacd-31b9-4ea6-b79e-1b4cd3c35358" providerId="ADAL" clId="{15DDC7AB-B56B-4C71-A374-806D6C6A36D8}" dt="2023-02-13T11:07:48.701" v="1008" actId="478"/>
          <ac:cxnSpMkLst>
            <pc:docMk/>
            <pc:sldMk cId="2910174808" sldId="6846"/>
            <ac:cxnSpMk id="103" creationId="{A76EF658-25E9-4E53-89C3-25BFC36A99A4}"/>
          </ac:cxnSpMkLst>
        </pc:cxnChg>
        <pc:cxnChg chg="del mod">
          <ac:chgData name="Smarius, John" userId="c30baacd-31b9-4ea6-b79e-1b4cd3c35358" providerId="ADAL" clId="{15DDC7AB-B56B-4C71-A374-806D6C6A36D8}" dt="2023-02-13T11:07:48.701" v="1008" actId="478"/>
          <ac:cxnSpMkLst>
            <pc:docMk/>
            <pc:sldMk cId="2910174808" sldId="6846"/>
            <ac:cxnSpMk id="106" creationId="{200FB654-D731-45F2-BB35-FAE5D76C0224}"/>
          </ac:cxnSpMkLst>
        </pc:cxnChg>
        <pc:cxnChg chg="del">
          <ac:chgData name="Smarius, John" userId="c30baacd-31b9-4ea6-b79e-1b4cd3c35358" providerId="ADAL" clId="{15DDC7AB-B56B-4C71-A374-806D6C6A36D8}" dt="2023-02-13T11:07:48.701" v="1008" actId="478"/>
          <ac:cxnSpMkLst>
            <pc:docMk/>
            <pc:sldMk cId="2910174808" sldId="6846"/>
            <ac:cxnSpMk id="111" creationId="{6ED642BB-C321-4CDF-BC4C-9EE0299E7129}"/>
          </ac:cxnSpMkLst>
        </pc:cxnChg>
        <pc:cxnChg chg="del mod">
          <ac:chgData name="Smarius, John" userId="c30baacd-31b9-4ea6-b79e-1b4cd3c35358" providerId="ADAL" clId="{15DDC7AB-B56B-4C71-A374-806D6C6A36D8}" dt="2023-02-13T11:07:48.701" v="1008" actId="478"/>
          <ac:cxnSpMkLst>
            <pc:docMk/>
            <pc:sldMk cId="2910174808" sldId="6846"/>
            <ac:cxnSpMk id="112" creationId="{AFF6DCB2-C226-4350-9320-D2748AB85DC1}"/>
          </ac:cxnSpMkLst>
        </pc:cxnChg>
        <pc:cxnChg chg="del mod">
          <ac:chgData name="Smarius, John" userId="c30baacd-31b9-4ea6-b79e-1b4cd3c35358" providerId="ADAL" clId="{15DDC7AB-B56B-4C71-A374-806D6C6A36D8}" dt="2023-02-13T11:07:48.701" v="1008" actId="478"/>
          <ac:cxnSpMkLst>
            <pc:docMk/>
            <pc:sldMk cId="2910174808" sldId="6846"/>
            <ac:cxnSpMk id="114" creationId="{8E039154-785E-48EA-87D8-303A799B8A04}"/>
          </ac:cxnSpMkLst>
        </pc:cxnChg>
        <pc:cxnChg chg="del mod">
          <ac:chgData name="Smarius, John" userId="c30baacd-31b9-4ea6-b79e-1b4cd3c35358" providerId="ADAL" clId="{15DDC7AB-B56B-4C71-A374-806D6C6A36D8}" dt="2023-02-13T11:07:48.701" v="1008" actId="478"/>
          <ac:cxnSpMkLst>
            <pc:docMk/>
            <pc:sldMk cId="2910174808" sldId="6846"/>
            <ac:cxnSpMk id="115" creationId="{B0CBD33E-E804-473E-90A5-F51332AA976E}"/>
          </ac:cxnSpMkLst>
        </pc:cxnChg>
        <pc:cxnChg chg="del mod">
          <ac:chgData name="Smarius, John" userId="c30baacd-31b9-4ea6-b79e-1b4cd3c35358" providerId="ADAL" clId="{15DDC7AB-B56B-4C71-A374-806D6C6A36D8}" dt="2023-02-13T11:07:48.701" v="1008" actId="478"/>
          <ac:cxnSpMkLst>
            <pc:docMk/>
            <pc:sldMk cId="2910174808" sldId="6846"/>
            <ac:cxnSpMk id="116" creationId="{ECCA68B0-F99D-4D39-B53B-9AF6FED3F4C7}"/>
          </ac:cxnSpMkLst>
        </pc:cxnChg>
        <pc:cxnChg chg="del mod">
          <ac:chgData name="Smarius, John" userId="c30baacd-31b9-4ea6-b79e-1b4cd3c35358" providerId="ADAL" clId="{15DDC7AB-B56B-4C71-A374-806D6C6A36D8}" dt="2023-02-13T11:07:48.701" v="1008" actId="478"/>
          <ac:cxnSpMkLst>
            <pc:docMk/>
            <pc:sldMk cId="2910174808" sldId="6846"/>
            <ac:cxnSpMk id="117" creationId="{0436D257-FB67-4BEB-A07E-7155D46B03A3}"/>
          </ac:cxnSpMkLst>
        </pc:cxnChg>
        <pc:cxnChg chg="del mod">
          <ac:chgData name="Smarius, John" userId="c30baacd-31b9-4ea6-b79e-1b4cd3c35358" providerId="ADAL" clId="{15DDC7AB-B56B-4C71-A374-806D6C6A36D8}" dt="2023-02-13T11:07:48.701" v="1008" actId="478"/>
          <ac:cxnSpMkLst>
            <pc:docMk/>
            <pc:sldMk cId="2910174808" sldId="6846"/>
            <ac:cxnSpMk id="118" creationId="{9EBB896E-610F-42BB-8CD3-39976455B15B}"/>
          </ac:cxnSpMkLst>
        </pc:cxnChg>
        <pc:cxnChg chg="del mod">
          <ac:chgData name="Smarius, John" userId="c30baacd-31b9-4ea6-b79e-1b4cd3c35358" providerId="ADAL" clId="{15DDC7AB-B56B-4C71-A374-806D6C6A36D8}" dt="2023-02-13T11:07:48.701" v="1008" actId="478"/>
          <ac:cxnSpMkLst>
            <pc:docMk/>
            <pc:sldMk cId="2910174808" sldId="6846"/>
            <ac:cxnSpMk id="120" creationId="{20771821-72A0-44FA-9A34-0BC2338BF390}"/>
          </ac:cxnSpMkLst>
        </pc:cxnChg>
        <pc:cxnChg chg="del mod">
          <ac:chgData name="Smarius, John" userId="c30baacd-31b9-4ea6-b79e-1b4cd3c35358" providerId="ADAL" clId="{15DDC7AB-B56B-4C71-A374-806D6C6A36D8}" dt="2023-02-13T11:07:48.701" v="1008" actId="478"/>
          <ac:cxnSpMkLst>
            <pc:docMk/>
            <pc:sldMk cId="2910174808" sldId="6846"/>
            <ac:cxnSpMk id="124" creationId="{0AE77F91-D3EE-4961-923D-DECBC79869AA}"/>
          </ac:cxnSpMkLst>
        </pc:cxnChg>
        <pc:cxnChg chg="del mod">
          <ac:chgData name="Smarius, John" userId="c30baacd-31b9-4ea6-b79e-1b4cd3c35358" providerId="ADAL" clId="{15DDC7AB-B56B-4C71-A374-806D6C6A36D8}" dt="2023-02-13T11:07:48.701" v="1008" actId="478"/>
          <ac:cxnSpMkLst>
            <pc:docMk/>
            <pc:sldMk cId="2910174808" sldId="6846"/>
            <ac:cxnSpMk id="127" creationId="{B272AFE4-920D-4D86-BC5E-2D651ADE4F73}"/>
          </ac:cxnSpMkLst>
        </pc:cxnChg>
        <pc:cxnChg chg="del mod">
          <ac:chgData name="Smarius, John" userId="c30baacd-31b9-4ea6-b79e-1b4cd3c35358" providerId="ADAL" clId="{15DDC7AB-B56B-4C71-A374-806D6C6A36D8}" dt="2023-02-13T11:07:48.701" v="1008" actId="478"/>
          <ac:cxnSpMkLst>
            <pc:docMk/>
            <pc:sldMk cId="2910174808" sldId="6846"/>
            <ac:cxnSpMk id="131" creationId="{92407EA4-1F2E-484D-8553-1AF782CDB7BC}"/>
          </ac:cxnSpMkLst>
        </pc:cxnChg>
        <pc:cxnChg chg="del mod">
          <ac:chgData name="Smarius, John" userId="c30baacd-31b9-4ea6-b79e-1b4cd3c35358" providerId="ADAL" clId="{15DDC7AB-B56B-4C71-A374-806D6C6A36D8}" dt="2023-02-13T11:07:48.701" v="1008" actId="478"/>
          <ac:cxnSpMkLst>
            <pc:docMk/>
            <pc:sldMk cId="2910174808" sldId="6846"/>
            <ac:cxnSpMk id="132" creationId="{AF7D851E-2DBA-451E-8078-9BA11E60622B}"/>
          </ac:cxnSpMkLst>
        </pc:cxnChg>
        <pc:cxnChg chg="del mod">
          <ac:chgData name="Smarius, John" userId="c30baacd-31b9-4ea6-b79e-1b4cd3c35358" providerId="ADAL" clId="{15DDC7AB-B56B-4C71-A374-806D6C6A36D8}" dt="2023-02-13T11:07:48.701" v="1008" actId="478"/>
          <ac:cxnSpMkLst>
            <pc:docMk/>
            <pc:sldMk cId="2910174808" sldId="6846"/>
            <ac:cxnSpMk id="133" creationId="{34E37A2C-56ED-4CA3-9EEA-49830ECD8EB8}"/>
          </ac:cxnSpMkLst>
        </pc:cxnChg>
        <pc:cxnChg chg="del mod">
          <ac:chgData name="Smarius, John" userId="c30baacd-31b9-4ea6-b79e-1b4cd3c35358" providerId="ADAL" clId="{15DDC7AB-B56B-4C71-A374-806D6C6A36D8}" dt="2023-02-13T11:07:48.701" v="1008" actId="478"/>
          <ac:cxnSpMkLst>
            <pc:docMk/>
            <pc:sldMk cId="2910174808" sldId="6846"/>
            <ac:cxnSpMk id="134" creationId="{A6E5E83C-C03F-440D-8759-0A3B95F1C06A}"/>
          </ac:cxnSpMkLst>
        </pc:cxnChg>
        <pc:cxnChg chg="del mod">
          <ac:chgData name="Smarius, John" userId="c30baacd-31b9-4ea6-b79e-1b4cd3c35358" providerId="ADAL" clId="{15DDC7AB-B56B-4C71-A374-806D6C6A36D8}" dt="2023-02-13T11:07:48.701" v="1008" actId="478"/>
          <ac:cxnSpMkLst>
            <pc:docMk/>
            <pc:sldMk cId="2910174808" sldId="6846"/>
            <ac:cxnSpMk id="136" creationId="{302444DC-1CD2-4427-A4E0-59E8E9B760E2}"/>
          </ac:cxnSpMkLst>
        </pc:cxnChg>
        <pc:cxnChg chg="del mod">
          <ac:chgData name="Smarius, John" userId="c30baacd-31b9-4ea6-b79e-1b4cd3c35358" providerId="ADAL" clId="{15DDC7AB-B56B-4C71-A374-806D6C6A36D8}" dt="2023-02-13T11:07:48.701" v="1008" actId="478"/>
          <ac:cxnSpMkLst>
            <pc:docMk/>
            <pc:sldMk cId="2910174808" sldId="6846"/>
            <ac:cxnSpMk id="140" creationId="{C1E30BF7-A06C-4F89-BC09-7CBE35BF9508}"/>
          </ac:cxnSpMkLst>
        </pc:cxnChg>
        <pc:cxnChg chg="del mod">
          <ac:chgData name="Smarius, John" userId="c30baacd-31b9-4ea6-b79e-1b4cd3c35358" providerId="ADAL" clId="{15DDC7AB-B56B-4C71-A374-806D6C6A36D8}" dt="2023-02-13T11:07:48.701" v="1008" actId="478"/>
          <ac:cxnSpMkLst>
            <pc:docMk/>
            <pc:sldMk cId="2910174808" sldId="6846"/>
            <ac:cxnSpMk id="179" creationId="{460BF718-8C7D-4D28-B13F-EAF9EF77D504}"/>
          </ac:cxnSpMkLst>
        </pc:cxnChg>
        <pc:cxnChg chg="del mod">
          <ac:chgData name="Smarius, John" userId="c30baacd-31b9-4ea6-b79e-1b4cd3c35358" providerId="ADAL" clId="{15DDC7AB-B56B-4C71-A374-806D6C6A36D8}" dt="2023-02-13T11:07:48.701" v="1008" actId="478"/>
          <ac:cxnSpMkLst>
            <pc:docMk/>
            <pc:sldMk cId="2910174808" sldId="6846"/>
            <ac:cxnSpMk id="182" creationId="{DAA3C82F-DBB4-461F-9541-E7AD1E495F38}"/>
          </ac:cxnSpMkLst>
        </pc:cxnChg>
        <pc:cxnChg chg="del mod">
          <ac:chgData name="Smarius, John" userId="c30baacd-31b9-4ea6-b79e-1b4cd3c35358" providerId="ADAL" clId="{15DDC7AB-B56B-4C71-A374-806D6C6A36D8}" dt="2023-02-13T11:07:48.701" v="1008" actId="478"/>
          <ac:cxnSpMkLst>
            <pc:docMk/>
            <pc:sldMk cId="2910174808" sldId="6846"/>
            <ac:cxnSpMk id="186" creationId="{6E159104-F70B-48E2-B4BB-94050485B58E}"/>
          </ac:cxnSpMkLst>
        </pc:cxnChg>
        <pc:cxnChg chg="del mod">
          <ac:chgData name="Smarius, John" userId="c30baacd-31b9-4ea6-b79e-1b4cd3c35358" providerId="ADAL" clId="{15DDC7AB-B56B-4C71-A374-806D6C6A36D8}" dt="2023-02-13T11:07:48.701" v="1008" actId="478"/>
          <ac:cxnSpMkLst>
            <pc:docMk/>
            <pc:sldMk cId="2910174808" sldId="6846"/>
            <ac:cxnSpMk id="189" creationId="{2557EE69-4A41-410D-83FF-D1C0803EFB3B}"/>
          </ac:cxnSpMkLst>
        </pc:cxnChg>
        <pc:cxnChg chg="del mod">
          <ac:chgData name="Smarius, John" userId="c30baacd-31b9-4ea6-b79e-1b4cd3c35358" providerId="ADAL" clId="{15DDC7AB-B56B-4C71-A374-806D6C6A36D8}" dt="2023-02-13T11:07:48.701" v="1008" actId="478"/>
          <ac:cxnSpMkLst>
            <pc:docMk/>
            <pc:sldMk cId="2910174808" sldId="6846"/>
            <ac:cxnSpMk id="190" creationId="{8F355019-F2C8-492A-8C77-9D53CF86D60C}"/>
          </ac:cxnSpMkLst>
        </pc:cxnChg>
        <pc:cxnChg chg="del mod">
          <ac:chgData name="Smarius, John" userId="c30baacd-31b9-4ea6-b79e-1b4cd3c35358" providerId="ADAL" clId="{15DDC7AB-B56B-4C71-A374-806D6C6A36D8}" dt="2023-02-13T11:07:48.701" v="1008" actId="478"/>
          <ac:cxnSpMkLst>
            <pc:docMk/>
            <pc:sldMk cId="2910174808" sldId="6846"/>
            <ac:cxnSpMk id="207" creationId="{9CB58F6E-438C-489A-AF46-C37F0CDB6D7C}"/>
          </ac:cxnSpMkLst>
        </pc:cxnChg>
        <pc:cxnChg chg="del mod">
          <ac:chgData name="Smarius, John" userId="c30baacd-31b9-4ea6-b79e-1b4cd3c35358" providerId="ADAL" clId="{15DDC7AB-B56B-4C71-A374-806D6C6A36D8}" dt="2023-02-13T11:07:48.701" v="1008" actId="478"/>
          <ac:cxnSpMkLst>
            <pc:docMk/>
            <pc:sldMk cId="2910174808" sldId="6846"/>
            <ac:cxnSpMk id="209" creationId="{E9650A10-25DA-471F-9948-33D0902F2A40}"/>
          </ac:cxnSpMkLst>
        </pc:cxnChg>
        <pc:cxnChg chg="del">
          <ac:chgData name="Smarius, John" userId="c30baacd-31b9-4ea6-b79e-1b4cd3c35358" providerId="ADAL" clId="{15DDC7AB-B56B-4C71-A374-806D6C6A36D8}" dt="2023-02-13T11:07:48.701" v="1008" actId="478"/>
          <ac:cxnSpMkLst>
            <pc:docMk/>
            <pc:sldMk cId="2910174808" sldId="6846"/>
            <ac:cxnSpMk id="210" creationId="{5180AAE6-4D63-4CF5-99A5-C39C9347B743}"/>
          </ac:cxnSpMkLst>
        </pc:cxnChg>
        <pc:cxnChg chg="del">
          <ac:chgData name="Smarius, John" userId="c30baacd-31b9-4ea6-b79e-1b4cd3c35358" providerId="ADAL" clId="{15DDC7AB-B56B-4C71-A374-806D6C6A36D8}" dt="2023-02-13T11:07:48.701" v="1008" actId="478"/>
          <ac:cxnSpMkLst>
            <pc:docMk/>
            <pc:sldMk cId="2910174808" sldId="6846"/>
            <ac:cxnSpMk id="211" creationId="{0C4FCB97-6275-4A9F-ACAC-10116879E917}"/>
          </ac:cxnSpMkLst>
        </pc:cxnChg>
        <pc:cxnChg chg="del mod">
          <ac:chgData name="Smarius, John" userId="c30baacd-31b9-4ea6-b79e-1b4cd3c35358" providerId="ADAL" clId="{15DDC7AB-B56B-4C71-A374-806D6C6A36D8}" dt="2023-02-13T11:07:48.701" v="1008" actId="478"/>
          <ac:cxnSpMkLst>
            <pc:docMk/>
            <pc:sldMk cId="2910174808" sldId="6846"/>
            <ac:cxnSpMk id="212" creationId="{755B7E14-F474-4EF7-B6C0-5D70AF64B2CC}"/>
          </ac:cxnSpMkLst>
        </pc:cxnChg>
        <pc:cxnChg chg="del">
          <ac:chgData name="Smarius, John" userId="c30baacd-31b9-4ea6-b79e-1b4cd3c35358" providerId="ADAL" clId="{15DDC7AB-B56B-4C71-A374-806D6C6A36D8}" dt="2023-02-13T11:07:48.701" v="1008" actId="478"/>
          <ac:cxnSpMkLst>
            <pc:docMk/>
            <pc:sldMk cId="2910174808" sldId="6846"/>
            <ac:cxnSpMk id="213" creationId="{76B8E4B1-D4D5-46AA-895B-BD092C2A5459}"/>
          </ac:cxnSpMkLst>
        </pc:cxnChg>
        <pc:cxnChg chg="del">
          <ac:chgData name="Smarius, John" userId="c30baacd-31b9-4ea6-b79e-1b4cd3c35358" providerId="ADAL" clId="{15DDC7AB-B56B-4C71-A374-806D6C6A36D8}" dt="2023-02-13T11:07:48.701" v="1008" actId="478"/>
          <ac:cxnSpMkLst>
            <pc:docMk/>
            <pc:sldMk cId="2910174808" sldId="6846"/>
            <ac:cxnSpMk id="214" creationId="{0D9E67B8-279F-4214-931A-AFAD6CF1E049}"/>
          </ac:cxnSpMkLst>
        </pc:cxnChg>
        <pc:cxnChg chg="del">
          <ac:chgData name="Smarius, John" userId="c30baacd-31b9-4ea6-b79e-1b4cd3c35358" providerId="ADAL" clId="{15DDC7AB-B56B-4C71-A374-806D6C6A36D8}" dt="2023-02-13T11:07:48.701" v="1008" actId="478"/>
          <ac:cxnSpMkLst>
            <pc:docMk/>
            <pc:sldMk cId="2910174808" sldId="6846"/>
            <ac:cxnSpMk id="215" creationId="{083A6E7D-3EFD-42FE-B8F7-924B034AF20B}"/>
          </ac:cxnSpMkLst>
        </pc:cxnChg>
        <pc:cxnChg chg="del mod">
          <ac:chgData name="Smarius, John" userId="c30baacd-31b9-4ea6-b79e-1b4cd3c35358" providerId="ADAL" clId="{15DDC7AB-B56B-4C71-A374-806D6C6A36D8}" dt="2023-02-13T11:07:48.701" v="1008" actId="478"/>
          <ac:cxnSpMkLst>
            <pc:docMk/>
            <pc:sldMk cId="2910174808" sldId="6846"/>
            <ac:cxnSpMk id="216" creationId="{47A16CB0-B55F-4FD8-BD27-95C97EA20D97}"/>
          </ac:cxnSpMkLst>
        </pc:cxnChg>
        <pc:cxnChg chg="del mod">
          <ac:chgData name="Smarius, John" userId="c30baacd-31b9-4ea6-b79e-1b4cd3c35358" providerId="ADAL" clId="{15DDC7AB-B56B-4C71-A374-806D6C6A36D8}" dt="2023-02-13T11:07:48.701" v="1008" actId="478"/>
          <ac:cxnSpMkLst>
            <pc:docMk/>
            <pc:sldMk cId="2910174808" sldId="6846"/>
            <ac:cxnSpMk id="217" creationId="{6B4E134C-3420-4695-A891-4B53A1BC8908}"/>
          </ac:cxnSpMkLst>
        </pc:cxnChg>
        <pc:cxnChg chg="add mod">
          <ac:chgData name="Smarius, John" userId="c30baacd-31b9-4ea6-b79e-1b4cd3c35358" providerId="ADAL" clId="{15DDC7AB-B56B-4C71-A374-806D6C6A36D8}" dt="2023-02-13T15:30:42.225" v="1935" actId="1036"/>
          <ac:cxnSpMkLst>
            <pc:docMk/>
            <pc:sldMk cId="2910174808" sldId="6846"/>
            <ac:cxnSpMk id="222" creationId="{C4A14778-9B4A-37D8-F2EA-A40CC2F868E4}"/>
          </ac:cxnSpMkLst>
        </pc:cxnChg>
        <pc:cxnChg chg="del">
          <ac:chgData name="Smarius, John" userId="c30baacd-31b9-4ea6-b79e-1b4cd3c35358" providerId="ADAL" clId="{15DDC7AB-B56B-4C71-A374-806D6C6A36D8}" dt="2023-02-13T11:07:48.701" v="1008" actId="478"/>
          <ac:cxnSpMkLst>
            <pc:docMk/>
            <pc:sldMk cId="2910174808" sldId="6846"/>
            <ac:cxnSpMk id="235" creationId="{52DA7C3E-9FD1-4289-AEB4-AFB1D243C846}"/>
          </ac:cxnSpMkLst>
        </pc:cxnChg>
        <pc:cxnChg chg="del">
          <ac:chgData name="Smarius, John" userId="c30baacd-31b9-4ea6-b79e-1b4cd3c35358" providerId="ADAL" clId="{15DDC7AB-B56B-4C71-A374-806D6C6A36D8}" dt="2023-02-13T11:07:48.701" v="1008" actId="478"/>
          <ac:cxnSpMkLst>
            <pc:docMk/>
            <pc:sldMk cId="2910174808" sldId="6846"/>
            <ac:cxnSpMk id="243" creationId="{66260DF9-EDB8-4CAC-8DEA-0490996414FB}"/>
          </ac:cxnSpMkLst>
        </pc:cxnChg>
        <pc:cxnChg chg="del">
          <ac:chgData name="Smarius, John" userId="c30baacd-31b9-4ea6-b79e-1b4cd3c35358" providerId="ADAL" clId="{15DDC7AB-B56B-4C71-A374-806D6C6A36D8}" dt="2023-02-13T11:07:48.701" v="1008" actId="478"/>
          <ac:cxnSpMkLst>
            <pc:docMk/>
            <pc:sldMk cId="2910174808" sldId="6846"/>
            <ac:cxnSpMk id="244" creationId="{EAF2E0B6-B2F1-4977-B15F-EA5D7F45B1AF}"/>
          </ac:cxnSpMkLst>
        </pc:cxnChg>
        <pc:cxnChg chg="add mod">
          <ac:chgData name="Smarius, John" userId="c30baacd-31b9-4ea6-b79e-1b4cd3c35358" providerId="ADAL" clId="{15DDC7AB-B56B-4C71-A374-806D6C6A36D8}" dt="2023-02-13T15:30:42.225" v="1935" actId="1036"/>
          <ac:cxnSpMkLst>
            <pc:docMk/>
            <pc:sldMk cId="2910174808" sldId="6846"/>
            <ac:cxnSpMk id="247" creationId="{F5DA6D49-D78C-EB9A-A1A3-C71E85689EE7}"/>
          </ac:cxnSpMkLst>
        </pc:cxnChg>
        <pc:cxnChg chg="add mod">
          <ac:chgData name="Smarius, John" userId="c30baacd-31b9-4ea6-b79e-1b4cd3c35358" providerId="ADAL" clId="{15DDC7AB-B56B-4C71-A374-806D6C6A36D8}" dt="2023-02-13T15:30:42.225" v="1935" actId="1036"/>
          <ac:cxnSpMkLst>
            <pc:docMk/>
            <pc:sldMk cId="2910174808" sldId="6846"/>
            <ac:cxnSpMk id="248" creationId="{437ADA07-5B2E-1168-326F-19D02E039B31}"/>
          </ac:cxnSpMkLst>
        </pc:cxnChg>
        <pc:cxnChg chg="add mod">
          <ac:chgData name="Smarius, John" userId="c30baacd-31b9-4ea6-b79e-1b4cd3c35358" providerId="ADAL" clId="{15DDC7AB-B56B-4C71-A374-806D6C6A36D8}" dt="2023-02-13T15:30:42.225" v="1935" actId="1036"/>
          <ac:cxnSpMkLst>
            <pc:docMk/>
            <pc:sldMk cId="2910174808" sldId="6846"/>
            <ac:cxnSpMk id="249" creationId="{36A25DEC-F7F2-B097-614F-6743B68B9DA8}"/>
          </ac:cxnSpMkLst>
        </pc:cxnChg>
        <pc:cxnChg chg="add mod">
          <ac:chgData name="Smarius, John" userId="c30baacd-31b9-4ea6-b79e-1b4cd3c35358" providerId="ADAL" clId="{15DDC7AB-B56B-4C71-A374-806D6C6A36D8}" dt="2023-02-13T15:30:42.225" v="1935" actId="1036"/>
          <ac:cxnSpMkLst>
            <pc:docMk/>
            <pc:sldMk cId="2910174808" sldId="6846"/>
            <ac:cxnSpMk id="250" creationId="{35EFB117-A4EB-E08D-FB3D-203F685F867D}"/>
          </ac:cxnSpMkLst>
        </pc:cxnChg>
        <pc:cxnChg chg="add mod">
          <ac:chgData name="Smarius, John" userId="c30baacd-31b9-4ea6-b79e-1b4cd3c35358" providerId="ADAL" clId="{15DDC7AB-B56B-4C71-A374-806D6C6A36D8}" dt="2023-02-13T15:30:42.225" v="1935" actId="1036"/>
          <ac:cxnSpMkLst>
            <pc:docMk/>
            <pc:sldMk cId="2910174808" sldId="6846"/>
            <ac:cxnSpMk id="251" creationId="{9B804A90-9AD7-B9B7-3190-7BA0BB42FC5C}"/>
          </ac:cxnSpMkLst>
        </pc:cxnChg>
        <pc:cxnChg chg="add mod">
          <ac:chgData name="Smarius, John" userId="c30baacd-31b9-4ea6-b79e-1b4cd3c35358" providerId="ADAL" clId="{15DDC7AB-B56B-4C71-A374-806D6C6A36D8}" dt="2023-02-13T15:30:42.225" v="1935" actId="1036"/>
          <ac:cxnSpMkLst>
            <pc:docMk/>
            <pc:sldMk cId="2910174808" sldId="6846"/>
            <ac:cxnSpMk id="252" creationId="{198E0017-41CC-C5E0-94A3-A9414791A197}"/>
          </ac:cxnSpMkLst>
        </pc:cxnChg>
        <pc:cxnChg chg="add mod">
          <ac:chgData name="Smarius, John" userId="c30baacd-31b9-4ea6-b79e-1b4cd3c35358" providerId="ADAL" clId="{15DDC7AB-B56B-4C71-A374-806D6C6A36D8}" dt="2023-02-13T15:30:42.225" v="1935" actId="1036"/>
          <ac:cxnSpMkLst>
            <pc:docMk/>
            <pc:sldMk cId="2910174808" sldId="6846"/>
            <ac:cxnSpMk id="253" creationId="{B1597BB3-C592-EB7E-F91B-2B8719066174}"/>
          </ac:cxnSpMkLst>
        </pc:cxnChg>
        <pc:cxnChg chg="add mod">
          <ac:chgData name="Smarius, John" userId="c30baacd-31b9-4ea6-b79e-1b4cd3c35358" providerId="ADAL" clId="{15DDC7AB-B56B-4C71-A374-806D6C6A36D8}" dt="2023-02-13T15:30:42.225" v="1935" actId="1036"/>
          <ac:cxnSpMkLst>
            <pc:docMk/>
            <pc:sldMk cId="2910174808" sldId="6846"/>
            <ac:cxnSpMk id="254" creationId="{7671E50A-C706-E113-67E0-D6F1DA52C187}"/>
          </ac:cxnSpMkLst>
        </pc:cxnChg>
        <pc:cxnChg chg="add mod">
          <ac:chgData name="Smarius, John" userId="c30baacd-31b9-4ea6-b79e-1b4cd3c35358" providerId="ADAL" clId="{15DDC7AB-B56B-4C71-A374-806D6C6A36D8}" dt="2023-02-13T15:30:42.225" v="1935" actId="1036"/>
          <ac:cxnSpMkLst>
            <pc:docMk/>
            <pc:sldMk cId="2910174808" sldId="6846"/>
            <ac:cxnSpMk id="255" creationId="{C8CE93A6-7DB6-AB38-5DBB-9693CB7914F5}"/>
          </ac:cxnSpMkLst>
        </pc:cxnChg>
        <pc:cxnChg chg="add mod">
          <ac:chgData name="Smarius, John" userId="c30baacd-31b9-4ea6-b79e-1b4cd3c35358" providerId="ADAL" clId="{15DDC7AB-B56B-4C71-A374-806D6C6A36D8}" dt="2023-02-13T15:30:42.225" v="1935" actId="1036"/>
          <ac:cxnSpMkLst>
            <pc:docMk/>
            <pc:sldMk cId="2910174808" sldId="6846"/>
            <ac:cxnSpMk id="256" creationId="{5C5C11C1-AA68-DA22-ECC9-6FE97FC01A01}"/>
          </ac:cxnSpMkLst>
        </pc:cxnChg>
        <pc:cxnChg chg="add mod">
          <ac:chgData name="Smarius, John" userId="c30baacd-31b9-4ea6-b79e-1b4cd3c35358" providerId="ADAL" clId="{15DDC7AB-B56B-4C71-A374-806D6C6A36D8}" dt="2023-02-13T15:30:42.225" v="1935" actId="1036"/>
          <ac:cxnSpMkLst>
            <pc:docMk/>
            <pc:sldMk cId="2910174808" sldId="6846"/>
            <ac:cxnSpMk id="257" creationId="{1614FD3B-3228-FFF3-AD53-742266D8D875}"/>
          </ac:cxnSpMkLst>
        </pc:cxnChg>
        <pc:cxnChg chg="add mod">
          <ac:chgData name="Smarius, John" userId="c30baacd-31b9-4ea6-b79e-1b4cd3c35358" providerId="ADAL" clId="{15DDC7AB-B56B-4C71-A374-806D6C6A36D8}" dt="2023-02-13T15:30:42.225" v="1935" actId="1036"/>
          <ac:cxnSpMkLst>
            <pc:docMk/>
            <pc:sldMk cId="2910174808" sldId="6846"/>
            <ac:cxnSpMk id="265" creationId="{56A0C85C-CB47-00CE-B06D-CC1AC194F929}"/>
          </ac:cxnSpMkLst>
        </pc:cxnChg>
        <pc:cxnChg chg="add mod">
          <ac:chgData name="Smarius, John" userId="c30baacd-31b9-4ea6-b79e-1b4cd3c35358" providerId="ADAL" clId="{15DDC7AB-B56B-4C71-A374-806D6C6A36D8}" dt="2023-02-13T15:30:42.225" v="1935" actId="1036"/>
          <ac:cxnSpMkLst>
            <pc:docMk/>
            <pc:sldMk cId="2910174808" sldId="6846"/>
            <ac:cxnSpMk id="267" creationId="{108D5ABE-E4BF-8B36-9DCB-504489CAC46C}"/>
          </ac:cxnSpMkLst>
        </pc:cxnChg>
        <pc:cxnChg chg="add mod">
          <ac:chgData name="Smarius, John" userId="c30baacd-31b9-4ea6-b79e-1b4cd3c35358" providerId="ADAL" clId="{15DDC7AB-B56B-4C71-A374-806D6C6A36D8}" dt="2023-02-13T15:30:42.225" v="1935" actId="1036"/>
          <ac:cxnSpMkLst>
            <pc:docMk/>
            <pc:sldMk cId="2910174808" sldId="6846"/>
            <ac:cxnSpMk id="282" creationId="{726D7535-3B59-D828-75B9-605E8EC3356D}"/>
          </ac:cxnSpMkLst>
        </pc:cxnChg>
        <pc:cxnChg chg="add mod">
          <ac:chgData name="Smarius, John" userId="c30baacd-31b9-4ea6-b79e-1b4cd3c35358" providerId="ADAL" clId="{15DDC7AB-B56B-4C71-A374-806D6C6A36D8}" dt="2023-02-13T15:30:42.225" v="1935" actId="1036"/>
          <ac:cxnSpMkLst>
            <pc:docMk/>
            <pc:sldMk cId="2910174808" sldId="6846"/>
            <ac:cxnSpMk id="286" creationId="{D9565446-9186-C1FB-7690-3C1D30C96EA1}"/>
          </ac:cxnSpMkLst>
        </pc:cxnChg>
        <pc:cxnChg chg="add mod">
          <ac:chgData name="Smarius, John" userId="c30baacd-31b9-4ea6-b79e-1b4cd3c35358" providerId="ADAL" clId="{15DDC7AB-B56B-4C71-A374-806D6C6A36D8}" dt="2023-02-13T15:30:42.225" v="1935" actId="1036"/>
          <ac:cxnSpMkLst>
            <pc:docMk/>
            <pc:sldMk cId="2910174808" sldId="6846"/>
            <ac:cxnSpMk id="289" creationId="{08C0178F-6F67-A8A5-108E-076153D2899B}"/>
          </ac:cxnSpMkLst>
        </pc:cxnChg>
        <pc:cxnChg chg="add mod">
          <ac:chgData name="Smarius, John" userId="c30baacd-31b9-4ea6-b79e-1b4cd3c35358" providerId="ADAL" clId="{15DDC7AB-B56B-4C71-A374-806D6C6A36D8}" dt="2023-02-13T15:30:42.225" v="1935" actId="1036"/>
          <ac:cxnSpMkLst>
            <pc:docMk/>
            <pc:sldMk cId="2910174808" sldId="6846"/>
            <ac:cxnSpMk id="292" creationId="{53505681-5B47-8CE6-379F-1168DF23D855}"/>
          </ac:cxnSpMkLst>
        </pc:cxnChg>
        <pc:cxnChg chg="add mod">
          <ac:chgData name="Smarius, John" userId="c30baacd-31b9-4ea6-b79e-1b4cd3c35358" providerId="ADAL" clId="{15DDC7AB-B56B-4C71-A374-806D6C6A36D8}" dt="2023-02-13T15:30:42.225" v="1935" actId="1036"/>
          <ac:cxnSpMkLst>
            <pc:docMk/>
            <pc:sldMk cId="2910174808" sldId="6846"/>
            <ac:cxnSpMk id="295" creationId="{DE941DD6-772D-B8C3-16E7-E9E973F4301F}"/>
          </ac:cxnSpMkLst>
        </pc:cxnChg>
        <pc:cxnChg chg="add mod">
          <ac:chgData name="Smarius, John" userId="c30baacd-31b9-4ea6-b79e-1b4cd3c35358" providerId="ADAL" clId="{15DDC7AB-B56B-4C71-A374-806D6C6A36D8}" dt="2023-02-13T15:30:42.225" v="1935" actId="1036"/>
          <ac:cxnSpMkLst>
            <pc:docMk/>
            <pc:sldMk cId="2910174808" sldId="6846"/>
            <ac:cxnSpMk id="296" creationId="{FF3A970A-0F88-E228-A40F-4D17351C719B}"/>
          </ac:cxnSpMkLst>
        </pc:cxnChg>
        <pc:cxnChg chg="add mod">
          <ac:chgData name="Smarius, John" userId="c30baacd-31b9-4ea6-b79e-1b4cd3c35358" providerId="ADAL" clId="{15DDC7AB-B56B-4C71-A374-806D6C6A36D8}" dt="2023-02-13T15:30:42.225" v="1935" actId="1036"/>
          <ac:cxnSpMkLst>
            <pc:docMk/>
            <pc:sldMk cId="2910174808" sldId="6846"/>
            <ac:cxnSpMk id="301" creationId="{9399755A-6787-E463-77C1-B83B5752845E}"/>
          </ac:cxnSpMkLst>
        </pc:cxnChg>
        <pc:cxnChg chg="add mod">
          <ac:chgData name="Smarius, John" userId="c30baacd-31b9-4ea6-b79e-1b4cd3c35358" providerId="ADAL" clId="{15DDC7AB-B56B-4C71-A374-806D6C6A36D8}" dt="2023-02-13T15:30:42.225" v="1935" actId="1036"/>
          <ac:cxnSpMkLst>
            <pc:docMk/>
            <pc:sldMk cId="2910174808" sldId="6846"/>
            <ac:cxnSpMk id="302" creationId="{79A82E7E-DA67-9321-82EF-85A8112AA903}"/>
          </ac:cxnSpMkLst>
        </pc:cxnChg>
        <pc:cxnChg chg="add mod">
          <ac:chgData name="Smarius, John" userId="c30baacd-31b9-4ea6-b79e-1b4cd3c35358" providerId="ADAL" clId="{15DDC7AB-B56B-4C71-A374-806D6C6A36D8}" dt="2023-02-13T15:30:42.225" v="1935" actId="1036"/>
          <ac:cxnSpMkLst>
            <pc:docMk/>
            <pc:sldMk cId="2910174808" sldId="6846"/>
            <ac:cxnSpMk id="303" creationId="{419644B0-D0D6-0A36-2D0F-1FD2B2D50AB1}"/>
          </ac:cxnSpMkLst>
        </pc:cxnChg>
        <pc:cxnChg chg="add mod">
          <ac:chgData name="Smarius, John" userId="c30baacd-31b9-4ea6-b79e-1b4cd3c35358" providerId="ADAL" clId="{15DDC7AB-B56B-4C71-A374-806D6C6A36D8}" dt="2023-02-13T15:30:42.225" v="1935" actId="1036"/>
          <ac:cxnSpMkLst>
            <pc:docMk/>
            <pc:sldMk cId="2910174808" sldId="6846"/>
            <ac:cxnSpMk id="306" creationId="{EC56ACB9-E97D-52E9-FEC1-FB6051603D30}"/>
          </ac:cxnSpMkLst>
        </pc:cxnChg>
        <pc:cxnChg chg="add mod">
          <ac:chgData name="Smarius, John" userId="c30baacd-31b9-4ea6-b79e-1b4cd3c35358" providerId="ADAL" clId="{15DDC7AB-B56B-4C71-A374-806D6C6A36D8}" dt="2023-02-13T14:49:58.808" v="1700" actId="571"/>
          <ac:cxnSpMkLst>
            <pc:docMk/>
            <pc:sldMk cId="2910174808" sldId="6846"/>
            <ac:cxnSpMk id="317" creationId="{F5E8C66A-F882-FDAF-C094-5E8732C69AC5}"/>
          </ac:cxnSpMkLst>
        </pc:cxnChg>
        <pc:cxnChg chg="add mod">
          <ac:chgData name="Smarius, John" userId="c30baacd-31b9-4ea6-b79e-1b4cd3c35358" providerId="ADAL" clId="{15DDC7AB-B56B-4C71-A374-806D6C6A36D8}" dt="2023-02-13T14:49:58.808" v="1700" actId="571"/>
          <ac:cxnSpMkLst>
            <pc:docMk/>
            <pc:sldMk cId="2910174808" sldId="6846"/>
            <ac:cxnSpMk id="318" creationId="{44E5F47C-4161-BC70-77FF-047B411869C7}"/>
          </ac:cxnSpMkLst>
        </pc:cxnChg>
        <pc:cxnChg chg="add mod">
          <ac:chgData name="Smarius, John" userId="c30baacd-31b9-4ea6-b79e-1b4cd3c35358" providerId="ADAL" clId="{15DDC7AB-B56B-4C71-A374-806D6C6A36D8}" dt="2023-02-13T14:49:58.808" v="1700" actId="571"/>
          <ac:cxnSpMkLst>
            <pc:docMk/>
            <pc:sldMk cId="2910174808" sldId="6846"/>
            <ac:cxnSpMk id="319" creationId="{CAB83ADC-EFCD-C092-9873-0D92B93440F8}"/>
          </ac:cxnSpMkLst>
        </pc:cxnChg>
        <pc:cxnChg chg="add mod">
          <ac:chgData name="Smarius, John" userId="c30baacd-31b9-4ea6-b79e-1b4cd3c35358" providerId="ADAL" clId="{15DDC7AB-B56B-4C71-A374-806D6C6A36D8}" dt="2023-02-13T14:49:58.808" v="1700" actId="571"/>
          <ac:cxnSpMkLst>
            <pc:docMk/>
            <pc:sldMk cId="2910174808" sldId="6846"/>
            <ac:cxnSpMk id="320" creationId="{9711B69D-79BE-0A66-293D-AE657BA733CB}"/>
          </ac:cxnSpMkLst>
        </pc:cxnChg>
        <pc:cxnChg chg="add mod">
          <ac:chgData name="Smarius, John" userId="c30baacd-31b9-4ea6-b79e-1b4cd3c35358" providerId="ADAL" clId="{15DDC7AB-B56B-4C71-A374-806D6C6A36D8}" dt="2023-02-13T14:49:58.808" v="1700" actId="571"/>
          <ac:cxnSpMkLst>
            <pc:docMk/>
            <pc:sldMk cId="2910174808" sldId="6846"/>
            <ac:cxnSpMk id="321" creationId="{B3F095CA-CC45-E6D2-0EBC-9BF4F72E409E}"/>
          </ac:cxnSpMkLst>
        </pc:cxnChg>
        <pc:cxnChg chg="add mod">
          <ac:chgData name="Smarius, John" userId="c30baacd-31b9-4ea6-b79e-1b4cd3c35358" providerId="ADAL" clId="{15DDC7AB-B56B-4C71-A374-806D6C6A36D8}" dt="2023-02-13T15:30:42.225" v="1935" actId="1036"/>
          <ac:cxnSpMkLst>
            <pc:docMk/>
            <pc:sldMk cId="2910174808" sldId="6846"/>
            <ac:cxnSpMk id="326" creationId="{2C685EC8-2CF0-E345-A026-38093C6F9853}"/>
          </ac:cxnSpMkLst>
        </pc:cxnChg>
        <pc:cxnChg chg="add mod">
          <ac:chgData name="Smarius, John" userId="c30baacd-31b9-4ea6-b79e-1b4cd3c35358" providerId="ADAL" clId="{15DDC7AB-B56B-4C71-A374-806D6C6A36D8}" dt="2023-02-13T15:30:42.225" v="1935" actId="1036"/>
          <ac:cxnSpMkLst>
            <pc:docMk/>
            <pc:sldMk cId="2910174808" sldId="6846"/>
            <ac:cxnSpMk id="329" creationId="{7A2B42BA-188D-5DCB-5901-62BF8394994A}"/>
          </ac:cxnSpMkLst>
        </pc:cxnChg>
        <pc:cxnChg chg="add mod">
          <ac:chgData name="Smarius, John" userId="c30baacd-31b9-4ea6-b79e-1b4cd3c35358" providerId="ADAL" clId="{15DDC7AB-B56B-4C71-A374-806D6C6A36D8}" dt="2023-02-13T15:30:42.225" v="1935" actId="1036"/>
          <ac:cxnSpMkLst>
            <pc:docMk/>
            <pc:sldMk cId="2910174808" sldId="6846"/>
            <ac:cxnSpMk id="330" creationId="{7D6547B7-8773-342F-82B7-0BFC7EB7C810}"/>
          </ac:cxnSpMkLst>
        </pc:cxnChg>
        <pc:cxnChg chg="add mod">
          <ac:chgData name="Smarius, John" userId="c30baacd-31b9-4ea6-b79e-1b4cd3c35358" providerId="ADAL" clId="{15DDC7AB-B56B-4C71-A374-806D6C6A36D8}" dt="2023-02-13T15:30:42.225" v="1935" actId="1036"/>
          <ac:cxnSpMkLst>
            <pc:docMk/>
            <pc:sldMk cId="2910174808" sldId="6846"/>
            <ac:cxnSpMk id="332" creationId="{29730343-6E8B-B581-9148-5EA601EE25F4}"/>
          </ac:cxnSpMkLst>
        </pc:cxnChg>
        <pc:cxnChg chg="add mod">
          <ac:chgData name="Smarius, John" userId="c30baacd-31b9-4ea6-b79e-1b4cd3c35358" providerId="ADAL" clId="{15DDC7AB-B56B-4C71-A374-806D6C6A36D8}" dt="2023-02-13T15:30:42.225" v="1935" actId="1036"/>
          <ac:cxnSpMkLst>
            <pc:docMk/>
            <pc:sldMk cId="2910174808" sldId="6846"/>
            <ac:cxnSpMk id="334" creationId="{C0299A3F-AEC0-335E-4482-0A721F11C538}"/>
          </ac:cxnSpMkLst>
        </pc:cxnChg>
        <pc:cxnChg chg="add mod">
          <ac:chgData name="Smarius, John" userId="c30baacd-31b9-4ea6-b79e-1b4cd3c35358" providerId="ADAL" clId="{15DDC7AB-B56B-4C71-A374-806D6C6A36D8}" dt="2023-02-13T15:30:42.225" v="1935" actId="1036"/>
          <ac:cxnSpMkLst>
            <pc:docMk/>
            <pc:sldMk cId="2910174808" sldId="6846"/>
            <ac:cxnSpMk id="335" creationId="{1CBCE9BE-9887-0EBB-4E63-789944242AE9}"/>
          </ac:cxnSpMkLst>
        </pc:cxnChg>
        <pc:cxnChg chg="add mod">
          <ac:chgData name="Smarius, John" userId="c30baacd-31b9-4ea6-b79e-1b4cd3c35358" providerId="ADAL" clId="{15DDC7AB-B56B-4C71-A374-806D6C6A36D8}" dt="2023-02-13T15:30:42.225" v="1935" actId="1036"/>
          <ac:cxnSpMkLst>
            <pc:docMk/>
            <pc:sldMk cId="2910174808" sldId="6846"/>
            <ac:cxnSpMk id="340" creationId="{A1A49B9A-9259-1C37-96A3-9E8DAEC7DEE0}"/>
          </ac:cxnSpMkLst>
        </pc:cxnChg>
        <pc:cxnChg chg="add mod">
          <ac:chgData name="Smarius, John" userId="c30baacd-31b9-4ea6-b79e-1b4cd3c35358" providerId="ADAL" clId="{15DDC7AB-B56B-4C71-A374-806D6C6A36D8}" dt="2023-02-13T15:30:42.225" v="1935" actId="1036"/>
          <ac:cxnSpMkLst>
            <pc:docMk/>
            <pc:sldMk cId="2910174808" sldId="6846"/>
            <ac:cxnSpMk id="344" creationId="{14ED76D5-DB9F-5751-72C3-1E4417AC8E33}"/>
          </ac:cxnSpMkLst>
        </pc:cxnChg>
        <pc:cxnChg chg="add mod">
          <ac:chgData name="Smarius, John" userId="c30baacd-31b9-4ea6-b79e-1b4cd3c35358" providerId="ADAL" clId="{15DDC7AB-B56B-4C71-A374-806D6C6A36D8}" dt="2023-02-13T15:30:42.225" v="1935" actId="1036"/>
          <ac:cxnSpMkLst>
            <pc:docMk/>
            <pc:sldMk cId="2910174808" sldId="6846"/>
            <ac:cxnSpMk id="346" creationId="{87C9CDF3-3A2B-BC71-5555-ED641A340287}"/>
          </ac:cxnSpMkLst>
        </pc:cxnChg>
        <pc:cxnChg chg="add mod">
          <ac:chgData name="Smarius, John" userId="c30baacd-31b9-4ea6-b79e-1b4cd3c35358" providerId="ADAL" clId="{15DDC7AB-B56B-4C71-A374-806D6C6A36D8}" dt="2023-02-13T15:30:42.225" v="1935" actId="1036"/>
          <ac:cxnSpMkLst>
            <pc:docMk/>
            <pc:sldMk cId="2910174808" sldId="6846"/>
            <ac:cxnSpMk id="349" creationId="{B293695F-ED7C-7AB7-20F8-F8A22359ADA0}"/>
          </ac:cxnSpMkLst>
        </pc:cxnChg>
        <pc:cxnChg chg="add mod">
          <ac:chgData name="Smarius, John" userId="c30baacd-31b9-4ea6-b79e-1b4cd3c35358" providerId="ADAL" clId="{15DDC7AB-B56B-4C71-A374-806D6C6A36D8}" dt="2023-02-13T15:31:34.368" v="1950" actId="208"/>
          <ac:cxnSpMkLst>
            <pc:docMk/>
            <pc:sldMk cId="2910174808" sldId="6846"/>
            <ac:cxnSpMk id="359" creationId="{8B35D578-A06C-73D4-E3E6-F68FDE24CFDA}"/>
          </ac:cxnSpMkLst>
        </pc:cxnChg>
        <pc:cxnChg chg="add mod">
          <ac:chgData name="Smarius, John" userId="c30baacd-31b9-4ea6-b79e-1b4cd3c35358" providerId="ADAL" clId="{15DDC7AB-B56B-4C71-A374-806D6C6A36D8}" dt="2023-02-13T15:31:34.368" v="1950" actId="208"/>
          <ac:cxnSpMkLst>
            <pc:docMk/>
            <pc:sldMk cId="2910174808" sldId="6846"/>
            <ac:cxnSpMk id="361" creationId="{FD085686-C040-1A33-30D2-F7FA283AF66C}"/>
          </ac:cxnSpMkLst>
        </pc:cxnChg>
        <pc:cxnChg chg="add mod">
          <ac:chgData name="Smarius, John" userId="c30baacd-31b9-4ea6-b79e-1b4cd3c35358" providerId="ADAL" clId="{15DDC7AB-B56B-4C71-A374-806D6C6A36D8}" dt="2023-02-13T15:31:34.368" v="1950" actId="208"/>
          <ac:cxnSpMkLst>
            <pc:docMk/>
            <pc:sldMk cId="2910174808" sldId="6846"/>
            <ac:cxnSpMk id="369" creationId="{C2C70EEC-33AE-49C7-EEA1-788CD88B0850}"/>
          </ac:cxnSpMkLst>
        </pc:cxnChg>
        <pc:cxnChg chg="add mod">
          <ac:chgData name="Smarius, John" userId="c30baacd-31b9-4ea6-b79e-1b4cd3c35358" providerId="ADAL" clId="{15DDC7AB-B56B-4C71-A374-806D6C6A36D8}" dt="2023-02-13T15:31:34.368" v="1950" actId="208"/>
          <ac:cxnSpMkLst>
            <pc:docMk/>
            <pc:sldMk cId="2910174808" sldId="6846"/>
            <ac:cxnSpMk id="373" creationId="{4E6B0385-977E-0966-C33A-D9B4E5DA8496}"/>
          </ac:cxnSpMkLst>
        </pc:cxnChg>
        <pc:cxnChg chg="add mod">
          <ac:chgData name="Smarius, John" userId="c30baacd-31b9-4ea6-b79e-1b4cd3c35358" providerId="ADAL" clId="{15DDC7AB-B56B-4C71-A374-806D6C6A36D8}" dt="2023-02-13T15:31:34.368" v="1950" actId="208"/>
          <ac:cxnSpMkLst>
            <pc:docMk/>
            <pc:sldMk cId="2910174808" sldId="6846"/>
            <ac:cxnSpMk id="376" creationId="{C9B5AC99-D1DF-FCF0-EF62-9CBFF0AF689D}"/>
          </ac:cxnSpMkLst>
        </pc:cxnChg>
      </pc:sldChg>
      <pc:sldChg chg="addSp delSp modSp add del mod">
        <pc:chgData name="Smarius, John" userId="c30baacd-31b9-4ea6-b79e-1b4cd3c35358" providerId="ADAL" clId="{15DDC7AB-B56B-4C71-A374-806D6C6A36D8}" dt="2023-02-13T11:04:38.309" v="1006"/>
        <pc:sldMkLst>
          <pc:docMk/>
          <pc:sldMk cId="4154161705" sldId="6847"/>
        </pc:sldMkLst>
        <pc:spChg chg="add mod ord">
          <ac:chgData name="Smarius, John" userId="c30baacd-31b9-4ea6-b79e-1b4cd3c35358" providerId="ADAL" clId="{15DDC7AB-B56B-4C71-A374-806D6C6A36D8}" dt="2023-02-13T10:50:31.933" v="856" actId="167"/>
          <ac:spMkLst>
            <pc:docMk/>
            <pc:sldMk cId="4154161705" sldId="6847"/>
            <ac:spMk id="2" creationId="{43ECB03C-F0A8-717A-D7C8-AE4CE22F6892}"/>
          </ac:spMkLst>
        </pc:spChg>
        <pc:spChg chg="add mod ord">
          <ac:chgData name="Smarius, John" userId="c30baacd-31b9-4ea6-b79e-1b4cd3c35358" providerId="ADAL" clId="{15DDC7AB-B56B-4C71-A374-806D6C6A36D8}" dt="2023-02-13T10:50:31.933" v="856" actId="167"/>
          <ac:spMkLst>
            <pc:docMk/>
            <pc:sldMk cId="4154161705" sldId="6847"/>
            <ac:spMk id="3" creationId="{01563BB1-DE6E-5E63-1628-263755130448}"/>
          </ac:spMkLst>
        </pc:spChg>
        <pc:spChg chg="add mod ord">
          <ac:chgData name="Smarius, John" userId="c30baacd-31b9-4ea6-b79e-1b4cd3c35358" providerId="ADAL" clId="{15DDC7AB-B56B-4C71-A374-806D6C6A36D8}" dt="2023-02-13T10:50:31.933" v="856" actId="167"/>
          <ac:spMkLst>
            <pc:docMk/>
            <pc:sldMk cId="4154161705" sldId="6847"/>
            <ac:spMk id="4" creationId="{F8649568-D2C9-2560-423D-E53C0E0B6DD8}"/>
          </ac:spMkLst>
        </pc:spChg>
        <pc:spChg chg="add mod ord">
          <ac:chgData name="Smarius, John" userId="c30baacd-31b9-4ea6-b79e-1b4cd3c35358" providerId="ADAL" clId="{15DDC7AB-B56B-4C71-A374-806D6C6A36D8}" dt="2023-02-13T10:50:31.933" v="856" actId="167"/>
          <ac:spMkLst>
            <pc:docMk/>
            <pc:sldMk cId="4154161705" sldId="6847"/>
            <ac:spMk id="5" creationId="{68F0C71E-1A67-9AA2-3E38-102167ACE6A3}"/>
          </ac:spMkLst>
        </pc:spChg>
        <pc:spChg chg="add mod ord">
          <ac:chgData name="Smarius, John" userId="c30baacd-31b9-4ea6-b79e-1b4cd3c35358" providerId="ADAL" clId="{15DDC7AB-B56B-4C71-A374-806D6C6A36D8}" dt="2023-02-13T10:50:31.933" v="856" actId="167"/>
          <ac:spMkLst>
            <pc:docMk/>
            <pc:sldMk cId="4154161705" sldId="6847"/>
            <ac:spMk id="6" creationId="{4FD8F3D9-B1D6-EA90-B241-301B3C77C542}"/>
          </ac:spMkLst>
        </pc:spChg>
        <pc:spChg chg="add mod">
          <ac:chgData name="Smarius, John" userId="c30baacd-31b9-4ea6-b79e-1b4cd3c35358" providerId="ADAL" clId="{15DDC7AB-B56B-4C71-A374-806D6C6A36D8}" dt="2023-02-13T10:49:47.315" v="850"/>
          <ac:spMkLst>
            <pc:docMk/>
            <pc:sldMk cId="4154161705" sldId="6847"/>
            <ac:spMk id="7" creationId="{D26A5B82-657D-E818-B02D-518ACA3FAE2B}"/>
          </ac:spMkLst>
        </pc:spChg>
        <pc:spChg chg="add mod">
          <ac:chgData name="Smarius, John" userId="c30baacd-31b9-4ea6-b79e-1b4cd3c35358" providerId="ADAL" clId="{15DDC7AB-B56B-4C71-A374-806D6C6A36D8}" dt="2023-02-13T10:51:24.970" v="859" actId="1076"/>
          <ac:spMkLst>
            <pc:docMk/>
            <pc:sldMk cId="4154161705" sldId="6847"/>
            <ac:spMk id="8" creationId="{EE961B23-FFCC-DD18-84BC-3980099937E7}"/>
          </ac:spMkLst>
        </pc:spChg>
        <pc:spChg chg="add del mod">
          <ac:chgData name="Smarius, John" userId="c30baacd-31b9-4ea6-b79e-1b4cd3c35358" providerId="ADAL" clId="{15DDC7AB-B56B-4C71-A374-806D6C6A36D8}" dt="2023-02-13T10:53:29.661" v="864" actId="478"/>
          <ac:spMkLst>
            <pc:docMk/>
            <pc:sldMk cId="4154161705" sldId="6847"/>
            <ac:spMk id="9" creationId="{00D79DB2-F895-BB6F-3413-D1AF56F10724}"/>
          </ac:spMkLst>
        </pc:spChg>
        <pc:spChg chg="add del mod">
          <ac:chgData name="Smarius, John" userId="c30baacd-31b9-4ea6-b79e-1b4cd3c35358" providerId="ADAL" clId="{15DDC7AB-B56B-4C71-A374-806D6C6A36D8}" dt="2023-02-13T10:56:12.691" v="945" actId="208"/>
          <ac:spMkLst>
            <pc:docMk/>
            <pc:sldMk cId="4154161705" sldId="6847"/>
            <ac:spMk id="14" creationId="{C7403CBA-B6BE-8081-B772-F7D656388565}"/>
          </ac:spMkLst>
        </pc:spChg>
        <pc:spChg chg="add del mod">
          <ac:chgData name="Smarius, John" userId="c30baacd-31b9-4ea6-b79e-1b4cd3c35358" providerId="ADAL" clId="{15DDC7AB-B56B-4C71-A374-806D6C6A36D8}" dt="2023-02-13T10:56:12.691" v="945" actId="208"/>
          <ac:spMkLst>
            <pc:docMk/>
            <pc:sldMk cId="4154161705" sldId="6847"/>
            <ac:spMk id="15" creationId="{F2230DD6-D516-CC61-91A5-392E5D68644C}"/>
          </ac:spMkLst>
        </pc:spChg>
        <pc:spChg chg="add mod ord">
          <ac:chgData name="Smarius, John" userId="c30baacd-31b9-4ea6-b79e-1b4cd3c35358" providerId="ADAL" clId="{15DDC7AB-B56B-4C71-A374-806D6C6A36D8}" dt="2023-02-13T10:55:42.721" v="942" actId="167"/>
          <ac:spMkLst>
            <pc:docMk/>
            <pc:sldMk cId="4154161705" sldId="6847"/>
            <ac:spMk id="17" creationId="{CA634CFD-EE70-E42A-AA39-F8D1E49AF15A}"/>
          </ac:spMkLst>
        </pc:spChg>
        <pc:spChg chg="add mod ord">
          <ac:chgData name="Smarius, John" userId="c30baacd-31b9-4ea6-b79e-1b4cd3c35358" providerId="ADAL" clId="{15DDC7AB-B56B-4C71-A374-806D6C6A36D8}" dt="2023-02-13T10:55:42.721" v="942" actId="167"/>
          <ac:spMkLst>
            <pc:docMk/>
            <pc:sldMk cId="4154161705" sldId="6847"/>
            <ac:spMk id="18" creationId="{B5548B08-DBA1-0653-7F5C-E3F1017E9B5F}"/>
          </ac:spMkLst>
        </pc:spChg>
        <pc:spChg chg="add mod ord">
          <ac:chgData name="Smarius, John" userId="c30baacd-31b9-4ea6-b79e-1b4cd3c35358" providerId="ADAL" clId="{15DDC7AB-B56B-4C71-A374-806D6C6A36D8}" dt="2023-02-13T10:55:42.721" v="942" actId="167"/>
          <ac:spMkLst>
            <pc:docMk/>
            <pc:sldMk cId="4154161705" sldId="6847"/>
            <ac:spMk id="19" creationId="{045EF4C0-5781-A5B9-D275-371F13F30C51}"/>
          </ac:spMkLst>
        </pc:spChg>
        <pc:spChg chg="add mod ord">
          <ac:chgData name="Smarius, John" userId="c30baacd-31b9-4ea6-b79e-1b4cd3c35358" providerId="ADAL" clId="{15DDC7AB-B56B-4C71-A374-806D6C6A36D8}" dt="2023-02-13T10:55:42.721" v="942" actId="167"/>
          <ac:spMkLst>
            <pc:docMk/>
            <pc:sldMk cId="4154161705" sldId="6847"/>
            <ac:spMk id="20" creationId="{F32677C1-A47B-8AE6-248E-1FF8D8260F64}"/>
          </ac:spMkLst>
        </pc:spChg>
        <pc:spChg chg="add mod ord">
          <ac:chgData name="Smarius, John" userId="c30baacd-31b9-4ea6-b79e-1b4cd3c35358" providerId="ADAL" clId="{15DDC7AB-B56B-4C71-A374-806D6C6A36D8}" dt="2023-02-13T10:55:42.721" v="942" actId="167"/>
          <ac:spMkLst>
            <pc:docMk/>
            <pc:sldMk cId="4154161705" sldId="6847"/>
            <ac:spMk id="21" creationId="{BC0AAC4B-1FC5-6E89-0F86-E45780042D80}"/>
          </ac:spMkLst>
        </pc:spChg>
        <pc:spChg chg="del">
          <ac:chgData name="Smarius, John" userId="c30baacd-31b9-4ea6-b79e-1b4cd3c35358" providerId="ADAL" clId="{15DDC7AB-B56B-4C71-A374-806D6C6A36D8}" dt="2023-02-13T10:49:55.203" v="851" actId="478"/>
          <ac:spMkLst>
            <pc:docMk/>
            <pc:sldMk cId="4154161705" sldId="6847"/>
            <ac:spMk id="43" creationId="{9AD70E60-93C6-4FA9-840B-24FD13596689}"/>
          </ac:spMkLst>
        </pc:spChg>
        <pc:spChg chg="del">
          <ac:chgData name="Smarius, John" userId="c30baacd-31b9-4ea6-b79e-1b4cd3c35358" providerId="ADAL" clId="{15DDC7AB-B56B-4C71-A374-806D6C6A36D8}" dt="2023-02-13T10:49:55.203" v="851" actId="478"/>
          <ac:spMkLst>
            <pc:docMk/>
            <pc:sldMk cId="4154161705" sldId="6847"/>
            <ac:spMk id="44" creationId="{CCCD3637-C837-4297-8A53-EC4257717EE3}"/>
          </ac:spMkLst>
        </pc:spChg>
        <pc:spChg chg="del">
          <ac:chgData name="Smarius, John" userId="c30baacd-31b9-4ea6-b79e-1b4cd3c35358" providerId="ADAL" clId="{15DDC7AB-B56B-4C71-A374-806D6C6A36D8}" dt="2023-02-13T10:49:55.203" v="851" actId="478"/>
          <ac:spMkLst>
            <pc:docMk/>
            <pc:sldMk cId="4154161705" sldId="6847"/>
            <ac:spMk id="45" creationId="{7B43F6FF-8577-484E-A1C1-278FBBD291F0}"/>
          </ac:spMkLst>
        </pc:spChg>
        <pc:spChg chg="del">
          <ac:chgData name="Smarius, John" userId="c30baacd-31b9-4ea6-b79e-1b4cd3c35358" providerId="ADAL" clId="{15DDC7AB-B56B-4C71-A374-806D6C6A36D8}" dt="2023-02-13T10:49:55.203" v="851" actId="478"/>
          <ac:spMkLst>
            <pc:docMk/>
            <pc:sldMk cId="4154161705" sldId="6847"/>
            <ac:spMk id="46" creationId="{2A89BAFE-989A-41DD-9164-37A0FB2998A4}"/>
          </ac:spMkLst>
        </pc:spChg>
        <pc:spChg chg="del">
          <ac:chgData name="Smarius, John" userId="c30baacd-31b9-4ea6-b79e-1b4cd3c35358" providerId="ADAL" clId="{15DDC7AB-B56B-4C71-A374-806D6C6A36D8}" dt="2023-02-13T10:50:46.717" v="857" actId="478"/>
          <ac:spMkLst>
            <pc:docMk/>
            <pc:sldMk cId="4154161705" sldId="6847"/>
            <ac:spMk id="48" creationId="{09A65C4B-52EE-4CDD-8879-3AFAE7748C49}"/>
          </ac:spMkLst>
        </pc:spChg>
        <pc:spChg chg="del">
          <ac:chgData name="Smarius, John" userId="c30baacd-31b9-4ea6-b79e-1b4cd3c35358" providerId="ADAL" clId="{15DDC7AB-B56B-4C71-A374-806D6C6A36D8}" dt="2023-02-13T10:50:46.717" v="857" actId="478"/>
          <ac:spMkLst>
            <pc:docMk/>
            <pc:sldMk cId="4154161705" sldId="6847"/>
            <ac:spMk id="49" creationId="{31854A4A-2E2D-4D34-A22C-6FC8F6D67913}"/>
          </ac:spMkLst>
        </pc:spChg>
        <pc:spChg chg="del">
          <ac:chgData name="Smarius, John" userId="c30baacd-31b9-4ea6-b79e-1b4cd3c35358" providerId="ADAL" clId="{15DDC7AB-B56B-4C71-A374-806D6C6A36D8}" dt="2023-02-13T10:50:46.717" v="857" actId="478"/>
          <ac:spMkLst>
            <pc:docMk/>
            <pc:sldMk cId="4154161705" sldId="6847"/>
            <ac:spMk id="50" creationId="{301644E7-DFCE-45A9-A7E4-063720A339CB}"/>
          </ac:spMkLst>
        </pc:spChg>
        <pc:spChg chg="del">
          <ac:chgData name="Smarius, John" userId="c30baacd-31b9-4ea6-b79e-1b4cd3c35358" providerId="ADAL" clId="{15DDC7AB-B56B-4C71-A374-806D6C6A36D8}" dt="2023-02-13T10:50:46.717" v="857" actId="478"/>
          <ac:spMkLst>
            <pc:docMk/>
            <pc:sldMk cId="4154161705" sldId="6847"/>
            <ac:spMk id="51" creationId="{9DEC40EF-35FA-44E5-8028-6A9F7EAABB69}"/>
          </ac:spMkLst>
        </pc:spChg>
        <pc:spChg chg="del">
          <ac:chgData name="Smarius, John" userId="c30baacd-31b9-4ea6-b79e-1b4cd3c35358" providerId="ADAL" clId="{15DDC7AB-B56B-4C71-A374-806D6C6A36D8}" dt="2023-02-13T10:50:46.717" v="857" actId="478"/>
          <ac:spMkLst>
            <pc:docMk/>
            <pc:sldMk cId="4154161705" sldId="6847"/>
            <ac:spMk id="52" creationId="{8BE9F7B8-B0C9-4AA1-89D7-6663400F5562}"/>
          </ac:spMkLst>
        </pc:spChg>
        <pc:spChg chg="mod">
          <ac:chgData name="Smarius, John" userId="c30baacd-31b9-4ea6-b79e-1b4cd3c35358" providerId="ADAL" clId="{15DDC7AB-B56B-4C71-A374-806D6C6A36D8}" dt="2023-02-13T10:53:51.349" v="934" actId="1038"/>
          <ac:spMkLst>
            <pc:docMk/>
            <pc:sldMk cId="4154161705" sldId="6847"/>
            <ac:spMk id="53" creationId="{506C3558-35DF-4693-A4C4-7D244681244A}"/>
          </ac:spMkLst>
        </pc:spChg>
        <pc:spChg chg="del">
          <ac:chgData name="Smarius, John" userId="c30baacd-31b9-4ea6-b79e-1b4cd3c35358" providerId="ADAL" clId="{15DDC7AB-B56B-4C71-A374-806D6C6A36D8}" dt="2023-02-13T10:49:55.203" v="851" actId="478"/>
          <ac:spMkLst>
            <pc:docMk/>
            <pc:sldMk cId="4154161705" sldId="6847"/>
            <ac:spMk id="73" creationId="{6B315259-82AF-461B-9C87-DB9FE1656732}"/>
          </ac:spMkLst>
        </pc:spChg>
        <pc:spChg chg="del">
          <ac:chgData name="Smarius, John" userId="c30baacd-31b9-4ea6-b79e-1b4cd3c35358" providerId="ADAL" clId="{15DDC7AB-B56B-4C71-A374-806D6C6A36D8}" dt="2023-02-13T10:49:55.203" v="851" actId="478"/>
          <ac:spMkLst>
            <pc:docMk/>
            <pc:sldMk cId="4154161705" sldId="6847"/>
            <ac:spMk id="75" creationId="{86A56A14-CFD0-4082-AD94-1546CAC99E83}"/>
          </ac:spMkLst>
        </pc:spChg>
        <pc:spChg chg="del">
          <ac:chgData name="Smarius, John" userId="c30baacd-31b9-4ea6-b79e-1b4cd3c35358" providerId="ADAL" clId="{15DDC7AB-B56B-4C71-A374-806D6C6A36D8}" dt="2023-02-13T10:49:55.203" v="851" actId="478"/>
          <ac:spMkLst>
            <pc:docMk/>
            <pc:sldMk cId="4154161705" sldId="6847"/>
            <ac:spMk id="76" creationId="{92064F7B-DED2-4FF1-A0A6-36CB534B6524}"/>
          </ac:spMkLst>
        </pc:spChg>
        <pc:spChg chg="del">
          <ac:chgData name="Smarius, John" userId="c30baacd-31b9-4ea6-b79e-1b4cd3c35358" providerId="ADAL" clId="{15DDC7AB-B56B-4C71-A374-806D6C6A36D8}" dt="2023-02-13T10:49:55.203" v="851" actId="478"/>
          <ac:spMkLst>
            <pc:docMk/>
            <pc:sldMk cId="4154161705" sldId="6847"/>
            <ac:spMk id="77" creationId="{AEE039E1-B690-4C4D-AB52-E68CBDA49952}"/>
          </ac:spMkLst>
        </pc:spChg>
        <pc:spChg chg="del">
          <ac:chgData name="Smarius, John" userId="c30baacd-31b9-4ea6-b79e-1b4cd3c35358" providerId="ADAL" clId="{15DDC7AB-B56B-4C71-A374-806D6C6A36D8}" dt="2023-02-13T10:49:55.203" v="851" actId="478"/>
          <ac:spMkLst>
            <pc:docMk/>
            <pc:sldMk cId="4154161705" sldId="6847"/>
            <ac:spMk id="78" creationId="{2384DD9D-8D61-4335-A6A8-0446D7B55606}"/>
          </ac:spMkLst>
        </pc:spChg>
        <pc:spChg chg="del">
          <ac:chgData name="Smarius, John" userId="c30baacd-31b9-4ea6-b79e-1b4cd3c35358" providerId="ADAL" clId="{15DDC7AB-B56B-4C71-A374-806D6C6A36D8}" dt="2023-02-13T10:49:55.203" v="851" actId="478"/>
          <ac:spMkLst>
            <pc:docMk/>
            <pc:sldMk cId="4154161705" sldId="6847"/>
            <ac:spMk id="79" creationId="{A9C87285-0410-44A6-870C-76D1F95C1A6D}"/>
          </ac:spMkLst>
        </pc:spChg>
        <pc:spChg chg="mod">
          <ac:chgData name="Smarius, John" userId="c30baacd-31b9-4ea6-b79e-1b4cd3c35358" providerId="ADAL" clId="{15DDC7AB-B56B-4C71-A374-806D6C6A36D8}" dt="2023-02-13T11:04:38.309" v="1006"/>
          <ac:spMkLst>
            <pc:docMk/>
            <pc:sldMk cId="4154161705" sldId="6847"/>
            <ac:spMk id="95" creationId="{4C857EA8-76EC-475B-A87C-672DD792D997}"/>
          </ac:spMkLst>
        </pc:spChg>
        <pc:spChg chg="del">
          <ac:chgData name="Smarius, John" userId="c30baacd-31b9-4ea6-b79e-1b4cd3c35358" providerId="ADAL" clId="{15DDC7AB-B56B-4C71-A374-806D6C6A36D8}" dt="2023-02-13T10:49:19.067" v="848" actId="478"/>
          <ac:spMkLst>
            <pc:docMk/>
            <pc:sldMk cId="4154161705" sldId="6847"/>
            <ac:spMk id="103" creationId="{A66A9DA8-6324-4CE2-90A9-C05855EDCBCE}"/>
          </ac:spMkLst>
        </pc:spChg>
        <pc:spChg chg="del">
          <ac:chgData name="Smarius, John" userId="c30baacd-31b9-4ea6-b79e-1b4cd3c35358" providerId="ADAL" clId="{15DDC7AB-B56B-4C71-A374-806D6C6A36D8}" dt="2023-02-13T10:49:19.067" v="848" actId="478"/>
          <ac:spMkLst>
            <pc:docMk/>
            <pc:sldMk cId="4154161705" sldId="6847"/>
            <ac:spMk id="106" creationId="{F0FCBF26-6C76-46CA-A833-983A9A804BEE}"/>
          </ac:spMkLst>
        </pc:spChg>
        <pc:spChg chg="del">
          <ac:chgData name="Smarius, John" userId="c30baacd-31b9-4ea6-b79e-1b4cd3c35358" providerId="ADAL" clId="{15DDC7AB-B56B-4C71-A374-806D6C6A36D8}" dt="2023-02-13T10:49:19.067" v="848" actId="478"/>
          <ac:spMkLst>
            <pc:docMk/>
            <pc:sldMk cId="4154161705" sldId="6847"/>
            <ac:spMk id="109" creationId="{C3642325-649C-49EC-B02B-09E9112BE670}"/>
          </ac:spMkLst>
        </pc:spChg>
        <pc:spChg chg="del">
          <ac:chgData name="Smarius, John" userId="c30baacd-31b9-4ea6-b79e-1b4cd3c35358" providerId="ADAL" clId="{15DDC7AB-B56B-4C71-A374-806D6C6A36D8}" dt="2023-02-13T10:49:19.067" v="848" actId="478"/>
          <ac:spMkLst>
            <pc:docMk/>
            <pc:sldMk cId="4154161705" sldId="6847"/>
            <ac:spMk id="112" creationId="{1392F959-088A-4302-8C5C-3FB9C0FE70EF}"/>
          </ac:spMkLst>
        </pc:spChg>
        <pc:spChg chg="del">
          <ac:chgData name="Smarius, John" userId="c30baacd-31b9-4ea6-b79e-1b4cd3c35358" providerId="ADAL" clId="{15DDC7AB-B56B-4C71-A374-806D6C6A36D8}" dt="2023-02-13T10:49:19.067" v="848" actId="478"/>
          <ac:spMkLst>
            <pc:docMk/>
            <pc:sldMk cId="4154161705" sldId="6847"/>
            <ac:spMk id="115" creationId="{E33108FE-03DE-44C7-8C01-E8BBEC63A8F3}"/>
          </ac:spMkLst>
        </pc:spChg>
        <pc:spChg chg="del">
          <ac:chgData name="Smarius, John" userId="c30baacd-31b9-4ea6-b79e-1b4cd3c35358" providerId="ADAL" clId="{15DDC7AB-B56B-4C71-A374-806D6C6A36D8}" dt="2023-02-13T10:50:16.260" v="853" actId="478"/>
          <ac:spMkLst>
            <pc:docMk/>
            <pc:sldMk cId="4154161705" sldId="6847"/>
            <ac:spMk id="121" creationId="{07DAB43E-334F-4DB6-83E0-5DA28939B944}"/>
          </ac:spMkLst>
        </pc:spChg>
        <pc:spChg chg="del">
          <ac:chgData name="Smarius, John" userId="c30baacd-31b9-4ea6-b79e-1b4cd3c35358" providerId="ADAL" clId="{15DDC7AB-B56B-4C71-A374-806D6C6A36D8}" dt="2023-02-13T10:49:55.203" v="851" actId="478"/>
          <ac:spMkLst>
            <pc:docMk/>
            <pc:sldMk cId="4154161705" sldId="6847"/>
            <ac:spMk id="124" creationId="{FA39E3C3-34F6-4416-9703-F933079C239C}"/>
          </ac:spMkLst>
        </pc:spChg>
        <pc:spChg chg="mod">
          <ac:chgData name="Smarius, John" userId="c30baacd-31b9-4ea6-b79e-1b4cd3c35358" providerId="ADAL" clId="{15DDC7AB-B56B-4C71-A374-806D6C6A36D8}" dt="2023-02-13T10:53:51.349" v="934" actId="1038"/>
          <ac:spMkLst>
            <pc:docMk/>
            <pc:sldMk cId="4154161705" sldId="6847"/>
            <ac:spMk id="137" creationId="{90F484DB-5037-43FD-9FD6-2420CF6EC4B3}"/>
          </ac:spMkLst>
        </pc:spChg>
        <pc:spChg chg="mod">
          <ac:chgData name="Smarius, John" userId="c30baacd-31b9-4ea6-b79e-1b4cd3c35358" providerId="ADAL" clId="{15DDC7AB-B56B-4C71-A374-806D6C6A36D8}" dt="2023-02-13T10:53:51.349" v="934" actId="1038"/>
          <ac:spMkLst>
            <pc:docMk/>
            <pc:sldMk cId="4154161705" sldId="6847"/>
            <ac:spMk id="139" creationId="{9F50BA6B-5D44-49DC-A3E1-CC0F4CDE2F89}"/>
          </ac:spMkLst>
        </pc:spChg>
        <pc:cxnChg chg="add del mod">
          <ac:chgData name="Smarius, John" userId="c30baacd-31b9-4ea6-b79e-1b4cd3c35358" providerId="ADAL" clId="{15DDC7AB-B56B-4C71-A374-806D6C6A36D8}" dt="2023-02-13T10:56:21.583" v="946" actId="208"/>
          <ac:cxnSpMkLst>
            <pc:docMk/>
            <pc:sldMk cId="4154161705" sldId="6847"/>
            <ac:cxnSpMk id="10" creationId="{F83E053F-20C7-BF23-2F23-9D50D33CE2EA}"/>
          </ac:cxnSpMkLst>
        </pc:cxnChg>
        <pc:cxnChg chg="add del mod">
          <ac:chgData name="Smarius, John" userId="c30baacd-31b9-4ea6-b79e-1b4cd3c35358" providerId="ADAL" clId="{15DDC7AB-B56B-4C71-A374-806D6C6A36D8}" dt="2023-02-13T10:56:27.938" v="947" actId="14100"/>
          <ac:cxnSpMkLst>
            <pc:docMk/>
            <pc:sldMk cId="4154161705" sldId="6847"/>
            <ac:cxnSpMk id="11" creationId="{695538D9-5363-C30D-78DF-B9C5115B7812}"/>
          </ac:cxnSpMkLst>
        </pc:cxnChg>
        <pc:cxnChg chg="add del mod">
          <ac:chgData name="Smarius, John" userId="c30baacd-31b9-4ea6-b79e-1b4cd3c35358" providerId="ADAL" clId="{15DDC7AB-B56B-4C71-A374-806D6C6A36D8}" dt="2023-02-13T10:56:21.583" v="946" actId="208"/>
          <ac:cxnSpMkLst>
            <pc:docMk/>
            <pc:sldMk cId="4154161705" sldId="6847"/>
            <ac:cxnSpMk id="12" creationId="{2F2D00AA-2944-7329-1686-6344FAF3F9CB}"/>
          </ac:cxnSpMkLst>
        </pc:cxnChg>
        <pc:cxnChg chg="add del mod">
          <ac:chgData name="Smarius, John" userId="c30baacd-31b9-4ea6-b79e-1b4cd3c35358" providerId="ADAL" clId="{15DDC7AB-B56B-4C71-A374-806D6C6A36D8}" dt="2023-02-13T10:56:21.583" v="946" actId="208"/>
          <ac:cxnSpMkLst>
            <pc:docMk/>
            <pc:sldMk cId="4154161705" sldId="6847"/>
            <ac:cxnSpMk id="13" creationId="{CCCD968D-392F-2E21-3466-F2D96F52E708}"/>
          </ac:cxnSpMkLst>
        </pc:cxnChg>
        <pc:cxnChg chg="del mod">
          <ac:chgData name="Smarius, John" userId="c30baacd-31b9-4ea6-b79e-1b4cd3c35358" providerId="ADAL" clId="{15DDC7AB-B56B-4C71-A374-806D6C6A36D8}" dt="2023-02-13T10:49:55.203" v="851" actId="478"/>
          <ac:cxnSpMkLst>
            <pc:docMk/>
            <pc:sldMk cId="4154161705" sldId="6847"/>
            <ac:cxnSpMk id="55" creationId="{A278E7E4-0DBE-4654-B734-FE1092947C83}"/>
          </ac:cxnSpMkLst>
        </pc:cxnChg>
        <pc:cxnChg chg="del mod">
          <ac:chgData name="Smarius, John" userId="c30baacd-31b9-4ea6-b79e-1b4cd3c35358" providerId="ADAL" clId="{15DDC7AB-B56B-4C71-A374-806D6C6A36D8}" dt="2023-02-13T10:49:55.203" v="851" actId="478"/>
          <ac:cxnSpMkLst>
            <pc:docMk/>
            <pc:sldMk cId="4154161705" sldId="6847"/>
            <ac:cxnSpMk id="58" creationId="{DD6C3050-9C78-4A0D-8F31-A96A1D406CE4}"/>
          </ac:cxnSpMkLst>
        </pc:cxnChg>
        <pc:cxnChg chg="del mod">
          <ac:chgData name="Smarius, John" userId="c30baacd-31b9-4ea6-b79e-1b4cd3c35358" providerId="ADAL" clId="{15DDC7AB-B56B-4C71-A374-806D6C6A36D8}" dt="2023-02-13T10:49:55.203" v="851" actId="478"/>
          <ac:cxnSpMkLst>
            <pc:docMk/>
            <pc:sldMk cId="4154161705" sldId="6847"/>
            <ac:cxnSpMk id="61" creationId="{9205C20D-A585-4A89-9240-8EA6F4F57F58}"/>
          </ac:cxnSpMkLst>
        </pc:cxnChg>
        <pc:cxnChg chg="del mod">
          <ac:chgData name="Smarius, John" userId="c30baacd-31b9-4ea6-b79e-1b4cd3c35358" providerId="ADAL" clId="{15DDC7AB-B56B-4C71-A374-806D6C6A36D8}" dt="2023-02-13T10:49:55.203" v="851" actId="478"/>
          <ac:cxnSpMkLst>
            <pc:docMk/>
            <pc:sldMk cId="4154161705" sldId="6847"/>
            <ac:cxnSpMk id="65" creationId="{1210F7A9-5F25-417B-97C3-8CEF65EF36D0}"/>
          </ac:cxnSpMkLst>
        </pc:cxnChg>
        <pc:cxnChg chg="del mod">
          <ac:chgData name="Smarius, John" userId="c30baacd-31b9-4ea6-b79e-1b4cd3c35358" providerId="ADAL" clId="{15DDC7AB-B56B-4C71-A374-806D6C6A36D8}" dt="2023-02-13T10:50:46.717" v="857" actId="478"/>
          <ac:cxnSpMkLst>
            <pc:docMk/>
            <pc:sldMk cId="4154161705" sldId="6847"/>
            <ac:cxnSpMk id="68" creationId="{B477A400-E054-470E-AEA3-C2F08671050B}"/>
          </ac:cxnSpMkLst>
        </pc:cxnChg>
        <pc:cxnChg chg="del mod">
          <ac:chgData name="Smarius, John" userId="c30baacd-31b9-4ea6-b79e-1b4cd3c35358" providerId="ADAL" clId="{15DDC7AB-B56B-4C71-A374-806D6C6A36D8}" dt="2023-02-13T10:56:31.595" v="948" actId="478"/>
          <ac:cxnSpMkLst>
            <pc:docMk/>
            <pc:sldMk cId="4154161705" sldId="6847"/>
            <ac:cxnSpMk id="69" creationId="{00000000-0000-0000-0000-000000000000}"/>
          </ac:cxnSpMkLst>
        </pc:cxnChg>
        <pc:cxnChg chg="del mod">
          <ac:chgData name="Smarius, John" userId="c30baacd-31b9-4ea6-b79e-1b4cd3c35358" providerId="ADAL" clId="{15DDC7AB-B56B-4C71-A374-806D6C6A36D8}" dt="2023-02-13T10:50:46.717" v="857" actId="478"/>
          <ac:cxnSpMkLst>
            <pc:docMk/>
            <pc:sldMk cId="4154161705" sldId="6847"/>
            <ac:cxnSpMk id="71" creationId="{1111692B-DBB0-49CD-BB12-D410E7CB0358}"/>
          </ac:cxnSpMkLst>
        </pc:cxnChg>
        <pc:cxnChg chg="del mod">
          <ac:chgData name="Smarius, John" userId="c30baacd-31b9-4ea6-b79e-1b4cd3c35358" providerId="ADAL" clId="{15DDC7AB-B56B-4C71-A374-806D6C6A36D8}" dt="2023-02-13T10:50:46.717" v="857" actId="478"/>
          <ac:cxnSpMkLst>
            <pc:docMk/>
            <pc:sldMk cId="4154161705" sldId="6847"/>
            <ac:cxnSpMk id="74" creationId="{F428B4FC-E96F-4CC6-AC40-59E3DE792D07}"/>
          </ac:cxnSpMkLst>
        </pc:cxnChg>
        <pc:cxnChg chg="del mod">
          <ac:chgData name="Smarius, John" userId="c30baacd-31b9-4ea6-b79e-1b4cd3c35358" providerId="ADAL" clId="{15DDC7AB-B56B-4C71-A374-806D6C6A36D8}" dt="2023-02-13T10:50:46.717" v="857" actId="478"/>
          <ac:cxnSpMkLst>
            <pc:docMk/>
            <pc:sldMk cId="4154161705" sldId="6847"/>
            <ac:cxnSpMk id="84" creationId="{468AA4BD-40BF-4322-B8FF-80D5C504A625}"/>
          </ac:cxnSpMkLst>
        </pc:cxnChg>
        <pc:cxnChg chg="del mod">
          <ac:chgData name="Smarius, John" userId="c30baacd-31b9-4ea6-b79e-1b4cd3c35358" providerId="ADAL" clId="{15DDC7AB-B56B-4C71-A374-806D6C6A36D8}" dt="2023-02-13T10:50:46.717" v="857" actId="478"/>
          <ac:cxnSpMkLst>
            <pc:docMk/>
            <pc:sldMk cId="4154161705" sldId="6847"/>
            <ac:cxnSpMk id="85" creationId="{EDABE950-842F-4554-80E6-2769B1483158}"/>
          </ac:cxnSpMkLst>
        </pc:cxnChg>
        <pc:cxnChg chg="del mod">
          <ac:chgData name="Smarius, John" userId="c30baacd-31b9-4ea6-b79e-1b4cd3c35358" providerId="ADAL" clId="{15DDC7AB-B56B-4C71-A374-806D6C6A36D8}" dt="2023-02-13T10:56:35.326" v="949" actId="478"/>
          <ac:cxnSpMkLst>
            <pc:docMk/>
            <pc:sldMk cId="4154161705" sldId="6847"/>
            <ac:cxnSpMk id="127" creationId="{64D0C806-25CD-4D78-A237-3134D9473D0B}"/>
          </ac:cxnSpMkLst>
        </pc:cxnChg>
        <pc:cxnChg chg="del mod">
          <ac:chgData name="Smarius, John" userId="c30baacd-31b9-4ea6-b79e-1b4cd3c35358" providerId="ADAL" clId="{15DDC7AB-B56B-4C71-A374-806D6C6A36D8}" dt="2023-02-13T10:56:35.326" v="949" actId="478"/>
          <ac:cxnSpMkLst>
            <pc:docMk/>
            <pc:sldMk cId="4154161705" sldId="6847"/>
            <ac:cxnSpMk id="131" creationId="{E5FF0268-B4FE-4089-94D4-91B015674A72}"/>
          </ac:cxnSpMkLst>
        </pc:cxnChg>
        <pc:cxnChg chg="del">
          <ac:chgData name="Smarius, John" userId="c30baacd-31b9-4ea6-b79e-1b4cd3c35358" providerId="ADAL" clId="{15DDC7AB-B56B-4C71-A374-806D6C6A36D8}" dt="2023-02-13T10:50:16.260" v="853" actId="478"/>
          <ac:cxnSpMkLst>
            <pc:docMk/>
            <pc:sldMk cId="4154161705" sldId="6847"/>
            <ac:cxnSpMk id="138" creationId="{2BCA7F0A-E22D-4499-856C-C6D45793CC54}"/>
          </ac:cxnSpMkLst>
        </pc:cxnChg>
      </pc:sldChg>
      <pc:sldChg chg="del">
        <pc:chgData name="Smarius, John" userId="c30baacd-31b9-4ea6-b79e-1b4cd3c35358" providerId="ADAL" clId="{15DDC7AB-B56B-4C71-A374-806D6C6A36D8}" dt="2023-02-13T11:05:17.795" v="1007" actId="47"/>
        <pc:sldMkLst>
          <pc:docMk/>
          <pc:sldMk cId="476290984" sldId="6848"/>
        </pc:sldMkLst>
      </pc:sldChg>
      <pc:sldChg chg="addSp modSp">
        <pc:chgData name="Smarius, John" userId="c30baacd-31b9-4ea6-b79e-1b4cd3c35358" providerId="ADAL" clId="{15DDC7AB-B56B-4C71-A374-806D6C6A36D8}" dt="2023-02-10T08:53:15.712" v="130"/>
        <pc:sldMkLst>
          <pc:docMk/>
          <pc:sldMk cId="558634535" sldId="6851"/>
        </pc:sldMkLst>
        <pc:spChg chg="add mod">
          <ac:chgData name="Smarius, John" userId="c30baacd-31b9-4ea6-b79e-1b4cd3c35358" providerId="ADAL" clId="{15DDC7AB-B56B-4C71-A374-806D6C6A36D8}" dt="2023-02-10T08:53:15.712" v="130"/>
          <ac:spMkLst>
            <pc:docMk/>
            <pc:sldMk cId="558634535" sldId="6851"/>
            <ac:spMk id="4" creationId="{C91EA87F-16BE-7B24-8A0C-FA0474E1225E}"/>
          </ac:spMkLst>
        </pc:spChg>
      </pc:sldChg>
      <pc:sldChg chg="addSp delSp modSp mod">
        <pc:chgData name="Smarius, John" userId="c30baacd-31b9-4ea6-b79e-1b4cd3c35358" providerId="ADAL" clId="{15DDC7AB-B56B-4C71-A374-806D6C6A36D8}" dt="2023-02-10T09:02:56.219" v="141" actId="478"/>
        <pc:sldMkLst>
          <pc:docMk/>
          <pc:sldMk cId="2545775204" sldId="6860"/>
        </pc:sldMkLst>
        <pc:graphicFrameChg chg="mod modGraphic">
          <ac:chgData name="Smarius, John" userId="c30baacd-31b9-4ea6-b79e-1b4cd3c35358" providerId="ADAL" clId="{15DDC7AB-B56B-4C71-A374-806D6C6A36D8}" dt="2023-02-10T09:01:05.185" v="137"/>
          <ac:graphicFrameMkLst>
            <pc:docMk/>
            <pc:sldMk cId="2545775204" sldId="6860"/>
            <ac:graphicFrameMk id="95" creationId="{0F81E10E-DD1C-4704-A811-3C945F654124}"/>
          </ac:graphicFrameMkLst>
        </pc:graphicFrameChg>
        <pc:picChg chg="add mod ord">
          <ac:chgData name="Smarius, John" userId="c30baacd-31b9-4ea6-b79e-1b4cd3c35358" providerId="ADAL" clId="{15DDC7AB-B56B-4C71-A374-806D6C6A36D8}" dt="2023-02-10T09:02:50.334" v="140" actId="167"/>
          <ac:picMkLst>
            <pc:docMk/>
            <pc:sldMk cId="2545775204" sldId="6860"/>
            <ac:picMk id="3" creationId="{4AC9F3E1-1B90-C11F-73FC-27141945A679}"/>
          </ac:picMkLst>
        </pc:picChg>
        <pc:picChg chg="del">
          <ac:chgData name="Smarius, John" userId="c30baacd-31b9-4ea6-b79e-1b4cd3c35358" providerId="ADAL" clId="{15DDC7AB-B56B-4C71-A374-806D6C6A36D8}" dt="2023-02-10T09:02:56.219" v="141" actId="478"/>
          <ac:picMkLst>
            <pc:docMk/>
            <pc:sldMk cId="2545775204" sldId="6860"/>
            <ac:picMk id="18" creationId="{F8E2CAA0-6D65-EF26-88CD-D584C1963358}"/>
          </ac:picMkLst>
        </pc:picChg>
      </pc:sldChg>
      <pc:sldChg chg="modSp mod">
        <pc:chgData name="Smarius, John" userId="c30baacd-31b9-4ea6-b79e-1b4cd3c35358" providerId="ADAL" clId="{15DDC7AB-B56B-4C71-A374-806D6C6A36D8}" dt="2023-02-13T14:37:43.136" v="1607" actId="207"/>
        <pc:sldMkLst>
          <pc:docMk/>
          <pc:sldMk cId="3622339045" sldId="6868"/>
        </pc:sldMkLst>
        <pc:spChg chg="mod">
          <ac:chgData name="Smarius, John" userId="c30baacd-31b9-4ea6-b79e-1b4cd3c35358" providerId="ADAL" clId="{15DDC7AB-B56B-4C71-A374-806D6C6A36D8}" dt="2023-02-13T14:37:43.136" v="1607" actId="207"/>
          <ac:spMkLst>
            <pc:docMk/>
            <pc:sldMk cId="3622339045" sldId="6868"/>
            <ac:spMk id="38" creationId="{00000000-0000-0000-0000-000000000000}"/>
          </ac:spMkLst>
        </pc:spChg>
      </pc:sldChg>
      <pc:sldChg chg="addSp delSp modSp add mod">
        <pc:chgData name="Smarius, John" userId="c30baacd-31b9-4ea6-b79e-1b4cd3c35358" providerId="ADAL" clId="{15DDC7AB-B56B-4C71-A374-806D6C6A36D8}" dt="2023-02-13T15:52:47.883" v="2168" actId="167"/>
        <pc:sldMkLst>
          <pc:docMk/>
          <pc:sldMk cId="3741862408" sldId="6869"/>
        </pc:sldMkLst>
        <pc:spChg chg="mod">
          <ac:chgData name="Smarius, John" userId="c30baacd-31b9-4ea6-b79e-1b4cd3c35358" providerId="ADAL" clId="{15DDC7AB-B56B-4C71-A374-806D6C6A36D8}" dt="2023-02-10T09:52:35.957" v="408" actId="1076"/>
          <ac:spMkLst>
            <pc:docMk/>
            <pc:sldMk cId="3741862408" sldId="6869"/>
            <ac:spMk id="6" creationId="{2677E49C-83AC-4A99-AE7C-A1DAC7FADDCB}"/>
          </ac:spMkLst>
        </pc:spChg>
        <pc:spChg chg="mod">
          <ac:chgData name="Smarius, John" userId="c30baacd-31b9-4ea6-b79e-1b4cd3c35358" providerId="ADAL" clId="{15DDC7AB-B56B-4C71-A374-806D6C6A36D8}" dt="2023-02-10T09:53:04.441" v="411" actId="1076"/>
          <ac:spMkLst>
            <pc:docMk/>
            <pc:sldMk cId="3741862408" sldId="6869"/>
            <ac:spMk id="20" creationId="{8C5DA7A1-900C-4226-B8BA-168F27BE7E11}"/>
          </ac:spMkLst>
        </pc:spChg>
        <pc:spChg chg="mod">
          <ac:chgData name="Smarius, John" userId="c30baacd-31b9-4ea6-b79e-1b4cd3c35358" providerId="ADAL" clId="{15DDC7AB-B56B-4C71-A374-806D6C6A36D8}" dt="2023-02-10T09:48:03.802" v="394" actId="1076"/>
          <ac:spMkLst>
            <pc:docMk/>
            <pc:sldMk cId="3741862408" sldId="6869"/>
            <ac:spMk id="27" creationId="{D2F81C10-9A13-4934-A155-F5773C64DF8E}"/>
          </ac:spMkLst>
        </pc:spChg>
        <pc:spChg chg="mod">
          <ac:chgData name="Smarius, John" userId="c30baacd-31b9-4ea6-b79e-1b4cd3c35358" providerId="ADAL" clId="{15DDC7AB-B56B-4C71-A374-806D6C6A36D8}" dt="2023-02-10T09:48:11.282" v="395" actId="1076"/>
          <ac:spMkLst>
            <pc:docMk/>
            <pc:sldMk cId="3741862408" sldId="6869"/>
            <ac:spMk id="28" creationId="{C9ADD715-416C-47BF-A4C8-F09392C9694C}"/>
          </ac:spMkLst>
        </pc:spChg>
        <pc:spChg chg="mod">
          <ac:chgData name="Smarius, John" userId="c30baacd-31b9-4ea6-b79e-1b4cd3c35358" providerId="ADAL" clId="{15DDC7AB-B56B-4C71-A374-806D6C6A36D8}" dt="2023-02-10T09:48:29.317" v="396" actId="1076"/>
          <ac:spMkLst>
            <pc:docMk/>
            <pc:sldMk cId="3741862408" sldId="6869"/>
            <ac:spMk id="29" creationId="{1217928B-DC6E-49AA-A80C-200EB526E4DF}"/>
          </ac:spMkLst>
        </pc:spChg>
        <pc:spChg chg="mod">
          <ac:chgData name="Smarius, John" userId="c30baacd-31b9-4ea6-b79e-1b4cd3c35358" providerId="ADAL" clId="{15DDC7AB-B56B-4C71-A374-806D6C6A36D8}" dt="2023-02-10T09:48:39.110" v="397" actId="1076"/>
          <ac:spMkLst>
            <pc:docMk/>
            <pc:sldMk cId="3741862408" sldId="6869"/>
            <ac:spMk id="30" creationId="{78FB58FA-3152-4A9C-B24D-7D74EC79214B}"/>
          </ac:spMkLst>
        </pc:spChg>
        <pc:spChg chg="del">
          <ac:chgData name="Smarius, John" userId="c30baacd-31b9-4ea6-b79e-1b4cd3c35358" providerId="ADAL" clId="{15DDC7AB-B56B-4C71-A374-806D6C6A36D8}" dt="2023-02-10T09:47:26.949" v="388" actId="478"/>
          <ac:spMkLst>
            <pc:docMk/>
            <pc:sldMk cId="3741862408" sldId="6869"/>
            <ac:spMk id="31" creationId="{0C63DFB0-EEB0-43C9-8295-E2A6973E653E}"/>
          </ac:spMkLst>
        </pc:spChg>
        <pc:spChg chg="del">
          <ac:chgData name="Smarius, John" userId="c30baacd-31b9-4ea6-b79e-1b4cd3c35358" providerId="ADAL" clId="{15DDC7AB-B56B-4C71-A374-806D6C6A36D8}" dt="2023-02-10T09:47:26.949" v="388" actId="478"/>
          <ac:spMkLst>
            <pc:docMk/>
            <pc:sldMk cId="3741862408" sldId="6869"/>
            <ac:spMk id="32" creationId="{64AAF853-B871-4220-B9F4-8790EC83F445}"/>
          </ac:spMkLst>
        </pc:spChg>
        <pc:spChg chg="del">
          <ac:chgData name="Smarius, John" userId="c30baacd-31b9-4ea6-b79e-1b4cd3c35358" providerId="ADAL" clId="{15DDC7AB-B56B-4C71-A374-806D6C6A36D8}" dt="2023-02-10T09:47:26.949" v="388" actId="478"/>
          <ac:spMkLst>
            <pc:docMk/>
            <pc:sldMk cId="3741862408" sldId="6869"/>
            <ac:spMk id="33" creationId="{F007E23A-D433-49F4-B570-E1D1F13B650F}"/>
          </ac:spMkLst>
        </pc:spChg>
        <pc:spChg chg="del">
          <ac:chgData name="Smarius, John" userId="c30baacd-31b9-4ea6-b79e-1b4cd3c35358" providerId="ADAL" clId="{15DDC7AB-B56B-4C71-A374-806D6C6A36D8}" dt="2023-02-10T09:47:26.949" v="388" actId="478"/>
          <ac:spMkLst>
            <pc:docMk/>
            <pc:sldMk cId="3741862408" sldId="6869"/>
            <ac:spMk id="34" creationId="{29428FF8-3D6C-4972-BF8D-6A97AD8829C9}"/>
          </ac:spMkLst>
        </pc:spChg>
        <pc:spChg chg="mod">
          <ac:chgData name="Smarius, John" userId="c30baacd-31b9-4ea6-b79e-1b4cd3c35358" providerId="ADAL" clId="{15DDC7AB-B56B-4C71-A374-806D6C6A36D8}" dt="2023-02-10T09:52:47.488" v="409" actId="1076"/>
          <ac:spMkLst>
            <pc:docMk/>
            <pc:sldMk cId="3741862408" sldId="6869"/>
            <ac:spMk id="35" creationId="{DAB862D9-E41F-4817-8F69-46B2D1F3F378}"/>
          </ac:spMkLst>
        </pc:spChg>
        <pc:spChg chg="del mod">
          <ac:chgData name="Smarius, John" userId="c30baacd-31b9-4ea6-b79e-1b4cd3c35358" providerId="ADAL" clId="{15DDC7AB-B56B-4C71-A374-806D6C6A36D8}" dt="2023-02-10T09:49:33.378" v="399" actId="478"/>
          <ac:spMkLst>
            <pc:docMk/>
            <pc:sldMk cId="3741862408" sldId="6869"/>
            <ac:spMk id="42" creationId="{795888E5-636B-453A-87B3-61B038442C99}"/>
          </ac:spMkLst>
        </pc:spChg>
        <pc:spChg chg="del mod">
          <ac:chgData name="Smarius, John" userId="c30baacd-31b9-4ea6-b79e-1b4cd3c35358" providerId="ADAL" clId="{15DDC7AB-B56B-4C71-A374-806D6C6A36D8}" dt="2023-02-10T09:49:33.378" v="399" actId="478"/>
          <ac:spMkLst>
            <pc:docMk/>
            <pc:sldMk cId="3741862408" sldId="6869"/>
            <ac:spMk id="43" creationId="{112789DB-AD40-4DA9-BB48-FD9E76BD4894}"/>
          </ac:spMkLst>
        </pc:spChg>
        <pc:spChg chg="del mod">
          <ac:chgData name="Smarius, John" userId="c30baacd-31b9-4ea6-b79e-1b4cd3c35358" providerId="ADAL" clId="{15DDC7AB-B56B-4C71-A374-806D6C6A36D8}" dt="2023-02-10T09:49:33.378" v="399" actId="478"/>
          <ac:spMkLst>
            <pc:docMk/>
            <pc:sldMk cId="3741862408" sldId="6869"/>
            <ac:spMk id="44" creationId="{D7045114-EA25-4192-9CF0-41CA3E48C396}"/>
          </ac:spMkLst>
        </pc:spChg>
        <pc:spChg chg="del">
          <ac:chgData name="Smarius, John" userId="c30baacd-31b9-4ea6-b79e-1b4cd3c35358" providerId="ADAL" clId="{15DDC7AB-B56B-4C71-A374-806D6C6A36D8}" dt="2023-02-10T09:47:26.949" v="388" actId="478"/>
          <ac:spMkLst>
            <pc:docMk/>
            <pc:sldMk cId="3741862408" sldId="6869"/>
            <ac:spMk id="45" creationId="{00000000-0000-0000-0000-000000000000}"/>
          </ac:spMkLst>
        </pc:spChg>
        <pc:spChg chg="mod">
          <ac:chgData name="Smarius, John" userId="c30baacd-31b9-4ea6-b79e-1b4cd3c35358" providerId="ADAL" clId="{15DDC7AB-B56B-4C71-A374-806D6C6A36D8}" dt="2023-02-10T09:53:11.398" v="412" actId="1076"/>
          <ac:spMkLst>
            <pc:docMk/>
            <pc:sldMk cId="3741862408" sldId="6869"/>
            <ac:spMk id="47" creationId="{00000000-0000-0000-0000-000000000000}"/>
          </ac:spMkLst>
        </pc:spChg>
        <pc:spChg chg="del mod">
          <ac:chgData name="Smarius, John" userId="c30baacd-31b9-4ea6-b79e-1b4cd3c35358" providerId="ADAL" clId="{15DDC7AB-B56B-4C71-A374-806D6C6A36D8}" dt="2023-02-10T09:49:33.378" v="399" actId="478"/>
          <ac:spMkLst>
            <pc:docMk/>
            <pc:sldMk cId="3741862408" sldId="6869"/>
            <ac:spMk id="49" creationId="{B9CD761B-CA57-421D-B501-A98D8912E2FF}"/>
          </ac:spMkLst>
        </pc:spChg>
        <pc:spChg chg="del mod">
          <ac:chgData name="Smarius, John" userId="c30baacd-31b9-4ea6-b79e-1b4cd3c35358" providerId="ADAL" clId="{15DDC7AB-B56B-4C71-A374-806D6C6A36D8}" dt="2023-02-10T09:49:33.378" v="399" actId="478"/>
          <ac:spMkLst>
            <pc:docMk/>
            <pc:sldMk cId="3741862408" sldId="6869"/>
            <ac:spMk id="50" creationId="{4217126A-9F1E-478B-AD09-6A5EBC3B5FAB}"/>
          </ac:spMkLst>
        </pc:spChg>
        <pc:spChg chg="del mod">
          <ac:chgData name="Smarius, John" userId="c30baacd-31b9-4ea6-b79e-1b4cd3c35358" providerId="ADAL" clId="{15DDC7AB-B56B-4C71-A374-806D6C6A36D8}" dt="2023-02-10T09:49:33.378" v="399" actId="478"/>
          <ac:spMkLst>
            <pc:docMk/>
            <pc:sldMk cId="3741862408" sldId="6869"/>
            <ac:spMk id="52" creationId="{19ABCBDA-C203-437E-80D1-21B9576942F9}"/>
          </ac:spMkLst>
        </pc:spChg>
        <pc:spChg chg="del mod">
          <ac:chgData name="Smarius, John" userId="c30baacd-31b9-4ea6-b79e-1b4cd3c35358" providerId="ADAL" clId="{15DDC7AB-B56B-4C71-A374-806D6C6A36D8}" dt="2023-02-10T09:49:33.378" v="399" actId="478"/>
          <ac:spMkLst>
            <pc:docMk/>
            <pc:sldMk cId="3741862408" sldId="6869"/>
            <ac:spMk id="54" creationId="{2CD4C8D1-F70D-4B11-990C-20E870B198A5}"/>
          </ac:spMkLst>
        </pc:spChg>
        <pc:spChg chg="del">
          <ac:chgData name="Smarius, John" userId="c30baacd-31b9-4ea6-b79e-1b4cd3c35358" providerId="ADAL" clId="{15DDC7AB-B56B-4C71-A374-806D6C6A36D8}" dt="2023-02-10T09:47:40.601" v="390" actId="478"/>
          <ac:spMkLst>
            <pc:docMk/>
            <pc:sldMk cId="3741862408" sldId="6869"/>
            <ac:spMk id="55" creationId="{806E1D90-6811-4996-A6DF-28AC3D26CEF4}"/>
          </ac:spMkLst>
        </pc:spChg>
        <pc:spChg chg="del">
          <ac:chgData name="Smarius, John" userId="c30baacd-31b9-4ea6-b79e-1b4cd3c35358" providerId="ADAL" clId="{15DDC7AB-B56B-4C71-A374-806D6C6A36D8}" dt="2023-02-10T09:47:11.658" v="386" actId="478"/>
          <ac:spMkLst>
            <pc:docMk/>
            <pc:sldMk cId="3741862408" sldId="6869"/>
            <ac:spMk id="56" creationId="{3CA3A08C-108F-4030-B5AF-23688CF7B32C}"/>
          </ac:spMkLst>
        </pc:spChg>
        <pc:spChg chg="del">
          <ac:chgData name="Smarius, John" userId="c30baacd-31b9-4ea6-b79e-1b4cd3c35358" providerId="ADAL" clId="{15DDC7AB-B56B-4C71-A374-806D6C6A36D8}" dt="2023-02-10T09:47:16.854" v="387" actId="478"/>
          <ac:spMkLst>
            <pc:docMk/>
            <pc:sldMk cId="3741862408" sldId="6869"/>
            <ac:spMk id="57" creationId="{1BEA23EE-AEDA-441B-BE47-4F23E30847BD}"/>
          </ac:spMkLst>
        </pc:spChg>
        <pc:spChg chg="del">
          <ac:chgData name="Smarius, John" userId="c30baacd-31b9-4ea6-b79e-1b4cd3c35358" providerId="ADAL" clId="{15DDC7AB-B56B-4C71-A374-806D6C6A36D8}" dt="2023-02-10T09:49:27.656" v="398" actId="478"/>
          <ac:spMkLst>
            <pc:docMk/>
            <pc:sldMk cId="3741862408" sldId="6869"/>
            <ac:spMk id="58" creationId="{87EF1BD7-2B08-48A7-9631-468D380F11D7}"/>
          </ac:spMkLst>
        </pc:spChg>
        <pc:spChg chg="del">
          <ac:chgData name="Smarius, John" userId="c30baacd-31b9-4ea6-b79e-1b4cd3c35358" providerId="ADAL" clId="{15DDC7AB-B56B-4C71-A374-806D6C6A36D8}" dt="2023-02-10T09:49:27.656" v="398" actId="478"/>
          <ac:spMkLst>
            <pc:docMk/>
            <pc:sldMk cId="3741862408" sldId="6869"/>
            <ac:spMk id="60" creationId="{55288430-7E62-4D25-B0EB-E91D1351F4F4}"/>
          </ac:spMkLst>
        </pc:spChg>
        <pc:spChg chg="del">
          <ac:chgData name="Smarius, John" userId="c30baacd-31b9-4ea6-b79e-1b4cd3c35358" providerId="ADAL" clId="{15DDC7AB-B56B-4C71-A374-806D6C6A36D8}" dt="2023-02-10T09:49:27.656" v="398" actId="478"/>
          <ac:spMkLst>
            <pc:docMk/>
            <pc:sldMk cId="3741862408" sldId="6869"/>
            <ac:spMk id="61" creationId="{A1CCD5B4-512E-4DCB-8139-28E2E01EF74E}"/>
          </ac:spMkLst>
        </pc:spChg>
        <pc:spChg chg="del">
          <ac:chgData name="Smarius, John" userId="c30baacd-31b9-4ea6-b79e-1b4cd3c35358" providerId="ADAL" clId="{15DDC7AB-B56B-4C71-A374-806D6C6A36D8}" dt="2023-02-10T09:49:27.656" v="398" actId="478"/>
          <ac:spMkLst>
            <pc:docMk/>
            <pc:sldMk cId="3741862408" sldId="6869"/>
            <ac:spMk id="63" creationId="{74918203-61B0-4DAB-B703-E0DFDBADEEC7}"/>
          </ac:spMkLst>
        </pc:spChg>
        <pc:spChg chg="del">
          <ac:chgData name="Smarius, John" userId="c30baacd-31b9-4ea6-b79e-1b4cd3c35358" providerId="ADAL" clId="{15DDC7AB-B56B-4C71-A374-806D6C6A36D8}" dt="2023-02-10T09:49:27.656" v="398" actId="478"/>
          <ac:spMkLst>
            <pc:docMk/>
            <pc:sldMk cId="3741862408" sldId="6869"/>
            <ac:spMk id="64" creationId="{AB22CB23-33B6-4E54-A183-CE1FCB13A70C}"/>
          </ac:spMkLst>
        </pc:spChg>
        <pc:spChg chg="mod">
          <ac:chgData name="Smarius, John" userId="c30baacd-31b9-4ea6-b79e-1b4cd3c35358" providerId="ADAL" clId="{15DDC7AB-B56B-4C71-A374-806D6C6A36D8}" dt="2023-02-10T09:47:57.176" v="393" actId="1076"/>
          <ac:spMkLst>
            <pc:docMk/>
            <pc:sldMk cId="3741862408" sldId="6869"/>
            <ac:spMk id="65" creationId="{00000000-0000-0000-0000-000000000000}"/>
          </ac:spMkLst>
        </pc:spChg>
        <pc:spChg chg="mod">
          <ac:chgData name="Smarius, John" userId="c30baacd-31b9-4ea6-b79e-1b4cd3c35358" providerId="ADAL" clId="{15DDC7AB-B56B-4C71-A374-806D6C6A36D8}" dt="2023-02-10T09:54:03.094" v="414" actId="20577"/>
          <ac:spMkLst>
            <pc:docMk/>
            <pc:sldMk cId="3741862408" sldId="6869"/>
            <ac:spMk id="68" creationId="{00000000-0000-0000-0000-000000000000}"/>
          </ac:spMkLst>
        </pc:spChg>
        <pc:spChg chg="add del mod ord">
          <ac:chgData name="Smarius, John" userId="c30baacd-31b9-4ea6-b79e-1b4cd3c35358" providerId="ADAL" clId="{15DDC7AB-B56B-4C71-A374-806D6C6A36D8}" dt="2023-02-13T08:41:18.455" v="468" actId="478"/>
          <ac:spMkLst>
            <pc:docMk/>
            <pc:sldMk cId="3741862408" sldId="6869"/>
            <ac:spMk id="82" creationId="{41D7A40C-CBE4-8B7F-9DD9-416B3B0847B7}"/>
          </ac:spMkLst>
        </pc:spChg>
        <pc:spChg chg="add del mod ord">
          <ac:chgData name="Smarius, John" userId="c30baacd-31b9-4ea6-b79e-1b4cd3c35358" providerId="ADAL" clId="{15DDC7AB-B56B-4C71-A374-806D6C6A36D8}" dt="2023-02-13T08:41:18.455" v="468" actId="478"/>
          <ac:spMkLst>
            <pc:docMk/>
            <pc:sldMk cId="3741862408" sldId="6869"/>
            <ac:spMk id="83" creationId="{EB7A23FB-52C1-7048-61EE-9A24489CBB00}"/>
          </ac:spMkLst>
        </pc:spChg>
        <pc:spChg chg="add del mod ord">
          <ac:chgData name="Smarius, John" userId="c30baacd-31b9-4ea6-b79e-1b4cd3c35358" providerId="ADAL" clId="{15DDC7AB-B56B-4C71-A374-806D6C6A36D8}" dt="2023-02-13T08:41:18.455" v="468" actId="478"/>
          <ac:spMkLst>
            <pc:docMk/>
            <pc:sldMk cId="3741862408" sldId="6869"/>
            <ac:spMk id="84" creationId="{4F306772-8DF3-0C34-E95D-D972421424DF}"/>
          </ac:spMkLst>
        </pc:spChg>
        <pc:spChg chg="add del mod ord">
          <ac:chgData name="Smarius, John" userId="c30baacd-31b9-4ea6-b79e-1b4cd3c35358" providerId="ADAL" clId="{15DDC7AB-B56B-4C71-A374-806D6C6A36D8}" dt="2023-02-13T08:41:18.455" v="468" actId="478"/>
          <ac:spMkLst>
            <pc:docMk/>
            <pc:sldMk cId="3741862408" sldId="6869"/>
            <ac:spMk id="85" creationId="{3CD1F8A9-408C-E0A7-99C5-9D3FE9839071}"/>
          </ac:spMkLst>
        </pc:spChg>
        <pc:spChg chg="add del mod ord">
          <ac:chgData name="Smarius, John" userId="c30baacd-31b9-4ea6-b79e-1b4cd3c35358" providerId="ADAL" clId="{15DDC7AB-B56B-4C71-A374-806D6C6A36D8}" dt="2023-02-13T08:41:18.455" v="468" actId="478"/>
          <ac:spMkLst>
            <pc:docMk/>
            <pc:sldMk cId="3741862408" sldId="6869"/>
            <ac:spMk id="88" creationId="{DB7F5F1A-4FAC-5BFE-482C-A7C304D1E481}"/>
          </ac:spMkLst>
        </pc:spChg>
        <pc:spChg chg="add del mod ord">
          <ac:chgData name="Smarius, John" userId="c30baacd-31b9-4ea6-b79e-1b4cd3c35358" providerId="ADAL" clId="{15DDC7AB-B56B-4C71-A374-806D6C6A36D8}" dt="2023-02-13T08:41:18.455" v="468" actId="478"/>
          <ac:spMkLst>
            <pc:docMk/>
            <pc:sldMk cId="3741862408" sldId="6869"/>
            <ac:spMk id="89" creationId="{EFBE804E-A618-3D4A-2770-362596742025}"/>
          </ac:spMkLst>
        </pc:spChg>
        <pc:spChg chg="add del mod ord">
          <ac:chgData name="Smarius, John" userId="c30baacd-31b9-4ea6-b79e-1b4cd3c35358" providerId="ADAL" clId="{15DDC7AB-B56B-4C71-A374-806D6C6A36D8}" dt="2023-02-13T08:41:18.455" v="468" actId="478"/>
          <ac:spMkLst>
            <pc:docMk/>
            <pc:sldMk cId="3741862408" sldId="6869"/>
            <ac:spMk id="90" creationId="{B69390BD-E370-AD58-57D7-BE39C2B41864}"/>
          </ac:spMkLst>
        </pc:spChg>
        <pc:spChg chg="add del mod ord">
          <ac:chgData name="Smarius, John" userId="c30baacd-31b9-4ea6-b79e-1b4cd3c35358" providerId="ADAL" clId="{15DDC7AB-B56B-4C71-A374-806D6C6A36D8}" dt="2023-02-13T08:41:18.455" v="468" actId="478"/>
          <ac:spMkLst>
            <pc:docMk/>
            <pc:sldMk cId="3741862408" sldId="6869"/>
            <ac:spMk id="91" creationId="{B2697B1D-D328-4C3C-60FF-979CF122A7A5}"/>
          </ac:spMkLst>
        </pc:spChg>
        <pc:spChg chg="add del mod ord">
          <ac:chgData name="Smarius, John" userId="c30baacd-31b9-4ea6-b79e-1b4cd3c35358" providerId="ADAL" clId="{15DDC7AB-B56B-4C71-A374-806D6C6A36D8}" dt="2023-02-13T15:51:21.378" v="2161" actId="478"/>
          <ac:spMkLst>
            <pc:docMk/>
            <pc:sldMk cId="3741862408" sldId="6869"/>
            <ac:spMk id="92" creationId="{67AE9001-C276-6202-C86F-EBADB82A353D}"/>
          </ac:spMkLst>
        </pc:spChg>
        <pc:spChg chg="add del mod ord">
          <ac:chgData name="Smarius, John" userId="c30baacd-31b9-4ea6-b79e-1b4cd3c35358" providerId="ADAL" clId="{15DDC7AB-B56B-4C71-A374-806D6C6A36D8}" dt="2023-02-13T15:51:21.378" v="2161" actId="478"/>
          <ac:spMkLst>
            <pc:docMk/>
            <pc:sldMk cId="3741862408" sldId="6869"/>
            <ac:spMk id="93" creationId="{47B2E64D-6587-9008-C636-E5228220492E}"/>
          </ac:spMkLst>
        </pc:spChg>
        <pc:spChg chg="mod">
          <ac:chgData name="Smarius, John" userId="c30baacd-31b9-4ea6-b79e-1b4cd3c35358" providerId="ADAL" clId="{15DDC7AB-B56B-4C71-A374-806D6C6A36D8}" dt="2023-02-10T09:56:18.743" v="428" actId="1076"/>
          <ac:spMkLst>
            <pc:docMk/>
            <pc:sldMk cId="3741862408" sldId="6869"/>
            <ac:spMk id="95" creationId="{4C857EA8-76EC-475B-A87C-672DD792D997}"/>
          </ac:spMkLst>
        </pc:spChg>
        <pc:spChg chg="add del mod ord">
          <ac:chgData name="Smarius, John" userId="c30baacd-31b9-4ea6-b79e-1b4cd3c35358" providerId="ADAL" clId="{15DDC7AB-B56B-4C71-A374-806D6C6A36D8}" dt="2023-02-13T15:51:21.378" v="2161" actId="478"/>
          <ac:spMkLst>
            <pc:docMk/>
            <pc:sldMk cId="3741862408" sldId="6869"/>
            <ac:spMk id="96" creationId="{25F94CF3-4240-1EDC-6977-7C4398996C6C}"/>
          </ac:spMkLst>
        </pc:spChg>
        <pc:spChg chg="add del mod ord">
          <ac:chgData name="Smarius, John" userId="c30baacd-31b9-4ea6-b79e-1b4cd3c35358" providerId="ADAL" clId="{15DDC7AB-B56B-4C71-A374-806D6C6A36D8}" dt="2023-02-13T15:51:21.378" v="2161" actId="478"/>
          <ac:spMkLst>
            <pc:docMk/>
            <pc:sldMk cId="3741862408" sldId="6869"/>
            <ac:spMk id="97" creationId="{08DA5736-C703-C532-9CFB-155DD2159B69}"/>
          </ac:spMkLst>
        </pc:spChg>
        <pc:spChg chg="add del mod ord">
          <ac:chgData name="Smarius, John" userId="c30baacd-31b9-4ea6-b79e-1b4cd3c35358" providerId="ADAL" clId="{15DDC7AB-B56B-4C71-A374-806D6C6A36D8}" dt="2023-02-13T15:51:21.378" v="2161" actId="478"/>
          <ac:spMkLst>
            <pc:docMk/>
            <pc:sldMk cId="3741862408" sldId="6869"/>
            <ac:spMk id="98" creationId="{5E4FF63F-5C0E-C12F-B38A-B044C75670EC}"/>
          </ac:spMkLst>
        </pc:spChg>
        <pc:spChg chg="add del mod ord">
          <ac:chgData name="Smarius, John" userId="c30baacd-31b9-4ea6-b79e-1b4cd3c35358" providerId="ADAL" clId="{15DDC7AB-B56B-4C71-A374-806D6C6A36D8}" dt="2023-02-13T15:51:09.681" v="2160" actId="478"/>
          <ac:spMkLst>
            <pc:docMk/>
            <pc:sldMk cId="3741862408" sldId="6869"/>
            <ac:spMk id="99" creationId="{C6C8CB3B-18C2-23F0-EBE5-3FC4EEB3484D}"/>
          </ac:spMkLst>
        </pc:spChg>
        <pc:spChg chg="add del mod ord">
          <ac:chgData name="Smarius, John" userId="c30baacd-31b9-4ea6-b79e-1b4cd3c35358" providerId="ADAL" clId="{15DDC7AB-B56B-4C71-A374-806D6C6A36D8}" dt="2023-02-13T15:51:21.378" v="2161" actId="478"/>
          <ac:spMkLst>
            <pc:docMk/>
            <pc:sldMk cId="3741862408" sldId="6869"/>
            <ac:spMk id="100" creationId="{BF269285-CE84-B773-4652-49DD658FE5C7}"/>
          </ac:spMkLst>
        </pc:spChg>
        <pc:spChg chg="add del mod ord">
          <ac:chgData name="Smarius, John" userId="c30baacd-31b9-4ea6-b79e-1b4cd3c35358" providerId="ADAL" clId="{15DDC7AB-B56B-4C71-A374-806D6C6A36D8}" dt="2023-02-13T15:51:21.378" v="2161" actId="478"/>
          <ac:spMkLst>
            <pc:docMk/>
            <pc:sldMk cId="3741862408" sldId="6869"/>
            <ac:spMk id="101" creationId="{3468029D-C687-0CE6-1DAC-3DE4DC60EA6B}"/>
          </ac:spMkLst>
        </pc:spChg>
        <pc:spChg chg="add mod ord">
          <ac:chgData name="Smarius, John" userId="c30baacd-31b9-4ea6-b79e-1b4cd3c35358" providerId="ADAL" clId="{15DDC7AB-B56B-4C71-A374-806D6C6A36D8}" dt="2023-02-13T15:52:47.883" v="2168" actId="167"/>
          <ac:spMkLst>
            <pc:docMk/>
            <pc:sldMk cId="3741862408" sldId="6869"/>
            <ac:spMk id="102" creationId="{9210BDDD-4A76-D687-FE45-E9A3CA0E9E9C}"/>
          </ac:spMkLst>
        </pc:spChg>
        <pc:spChg chg="add mod ord">
          <ac:chgData name="Smarius, John" userId="c30baacd-31b9-4ea6-b79e-1b4cd3c35358" providerId="ADAL" clId="{15DDC7AB-B56B-4C71-A374-806D6C6A36D8}" dt="2023-02-13T15:52:47.883" v="2168" actId="167"/>
          <ac:spMkLst>
            <pc:docMk/>
            <pc:sldMk cId="3741862408" sldId="6869"/>
            <ac:spMk id="103" creationId="{95252709-B323-E49A-5A04-E23E9ADC118C}"/>
          </ac:spMkLst>
        </pc:spChg>
        <pc:spChg chg="add mod ord">
          <ac:chgData name="Smarius, John" userId="c30baacd-31b9-4ea6-b79e-1b4cd3c35358" providerId="ADAL" clId="{15DDC7AB-B56B-4C71-A374-806D6C6A36D8}" dt="2023-02-13T15:52:47.883" v="2168" actId="167"/>
          <ac:spMkLst>
            <pc:docMk/>
            <pc:sldMk cId="3741862408" sldId="6869"/>
            <ac:spMk id="104" creationId="{BF77AFDB-DD05-1BB4-AD64-8A79A2BDEFF3}"/>
          </ac:spMkLst>
        </pc:spChg>
        <pc:spChg chg="add mod ord">
          <ac:chgData name="Smarius, John" userId="c30baacd-31b9-4ea6-b79e-1b4cd3c35358" providerId="ADAL" clId="{15DDC7AB-B56B-4C71-A374-806D6C6A36D8}" dt="2023-02-13T15:52:47.883" v="2168" actId="167"/>
          <ac:spMkLst>
            <pc:docMk/>
            <pc:sldMk cId="3741862408" sldId="6869"/>
            <ac:spMk id="105" creationId="{E58F61F2-97A8-2488-A8C5-3659719DC13A}"/>
          </ac:spMkLst>
        </pc:spChg>
        <pc:spChg chg="add mod ord">
          <ac:chgData name="Smarius, John" userId="c30baacd-31b9-4ea6-b79e-1b4cd3c35358" providerId="ADAL" clId="{15DDC7AB-B56B-4C71-A374-806D6C6A36D8}" dt="2023-02-13T15:52:47.883" v="2168" actId="167"/>
          <ac:spMkLst>
            <pc:docMk/>
            <pc:sldMk cId="3741862408" sldId="6869"/>
            <ac:spMk id="106" creationId="{8F6448BE-B494-B390-6629-639ABEE6DB87}"/>
          </ac:spMkLst>
        </pc:spChg>
        <pc:spChg chg="add mod ord">
          <ac:chgData name="Smarius, John" userId="c30baacd-31b9-4ea6-b79e-1b4cd3c35358" providerId="ADAL" clId="{15DDC7AB-B56B-4C71-A374-806D6C6A36D8}" dt="2023-02-13T15:52:47.883" v="2168" actId="167"/>
          <ac:spMkLst>
            <pc:docMk/>
            <pc:sldMk cId="3741862408" sldId="6869"/>
            <ac:spMk id="107" creationId="{61895167-2BF8-A850-FECC-33792CAD0DBC}"/>
          </ac:spMkLst>
        </pc:spChg>
        <pc:spChg chg="add mod ord">
          <ac:chgData name="Smarius, John" userId="c30baacd-31b9-4ea6-b79e-1b4cd3c35358" providerId="ADAL" clId="{15DDC7AB-B56B-4C71-A374-806D6C6A36D8}" dt="2023-02-13T15:52:47.883" v="2168" actId="167"/>
          <ac:spMkLst>
            <pc:docMk/>
            <pc:sldMk cId="3741862408" sldId="6869"/>
            <ac:spMk id="108" creationId="{D4A143B3-2E9C-0378-6419-29D2E171A9D6}"/>
          </ac:spMkLst>
        </pc:spChg>
        <pc:spChg chg="add mod ord">
          <ac:chgData name="Smarius, John" userId="c30baacd-31b9-4ea6-b79e-1b4cd3c35358" providerId="ADAL" clId="{15DDC7AB-B56B-4C71-A374-806D6C6A36D8}" dt="2023-02-13T15:52:47.883" v="2168" actId="167"/>
          <ac:spMkLst>
            <pc:docMk/>
            <pc:sldMk cId="3741862408" sldId="6869"/>
            <ac:spMk id="109" creationId="{F6BF1797-E47D-1C86-D1B3-3376CE2F168E}"/>
          </ac:spMkLst>
        </pc:spChg>
        <pc:picChg chg="del">
          <ac:chgData name="Smarius, John" userId="c30baacd-31b9-4ea6-b79e-1b4cd3c35358" providerId="ADAL" clId="{15DDC7AB-B56B-4C71-A374-806D6C6A36D8}" dt="2023-02-10T09:42:54.710" v="366" actId="478"/>
          <ac:picMkLst>
            <pc:docMk/>
            <pc:sldMk cId="3741862408" sldId="6869"/>
            <ac:picMk id="2" creationId="{33479EDB-D011-4BB0-840F-8E8D9807E6A3}"/>
          </ac:picMkLst>
        </pc:picChg>
        <pc:picChg chg="add mod ord">
          <ac:chgData name="Smarius, John" userId="c30baacd-31b9-4ea6-b79e-1b4cd3c35358" providerId="ADAL" clId="{15DDC7AB-B56B-4C71-A374-806D6C6A36D8}" dt="2023-02-13T15:51:04.380" v="2159" actId="167"/>
          <ac:picMkLst>
            <pc:docMk/>
            <pc:sldMk cId="3741862408" sldId="6869"/>
            <ac:picMk id="3" creationId="{8B46F81B-599F-6DC1-0D5F-3160AE68CDA3}"/>
          </ac:picMkLst>
        </pc:picChg>
        <pc:picChg chg="del">
          <ac:chgData name="Smarius, John" userId="c30baacd-31b9-4ea6-b79e-1b4cd3c35358" providerId="ADAL" clId="{15DDC7AB-B56B-4C71-A374-806D6C6A36D8}" dt="2023-02-10T09:42:58.845" v="367" actId="478"/>
          <ac:picMkLst>
            <pc:docMk/>
            <pc:sldMk cId="3741862408" sldId="6869"/>
            <ac:picMk id="4" creationId="{8670B196-6E83-4A42-AD1B-3B35185875A0}"/>
          </ac:picMkLst>
        </pc:picChg>
        <pc:cxnChg chg="mod">
          <ac:chgData name="Smarius, John" userId="c30baacd-31b9-4ea6-b79e-1b4cd3c35358" providerId="ADAL" clId="{15DDC7AB-B56B-4C71-A374-806D6C6A36D8}" dt="2023-02-10T09:48:03.802" v="394" actId="1076"/>
          <ac:cxnSpMkLst>
            <pc:docMk/>
            <pc:sldMk cId="3741862408" sldId="6869"/>
            <ac:cxnSpMk id="22" creationId="{E1BC7C18-655C-4F85-B0DA-559F39E559A4}"/>
          </ac:cxnSpMkLst>
        </pc:cxnChg>
        <pc:cxnChg chg="mod">
          <ac:chgData name="Smarius, John" userId="c30baacd-31b9-4ea6-b79e-1b4cd3c35358" providerId="ADAL" clId="{15DDC7AB-B56B-4C71-A374-806D6C6A36D8}" dt="2023-02-10T09:53:04.441" v="411" actId="1076"/>
          <ac:cxnSpMkLst>
            <pc:docMk/>
            <pc:sldMk cId="3741862408" sldId="6869"/>
            <ac:cxnSpMk id="36" creationId="{9023866F-33F0-4AA2-BD25-1E8C06A57694}"/>
          </ac:cxnSpMkLst>
        </pc:cxnChg>
        <pc:cxnChg chg="mod">
          <ac:chgData name="Smarius, John" userId="c30baacd-31b9-4ea6-b79e-1b4cd3c35358" providerId="ADAL" clId="{15DDC7AB-B56B-4C71-A374-806D6C6A36D8}" dt="2023-02-10T09:48:29.317" v="396" actId="1076"/>
          <ac:cxnSpMkLst>
            <pc:docMk/>
            <pc:sldMk cId="3741862408" sldId="6869"/>
            <ac:cxnSpMk id="48" creationId="{A54839D3-A57E-4033-B933-99E2C9C2D73C}"/>
          </ac:cxnSpMkLst>
        </pc:cxnChg>
        <pc:cxnChg chg="mod">
          <ac:chgData name="Smarius, John" userId="c30baacd-31b9-4ea6-b79e-1b4cd3c35358" providerId="ADAL" clId="{15DDC7AB-B56B-4C71-A374-806D6C6A36D8}" dt="2023-02-10T09:48:39.110" v="397" actId="1076"/>
          <ac:cxnSpMkLst>
            <pc:docMk/>
            <pc:sldMk cId="3741862408" sldId="6869"/>
            <ac:cxnSpMk id="51" creationId="{3E9B66DD-CEE9-46DF-BA70-672E215597CE}"/>
          </ac:cxnSpMkLst>
        </pc:cxnChg>
        <pc:cxnChg chg="mod">
          <ac:chgData name="Smarius, John" userId="c30baacd-31b9-4ea6-b79e-1b4cd3c35358" providerId="ADAL" clId="{15DDC7AB-B56B-4C71-A374-806D6C6A36D8}" dt="2023-02-10T09:48:11.282" v="395" actId="1076"/>
          <ac:cxnSpMkLst>
            <pc:docMk/>
            <pc:sldMk cId="3741862408" sldId="6869"/>
            <ac:cxnSpMk id="53" creationId="{00000000-0000-0000-0000-000000000000}"/>
          </ac:cxnSpMkLst>
        </pc:cxnChg>
        <pc:cxnChg chg="mod">
          <ac:chgData name="Smarius, John" userId="c30baacd-31b9-4ea6-b79e-1b4cd3c35358" providerId="ADAL" clId="{15DDC7AB-B56B-4C71-A374-806D6C6A36D8}" dt="2023-02-10T09:53:04.441" v="411" actId="1076"/>
          <ac:cxnSpMkLst>
            <pc:docMk/>
            <pc:sldMk cId="3741862408" sldId="6869"/>
            <ac:cxnSpMk id="59" creationId="{99CFD69A-175C-47FD-A62F-877DF648B678}"/>
          </ac:cxnSpMkLst>
        </pc:cxnChg>
        <pc:cxnChg chg="del mod">
          <ac:chgData name="Smarius, John" userId="c30baacd-31b9-4ea6-b79e-1b4cd3c35358" providerId="ADAL" clId="{15DDC7AB-B56B-4C71-A374-806D6C6A36D8}" dt="2023-02-10T09:47:26.949" v="388" actId="478"/>
          <ac:cxnSpMkLst>
            <pc:docMk/>
            <pc:sldMk cId="3741862408" sldId="6869"/>
            <ac:cxnSpMk id="62" creationId="{368DF6E8-E71B-4E5E-8CB9-5AF56467162C}"/>
          </ac:cxnSpMkLst>
        </pc:cxnChg>
        <pc:cxnChg chg="mod">
          <ac:chgData name="Smarius, John" userId="c30baacd-31b9-4ea6-b79e-1b4cd3c35358" providerId="ADAL" clId="{15DDC7AB-B56B-4C71-A374-806D6C6A36D8}" dt="2023-02-10T09:53:17.068" v="413" actId="1076"/>
          <ac:cxnSpMkLst>
            <pc:docMk/>
            <pc:sldMk cId="3741862408" sldId="6869"/>
            <ac:cxnSpMk id="66" creationId="{00000000-0000-0000-0000-000000000000}"/>
          </ac:cxnSpMkLst>
        </pc:cxnChg>
        <pc:cxnChg chg="del mod">
          <ac:chgData name="Smarius, John" userId="c30baacd-31b9-4ea6-b79e-1b4cd3c35358" providerId="ADAL" clId="{15DDC7AB-B56B-4C71-A374-806D6C6A36D8}" dt="2023-02-10T09:47:26.949" v="388" actId="478"/>
          <ac:cxnSpMkLst>
            <pc:docMk/>
            <pc:sldMk cId="3741862408" sldId="6869"/>
            <ac:cxnSpMk id="67" creationId="{22284A9D-23C7-494D-8A86-2B31B7E1A33A}"/>
          </ac:cxnSpMkLst>
        </pc:cxnChg>
        <pc:cxnChg chg="mod">
          <ac:chgData name="Smarius, John" userId="c30baacd-31b9-4ea6-b79e-1b4cd3c35358" providerId="ADAL" clId="{15DDC7AB-B56B-4C71-A374-806D6C6A36D8}" dt="2023-02-10T09:53:11.398" v="412" actId="1076"/>
          <ac:cxnSpMkLst>
            <pc:docMk/>
            <pc:sldMk cId="3741862408" sldId="6869"/>
            <ac:cxnSpMk id="69" creationId="{00000000-0000-0000-0000-000000000000}"/>
          </ac:cxnSpMkLst>
        </pc:cxnChg>
        <pc:cxnChg chg="del mod">
          <ac:chgData name="Smarius, John" userId="c30baacd-31b9-4ea6-b79e-1b4cd3c35358" providerId="ADAL" clId="{15DDC7AB-B56B-4C71-A374-806D6C6A36D8}" dt="2023-02-10T09:47:26.949" v="388" actId="478"/>
          <ac:cxnSpMkLst>
            <pc:docMk/>
            <pc:sldMk cId="3741862408" sldId="6869"/>
            <ac:cxnSpMk id="70" creationId="{30EE43B1-0982-4A87-B52D-2FD30C6D1236}"/>
          </ac:cxnSpMkLst>
        </pc:cxnChg>
        <pc:cxnChg chg="del mod">
          <ac:chgData name="Smarius, John" userId="c30baacd-31b9-4ea6-b79e-1b4cd3c35358" providerId="ADAL" clId="{15DDC7AB-B56B-4C71-A374-806D6C6A36D8}" dt="2023-02-10T09:47:26.949" v="388" actId="478"/>
          <ac:cxnSpMkLst>
            <pc:docMk/>
            <pc:sldMk cId="3741862408" sldId="6869"/>
            <ac:cxnSpMk id="72" creationId="{682BE5F0-B449-46D4-8573-2991400A5B95}"/>
          </ac:cxnSpMkLst>
        </pc:cxnChg>
        <pc:cxnChg chg="del mod">
          <ac:chgData name="Smarius, John" userId="c30baacd-31b9-4ea6-b79e-1b4cd3c35358" providerId="ADAL" clId="{15DDC7AB-B56B-4C71-A374-806D6C6A36D8}" dt="2023-02-10T09:47:44.836" v="391" actId="478"/>
          <ac:cxnSpMkLst>
            <pc:docMk/>
            <pc:sldMk cId="3741862408" sldId="6869"/>
            <ac:cxnSpMk id="86" creationId="{ECB77172-2BD3-4453-8659-EF543B7E0F8C}"/>
          </ac:cxnSpMkLst>
        </pc:cxnChg>
        <pc:cxnChg chg="del mod">
          <ac:chgData name="Smarius, John" userId="c30baacd-31b9-4ea6-b79e-1b4cd3c35358" providerId="ADAL" clId="{15DDC7AB-B56B-4C71-A374-806D6C6A36D8}" dt="2023-02-10T09:47:06.011" v="385" actId="478"/>
          <ac:cxnSpMkLst>
            <pc:docMk/>
            <pc:sldMk cId="3741862408" sldId="6869"/>
            <ac:cxnSpMk id="87" creationId="{33294F44-503A-4E51-ABE3-351B18D82AF9}"/>
          </ac:cxnSpMkLst>
        </pc:cxnChg>
      </pc:sldChg>
      <pc:sldChg chg="addSp delSp modSp add mod modTransition">
        <pc:chgData name="Smarius, John" userId="c30baacd-31b9-4ea6-b79e-1b4cd3c35358" providerId="ADAL" clId="{15DDC7AB-B56B-4C71-A374-806D6C6A36D8}" dt="2023-02-13T15:53:11.150" v="2169"/>
        <pc:sldMkLst>
          <pc:docMk/>
          <pc:sldMk cId="2150218972" sldId="6870"/>
        </pc:sldMkLst>
        <pc:spChg chg="mod">
          <ac:chgData name="Smarius, John" userId="c30baacd-31b9-4ea6-b79e-1b4cd3c35358" providerId="ADAL" clId="{15DDC7AB-B56B-4C71-A374-806D6C6A36D8}" dt="2023-02-13T08:44:41.742" v="521" actId="1037"/>
          <ac:spMkLst>
            <pc:docMk/>
            <pc:sldMk cId="2150218972" sldId="6870"/>
            <ac:spMk id="6" creationId="{2677E49C-83AC-4A99-AE7C-A1DAC7FADDCB}"/>
          </ac:spMkLst>
        </pc:spChg>
        <pc:spChg chg="mod">
          <ac:chgData name="Smarius, John" userId="c30baacd-31b9-4ea6-b79e-1b4cd3c35358" providerId="ADAL" clId="{15DDC7AB-B56B-4C71-A374-806D6C6A36D8}" dt="2023-02-13T08:41:57.604" v="471" actId="1076"/>
          <ac:spMkLst>
            <pc:docMk/>
            <pc:sldMk cId="2150218972" sldId="6870"/>
            <ac:spMk id="20" creationId="{8C5DA7A1-900C-4226-B8BA-168F27BE7E11}"/>
          </ac:spMkLst>
        </pc:spChg>
        <pc:spChg chg="mod">
          <ac:chgData name="Smarius, John" userId="c30baacd-31b9-4ea6-b79e-1b4cd3c35358" providerId="ADAL" clId="{15DDC7AB-B56B-4C71-A374-806D6C6A36D8}" dt="2023-02-13T08:42:57.922" v="479" actId="1076"/>
          <ac:spMkLst>
            <pc:docMk/>
            <pc:sldMk cId="2150218972" sldId="6870"/>
            <ac:spMk id="27" creationId="{D2F81C10-9A13-4934-A155-F5773C64DF8E}"/>
          </ac:spMkLst>
        </pc:spChg>
        <pc:spChg chg="mod">
          <ac:chgData name="Smarius, John" userId="c30baacd-31b9-4ea6-b79e-1b4cd3c35358" providerId="ADAL" clId="{15DDC7AB-B56B-4C71-A374-806D6C6A36D8}" dt="2023-02-13T08:43:01.976" v="480" actId="1076"/>
          <ac:spMkLst>
            <pc:docMk/>
            <pc:sldMk cId="2150218972" sldId="6870"/>
            <ac:spMk id="28" creationId="{C9ADD715-416C-47BF-A4C8-F09392C9694C}"/>
          </ac:spMkLst>
        </pc:spChg>
        <pc:spChg chg="mod">
          <ac:chgData name="Smarius, John" userId="c30baacd-31b9-4ea6-b79e-1b4cd3c35358" providerId="ADAL" clId="{15DDC7AB-B56B-4C71-A374-806D6C6A36D8}" dt="2023-02-13T08:43:08.448" v="481" actId="1076"/>
          <ac:spMkLst>
            <pc:docMk/>
            <pc:sldMk cId="2150218972" sldId="6870"/>
            <ac:spMk id="29" creationId="{1217928B-DC6E-49AA-A80C-200EB526E4DF}"/>
          </ac:spMkLst>
        </pc:spChg>
        <pc:spChg chg="mod">
          <ac:chgData name="Smarius, John" userId="c30baacd-31b9-4ea6-b79e-1b4cd3c35358" providerId="ADAL" clId="{15DDC7AB-B56B-4C71-A374-806D6C6A36D8}" dt="2023-02-13T08:43:14.420" v="482" actId="1076"/>
          <ac:spMkLst>
            <pc:docMk/>
            <pc:sldMk cId="2150218972" sldId="6870"/>
            <ac:spMk id="30" creationId="{78FB58FA-3152-4A9C-B24D-7D74EC79214B}"/>
          </ac:spMkLst>
        </pc:spChg>
        <pc:spChg chg="mod">
          <ac:chgData name="Smarius, John" userId="c30baacd-31b9-4ea6-b79e-1b4cd3c35358" providerId="ADAL" clId="{15DDC7AB-B56B-4C71-A374-806D6C6A36D8}" dt="2023-02-13T08:44:41.742" v="521" actId="1037"/>
          <ac:spMkLst>
            <pc:docMk/>
            <pc:sldMk cId="2150218972" sldId="6870"/>
            <ac:spMk id="35" creationId="{DAB862D9-E41F-4817-8F69-46B2D1F3F378}"/>
          </ac:spMkLst>
        </pc:spChg>
        <pc:spChg chg="mod">
          <ac:chgData name="Smarius, John" userId="c30baacd-31b9-4ea6-b79e-1b4cd3c35358" providerId="ADAL" clId="{15DDC7AB-B56B-4C71-A374-806D6C6A36D8}" dt="2023-02-13T08:44:41.742" v="521" actId="1037"/>
          <ac:spMkLst>
            <pc:docMk/>
            <pc:sldMk cId="2150218972" sldId="6870"/>
            <ac:spMk id="40" creationId="{78C6C263-8580-4E60-86EE-9236C7D31DAA}"/>
          </ac:spMkLst>
        </pc:spChg>
        <pc:spChg chg="mod">
          <ac:chgData name="Smarius, John" userId="c30baacd-31b9-4ea6-b79e-1b4cd3c35358" providerId="ADAL" clId="{15DDC7AB-B56B-4C71-A374-806D6C6A36D8}" dt="2023-02-13T08:44:41.742" v="521" actId="1037"/>
          <ac:spMkLst>
            <pc:docMk/>
            <pc:sldMk cId="2150218972" sldId="6870"/>
            <ac:spMk id="41" creationId="{10B589ED-3C9A-4C81-AEDD-5B138142E65D}"/>
          </ac:spMkLst>
        </pc:spChg>
        <pc:spChg chg="mod">
          <ac:chgData name="Smarius, John" userId="c30baacd-31b9-4ea6-b79e-1b4cd3c35358" providerId="ADAL" clId="{15DDC7AB-B56B-4C71-A374-806D6C6A36D8}" dt="2023-02-13T08:51:14.825" v="550" actId="1076"/>
          <ac:spMkLst>
            <pc:docMk/>
            <pc:sldMk cId="2150218972" sldId="6870"/>
            <ac:spMk id="47" creationId="{00000000-0000-0000-0000-000000000000}"/>
          </ac:spMkLst>
        </pc:spChg>
        <pc:spChg chg="mod">
          <ac:chgData name="Smarius, John" userId="c30baacd-31b9-4ea6-b79e-1b4cd3c35358" providerId="ADAL" clId="{15DDC7AB-B56B-4C71-A374-806D6C6A36D8}" dt="2023-02-13T08:42:51.736" v="478" actId="1076"/>
          <ac:spMkLst>
            <pc:docMk/>
            <pc:sldMk cId="2150218972" sldId="6870"/>
            <ac:spMk id="65" creationId="{00000000-0000-0000-0000-000000000000}"/>
          </ac:spMkLst>
        </pc:spChg>
        <pc:spChg chg="add mod">
          <ac:chgData name="Smarius, John" userId="c30baacd-31b9-4ea6-b79e-1b4cd3c35358" providerId="ADAL" clId="{15DDC7AB-B56B-4C71-A374-806D6C6A36D8}" dt="2023-02-13T08:51:31.971" v="552" actId="1076"/>
          <ac:spMkLst>
            <pc:docMk/>
            <pc:sldMk cId="2150218972" sldId="6870"/>
            <ac:spMk id="67" creationId="{1BBC556D-AC29-8F27-2D28-91FC910D07AA}"/>
          </ac:spMkLst>
        </pc:spChg>
        <pc:spChg chg="mod">
          <ac:chgData name="Smarius, John" userId="c30baacd-31b9-4ea6-b79e-1b4cd3c35358" providerId="ADAL" clId="{15DDC7AB-B56B-4C71-A374-806D6C6A36D8}" dt="2023-02-13T08:43:51.535" v="489" actId="1076"/>
          <ac:spMkLst>
            <pc:docMk/>
            <pc:sldMk cId="2150218972" sldId="6870"/>
            <ac:spMk id="68" creationId="{00000000-0000-0000-0000-000000000000}"/>
          </ac:spMkLst>
        </pc:spChg>
        <pc:spChg chg="add mod">
          <ac:chgData name="Smarius, John" userId="c30baacd-31b9-4ea6-b79e-1b4cd3c35358" providerId="ADAL" clId="{15DDC7AB-B56B-4C71-A374-806D6C6A36D8}" dt="2023-02-13T08:52:13.461" v="557" actId="1035"/>
          <ac:spMkLst>
            <pc:docMk/>
            <pc:sldMk cId="2150218972" sldId="6870"/>
            <ac:spMk id="70" creationId="{D5D91FDC-B4D3-CF93-3F79-AC4A8334283F}"/>
          </ac:spMkLst>
        </pc:spChg>
        <pc:spChg chg="mod">
          <ac:chgData name="Smarius, John" userId="c30baacd-31b9-4ea6-b79e-1b4cd3c35358" providerId="ADAL" clId="{15DDC7AB-B56B-4C71-A374-806D6C6A36D8}" dt="2023-02-13T08:52:21.961" v="559" actId="1036"/>
          <ac:spMkLst>
            <pc:docMk/>
            <pc:sldMk cId="2150218972" sldId="6870"/>
            <ac:spMk id="82" creationId="{41D7A40C-CBE4-8B7F-9DD9-416B3B0847B7}"/>
          </ac:spMkLst>
        </pc:spChg>
        <pc:spChg chg="mod">
          <ac:chgData name="Smarius, John" userId="c30baacd-31b9-4ea6-b79e-1b4cd3c35358" providerId="ADAL" clId="{15DDC7AB-B56B-4C71-A374-806D6C6A36D8}" dt="2023-02-13T08:52:21.961" v="559" actId="1036"/>
          <ac:spMkLst>
            <pc:docMk/>
            <pc:sldMk cId="2150218972" sldId="6870"/>
            <ac:spMk id="83" creationId="{EB7A23FB-52C1-7048-61EE-9A24489CBB00}"/>
          </ac:spMkLst>
        </pc:spChg>
        <pc:spChg chg="mod">
          <ac:chgData name="Smarius, John" userId="c30baacd-31b9-4ea6-b79e-1b4cd3c35358" providerId="ADAL" clId="{15DDC7AB-B56B-4C71-A374-806D6C6A36D8}" dt="2023-02-13T08:52:21.961" v="559" actId="1036"/>
          <ac:spMkLst>
            <pc:docMk/>
            <pc:sldMk cId="2150218972" sldId="6870"/>
            <ac:spMk id="84" creationId="{4F306772-8DF3-0C34-E95D-D972421424DF}"/>
          </ac:spMkLst>
        </pc:spChg>
        <pc:spChg chg="mod ord">
          <ac:chgData name="Smarius, John" userId="c30baacd-31b9-4ea6-b79e-1b4cd3c35358" providerId="ADAL" clId="{15DDC7AB-B56B-4C71-A374-806D6C6A36D8}" dt="2023-02-13T08:43:30.722" v="487" actId="167"/>
          <ac:spMkLst>
            <pc:docMk/>
            <pc:sldMk cId="2150218972" sldId="6870"/>
            <ac:spMk id="85" creationId="{3CD1F8A9-408C-E0A7-99C5-9D3FE9839071}"/>
          </ac:spMkLst>
        </pc:spChg>
        <pc:spChg chg="mod ord">
          <ac:chgData name="Smarius, John" userId="c30baacd-31b9-4ea6-b79e-1b4cd3c35358" providerId="ADAL" clId="{15DDC7AB-B56B-4C71-A374-806D6C6A36D8}" dt="2023-02-13T08:43:30.722" v="487" actId="167"/>
          <ac:spMkLst>
            <pc:docMk/>
            <pc:sldMk cId="2150218972" sldId="6870"/>
            <ac:spMk id="88" creationId="{DB7F5F1A-4FAC-5BFE-482C-A7C304D1E481}"/>
          </ac:spMkLst>
        </pc:spChg>
        <pc:spChg chg="mod">
          <ac:chgData name="Smarius, John" userId="c30baacd-31b9-4ea6-b79e-1b4cd3c35358" providerId="ADAL" clId="{15DDC7AB-B56B-4C71-A374-806D6C6A36D8}" dt="2023-02-13T08:40:14.787" v="465" actId="14100"/>
          <ac:spMkLst>
            <pc:docMk/>
            <pc:sldMk cId="2150218972" sldId="6870"/>
            <ac:spMk id="89" creationId="{EFBE804E-A618-3D4A-2770-362596742025}"/>
          </ac:spMkLst>
        </pc:spChg>
        <pc:spChg chg="mod">
          <ac:chgData name="Smarius, John" userId="c30baacd-31b9-4ea6-b79e-1b4cd3c35358" providerId="ADAL" clId="{15DDC7AB-B56B-4C71-A374-806D6C6A36D8}" dt="2023-02-13T08:44:52.445" v="522" actId="1076"/>
          <ac:spMkLst>
            <pc:docMk/>
            <pc:sldMk cId="2150218972" sldId="6870"/>
            <ac:spMk id="90" creationId="{B69390BD-E370-AD58-57D7-BE39C2B41864}"/>
          </ac:spMkLst>
        </pc:spChg>
        <pc:spChg chg="mod">
          <ac:chgData name="Smarius, John" userId="c30baacd-31b9-4ea6-b79e-1b4cd3c35358" providerId="ADAL" clId="{15DDC7AB-B56B-4C71-A374-806D6C6A36D8}" dt="2023-02-13T08:40:14.787" v="465" actId="14100"/>
          <ac:spMkLst>
            <pc:docMk/>
            <pc:sldMk cId="2150218972" sldId="6870"/>
            <ac:spMk id="91" creationId="{B2697B1D-D328-4C3C-60FF-979CF122A7A5}"/>
          </ac:spMkLst>
        </pc:spChg>
        <pc:spChg chg="mod">
          <ac:chgData name="Smarius, John" userId="c30baacd-31b9-4ea6-b79e-1b4cd3c35358" providerId="ADAL" clId="{15DDC7AB-B56B-4C71-A374-806D6C6A36D8}" dt="2023-02-13T11:02:14.952" v="976" actId="20577"/>
          <ac:spMkLst>
            <pc:docMk/>
            <pc:sldMk cId="2150218972" sldId="6870"/>
            <ac:spMk id="95" creationId="{4C857EA8-76EC-475B-A87C-672DD792D997}"/>
          </ac:spMkLst>
        </pc:spChg>
        <pc:picChg chg="del">
          <ac:chgData name="Smarius, John" userId="c30baacd-31b9-4ea6-b79e-1b4cd3c35358" providerId="ADAL" clId="{15DDC7AB-B56B-4C71-A374-806D6C6A36D8}" dt="2023-02-10T09:56:52.030" v="429" actId="478"/>
          <ac:picMkLst>
            <pc:docMk/>
            <pc:sldMk cId="2150218972" sldId="6870"/>
            <ac:picMk id="3" creationId="{8B46F81B-599F-6DC1-0D5F-3160AE68CDA3}"/>
          </ac:picMkLst>
        </pc:picChg>
        <pc:cxnChg chg="mod">
          <ac:chgData name="Smarius, John" userId="c30baacd-31b9-4ea6-b79e-1b4cd3c35358" providerId="ADAL" clId="{15DDC7AB-B56B-4C71-A374-806D6C6A36D8}" dt="2023-02-13T08:42:57.922" v="479" actId="1076"/>
          <ac:cxnSpMkLst>
            <pc:docMk/>
            <pc:sldMk cId="2150218972" sldId="6870"/>
            <ac:cxnSpMk id="22" creationId="{E1BC7C18-655C-4F85-B0DA-559F39E559A4}"/>
          </ac:cxnSpMkLst>
        </pc:cxnChg>
        <pc:cxnChg chg="add mod">
          <ac:chgData name="Smarius, John" userId="c30baacd-31b9-4ea6-b79e-1b4cd3c35358" providerId="ADAL" clId="{15DDC7AB-B56B-4C71-A374-806D6C6A36D8}" dt="2023-02-13T08:49:06.034" v="532" actId="14100"/>
          <ac:cxnSpMkLst>
            <pc:docMk/>
            <pc:sldMk cId="2150218972" sldId="6870"/>
            <ac:cxnSpMk id="34" creationId="{E6DC4840-D18A-F591-9422-AD66CEDD3EF3}"/>
          </ac:cxnSpMkLst>
        </pc:cxnChg>
        <pc:cxnChg chg="mod">
          <ac:chgData name="Smarius, John" userId="c30baacd-31b9-4ea6-b79e-1b4cd3c35358" providerId="ADAL" clId="{15DDC7AB-B56B-4C71-A374-806D6C6A36D8}" dt="2023-02-13T08:44:41.742" v="521" actId="1037"/>
          <ac:cxnSpMkLst>
            <pc:docMk/>
            <pc:sldMk cId="2150218972" sldId="6870"/>
            <ac:cxnSpMk id="36" creationId="{9023866F-33F0-4AA2-BD25-1E8C06A57694}"/>
          </ac:cxnSpMkLst>
        </pc:cxnChg>
        <pc:cxnChg chg="mod">
          <ac:chgData name="Smarius, John" userId="c30baacd-31b9-4ea6-b79e-1b4cd3c35358" providerId="ADAL" clId="{15DDC7AB-B56B-4C71-A374-806D6C6A36D8}" dt="2023-02-13T08:43:08.448" v="481" actId="1076"/>
          <ac:cxnSpMkLst>
            <pc:docMk/>
            <pc:sldMk cId="2150218972" sldId="6870"/>
            <ac:cxnSpMk id="48" creationId="{A54839D3-A57E-4033-B933-99E2C9C2D73C}"/>
          </ac:cxnSpMkLst>
        </pc:cxnChg>
        <pc:cxnChg chg="add mod">
          <ac:chgData name="Smarius, John" userId="c30baacd-31b9-4ea6-b79e-1b4cd3c35358" providerId="ADAL" clId="{15DDC7AB-B56B-4C71-A374-806D6C6A36D8}" dt="2023-02-13T08:49:32.825" v="535" actId="1076"/>
          <ac:cxnSpMkLst>
            <pc:docMk/>
            <pc:sldMk cId="2150218972" sldId="6870"/>
            <ac:cxnSpMk id="49" creationId="{233E1029-2935-FC41-E1C6-6DAF93FDC2E6}"/>
          </ac:cxnSpMkLst>
        </pc:cxnChg>
        <pc:cxnChg chg="mod">
          <ac:chgData name="Smarius, John" userId="c30baacd-31b9-4ea6-b79e-1b4cd3c35358" providerId="ADAL" clId="{15DDC7AB-B56B-4C71-A374-806D6C6A36D8}" dt="2023-02-13T08:43:14.420" v="482" actId="1076"/>
          <ac:cxnSpMkLst>
            <pc:docMk/>
            <pc:sldMk cId="2150218972" sldId="6870"/>
            <ac:cxnSpMk id="51" creationId="{3E9B66DD-CEE9-46DF-BA70-672E215597CE}"/>
          </ac:cxnSpMkLst>
        </pc:cxnChg>
        <pc:cxnChg chg="add mod">
          <ac:chgData name="Smarius, John" userId="c30baacd-31b9-4ea6-b79e-1b4cd3c35358" providerId="ADAL" clId="{15DDC7AB-B56B-4C71-A374-806D6C6A36D8}" dt="2023-02-13T08:50:04.545" v="538" actId="1076"/>
          <ac:cxnSpMkLst>
            <pc:docMk/>
            <pc:sldMk cId="2150218972" sldId="6870"/>
            <ac:cxnSpMk id="52" creationId="{52880A63-DE2C-3D20-102E-FF29E5320A97}"/>
          </ac:cxnSpMkLst>
        </pc:cxnChg>
        <pc:cxnChg chg="mod">
          <ac:chgData name="Smarius, John" userId="c30baacd-31b9-4ea6-b79e-1b4cd3c35358" providerId="ADAL" clId="{15DDC7AB-B56B-4C71-A374-806D6C6A36D8}" dt="2023-02-13T08:43:01.976" v="480" actId="1076"/>
          <ac:cxnSpMkLst>
            <pc:docMk/>
            <pc:sldMk cId="2150218972" sldId="6870"/>
            <ac:cxnSpMk id="53" creationId="{00000000-0000-0000-0000-000000000000}"/>
          </ac:cxnSpMkLst>
        </pc:cxnChg>
        <pc:cxnChg chg="add mod">
          <ac:chgData name="Smarius, John" userId="c30baacd-31b9-4ea6-b79e-1b4cd3c35358" providerId="ADAL" clId="{15DDC7AB-B56B-4C71-A374-806D6C6A36D8}" dt="2023-02-13T08:50:26.233" v="542" actId="14100"/>
          <ac:cxnSpMkLst>
            <pc:docMk/>
            <pc:sldMk cId="2150218972" sldId="6870"/>
            <ac:cxnSpMk id="54" creationId="{FABE025F-636F-18E3-4022-FEB6D7B5B3F5}"/>
          </ac:cxnSpMkLst>
        </pc:cxnChg>
        <pc:cxnChg chg="add mod">
          <ac:chgData name="Smarius, John" userId="c30baacd-31b9-4ea6-b79e-1b4cd3c35358" providerId="ADAL" clId="{15DDC7AB-B56B-4C71-A374-806D6C6A36D8}" dt="2023-02-13T08:51:03.548" v="549" actId="14100"/>
          <ac:cxnSpMkLst>
            <pc:docMk/>
            <pc:sldMk cId="2150218972" sldId="6870"/>
            <ac:cxnSpMk id="58" creationId="{56396421-9796-1042-14F7-A88503F03DD9}"/>
          </ac:cxnSpMkLst>
        </pc:cxnChg>
        <pc:cxnChg chg="mod">
          <ac:chgData name="Smarius, John" userId="c30baacd-31b9-4ea6-b79e-1b4cd3c35358" providerId="ADAL" clId="{15DDC7AB-B56B-4C71-A374-806D6C6A36D8}" dt="2023-02-13T08:48:58.943" v="531" actId="14100"/>
          <ac:cxnSpMkLst>
            <pc:docMk/>
            <pc:sldMk cId="2150218972" sldId="6870"/>
            <ac:cxnSpMk id="59" creationId="{99CFD69A-175C-47FD-A62F-877DF648B678}"/>
          </ac:cxnSpMkLst>
        </pc:cxnChg>
        <pc:cxnChg chg="mod">
          <ac:chgData name="Smarius, John" userId="c30baacd-31b9-4ea6-b79e-1b4cd3c35358" providerId="ADAL" clId="{15DDC7AB-B56B-4C71-A374-806D6C6A36D8}" dt="2023-02-13T08:49:22.443" v="534" actId="14100"/>
          <ac:cxnSpMkLst>
            <pc:docMk/>
            <pc:sldMk cId="2150218972" sldId="6870"/>
            <ac:cxnSpMk id="66" creationId="{00000000-0000-0000-0000-000000000000}"/>
          </ac:cxnSpMkLst>
        </pc:cxnChg>
        <pc:cxnChg chg="mod">
          <ac:chgData name="Smarius, John" userId="c30baacd-31b9-4ea6-b79e-1b4cd3c35358" providerId="ADAL" clId="{15DDC7AB-B56B-4C71-A374-806D6C6A36D8}" dt="2023-02-13T08:51:14.825" v="550" actId="1076"/>
          <ac:cxnSpMkLst>
            <pc:docMk/>
            <pc:sldMk cId="2150218972" sldId="6870"/>
            <ac:cxnSpMk id="69" creationId="{00000000-0000-0000-0000-000000000000}"/>
          </ac:cxnSpMkLst>
        </pc:cxnChg>
      </pc:sldChg>
      <pc:sldChg chg="addSp delSp modSp mod">
        <pc:chgData name="Smarius, John" userId="c30baacd-31b9-4ea6-b79e-1b4cd3c35358" providerId="ADAL" clId="{15DDC7AB-B56B-4C71-A374-806D6C6A36D8}" dt="2023-02-13T11:02:32.282" v="980"/>
        <pc:sldMkLst>
          <pc:docMk/>
          <pc:sldMk cId="2718480438" sldId="6871"/>
        </pc:sldMkLst>
        <pc:spChg chg="add mod">
          <ac:chgData name="Smarius, John" userId="c30baacd-31b9-4ea6-b79e-1b4cd3c35358" providerId="ADAL" clId="{15DDC7AB-B56B-4C71-A374-806D6C6A36D8}" dt="2023-02-13T08:56:44.986" v="568" actId="1076"/>
          <ac:spMkLst>
            <pc:docMk/>
            <pc:sldMk cId="2718480438" sldId="6871"/>
            <ac:spMk id="2" creationId="{5DA43B10-590F-B8E9-2123-578670F2E647}"/>
          </ac:spMkLst>
        </pc:spChg>
        <pc:spChg chg="add mod">
          <ac:chgData name="Smarius, John" userId="c30baacd-31b9-4ea6-b79e-1b4cd3c35358" providerId="ADAL" clId="{15DDC7AB-B56B-4C71-A374-806D6C6A36D8}" dt="2023-02-13T10:20:56.614" v="600" actId="1076"/>
          <ac:spMkLst>
            <pc:docMk/>
            <pc:sldMk cId="2718480438" sldId="6871"/>
            <ac:spMk id="4" creationId="{5EF4AA63-D889-CDC3-2BCC-8E949F8D2E14}"/>
          </ac:spMkLst>
        </pc:spChg>
        <pc:spChg chg="add mod">
          <ac:chgData name="Smarius, John" userId="c30baacd-31b9-4ea6-b79e-1b4cd3c35358" providerId="ADAL" clId="{15DDC7AB-B56B-4C71-A374-806D6C6A36D8}" dt="2023-02-13T08:57:11.793" v="570" actId="1076"/>
          <ac:spMkLst>
            <pc:docMk/>
            <pc:sldMk cId="2718480438" sldId="6871"/>
            <ac:spMk id="5" creationId="{CC2F87AF-41F7-61AD-904C-68CBA0B82313}"/>
          </ac:spMkLst>
        </pc:spChg>
        <pc:spChg chg="del">
          <ac:chgData name="Smarius, John" userId="c30baacd-31b9-4ea6-b79e-1b4cd3c35358" providerId="ADAL" clId="{15DDC7AB-B56B-4C71-A374-806D6C6A36D8}" dt="2023-02-13T10:19:31.915" v="592" actId="478"/>
          <ac:spMkLst>
            <pc:docMk/>
            <pc:sldMk cId="2718480438" sldId="6871"/>
            <ac:spMk id="6" creationId="{2677E49C-83AC-4A99-AE7C-A1DAC7FADDCB}"/>
          </ac:spMkLst>
        </pc:spChg>
        <pc:spChg chg="add mod">
          <ac:chgData name="Smarius, John" userId="c30baacd-31b9-4ea6-b79e-1b4cd3c35358" providerId="ADAL" clId="{15DDC7AB-B56B-4C71-A374-806D6C6A36D8}" dt="2023-02-13T08:58:27.459" v="574" actId="1076"/>
          <ac:spMkLst>
            <pc:docMk/>
            <pc:sldMk cId="2718480438" sldId="6871"/>
            <ac:spMk id="8" creationId="{A14FF6C8-E3E4-BDCE-2FFE-2CFC4AD3E7CC}"/>
          </ac:spMkLst>
        </pc:spChg>
        <pc:spChg chg="add del mod">
          <ac:chgData name="Smarius, John" userId="c30baacd-31b9-4ea6-b79e-1b4cd3c35358" providerId="ADAL" clId="{15DDC7AB-B56B-4C71-A374-806D6C6A36D8}" dt="2023-02-13T08:58:32.980" v="576" actId="478"/>
          <ac:spMkLst>
            <pc:docMk/>
            <pc:sldMk cId="2718480438" sldId="6871"/>
            <ac:spMk id="9" creationId="{A87BCC44-B3E0-2401-2B14-D11521D3B4CA}"/>
          </ac:spMkLst>
        </pc:spChg>
        <pc:spChg chg="add mod">
          <ac:chgData name="Smarius, John" userId="c30baacd-31b9-4ea6-b79e-1b4cd3c35358" providerId="ADAL" clId="{15DDC7AB-B56B-4C71-A374-806D6C6A36D8}" dt="2023-02-13T10:20:48.696" v="599" actId="1076"/>
          <ac:spMkLst>
            <pc:docMk/>
            <pc:sldMk cId="2718480438" sldId="6871"/>
            <ac:spMk id="10" creationId="{C6253B54-F7A4-8FE2-026E-3A956ADD0D20}"/>
          </ac:spMkLst>
        </pc:spChg>
        <pc:spChg chg="add mod">
          <ac:chgData name="Smarius, John" userId="c30baacd-31b9-4ea6-b79e-1b4cd3c35358" providerId="ADAL" clId="{15DDC7AB-B56B-4C71-A374-806D6C6A36D8}" dt="2023-02-13T08:59:23.420" v="581" actId="1076"/>
          <ac:spMkLst>
            <pc:docMk/>
            <pc:sldMk cId="2718480438" sldId="6871"/>
            <ac:spMk id="19" creationId="{CEA65129-6BF0-4A9A-8F55-4C21B5C81DA6}"/>
          </ac:spMkLst>
        </pc:spChg>
        <pc:spChg chg="add del">
          <ac:chgData name="Smarius, John" userId="c30baacd-31b9-4ea6-b79e-1b4cd3c35358" providerId="ADAL" clId="{15DDC7AB-B56B-4C71-A374-806D6C6A36D8}" dt="2023-02-13T10:19:03.267" v="591" actId="478"/>
          <ac:spMkLst>
            <pc:docMk/>
            <pc:sldMk cId="2718480438" sldId="6871"/>
            <ac:spMk id="20" creationId="{8C5DA7A1-900C-4226-B8BA-168F27BE7E11}"/>
          </ac:spMkLst>
        </pc:spChg>
        <pc:spChg chg="add mod">
          <ac:chgData name="Smarius, John" userId="c30baacd-31b9-4ea6-b79e-1b4cd3c35358" providerId="ADAL" clId="{15DDC7AB-B56B-4C71-A374-806D6C6A36D8}" dt="2023-02-13T08:59:13.843" v="580" actId="1076"/>
          <ac:spMkLst>
            <pc:docMk/>
            <pc:sldMk cId="2718480438" sldId="6871"/>
            <ac:spMk id="21" creationId="{9C42A616-833A-17F8-CCEF-0F96097C927E}"/>
          </ac:spMkLst>
        </pc:spChg>
        <pc:spChg chg="add mod">
          <ac:chgData name="Smarius, John" userId="c30baacd-31b9-4ea6-b79e-1b4cd3c35358" providerId="ADAL" clId="{15DDC7AB-B56B-4C71-A374-806D6C6A36D8}" dt="2023-02-13T08:59:10.063" v="579" actId="1076"/>
          <ac:spMkLst>
            <pc:docMk/>
            <pc:sldMk cId="2718480438" sldId="6871"/>
            <ac:spMk id="23" creationId="{6B0004E0-4CA3-CC1A-3400-4DC60767DF49}"/>
          </ac:spMkLst>
        </pc:spChg>
        <pc:spChg chg="add mod">
          <ac:chgData name="Smarius, John" userId="c30baacd-31b9-4ea6-b79e-1b4cd3c35358" providerId="ADAL" clId="{15DDC7AB-B56B-4C71-A374-806D6C6A36D8}" dt="2023-02-13T10:20:42.822" v="598" actId="1076"/>
          <ac:spMkLst>
            <pc:docMk/>
            <pc:sldMk cId="2718480438" sldId="6871"/>
            <ac:spMk id="24" creationId="{A56A52E7-5719-7DA7-D7D7-A0BD70A5489D}"/>
          </ac:spMkLst>
        </pc:spChg>
        <pc:spChg chg="add del">
          <ac:chgData name="Smarius, John" userId="c30baacd-31b9-4ea6-b79e-1b4cd3c35358" providerId="ADAL" clId="{15DDC7AB-B56B-4C71-A374-806D6C6A36D8}" dt="2023-02-13T10:19:03.267" v="591" actId="478"/>
          <ac:spMkLst>
            <pc:docMk/>
            <pc:sldMk cId="2718480438" sldId="6871"/>
            <ac:spMk id="27" creationId="{D2F81C10-9A13-4934-A155-F5773C64DF8E}"/>
          </ac:spMkLst>
        </pc:spChg>
        <pc:spChg chg="del">
          <ac:chgData name="Smarius, John" userId="c30baacd-31b9-4ea6-b79e-1b4cd3c35358" providerId="ADAL" clId="{15DDC7AB-B56B-4C71-A374-806D6C6A36D8}" dt="2023-02-13T10:18:17.067" v="585" actId="478"/>
          <ac:spMkLst>
            <pc:docMk/>
            <pc:sldMk cId="2718480438" sldId="6871"/>
            <ac:spMk id="28" creationId="{C9ADD715-416C-47BF-A4C8-F09392C9694C}"/>
          </ac:spMkLst>
        </pc:spChg>
        <pc:spChg chg="del">
          <ac:chgData name="Smarius, John" userId="c30baacd-31b9-4ea6-b79e-1b4cd3c35358" providerId="ADAL" clId="{15DDC7AB-B56B-4C71-A374-806D6C6A36D8}" dt="2023-02-13T10:18:17.067" v="585" actId="478"/>
          <ac:spMkLst>
            <pc:docMk/>
            <pc:sldMk cId="2718480438" sldId="6871"/>
            <ac:spMk id="29" creationId="{1217928B-DC6E-49AA-A80C-200EB526E4DF}"/>
          </ac:spMkLst>
        </pc:spChg>
        <pc:spChg chg="del">
          <ac:chgData name="Smarius, John" userId="c30baacd-31b9-4ea6-b79e-1b4cd3c35358" providerId="ADAL" clId="{15DDC7AB-B56B-4C71-A374-806D6C6A36D8}" dt="2023-02-13T10:18:17.067" v="585" actId="478"/>
          <ac:spMkLst>
            <pc:docMk/>
            <pc:sldMk cId="2718480438" sldId="6871"/>
            <ac:spMk id="30" creationId="{78FB58FA-3152-4A9C-B24D-7D74EC79214B}"/>
          </ac:spMkLst>
        </pc:spChg>
        <pc:spChg chg="del">
          <ac:chgData name="Smarius, John" userId="c30baacd-31b9-4ea6-b79e-1b4cd3c35358" providerId="ADAL" clId="{15DDC7AB-B56B-4C71-A374-806D6C6A36D8}" dt="2023-02-13T10:19:31.915" v="592" actId="478"/>
          <ac:spMkLst>
            <pc:docMk/>
            <pc:sldMk cId="2718480438" sldId="6871"/>
            <ac:spMk id="35" creationId="{DAB862D9-E41F-4817-8F69-46B2D1F3F378}"/>
          </ac:spMkLst>
        </pc:spChg>
        <pc:spChg chg="add mod">
          <ac:chgData name="Smarius, John" userId="c30baacd-31b9-4ea6-b79e-1b4cd3c35358" providerId="ADAL" clId="{15DDC7AB-B56B-4C71-A374-806D6C6A36D8}" dt="2023-02-13T10:17:48.798" v="584" actId="1076"/>
          <ac:spMkLst>
            <pc:docMk/>
            <pc:sldMk cId="2718480438" sldId="6871"/>
            <ac:spMk id="39" creationId="{7142C453-B412-9655-DDFB-BE47CE902DE0}"/>
          </ac:spMkLst>
        </pc:spChg>
        <pc:spChg chg="del">
          <ac:chgData name="Smarius, John" userId="c30baacd-31b9-4ea6-b79e-1b4cd3c35358" providerId="ADAL" clId="{15DDC7AB-B56B-4C71-A374-806D6C6A36D8}" dt="2023-02-13T10:19:31.915" v="592" actId="478"/>
          <ac:spMkLst>
            <pc:docMk/>
            <pc:sldMk cId="2718480438" sldId="6871"/>
            <ac:spMk id="40" creationId="{78C6C263-8580-4E60-86EE-9236C7D31DAA}"/>
          </ac:spMkLst>
        </pc:spChg>
        <pc:spChg chg="del">
          <ac:chgData name="Smarius, John" userId="c30baacd-31b9-4ea6-b79e-1b4cd3c35358" providerId="ADAL" clId="{15DDC7AB-B56B-4C71-A374-806D6C6A36D8}" dt="2023-02-13T10:19:31.915" v="592" actId="478"/>
          <ac:spMkLst>
            <pc:docMk/>
            <pc:sldMk cId="2718480438" sldId="6871"/>
            <ac:spMk id="41" creationId="{10B589ED-3C9A-4C81-AEDD-5B138142E65D}"/>
          </ac:spMkLst>
        </pc:spChg>
        <pc:spChg chg="add mod">
          <ac:chgData name="Smarius, John" userId="c30baacd-31b9-4ea6-b79e-1b4cd3c35358" providerId="ADAL" clId="{15DDC7AB-B56B-4C71-A374-806D6C6A36D8}" dt="2023-02-13T10:20:31.887" v="597" actId="1076"/>
          <ac:spMkLst>
            <pc:docMk/>
            <pc:sldMk cId="2718480438" sldId="6871"/>
            <ac:spMk id="42" creationId="{943B5C2F-EEF2-809E-F209-F355F3D24C5A}"/>
          </ac:spMkLst>
        </pc:spChg>
        <pc:spChg chg="add mod">
          <ac:chgData name="Smarius, John" userId="c30baacd-31b9-4ea6-b79e-1b4cd3c35358" providerId="ADAL" clId="{15DDC7AB-B56B-4C71-A374-806D6C6A36D8}" dt="2023-02-13T10:21:06.327" v="601" actId="1076"/>
          <ac:spMkLst>
            <pc:docMk/>
            <pc:sldMk cId="2718480438" sldId="6871"/>
            <ac:spMk id="45" creationId="{6681C4F6-B23D-0AE0-7F49-FF9445DE0B18}"/>
          </ac:spMkLst>
        </pc:spChg>
        <pc:spChg chg="add mod">
          <ac:chgData name="Smarius, John" userId="c30baacd-31b9-4ea6-b79e-1b4cd3c35358" providerId="ADAL" clId="{15DDC7AB-B56B-4C71-A374-806D6C6A36D8}" dt="2023-02-13T10:21:12.894" v="602" actId="1076"/>
          <ac:spMkLst>
            <pc:docMk/>
            <pc:sldMk cId="2718480438" sldId="6871"/>
            <ac:spMk id="46" creationId="{F5FBE43E-5AF4-1609-4DE0-7F5F8A39B968}"/>
          </ac:spMkLst>
        </pc:spChg>
        <pc:spChg chg="add del">
          <ac:chgData name="Smarius, John" userId="c30baacd-31b9-4ea6-b79e-1b4cd3c35358" providerId="ADAL" clId="{15DDC7AB-B56B-4C71-A374-806D6C6A36D8}" dt="2023-02-13T10:19:03.267" v="591" actId="478"/>
          <ac:spMkLst>
            <pc:docMk/>
            <pc:sldMk cId="2718480438" sldId="6871"/>
            <ac:spMk id="47" creationId="{00000000-0000-0000-0000-000000000000}"/>
          </ac:spMkLst>
        </pc:spChg>
        <pc:spChg chg="add mod">
          <ac:chgData name="Smarius, John" userId="c30baacd-31b9-4ea6-b79e-1b4cd3c35358" providerId="ADAL" clId="{15DDC7AB-B56B-4C71-A374-806D6C6A36D8}" dt="2023-02-13T10:19:34.760" v="593"/>
          <ac:spMkLst>
            <pc:docMk/>
            <pc:sldMk cId="2718480438" sldId="6871"/>
            <ac:spMk id="52" creationId="{09C9119D-8E76-0A56-613C-5AC4C5A6D565}"/>
          </ac:spMkLst>
        </pc:spChg>
        <pc:spChg chg="add mod">
          <ac:chgData name="Smarius, John" userId="c30baacd-31b9-4ea6-b79e-1b4cd3c35358" providerId="ADAL" clId="{15DDC7AB-B56B-4C71-A374-806D6C6A36D8}" dt="2023-02-13T10:19:34.760" v="593"/>
          <ac:spMkLst>
            <pc:docMk/>
            <pc:sldMk cId="2718480438" sldId="6871"/>
            <ac:spMk id="54" creationId="{925B5034-D2A7-3A80-68DF-6E616BDFA9EE}"/>
          </ac:spMkLst>
        </pc:spChg>
        <pc:spChg chg="add mod">
          <ac:chgData name="Smarius, John" userId="c30baacd-31b9-4ea6-b79e-1b4cd3c35358" providerId="ADAL" clId="{15DDC7AB-B56B-4C71-A374-806D6C6A36D8}" dt="2023-02-13T10:19:34.760" v="593"/>
          <ac:spMkLst>
            <pc:docMk/>
            <pc:sldMk cId="2718480438" sldId="6871"/>
            <ac:spMk id="55" creationId="{07ED6BB8-C27E-5923-7997-A126C2EC9A71}"/>
          </ac:spMkLst>
        </pc:spChg>
        <pc:spChg chg="add mod">
          <ac:chgData name="Smarius, John" userId="c30baacd-31b9-4ea6-b79e-1b4cd3c35358" providerId="ADAL" clId="{15DDC7AB-B56B-4C71-A374-806D6C6A36D8}" dt="2023-02-13T10:20:12.242" v="596" actId="1076"/>
          <ac:spMkLst>
            <pc:docMk/>
            <pc:sldMk cId="2718480438" sldId="6871"/>
            <ac:spMk id="56" creationId="{92484F53-EB32-7290-2477-0FAAFFDBC464}"/>
          </ac:spMkLst>
        </pc:spChg>
        <pc:spChg chg="add del">
          <ac:chgData name="Smarius, John" userId="c30baacd-31b9-4ea6-b79e-1b4cd3c35358" providerId="ADAL" clId="{15DDC7AB-B56B-4C71-A374-806D6C6A36D8}" dt="2023-02-13T10:19:03.267" v="591" actId="478"/>
          <ac:spMkLst>
            <pc:docMk/>
            <pc:sldMk cId="2718480438" sldId="6871"/>
            <ac:spMk id="65" creationId="{00000000-0000-0000-0000-000000000000}"/>
          </ac:spMkLst>
        </pc:spChg>
        <pc:spChg chg="add del">
          <ac:chgData name="Smarius, John" userId="c30baacd-31b9-4ea6-b79e-1b4cd3c35358" providerId="ADAL" clId="{15DDC7AB-B56B-4C71-A374-806D6C6A36D8}" dt="2023-02-13T10:19:03.267" v="591" actId="478"/>
          <ac:spMkLst>
            <pc:docMk/>
            <pc:sldMk cId="2718480438" sldId="6871"/>
            <ac:spMk id="68" creationId="{00000000-0000-0000-0000-000000000000}"/>
          </ac:spMkLst>
        </pc:spChg>
        <pc:spChg chg="add mod ord">
          <ac:chgData name="Smarius, John" userId="c30baacd-31b9-4ea6-b79e-1b4cd3c35358" providerId="ADAL" clId="{15DDC7AB-B56B-4C71-A374-806D6C6A36D8}" dt="2023-02-13T10:27:51.394" v="689" actId="167"/>
          <ac:spMkLst>
            <pc:docMk/>
            <pc:sldMk cId="2718480438" sldId="6871"/>
            <ac:spMk id="87" creationId="{8828F47F-EFFE-D816-D474-B72AC1907ACE}"/>
          </ac:spMkLst>
        </pc:spChg>
        <pc:spChg chg="add mod ord">
          <ac:chgData name="Smarius, John" userId="c30baacd-31b9-4ea6-b79e-1b4cd3c35358" providerId="ADAL" clId="{15DDC7AB-B56B-4C71-A374-806D6C6A36D8}" dt="2023-02-13T10:27:51.394" v="689" actId="167"/>
          <ac:spMkLst>
            <pc:docMk/>
            <pc:sldMk cId="2718480438" sldId="6871"/>
            <ac:spMk id="88" creationId="{BF887AFC-1270-9EA8-F50E-C1292BBDAD67}"/>
          </ac:spMkLst>
        </pc:spChg>
        <pc:spChg chg="add mod ord">
          <ac:chgData name="Smarius, John" userId="c30baacd-31b9-4ea6-b79e-1b4cd3c35358" providerId="ADAL" clId="{15DDC7AB-B56B-4C71-A374-806D6C6A36D8}" dt="2023-02-13T10:27:51.394" v="689" actId="167"/>
          <ac:spMkLst>
            <pc:docMk/>
            <pc:sldMk cId="2718480438" sldId="6871"/>
            <ac:spMk id="89" creationId="{4DFCC9B7-0409-A4E5-1E6C-8879846E5554}"/>
          </ac:spMkLst>
        </pc:spChg>
        <pc:spChg chg="add mod ord">
          <ac:chgData name="Smarius, John" userId="c30baacd-31b9-4ea6-b79e-1b4cd3c35358" providerId="ADAL" clId="{15DDC7AB-B56B-4C71-A374-806D6C6A36D8}" dt="2023-02-13T10:27:51.394" v="689" actId="167"/>
          <ac:spMkLst>
            <pc:docMk/>
            <pc:sldMk cId="2718480438" sldId="6871"/>
            <ac:spMk id="90" creationId="{FFFEAC4E-0857-969B-0A5C-C583C2670EE8}"/>
          </ac:spMkLst>
        </pc:spChg>
        <pc:spChg chg="add mod ord">
          <ac:chgData name="Smarius, John" userId="c30baacd-31b9-4ea6-b79e-1b4cd3c35358" providerId="ADAL" clId="{15DDC7AB-B56B-4C71-A374-806D6C6A36D8}" dt="2023-02-13T10:27:51.394" v="689" actId="167"/>
          <ac:spMkLst>
            <pc:docMk/>
            <pc:sldMk cId="2718480438" sldId="6871"/>
            <ac:spMk id="91" creationId="{98D37122-E571-B0E9-34CB-F3B6988CAE54}"/>
          </ac:spMkLst>
        </pc:spChg>
        <pc:spChg chg="mod">
          <ac:chgData name="Smarius, John" userId="c30baacd-31b9-4ea6-b79e-1b4cd3c35358" providerId="ADAL" clId="{15DDC7AB-B56B-4C71-A374-806D6C6A36D8}" dt="2023-02-13T11:02:32.282" v="980"/>
          <ac:spMkLst>
            <pc:docMk/>
            <pc:sldMk cId="2718480438" sldId="6871"/>
            <ac:spMk id="95" creationId="{4C857EA8-76EC-475B-A87C-672DD792D997}"/>
          </ac:spMkLst>
        </pc:spChg>
        <pc:spChg chg="add mod ord">
          <ac:chgData name="Smarius, John" userId="c30baacd-31b9-4ea6-b79e-1b4cd3c35358" providerId="ADAL" clId="{15DDC7AB-B56B-4C71-A374-806D6C6A36D8}" dt="2023-02-13T10:27:51.394" v="689" actId="167"/>
          <ac:spMkLst>
            <pc:docMk/>
            <pc:sldMk cId="2718480438" sldId="6871"/>
            <ac:spMk id="102" creationId="{BFCE15BA-596F-A638-9412-AB120A677B6F}"/>
          </ac:spMkLst>
        </pc:spChg>
        <pc:spChg chg="add mod ord">
          <ac:chgData name="Smarius, John" userId="c30baacd-31b9-4ea6-b79e-1b4cd3c35358" providerId="ADAL" clId="{15DDC7AB-B56B-4C71-A374-806D6C6A36D8}" dt="2023-02-13T10:27:51.394" v="689" actId="167"/>
          <ac:spMkLst>
            <pc:docMk/>
            <pc:sldMk cId="2718480438" sldId="6871"/>
            <ac:spMk id="103" creationId="{A45E4842-B84F-9C84-0B84-48476CEC933D}"/>
          </ac:spMkLst>
        </pc:spChg>
        <pc:spChg chg="add mod ord">
          <ac:chgData name="Smarius, John" userId="c30baacd-31b9-4ea6-b79e-1b4cd3c35358" providerId="ADAL" clId="{15DDC7AB-B56B-4C71-A374-806D6C6A36D8}" dt="2023-02-13T10:27:51.394" v="689" actId="167"/>
          <ac:spMkLst>
            <pc:docMk/>
            <pc:sldMk cId="2718480438" sldId="6871"/>
            <ac:spMk id="104" creationId="{9965E357-33C3-C548-5B5A-39F1E48AE8B3}"/>
          </ac:spMkLst>
        </pc:spChg>
        <pc:spChg chg="add mod ord">
          <ac:chgData name="Smarius, John" userId="c30baacd-31b9-4ea6-b79e-1b4cd3c35358" providerId="ADAL" clId="{15DDC7AB-B56B-4C71-A374-806D6C6A36D8}" dt="2023-02-13T10:27:51.394" v="689" actId="167"/>
          <ac:spMkLst>
            <pc:docMk/>
            <pc:sldMk cId="2718480438" sldId="6871"/>
            <ac:spMk id="105" creationId="{0F933E99-17D9-A80A-F75F-A647635779CA}"/>
          </ac:spMkLst>
        </pc:spChg>
        <pc:spChg chg="add mod ord">
          <ac:chgData name="Smarius, John" userId="c30baacd-31b9-4ea6-b79e-1b4cd3c35358" providerId="ADAL" clId="{15DDC7AB-B56B-4C71-A374-806D6C6A36D8}" dt="2023-02-13T10:27:51.394" v="689" actId="167"/>
          <ac:spMkLst>
            <pc:docMk/>
            <pc:sldMk cId="2718480438" sldId="6871"/>
            <ac:spMk id="106" creationId="{1525FEB6-ACF3-D4FA-8A3F-2025C8F84E36}"/>
          </ac:spMkLst>
        </pc:spChg>
        <pc:spChg chg="add mod ord">
          <ac:chgData name="Smarius, John" userId="c30baacd-31b9-4ea6-b79e-1b4cd3c35358" providerId="ADAL" clId="{15DDC7AB-B56B-4C71-A374-806D6C6A36D8}" dt="2023-02-13T10:27:51.394" v="689" actId="167"/>
          <ac:spMkLst>
            <pc:docMk/>
            <pc:sldMk cId="2718480438" sldId="6871"/>
            <ac:spMk id="107" creationId="{651BAEF6-D848-461D-CB37-8ED8A71FA382}"/>
          </ac:spMkLst>
        </pc:spChg>
        <pc:spChg chg="add mod ord">
          <ac:chgData name="Smarius, John" userId="c30baacd-31b9-4ea6-b79e-1b4cd3c35358" providerId="ADAL" clId="{15DDC7AB-B56B-4C71-A374-806D6C6A36D8}" dt="2023-02-13T10:27:51.394" v="689" actId="167"/>
          <ac:spMkLst>
            <pc:docMk/>
            <pc:sldMk cId="2718480438" sldId="6871"/>
            <ac:spMk id="108" creationId="{C9B951C8-6290-126C-D8E5-258F30E5A01D}"/>
          </ac:spMkLst>
        </pc:spChg>
        <pc:spChg chg="add mod ord">
          <ac:chgData name="Smarius, John" userId="c30baacd-31b9-4ea6-b79e-1b4cd3c35358" providerId="ADAL" clId="{15DDC7AB-B56B-4C71-A374-806D6C6A36D8}" dt="2023-02-13T10:27:51.394" v="689" actId="167"/>
          <ac:spMkLst>
            <pc:docMk/>
            <pc:sldMk cId="2718480438" sldId="6871"/>
            <ac:spMk id="109" creationId="{99BFF265-4349-8BB9-3C67-48F5FE17EC71}"/>
          </ac:spMkLst>
        </pc:spChg>
        <pc:picChg chg="add del">
          <ac:chgData name="Smarius, John" userId="c30baacd-31b9-4ea6-b79e-1b4cd3c35358" providerId="ADAL" clId="{15DDC7AB-B56B-4C71-A374-806D6C6A36D8}" dt="2023-02-13T10:19:00.864" v="590" actId="478"/>
          <ac:picMkLst>
            <pc:docMk/>
            <pc:sldMk cId="2718480438" sldId="6871"/>
            <ac:picMk id="3" creationId="{8B46F81B-599F-6DC1-0D5F-3160AE68CDA3}"/>
          </ac:picMkLst>
        </pc:picChg>
        <pc:cxnChg chg="add mod">
          <ac:chgData name="Smarius, John" userId="c30baacd-31b9-4ea6-b79e-1b4cd3c35358" providerId="ADAL" clId="{15DDC7AB-B56B-4C71-A374-806D6C6A36D8}" dt="2023-02-13T10:20:56.614" v="600" actId="1076"/>
          <ac:cxnSpMkLst>
            <pc:docMk/>
            <pc:sldMk cId="2718480438" sldId="6871"/>
            <ac:cxnSpMk id="7" creationId="{018CAE27-CE75-A1D7-9E93-52A0A1A76365}"/>
          </ac:cxnSpMkLst>
        </pc:cxnChg>
        <pc:cxnChg chg="add mod">
          <ac:chgData name="Smarius, John" userId="c30baacd-31b9-4ea6-b79e-1b4cd3c35358" providerId="ADAL" clId="{15DDC7AB-B56B-4C71-A374-806D6C6A36D8}" dt="2023-02-13T10:20:48.696" v="599" actId="1076"/>
          <ac:cxnSpMkLst>
            <pc:docMk/>
            <pc:sldMk cId="2718480438" sldId="6871"/>
            <ac:cxnSpMk id="11" creationId="{D68428D8-3B7B-BEDA-4F01-C31FB9775F55}"/>
          </ac:cxnSpMkLst>
        </pc:cxnChg>
        <pc:cxnChg chg="add del mod">
          <ac:chgData name="Smarius, John" userId="c30baacd-31b9-4ea6-b79e-1b4cd3c35358" providerId="ADAL" clId="{15DDC7AB-B56B-4C71-A374-806D6C6A36D8}" dt="2023-02-13T08:58:30.382" v="575" actId="478"/>
          <ac:cxnSpMkLst>
            <pc:docMk/>
            <pc:sldMk cId="2718480438" sldId="6871"/>
            <ac:cxnSpMk id="12" creationId="{B8931CF1-035B-7EEC-CA36-E91363422F4D}"/>
          </ac:cxnSpMkLst>
        </pc:cxnChg>
        <pc:cxnChg chg="add del mod">
          <ac:chgData name="Smarius, John" userId="c30baacd-31b9-4ea6-b79e-1b4cd3c35358" providerId="ADAL" clId="{15DDC7AB-B56B-4C71-A374-806D6C6A36D8}" dt="2023-02-13T10:19:03.267" v="591" actId="478"/>
          <ac:cxnSpMkLst>
            <pc:docMk/>
            <pc:sldMk cId="2718480438" sldId="6871"/>
            <ac:cxnSpMk id="22" creationId="{E1BC7C18-655C-4F85-B0DA-559F39E559A4}"/>
          </ac:cxnSpMkLst>
        </pc:cxnChg>
        <pc:cxnChg chg="add mod">
          <ac:chgData name="Smarius, John" userId="c30baacd-31b9-4ea6-b79e-1b4cd3c35358" providerId="ADAL" clId="{15DDC7AB-B56B-4C71-A374-806D6C6A36D8}" dt="2023-02-13T10:20:42.822" v="598" actId="1076"/>
          <ac:cxnSpMkLst>
            <pc:docMk/>
            <pc:sldMk cId="2718480438" sldId="6871"/>
            <ac:cxnSpMk id="25" creationId="{F9A5035C-8468-EA0E-03D4-9423ABD3C109}"/>
          </ac:cxnSpMkLst>
        </pc:cxnChg>
        <pc:cxnChg chg="add mod">
          <ac:chgData name="Smarius, John" userId="c30baacd-31b9-4ea6-b79e-1b4cd3c35358" providerId="ADAL" clId="{15DDC7AB-B56B-4C71-A374-806D6C6A36D8}" dt="2023-02-13T08:59:23.420" v="581" actId="1076"/>
          <ac:cxnSpMkLst>
            <pc:docMk/>
            <pc:sldMk cId="2718480438" sldId="6871"/>
            <ac:cxnSpMk id="26" creationId="{50412F40-FD31-1249-1383-090D222A893D}"/>
          </ac:cxnSpMkLst>
        </pc:cxnChg>
        <pc:cxnChg chg="add mod">
          <ac:chgData name="Smarius, John" userId="c30baacd-31b9-4ea6-b79e-1b4cd3c35358" providerId="ADAL" clId="{15DDC7AB-B56B-4C71-A374-806D6C6A36D8}" dt="2023-02-13T08:59:13.843" v="580" actId="1076"/>
          <ac:cxnSpMkLst>
            <pc:docMk/>
            <pc:sldMk cId="2718480438" sldId="6871"/>
            <ac:cxnSpMk id="31" creationId="{E6F47603-4745-AE4F-B14E-C03090E6FF81}"/>
          </ac:cxnSpMkLst>
        </pc:cxnChg>
        <pc:cxnChg chg="del mod">
          <ac:chgData name="Smarius, John" userId="c30baacd-31b9-4ea6-b79e-1b4cd3c35358" providerId="ADAL" clId="{15DDC7AB-B56B-4C71-A374-806D6C6A36D8}" dt="2023-02-13T10:19:31.915" v="592" actId="478"/>
          <ac:cxnSpMkLst>
            <pc:docMk/>
            <pc:sldMk cId="2718480438" sldId="6871"/>
            <ac:cxnSpMk id="36" creationId="{9023866F-33F0-4AA2-BD25-1E8C06A57694}"/>
          </ac:cxnSpMkLst>
        </pc:cxnChg>
        <pc:cxnChg chg="add mod">
          <ac:chgData name="Smarius, John" userId="c30baacd-31b9-4ea6-b79e-1b4cd3c35358" providerId="ADAL" clId="{15DDC7AB-B56B-4C71-A374-806D6C6A36D8}" dt="2023-02-13T10:20:31.887" v="597" actId="1076"/>
          <ac:cxnSpMkLst>
            <pc:docMk/>
            <pc:sldMk cId="2718480438" sldId="6871"/>
            <ac:cxnSpMk id="43" creationId="{0D9F3BD8-BE88-4C8C-915E-E647176CD2D3}"/>
          </ac:cxnSpMkLst>
        </pc:cxnChg>
        <pc:cxnChg chg="del mod">
          <ac:chgData name="Smarius, John" userId="c30baacd-31b9-4ea6-b79e-1b4cd3c35358" providerId="ADAL" clId="{15DDC7AB-B56B-4C71-A374-806D6C6A36D8}" dt="2023-02-13T10:18:17.067" v="585" actId="478"/>
          <ac:cxnSpMkLst>
            <pc:docMk/>
            <pc:sldMk cId="2718480438" sldId="6871"/>
            <ac:cxnSpMk id="48" creationId="{A54839D3-A57E-4033-B933-99E2C9C2D73C}"/>
          </ac:cxnSpMkLst>
        </pc:cxnChg>
        <pc:cxnChg chg="add mod">
          <ac:chgData name="Smarius, John" userId="c30baacd-31b9-4ea6-b79e-1b4cd3c35358" providerId="ADAL" clId="{15DDC7AB-B56B-4C71-A374-806D6C6A36D8}" dt="2023-02-13T10:21:12.894" v="602" actId="1076"/>
          <ac:cxnSpMkLst>
            <pc:docMk/>
            <pc:sldMk cId="2718480438" sldId="6871"/>
            <ac:cxnSpMk id="49" creationId="{3796AEF0-931F-0ED9-1077-B581D59B4011}"/>
          </ac:cxnSpMkLst>
        </pc:cxnChg>
        <pc:cxnChg chg="del mod">
          <ac:chgData name="Smarius, John" userId="c30baacd-31b9-4ea6-b79e-1b4cd3c35358" providerId="ADAL" clId="{15DDC7AB-B56B-4C71-A374-806D6C6A36D8}" dt="2023-02-13T10:18:17.067" v="585" actId="478"/>
          <ac:cxnSpMkLst>
            <pc:docMk/>
            <pc:sldMk cId="2718480438" sldId="6871"/>
            <ac:cxnSpMk id="51" creationId="{3E9B66DD-CEE9-46DF-BA70-672E215597CE}"/>
          </ac:cxnSpMkLst>
        </pc:cxnChg>
        <pc:cxnChg chg="add del mod">
          <ac:chgData name="Smarius, John" userId="c30baacd-31b9-4ea6-b79e-1b4cd3c35358" providerId="ADAL" clId="{15DDC7AB-B56B-4C71-A374-806D6C6A36D8}" dt="2023-02-13T10:19:03.267" v="591" actId="478"/>
          <ac:cxnSpMkLst>
            <pc:docMk/>
            <pc:sldMk cId="2718480438" sldId="6871"/>
            <ac:cxnSpMk id="53" creationId="{00000000-0000-0000-0000-000000000000}"/>
          </ac:cxnSpMkLst>
        </pc:cxnChg>
        <pc:cxnChg chg="add del mod">
          <ac:chgData name="Smarius, John" userId="c30baacd-31b9-4ea6-b79e-1b4cd3c35358" providerId="ADAL" clId="{15DDC7AB-B56B-4C71-A374-806D6C6A36D8}" dt="2023-02-13T10:19:03.267" v="591" actId="478"/>
          <ac:cxnSpMkLst>
            <pc:docMk/>
            <pc:sldMk cId="2718480438" sldId="6871"/>
            <ac:cxnSpMk id="59" creationId="{99CFD69A-175C-47FD-A62F-877DF648B678}"/>
          </ac:cxnSpMkLst>
        </pc:cxnChg>
        <pc:cxnChg chg="add mod">
          <ac:chgData name="Smarius, John" userId="c30baacd-31b9-4ea6-b79e-1b4cd3c35358" providerId="ADAL" clId="{15DDC7AB-B56B-4C71-A374-806D6C6A36D8}" dt="2023-02-13T10:21:25.081" v="605" actId="14100"/>
          <ac:cxnSpMkLst>
            <pc:docMk/>
            <pc:sldMk cId="2718480438" sldId="6871"/>
            <ac:cxnSpMk id="64" creationId="{41132FEB-E85B-2556-7EE1-74AB5D967875}"/>
          </ac:cxnSpMkLst>
        </pc:cxnChg>
        <pc:cxnChg chg="add del mod">
          <ac:chgData name="Smarius, John" userId="c30baacd-31b9-4ea6-b79e-1b4cd3c35358" providerId="ADAL" clId="{15DDC7AB-B56B-4C71-A374-806D6C6A36D8}" dt="2023-02-13T10:19:03.267" v="591" actId="478"/>
          <ac:cxnSpMkLst>
            <pc:docMk/>
            <pc:sldMk cId="2718480438" sldId="6871"/>
            <ac:cxnSpMk id="66" creationId="{00000000-0000-0000-0000-000000000000}"/>
          </ac:cxnSpMkLst>
        </pc:cxnChg>
        <pc:cxnChg chg="add del mod">
          <ac:chgData name="Smarius, John" userId="c30baacd-31b9-4ea6-b79e-1b4cd3c35358" providerId="ADAL" clId="{15DDC7AB-B56B-4C71-A374-806D6C6A36D8}" dt="2023-02-13T10:19:03.267" v="591" actId="478"/>
          <ac:cxnSpMkLst>
            <pc:docMk/>
            <pc:sldMk cId="2718480438" sldId="6871"/>
            <ac:cxnSpMk id="69" creationId="{00000000-0000-0000-0000-000000000000}"/>
          </ac:cxnSpMkLst>
        </pc:cxnChg>
        <pc:cxnChg chg="add mod">
          <ac:chgData name="Smarius, John" userId="c30baacd-31b9-4ea6-b79e-1b4cd3c35358" providerId="ADAL" clId="{15DDC7AB-B56B-4C71-A374-806D6C6A36D8}" dt="2023-02-13T10:21:33.787" v="608" actId="14100"/>
          <ac:cxnSpMkLst>
            <pc:docMk/>
            <pc:sldMk cId="2718480438" sldId="6871"/>
            <ac:cxnSpMk id="71" creationId="{7D91ECCB-8225-5215-1830-0E0923E5FB90}"/>
          </ac:cxnSpMkLst>
        </pc:cxnChg>
        <pc:cxnChg chg="add mod">
          <ac:chgData name="Smarius, John" userId="c30baacd-31b9-4ea6-b79e-1b4cd3c35358" providerId="ADAL" clId="{15DDC7AB-B56B-4C71-A374-806D6C6A36D8}" dt="2023-02-13T10:21:42.429" v="611" actId="14100"/>
          <ac:cxnSpMkLst>
            <pc:docMk/>
            <pc:sldMk cId="2718480438" sldId="6871"/>
            <ac:cxnSpMk id="74" creationId="{4023B275-B765-61DA-6E7C-95030D283D6C}"/>
          </ac:cxnSpMkLst>
        </pc:cxnChg>
        <pc:cxnChg chg="add mod">
          <ac:chgData name="Smarius, John" userId="c30baacd-31b9-4ea6-b79e-1b4cd3c35358" providerId="ADAL" clId="{15DDC7AB-B56B-4C71-A374-806D6C6A36D8}" dt="2023-02-13T10:22:10.577" v="614" actId="14100"/>
          <ac:cxnSpMkLst>
            <pc:docMk/>
            <pc:sldMk cId="2718480438" sldId="6871"/>
            <ac:cxnSpMk id="77" creationId="{E43BDA5C-4D59-E4F1-A82E-88B7675F70BC}"/>
          </ac:cxnSpMkLst>
        </pc:cxnChg>
        <pc:cxnChg chg="add mod">
          <ac:chgData name="Smarius, John" userId="c30baacd-31b9-4ea6-b79e-1b4cd3c35358" providerId="ADAL" clId="{15DDC7AB-B56B-4C71-A374-806D6C6A36D8}" dt="2023-02-13T10:22:27.344" v="617" actId="14100"/>
          <ac:cxnSpMkLst>
            <pc:docMk/>
            <pc:sldMk cId="2718480438" sldId="6871"/>
            <ac:cxnSpMk id="80" creationId="{E9DA65E3-FD1D-EC99-6C77-184EA3FD69A2}"/>
          </ac:cxnSpMkLst>
        </pc:cxnChg>
        <pc:cxnChg chg="add mod">
          <ac:chgData name="Smarius, John" userId="c30baacd-31b9-4ea6-b79e-1b4cd3c35358" providerId="ADAL" clId="{15DDC7AB-B56B-4C71-A374-806D6C6A36D8}" dt="2023-02-13T10:22:45.691" v="621" actId="14100"/>
          <ac:cxnSpMkLst>
            <pc:docMk/>
            <pc:sldMk cId="2718480438" sldId="6871"/>
            <ac:cxnSpMk id="83" creationId="{14C99ED5-F63D-68BE-7D4B-E56CE3642300}"/>
          </ac:cxnSpMkLst>
        </pc:cxnChg>
      </pc:sldChg>
      <pc:sldChg chg="del ord">
        <pc:chgData name="Smarius, John" userId="c30baacd-31b9-4ea6-b79e-1b4cd3c35358" providerId="ADAL" clId="{15DDC7AB-B56B-4C71-A374-806D6C6A36D8}" dt="2023-02-13T15:32:21.693" v="1953" actId="47"/>
        <pc:sldMkLst>
          <pc:docMk/>
          <pc:sldMk cId="593061540" sldId="6872"/>
        </pc:sldMkLst>
      </pc:sldChg>
      <pc:sldChg chg="addSp delSp modSp mod modTransition">
        <pc:chgData name="Smarius, John" userId="c30baacd-31b9-4ea6-b79e-1b4cd3c35358" providerId="ADAL" clId="{15DDC7AB-B56B-4C71-A374-806D6C6A36D8}" dt="2023-02-13T15:50:07.313" v="2158"/>
        <pc:sldMkLst>
          <pc:docMk/>
          <pc:sldMk cId="942892116" sldId="6873"/>
        </pc:sldMkLst>
        <pc:spChg chg="mod">
          <ac:chgData name="Smarius, John" userId="c30baacd-31b9-4ea6-b79e-1b4cd3c35358" providerId="ADAL" clId="{15DDC7AB-B56B-4C71-A374-806D6C6A36D8}" dt="2023-02-13T10:29:11.748" v="692" actId="1076"/>
          <ac:spMkLst>
            <pc:docMk/>
            <pc:sldMk cId="942892116" sldId="6873"/>
            <ac:spMk id="2" creationId="{5DA43B10-590F-B8E9-2123-578670F2E647}"/>
          </ac:spMkLst>
        </pc:spChg>
        <pc:spChg chg="mod">
          <ac:chgData name="Smarius, John" userId="c30baacd-31b9-4ea6-b79e-1b4cd3c35358" providerId="ADAL" clId="{15DDC7AB-B56B-4C71-A374-806D6C6A36D8}" dt="2023-02-13T10:33:32.654" v="723" actId="1076"/>
          <ac:spMkLst>
            <pc:docMk/>
            <pc:sldMk cId="942892116" sldId="6873"/>
            <ac:spMk id="4" creationId="{5EF4AA63-D889-CDC3-2BCC-8E949F8D2E14}"/>
          </ac:spMkLst>
        </pc:spChg>
        <pc:spChg chg="mod">
          <ac:chgData name="Smarius, John" userId="c30baacd-31b9-4ea6-b79e-1b4cd3c35358" providerId="ADAL" clId="{15DDC7AB-B56B-4C71-A374-806D6C6A36D8}" dt="2023-02-13T10:33:24.754" v="722" actId="1076"/>
          <ac:spMkLst>
            <pc:docMk/>
            <pc:sldMk cId="942892116" sldId="6873"/>
            <ac:spMk id="5" creationId="{CC2F87AF-41F7-61AD-904C-68CBA0B82313}"/>
          </ac:spMkLst>
        </pc:spChg>
        <pc:spChg chg="add del mod ord">
          <ac:chgData name="Smarius, John" userId="c30baacd-31b9-4ea6-b79e-1b4cd3c35358" providerId="ADAL" clId="{15DDC7AB-B56B-4C71-A374-806D6C6A36D8}" dt="2023-02-13T10:34:58.607" v="734" actId="478"/>
          <ac:spMkLst>
            <pc:docMk/>
            <pc:sldMk cId="942892116" sldId="6873"/>
            <ac:spMk id="12" creationId="{FEE99135-13E1-9E5A-54B3-0D71550F64A9}"/>
          </ac:spMkLst>
        </pc:spChg>
        <pc:spChg chg="add del mod ord">
          <ac:chgData name="Smarius, John" userId="c30baacd-31b9-4ea6-b79e-1b4cd3c35358" providerId="ADAL" clId="{15DDC7AB-B56B-4C71-A374-806D6C6A36D8}" dt="2023-02-13T10:35:44.796" v="743" actId="478"/>
          <ac:spMkLst>
            <pc:docMk/>
            <pc:sldMk cId="942892116" sldId="6873"/>
            <ac:spMk id="13" creationId="{4720CE40-843E-2C25-9CAB-0E8C694B779D}"/>
          </ac:spMkLst>
        </pc:spChg>
        <pc:spChg chg="add del mod ord">
          <ac:chgData name="Smarius, John" userId="c30baacd-31b9-4ea6-b79e-1b4cd3c35358" providerId="ADAL" clId="{15DDC7AB-B56B-4C71-A374-806D6C6A36D8}" dt="2023-02-13T10:35:33.086" v="741" actId="478"/>
          <ac:spMkLst>
            <pc:docMk/>
            <pc:sldMk cId="942892116" sldId="6873"/>
            <ac:spMk id="14" creationId="{A8C3186D-F1B6-C521-65EC-897CD9A61CFC}"/>
          </ac:spMkLst>
        </pc:spChg>
        <pc:spChg chg="add del mod ord">
          <ac:chgData name="Smarius, John" userId="c30baacd-31b9-4ea6-b79e-1b4cd3c35358" providerId="ADAL" clId="{15DDC7AB-B56B-4C71-A374-806D6C6A36D8}" dt="2023-02-13T10:35:28.138" v="739" actId="478"/>
          <ac:spMkLst>
            <pc:docMk/>
            <pc:sldMk cId="942892116" sldId="6873"/>
            <ac:spMk id="15" creationId="{EA49FFE5-4353-D479-81D9-F8E327AAC34F}"/>
          </ac:spMkLst>
        </pc:spChg>
        <pc:spChg chg="add del mod ord">
          <ac:chgData name="Smarius, John" userId="c30baacd-31b9-4ea6-b79e-1b4cd3c35358" providerId="ADAL" clId="{15DDC7AB-B56B-4C71-A374-806D6C6A36D8}" dt="2023-02-13T10:35:35.874" v="742" actId="478"/>
          <ac:spMkLst>
            <pc:docMk/>
            <pc:sldMk cId="942892116" sldId="6873"/>
            <ac:spMk id="16" creationId="{36124968-2703-E4E5-728D-294D82661DC2}"/>
          </ac:spMkLst>
        </pc:spChg>
        <pc:spChg chg="mod">
          <ac:chgData name="Smarius, John" userId="c30baacd-31b9-4ea6-b79e-1b4cd3c35358" providerId="ADAL" clId="{15DDC7AB-B56B-4C71-A374-806D6C6A36D8}" dt="2023-02-13T10:36:15.162" v="746" actId="1076"/>
          <ac:spMkLst>
            <pc:docMk/>
            <pc:sldMk cId="942892116" sldId="6873"/>
            <ac:spMk id="19" creationId="{CEA65129-6BF0-4A9A-8F55-4C21B5C81DA6}"/>
          </ac:spMkLst>
        </pc:spChg>
        <pc:spChg chg="mod">
          <ac:chgData name="Smarius, John" userId="c30baacd-31b9-4ea6-b79e-1b4cd3c35358" providerId="ADAL" clId="{15DDC7AB-B56B-4C71-A374-806D6C6A36D8}" dt="2023-02-13T10:36:28.567" v="749" actId="1076"/>
          <ac:spMkLst>
            <pc:docMk/>
            <pc:sldMk cId="942892116" sldId="6873"/>
            <ac:spMk id="21" creationId="{9C42A616-833A-17F8-CCEF-0F96097C927E}"/>
          </ac:spMkLst>
        </pc:spChg>
        <pc:spChg chg="mod">
          <ac:chgData name="Smarius, John" userId="c30baacd-31b9-4ea6-b79e-1b4cd3c35358" providerId="ADAL" clId="{15DDC7AB-B56B-4C71-A374-806D6C6A36D8}" dt="2023-02-13T10:36:44.184" v="752" actId="1076"/>
          <ac:spMkLst>
            <pc:docMk/>
            <pc:sldMk cId="942892116" sldId="6873"/>
            <ac:spMk id="23" creationId="{6B0004E0-4CA3-CC1A-3400-4DC60767DF49}"/>
          </ac:spMkLst>
        </pc:spChg>
        <pc:spChg chg="mod">
          <ac:chgData name="Smarius, John" userId="c30baacd-31b9-4ea6-b79e-1b4cd3c35358" providerId="ADAL" clId="{15DDC7AB-B56B-4C71-A374-806D6C6A36D8}" dt="2023-02-13T10:33:45.837" v="724" actId="1076"/>
          <ac:spMkLst>
            <pc:docMk/>
            <pc:sldMk cId="942892116" sldId="6873"/>
            <ac:spMk id="24" creationId="{A56A52E7-5719-7DA7-D7D7-A0BD70A5489D}"/>
          </ac:spMkLst>
        </pc:spChg>
        <pc:spChg chg="mod">
          <ac:chgData name="Smarius, John" userId="c30baacd-31b9-4ea6-b79e-1b4cd3c35358" providerId="ADAL" clId="{15DDC7AB-B56B-4C71-A374-806D6C6A36D8}" dt="2023-02-13T10:34:10.377" v="728" actId="1076"/>
          <ac:spMkLst>
            <pc:docMk/>
            <pc:sldMk cId="942892116" sldId="6873"/>
            <ac:spMk id="39" creationId="{7142C453-B412-9655-DDFB-BE47CE902DE0}"/>
          </ac:spMkLst>
        </pc:spChg>
        <pc:spChg chg="mod">
          <ac:chgData name="Smarius, John" userId="c30baacd-31b9-4ea6-b79e-1b4cd3c35358" providerId="ADAL" clId="{15DDC7AB-B56B-4C71-A374-806D6C6A36D8}" dt="2023-02-13T10:33:50.824" v="725" actId="1076"/>
          <ac:spMkLst>
            <pc:docMk/>
            <pc:sldMk cId="942892116" sldId="6873"/>
            <ac:spMk id="42" creationId="{943B5C2F-EEF2-809E-F209-F355F3D24C5A}"/>
          </ac:spMkLst>
        </pc:spChg>
        <pc:spChg chg="mod">
          <ac:chgData name="Smarius, John" userId="c30baacd-31b9-4ea6-b79e-1b4cd3c35358" providerId="ADAL" clId="{15DDC7AB-B56B-4C71-A374-806D6C6A36D8}" dt="2023-02-13T10:33:57.134" v="726" actId="1076"/>
          <ac:spMkLst>
            <pc:docMk/>
            <pc:sldMk cId="942892116" sldId="6873"/>
            <ac:spMk id="45" creationId="{6681C4F6-B23D-0AE0-7F49-FF9445DE0B18}"/>
          </ac:spMkLst>
        </pc:spChg>
        <pc:spChg chg="mod">
          <ac:chgData name="Smarius, John" userId="c30baacd-31b9-4ea6-b79e-1b4cd3c35358" providerId="ADAL" clId="{15DDC7AB-B56B-4C71-A374-806D6C6A36D8}" dt="2023-02-13T10:34:02.817" v="727" actId="1076"/>
          <ac:spMkLst>
            <pc:docMk/>
            <pc:sldMk cId="942892116" sldId="6873"/>
            <ac:spMk id="46" creationId="{F5FBE43E-5AF4-1609-4DE0-7F5F8A39B968}"/>
          </ac:spMkLst>
        </pc:spChg>
        <pc:spChg chg="mod">
          <ac:chgData name="Smarius, John" userId="c30baacd-31b9-4ea6-b79e-1b4cd3c35358" providerId="ADAL" clId="{15DDC7AB-B56B-4C71-A374-806D6C6A36D8}" dt="2023-02-13T10:31:58.777" v="710" actId="1076"/>
          <ac:spMkLst>
            <pc:docMk/>
            <pc:sldMk cId="942892116" sldId="6873"/>
            <ac:spMk id="87" creationId="{8828F47F-EFFE-D816-D474-B72AC1907ACE}"/>
          </ac:spMkLst>
        </pc:spChg>
        <pc:spChg chg="mod">
          <ac:chgData name="Smarius, John" userId="c30baacd-31b9-4ea6-b79e-1b4cd3c35358" providerId="ADAL" clId="{15DDC7AB-B56B-4C71-A374-806D6C6A36D8}" dt="2023-02-13T10:32:03.973" v="711" actId="1076"/>
          <ac:spMkLst>
            <pc:docMk/>
            <pc:sldMk cId="942892116" sldId="6873"/>
            <ac:spMk id="88" creationId="{BF887AFC-1270-9EA8-F50E-C1292BBDAD67}"/>
          </ac:spMkLst>
        </pc:spChg>
        <pc:spChg chg="del mod">
          <ac:chgData name="Smarius, John" userId="c30baacd-31b9-4ea6-b79e-1b4cd3c35358" providerId="ADAL" clId="{15DDC7AB-B56B-4C71-A374-806D6C6A36D8}" dt="2023-02-13T10:30:36.069" v="698" actId="478"/>
          <ac:spMkLst>
            <pc:docMk/>
            <pc:sldMk cId="942892116" sldId="6873"/>
            <ac:spMk id="89" creationId="{4DFCC9B7-0409-A4E5-1E6C-8879846E5554}"/>
          </ac:spMkLst>
        </pc:spChg>
        <pc:spChg chg="del mod">
          <ac:chgData name="Smarius, John" userId="c30baacd-31b9-4ea6-b79e-1b4cd3c35358" providerId="ADAL" clId="{15DDC7AB-B56B-4C71-A374-806D6C6A36D8}" dt="2023-02-13T10:30:48.793" v="701" actId="478"/>
          <ac:spMkLst>
            <pc:docMk/>
            <pc:sldMk cId="942892116" sldId="6873"/>
            <ac:spMk id="91" creationId="{98D37122-E571-B0E9-34CB-F3B6988CAE54}"/>
          </ac:spMkLst>
        </pc:spChg>
        <pc:spChg chg="del mod">
          <ac:chgData name="Smarius, John" userId="c30baacd-31b9-4ea6-b79e-1b4cd3c35358" providerId="ADAL" clId="{15DDC7AB-B56B-4C71-A374-806D6C6A36D8}" dt="2023-02-13T10:30:22.149" v="696" actId="478"/>
          <ac:spMkLst>
            <pc:docMk/>
            <pc:sldMk cId="942892116" sldId="6873"/>
            <ac:spMk id="92" creationId="{67AE9001-C276-6202-C86F-EBADB82A353D}"/>
          </ac:spMkLst>
        </pc:spChg>
        <pc:spChg chg="mod ord">
          <ac:chgData name="Smarius, John" userId="c30baacd-31b9-4ea6-b79e-1b4cd3c35358" providerId="ADAL" clId="{15DDC7AB-B56B-4C71-A374-806D6C6A36D8}" dt="2023-02-13T10:34:55.573" v="733" actId="167"/>
          <ac:spMkLst>
            <pc:docMk/>
            <pc:sldMk cId="942892116" sldId="6873"/>
            <ac:spMk id="93" creationId="{47B2E64D-6587-9008-C636-E5228220492E}"/>
          </ac:spMkLst>
        </pc:spChg>
        <pc:spChg chg="mod">
          <ac:chgData name="Smarius, John" userId="c30baacd-31b9-4ea6-b79e-1b4cd3c35358" providerId="ADAL" clId="{15DDC7AB-B56B-4C71-A374-806D6C6A36D8}" dt="2023-02-13T11:03:02.178" v="989"/>
          <ac:spMkLst>
            <pc:docMk/>
            <pc:sldMk cId="942892116" sldId="6873"/>
            <ac:spMk id="95" creationId="{4C857EA8-76EC-475B-A87C-672DD792D997}"/>
          </ac:spMkLst>
        </pc:spChg>
        <pc:spChg chg="mod ord">
          <ac:chgData name="Smarius, John" userId="c30baacd-31b9-4ea6-b79e-1b4cd3c35358" providerId="ADAL" clId="{15DDC7AB-B56B-4C71-A374-806D6C6A36D8}" dt="2023-02-13T10:34:55.573" v="733" actId="167"/>
          <ac:spMkLst>
            <pc:docMk/>
            <pc:sldMk cId="942892116" sldId="6873"/>
            <ac:spMk id="96" creationId="{25F94CF3-4240-1EDC-6977-7C4398996C6C}"/>
          </ac:spMkLst>
        </pc:spChg>
        <pc:spChg chg="mod ord">
          <ac:chgData name="Smarius, John" userId="c30baacd-31b9-4ea6-b79e-1b4cd3c35358" providerId="ADAL" clId="{15DDC7AB-B56B-4C71-A374-806D6C6A36D8}" dt="2023-02-13T10:34:55.573" v="733" actId="167"/>
          <ac:spMkLst>
            <pc:docMk/>
            <pc:sldMk cId="942892116" sldId="6873"/>
            <ac:spMk id="97" creationId="{08DA5736-C703-C532-9CFB-155DD2159B69}"/>
          </ac:spMkLst>
        </pc:spChg>
        <pc:spChg chg="mod ord">
          <ac:chgData name="Smarius, John" userId="c30baacd-31b9-4ea6-b79e-1b4cd3c35358" providerId="ADAL" clId="{15DDC7AB-B56B-4C71-A374-806D6C6A36D8}" dt="2023-02-13T10:34:55.573" v="733" actId="167"/>
          <ac:spMkLst>
            <pc:docMk/>
            <pc:sldMk cId="942892116" sldId="6873"/>
            <ac:spMk id="98" creationId="{5E4FF63F-5C0E-C12F-B38A-B044C75670EC}"/>
          </ac:spMkLst>
        </pc:spChg>
        <pc:spChg chg="del">
          <ac:chgData name="Smarius, John" userId="c30baacd-31b9-4ea6-b79e-1b4cd3c35358" providerId="ADAL" clId="{15DDC7AB-B56B-4C71-A374-806D6C6A36D8}" dt="2023-02-13T10:28:56.490" v="691" actId="478"/>
          <ac:spMkLst>
            <pc:docMk/>
            <pc:sldMk cId="942892116" sldId="6873"/>
            <ac:spMk id="99" creationId="{C6C8CB3B-18C2-23F0-EBE5-3FC4EEB3484D}"/>
          </ac:spMkLst>
        </pc:spChg>
        <pc:spChg chg="del">
          <ac:chgData name="Smarius, John" userId="c30baacd-31b9-4ea6-b79e-1b4cd3c35358" providerId="ADAL" clId="{15DDC7AB-B56B-4C71-A374-806D6C6A36D8}" dt="2023-02-13T10:28:56.490" v="691" actId="478"/>
          <ac:spMkLst>
            <pc:docMk/>
            <pc:sldMk cId="942892116" sldId="6873"/>
            <ac:spMk id="100" creationId="{BF269285-CE84-B773-4652-49DD658FE5C7}"/>
          </ac:spMkLst>
        </pc:spChg>
        <pc:spChg chg="del">
          <ac:chgData name="Smarius, John" userId="c30baacd-31b9-4ea6-b79e-1b4cd3c35358" providerId="ADAL" clId="{15DDC7AB-B56B-4C71-A374-806D6C6A36D8}" dt="2023-02-13T10:28:56.490" v="691" actId="478"/>
          <ac:spMkLst>
            <pc:docMk/>
            <pc:sldMk cId="942892116" sldId="6873"/>
            <ac:spMk id="101" creationId="{3468029D-C687-0CE6-1DAC-3DE4DC60EA6B}"/>
          </ac:spMkLst>
        </pc:spChg>
        <pc:spChg chg="mod">
          <ac:chgData name="Smarius, John" userId="c30baacd-31b9-4ea6-b79e-1b4cd3c35358" providerId="ADAL" clId="{15DDC7AB-B56B-4C71-A374-806D6C6A36D8}" dt="2023-02-13T10:34:40.548" v="732" actId="1076"/>
          <ac:spMkLst>
            <pc:docMk/>
            <pc:sldMk cId="942892116" sldId="6873"/>
            <ac:spMk id="102" creationId="{BFCE15BA-596F-A638-9412-AB120A677B6F}"/>
          </ac:spMkLst>
        </pc:spChg>
        <pc:spChg chg="mod">
          <ac:chgData name="Smarius, John" userId="c30baacd-31b9-4ea6-b79e-1b4cd3c35358" providerId="ADAL" clId="{15DDC7AB-B56B-4C71-A374-806D6C6A36D8}" dt="2023-02-13T10:35:54.804" v="744" actId="1076"/>
          <ac:spMkLst>
            <pc:docMk/>
            <pc:sldMk cId="942892116" sldId="6873"/>
            <ac:spMk id="103" creationId="{A45E4842-B84F-9C84-0B84-48476CEC933D}"/>
          </ac:spMkLst>
        </pc:spChg>
        <pc:spChg chg="mod">
          <ac:chgData name="Smarius, John" userId="c30baacd-31b9-4ea6-b79e-1b4cd3c35358" providerId="ADAL" clId="{15DDC7AB-B56B-4C71-A374-806D6C6A36D8}" dt="2023-02-13T10:36:03.311" v="745" actId="1076"/>
          <ac:spMkLst>
            <pc:docMk/>
            <pc:sldMk cId="942892116" sldId="6873"/>
            <ac:spMk id="104" creationId="{9965E357-33C3-C548-5B5A-39F1E48AE8B3}"/>
          </ac:spMkLst>
        </pc:spChg>
        <pc:spChg chg="del">
          <ac:chgData name="Smarius, John" userId="c30baacd-31b9-4ea6-b79e-1b4cd3c35358" providerId="ADAL" clId="{15DDC7AB-B56B-4C71-A374-806D6C6A36D8}" dt="2023-02-13T10:31:00.835" v="703" actId="478"/>
          <ac:spMkLst>
            <pc:docMk/>
            <pc:sldMk cId="942892116" sldId="6873"/>
            <ac:spMk id="105" creationId="{0F933E99-17D9-A80A-F75F-A647635779CA}"/>
          </ac:spMkLst>
        </pc:spChg>
        <pc:spChg chg="mod">
          <ac:chgData name="Smarius, John" userId="c30baacd-31b9-4ea6-b79e-1b4cd3c35358" providerId="ADAL" clId="{15DDC7AB-B56B-4C71-A374-806D6C6A36D8}" dt="2023-02-13T10:34:24.686" v="731" actId="1076"/>
          <ac:spMkLst>
            <pc:docMk/>
            <pc:sldMk cId="942892116" sldId="6873"/>
            <ac:spMk id="106" creationId="{1525FEB6-ACF3-D4FA-8A3F-2025C8F84E36}"/>
          </ac:spMkLst>
        </pc:spChg>
        <pc:spChg chg="del">
          <ac:chgData name="Smarius, John" userId="c30baacd-31b9-4ea6-b79e-1b4cd3c35358" providerId="ADAL" clId="{15DDC7AB-B56B-4C71-A374-806D6C6A36D8}" dt="2023-02-13T10:31:09.501" v="705" actId="478"/>
          <ac:spMkLst>
            <pc:docMk/>
            <pc:sldMk cId="942892116" sldId="6873"/>
            <ac:spMk id="107" creationId="{651BAEF6-D848-461D-CB37-8ED8A71FA382}"/>
          </ac:spMkLst>
        </pc:spChg>
        <pc:spChg chg="del">
          <ac:chgData name="Smarius, John" userId="c30baacd-31b9-4ea6-b79e-1b4cd3c35358" providerId="ADAL" clId="{15DDC7AB-B56B-4C71-A374-806D6C6A36D8}" dt="2023-02-13T10:31:22.894" v="707" actId="478"/>
          <ac:spMkLst>
            <pc:docMk/>
            <pc:sldMk cId="942892116" sldId="6873"/>
            <ac:spMk id="108" creationId="{C9B951C8-6290-126C-D8E5-258F30E5A01D}"/>
          </ac:spMkLst>
        </pc:spChg>
        <pc:spChg chg="add mod">
          <ac:chgData name="Smarius, John" userId="c30baacd-31b9-4ea6-b79e-1b4cd3c35358" providerId="ADAL" clId="{15DDC7AB-B56B-4C71-A374-806D6C6A36D8}" dt="2023-02-13T10:40:35.026" v="780" actId="14100"/>
          <ac:spMkLst>
            <pc:docMk/>
            <pc:sldMk cId="942892116" sldId="6873"/>
            <ac:spMk id="111" creationId="{7E307841-6A3A-7D85-7CCF-B377BDC45392}"/>
          </ac:spMkLst>
        </pc:spChg>
        <pc:spChg chg="add mod">
          <ac:chgData name="Smarius, John" userId="c30baacd-31b9-4ea6-b79e-1b4cd3c35358" providerId="ADAL" clId="{15DDC7AB-B56B-4C71-A374-806D6C6A36D8}" dt="2023-02-13T10:40:58.202" v="784" actId="14100"/>
          <ac:spMkLst>
            <pc:docMk/>
            <pc:sldMk cId="942892116" sldId="6873"/>
            <ac:spMk id="112" creationId="{00BD8728-99CE-0EB9-C866-EA2EE65A1943}"/>
          </ac:spMkLst>
        </pc:spChg>
        <pc:picChg chg="del">
          <ac:chgData name="Smarius, John" userId="c30baacd-31b9-4ea6-b79e-1b4cd3c35358" providerId="ADAL" clId="{15DDC7AB-B56B-4C71-A374-806D6C6A36D8}" dt="2023-02-13T10:28:23.716" v="690" actId="478"/>
          <ac:picMkLst>
            <pc:docMk/>
            <pc:sldMk cId="942892116" sldId="6873"/>
            <ac:picMk id="3" creationId="{8B46F81B-599F-6DC1-0D5F-3160AE68CDA3}"/>
          </ac:picMkLst>
        </pc:picChg>
        <pc:cxnChg chg="mod">
          <ac:chgData name="Smarius, John" userId="c30baacd-31b9-4ea6-b79e-1b4cd3c35358" providerId="ADAL" clId="{15DDC7AB-B56B-4C71-A374-806D6C6A36D8}" dt="2023-02-13T10:33:32.654" v="723" actId="1076"/>
          <ac:cxnSpMkLst>
            <pc:docMk/>
            <pc:sldMk cId="942892116" sldId="6873"/>
            <ac:cxnSpMk id="7" creationId="{018CAE27-CE75-A1D7-9E93-52A0A1A76365}"/>
          </ac:cxnSpMkLst>
        </pc:cxnChg>
        <pc:cxnChg chg="mod">
          <ac:chgData name="Smarius, John" userId="c30baacd-31b9-4ea6-b79e-1b4cd3c35358" providerId="ADAL" clId="{15DDC7AB-B56B-4C71-A374-806D6C6A36D8}" dt="2023-02-13T10:38:31.684" v="769" actId="14100"/>
          <ac:cxnSpMkLst>
            <pc:docMk/>
            <pc:sldMk cId="942892116" sldId="6873"/>
            <ac:cxnSpMk id="11" creationId="{D68428D8-3B7B-BEDA-4F01-C31FB9775F55}"/>
          </ac:cxnSpMkLst>
        </pc:cxnChg>
        <pc:cxnChg chg="mod">
          <ac:chgData name="Smarius, John" userId="c30baacd-31b9-4ea6-b79e-1b4cd3c35358" providerId="ADAL" clId="{15DDC7AB-B56B-4C71-A374-806D6C6A36D8}" dt="2023-02-13T10:36:23.089" v="748" actId="14100"/>
          <ac:cxnSpMkLst>
            <pc:docMk/>
            <pc:sldMk cId="942892116" sldId="6873"/>
            <ac:cxnSpMk id="25" creationId="{F9A5035C-8468-EA0E-03D4-9423ABD3C109}"/>
          </ac:cxnSpMkLst>
        </pc:cxnChg>
        <pc:cxnChg chg="mod">
          <ac:chgData name="Smarius, John" userId="c30baacd-31b9-4ea6-b79e-1b4cd3c35358" providerId="ADAL" clId="{15DDC7AB-B56B-4C71-A374-806D6C6A36D8}" dt="2023-02-13T10:36:35.329" v="751" actId="14100"/>
          <ac:cxnSpMkLst>
            <pc:docMk/>
            <pc:sldMk cId="942892116" sldId="6873"/>
            <ac:cxnSpMk id="26" creationId="{50412F40-FD31-1249-1383-090D222A893D}"/>
          </ac:cxnSpMkLst>
        </pc:cxnChg>
        <pc:cxnChg chg="mod">
          <ac:chgData name="Smarius, John" userId="c30baacd-31b9-4ea6-b79e-1b4cd3c35358" providerId="ADAL" clId="{15DDC7AB-B56B-4C71-A374-806D6C6A36D8}" dt="2023-02-13T10:36:55.166" v="754" actId="14100"/>
          <ac:cxnSpMkLst>
            <pc:docMk/>
            <pc:sldMk cId="942892116" sldId="6873"/>
            <ac:cxnSpMk id="31" creationId="{E6F47603-4745-AE4F-B14E-C03090E6FF81}"/>
          </ac:cxnSpMkLst>
        </pc:cxnChg>
        <pc:cxnChg chg="mod">
          <ac:chgData name="Smarius, John" userId="c30baacd-31b9-4ea6-b79e-1b4cd3c35358" providerId="ADAL" clId="{15DDC7AB-B56B-4C71-A374-806D6C6A36D8}" dt="2023-02-13T10:34:17.260" v="730" actId="14100"/>
          <ac:cxnSpMkLst>
            <pc:docMk/>
            <pc:sldMk cId="942892116" sldId="6873"/>
            <ac:cxnSpMk id="43" creationId="{0D9F3BD8-BE88-4C8C-915E-E647176CD2D3}"/>
          </ac:cxnSpMkLst>
        </pc:cxnChg>
        <pc:cxnChg chg="mod">
          <ac:chgData name="Smarius, John" userId="c30baacd-31b9-4ea6-b79e-1b4cd3c35358" providerId="ADAL" clId="{15DDC7AB-B56B-4C71-A374-806D6C6A36D8}" dt="2023-02-13T10:34:02.817" v="727" actId="1076"/>
          <ac:cxnSpMkLst>
            <pc:docMk/>
            <pc:sldMk cId="942892116" sldId="6873"/>
            <ac:cxnSpMk id="49" creationId="{3796AEF0-931F-0ED9-1077-B581D59B4011}"/>
          </ac:cxnSpMkLst>
        </pc:cxnChg>
        <pc:cxnChg chg="mod">
          <ac:chgData name="Smarius, John" userId="c30baacd-31b9-4ea6-b79e-1b4cd3c35358" providerId="ADAL" clId="{15DDC7AB-B56B-4C71-A374-806D6C6A36D8}" dt="2023-02-13T10:33:57.134" v="726" actId="1076"/>
          <ac:cxnSpMkLst>
            <pc:docMk/>
            <pc:sldMk cId="942892116" sldId="6873"/>
            <ac:cxnSpMk id="64" creationId="{41132FEB-E85B-2556-7EE1-74AB5D967875}"/>
          </ac:cxnSpMkLst>
        </pc:cxnChg>
        <pc:cxnChg chg="mod">
          <ac:chgData name="Smarius, John" userId="c30baacd-31b9-4ea6-b79e-1b4cd3c35358" providerId="ADAL" clId="{15DDC7AB-B56B-4C71-A374-806D6C6A36D8}" dt="2023-02-13T10:33:50.824" v="725" actId="1076"/>
          <ac:cxnSpMkLst>
            <pc:docMk/>
            <pc:sldMk cId="942892116" sldId="6873"/>
            <ac:cxnSpMk id="71" creationId="{7D91ECCB-8225-5215-1830-0E0923E5FB90}"/>
          </ac:cxnSpMkLst>
        </pc:cxnChg>
        <pc:cxnChg chg="add mod">
          <ac:chgData name="Smarius, John" userId="c30baacd-31b9-4ea6-b79e-1b4cd3c35358" providerId="ADAL" clId="{15DDC7AB-B56B-4C71-A374-806D6C6A36D8}" dt="2023-02-13T10:38:56.190" v="772" actId="14100"/>
          <ac:cxnSpMkLst>
            <pc:docMk/>
            <pc:sldMk cId="942892116" sldId="6873"/>
            <ac:cxnSpMk id="72" creationId="{405A25C2-B5D1-FBE1-A440-03CC46818BA1}"/>
          </ac:cxnSpMkLst>
        </pc:cxnChg>
        <pc:cxnChg chg="mod">
          <ac:chgData name="Smarius, John" userId="c30baacd-31b9-4ea6-b79e-1b4cd3c35358" providerId="ADAL" clId="{15DDC7AB-B56B-4C71-A374-806D6C6A36D8}" dt="2023-02-13T10:33:45.837" v="724" actId="1076"/>
          <ac:cxnSpMkLst>
            <pc:docMk/>
            <pc:sldMk cId="942892116" sldId="6873"/>
            <ac:cxnSpMk id="74" creationId="{4023B275-B765-61DA-6E7C-95030D283D6C}"/>
          </ac:cxnSpMkLst>
        </pc:cxnChg>
        <pc:cxnChg chg="add mod">
          <ac:chgData name="Smarius, John" userId="c30baacd-31b9-4ea6-b79e-1b4cd3c35358" providerId="ADAL" clId="{15DDC7AB-B56B-4C71-A374-806D6C6A36D8}" dt="2023-02-13T10:37:58.814" v="762" actId="14100"/>
          <ac:cxnSpMkLst>
            <pc:docMk/>
            <pc:sldMk cId="942892116" sldId="6873"/>
            <ac:cxnSpMk id="76" creationId="{4335225C-34F1-85D8-B1CF-C212BEEE1BF1}"/>
          </ac:cxnSpMkLst>
        </pc:cxnChg>
        <pc:cxnChg chg="mod">
          <ac:chgData name="Smarius, John" userId="c30baacd-31b9-4ea6-b79e-1b4cd3c35358" providerId="ADAL" clId="{15DDC7AB-B56B-4C71-A374-806D6C6A36D8}" dt="2023-02-13T10:33:32.654" v="723" actId="1076"/>
          <ac:cxnSpMkLst>
            <pc:docMk/>
            <pc:sldMk cId="942892116" sldId="6873"/>
            <ac:cxnSpMk id="77" creationId="{E43BDA5C-4D59-E4F1-A82E-88B7675F70BC}"/>
          </ac:cxnSpMkLst>
        </pc:cxnChg>
        <pc:cxnChg chg="mod">
          <ac:chgData name="Smarius, John" userId="c30baacd-31b9-4ea6-b79e-1b4cd3c35358" providerId="ADAL" clId="{15DDC7AB-B56B-4C71-A374-806D6C6A36D8}" dt="2023-02-13T10:33:01.725" v="718" actId="14100"/>
          <ac:cxnSpMkLst>
            <pc:docMk/>
            <pc:sldMk cId="942892116" sldId="6873"/>
            <ac:cxnSpMk id="80" creationId="{E9DA65E3-FD1D-EC99-6C77-184EA3FD69A2}"/>
          </ac:cxnSpMkLst>
        </pc:cxnChg>
        <pc:cxnChg chg="add mod">
          <ac:chgData name="Smarius, John" userId="c30baacd-31b9-4ea6-b79e-1b4cd3c35358" providerId="ADAL" clId="{15DDC7AB-B56B-4C71-A374-806D6C6A36D8}" dt="2023-02-13T10:38:25.677" v="768" actId="14100"/>
          <ac:cxnSpMkLst>
            <pc:docMk/>
            <pc:sldMk cId="942892116" sldId="6873"/>
            <ac:cxnSpMk id="81" creationId="{A0C93784-1C89-303A-4634-7CEAC52FAECD}"/>
          </ac:cxnSpMkLst>
        </pc:cxnChg>
        <pc:cxnChg chg="mod">
          <ac:chgData name="Smarius, John" userId="c30baacd-31b9-4ea6-b79e-1b4cd3c35358" providerId="ADAL" clId="{15DDC7AB-B56B-4C71-A374-806D6C6A36D8}" dt="2023-02-13T10:32:55.844" v="717" actId="14100"/>
          <ac:cxnSpMkLst>
            <pc:docMk/>
            <pc:sldMk cId="942892116" sldId="6873"/>
            <ac:cxnSpMk id="83" creationId="{14C99ED5-F63D-68BE-7D4B-E56CE3642300}"/>
          </ac:cxnSpMkLst>
        </pc:cxnChg>
      </pc:sldChg>
      <pc:sldChg chg="addSp delSp modSp add mod ord">
        <pc:chgData name="Smarius, John" userId="c30baacd-31b9-4ea6-b79e-1b4cd3c35358" providerId="ADAL" clId="{15DDC7AB-B56B-4C71-A374-806D6C6A36D8}" dt="2023-02-13T11:04:18.784" v="1000"/>
        <pc:sldMkLst>
          <pc:docMk/>
          <pc:sldMk cId="2061975574" sldId="6874"/>
        </pc:sldMkLst>
        <pc:spChg chg="add mod">
          <ac:chgData name="Smarius, John" userId="c30baacd-31b9-4ea6-b79e-1b4cd3c35358" providerId="ADAL" clId="{15DDC7AB-B56B-4C71-A374-806D6C6A36D8}" dt="2023-02-13T10:44:23.212" v="812" actId="1076"/>
          <ac:spMkLst>
            <pc:docMk/>
            <pc:sldMk cId="2061975574" sldId="6874"/>
            <ac:spMk id="2" creationId="{7CA5CC35-4303-CCC9-113E-23EF75F1131B}"/>
          </ac:spMkLst>
        </pc:spChg>
        <pc:spChg chg="add mod ord">
          <ac:chgData name="Smarius, John" userId="c30baacd-31b9-4ea6-b79e-1b4cd3c35358" providerId="ADAL" clId="{15DDC7AB-B56B-4C71-A374-806D6C6A36D8}" dt="2023-02-13T10:44:58.781" v="816" actId="167"/>
          <ac:spMkLst>
            <pc:docMk/>
            <pc:sldMk cId="2061975574" sldId="6874"/>
            <ac:spMk id="4" creationId="{EB12B6DF-9F38-497D-4EC1-302920D094CC}"/>
          </ac:spMkLst>
        </pc:spChg>
        <pc:spChg chg="add mod">
          <ac:chgData name="Smarius, John" userId="c30baacd-31b9-4ea6-b79e-1b4cd3c35358" providerId="ADAL" clId="{15DDC7AB-B56B-4C71-A374-806D6C6A36D8}" dt="2023-02-13T10:45:56.877" v="824" actId="1076"/>
          <ac:spMkLst>
            <pc:docMk/>
            <pc:sldMk cId="2061975574" sldId="6874"/>
            <ac:spMk id="5" creationId="{5583BB5C-66EC-86E6-2515-6F5B99C0126C}"/>
          </ac:spMkLst>
        </pc:spChg>
        <pc:spChg chg="mod">
          <ac:chgData name="Smarius, John" userId="c30baacd-31b9-4ea6-b79e-1b4cd3c35358" providerId="ADAL" clId="{15DDC7AB-B56B-4C71-A374-806D6C6A36D8}" dt="2023-02-13T10:59:28.342" v="968" actId="1076"/>
          <ac:spMkLst>
            <pc:docMk/>
            <pc:sldMk cId="2061975574" sldId="6874"/>
            <ac:spMk id="6" creationId="{2677E49C-83AC-4A99-AE7C-A1DAC7FADDCB}"/>
          </ac:spMkLst>
        </pc:spChg>
        <pc:spChg chg="add mod">
          <ac:chgData name="Smarius, John" userId="c30baacd-31b9-4ea6-b79e-1b4cd3c35358" providerId="ADAL" clId="{15DDC7AB-B56B-4C71-A374-806D6C6A36D8}" dt="2023-02-13T10:45:47.390" v="823" actId="1076"/>
          <ac:spMkLst>
            <pc:docMk/>
            <pc:sldMk cId="2061975574" sldId="6874"/>
            <ac:spMk id="7" creationId="{088D38C9-A912-AB30-279C-1FC924072641}"/>
          </ac:spMkLst>
        </pc:spChg>
        <pc:spChg chg="add mod">
          <ac:chgData name="Smarius, John" userId="c30baacd-31b9-4ea6-b79e-1b4cd3c35358" providerId="ADAL" clId="{15DDC7AB-B56B-4C71-A374-806D6C6A36D8}" dt="2023-02-13T10:46:24.957" v="826" actId="1076"/>
          <ac:spMkLst>
            <pc:docMk/>
            <pc:sldMk cId="2061975574" sldId="6874"/>
            <ac:spMk id="10" creationId="{233E78A4-0486-48BB-3B3D-3D5A89657DFF}"/>
          </ac:spMkLst>
        </pc:spChg>
        <pc:spChg chg="add mod">
          <ac:chgData name="Smarius, John" userId="c30baacd-31b9-4ea6-b79e-1b4cd3c35358" providerId="ADAL" clId="{15DDC7AB-B56B-4C71-A374-806D6C6A36D8}" dt="2023-02-13T10:46:32.742" v="827" actId="1076"/>
          <ac:spMkLst>
            <pc:docMk/>
            <pc:sldMk cId="2061975574" sldId="6874"/>
            <ac:spMk id="11" creationId="{EE7B6E89-7B81-EEB0-56FC-A03161BD1C61}"/>
          </ac:spMkLst>
        </pc:spChg>
        <pc:spChg chg="add mod">
          <ac:chgData name="Smarius, John" userId="c30baacd-31b9-4ea6-b79e-1b4cd3c35358" providerId="ADAL" clId="{15DDC7AB-B56B-4C71-A374-806D6C6A36D8}" dt="2023-02-13T10:47:53.735" v="844" actId="1076"/>
          <ac:spMkLst>
            <pc:docMk/>
            <pc:sldMk cId="2061975574" sldId="6874"/>
            <ac:spMk id="12" creationId="{01EF393B-2F70-C706-30E7-D8EDCB660EAC}"/>
          </ac:spMkLst>
        </pc:spChg>
        <pc:spChg chg="del">
          <ac:chgData name="Smarius, John" userId="c30baacd-31b9-4ea6-b79e-1b4cd3c35358" providerId="ADAL" clId="{15DDC7AB-B56B-4C71-A374-806D6C6A36D8}" dt="2023-02-13T10:43:42.252" v="799" actId="478"/>
          <ac:spMkLst>
            <pc:docMk/>
            <pc:sldMk cId="2061975574" sldId="6874"/>
            <ac:spMk id="20" creationId="{8C5DA7A1-900C-4226-B8BA-168F27BE7E11}"/>
          </ac:spMkLst>
        </pc:spChg>
        <pc:spChg chg="del">
          <ac:chgData name="Smarius, John" userId="c30baacd-31b9-4ea6-b79e-1b4cd3c35358" providerId="ADAL" clId="{15DDC7AB-B56B-4C71-A374-806D6C6A36D8}" dt="2023-02-13T10:43:52.219" v="804" actId="478"/>
          <ac:spMkLst>
            <pc:docMk/>
            <pc:sldMk cId="2061975574" sldId="6874"/>
            <ac:spMk id="27" creationId="{D2F81C10-9A13-4934-A155-F5773C64DF8E}"/>
          </ac:spMkLst>
        </pc:spChg>
        <pc:spChg chg="del">
          <ac:chgData name="Smarius, John" userId="c30baacd-31b9-4ea6-b79e-1b4cd3c35358" providerId="ADAL" clId="{15DDC7AB-B56B-4C71-A374-806D6C6A36D8}" dt="2023-02-13T10:43:55.804" v="806" actId="478"/>
          <ac:spMkLst>
            <pc:docMk/>
            <pc:sldMk cId="2061975574" sldId="6874"/>
            <ac:spMk id="28" creationId="{C9ADD715-416C-47BF-A4C8-F09392C9694C}"/>
          </ac:spMkLst>
        </pc:spChg>
        <pc:spChg chg="del">
          <ac:chgData name="Smarius, John" userId="c30baacd-31b9-4ea6-b79e-1b4cd3c35358" providerId="ADAL" clId="{15DDC7AB-B56B-4C71-A374-806D6C6A36D8}" dt="2023-02-13T10:43:59.023" v="808" actId="478"/>
          <ac:spMkLst>
            <pc:docMk/>
            <pc:sldMk cId="2061975574" sldId="6874"/>
            <ac:spMk id="29" creationId="{1217928B-DC6E-49AA-A80C-200EB526E4DF}"/>
          </ac:spMkLst>
        </pc:spChg>
        <pc:spChg chg="del">
          <ac:chgData name="Smarius, John" userId="c30baacd-31b9-4ea6-b79e-1b4cd3c35358" providerId="ADAL" clId="{15DDC7AB-B56B-4C71-A374-806D6C6A36D8}" dt="2023-02-13T10:44:01.882" v="810" actId="478"/>
          <ac:spMkLst>
            <pc:docMk/>
            <pc:sldMk cId="2061975574" sldId="6874"/>
            <ac:spMk id="30" creationId="{78FB58FA-3152-4A9C-B24D-7D74EC79214B}"/>
          </ac:spMkLst>
        </pc:spChg>
        <pc:spChg chg="del">
          <ac:chgData name="Smarius, John" userId="c30baacd-31b9-4ea6-b79e-1b4cd3c35358" providerId="ADAL" clId="{15DDC7AB-B56B-4C71-A374-806D6C6A36D8}" dt="2023-02-13T10:44:46.281" v="814" actId="478"/>
          <ac:spMkLst>
            <pc:docMk/>
            <pc:sldMk cId="2061975574" sldId="6874"/>
            <ac:spMk id="35" creationId="{DAB862D9-E41F-4817-8F69-46B2D1F3F378}"/>
          </ac:spMkLst>
        </pc:spChg>
        <pc:spChg chg="add mod ord">
          <ac:chgData name="Smarius, John" userId="c30baacd-31b9-4ea6-b79e-1b4cd3c35358" providerId="ADAL" clId="{15DDC7AB-B56B-4C71-A374-806D6C6A36D8}" dt="2023-02-13T10:59:02.217" v="966" actId="167"/>
          <ac:spMkLst>
            <pc:docMk/>
            <pc:sldMk cId="2061975574" sldId="6874"/>
            <ac:spMk id="37" creationId="{97136A5A-19EF-FE50-1F82-ADF5E9B34A7F}"/>
          </ac:spMkLst>
        </pc:spChg>
        <pc:spChg chg="add mod ord">
          <ac:chgData name="Smarius, John" userId="c30baacd-31b9-4ea6-b79e-1b4cd3c35358" providerId="ADAL" clId="{15DDC7AB-B56B-4C71-A374-806D6C6A36D8}" dt="2023-02-13T10:59:02.217" v="966" actId="167"/>
          <ac:spMkLst>
            <pc:docMk/>
            <pc:sldMk cId="2061975574" sldId="6874"/>
            <ac:spMk id="38" creationId="{2CC80110-6F36-D32D-B48C-41803CEE2A18}"/>
          </ac:spMkLst>
        </pc:spChg>
        <pc:spChg chg="add mod ord">
          <ac:chgData name="Smarius, John" userId="c30baacd-31b9-4ea6-b79e-1b4cd3c35358" providerId="ADAL" clId="{15DDC7AB-B56B-4C71-A374-806D6C6A36D8}" dt="2023-02-13T10:59:02.217" v="966" actId="167"/>
          <ac:spMkLst>
            <pc:docMk/>
            <pc:sldMk cId="2061975574" sldId="6874"/>
            <ac:spMk id="39" creationId="{D2134D18-F92F-1389-4C9B-8513BAF90559}"/>
          </ac:spMkLst>
        </pc:spChg>
        <pc:spChg chg="del">
          <ac:chgData name="Smarius, John" userId="c30baacd-31b9-4ea6-b79e-1b4cd3c35358" providerId="ADAL" clId="{15DDC7AB-B56B-4C71-A374-806D6C6A36D8}" dt="2023-02-13T10:45:03.372" v="817" actId="478"/>
          <ac:spMkLst>
            <pc:docMk/>
            <pc:sldMk cId="2061975574" sldId="6874"/>
            <ac:spMk id="40" creationId="{78C6C263-8580-4E60-86EE-9236C7D31DAA}"/>
          </ac:spMkLst>
        </pc:spChg>
        <pc:spChg chg="mod">
          <ac:chgData name="Smarius, John" userId="c30baacd-31b9-4ea6-b79e-1b4cd3c35358" providerId="ADAL" clId="{15DDC7AB-B56B-4C71-A374-806D6C6A36D8}" dt="2023-02-13T10:59:16.665" v="967" actId="1076"/>
          <ac:spMkLst>
            <pc:docMk/>
            <pc:sldMk cId="2061975574" sldId="6874"/>
            <ac:spMk id="41" creationId="{10B589ED-3C9A-4C81-AEDD-5B138142E65D}"/>
          </ac:spMkLst>
        </pc:spChg>
        <pc:spChg chg="add mod ord">
          <ac:chgData name="Smarius, John" userId="c30baacd-31b9-4ea6-b79e-1b4cd3c35358" providerId="ADAL" clId="{15DDC7AB-B56B-4C71-A374-806D6C6A36D8}" dt="2023-02-13T10:59:02.217" v="966" actId="167"/>
          <ac:spMkLst>
            <pc:docMk/>
            <pc:sldMk cId="2061975574" sldId="6874"/>
            <ac:spMk id="42" creationId="{2A790859-C284-900C-98B7-8D8ED8068B67}"/>
          </ac:spMkLst>
        </pc:spChg>
        <pc:spChg chg="add mod ord">
          <ac:chgData name="Smarius, John" userId="c30baacd-31b9-4ea6-b79e-1b4cd3c35358" providerId="ADAL" clId="{15DDC7AB-B56B-4C71-A374-806D6C6A36D8}" dt="2023-02-13T10:59:02.217" v="966" actId="167"/>
          <ac:spMkLst>
            <pc:docMk/>
            <pc:sldMk cId="2061975574" sldId="6874"/>
            <ac:spMk id="43" creationId="{ABB8A33A-9D3F-B1F9-4FAB-611C998657A8}"/>
          </ac:spMkLst>
        </pc:spChg>
        <pc:spChg chg="add del mod">
          <ac:chgData name="Smarius, John" userId="c30baacd-31b9-4ea6-b79e-1b4cd3c35358" providerId="ADAL" clId="{15DDC7AB-B56B-4C71-A374-806D6C6A36D8}" dt="2023-02-13T10:57:47.798" v="956"/>
          <ac:spMkLst>
            <pc:docMk/>
            <pc:sldMk cId="2061975574" sldId="6874"/>
            <ac:spMk id="44" creationId="{0885E993-56B4-D8ED-0506-20525DFF7F27}"/>
          </ac:spMkLst>
        </pc:spChg>
        <pc:spChg chg="add del mod">
          <ac:chgData name="Smarius, John" userId="c30baacd-31b9-4ea6-b79e-1b4cd3c35358" providerId="ADAL" clId="{15DDC7AB-B56B-4C71-A374-806D6C6A36D8}" dt="2023-02-13T10:57:47.798" v="956"/>
          <ac:spMkLst>
            <pc:docMk/>
            <pc:sldMk cId="2061975574" sldId="6874"/>
            <ac:spMk id="45" creationId="{C893AB33-41E8-BE3F-E3DF-48150B7D1CEB}"/>
          </ac:spMkLst>
        </pc:spChg>
        <pc:spChg chg="add del mod">
          <ac:chgData name="Smarius, John" userId="c30baacd-31b9-4ea6-b79e-1b4cd3c35358" providerId="ADAL" clId="{15DDC7AB-B56B-4C71-A374-806D6C6A36D8}" dt="2023-02-13T10:57:47.798" v="956"/>
          <ac:spMkLst>
            <pc:docMk/>
            <pc:sldMk cId="2061975574" sldId="6874"/>
            <ac:spMk id="46" creationId="{44F925AD-1B33-8356-D245-C4C397F8A67D}"/>
          </ac:spMkLst>
        </pc:spChg>
        <pc:spChg chg="del">
          <ac:chgData name="Smarius, John" userId="c30baacd-31b9-4ea6-b79e-1b4cd3c35358" providerId="ADAL" clId="{15DDC7AB-B56B-4C71-A374-806D6C6A36D8}" dt="2023-02-13T10:43:42.252" v="799" actId="478"/>
          <ac:spMkLst>
            <pc:docMk/>
            <pc:sldMk cId="2061975574" sldId="6874"/>
            <ac:spMk id="47" creationId="{00000000-0000-0000-0000-000000000000}"/>
          </ac:spMkLst>
        </pc:spChg>
        <pc:spChg chg="add del mod">
          <ac:chgData name="Smarius, John" userId="c30baacd-31b9-4ea6-b79e-1b4cd3c35358" providerId="ADAL" clId="{15DDC7AB-B56B-4C71-A374-806D6C6A36D8}" dt="2023-02-13T10:57:47.798" v="956"/>
          <ac:spMkLst>
            <pc:docMk/>
            <pc:sldMk cId="2061975574" sldId="6874"/>
            <ac:spMk id="49" creationId="{F69EED56-A829-6F71-6244-C83E5A32A9CF}"/>
          </ac:spMkLst>
        </pc:spChg>
        <pc:spChg chg="add del mod">
          <ac:chgData name="Smarius, John" userId="c30baacd-31b9-4ea6-b79e-1b4cd3c35358" providerId="ADAL" clId="{15DDC7AB-B56B-4C71-A374-806D6C6A36D8}" dt="2023-02-13T10:57:47.798" v="956"/>
          <ac:spMkLst>
            <pc:docMk/>
            <pc:sldMk cId="2061975574" sldId="6874"/>
            <ac:spMk id="50" creationId="{A0DE4B0C-EF04-157A-6214-A914BC295BD5}"/>
          </ac:spMkLst>
        </pc:spChg>
        <pc:spChg chg="add mod ord">
          <ac:chgData name="Smarius, John" userId="c30baacd-31b9-4ea6-b79e-1b4cd3c35358" providerId="ADAL" clId="{15DDC7AB-B56B-4C71-A374-806D6C6A36D8}" dt="2023-02-13T10:59:02.217" v="966" actId="167"/>
          <ac:spMkLst>
            <pc:docMk/>
            <pc:sldMk cId="2061975574" sldId="6874"/>
            <ac:spMk id="52" creationId="{D48A8CAD-8F3F-3E6E-5149-4CDD94A8BEEF}"/>
          </ac:spMkLst>
        </pc:spChg>
        <pc:spChg chg="del">
          <ac:chgData name="Smarius, John" userId="c30baacd-31b9-4ea6-b79e-1b4cd3c35358" providerId="ADAL" clId="{15DDC7AB-B56B-4C71-A374-806D6C6A36D8}" dt="2023-02-13T10:43:47.726" v="802" actId="478"/>
          <ac:spMkLst>
            <pc:docMk/>
            <pc:sldMk cId="2061975574" sldId="6874"/>
            <ac:spMk id="65" creationId="{00000000-0000-0000-0000-000000000000}"/>
          </ac:spMkLst>
        </pc:spChg>
        <pc:spChg chg="del">
          <ac:chgData name="Smarius, John" userId="c30baacd-31b9-4ea6-b79e-1b4cd3c35358" providerId="ADAL" clId="{15DDC7AB-B56B-4C71-A374-806D6C6A36D8}" dt="2023-02-13T10:43:42.252" v="799" actId="478"/>
          <ac:spMkLst>
            <pc:docMk/>
            <pc:sldMk cId="2061975574" sldId="6874"/>
            <ac:spMk id="68" creationId="{00000000-0000-0000-0000-000000000000}"/>
          </ac:spMkLst>
        </pc:spChg>
        <pc:spChg chg="del mod">
          <ac:chgData name="Smarius, John" userId="c30baacd-31b9-4ea6-b79e-1b4cd3c35358" providerId="ADAL" clId="{15DDC7AB-B56B-4C71-A374-806D6C6A36D8}" dt="2023-02-13T10:43:28.119" v="794" actId="478"/>
          <ac:spMkLst>
            <pc:docMk/>
            <pc:sldMk cId="2061975574" sldId="6874"/>
            <ac:spMk id="92" creationId="{67AE9001-C276-6202-C86F-EBADB82A353D}"/>
          </ac:spMkLst>
        </pc:spChg>
        <pc:spChg chg="del">
          <ac:chgData name="Smarius, John" userId="c30baacd-31b9-4ea6-b79e-1b4cd3c35358" providerId="ADAL" clId="{15DDC7AB-B56B-4C71-A374-806D6C6A36D8}" dt="2023-02-13T10:43:30.345" v="795" actId="478"/>
          <ac:spMkLst>
            <pc:docMk/>
            <pc:sldMk cId="2061975574" sldId="6874"/>
            <ac:spMk id="93" creationId="{47B2E64D-6587-9008-C636-E5228220492E}"/>
          </ac:spMkLst>
        </pc:spChg>
        <pc:spChg chg="mod">
          <ac:chgData name="Smarius, John" userId="c30baacd-31b9-4ea6-b79e-1b4cd3c35358" providerId="ADAL" clId="{15DDC7AB-B56B-4C71-A374-806D6C6A36D8}" dt="2023-02-13T11:04:18.784" v="1000"/>
          <ac:spMkLst>
            <pc:docMk/>
            <pc:sldMk cId="2061975574" sldId="6874"/>
            <ac:spMk id="95" creationId="{4C857EA8-76EC-475B-A87C-672DD792D997}"/>
          </ac:spMkLst>
        </pc:spChg>
        <pc:spChg chg="del">
          <ac:chgData name="Smarius, John" userId="c30baacd-31b9-4ea6-b79e-1b4cd3c35358" providerId="ADAL" clId="{15DDC7AB-B56B-4C71-A374-806D6C6A36D8}" dt="2023-02-13T10:43:32.638" v="796" actId="478"/>
          <ac:spMkLst>
            <pc:docMk/>
            <pc:sldMk cId="2061975574" sldId="6874"/>
            <ac:spMk id="96" creationId="{25F94CF3-4240-1EDC-6977-7C4398996C6C}"/>
          </ac:spMkLst>
        </pc:spChg>
        <pc:spChg chg="del">
          <ac:chgData name="Smarius, John" userId="c30baacd-31b9-4ea6-b79e-1b4cd3c35358" providerId="ADAL" clId="{15DDC7AB-B56B-4C71-A374-806D6C6A36D8}" dt="2023-02-13T10:43:33.894" v="797" actId="478"/>
          <ac:spMkLst>
            <pc:docMk/>
            <pc:sldMk cId="2061975574" sldId="6874"/>
            <ac:spMk id="97" creationId="{08DA5736-C703-C532-9CFB-155DD2159B69}"/>
          </ac:spMkLst>
        </pc:spChg>
        <pc:spChg chg="del">
          <ac:chgData name="Smarius, John" userId="c30baacd-31b9-4ea6-b79e-1b4cd3c35358" providerId="ADAL" clId="{15DDC7AB-B56B-4C71-A374-806D6C6A36D8}" dt="2023-02-13T10:43:36.130" v="798" actId="478"/>
          <ac:spMkLst>
            <pc:docMk/>
            <pc:sldMk cId="2061975574" sldId="6874"/>
            <ac:spMk id="98" creationId="{5E4FF63F-5C0E-C12F-B38A-B044C75670EC}"/>
          </ac:spMkLst>
        </pc:spChg>
        <pc:spChg chg="del">
          <ac:chgData name="Smarius, John" userId="c30baacd-31b9-4ea6-b79e-1b4cd3c35358" providerId="ADAL" clId="{15DDC7AB-B56B-4C71-A374-806D6C6A36D8}" dt="2023-02-13T10:43:20.900" v="790" actId="478"/>
          <ac:spMkLst>
            <pc:docMk/>
            <pc:sldMk cId="2061975574" sldId="6874"/>
            <ac:spMk id="99" creationId="{C6C8CB3B-18C2-23F0-EBE5-3FC4EEB3484D}"/>
          </ac:spMkLst>
        </pc:spChg>
        <pc:spChg chg="del">
          <ac:chgData name="Smarius, John" userId="c30baacd-31b9-4ea6-b79e-1b4cd3c35358" providerId="ADAL" clId="{15DDC7AB-B56B-4C71-A374-806D6C6A36D8}" dt="2023-02-13T10:43:22.082" v="791" actId="478"/>
          <ac:spMkLst>
            <pc:docMk/>
            <pc:sldMk cId="2061975574" sldId="6874"/>
            <ac:spMk id="100" creationId="{BF269285-CE84-B773-4652-49DD658FE5C7}"/>
          </ac:spMkLst>
        </pc:spChg>
        <pc:spChg chg="del">
          <ac:chgData name="Smarius, John" userId="c30baacd-31b9-4ea6-b79e-1b4cd3c35358" providerId="ADAL" clId="{15DDC7AB-B56B-4C71-A374-806D6C6A36D8}" dt="2023-02-13T10:43:23.565" v="792" actId="478"/>
          <ac:spMkLst>
            <pc:docMk/>
            <pc:sldMk cId="2061975574" sldId="6874"/>
            <ac:spMk id="101" creationId="{3468029D-C687-0CE6-1DAC-3DE4DC60EA6B}"/>
          </ac:spMkLst>
        </pc:spChg>
        <pc:picChg chg="ord">
          <ac:chgData name="Smarius, John" userId="c30baacd-31b9-4ea6-b79e-1b4cd3c35358" providerId="ADAL" clId="{15DDC7AB-B56B-4C71-A374-806D6C6A36D8}" dt="2023-02-13T10:43:17.979" v="789" actId="167"/>
          <ac:picMkLst>
            <pc:docMk/>
            <pc:sldMk cId="2061975574" sldId="6874"/>
            <ac:picMk id="3" creationId="{8B46F81B-599F-6DC1-0D5F-3160AE68CDA3}"/>
          </ac:picMkLst>
        </pc:picChg>
        <pc:cxnChg chg="add mod">
          <ac:chgData name="Smarius, John" userId="c30baacd-31b9-4ea6-b79e-1b4cd3c35358" providerId="ADAL" clId="{15DDC7AB-B56B-4C71-A374-806D6C6A36D8}" dt="2023-02-13T10:45:56.877" v="824" actId="1076"/>
          <ac:cxnSpMkLst>
            <pc:docMk/>
            <pc:sldMk cId="2061975574" sldId="6874"/>
            <ac:cxnSpMk id="8" creationId="{66B8183C-83E0-97B8-ACF5-996F069A41FA}"/>
          </ac:cxnSpMkLst>
        </pc:cxnChg>
        <pc:cxnChg chg="add mod">
          <ac:chgData name="Smarius, John" userId="c30baacd-31b9-4ea6-b79e-1b4cd3c35358" providerId="ADAL" clId="{15DDC7AB-B56B-4C71-A374-806D6C6A36D8}" dt="2023-02-13T10:46:59.337" v="831" actId="14100"/>
          <ac:cxnSpMkLst>
            <pc:docMk/>
            <pc:sldMk cId="2061975574" sldId="6874"/>
            <ac:cxnSpMk id="13" creationId="{B38097A5-5F39-CFD0-EC94-EDE2F6E813C9}"/>
          </ac:cxnSpMkLst>
        </pc:cxnChg>
        <pc:cxnChg chg="add mod">
          <ac:chgData name="Smarius, John" userId="c30baacd-31b9-4ea6-b79e-1b4cd3c35358" providerId="ADAL" clId="{15DDC7AB-B56B-4C71-A374-806D6C6A36D8}" dt="2023-02-13T10:47:10.890" v="834" actId="14100"/>
          <ac:cxnSpMkLst>
            <pc:docMk/>
            <pc:sldMk cId="2061975574" sldId="6874"/>
            <ac:cxnSpMk id="16" creationId="{560DBEA4-1B25-3791-9F1C-BF5C89416922}"/>
          </ac:cxnSpMkLst>
        </pc:cxnChg>
        <pc:cxnChg chg="add mod">
          <ac:chgData name="Smarius, John" userId="c30baacd-31b9-4ea6-b79e-1b4cd3c35358" providerId="ADAL" clId="{15DDC7AB-B56B-4C71-A374-806D6C6A36D8}" dt="2023-02-13T10:47:19.601" v="837" actId="14100"/>
          <ac:cxnSpMkLst>
            <pc:docMk/>
            <pc:sldMk cId="2061975574" sldId="6874"/>
            <ac:cxnSpMk id="19" creationId="{AFEBBE78-0F33-405C-4633-2E8C4FCC3CF6}"/>
          </ac:cxnSpMkLst>
        </pc:cxnChg>
        <pc:cxnChg chg="del mod">
          <ac:chgData name="Smarius, John" userId="c30baacd-31b9-4ea6-b79e-1b4cd3c35358" providerId="ADAL" clId="{15DDC7AB-B56B-4C71-A374-806D6C6A36D8}" dt="2023-02-13T10:43:48.717" v="803" actId="478"/>
          <ac:cxnSpMkLst>
            <pc:docMk/>
            <pc:sldMk cId="2061975574" sldId="6874"/>
            <ac:cxnSpMk id="22" creationId="{E1BC7C18-655C-4F85-B0DA-559F39E559A4}"/>
          </ac:cxnSpMkLst>
        </pc:cxnChg>
        <pc:cxnChg chg="add mod">
          <ac:chgData name="Smarius, John" userId="c30baacd-31b9-4ea6-b79e-1b4cd3c35358" providerId="ADAL" clId="{15DDC7AB-B56B-4C71-A374-806D6C6A36D8}" dt="2023-02-13T10:47:29.378" v="840" actId="14100"/>
          <ac:cxnSpMkLst>
            <pc:docMk/>
            <pc:sldMk cId="2061975574" sldId="6874"/>
            <ac:cxnSpMk id="24" creationId="{61FE0C34-5197-F746-0861-0C392B6410B8}"/>
          </ac:cxnSpMkLst>
        </pc:cxnChg>
        <pc:cxnChg chg="add mod">
          <ac:chgData name="Smarius, John" userId="c30baacd-31b9-4ea6-b79e-1b4cd3c35358" providerId="ADAL" clId="{15DDC7AB-B56B-4C71-A374-806D6C6A36D8}" dt="2023-02-13T10:47:53.735" v="844" actId="1076"/>
          <ac:cxnSpMkLst>
            <pc:docMk/>
            <pc:sldMk cId="2061975574" sldId="6874"/>
            <ac:cxnSpMk id="31" creationId="{22A65BBE-E110-45B4-EB22-2100E01B31E1}"/>
          </ac:cxnSpMkLst>
        </pc:cxnChg>
        <pc:cxnChg chg="del mod">
          <ac:chgData name="Smarius, John" userId="c30baacd-31b9-4ea6-b79e-1b4cd3c35358" providerId="ADAL" clId="{15DDC7AB-B56B-4C71-A374-806D6C6A36D8}" dt="2023-02-13T10:43:43.477" v="800" actId="478"/>
          <ac:cxnSpMkLst>
            <pc:docMk/>
            <pc:sldMk cId="2061975574" sldId="6874"/>
            <ac:cxnSpMk id="36" creationId="{9023866F-33F0-4AA2-BD25-1E8C06A57694}"/>
          </ac:cxnSpMkLst>
        </pc:cxnChg>
        <pc:cxnChg chg="del mod">
          <ac:chgData name="Smarius, John" userId="c30baacd-31b9-4ea6-b79e-1b4cd3c35358" providerId="ADAL" clId="{15DDC7AB-B56B-4C71-A374-806D6C6A36D8}" dt="2023-02-13T10:43:56.842" v="807" actId="478"/>
          <ac:cxnSpMkLst>
            <pc:docMk/>
            <pc:sldMk cId="2061975574" sldId="6874"/>
            <ac:cxnSpMk id="48" creationId="{A54839D3-A57E-4033-B933-99E2C9C2D73C}"/>
          </ac:cxnSpMkLst>
        </pc:cxnChg>
        <pc:cxnChg chg="del mod">
          <ac:chgData name="Smarius, John" userId="c30baacd-31b9-4ea6-b79e-1b4cd3c35358" providerId="ADAL" clId="{15DDC7AB-B56B-4C71-A374-806D6C6A36D8}" dt="2023-02-13T10:44:00.065" v="809" actId="478"/>
          <ac:cxnSpMkLst>
            <pc:docMk/>
            <pc:sldMk cId="2061975574" sldId="6874"/>
            <ac:cxnSpMk id="51" creationId="{3E9B66DD-CEE9-46DF-BA70-672E215597CE}"/>
          </ac:cxnSpMkLst>
        </pc:cxnChg>
        <pc:cxnChg chg="del mod">
          <ac:chgData name="Smarius, John" userId="c30baacd-31b9-4ea6-b79e-1b4cd3c35358" providerId="ADAL" clId="{15DDC7AB-B56B-4C71-A374-806D6C6A36D8}" dt="2023-02-13T10:43:53.828" v="805" actId="478"/>
          <ac:cxnSpMkLst>
            <pc:docMk/>
            <pc:sldMk cId="2061975574" sldId="6874"/>
            <ac:cxnSpMk id="53" creationId="{00000000-0000-0000-0000-000000000000}"/>
          </ac:cxnSpMkLst>
        </pc:cxnChg>
        <pc:cxnChg chg="del mod">
          <ac:chgData name="Smarius, John" userId="c30baacd-31b9-4ea6-b79e-1b4cd3c35358" providerId="ADAL" clId="{15DDC7AB-B56B-4C71-A374-806D6C6A36D8}" dt="2023-02-13T10:43:45.227" v="801" actId="478"/>
          <ac:cxnSpMkLst>
            <pc:docMk/>
            <pc:sldMk cId="2061975574" sldId="6874"/>
            <ac:cxnSpMk id="59" creationId="{99CFD69A-175C-47FD-A62F-877DF648B678}"/>
          </ac:cxnSpMkLst>
        </pc:cxnChg>
        <pc:cxnChg chg="del mod">
          <ac:chgData name="Smarius, John" userId="c30baacd-31b9-4ea6-b79e-1b4cd3c35358" providerId="ADAL" clId="{15DDC7AB-B56B-4C71-A374-806D6C6A36D8}" dt="2023-02-13T10:43:42.252" v="799" actId="478"/>
          <ac:cxnSpMkLst>
            <pc:docMk/>
            <pc:sldMk cId="2061975574" sldId="6874"/>
            <ac:cxnSpMk id="66" creationId="{00000000-0000-0000-0000-000000000000}"/>
          </ac:cxnSpMkLst>
        </pc:cxnChg>
        <pc:cxnChg chg="del mod">
          <ac:chgData name="Smarius, John" userId="c30baacd-31b9-4ea6-b79e-1b4cd3c35358" providerId="ADAL" clId="{15DDC7AB-B56B-4C71-A374-806D6C6A36D8}" dt="2023-02-13T10:43:42.252" v="799" actId="478"/>
          <ac:cxnSpMkLst>
            <pc:docMk/>
            <pc:sldMk cId="2061975574" sldId="6874"/>
            <ac:cxnSpMk id="69" creationId="{00000000-0000-0000-0000-000000000000}"/>
          </ac:cxnSpMkLst>
        </pc:cxnChg>
      </pc:sldChg>
      <pc:sldChg chg="add del">
        <pc:chgData name="Smarius, John" userId="c30baacd-31b9-4ea6-b79e-1b4cd3c35358" providerId="ADAL" clId="{15DDC7AB-B56B-4C71-A374-806D6C6A36D8}" dt="2023-02-13T10:56:58.149" v="951" actId="47"/>
        <pc:sldMkLst>
          <pc:docMk/>
          <pc:sldMk cId="946255753" sldId="6875"/>
        </pc:sldMkLst>
      </pc:sldChg>
      <pc:sldChg chg="addSp delSp modSp add mod ord">
        <pc:chgData name="Smarius, John" userId="c30baacd-31b9-4ea6-b79e-1b4cd3c35358" providerId="ADAL" clId="{15DDC7AB-B56B-4C71-A374-806D6C6A36D8}" dt="2023-02-13T14:54:37.842" v="1735" actId="167"/>
        <pc:sldMkLst>
          <pc:docMk/>
          <pc:sldMk cId="1764806892" sldId="6875"/>
        </pc:sldMkLst>
        <pc:spChg chg="add mod">
          <ac:chgData name="Smarius, John" userId="c30baacd-31b9-4ea6-b79e-1b4cd3c35358" providerId="ADAL" clId="{15DDC7AB-B56B-4C71-A374-806D6C6A36D8}" dt="2023-02-13T14:52:47.899" v="1711" actId="1076"/>
          <ac:spMkLst>
            <pc:docMk/>
            <pc:sldMk cId="1764806892" sldId="6875"/>
            <ac:spMk id="2" creationId="{483A8988-FF35-61A9-4F09-5C37F32C8D65}"/>
          </ac:spMkLst>
        </pc:spChg>
        <pc:spChg chg="add mod">
          <ac:chgData name="Smarius, John" userId="c30baacd-31b9-4ea6-b79e-1b4cd3c35358" providerId="ADAL" clId="{15DDC7AB-B56B-4C71-A374-806D6C6A36D8}" dt="2023-02-13T14:52:25.757" v="1708" actId="1076"/>
          <ac:spMkLst>
            <pc:docMk/>
            <pc:sldMk cId="1764806892" sldId="6875"/>
            <ac:spMk id="4" creationId="{60A392C8-AEA0-C5ED-E916-4EED1201D629}"/>
          </ac:spMkLst>
        </pc:spChg>
        <pc:spChg chg="add mod">
          <ac:chgData name="Smarius, John" userId="c30baacd-31b9-4ea6-b79e-1b4cd3c35358" providerId="ADAL" clId="{15DDC7AB-B56B-4C71-A374-806D6C6A36D8}" dt="2023-02-13T14:52:16.440" v="1707" actId="1076"/>
          <ac:spMkLst>
            <pc:docMk/>
            <pc:sldMk cId="1764806892" sldId="6875"/>
            <ac:spMk id="5" creationId="{7E3764DD-6DCB-4074-5DC2-2C213EB0C4C8}"/>
          </ac:spMkLst>
        </pc:spChg>
        <pc:spChg chg="del">
          <ac:chgData name="Smarius, John" userId="c30baacd-31b9-4ea6-b79e-1b4cd3c35358" providerId="ADAL" clId="{15DDC7AB-B56B-4C71-A374-806D6C6A36D8}" dt="2023-02-13T11:58:38.331" v="1244" actId="478"/>
          <ac:spMkLst>
            <pc:docMk/>
            <pc:sldMk cId="1764806892" sldId="6875"/>
            <ac:spMk id="6" creationId="{2677E49C-83AC-4A99-AE7C-A1DAC7FADDCB}"/>
          </ac:spMkLst>
        </pc:spChg>
        <pc:spChg chg="add mod">
          <ac:chgData name="Smarius, John" userId="c30baacd-31b9-4ea6-b79e-1b4cd3c35358" providerId="ADAL" clId="{15DDC7AB-B56B-4C71-A374-806D6C6A36D8}" dt="2023-02-13T14:52:41.957" v="1710" actId="1076"/>
          <ac:spMkLst>
            <pc:docMk/>
            <pc:sldMk cId="1764806892" sldId="6875"/>
            <ac:spMk id="7" creationId="{93B1AC8F-41F4-C3B5-92B6-307A6261E54E}"/>
          </ac:spMkLst>
        </pc:spChg>
        <pc:spChg chg="add mod ord">
          <ac:chgData name="Smarius, John" userId="c30baacd-31b9-4ea6-b79e-1b4cd3c35358" providerId="ADAL" clId="{15DDC7AB-B56B-4C71-A374-806D6C6A36D8}" dt="2023-02-13T14:54:37.842" v="1735" actId="167"/>
          <ac:spMkLst>
            <pc:docMk/>
            <pc:sldMk cId="1764806892" sldId="6875"/>
            <ac:spMk id="18" creationId="{E2184206-90EC-096F-EA21-4505A882C8C3}"/>
          </ac:spMkLst>
        </pc:spChg>
        <pc:spChg chg="add mod ord">
          <ac:chgData name="Smarius, John" userId="c30baacd-31b9-4ea6-b79e-1b4cd3c35358" providerId="ADAL" clId="{15DDC7AB-B56B-4C71-A374-806D6C6A36D8}" dt="2023-02-13T14:54:37.842" v="1735" actId="167"/>
          <ac:spMkLst>
            <pc:docMk/>
            <pc:sldMk cId="1764806892" sldId="6875"/>
            <ac:spMk id="19" creationId="{FBA3F1A2-0D2A-48D8-AB2C-FD153F839121}"/>
          </ac:spMkLst>
        </pc:spChg>
        <pc:spChg chg="del">
          <ac:chgData name="Smarius, John" userId="c30baacd-31b9-4ea6-b79e-1b4cd3c35358" providerId="ADAL" clId="{15DDC7AB-B56B-4C71-A374-806D6C6A36D8}" dt="2023-02-13T11:58:38.331" v="1244" actId="478"/>
          <ac:spMkLst>
            <pc:docMk/>
            <pc:sldMk cId="1764806892" sldId="6875"/>
            <ac:spMk id="20" creationId="{8C5DA7A1-900C-4226-B8BA-168F27BE7E11}"/>
          </ac:spMkLst>
        </pc:spChg>
        <pc:spChg chg="add mod ord">
          <ac:chgData name="Smarius, John" userId="c30baacd-31b9-4ea6-b79e-1b4cd3c35358" providerId="ADAL" clId="{15DDC7AB-B56B-4C71-A374-806D6C6A36D8}" dt="2023-02-13T14:54:37.842" v="1735" actId="167"/>
          <ac:spMkLst>
            <pc:docMk/>
            <pc:sldMk cId="1764806892" sldId="6875"/>
            <ac:spMk id="21" creationId="{048EAB32-83E0-E9BC-572A-11DE808BD75C}"/>
          </ac:spMkLst>
        </pc:spChg>
        <pc:spChg chg="add mod ord">
          <ac:chgData name="Smarius, John" userId="c30baacd-31b9-4ea6-b79e-1b4cd3c35358" providerId="ADAL" clId="{15DDC7AB-B56B-4C71-A374-806D6C6A36D8}" dt="2023-02-13T14:54:37.842" v="1735" actId="167"/>
          <ac:spMkLst>
            <pc:docMk/>
            <pc:sldMk cId="1764806892" sldId="6875"/>
            <ac:spMk id="23" creationId="{77BCB7A4-F01A-88EF-28C1-87340157543B}"/>
          </ac:spMkLst>
        </pc:spChg>
        <pc:spChg chg="del">
          <ac:chgData name="Smarius, John" userId="c30baacd-31b9-4ea6-b79e-1b4cd3c35358" providerId="ADAL" clId="{15DDC7AB-B56B-4C71-A374-806D6C6A36D8}" dt="2023-02-13T11:58:38.331" v="1244" actId="478"/>
          <ac:spMkLst>
            <pc:docMk/>
            <pc:sldMk cId="1764806892" sldId="6875"/>
            <ac:spMk id="27" creationId="{D2F81C10-9A13-4934-A155-F5773C64DF8E}"/>
          </ac:spMkLst>
        </pc:spChg>
        <pc:spChg chg="del">
          <ac:chgData name="Smarius, John" userId="c30baacd-31b9-4ea6-b79e-1b4cd3c35358" providerId="ADAL" clId="{15DDC7AB-B56B-4C71-A374-806D6C6A36D8}" dt="2023-02-13T11:58:38.331" v="1244" actId="478"/>
          <ac:spMkLst>
            <pc:docMk/>
            <pc:sldMk cId="1764806892" sldId="6875"/>
            <ac:spMk id="28" creationId="{C9ADD715-416C-47BF-A4C8-F09392C9694C}"/>
          </ac:spMkLst>
        </pc:spChg>
        <pc:spChg chg="del">
          <ac:chgData name="Smarius, John" userId="c30baacd-31b9-4ea6-b79e-1b4cd3c35358" providerId="ADAL" clId="{15DDC7AB-B56B-4C71-A374-806D6C6A36D8}" dt="2023-02-13T11:58:38.331" v="1244" actId="478"/>
          <ac:spMkLst>
            <pc:docMk/>
            <pc:sldMk cId="1764806892" sldId="6875"/>
            <ac:spMk id="29" creationId="{1217928B-DC6E-49AA-A80C-200EB526E4DF}"/>
          </ac:spMkLst>
        </pc:spChg>
        <pc:spChg chg="del">
          <ac:chgData name="Smarius, John" userId="c30baacd-31b9-4ea6-b79e-1b4cd3c35358" providerId="ADAL" clId="{15DDC7AB-B56B-4C71-A374-806D6C6A36D8}" dt="2023-02-13T11:58:38.331" v="1244" actId="478"/>
          <ac:spMkLst>
            <pc:docMk/>
            <pc:sldMk cId="1764806892" sldId="6875"/>
            <ac:spMk id="30" creationId="{78FB58FA-3152-4A9C-B24D-7D74EC79214B}"/>
          </ac:spMkLst>
        </pc:spChg>
        <pc:spChg chg="del">
          <ac:chgData name="Smarius, John" userId="c30baacd-31b9-4ea6-b79e-1b4cd3c35358" providerId="ADAL" clId="{15DDC7AB-B56B-4C71-A374-806D6C6A36D8}" dt="2023-02-13T11:58:38.331" v="1244" actId="478"/>
          <ac:spMkLst>
            <pc:docMk/>
            <pc:sldMk cId="1764806892" sldId="6875"/>
            <ac:spMk id="35" creationId="{DAB862D9-E41F-4817-8F69-46B2D1F3F378}"/>
          </ac:spMkLst>
        </pc:spChg>
        <pc:spChg chg="del">
          <ac:chgData name="Smarius, John" userId="c30baacd-31b9-4ea6-b79e-1b4cd3c35358" providerId="ADAL" clId="{15DDC7AB-B56B-4C71-A374-806D6C6A36D8}" dt="2023-02-13T11:58:38.331" v="1244" actId="478"/>
          <ac:spMkLst>
            <pc:docMk/>
            <pc:sldMk cId="1764806892" sldId="6875"/>
            <ac:spMk id="40" creationId="{78C6C263-8580-4E60-86EE-9236C7D31DAA}"/>
          </ac:spMkLst>
        </pc:spChg>
        <pc:spChg chg="del">
          <ac:chgData name="Smarius, John" userId="c30baacd-31b9-4ea6-b79e-1b4cd3c35358" providerId="ADAL" clId="{15DDC7AB-B56B-4C71-A374-806D6C6A36D8}" dt="2023-02-13T11:58:38.331" v="1244" actId="478"/>
          <ac:spMkLst>
            <pc:docMk/>
            <pc:sldMk cId="1764806892" sldId="6875"/>
            <ac:spMk id="41" creationId="{10B589ED-3C9A-4C81-AEDD-5B138142E65D}"/>
          </ac:spMkLst>
        </pc:spChg>
        <pc:spChg chg="del">
          <ac:chgData name="Smarius, John" userId="c30baacd-31b9-4ea6-b79e-1b4cd3c35358" providerId="ADAL" clId="{15DDC7AB-B56B-4C71-A374-806D6C6A36D8}" dt="2023-02-13T11:58:38.331" v="1244" actId="478"/>
          <ac:spMkLst>
            <pc:docMk/>
            <pc:sldMk cId="1764806892" sldId="6875"/>
            <ac:spMk id="47" creationId="{00000000-0000-0000-0000-000000000000}"/>
          </ac:spMkLst>
        </pc:spChg>
        <pc:spChg chg="del">
          <ac:chgData name="Smarius, John" userId="c30baacd-31b9-4ea6-b79e-1b4cd3c35358" providerId="ADAL" clId="{15DDC7AB-B56B-4C71-A374-806D6C6A36D8}" dt="2023-02-13T11:58:38.331" v="1244" actId="478"/>
          <ac:spMkLst>
            <pc:docMk/>
            <pc:sldMk cId="1764806892" sldId="6875"/>
            <ac:spMk id="65" creationId="{00000000-0000-0000-0000-000000000000}"/>
          </ac:spMkLst>
        </pc:spChg>
        <pc:spChg chg="del">
          <ac:chgData name="Smarius, John" userId="c30baacd-31b9-4ea6-b79e-1b4cd3c35358" providerId="ADAL" clId="{15DDC7AB-B56B-4C71-A374-806D6C6A36D8}" dt="2023-02-13T11:58:38.331" v="1244" actId="478"/>
          <ac:spMkLst>
            <pc:docMk/>
            <pc:sldMk cId="1764806892" sldId="6875"/>
            <ac:spMk id="68" creationId="{00000000-0000-0000-0000-000000000000}"/>
          </ac:spMkLst>
        </pc:spChg>
        <pc:spChg chg="del">
          <ac:chgData name="Smarius, John" userId="c30baacd-31b9-4ea6-b79e-1b4cd3c35358" providerId="ADAL" clId="{15DDC7AB-B56B-4C71-A374-806D6C6A36D8}" dt="2023-02-13T11:58:38.331" v="1244" actId="478"/>
          <ac:spMkLst>
            <pc:docMk/>
            <pc:sldMk cId="1764806892" sldId="6875"/>
            <ac:spMk id="92" creationId="{67AE9001-C276-6202-C86F-EBADB82A353D}"/>
          </ac:spMkLst>
        </pc:spChg>
        <pc:spChg chg="del">
          <ac:chgData name="Smarius, John" userId="c30baacd-31b9-4ea6-b79e-1b4cd3c35358" providerId="ADAL" clId="{15DDC7AB-B56B-4C71-A374-806D6C6A36D8}" dt="2023-02-13T11:58:38.331" v="1244" actId="478"/>
          <ac:spMkLst>
            <pc:docMk/>
            <pc:sldMk cId="1764806892" sldId="6875"/>
            <ac:spMk id="93" creationId="{47B2E64D-6587-9008-C636-E5228220492E}"/>
          </ac:spMkLst>
        </pc:spChg>
        <pc:spChg chg="mod">
          <ac:chgData name="Smarius, John" userId="c30baacd-31b9-4ea6-b79e-1b4cd3c35358" providerId="ADAL" clId="{15DDC7AB-B56B-4C71-A374-806D6C6A36D8}" dt="2023-02-13T12:13:37.482" v="1321" actId="20577"/>
          <ac:spMkLst>
            <pc:docMk/>
            <pc:sldMk cId="1764806892" sldId="6875"/>
            <ac:spMk id="95" creationId="{4C857EA8-76EC-475B-A87C-672DD792D997}"/>
          </ac:spMkLst>
        </pc:spChg>
        <pc:spChg chg="del">
          <ac:chgData name="Smarius, John" userId="c30baacd-31b9-4ea6-b79e-1b4cd3c35358" providerId="ADAL" clId="{15DDC7AB-B56B-4C71-A374-806D6C6A36D8}" dt="2023-02-13T11:58:38.331" v="1244" actId="478"/>
          <ac:spMkLst>
            <pc:docMk/>
            <pc:sldMk cId="1764806892" sldId="6875"/>
            <ac:spMk id="96" creationId="{25F94CF3-4240-1EDC-6977-7C4398996C6C}"/>
          </ac:spMkLst>
        </pc:spChg>
        <pc:spChg chg="del">
          <ac:chgData name="Smarius, John" userId="c30baacd-31b9-4ea6-b79e-1b4cd3c35358" providerId="ADAL" clId="{15DDC7AB-B56B-4C71-A374-806D6C6A36D8}" dt="2023-02-13T11:58:38.331" v="1244" actId="478"/>
          <ac:spMkLst>
            <pc:docMk/>
            <pc:sldMk cId="1764806892" sldId="6875"/>
            <ac:spMk id="97" creationId="{08DA5736-C703-C532-9CFB-155DD2159B69}"/>
          </ac:spMkLst>
        </pc:spChg>
        <pc:spChg chg="del">
          <ac:chgData name="Smarius, John" userId="c30baacd-31b9-4ea6-b79e-1b4cd3c35358" providerId="ADAL" clId="{15DDC7AB-B56B-4C71-A374-806D6C6A36D8}" dt="2023-02-13T11:58:38.331" v="1244" actId="478"/>
          <ac:spMkLst>
            <pc:docMk/>
            <pc:sldMk cId="1764806892" sldId="6875"/>
            <ac:spMk id="98" creationId="{5E4FF63F-5C0E-C12F-B38A-B044C75670EC}"/>
          </ac:spMkLst>
        </pc:spChg>
        <pc:spChg chg="del">
          <ac:chgData name="Smarius, John" userId="c30baacd-31b9-4ea6-b79e-1b4cd3c35358" providerId="ADAL" clId="{15DDC7AB-B56B-4C71-A374-806D6C6A36D8}" dt="2023-02-13T11:58:38.331" v="1244" actId="478"/>
          <ac:spMkLst>
            <pc:docMk/>
            <pc:sldMk cId="1764806892" sldId="6875"/>
            <ac:spMk id="99" creationId="{C6C8CB3B-18C2-23F0-EBE5-3FC4EEB3484D}"/>
          </ac:spMkLst>
        </pc:spChg>
        <pc:spChg chg="del">
          <ac:chgData name="Smarius, John" userId="c30baacd-31b9-4ea6-b79e-1b4cd3c35358" providerId="ADAL" clId="{15DDC7AB-B56B-4C71-A374-806D6C6A36D8}" dt="2023-02-13T11:58:38.331" v="1244" actId="478"/>
          <ac:spMkLst>
            <pc:docMk/>
            <pc:sldMk cId="1764806892" sldId="6875"/>
            <ac:spMk id="100" creationId="{BF269285-CE84-B773-4652-49DD658FE5C7}"/>
          </ac:spMkLst>
        </pc:spChg>
        <pc:spChg chg="del">
          <ac:chgData name="Smarius, John" userId="c30baacd-31b9-4ea6-b79e-1b4cd3c35358" providerId="ADAL" clId="{15DDC7AB-B56B-4C71-A374-806D6C6A36D8}" dt="2023-02-13T11:58:38.331" v="1244" actId="478"/>
          <ac:spMkLst>
            <pc:docMk/>
            <pc:sldMk cId="1764806892" sldId="6875"/>
            <ac:spMk id="101" creationId="{3468029D-C687-0CE6-1DAC-3DE4DC60EA6B}"/>
          </ac:spMkLst>
        </pc:spChg>
        <pc:picChg chg="ord">
          <ac:chgData name="Smarius, John" userId="c30baacd-31b9-4ea6-b79e-1b4cd3c35358" providerId="ADAL" clId="{15DDC7AB-B56B-4C71-A374-806D6C6A36D8}" dt="2023-02-13T11:58:28.972" v="1243" actId="167"/>
          <ac:picMkLst>
            <pc:docMk/>
            <pc:sldMk cId="1764806892" sldId="6875"/>
            <ac:picMk id="3" creationId="{8B46F81B-599F-6DC1-0D5F-3160AE68CDA3}"/>
          </ac:picMkLst>
        </pc:picChg>
        <pc:cxnChg chg="add mod">
          <ac:chgData name="Smarius, John" userId="c30baacd-31b9-4ea6-b79e-1b4cd3c35358" providerId="ADAL" clId="{15DDC7AB-B56B-4C71-A374-806D6C6A36D8}" dt="2023-02-13T14:53:07.948" v="1714" actId="14100"/>
          <ac:cxnSpMkLst>
            <pc:docMk/>
            <pc:sldMk cId="1764806892" sldId="6875"/>
            <ac:cxnSpMk id="8" creationId="{D7452390-E946-C6D4-EEB9-397CC148D096}"/>
          </ac:cxnSpMkLst>
        </pc:cxnChg>
        <pc:cxnChg chg="add mod">
          <ac:chgData name="Smarius, John" userId="c30baacd-31b9-4ea6-b79e-1b4cd3c35358" providerId="ADAL" clId="{15DDC7AB-B56B-4C71-A374-806D6C6A36D8}" dt="2023-02-13T14:53:20.503" v="1717" actId="14100"/>
          <ac:cxnSpMkLst>
            <pc:docMk/>
            <pc:sldMk cId="1764806892" sldId="6875"/>
            <ac:cxnSpMk id="11" creationId="{AEA1E3F1-7182-BBCB-D939-7A403751F008}"/>
          </ac:cxnSpMkLst>
        </pc:cxnChg>
        <pc:cxnChg chg="add mod">
          <ac:chgData name="Smarius, John" userId="c30baacd-31b9-4ea6-b79e-1b4cd3c35358" providerId="ADAL" clId="{15DDC7AB-B56B-4C71-A374-806D6C6A36D8}" dt="2023-02-13T14:53:41.436" v="1721" actId="14100"/>
          <ac:cxnSpMkLst>
            <pc:docMk/>
            <pc:sldMk cId="1764806892" sldId="6875"/>
            <ac:cxnSpMk id="14" creationId="{1928952F-DD4B-1304-EBB8-F326E14E7407}"/>
          </ac:cxnSpMkLst>
        </pc:cxnChg>
        <pc:cxnChg chg="del mod">
          <ac:chgData name="Smarius, John" userId="c30baacd-31b9-4ea6-b79e-1b4cd3c35358" providerId="ADAL" clId="{15DDC7AB-B56B-4C71-A374-806D6C6A36D8}" dt="2023-02-13T11:58:38.331" v="1244" actId="478"/>
          <ac:cxnSpMkLst>
            <pc:docMk/>
            <pc:sldMk cId="1764806892" sldId="6875"/>
            <ac:cxnSpMk id="22" creationId="{E1BC7C18-655C-4F85-B0DA-559F39E559A4}"/>
          </ac:cxnSpMkLst>
        </pc:cxnChg>
        <pc:cxnChg chg="del mod">
          <ac:chgData name="Smarius, John" userId="c30baacd-31b9-4ea6-b79e-1b4cd3c35358" providerId="ADAL" clId="{15DDC7AB-B56B-4C71-A374-806D6C6A36D8}" dt="2023-02-13T11:58:38.331" v="1244" actId="478"/>
          <ac:cxnSpMkLst>
            <pc:docMk/>
            <pc:sldMk cId="1764806892" sldId="6875"/>
            <ac:cxnSpMk id="36" creationId="{9023866F-33F0-4AA2-BD25-1E8C06A57694}"/>
          </ac:cxnSpMkLst>
        </pc:cxnChg>
        <pc:cxnChg chg="del mod">
          <ac:chgData name="Smarius, John" userId="c30baacd-31b9-4ea6-b79e-1b4cd3c35358" providerId="ADAL" clId="{15DDC7AB-B56B-4C71-A374-806D6C6A36D8}" dt="2023-02-13T11:58:38.331" v="1244" actId="478"/>
          <ac:cxnSpMkLst>
            <pc:docMk/>
            <pc:sldMk cId="1764806892" sldId="6875"/>
            <ac:cxnSpMk id="48" creationId="{A54839D3-A57E-4033-B933-99E2C9C2D73C}"/>
          </ac:cxnSpMkLst>
        </pc:cxnChg>
        <pc:cxnChg chg="del mod">
          <ac:chgData name="Smarius, John" userId="c30baacd-31b9-4ea6-b79e-1b4cd3c35358" providerId="ADAL" clId="{15DDC7AB-B56B-4C71-A374-806D6C6A36D8}" dt="2023-02-13T11:58:38.331" v="1244" actId="478"/>
          <ac:cxnSpMkLst>
            <pc:docMk/>
            <pc:sldMk cId="1764806892" sldId="6875"/>
            <ac:cxnSpMk id="51" creationId="{3E9B66DD-CEE9-46DF-BA70-672E215597CE}"/>
          </ac:cxnSpMkLst>
        </pc:cxnChg>
        <pc:cxnChg chg="del mod">
          <ac:chgData name="Smarius, John" userId="c30baacd-31b9-4ea6-b79e-1b4cd3c35358" providerId="ADAL" clId="{15DDC7AB-B56B-4C71-A374-806D6C6A36D8}" dt="2023-02-13T11:58:38.331" v="1244" actId="478"/>
          <ac:cxnSpMkLst>
            <pc:docMk/>
            <pc:sldMk cId="1764806892" sldId="6875"/>
            <ac:cxnSpMk id="53" creationId="{00000000-0000-0000-0000-000000000000}"/>
          </ac:cxnSpMkLst>
        </pc:cxnChg>
        <pc:cxnChg chg="del mod">
          <ac:chgData name="Smarius, John" userId="c30baacd-31b9-4ea6-b79e-1b4cd3c35358" providerId="ADAL" clId="{15DDC7AB-B56B-4C71-A374-806D6C6A36D8}" dt="2023-02-13T11:58:38.331" v="1244" actId="478"/>
          <ac:cxnSpMkLst>
            <pc:docMk/>
            <pc:sldMk cId="1764806892" sldId="6875"/>
            <ac:cxnSpMk id="59" creationId="{99CFD69A-175C-47FD-A62F-877DF648B678}"/>
          </ac:cxnSpMkLst>
        </pc:cxnChg>
        <pc:cxnChg chg="del mod">
          <ac:chgData name="Smarius, John" userId="c30baacd-31b9-4ea6-b79e-1b4cd3c35358" providerId="ADAL" clId="{15DDC7AB-B56B-4C71-A374-806D6C6A36D8}" dt="2023-02-13T11:58:38.331" v="1244" actId="478"/>
          <ac:cxnSpMkLst>
            <pc:docMk/>
            <pc:sldMk cId="1764806892" sldId="6875"/>
            <ac:cxnSpMk id="66" creationId="{00000000-0000-0000-0000-000000000000}"/>
          </ac:cxnSpMkLst>
        </pc:cxnChg>
        <pc:cxnChg chg="del mod">
          <ac:chgData name="Smarius, John" userId="c30baacd-31b9-4ea6-b79e-1b4cd3c35358" providerId="ADAL" clId="{15DDC7AB-B56B-4C71-A374-806D6C6A36D8}" dt="2023-02-13T11:58:38.331" v="1244" actId="478"/>
          <ac:cxnSpMkLst>
            <pc:docMk/>
            <pc:sldMk cId="1764806892" sldId="6875"/>
            <ac:cxnSpMk id="69" creationId="{00000000-0000-0000-0000-000000000000}"/>
          </ac:cxnSpMkLst>
        </pc:cxnChg>
      </pc:sldChg>
      <pc:sldChg chg="addSp modSp add del mod ord">
        <pc:chgData name="Smarius, John" userId="c30baacd-31b9-4ea6-b79e-1b4cd3c35358" providerId="ADAL" clId="{15DDC7AB-B56B-4C71-A374-806D6C6A36D8}" dt="2023-02-13T14:40:04.274" v="1629" actId="167"/>
        <pc:sldMkLst>
          <pc:docMk/>
          <pc:sldMk cId="359567270" sldId="6876"/>
        </pc:sldMkLst>
        <pc:spChg chg="add mod">
          <ac:chgData name="Smarius, John" userId="c30baacd-31b9-4ea6-b79e-1b4cd3c35358" providerId="ADAL" clId="{15DDC7AB-B56B-4C71-A374-806D6C6A36D8}" dt="2023-02-13T14:38:21.394" v="1609" actId="208"/>
          <ac:spMkLst>
            <pc:docMk/>
            <pc:sldMk cId="359567270" sldId="6876"/>
            <ac:spMk id="2" creationId="{D554660A-81A2-488B-1FED-66AFB5CC174F}"/>
          </ac:spMkLst>
        </pc:spChg>
        <pc:spChg chg="add mod">
          <ac:chgData name="Smarius, John" userId="c30baacd-31b9-4ea6-b79e-1b4cd3c35358" providerId="ADAL" clId="{15DDC7AB-B56B-4C71-A374-806D6C6A36D8}" dt="2023-02-13T14:38:21.394" v="1609" actId="208"/>
          <ac:spMkLst>
            <pc:docMk/>
            <pc:sldMk cId="359567270" sldId="6876"/>
            <ac:spMk id="4" creationId="{FB3F65FF-AF80-6400-DC6E-85C2ABB99612}"/>
          </ac:spMkLst>
        </pc:spChg>
        <pc:spChg chg="add mod">
          <ac:chgData name="Smarius, John" userId="c30baacd-31b9-4ea6-b79e-1b4cd3c35358" providerId="ADAL" clId="{15DDC7AB-B56B-4C71-A374-806D6C6A36D8}" dt="2023-02-13T14:38:21.394" v="1609" actId="208"/>
          <ac:spMkLst>
            <pc:docMk/>
            <pc:sldMk cId="359567270" sldId="6876"/>
            <ac:spMk id="5" creationId="{8CC7B85E-C92A-965F-49B3-EAB1E31A86C9}"/>
          </ac:spMkLst>
        </pc:spChg>
        <pc:spChg chg="add mod">
          <ac:chgData name="Smarius, John" userId="c30baacd-31b9-4ea6-b79e-1b4cd3c35358" providerId="ADAL" clId="{15DDC7AB-B56B-4C71-A374-806D6C6A36D8}" dt="2023-02-13T14:38:21.394" v="1609" actId="208"/>
          <ac:spMkLst>
            <pc:docMk/>
            <pc:sldMk cId="359567270" sldId="6876"/>
            <ac:spMk id="6" creationId="{C56B4E41-F7B4-83B4-7F42-2E36B642B7D8}"/>
          </ac:spMkLst>
        </pc:spChg>
        <pc:spChg chg="add mod">
          <ac:chgData name="Smarius, John" userId="c30baacd-31b9-4ea6-b79e-1b4cd3c35358" providerId="ADAL" clId="{15DDC7AB-B56B-4C71-A374-806D6C6A36D8}" dt="2023-02-13T14:38:21.394" v="1609" actId="208"/>
          <ac:spMkLst>
            <pc:docMk/>
            <pc:sldMk cId="359567270" sldId="6876"/>
            <ac:spMk id="7" creationId="{F70D8734-70A4-C6AB-FEFC-2BF244302151}"/>
          </ac:spMkLst>
        </pc:spChg>
        <pc:spChg chg="add mod">
          <ac:chgData name="Smarius, John" userId="c30baacd-31b9-4ea6-b79e-1b4cd3c35358" providerId="ADAL" clId="{15DDC7AB-B56B-4C71-A374-806D6C6A36D8}" dt="2023-02-13T14:38:21.394" v="1609" actId="208"/>
          <ac:spMkLst>
            <pc:docMk/>
            <pc:sldMk cId="359567270" sldId="6876"/>
            <ac:spMk id="8" creationId="{B1ACE72F-8A97-AE5D-BF27-BEF1AD3F857D}"/>
          </ac:spMkLst>
        </pc:spChg>
        <pc:spChg chg="add mod ord">
          <ac:chgData name="Smarius, John" userId="c30baacd-31b9-4ea6-b79e-1b4cd3c35358" providerId="ADAL" clId="{15DDC7AB-B56B-4C71-A374-806D6C6A36D8}" dt="2023-02-13T14:40:04.274" v="1629" actId="167"/>
          <ac:spMkLst>
            <pc:docMk/>
            <pc:sldMk cId="359567270" sldId="6876"/>
            <ac:spMk id="26" creationId="{E8A55622-0D6B-C949-97FF-ACFACD254567}"/>
          </ac:spMkLst>
        </pc:spChg>
        <pc:spChg chg="add mod ord">
          <ac:chgData name="Smarius, John" userId="c30baacd-31b9-4ea6-b79e-1b4cd3c35358" providerId="ADAL" clId="{15DDC7AB-B56B-4C71-A374-806D6C6A36D8}" dt="2023-02-13T14:40:04.274" v="1629" actId="167"/>
          <ac:spMkLst>
            <pc:docMk/>
            <pc:sldMk cId="359567270" sldId="6876"/>
            <ac:spMk id="27" creationId="{6BA9827B-4503-4B63-E9BE-5696E16F7475}"/>
          </ac:spMkLst>
        </pc:spChg>
        <pc:spChg chg="add mod ord">
          <ac:chgData name="Smarius, John" userId="c30baacd-31b9-4ea6-b79e-1b4cd3c35358" providerId="ADAL" clId="{15DDC7AB-B56B-4C71-A374-806D6C6A36D8}" dt="2023-02-13T14:40:04.274" v="1629" actId="167"/>
          <ac:spMkLst>
            <pc:docMk/>
            <pc:sldMk cId="359567270" sldId="6876"/>
            <ac:spMk id="28" creationId="{93034658-B7C3-01D5-E91B-9ADFA40C32F7}"/>
          </ac:spMkLst>
        </pc:spChg>
        <pc:spChg chg="add mod ord">
          <ac:chgData name="Smarius, John" userId="c30baacd-31b9-4ea6-b79e-1b4cd3c35358" providerId="ADAL" clId="{15DDC7AB-B56B-4C71-A374-806D6C6A36D8}" dt="2023-02-13T14:40:04.274" v="1629" actId="167"/>
          <ac:spMkLst>
            <pc:docMk/>
            <pc:sldMk cId="359567270" sldId="6876"/>
            <ac:spMk id="29" creationId="{281AE1BC-2422-322F-3E7F-8994EFD54EDF}"/>
          </ac:spMkLst>
        </pc:spChg>
        <pc:spChg chg="add mod ord">
          <ac:chgData name="Smarius, John" userId="c30baacd-31b9-4ea6-b79e-1b4cd3c35358" providerId="ADAL" clId="{15DDC7AB-B56B-4C71-A374-806D6C6A36D8}" dt="2023-02-13T14:40:04.274" v="1629" actId="167"/>
          <ac:spMkLst>
            <pc:docMk/>
            <pc:sldMk cId="359567270" sldId="6876"/>
            <ac:spMk id="30" creationId="{2FAFAB9D-979E-02F7-9693-251F6812185B}"/>
          </ac:spMkLst>
        </pc:spChg>
        <pc:spChg chg="add mod ord">
          <ac:chgData name="Smarius, John" userId="c30baacd-31b9-4ea6-b79e-1b4cd3c35358" providerId="ADAL" clId="{15DDC7AB-B56B-4C71-A374-806D6C6A36D8}" dt="2023-02-13T14:40:04.274" v="1629" actId="167"/>
          <ac:spMkLst>
            <pc:docMk/>
            <pc:sldMk cId="359567270" sldId="6876"/>
            <ac:spMk id="31" creationId="{20E5DEF0-1800-431C-0877-479716E55F78}"/>
          </ac:spMkLst>
        </pc:spChg>
        <pc:spChg chg="add mod">
          <ac:chgData name="Smarius, John" userId="c30baacd-31b9-4ea6-b79e-1b4cd3c35358" providerId="ADAL" clId="{15DDC7AB-B56B-4C71-A374-806D6C6A36D8}" dt="2023-02-13T14:39:47.420" v="1628" actId="571"/>
          <ac:spMkLst>
            <pc:docMk/>
            <pc:sldMk cId="359567270" sldId="6876"/>
            <ac:spMk id="32" creationId="{52A8DC93-78A9-A638-B475-B151B460B5FF}"/>
          </ac:spMkLst>
        </pc:spChg>
        <pc:spChg chg="add mod">
          <ac:chgData name="Smarius, John" userId="c30baacd-31b9-4ea6-b79e-1b4cd3c35358" providerId="ADAL" clId="{15DDC7AB-B56B-4C71-A374-806D6C6A36D8}" dt="2023-02-13T14:39:47.420" v="1628" actId="571"/>
          <ac:spMkLst>
            <pc:docMk/>
            <pc:sldMk cId="359567270" sldId="6876"/>
            <ac:spMk id="33" creationId="{9B36A8B8-FA6F-E2CB-C3B1-FC89A0805873}"/>
          </ac:spMkLst>
        </pc:spChg>
        <pc:spChg chg="add mod">
          <ac:chgData name="Smarius, John" userId="c30baacd-31b9-4ea6-b79e-1b4cd3c35358" providerId="ADAL" clId="{15DDC7AB-B56B-4C71-A374-806D6C6A36D8}" dt="2023-02-13T14:39:47.420" v="1628" actId="571"/>
          <ac:spMkLst>
            <pc:docMk/>
            <pc:sldMk cId="359567270" sldId="6876"/>
            <ac:spMk id="34" creationId="{0B51FDD8-4F25-F640-7E24-CAED76CB3CC0}"/>
          </ac:spMkLst>
        </pc:spChg>
        <pc:spChg chg="mod">
          <ac:chgData name="Smarius, John" userId="c30baacd-31b9-4ea6-b79e-1b4cd3c35358" providerId="ADAL" clId="{15DDC7AB-B56B-4C71-A374-806D6C6A36D8}" dt="2023-02-13T12:11:18.166" v="1303"/>
          <ac:spMkLst>
            <pc:docMk/>
            <pc:sldMk cId="359567270" sldId="6876"/>
            <ac:spMk id="95" creationId="{4C857EA8-76EC-475B-A87C-672DD792D997}"/>
          </ac:spMkLst>
        </pc:spChg>
        <pc:picChg chg="mod">
          <ac:chgData name="Smarius, John" userId="c30baacd-31b9-4ea6-b79e-1b4cd3c35358" providerId="ADAL" clId="{15DDC7AB-B56B-4C71-A374-806D6C6A36D8}" dt="2023-02-13T12:09:39.687" v="1294" actId="1076"/>
          <ac:picMkLst>
            <pc:docMk/>
            <pc:sldMk cId="359567270" sldId="6876"/>
            <ac:picMk id="3" creationId="{8B46F81B-599F-6DC1-0D5F-3160AE68CDA3}"/>
          </ac:picMkLst>
        </pc:picChg>
        <pc:cxnChg chg="add mod">
          <ac:chgData name="Smarius, John" userId="c30baacd-31b9-4ea6-b79e-1b4cd3c35358" providerId="ADAL" clId="{15DDC7AB-B56B-4C71-A374-806D6C6A36D8}" dt="2023-02-13T14:38:32.657" v="1610" actId="208"/>
          <ac:cxnSpMkLst>
            <pc:docMk/>
            <pc:sldMk cId="359567270" sldId="6876"/>
            <ac:cxnSpMk id="9" creationId="{19DB05B1-EC4D-1BE6-6C04-CFBB5BC1DCD0}"/>
          </ac:cxnSpMkLst>
        </pc:cxnChg>
        <pc:cxnChg chg="add mod">
          <ac:chgData name="Smarius, John" userId="c30baacd-31b9-4ea6-b79e-1b4cd3c35358" providerId="ADAL" clId="{15DDC7AB-B56B-4C71-A374-806D6C6A36D8}" dt="2023-02-13T14:38:32.657" v="1610" actId="208"/>
          <ac:cxnSpMkLst>
            <pc:docMk/>
            <pc:sldMk cId="359567270" sldId="6876"/>
            <ac:cxnSpMk id="12" creationId="{EEE523B4-23FE-D1C8-F4A3-D6574F310CC9}"/>
          </ac:cxnSpMkLst>
        </pc:cxnChg>
        <pc:cxnChg chg="add mod">
          <ac:chgData name="Smarius, John" userId="c30baacd-31b9-4ea6-b79e-1b4cd3c35358" providerId="ADAL" clId="{15DDC7AB-B56B-4C71-A374-806D6C6A36D8}" dt="2023-02-13T14:38:32.657" v="1610" actId="208"/>
          <ac:cxnSpMkLst>
            <pc:docMk/>
            <pc:sldMk cId="359567270" sldId="6876"/>
            <ac:cxnSpMk id="15" creationId="{AB926D3D-134B-4002-FA03-9DCBE981FA6C}"/>
          </ac:cxnSpMkLst>
        </pc:cxnChg>
        <pc:cxnChg chg="add mod">
          <ac:chgData name="Smarius, John" userId="c30baacd-31b9-4ea6-b79e-1b4cd3c35358" providerId="ADAL" clId="{15DDC7AB-B56B-4C71-A374-806D6C6A36D8}" dt="2023-02-13T14:38:32.657" v="1610" actId="208"/>
          <ac:cxnSpMkLst>
            <pc:docMk/>
            <pc:sldMk cId="359567270" sldId="6876"/>
            <ac:cxnSpMk id="18" creationId="{DB35C324-B0C3-9993-E595-A751017CEA7B}"/>
          </ac:cxnSpMkLst>
        </pc:cxnChg>
        <pc:cxnChg chg="add mod">
          <ac:chgData name="Smarius, John" userId="c30baacd-31b9-4ea6-b79e-1b4cd3c35358" providerId="ADAL" clId="{15DDC7AB-B56B-4C71-A374-806D6C6A36D8}" dt="2023-02-13T14:38:32.657" v="1610" actId="208"/>
          <ac:cxnSpMkLst>
            <pc:docMk/>
            <pc:sldMk cId="359567270" sldId="6876"/>
            <ac:cxnSpMk id="23" creationId="{4F8B4265-2C3C-30CD-B7D2-76C1C38A2060}"/>
          </ac:cxnSpMkLst>
        </pc:cxnChg>
      </pc:sldChg>
      <pc:sldChg chg="addSp modSp add mod ord">
        <pc:chgData name="Smarius, John" userId="c30baacd-31b9-4ea6-b79e-1b4cd3c35358" providerId="ADAL" clId="{15DDC7AB-B56B-4C71-A374-806D6C6A36D8}" dt="2023-02-13T12:20:52.641" v="1371" actId="167"/>
        <pc:sldMkLst>
          <pc:docMk/>
          <pc:sldMk cId="884740928" sldId="6877"/>
        </pc:sldMkLst>
        <pc:spChg chg="add mod">
          <ac:chgData name="Smarius, John" userId="c30baacd-31b9-4ea6-b79e-1b4cd3c35358" providerId="ADAL" clId="{15DDC7AB-B56B-4C71-A374-806D6C6A36D8}" dt="2023-02-13T12:16:07.234" v="1327" actId="208"/>
          <ac:spMkLst>
            <pc:docMk/>
            <pc:sldMk cId="884740928" sldId="6877"/>
            <ac:spMk id="2" creationId="{011690B2-BBDA-3E9F-DEA2-D28CF887AA54}"/>
          </ac:spMkLst>
        </pc:spChg>
        <pc:spChg chg="add mod">
          <ac:chgData name="Smarius, John" userId="c30baacd-31b9-4ea6-b79e-1b4cd3c35358" providerId="ADAL" clId="{15DDC7AB-B56B-4C71-A374-806D6C6A36D8}" dt="2023-02-13T12:16:07.234" v="1327" actId="208"/>
          <ac:spMkLst>
            <pc:docMk/>
            <pc:sldMk cId="884740928" sldId="6877"/>
            <ac:spMk id="4" creationId="{B6CCC6E6-7CF6-E004-185B-B54D813B3714}"/>
          </ac:spMkLst>
        </pc:spChg>
        <pc:spChg chg="add mod">
          <ac:chgData name="Smarius, John" userId="c30baacd-31b9-4ea6-b79e-1b4cd3c35358" providerId="ADAL" clId="{15DDC7AB-B56B-4C71-A374-806D6C6A36D8}" dt="2023-02-13T12:17:30.502" v="1338" actId="1076"/>
          <ac:spMkLst>
            <pc:docMk/>
            <pc:sldMk cId="884740928" sldId="6877"/>
            <ac:spMk id="5" creationId="{EB36734B-DB74-3A83-B5A1-F3E60FC8B4CF}"/>
          </ac:spMkLst>
        </pc:spChg>
        <pc:spChg chg="add mod">
          <ac:chgData name="Smarius, John" userId="c30baacd-31b9-4ea6-b79e-1b4cd3c35358" providerId="ADAL" clId="{15DDC7AB-B56B-4C71-A374-806D6C6A36D8}" dt="2023-02-13T12:16:07.234" v="1327" actId="208"/>
          <ac:spMkLst>
            <pc:docMk/>
            <pc:sldMk cId="884740928" sldId="6877"/>
            <ac:spMk id="6" creationId="{9FD8B5B9-FA09-2F7B-ADD3-293F0044E14C}"/>
          </ac:spMkLst>
        </pc:spChg>
        <pc:spChg chg="add mod">
          <ac:chgData name="Smarius, John" userId="c30baacd-31b9-4ea6-b79e-1b4cd3c35358" providerId="ADAL" clId="{15DDC7AB-B56B-4C71-A374-806D6C6A36D8}" dt="2023-02-13T12:16:07.234" v="1327" actId="208"/>
          <ac:spMkLst>
            <pc:docMk/>
            <pc:sldMk cId="884740928" sldId="6877"/>
            <ac:spMk id="7" creationId="{143982D2-8657-4723-AC2D-B6BE63453D8D}"/>
          </ac:spMkLst>
        </pc:spChg>
        <pc:spChg chg="add mod">
          <ac:chgData name="Smarius, John" userId="c30baacd-31b9-4ea6-b79e-1b4cd3c35358" providerId="ADAL" clId="{15DDC7AB-B56B-4C71-A374-806D6C6A36D8}" dt="2023-02-13T12:18:14.751" v="1346" actId="1076"/>
          <ac:spMkLst>
            <pc:docMk/>
            <pc:sldMk cId="884740928" sldId="6877"/>
            <ac:spMk id="8" creationId="{0EA7EC8D-AE70-7BF5-009B-E6584DBCDFC6}"/>
          </ac:spMkLst>
        </pc:spChg>
        <pc:spChg chg="add mod">
          <ac:chgData name="Smarius, John" userId="c30baacd-31b9-4ea6-b79e-1b4cd3c35358" providerId="ADAL" clId="{15DDC7AB-B56B-4C71-A374-806D6C6A36D8}" dt="2023-02-13T12:18:09.114" v="1345" actId="1076"/>
          <ac:spMkLst>
            <pc:docMk/>
            <pc:sldMk cId="884740928" sldId="6877"/>
            <ac:spMk id="9" creationId="{E7020A7C-329F-FC76-E815-71CD50542648}"/>
          </ac:spMkLst>
        </pc:spChg>
        <pc:spChg chg="add mod">
          <ac:chgData name="Smarius, John" userId="c30baacd-31b9-4ea6-b79e-1b4cd3c35358" providerId="ADAL" clId="{15DDC7AB-B56B-4C71-A374-806D6C6A36D8}" dt="2023-02-13T12:16:07.234" v="1327" actId="208"/>
          <ac:spMkLst>
            <pc:docMk/>
            <pc:sldMk cId="884740928" sldId="6877"/>
            <ac:spMk id="10" creationId="{00AF0AA8-D20E-F4D2-DD68-059923093CD7}"/>
          </ac:spMkLst>
        </pc:spChg>
        <pc:spChg chg="add mod ord">
          <ac:chgData name="Smarius, John" userId="c30baacd-31b9-4ea6-b79e-1b4cd3c35358" providerId="ADAL" clId="{15DDC7AB-B56B-4C71-A374-806D6C6A36D8}" dt="2023-02-13T12:20:52.641" v="1371" actId="167"/>
          <ac:spMkLst>
            <pc:docMk/>
            <pc:sldMk cId="884740928" sldId="6877"/>
            <ac:spMk id="36" creationId="{48F6D022-3EDC-9F0F-F476-12AC7226B85C}"/>
          </ac:spMkLst>
        </pc:spChg>
        <pc:spChg chg="add mod ord">
          <ac:chgData name="Smarius, John" userId="c30baacd-31b9-4ea6-b79e-1b4cd3c35358" providerId="ADAL" clId="{15DDC7AB-B56B-4C71-A374-806D6C6A36D8}" dt="2023-02-13T12:20:52.641" v="1371" actId="167"/>
          <ac:spMkLst>
            <pc:docMk/>
            <pc:sldMk cId="884740928" sldId="6877"/>
            <ac:spMk id="37" creationId="{9597202D-9D40-DDC7-1657-247DB37BC787}"/>
          </ac:spMkLst>
        </pc:spChg>
        <pc:spChg chg="add mod ord">
          <ac:chgData name="Smarius, John" userId="c30baacd-31b9-4ea6-b79e-1b4cd3c35358" providerId="ADAL" clId="{15DDC7AB-B56B-4C71-A374-806D6C6A36D8}" dt="2023-02-13T12:20:52.641" v="1371" actId="167"/>
          <ac:spMkLst>
            <pc:docMk/>
            <pc:sldMk cId="884740928" sldId="6877"/>
            <ac:spMk id="38" creationId="{A05B0218-A2F4-FDEB-C302-0239BDE88359}"/>
          </ac:spMkLst>
        </pc:spChg>
        <pc:spChg chg="add mod ord">
          <ac:chgData name="Smarius, John" userId="c30baacd-31b9-4ea6-b79e-1b4cd3c35358" providerId="ADAL" clId="{15DDC7AB-B56B-4C71-A374-806D6C6A36D8}" dt="2023-02-13T12:20:52.641" v="1371" actId="167"/>
          <ac:spMkLst>
            <pc:docMk/>
            <pc:sldMk cId="884740928" sldId="6877"/>
            <ac:spMk id="39" creationId="{8C70204A-75BB-426C-43C6-D247618816BF}"/>
          </ac:spMkLst>
        </pc:spChg>
        <pc:spChg chg="add mod ord">
          <ac:chgData name="Smarius, John" userId="c30baacd-31b9-4ea6-b79e-1b4cd3c35358" providerId="ADAL" clId="{15DDC7AB-B56B-4C71-A374-806D6C6A36D8}" dt="2023-02-13T12:20:52.641" v="1371" actId="167"/>
          <ac:spMkLst>
            <pc:docMk/>
            <pc:sldMk cId="884740928" sldId="6877"/>
            <ac:spMk id="40" creationId="{C06CC3B6-73A4-24FD-22E2-31E783383CE0}"/>
          </ac:spMkLst>
        </pc:spChg>
        <pc:spChg chg="add mod ord">
          <ac:chgData name="Smarius, John" userId="c30baacd-31b9-4ea6-b79e-1b4cd3c35358" providerId="ADAL" clId="{15DDC7AB-B56B-4C71-A374-806D6C6A36D8}" dt="2023-02-13T12:20:52.641" v="1371" actId="167"/>
          <ac:spMkLst>
            <pc:docMk/>
            <pc:sldMk cId="884740928" sldId="6877"/>
            <ac:spMk id="41" creationId="{C9B0CA98-2B8F-95EF-6325-FA74B0D8A5AD}"/>
          </ac:spMkLst>
        </pc:spChg>
        <pc:spChg chg="add mod ord">
          <ac:chgData name="Smarius, John" userId="c30baacd-31b9-4ea6-b79e-1b4cd3c35358" providerId="ADAL" clId="{15DDC7AB-B56B-4C71-A374-806D6C6A36D8}" dt="2023-02-13T12:20:52.641" v="1371" actId="167"/>
          <ac:spMkLst>
            <pc:docMk/>
            <pc:sldMk cId="884740928" sldId="6877"/>
            <ac:spMk id="42" creationId="{BB983FE6-3FB2-9241-D3CC-64A4AFE37014}"/>
          </ac:spMkLst>
        </pc:spChg>
        <pc:spChg chg="add mod ord">
          <ac:chgData name="Smarius, John" userId="c30baacd-31b9-4ea6-b79e-1b4cd3c35358" providerId="ADAL" clId="{15DDC7AB-B56B-4C71-A374-806D6C6A36D8}" dt="2023-02-13T12:20:52.641" v="1371" actId="167"/>
          <ac:spMkLst>
            <pc:docMk/>
            <pc:sldMk cId="884740928" sldId="6877"/>
            <ac:spMk id="43" creationId="{7EEEE656-E249-04F2-C1EB-A497779EF058}"/>
          </ac:spMkLst>
        </pc:spChg>
        <pc:spChg chg="mod">
          <ac:chgData name="Smarius, John" userId="c30baacd-31b9-4ea6-b79e-1b4cd3c35358" providerId="ADAL" clId="{15DDC7AB-B56B-4C71-A374-806D6C6A36D8}" dt="2023-02-13T12:12:09.370" v="1308" actId="1076"/>
          <ac:spMkLst>
            <pc:docMk/>
            <pc:sldMk cId="884740928" sldId="6877"/>
            <ac:spMk id="94" creationId="{BE8D8955-CDE1-4B51-8259-CE95FD4970C4}"/>
          </ac:spMkLst>
        </pc:spChg>
        <pc:spChg chg="mod">
          <ac:chgData name="Smarius, John" userId="c30baacd-31b9-4ea6-b79e-1b4cd3c35358" providerId="ADAL" clId="{15DDC7AB-B56B-4C71-A374-806D6C6A36D8}" dt="2023-02-13T12:12:19.044" v="1311" actId="20577"/>
          <ac:spMkLst>
            <pc:docMk/>
            <pc:sldMk cId="884740928" sldId="6877"/>
            <ac:spMk id="95" creationId="{4C857EA8-76EC-475B-A87C-672DD792D997}"/>
          </ac:spMkLst>
        </pc:spChg>
        <pc:cxnChg chg="add mod">
          <ac:chgData name="Smarius, John" userId="c30baacd-31b9-4ea6-b79e-1b4cd3c35358" providerId="ADAL" clId="{15DDC7AB-B56B-4C71-A374-806D6C6A36D8}" dt="2023-02-13T12:16:58.033" v="1331" actId="208"/>
          <ac:cxnSpMkLst>
            <pc:docMk/>
            <pc:sldMk cId="884740928" sldId="6877"/>
            <ac:cxnSpMk id="11" creationId="{4FBEA629-A789-8E05-BB67-25D82174FD70}"/>
          </ac:cxnSpMkLst>
        </pc:cxnChg>
        <pc:cxnChg chg="add mod">
          <ac:chgData name="Smarius, John" userId="c30baacd-31b9-4ea6-b79e-1b4cd3c35358" providerId="ADAL" clId="{15DDC7AB-B56B-4C71-A374-806D6C6A36D8}" dt="2023-02-13T12:17:14.716" v="1334" actId="14100"/>
          <ac:cxnSpMkLst>
            <pc:docMk/>
            <pc:sldMk cId="884740928" sldId="6877"/>
            <ac:cxnSpMk id="14" creationId="{3AFAE341-296C-8F71-C335-6D55439A400C}"/>
          </ac:cxnSpMkLst>
        </pc:cxnChg>
        <pc:cxnChg chg="add mod">
          <ac:chgData name="Smarius, John" userId="c30baacd-31b9-4ea6-b79e-1b4cd3c35358" providerId="ADAL" clId="{15DDC7AB-B56B-4C71-A374-806D6C6A36D8}" dt="2023-02-13T12:17:30.502" v="1338" actId="1076"/>
          <ac:cxnSpMkLst>
            <pc:docMk/>
            <pc:sldMk cId="884740928" sldId="6877"/>
            <ac:cxnSpMk id="17" creationId="{13BB4711-E094-F423-F004-61DB986C9389}"/>
          </ac:cxnSpMkLst>
        </pc:cxnChg>
        <pc:cxnChg chg="add mod">
          <ac:chgData name="Smarius, John" userId="c30baacd-31b9-4ea6-b79e-1b4cd3c35358" providerId="ADAL" clId="{15DDC7AB-B56B-4C71-A374-806D6C6A36D8}" dt="2023-02-13T12:18:09.114" v="1345" actId="1076"/>
          <ac:cxnSpMkLst>
            <pc:docMk/>
            <pc:sldMk cId="884740928" sldId="6877"/>
            <ac:cxnSpMk id="21" creationId="{A06F163C-EA30-1B24-FE14-F08CCA781731}"/>
          </ac:cxnSpMkLst>
        </pc:cxnChg>
        <pc:cxnChg chg="add mod">
          <ac:chgData name="Smarius, John" userId="c30baacd-31b9-4ea6-b79e-1b4cd3c35358" providerId="ADAL" clId="{15DDC7AB-B56B-4C71-A374-806D6C6A36D8}" dt="2023-02-13T12:18:14.751" v="1346" actId="1076"/>
          <ac:cxnSpMkLst>
            <pc:docMk/>
            <pc:sldMk cId="884740928" sldId="6877"/>
            <ac:cxnSpMk id="24" creationId="{9B2A0DA7-4F45-5EF1-62A7-6968EAF2692F}"/>
          </ac:cxnSpMkLst>
        </pc:cxnChg>
        <pc:cxnChg chg="add mod">
          <ac:chgData name="Smarius, John" userId="c30baacd-31b9-4ea6-b79e-1b4cd3c35358" providerId="ADAL" clId="{15DDC7AB-B56B-4C71-A374-806D6C6A36D8}" dt="2023-02-13T12:18:28.859" v="1349" actId="14100"/>
          <ac:cxnSpMkLst>
            <pc:docMk/>
            <pc:sldMk cId="884740928" sldId="6877"/>
            <ac:cxnSpMk id="30" creationId="{FBDE1786-F13C-DC10-95FE-D6A3AFC5D13E}"/>
          </ac:cxnSpMkLst>
        </pc:cxnChg>
        <pc:cxnChg chg="add mod">
          <ac:chgData name="Smarius, John" userId="c30baacd-31b9-4ea6-b79e-1b4cd3c35358" providerId="ADAL" clId="{15DDC7AB-B56B-4C71-A374-806D6C6A36D8}" dt="2023-02-13T12:18:43.944" v="1352" actId="14100"/>
          <ac:cxnSpMkLst>
            <pc:docMk/>
            <pc:sldMk cId="884740928" sldId="6877"/>
            <ac:cxnSpMk id="33" creationId="{004EBC55-760A-A34F-44E9-6504B7E2735C}"/>
          </ac:cxnSpMkLst>
        </pc:cxnChg>
      </pc:sldChg>
      <pc:sldChg chg="addSp delSp modSp add mod">
        <pc:chgData name="Smarius, John" userId="c30baacd-31b9-4ea6-b79e-1b4cd3c35358" providerId="ADAL" clId="{15DDC7AB-B56B-4C71-A374-806D6C6A36D8}" dt="2023-02-13T15:20:18.104" v="1840" actId="167"/>
        <pc:sldMkLst>
          <pc:docMk/>
          <pc:sldMk cId="2849780158" sldId="6878"/>
        </pc:sldMkLst>
        <pc:spChg chg="add mod">
          <ac:chgData name="Smarius, John" userId="c30baacd-31b9-4ea6-b79e-1b4cd3c35358" providerId="ADAL" clId="{15DDC7AB-B56B-4C71-A374-806D6C6A36D8}" dt="2023-02-13T15:15:12.032" v="1819" actId="207"/>
          <ac:spMkLst>
            <pc:docMk/>
            <pc:sldMk cId="2849780158" sldId="6878"/>
            <ac:spMk id="2" creationId="{335BAE47-4C0A-31CB-B5A3-D28D890907FD}"/>
          </ac:spMkLst>
        </pc:spChg>
        <pc:spChg chg="add mod">
          <ac:chgData name="Smarius, John" userId="c30baacd-31b9-4ea6-b79e-1b4cd3c35358" providerId="ADAL" clId="{15DDC7AB-B56B-4C71-A374-806D6C6A36D8}" dt="2023-02-13T15:15:12.032" v="1819" actId="207"/>
          <ac:spMkLst>
            <pc:docMk/>
            <pc:sldMk cId="2849780158" sldId="6878"/>
            <ac:spMk id="4" creationId="{C6D818A1-11DE-04F8-CE41-EA0893353149}"/>
          </ac:spMkLst>
        </pc:spChg>
        <pc:spChg chg="add mod">
          <ac:chgData name="Smarius, John" userId="c30baacd-31b9-4ea6-b79e-1b4cd3c35358" providerId="ADAL" clId="{15DDC7AB-B56B-4C71-A374-806D6C6A36D8}" dt="2023-02-13T15:15:12.032" v="1819" actId="207"/>
          <ac:spMkLst>
            <pc:docMk/>
            <pc:sldMk cId="2849780158" sldId="6878"/>
            <ac:spMk id="5" creationId="{94A8627C-BD64-7A61-75EF-D89805A37B5C}"/>
          </ac:spMkLst>
        </pc:spChg>
        <pc:spChg chg="add mod">
          <ac:chgData name="Smarius, John" userId="c30baacd-31b9-4ea6-b79e-1b4cd3c35358" providerId="ADAL" clId="{15DDC7AB-B56B-4C71-A374-806D6C6A36D8}" dt="2023-02-13T15:15:12.032" v="1819" actId="207"/>
          <ac:spMkLst>
            <pc:docMk/>
            <pc:sldMk cId="2849780158" sldId="6878"/>
            <ac:spMk id="6" creationId="{EDFD101C-B426-9E8D-92DB-7AEA0D17CA27}"/>
          </ac:spMkLst>
        </pc:spChg>
        <pc:spChg chg="add del mod">
          <ac:chgData name="Smarius, John" userId="c30baacd-31b9-4ea6-b79e-1b4cd3c35358" providerId="ADAL" clId="{15DDC7AB-B56B-4C71-A374-806D6C6A36D8}" dt="2023-02-13T15:19:30.529" v="1821"/>
          <ac:spMkLst>
            <pc:docMk/>
            <pc:sldMk cId="2849780158" sldId="6878"/>
            <ac:spMk id="16" creationId="{3935D6DC-B909-7EB9-ED3D-35C9443C8A7A}"/>
          </ac:spMkLst>
        </pc:spChg>
        <pc:spChg chg="add del mod">
          <ac:chgData name="Smarius, John" userId="c30baacd-31b9-4ea6-b79e-1b4cd3c35358" providerId="ADAL" clId="{15DDC7AB-B56B-4C71-A374-806D6C6A36D8}" dt="2023-02-13T15:19:30.529" v="1821"/>
          <ac:spMkLst>
            <pc:docMk/>
            <pc:sldMk cId="2849780158" sldId="6878"/>
            <ac:spMk id="17" creationId="{F9316454-672A-5A5C-9DC6-FDA6151A2172}"/>
          </ac:spMkLst>
        </pc:spChg>
        <pc:spChg chg="add del mod">
          <ac:chgData name="Smarius, John" userId="c30baacd-31b9-4ea6-b79e-1b4cd3c35358" providerId="ADAL" clId="{15DDC7AB-B56B-4C71-A374-806D6C6A36D8}" dt="2023-02-13T15:19:30.529" v="1821"/>
          <ac:spMkLst>
            <pc:docMk/>
            <pc:sldMk cId="2849780158" sldId="6878"/>
            <ac:spMk id="18" creationId="{26879559-A4CA-34E4-66F5-DC94A97F8FE6}"/>
          </ac:spMkLst>
        </pc:spChg>
        <pc:spChg chg="add del mod">
          <ac:chgData name="Smarius, John" userId="c30baacd-31b9-4ea6-b79e-1b4cd3c35358" providerId="ADAL" clId="{15DDC7AB-B56B-4C71-A374-806D6C6A36D8}" dt="2023-02-13T15:19:30.529" v="1821"/>
          <ac:spMkLst>
            <pc:docMk/>
            <pc:sldMk cId="2849780158" sldId="6878"/>
            <ac:spMk id="19" creationId="{43D96B66-41B1-1391-8876-BE47CA57859D}"/>
          </ac:spMkLst>
        </pc:spChg>
        <pc:spChg chg="add mod ord">
          <ac:chgData name="Smarius, John" userId="c30baacd-31b9-4ea6-b79e-1b4cd3c35358" providerId="ADAL" clId="{15DDC7AB-B56B-4C71-A374-806D6C6A36D8}" dt="2023-02-13T15:20:18.104" v="1840" actId="167"/>
          <ac:spMkLst>
            <pc:docMk/>
            <pc:sldMk cId="2849780158" sldId="6878"/>
            <ac:spMk id="20" creationId="{0F965348-8307-DE62-D26C-330BE41C13D9}"/>
          </ac:spMkLst>
        </pc:spChg>
        <pc:spChg chg="add mod ord">
          <ac:chgData name="Smarius, John" userId="c30baacd-31b9-4ea6-b79e-1b4cd3c35358" providerId="ADAL" clId="{15DDC7AB-B56B-4C71-A374-806D6C6A36D8}" dt="2023-02-13T15:20:18.104" v="1840" actId="167"/>
          <ac:spMkLst>
            <pc:docMk/>
            <pc:sldMk cId="2849780158" sldId="6878"/>
            <ac:spMk id="21" creationId="{65C55C67-9ABC-0EC3-CD2A-29C92ED6F820}"/>
          </ac:spMkLst>
        </pc:spChg>
        <pc:spChg chg="add mod ord">
          <ac:chgData name="Smarius, John" userId="c30baacd-31b9-4ea6-b79e-1b4cd3c35358" providerId="ADAL" clId="{15DDC7AB-B56B-4C71-A374-806D6C6A36D8}" dt="2023-02-13T15:20:18.104" v="1840" actId="167"/>
          <ac:spMkLst>
            <pc:docMk/>
            <pc:sldMk cId="2849780158" sldId="6878"/>
            <ac:spMk id="22" creationId="{6EC941FA-433A-B7E3-DAF8-368B1176F8F0}"/>
          </ac:spMkLst>
        </pc:spChg>
        <pc:spChg chg="add mod ord">
          <ac:chgData name="Smarius, John" userId="c30baacd-31b9-4ea6-b79e-1b4cd3c35358" providerId="ADAL" clId="{15DDC7AB-B56B-4C71-A374-806D6C6A36D8}" dt="2023-02-13T15:20:18.104" v="1840" actId="167"/>
          <ac:spMkLst>
            <pc:docMk/>
            <pc:sldMk cId="2849780158" sldId="6878"/>
            <ac:spMk id="23" creationId="{D9BCDD41-156D-FC29-4AB7-05AA95376FB8}"/>
          </ac:spMkLst>
        </pc:spChg>
        <pc:spChg chg="mod">
          <ac:chgData name="Smarius, John" userId="c30baacd-31b9-4ea6-b79e-1b4cd3c35358" providerId="ADAL" clId="{15DDC7AB-B56B-4C71-A374-806D6C6A36D8}" dt="2023-02-13T12:00:35.438" v="1259"/>
          <ac:spMkLst>
            <pc:docMk/>
            <pc:sldMk cId="2849780158" sldId="6878"/>
            <ac:spMk id="95" creationId="{4C857EA8-76EC-475B-A87C-672DD792D997}"/>
          </ac:spMkLst>
        </pc:spChg>
        <pc:cxnChg chg="add mod">
          <ac:chgData name="Smarius, John" userId="c30baacd-31b9-4ea6-b79e-1b4cd3c35358" providerId="ADAL" clId="{15DDC7AB-B56B-4C71-A374-806D6C6A36D8}" dt="2023-02-13T15:15:09.048" v="1818" actId="208"/>
          <ac:cxnSpMkLst>
            <pc:docMk/>
            <pc:sldMk cId="2849780158" sldId="6878"/>
            <ac:cxnSpMk id="7" creationId="{839C0FC7-4EB0-8645-5F55-1FE30381C082}"/>
          </ac:cxnSpMkLst>
        </pc:cxnChg>
        <pc:cxnChg chg="add mod">
          <ac:chgData name="Smarius, John" userId="c30baacd-31b9-4ea6-b79e-1b4cd3c35358" providerId="ADAL" clId="{15DDC7AB-B56B-4C71-A374-806D6C6A36D8}" dt="2023-02-13T15:15:09.048" v="1818" actId="208"/>
          <ac:cxnSpMkLst>
            <pc:docMk/>
            <pc:sldMk cId="2849780158" sldId="6878"/>
            <ac:cxnSpMk id="10" creationId="{A208C38A-34E1-354D-9EAB-D5D0B7F62001}"/>
          </ac:cxnSpMkLst>
        </pc:cxnChg>
        <pc:cxnChg chg="add mod">
          <ac:chgData name="Smarius, John" userId="c30baacd-31b9-4ea6-b79e-1b4cd3c35358" providerId="ADAL" clId="{15DDC7AB-B56B-4C71-A374-806D6C6A36D8}" dt="2023-02-13T15:15:09.048" v="1818" actId="208"/>
          <ac:cxnSpMkLst>
            <pc:docMk/>
            <pc:sldMk cId="2849780158" sldId="6878"/>
            <ac:cxnSpMk id="13" creationId="{87E2ED4A-FD60-653C-7488-2914BB4D6668}"/>
          </ac:cxnSpMkLst>
        </pc:cxnChg>
      </pc:sldChg>
      <pc:sldChg chg="delSp modSp del mod">
        <pc:chgData name="Smarius, John" userId="c30baacd-31b9-4ea6-b79e-1b4cd3c35358" providerId="ADAL" clId="{15DDC7AB-B56B-4C71-A374-806D6C6A36D8}" dt="2023-02-13T14:32:09.546" v="1571" actId="47"/>
        <pc:sldMkLst>
          <pc:docMk/>
          <pc:sldMk cId="4226692742" sldId="6879"/>
        </pc:sldMkLst>
        <pc:spChg chg="del">
          <ac:chgData name="Smarius, John" userId="c30baacd-31b9-4ea6-b79e-1b4cd3c35358" providerId="ADAL" clId="{15DDC7AB-B56B-4C71-A374-806D6C6A36D8}" dt="2023-02-13T12:12:38.818" v="1317" actId="478"/>
          <ac:spMkLst>
            <pc:docMk/>
            <pc:sldMk cId="4226692742" sldId="6879"/>
            <ac:spMk id="2" creationId="{43ECB03C-F0A8-717A-D7C8-AE4CE22F6892}"/>
          </ac:spMkLst>
        </pc:spChg>
        <pc:spChg chg="del">
          <ac:chgData name="Smarius, John" userId="c30baacd-31b9-4ea6-b79e-1b4cd3c35358" providerId="ADAL" clId="{15DDC7AB-B56B-4C71-A374-806D6C6A36D8}" dt="2023-02-13T12:12:38.818" v="1317" actId="478"/>
          <ac:spMkLst>
            <pc:docMk/>
            <pc:sldMk cId="4226692742" sldId="6879"/>
            <ac:spMk id="3" creationId="{01563BB1-DE6E-5E63-1628-263755130448}"/>
          </ac:spMkLst>
        </pc:spChg>
        <pc:spChg chg="del">
          <ac:chgData name="Smarius, John" userId="c30baacd-31b9-4ea6-b79e-1b4cd3c35358" providerId="ADAL" clId="{15DDC7AB-B56B-4C71-A374-806D6C6A36D8}" dt="2023-02-13T12:12:38.818" v="1317" actId="478"/>
          <ac:spMkLst>
            <pc:docMk/>
            <pc:sldMk cId="4226692742" sldId="6879"/>
            <ac:spMk id="4" creationId="{F8649568-D2C9-2560-423D-E53C0E0B6DD8}"/>
          </ac:spMkLst>
        </pc:spChg>
        <pc:spChg chg="del">
          <ac:chgData name="Smarius, John" userId="c30baacd-31b9-4ea6-b79e-1b4cd3c35358" providerId="ADAL" clId="{15DDC7AB-B56B-4C71-A374-806D6C6A36D8}" dt="2023-02-13T12:12:38.818" v="1317" actId="478"/>
          <ac:spMkLst>
            <pc:docMk/>
            <pc:sldMk cId="4226692742" sldId="6879"/>
            <ac:spMk id="5" creationId="{68F0C71E-1A67-9AA2-3E38-102167ACE6A3}"/>
          </ac:spMkLst>
        </pc:spChg>
        <pc:spChg chg="del">
          <ac:chgData name="Smarius, John" userId="c30baacd-31b9-4ea6-b79e-1b4cd3c35358" providerId="ADAL" clId="{15DDC7AB-B56B-4C71-A374-806D6C6A36D8}" dt="2023-02-13T12:12:38.818" v="1317" actId="478"/>
          <ac:spMkLst>
            <pc:docMk/>
            <pc:sldMk cId="4226692742" sldId="6879"/>
            <ac:spMk id="6" creationId="{4FD8F3D9-B1D6-EA90-B241-301B3C77C542}"/>
          </ac:spMkLst>
        </pc:spChg>
        <pc:spChg chg="del">
          <ac:chgData name="Smarius, John" userId="c30baacd-31b9-4ea6-b79e-1b4cd3c35358" providerId="ADAL" clId="{15DDC7AB-B56B-4C71-A374-806D6C6A36D8}" dt="2023-02-13T12:12:38.818" v="1317" actId="478"/>
          <ac:spMkLst>
            <pc:docMk/>
            <pc:sldMk cId="4226692742" sldId="6879"/>
            <ac:spMk id="7" creationId="{D26A5B82-657D-E818-B02D-518ACA3FAE2B}"/>
          </ac:spMkLst>
        </pc:spChg>
        <pc:spChg chg="del">
          <ac:chgData name="Smarius, John" userId="c30baacd-31b9-4ea6-b79e-1b4cd3c35358" providerId="ADAL" clId="{15DDC7AB-B56B-4C71-A374-806D6C6A36D8}" dt="2023-02-13T12:12:38.818" v="1317" actId="478"/>
          <ac:spMkLst>
            <pc:docMk/>
            <pc:sldMk cId="4226692742" sldId="6879"/>
            <ac:spMk id="8" creationId="{EE961B23-FFCC-DD18-84BC-3980099937E7}"/>
          </ac:spMkLst>
        </pc:spChg>
        <pc:spChg chg="del">
          <ac:chgData name="Smarius, John" userId="c30baacd-31b9-4ea6-b79e-1b4cd3c35358" providerId="ADAL" clId="{15DDC7AB-B56B-4C71-A374-806D6C6A36D8}" dt="2023-02-13T12:12:38.818" v="1317" actId="478"/>
          <ac:spMkLst>
            <pc:docMk/>
            <pc:sldMk cId="4226692742" sldId="6879"/>
            <ac:spMk id="14" creationId="{C7403CBA-B6BE-8081-B772-F7D656388565}"/>
          </ac:spMkLst>
        </pc:spChg>
        <pc:spChg chg="del">
          <ac:chgData name="Smarius, John" userId="c30baacd-31b9-4ea6-b79e-1b4cd3c35358" providerId="ADAL" clId="{15DDC7AB-B56B-4C71-A374-806D6C6A36D8}" dt="2023-02-13T12:12:38.818" v="1317" actId="478"/>
          <ac:spMkLst>
            <pc:docMk/>
            <pc:sldMk cId="4226692742" sldId="6879"/>
            <ac:spMk id="15" creationId="{F2230DD6-D516-CC61-91A5-392E5D68644C}"/>
          </ac:spMkLst>
        </pc:spChg>
        <pc:spChg chg="del">
          <ac:chgData name="Smarius, John" userId="c30baacd-31b9-4ea6-b79e-1b4cd3c35358" providerId="ADAL" clId="{15DDC7AB-B56B-4C71-A374-806D6C6A36D8}" dt="2023-02-13T12:12:38.818" v="1317" actId="478"/>
          <ac:spMkLst>
            <pc:docMk/>
            <pc:sldMk cId="4226692742" sldId="6879"/>
            <ac:spMk id="17" creationId="{CA634CFD-EE70-E42A-AA39-F8D1E49AF15A}"/>
          </ac:spMkLst>
        </pc:spChg>
        <pc:spChg chg="del">
          <ac:chgData name="Smarius, John" userId="c30baacd-31b9-4ea6-b79e-1b4cd3c35358" providerId="ADAL" clId="{15DDC7AB-B56B-4C71-A374-806D6C6A36D8}" dt="2023-02-13T12:12:38.818" v="1317" actId="478"/>
          <ac:spMkLst>
            <pc:docMk/>
            <pc:sldMk cId="4226692742" sldId="6879"/>
            <ac:spMk id="18" creationId="{B5548B08-DBA1-0653-7F5C-E3F1017E9B5F}"/>
          </ac:spMkLst>
        </pc:spChg>
        <pc:spChg chg="del">
          <ac:chgData name="Smarius, John" userId="c30baacd-31b9-4ea6-b79e-1b4cd3c35358" providerId="ADAL" clId="{15DDC7AB-B56B-4C71-A374-806D6C6A36D8}" dt="2023-02-13T12:12:38.818" v="1317" actId="478"/>
          <ac:spMkLst>
            <pc:docMk/>
            <pc:sldMk cId="4226692742" sldId="6879"/>
            <ac:spMk id="19" creationId="{045EF4C0-5781-A5B9-D275-371F13F30C51}"/>
          </ac:spMkLst>
        </pc:spChg>
        <pc:spChg chg="del">
          <ac:chgData name="Smarius, John" userId="c30baacd-31b9-4ea6-b79e-1b4cd3c35358" providerId="ADAL" clId="{15DDC7AB-B56B-4C71-A374-806D6C6A36D8}" dt="2023-02-13T12:12:38.818" v="1317" actId="478"/>
          <ac:spMkLst>
            <pc:docMk/>
            <pc:sldMk cId="4226692742" sldId="6879"/>
            <ac:spMk id="20" creationId="{F32677C1-A47B-8AE6-248E-1FF8D8260F64}"/>
          </ac:spMkLst>
        </pc:spChg>
        <pc:spChg chg="del">
          <ac:chgData name="Smarius, John" userId="c30baacd-31b9-4ea6-b79e-1b4cd3c35358" providerId="ADAL" clId="{15DDC7AB-B56B-4C71-A374-806D6C6A36D8}" dt="2023-02-13T12:12:38.818" v="1317" actId="478"/>
          <ac:spMkLst>
            <pc:docMk/>
            <pc:sldMk cId="4226692742" sldId="6879"/>
            <ac:spMk id="21" creationId="{BC0AAC4B-1FC5-6E89-0F86-E45780042D80}"/>
          </ac:spMkLst>
        </pc:spChg>
        <pc:spChg chg="del">
          <ac:chgData name="Smarius, John" userId="c30baacd-31b9-4ea6-b79e-1b4cd3c35358" providerId="ADAL" clId="{15DDC7AB-B56B-4C71-A374-806D6C6A36D8}" dt="2023-02-13T12:12:38.818" v="1317" actId="478"/>
          <ac:spMkLst>
            <pc:docMk/>
            <pc:sldMk cId="4226692742" sldId="6879"/>
            <ac:spMk id="53" creationId="{506C3558-35DF-4693-A4C4-7D244681244A}"/>
          </ac:spMkLst>
        </pc:spChg>
        <pc:spChg chg="mod">
          <ac:chgData name="Smarius, John" userId="c30baacd-31b9-4ea6-b79e-1b4cd3c35358" providerId="ADAL" clId="{15DDC7AB-B56B-4C71-A374-806D6C6A36D8}" dt="2023-02-13T12:12:58.262" v="1318"/>
          <ac:spMkLst>
            <pc:docMk/>
            <pc:sldMk cId="4226692742" sldId="6879"/>
            <ac:spMk id="95" creationId="{4C857EA8-76EC-475B-A87C-672DD792D997}"/>
          </ac:spMkLst>
        </pc:spChg>
        <pc:spChg chg="del">
          <ac:chgData name="Smarius, John" userId="c30baacd-31b9-4ea6-b79e-1b4cd3c35358" providerId="ADAL" clId="{15DDC7AB-B56B-4C71-A374-806D6C6A36D8}" dt="2023-02-13T12:12:38.818" v="1317" actId="478"/>
          <ac:spMkLst>
            <pc:docMk/>
            <pc:sldMk cId="4226692742" sldId="6879"/>
            <ac:spMk id="137" creationId="{90F484DB-5037-43FD-9FD6-2420CF6EC4B3}"/>
          </ac:spMkLst>
        </pc:spChg>
        <pc:spChg chg="del">
          <ac:chgData name="Smarius, John" userId="c30baacd-31b9-4ea6-b79e-1b4cd3c35358" providerId="ADAL" clId="{15DDC7AB-B56B-4C71-A374-806D6C6A36D8}" dt="2023-02-13T12:12:38.818" v="1317" actId="478"/>
          <ac:spMkLst>
            <pc:docMk/>
            <pc:sldMk cId="4226692742" sldId="6879"/>
            <ac:spMk id="139" creationId="{9F50BA6B-5D44-49DC-A3E1-CC0F4CDE2F89}"/>
          </ac:spMkLst>
        </pc:spChg>
        <pc:cxnChg chg="del">
          <ac:chgData name="Smarius, John" userId="c30baacd-31b9-4ea6-b79e-1b4cd3c35358" providerId="ADAL" clId="{15DDC7AB-B56B-4C71-A374-806D6C6A36D8}" dt="2023-02-13T12:12:38.818" v="1317" actId="478"/>
          <ac:cxnSpMkLst>
            <pc:docMk/>
            <pc:sldMk cId="4226692742" sldId="6879"/>
            <ac:cxnSpMk id="10" creationId="{F83E053F-20C7-BF23-2F23-9D50D33CE2EA}"/>
          </ac:cxnSpMkLst>
        </pc:cxnChg>
        <pc:cxnChg chg="del mod">
          <ac:chgData name="Smarius, John" userId="c30baacd-31b9-4ea6-b79e-1b4cd3c35358" providerId="ADAL" clId="{15DDC7AB-B56B-4C71-A374-806D6C6A36D8}" dt="2023-02-13T12:12:38.818" v="1317" actId="478"/>
          <ac:cxnSpMkLst>
            <pc:docMk/>
            <pc:sldMk cId="4226692742" sldId="6879"/>
            <ac:cxnSpMk id="11" creationId="{695538D9-5363-C30D-78DF-B9C5115B7812}"/>
          </ac:cxnSpMkLst>
        </pc:cxnChg>
        <pc:cxnChg chg="del mod">
          <ac:chgData name="Smarius, John" userId="c30baacd-31b9-4ea6-b79e-1b4cd3c35358" providerId="ADAL" clId="{15DDC7AB-B56B-4C71-A374-806D6C6A36D8}" dt="2023-02-13T12:12:38.818" v="1317" actId="478"/>
          <ac:cxnSpMkLst>
            <pc:docMk/>
            <pc:sldMk cId="4226692742" sldId="6879"/>
            <ac:cxnSpMk id="12" creationId="{2F2D00AA-2944-7329-1686-6344FAF3F9CB}"/>
          </ac:cxnSpMkLst>
        </pc:cxnChg>
        <pc:cxnChg chg="del">
          <ac:chgData name="Smarius, John" userId="c30baacd-31b9-4ea6-b79e-1b4cd3c35358" providerId="ADAL" clId="{15DDC7AB-B56B-4C71-A374-806D6C6A36D8}" dt="2023-02-13T12:12:38.818" v="1317" actId="478"/>
          <ac:cxnSpMkLst>
            <pc:docMk/>
            <pc:sldMk cId="4226692742" sldId="6879"/>
            <ac:cxnSpMk id="13" creationId="{CCCD968D-392F-2E21-3466-F2D96F52E708}"/>
          </ac:cxnSpMkLst>
        </pc:cxnChg>
      </pc:sldChg>
      <pc:sldChg chg="addSp delSp modSp mod modTransition">
        <pc:chgData name="Smarius, John" userId="c30baacd-31b9-4ea6-b79e-1b4cd3c35358" providerId="ADAL" clId="{15DDC7AB-B56B-4C71-A374-806D6C6A36D8}" dt="2023-02-13T15:49:37.230" v="2157"/>
        <pc:sldMkLst>
          <pc:docMk/>
          <pc:sldMk cId="1302854102" sldId="6880"/>
        </pc:sldMkLst>
        <pc:spChg chg="del mod">
          <ac:chgData name="Smarius, John" userId="c30baacd-31b9-4ea6-b79e-1b4cd3c35358" providerId="ADAL" clId="{15DDC7AB-B56B-4C71-A374-806D6C6A36D8}" dt="2023-02-13T15:35:55.054" v="2044" actId="478"/>
          <ac:spMkLst>
            <pc:docMk/>
            <pc:sldMk cId="1302854102" sldId="6880"/>
            <ac:spMk id="2" creationId="{011690B2-BBDA-3E9F-DEA2-D28CF887AA54}"/>
          </ac:spMkLst>
        </pc:spChg>
        <pc:spChg chg="del mod">
          <ac:chgData name="Smarius, John" userId="c30baacd-31b9-4ea6-b79e-1b4cd3c35358" providerId="ADAL" clId="{15DDC7AB-B56B-4C71-A374-806D6C6A36D8}" dt="2023-02-13T15:35:55.054" v="2044" actId="478"/>
          <ac:spMkLst>
            <pc:docMk/>
            <pc:sldMk cId="1302854102" sldId="6880"/>
            <ac:spMk id="4" creationId="{B6CCC6E6-7CF6-E004-185B-B54D813B3714}"/>
          </ac:spMkLst>
        </pc:spChg>
        <pc:spChg chg="del mod">
          <ac:chgData name="Smarius, John" userId="c30baacd-31b9-4ea6-b79e-1b4cd3c35358" providerId="ADAL" clId="{15DDC7AB-B56B-4C71-A374-806D6C6A36D8}" dt="2023-02-13T15:35:55.054" v="2044" actId="478"/>
          <ac:spMkLst>
            <pc:docMk/>
            <pc:sldMk cId="1302854102" sldId="6880"/>
            <ac:spMk id="5" creationId="{EB36734B-DB74-3A83-B5A1-F3E60FC8B4CF}"/>
          </ac:spMkLst>
        </pc:spChg>
        <pc:spChg chg="del mod">
          <ac:chgData name="Smarius, John" userId="c30baacd-31b9-4ea6-b79e-1b4cd3c35358" providerId="ADAL" clId="{15DDC7AB-B56B-4C71-A374-806D6C6A36D8}" dt="2023-02-13T15:35:55.054" v="2044" actId="478"/>
          <ac:spMkLst>
            <pc:docMk/>
            <pc:sldMk cId="1302854102" sldId="6880"/>
            <ac:spMk id="6" creationId="{9FD8B5B9-FA09-2F7B-ADD3-293F0044E14C}"/>
          </ac:spMkLst>
        </pc:spChg>
        <pc:spChg chg="del mod">
          <ac:chgData name="Smarius, John" userId="c30baacd-31b9-4ea6-b79e-1b4cd3c35358" providerId="ADAL" clId="{15DDC7AB-B56B-4C71-A374-806D6C6A36D8}" dt="2023-02-13T15:35:55.054" v="2044" actId="478"/>
          <ac:spMkLst>
            <pc:docMk/>
            <pc:sldMk cId="1302854102" sldId="6880"/>
            <ac:spMk id="7" creationId="{143982D2-8657-4723-AC2D-B6BE63453D8D}"/>
          </ac:spMkLst>
        </pc:spChg>
        <pc:spChg chg="del mod">
          <ac:chgData name="Smarius, John" userId="c30baacd-31b9-4ea6-b79e-1b4cd3c35358" providerId="ADAL" clId="{15DDC7AB-B56B-4C71-A374-806D6C6A36D8}" dt="2023-02-13T15:35:55.054" v="2044" actId="478"/>
          <ac:spMkLst>
            <pc:docMk/>
            <pc:sldMk cId="1302854102" sldId="6880"/>
            <ac:spMk id="8" creationId="{0EA7EC8D-AE70-7BF5-009B-E6584DBCDFC6}"/>
          </ac:spMkLst>
        </pc:spChg>
        <pc:spChg chg="del mod">
          <ac:chgData name="Smarius, John" userId="c30baacd-31b9-4ea6-b79e-1b4cd3c35358" providerId="ADAL" clId="{15DDC7AB-B56B-4C71-A374-806D6C6A36D8}" dt="2023-02-13T15:35:55.054" v="2044" actId="478"/>
          <ac:spMkLst>
            <pc:docMk/>
            <pc:sldMk cId="1302854102" sldId="6880"/>
            <ac:spMk id="9" creationId="{E7020A7C-329F-FC76-E815-71CD50542648}"/>
          </ac:spMkLst>
        </pc:spChg>
        <pc:spChg chg="del mod">
          <ac:chgData name="Smarius, John" userId="c30baacd-31b9-4ea6-b79e-1b4cd3c35358" providerId="ADAL" clId="{15DDC7AB-B56B-4C71-A374-806D6C6A36D8}" dt="2023-02-13T15:35:55.054" v="2044" actId="478"/>
          <ac:spMkLst>
            <pc:docMk/>
            <pc:sldMk cId="1302854102" sldId="6880"/>
            <ac:spMk id="10" creationId="{00AF0AA8-D20E-F4D2-DD68-059923093CD7}"/>
          </ac:spMkLst>
        </pc:spChg>
        <pc:spChg chg="add del mod">
          <ac:chgData name="Smarius, John" userId="c30baacd-31b9-4ea6-b79e-1b4cd3c35358" providerId="ADAL" clId="{15DDC7AB-B56B-4C71-A374-806D6C6A36D8}" dt="2023-02-13T15:35:55.054" v="2044" actId="478"/>
          <ac:spMkLst>
            <pc:docMk/>
            <pc:sldMk cId="1302854102" sldId="6880"/>
            <ac:spMk id="12" creationId="{72EA0AA0-DBF5-CC0C-B2FD-DBF7B03C9BE2}"/>
          </ac:spMkLst>
        </pc:spChg>
        <pc:spChg chg="add del mod">
          <ac:chgData name="Smarius, John" userId="c30baacd-31b9-4ea6-b79e-1b4cd3c35358" providerId="ADAL" clId="{15DDC7AB-B56B-4C71-A374-806D6C6A36D8}" dt="2023-02-13T15:35:55.054" v="2044" actId="478"/>
          <ac:spMkLst>
            <pc:docMk/>
            <pc:sldMk cId="1302854102" sldId="6880"/>
            <ac:spMk id="13" creationId="{2E93993B-118C-6150-F51B-A36657968F11}"/>
          </ac:spMkLst>
        </pc:spChg>
        <pc:spChg chg="add del mod ord">
          <ac:chgData name="Smarius, John" userId="c30baacd-31b9-4ea6-b79e-1b4cd3c35358" providerId="ADAL" clId="{15DDC7AB-B56B-4C71-A374-806D6C6A36D8}" dt="2023-02-13T15:35:55.054" v="2044" actId="478"/>
          <ac:spMkLst>
            <pc:docMk/>
            <pc:sldMk cId="1302854102" sldId="6880"/>
            <ac:spMk id="15" creationId="{68BFB4F5-D6DE-D324-B014-CC3C53FA3047}"/>
          </ac:spMkLst>
        </pc:spChg>
        <pc:spChg chg="add del mod ord">
          <ac:chgData name="Smarius, John" userId="c30baacd-31b9-4ea6-b79e-1b4cd3c35358" providerId="ADAL" clId="{15DDC7AB-B56B-4C71-A374-806D6C6A36D8}" dt="2023-02-13T15:35:55.054" v="2044" actId="478"/>
          <ac:spMkLst>
            <pc:docMk/>
            <pc:sldMk cId="1302854102" sldId="6880"/>
            <ac:spMk id="16" creationId="{1AB23511-4D03-5257-00A7-2930D017693F}"/>
          </ac:spMkLst>
        </pc:spChg>
        <pc:spChg chg="add del mod">
          <ac:chgData name="Smarius, John" userId="c30baacd-31b9-4ea6-b79e-1b4cd3c35358" providerId="ADAL" clId="{15DDC7AB-B56B-4C71-A374-806D6C6A36D8}" dt="2023-02-13T15:35:55.054" v="2044" actId="478"/>
          <ac:spMkLst>
            <pc:docMk/>
            <pc:sldMk cId="1302854102" sldId="6880"/>
            <ac:spMk id="18" creationId="{7B1E2887-37B1-CB71-74AD-91FAAE5A48F9}"/>
          </ac:spMkLst>
        </pc:spChg>
        <pc:spChg chg="add del mod ord">
          <ac:chgData name="Smarius, John" userId="c30baacd-31b9-4ea6-b79e-1b4cd3c35358" providerId="ADAL" clId="{15DDC7AB-B56B-4C71-A374-806D6C6A36D8}" dt="2023-02-13T15:35:55.054" v="2044" actId="478"/>
          <ac:spMkLst>
            <pc:docMk/>
            <pc:sldMk cId="1302854102" sldId="6880"/>
            <ac:spMk id="19" creationId="{441766C9-AE8C-DBA8-2D35-182C1BCEA8F7}"/>
          </ac:spMkLst>
        </pc:spChg>
        <pc:spChg chg="add del mod ord">
          <ac:chgData name="Smarius, John" userId="c30baacd-31b9-4ea6-b79e-1b4cd3c35358" providerId="ADAL" clId="{15DDC7AB-B56B-4C71-A374-806D6C6A36D8}" dt="2023-02-13T15:35:55.054" v="2044" actId="478"/>
          <ac:spMkLst>
            <pc:docMk/>
            <pc:sldMk cId="1302854102" sldId="6880"/>
            <ac:spMk id="20" creationId="{7ADF7131-28E4-E6F3-7016-C5FD6D5C68AB}"/>
          </ac:spMkLst>
        </pc:spChg>
        <pc:spChg chg="del mod">
          <ac:chgData name="Smarius, John" userId="c30baacd-31b9-4ea6-b79e-1b4cd3c35358" providerId="ADAL" clId="{15DDC7AB-B56B-4C71-A374-806D6C6A36D8}" dt="2023-02-13T15:35:55.054" v="2044" actId="478"/>
          <ac:spMkLst>
            <pc:docMk/>
            <pc:sldMk cId="1302854102" sldId="6880"/>
            <ac:spMk id="36" creationId="{48F6D022-3EDC-9F0F-F476-12AC7226B85C}"/>
          </ac:spMkLst>
        </pc:spChg>
        <pc:spChg chg="del mod">
          <ac:chgData name="Smarius, John" userId="c30baacd-31b9-4ea6-b79e-1b4cd3c35358" providerId="ADAL" clId="{15DDC7AB-B56B-4C71-A374-806D6C6A36D8}" dt="2023-02-13T12:25:37.377" v="1409" actId="478"/>
          <ac:spMkLst>
            <pc:docMk/>
            <pc:sldMk cId="1302854102" sldId="6880"/>
            <ac:spMk id="37" creationId="{9597202D-9D40-DDC7-1657-247DB37BC787}"/>
          </ac:spMkLst>
        </pc:spChg>
        <pc:spChg chg="del mod">
          <ac:chgData name="Smarius, John" userId="c30baacd-31b9-4ea6-b79e-1b4cd3c35358" providerId="ADAL" clId="{15DDC7AB-B56B-4C71-A374-806D6C6A36D8}" dt="2023-02-13T12:25:34.042" v="1408" actId="478"/>
          <ac:spMkLst>
            <pc:docMk/>
            <pc:sldMk cId="1302854102" sldId="6880"/>
            <ac:spMk id="38" creationId="{A05B0218-A2F4-FDEB-C302-0239BDE88359}"/>
          </ac:spMkLst>
        </pc:spChg>
        <pc:spChg chg="del mod">
          <ac:chgData name="Smarius, John" userId="c30baacd-31b9-4ea6-b79e-1b4cd3c35358" providerId="ADAL" clId="{15DDC7AB-B56B-4C71-A374-806D6C6A36D8}" dt="2023-02-13T12:26:32.457" v="1415" actId="478"/>
          <ac:spMkLst>
            <pc:docMk/>
            <pc:sldMk cId="1302854102" sldId="6880"/>
            <ac:spMk id="39" creationId="{8C70204A-75BB-426C-43C6-D247618816BF}"/>
          </ac:spMkLst>
        </pc:spChg>
        <pc:spChg chg="del mod">
          <ac:chgData name="Smarius, John" userId="c30baacd-31b9-4ea6-b79e-1b4cd3c35358" providerId="ADAL" clId="{15DDC7AB-B56B-4C71-A374-806D6C6A36D8}" dt="2023-02-13T12:26:32.457" v="1415" actId="478"/>
          <ac:spMkLst>
            <pc:docMk/>
            <pc:sldMk cId="1302854102" sldId="6880"/>
            <ac:spMk id="40" creationId="{C06CC3B6-73A4-24FD-22E2-31E783383CE0}"/>
          </ac:spMkLst>
        </pc:spChg>
        <pc:spChg chg="del mod">
          <ac:chgData name="Smarius, John" userId="c30baacd-31b9-4ea6-b79e-1b4cd3c35358" providerId="ADAL" clId="{15DDC7AB-B56B-4C71-A374-806D6C6A36D8}" dt="2023-02-13T12:26:43.457" v="1417" actId="478"/>
          <ac:spMkLst>
            <pc:docMk/>
            <pc:sldMk cId="1302854102" sldId="6880"/>
            <ac:spMk id="41" creationId="{C9B0CA98-2B8F-95EF-6325-FA74B0D8A5AD}"/>
          </ac:spMkLst>
        </pc:spChg>
        <pc:spChg chg="del mod">
          <ac:chgData name="Smarius, John" userId="c30baacd-31b9-4ea6-b79e-1b4cd3c35358" providerId="ADAL" clId="{15DDC7AB-B56B-4C71-A374-806D6C6A36D8}" dt="2023-02-13T12:27:47.308" v="1426" actId="478"/>
          <ac:spMkLst>
            <pc:docMk/>
            <pc:sldMk cId="1302854102" sldId="6880"/>
            <ac:spMk id="42" creationId="{BB983FE6-3FB2-9241-D3CC-64A4AFE37014}"/>
          </ac:spMkLst>
        </pc:spChg>
        <pc:spChg chg="del mod">
          <ac:chgData name="Smarius, John" userId="c30baacd-31b9-4ea6-b79e-1b4cd3c35358" providerId="ADAL" clId="{15DDC7AB-B56B-4C71-A374-806D6C6A36D8}" dt="2023-02-13T12:26:35.500" v="1416" actId="478"/>
          <ac:spMkLst>
            <pc:docMk/>
            <pc:sldMk cId="1302854102" sldId="6880"/>
            <ac:spMk id="43" creationId="{7EEEE656-E249-04F2-C1EB-A497779EF058}"/>
          </ac:spMkLst>
        </pc:spChg>
        <pc:spChg chg="add mod">
          <ac:chgData name="Smarius, John" userId="c30baacd-31b9-4ea6-b79e-1b4cd3c35358" providerId="ADAL" clId="{15DDC7AB-B56B-4C71-A374-806D6C6A36D8}" dt="2023-02-13T14:25:36.267" v="1460" actId="571"/>
          <ac:spMkLst>
            <pc:docMk/>
            <pc:sldMk cId="1302854102" sldId="6880"/>
            <ac:spMk id="78" creationId="{C9E15252-409B-B1C2-9BC7-820E771A3280}"/>
          </ac:spMkLst>
        </pc:spChg>
        <pc:spChg chg="add mod">
          <ac:chgData name="Smarius, John" userId="c30baacd-31b9-4ea6-b79e-1b4cd3c35358" providerId="ADAL" clId="{15DDC7AB-B56B-4C71-A374-806D6C6A36D8}" dt="2023-02-13T14:25:36.267" v="1460" actId="571"/>
          <ac:spMkLst>
            <pc:docMk/>
            <pc:sldMk cId="1302854102" sldId="6880"/>
            <ac:spMk id="79" creationId="{045BFE77-26C0-F7C1-AE4F-672BC758F203}"/>
          </ac:spMkLst>
        </pc:spChg>
        <pc:spChg chg="add mod">
          <ac:chgData name="Smarius, John" userId="c30baacd-31b9-4ea6-b79e-1b4cd3c35358" providerId="ADAL" clId="{15DDC7AB-B56B-4C71-A374-806D6C6A36D8}" dt="2023-02-13T15:35:59.090" v="2045"/>
          <ac:spMkLst>
            <pc:docMk/>
            <pc:sldMk cId="1302854102" sldId="6880"/>
            <ac:spMk id="89" creationId="{F46A3AFF-9F99-DFD6-5E36-68930B4D8E7B}"/>
          </ac:spMkLst>
        </pc:spChg>
        <pc:spChg chg="add mod ord">
          <ac:chgData name="Smarius, John" userId="c30baacd-31b9-4ea6-b79e-1b4cd3c35358" providerId="ADAL" clId="{15DDC7AB-B56B-4C71-A374-806D6C6A36D8}" dt="2023-02-13T15:36:29.020" v="2092" actId="167"/>
          <ac:spMkLst>
            <pc:docMk/>
            <pc:sldMk cId="1302854102" sldId="6880"/>
            <ac:spMk id="90" creationId="{A2186E63-F3AC-2337-B6CF-9D95CDAAA0B8}"/>
          </ac:spMkLst>
        </pc:spChg>
        <pc:spChg chg="add mod">
          <ac:chgData name="Smarius, John" userId="c30baacd-31b9-4ea6-b79e-1b4cd3c35358" providerId="ADAL" clId="{15DDC7AB-B56B-4C71-A374-806D6C6A36D8}" dt="2023-02-13T15:35:59.090" v="2045"/>
          <ac:spMkLst>
            <pc:docMk/>
            <pc:sldMk cId="1302854102" sldId="6880"/>
            <ac:spMk id="91" creationId="{26128FC0-49F4-4AFA-5676-550B3F03CFCE}"/>
          </ac:spMkLst>
        </pc:spChg>
        <pc:spChg chg="add mod">
          <ac:chgData name="Smarius, John" userId="c30baacd-31b9-4ea6-b79e-1b4cd3c35358" providerId="ADAL" clId="{15DDC7AB-B56B-4C71-A374-806D6C6A36D8}" dt="2023-02-13T15:35:59.090" v="2045"/>
          <ac:spMkLst>
            <pc:docMk/>
            <pc:sldMk cId="1302854102" sldId="6880"/>
            <ac:spMk id="92" creationId="{2098C2D3-28FF-0773-3847-F5E3AC61CB7C}"/>
          </ac:spMkLst>
        </pc:spChg>
        <pc:spChg chg="add mod">
          <ac:chgData name="Smarius, John" userId="c30baacd-31b9-4ea6-b79e-1b4cd3c35358" providerId="ADAL" clId="{15DDC7AB-B56B-4C71-A374-806D6C6A36D8}" dt="2023-02-13T15:35:59.090" v="2045"/>
          <ac:spMkLst>
            <pc:docMk/>
            <pc:sldMk cId="1302854102" sldId="6880"/>
            <ac:spMk id="93" creationId="{9401402B-D4A0-5A14-4455-4DA7A24CC71A}"/>
          </ac:spMkLst>
        </pc:spChg>
        <pc:spChg chg="add mod ord">
          <ac:chgData name="Smarius, John" userId="c30baacd-31b9-4ea6-b79e-1b4cd3c35358" providerId="ADAL" clId="{15DDC7AB-B56B-4C71-A374-806D6C6A36D8}" dt="2023-02-13T15:36:51.124" v="2118" actId="167"/>
          <ac:spMkLst>
            <pc:docMk/>
            <pc:sldMk cId="1302854102" sldId="6880"/>
            <ac:spMk id="96" creationId="{A156BE39-40B6-CBE3-E5B5-3CCB7B866CB5}"/>
          </ac:spMkLst>
        </pc:spChg>
        <pc:spChg chg="add mod ord">
          <ac:chgData name="Smarius, John" userId="c30baacd-31b9-4ea6-b79e-1b4cd3c35358" providerId="ADAL" clId="{15DDC7AB-B56B-4C71-A374-806D6C6A36D8}" dt="2023-02-13T15:36:51.124" v="2118" actId="167"/>
          <ac:spMkLst>
            <pc:docMk/>
            <pc:sldMk cId="1302854102" sldId="6880"/>
            <ac:spMk id="97" creationId="{27E7D857-06E7-5EC0-F353-497246A0186C}"/>
          </ac:spMkLst>
        </pc:spChg>
        <pc:spChg chg="add mod ord">
          <ac:chgData name="Smarius, John" userId="c30baacd-31b9-4ea6-b79e-1b4cd3c35358" providerId="ADAL" clId="{15DDC7AB-B56B-4C71-A374-806D6C6A36D8}" dt="2023-02-13T15:36:15.372" v="2069" actId="167"/>
          <ac:spMkLst>
            <pc:docMk/>
            <pc:sldMk cId="1302854102" sldId="6880"/>
            <ac:spMk id="98" creationId="{AF2A34C1-8B6C-A48E-2F73-B87ECD3372BF}"/>
          </ac:spMkLst>
        </pc:spChg>
        <pc:spChg chg="add mod">
          <ac:chgData name="Smarius, John" userId="c30baacd-31b9-4ea6-b79e-1b4cd3c35358" providerId="ADAL" clId="{15DDC7AB-B56B-4C71-A374-806D6C6A36D8}" dt="2023-02-13T15:35:59.090" v="2045"/>
          <ac:spMkLst>
            <pc:docMk/>
            <pc:sldMk cId="1302854102" sldId="6880"/>
            <ac:spMk id="99" creationId="{BBCAAE0D-89D2-AD1F-015F-2D2A9363B3F5}"/>
          </ac:spMkLst>
        </pc:spChg>
        <pc:spChg chg="add mod">
          <ac:chgData name="Smarius, John" userId="c30baacd-31b9-4ea6-b79e-1b4cd3c35358" providerId="ADAL" clId="{15DDC7AB-B56B-4C71-A374-806D6C6A36D8}" dt="2023-02-13T15:35:59.090" v="2045"/>
          <ac:spMkLst>
            <pc:docMk/>
            <pc:sldMk cId="1302854102" sldId="6880"/>
            <ac:spMk id="100" creationId="{4E92359E-FEF8-60FB-879D-CF53ADFD3D63}"/>
          </ac:spMkLst>
        </pc:spChg>
        <pc:spChg chg="add mod">
          <ac:chgData name="Smarius, John" userId="c30baacd-31b9-4ea6-b79e-1b4cd3c35358" providerId="ADAL" clId="{15DDC7AB-B56B-4C71-A374-806D6C6A36D8}" dt="2023-02-13T15:35:59.090" v="2045"/>
          <ac:spMkLst>
            <pc:docMk/>
            <pc:sldMk cId="1302854102" sldId="6880"/>
            <ac:spMk id="101" creationId="{B8B784BC-7CD3-C5B4-30DC-79F4CE90B529}"/>
          </ac:spMkLst>
        </pc:spChg>
        <pc:spChg chg="add mod">
          <ac:chgData name="Smarius, John" userId="c30baacd-31b9-4ea6-b79e-1b4cd3c35358" providerId="ADAL" clId="{15DDC7AB-B56B-4C71-A374-806D6C6A36D8}" dt="2023-02-13T15:35:59.090" v="2045"/>
          <ac:spMkLst>
            <pc:docMk/>
            <pc:sldMk cId="1302854102" sldId="6880"/>
            <ac:spMk id="102" creationId="{BB979AB6-9868-265D-CB93-4388DC96C33B}"/>
          </ac:spMkLst>
        </pc:spChg>
        <pc:spChg chg="add mod">
          <ac:chgData name="Smarius, John" userId="c30baacd-31b9-4ea6-b79e-1b4cd3c35358" providerId="ADAL" clId="{15DDC7AB-B56B-4C71-A374-806D6C6A36D8}" dt="2023-02-13T15:35:59.090" v="2045"/>
          <ac:spMkLst>
            <pc:docMk/>
            <pc:sldMk cId="1302854102" sldId="6880"/>
            <ac:spMk id="103" creationId="{C5BF4F66-572D-7787-FD61-BDBD233F4D61}"/>
          </ac:spMkLst>
        </pc:spChg>
        <pc:spChg chg="add mod">
          <ac:chgData name="Smarius, John" userId="c30baacd-31b9-4ea6-b79e-1b4cd3c35358" providerId="ADAL" clId="{15DDC7AB-B56B-4C71-A374-806D6C6A36D8}" dt="2023-02-13T15:35:59.090" v="2045"/>
          <ac:spMkLst>
            <pc:docMk/>
            <pc:sldMk cId="1302854102" sldId="6880"/>
            <ac:spMk id="104" creationId="{651DFF5E-650E-64E0-9146-44D8422335DA}"/>
          </ac:spMkLst>
        </pc:spChg>
        <pc:spChg chg="add mod">
          <ac:chgData name="Smarius, John" userId="c30baacd-31b9-4ea6-b79e-1b4cd3c35358" providerId="ADAL" clId="{15DDC7AB-B56B-4C71-A374-806D6C6A36D8}" dt="2023-02-13T15:35:59.090" v="2045"/>
          <ac:spMkLst>
            <pc:docMk/>
            <pc:sldMk cId="1302854102" sldId="6880"/>
            <ac:spMk id="105" creationId="{1F60F198-BB20-DD6C-D388-9EDE4987231B}"/>
          </ac:spMkLst>
        </pc:spChg>
        <pc:spChg chg="add mod">
          <ac:chgData name="Smarius, John" userId="c30baacd-31b9-4ea6-b79e-1b4cd3c35358" providerId="ADAL" clId="{15DDC7AB-B56B-4C71-A374-806D6C6A36D8}" dt="2023-02-13T15:35:59.090" v="2045"/>
          <ac:spMkLst>
            <pc:docMk/>
            <pc:sldMk cId="1302854102" sldId="6880"/>
            <ac:spMk id="106" creationId="{CCEBE7C3-3C8D-6093-8A8D-A1B94181021A}"/>
          </ac:spMkLst>
        </pc:spChg>
        <pc:picChg chg="del">
          <ac:chgData name="Smarius, John" userId="c30baacd-31b9-4ea6-b79e-1b4cd3c35358" providerId="ADAL" clId="{15DDC7AB-B56B-4C71-A374-806D6C6A36D8}" dt="2023-02-13T12:21:07.756" v="1372" actId="478"/>
          <ac:picMkLst>
            <pc:docMk/>
            <pc:sldMk cId="1302854102" sldId="6880"/>
            <ac:picMk id="3" creationId="{8B46F81B-599F-6DC1-0D5F-3160AE68CDA3}"/>
          </ac:picMkLst>
        </pc:picChg>
        <pc:cxnChg chg="del mod">
          <ac:chgData name="Smarius, John" userId="c30baacd-31b9-4ea6-b79e-1b4cd3c35358" providerId="ADAL" clId="{15DDC7AB-B56B-4C71-A374-806D6C6A36D8}" dt="2023-02-13T15:35:55.054" v="2044" actId="478"/>
          <ac:cxnSpMkLst>
            <pc:docMk/>
            <pc:sldMk cId="1302854102" sldId="6880"/>
            <ac:cxnSpMk id="11" creationId="{4FBEA629-A789-8E05-BB67-25D82174FD70}"/>
          </ac:cxnSpMkLst>
        </pc:cxnChg>
        <pc:cxnChg chg="del mod">
          <ac:chgData name="Smarius, John" userId="c30baacd-31b9-4ea6-b79e-1b4cd3c35358" providerId="ADAL" clId="{15DDC7AB-B56B-4C71-A374-806D6C6A36D8}" dt="2023-02-13T15:35:55.054" v="2044" actId="478"/>
          <ac:cxnSpMkLst>
            <pc:docMk/>
            <pc:sldMk cId="1302854102" sldId="6880"/>
            <ac:cxnSpMk id="14" creationId="{3AFAE341-296C-8F71-C335-6D55439A400C}"/>
          </ac:cxnSpMkLst>
        </pc:cxnChg>
        <pc:cxnChg chg="del mod">
          <ac:chgData name="Smarius, John" userId="c30baacd-31b9-4ea6-b79e-1b4cd3c35358" providerId="ADAL" clId="{15DDC7AB-B56B-4C71-A374-806D6C6A36D8}" dt="2023-02-13T15:35:55.054" v="2044" actId="478"/>
          <ac:cxnSpMkLst>
            <pc:docMk/>
            <pc:sldMk cId="1302854102" sldId="6880"/>
            <ac:cxnSpMk id="17" creationId="{13BB4711-E094-F423-F004-61DB986C9389}"/>
          </ac:cxnSpMkLst>
        </pc:cxnChg>
        <pc:cxnChg chg="del mod">
          <ac:chgData name="Smarius, John" userId="c30baacd-31b9-4ea6-b79e-1b4cd3c35358" providerId="ADAL" clId="{15DDC7AB-B56B-4C71-A374-806D6C6A36D8}" dt="2023-02-13T15:35:55.054" v="2044" actId="478"/>
          <ac:cxnSpMkLst>
            <pc:docMk/>
            <pc:sldMk cId="1302854102" sldId="6880"/>
            <ac:cxnSpMk id="21" creationId="{A06F163C-EA30-1B24-FE14-F08CCA781731}"/>
          </ac:cxnSpMkLst>
        </pc:cxnChg>
        <pc:cxnChg chg="del mod">
          <ac:chgData name="Smarius, John" userId="c30baacd-31b9-4ea6-b79e-1b4cd3c35358" providerId="ADAL" clId="{15DDC7AB-B56B-4C71-A374-806D6C6A36D8}" dt="2023-02-13T15:35:55.054" v="2044" actId="478"/>
          <ac:cxnSpMkLst>
            <pc:docMk/>
            <pc:sldMk cId="1302854102" sldId="6880"/>
            <ac:cxnSpMk id="24" creationId="{9B2A0DA7-4F45-5EF1-62A7-6968EAF2692F}"/>
          </ac:cxnSpMkLst>
        </pc:cxnChg>
        <pc:cxnChg chg="del mod">
          <ac:chgData name="Smarius, John" userId="c30baacd-31b9-4ea6-b79e-1b4cd3c35358" providerId="ADAL" clId="{15DDC7AB-B56B-4C71-A374-806D6C6A36D8}" dt="2023-02-13T15:35:55.054" v="2044" actId="478"/>
          <ac:cxnSpMkLst>
            <pc:docMk/>
            <pc:sldMk cId="1302854102" sldId="6880"/>
            <ac:cxnSpMk id="30" creationId="{FBDE1786-F13C-DC10-95FE-D6A3AFC5D13E}"/>
          </ac:cxnSpMkLst>
        </pc:cxnChg>
        <pc:cxnChg chg="del mod">
          <ac:chgData name="Smarius, John" userId="c30baacd-31b9-4ea6-b79e-1b4cd3c35358" providerId="ADAL" clId="{15DDC7AB-B56B-4C71-A374-806D6C6A36D8}" dt="2023-02-13T15:35:55.054" v="2044" actId="478"/>
          <ac:cxnSpMkLst>
            <pc:docMk/>
            <pc:sldMk cId="1302854102" sldId="6880"/>
            <ac:cxnSpMk id="33" creationId="{004EBC55-760A-A34F-44E9-6504B7E2735C}"/>
          </ac:cxnSpMkLst>
        </pc:cxnChg>
        <pc:cxnChg chg="add del mod">
          <ac:chgData name="Smarius, John" userId="c30baacd-31b9-4ea6-b79e-1b4cd3c35358" providerId="ADAL" clId="{15DDC7AB-B56B-4C71-A374-806D6C6A36D8}" dt="2023-02-13T15:35:55.054" v="2044" actId="478"/>
          <ac:cxnSpMkLst>
            <pc:docMk/>
            <pc:sldMk cId="1302854102" sldId="6880"/>
            <ac:cxnSpMk id="62" creationId="{09FF49D3-0DB0-7171-2800-856B812E0E5B}"/>
          </ac:cxnSpMkLst>
        </pc:cxnChg>
        <pc:cxnChg chg="add del mod">
          <ac:chgData name="Smarius, John" userId="c30baacd-31b9-4ea6-b79e-1b4cd3c35358" providerId="ADAL" clId="{15DDC7AB-B56B-4C71-A374-806D6C6A36D8}" dt="2023-02-13T15:35:55.054" v="2044" actId="478"/>
          <ac:cxnSpMkLst>
            <pc:docMk/>
            <pc:sldMk cId="1302854102" sldId="6880"/>
            <ac:cxnSpMk id="65" creationId="{2755D9EA-E576-8F3A-3EC8-76749A19AD99}"/>
          </ac:cxnSpMkLst>
        </pc:cxnChg>
        <pc:cxnChg chg="add del mod">
          <ac:chgData name="Smarius, John" userId="c30baacd-31b9-4ea6-b79e-1b4cd3c35358" providerId="ADAL" clId="{15DDC7AB-B56B-4C71-A374-806D6C6A36D8}" dt="2023-02-13T15:35:55.054" v="2044" actId="478"/>
          <ac:cxnSpMkLst>
            <pc:docMk/>
            <pc:sldMk cId="1302854102" sldId="6880"/>
            <ac:cxnSpMk id="68" creationId="{A02D91BE-E78F-AFE1-D244-646CDA0B5CCB}"/>
          </ac:cxnSpMkLst>
        </pc:cxnChg>
        <pc:cxnChg chg="add del mod">
          <ac:chgData name="Smarius, John" userId="c30baacd-31b9-4ea6-b79e-1b4cd3c35358" providerId="ADAL" clId="{15DDC7AB-B56B-4C71-A374-806D6C6A36D8}" dt="2023-02-13T15:35:55.054" v="2044" actId="478"/>
          <ac:cxnSpMkLst>
            <pc:docMk/>
            <pc:sldMk cId="1302854102" sldId="6880"/>
            <ac:cxnSpMk id="72" creationId="{3A6D43CA-0C4B-5DA6-D562-95BE78E11FAA}"/>
          </ac:cxnSpMkLst>
        </pc:cxnChg>
        <pc:cxnChg chg="add mod">
          <ac:chgData name="Smarius, John" userId="c30baacd-31b9-4ea6-b79e-1b4cd3c35358" providerId="ADAL" clId="{15DDC7AB-B56B-4C71-A374-806D6C6A36D8}" dt="2023-02-13T14:25:36.267" v="1460" actId="571"/>
          <ac:cxnSpMkLst>
            <pc:docMk/>
            <pc:sldMk cId="1302854102" sldId="6880"/>
            <ac:cxnSpMk id="80" creationId="{07A6795A-B266-254A-EED3-65449056523F}"/>
          </ac:cxnSpMkLst>
        </pc:cxnChg>
        <pc:cxnChg chg="add del mod">
          <ac:chgData name="Smarius, John" userId="c30baacd-31b9-4ea6-b79e-1b4cd3c35358" providerId="ADAL" clId="{15DDC7AB-B56B-4C71-A374-806D6C6A36D8}" dt="2023-02-13T15:35:55.054" v="2044" actId="478"/>
          <ac:cxnSpMkLst>
            <pc:docMk/>
            <pc:sldMk cId="1302854102" sldId="6880"/>
            <ac:cxnSpMk id="84" creationId="{DA8E93E3-F4E0-6927-2F41-E6D8B0CD9452}"/>
          </ac:cxnSpMkLst>
        </pc:cxnChg>
        <pc:cxnChg chg="add del mod">
          <ac:chgData name="Smarius, John" userId="c30baacd-31b9-4ea6-b79e-1b4cd3c35358" providerId="ADAL" clId="{15DDC7AB-B56B-4C71-A374-806D6C6A36D8}" dt="2023-02-13T15:35:55.054" v="2044" actId="478"/>
          <ac:cxnSpMkLst>
            <pc:docMk/>
            <pc:sldMk cId="1302854102" sldId="6880"/>
            <ac:cxnSpMk id="86" creationId="{FD6055F9-7364-92BE-61F5-7045854DF940}"/>
          </ac:cxnSpMkLst>
        </pc:cxnChg>
        <pc:cxnChg chg="add mod">
          <ac:chgData name="Smarius, John" userId="c30baacd-31b9-4ea6-b79e-1b4cd3c35358" providerId="ADAL" clId="{15DDC7AB-B56B-4C71-A374-806D6C6A36D8}" dt="2023-02-13T15:35:59.090" v="2045"/>
          <ac:cxnSpMkLst>
            <pc:docMk/>
            <pc:sldMk cId="1302854102" sldId="6880"/>
            <ac:cxnSpMk id="107" creationId="{BA722701-5229-4C80-95D8-6C2D5CDF3077}"/>
          </ac:cxnSpMkLst>
        </pc:cxnChg>
        <pc:cxnChg chg="add mod">
          <ac:chgData name="Smarius, John" userId="c30baacd-31b9-4ea6-b79e-1b4cd3c35358" providerId="ADAL" clId="{15DDC7AB-B56B-4C71-A374-806D6C6A36D8}" dt="2023-02-13T15:35:59.090" v="2045"/>
          <ac:cxnSpMkLst>
            <pc:docMk/>
            <pc:sldMk cId="1302854102" sldId="6880"/>
            <ac:cxnSpMk id="108" creationId="{B7BF37A4-EFFD-C168-567B-C7425B641241}"/>
          </ac:cxnSpMkLst>
        </pc:cxnChg>
        <pc:cxnChg chg="add mod">
          <ac:chgData name="Smarius, John" userId="c30baacd-31b9-4ea6-b79e-1b4cd3c35358" providerId="ADAL" clId="{15DDC7AB-B56B-4C71-A374-806D6C6A36D8}" dt="2023-02-13T15:35:59.090" v="2045"/>
          <ac:cxnSpMkLst>
            <pc:docMk/>
            <pc:sldMk cId="1302854102" sldId="6880"/>
            <ac:cxnSpMk id="109" creationId="{25AC4E8B-0881-F70F-77A3-6B96B0A8506D}"/>
          </ac:cxnSpMkLst>
        </pc:cxnChg>
        <pc:cxnChg chg="add mod">
          <ac:chgData name="Smarius, John" userId="c30baacd-31b9-4ea6-b79e-1b4cd3c35358" providerId="ADAL" clId="{15DDC7AB-B56B-4C71-A374-806D6C6A36D8}" dt="2023-02-13T15:35:59.090" v="2045"/>
          <ac:cxnSpMkLst>
            <pc:docMk/>
            <pc:sldMk cId="1302854102" sldId="6880"/>
            <ac:cxnSpMk id="110" creationId="{BAFDAEBF-06BC-3D93-FDE2-D16B4DA690AF}"/>
          </ac:cxnSpMkLst>
        </pc:cxnChg>
        <pc:cxnChg chg="add mod">
          <ac:chgData name="Smarius, John" userId="c30baacd-31b9-4ea6-b79e-1b4cd3c35358" providerId="ADAL" clId="{15DDC7AB-B56B-4C71-A374-806D6C6A36D8}" dt="2023-02-13T15:35:59.090" v="2045"/>
          <ac:cxnSpMkLst>
            <pc:docMk/>
            <pc:sldMk cId="1302854102" sldId="6880"/>
            <ac:cxnSpMk id="111" creationId="{3B0E3001-E129-BBD9-8DCC-C20597670F51}"/>
          </ac:cxnSpMkLst>
        </pc:cxnChg>
        <pc:cxnChg chg="add mod">
          <ac:chgData name="Smarius, John" userId="c30baacd-31b9-4ea6-b79e-1b4cd3c35358" providerId="ADAL" clId="{15DDC7AB-B56B-4C71-A374-806D6C6A36D8}" dt="2023-02-13T15:35:59.090" v="2045"/>
          <ac:cxnSpMkLst>
            <pc:docMk/>
            <pc:sldMk cId="1302854102" sldId="6880"/>
            <ac:cxnSpMk id="112" creationId="{65A22871-2DB8-2C1E-A661-93AF2AC39324}"/>
          </ac:cxnSpMkLst>
        </pc:cxnChg>
        <pc:cxnChg chg="add mod">
          <ac:chgData name="Smarius, John" userId="c30baacd-31b9-4ea6-b79e-1b4cd3c35358" providerId="ADAL" clId="{15DDC7AB-B56B-4C71-A374-806D6C6A36D8}" dt="2023-02-13T15:35:59.090" v="2045"/>
          <ac:cxnSpMkLst>
            <pc:docMk/>
            <pc:sldMk cId="1302854102" sldId="6880"/>
            <ac:cxnSpMk id="113" creationId="{05F787A7-82AE-DACC-C19D-6D865FF76E28}"/>
          </ac:cxnSpMkLst>
        </pc:cxnChg>
        <pc:cxnChg chg="add mod">
          <ac:chgData name="Smarius, John" userId="c30baacd-31b9-4ea6-b79e-1b4cd3c35358" providerId="ADAL" clId="{15DDC7AB-B56B-4C71-A374-806D6C6A36D8}" dt="2023-02-13T15:35:59.090" v="2045"/>
          <ac:cxnSpMkLst>
            <pc:docMk/>
            <pc:sldMk cId="1302854102" sldId="6880"/>
            <ac:cxnSpMk id="114" creationId="{B612D2E8-72A5-0B28-C428-72D765DEE1A0}"/>
          </ac:cxnSpMkLst>
        </pc:cxnChg>
        <pc:cxnChg chg="add mod">
          <ac:chgData name="Smarius, John" userId="c30baacd-31b9-4ea6-b79e-1b4cd3c35358" providerId="ADAL" clId="{15DDC7AB-B56B-4C71-A374-806D6C6A36D8}" dt="2023-02-13T15:35:59.090" v="2045"/>
          <ac:cxnSpMkLst>
            <pc:docMk/>
            <pc:sldMk cId="1302854102" sldId="6880"/>
            <ac:cxnSpMk id="115" creationId="{F05B718D-3CF5-8823-24D4-217CEA1D454D}"/>
          </ac:cxnSpMkLst>
        </pc:cxnChg>
        <pc:cxnChg chg="add mod">
          <ac:chgData name="Smarius, John" userId="c30baacd-31b9-4ea6-b79e-1b4cd3c35358" providerId="ADAL" clId="{15DDC7AB-B56B-4C71-A374-806D6C6A36D8}" dt="2023-02-13T15:35:59.090" v="2045"/>
          <ac:cxnSpMkLst>
            <pc:docMk/>
            <pc:sldMk cId="1302854102" sldId="6880"/>
            <ac:cxnSpMk id="116" creationId="{05AB3CCE-97F5-97C9-9773-84A099661E27}"/>
          </ac:cxnSpMkLst>
        </pc:cxnChg>
        <pc:cxnChg chg="add mod">
          <ac:chgData name="Smarius, John" userId="c30baacd-31b9-4ea6-b79e-1b4cd3c35358" providerId="ADAL" clId="{15DDC7AB-B56B-4C71-A374-806D6C6A36D8}" dt="2023-02-13T15:35:59.090" v="2045"/>
          <ac:cxnSpMkLst>
            <pc:docMk/>
            <pc:sldMk cId="1302854102" sldId="6880"/>
            <ac:cxnSpMk id="117" creationId="{44E15626-0175-33A7-85F2-19EE4C83381D}"/>
          </ac:cxnSpMkLst>
        </pc:cxnChg>
        <pc:cxnChg chg="add mod">
          <ac:chgData name="Smarius, John" userId="c30baacd-31b9-4ea6-b79e-1b4cd3c35358" providerId="ADAL" clId="{15DDC7AB-B56B-4C71-A374-806D6C6A36D8}" dt="2023-02-13T15:35:59.090" v="2045"/>
          <ac:cxnSpMkLst>
            <pc:docMk/>
            <pc:sldMk cId="1302854102" sldId="6880"/>
            <ac:cxnSpMk id="118" creationId="{23A10BD4-D843-C4F8-DBE5-3224683F89EC}"/>
          </ac:cxnSpMkLst>
        </pc:cxnChg>
        <pc:cxnChg chg="add mod">
          <ac:chgData name="Smarius, John" userId="c30baacd-31b9-4ea6-b79e-1b4cd3c35358" providerId="ADAL" clId="{15DDC7AB-B56B-4C71-A374-806D6C6A36D8}" dt="2023-02-13T15:35:59.090" v="2045"/>
          <ac:cxnSpMkLst>
            <pc:docMk/>
            <pc:sldMk cId="1302854102" sldId="6880"/>
            <ac:cxnSpMk id="119" creationId="{340A508E-C7C7-33A0-DA87-7EDFB654770D}"/>
          </ac:cxnSpMkLst>
        </pc:cxnChg>
      </pc:sldChg>
      <pc:sldChg chg="delSp modSp add del mod ord">
        <pc:chgData name="Smarius, John" userId="c30baacd-31b9-4ea6-b79e-1b4cd3c35358" providerId="ADAL" clId="{15DDC7AB-B56B-4C71-A374-806D6C6A36D8}" dt="2023-02-13T12:12:31.869" v="1316" actId="47"/>
        <pc:sldMkLst>
          <pc:docMk/>
          <pc:sldMk cId="3509290325" sldId="6880"/>
        </pc:sldMkLst>
        <pc:spChg chg="del">
          <ac:chgData name="Smarius, John" userId="c30baacd-31b9-4ea6-b79e-1b4cd3c35358" providerId="ADAL" clId="{15DDC7AB-B56B-4C71-A374-806D6C6A36D8}" dt="2023-02-13T12:09:28.288" v="1293" actId="478"/>
          <ac:spMkLst>
            <pc:docMk/>
            <pc:sldMk cId="3509290325" sldId="6880"/>
            <ac:spMk id="2" creationId="{43ECB03C-F0A8-717A-D7C8-AE4CE22F6892}"/>
          </ac:spMkLst>
        </pc:spChg>
        <pc:spChg chg="del">
          <ac:chgData name="Smarius, John" userId="c30baacd-31b9-4ea6-b79e-1b4cd3c35358" providerId="ADAL" clId="{15DDC7AB-B56B-4C71-A374-806D6C6A36D8}" dt="2023-02-13T12:09:28.288" v="1293" actId="478"/>
          <ac:spMkLst>
            <pc:docMk/>
            <pc:sldMk cId="3509290325" sldId="6880"/>
            <ac:spMk id="3" creationId="{01563BB1-DE6E-5E63-1628-263755130448}"/>
          </ac:spMkLst>
        </pc:spChg>
        <pc:spChg chg="del">
          <ac:chgData name="Smarius, John" userId="c30baacd-31b9-4ea6-b79e-1b4cd3c35358" providerId="ADAL" clId="{15DDC7AB-B56B-4C71-A374-806D6C6A36D8}" dt="2023-02-13T12:09:28.288" v="1293" actId="478"/>
          <ac:spMkLst>
            <pc:docMk/>
            <pc:sldMk cId="3509290325" sldId="6880"/>
            <ac:spMk id="4" creationId="{F8649568-D2C9-2560-423D-E53C0E0B6DD8}"/>
          </ac:spMkLst>
        </pc:spChg>
        <pc:spChg chg="del">
          <ac:chgData name="Smarius, John" userId="c30baacd-31b9-4ea6-b79e-1b4cd3c35358" providerId="ADAL" clId="{15DDC7AB-B56B-4C71-A374-806D6C6A36D8}" dt="2023-02-13T12:09:28.288" v="1293" actId="478"/>
          <ac:spMkLst>
            <pc:docMk/>
            <pc:sldMk cId="3509290325" sldId="6880"/>
            <ac:spMk id="5" creationId="{68F0C71E-1A67-9AA2-3E38-102167ACE6A3}"/>
          </ac:spMkLst>
        </pc:spChg>
        <pc:spChg chg="del">
          <ac:chgData name="Smarius, John" userId="c30baacd-31b9-4ea6-b79e-1b4cd3c35358" providerId="ADAL" clId="{15DDC7AB-B56B-4C71-A374-806D6C6A36D8}" dt="2023-02-13T12:09:28.288" v="1293" actId="478"/>
          <ac:spMkLst>
            <pc:docMk/>
            <pc:sldMk cId="3509290325" sldId="6880"/>
            <ac:spMk id="6" creationId="{4FD8F3D9-B1D6-EA90-B241-301B3C77C542}"/>
          </ac:spMkLst>
        </pc:spChg>
        <pc:spChg chg="del">
          <ac:chgData name="Smarius, John" userId="c30baacd-31b9-4ea6-b79e-1b4cd3c35358" providerId="ADAL" clId="{15DDC7AB-B56B-4C71-A374-806D6C6A36D8}" dt="2023-02-13T12:09:28.288" v="1293" actId="478"/>
          <ac:spMkLst>
            <pc:docMk/>
            <pc:sldMk cId="3509290325" sldId="6880"/>
            <ac:spMk id="7" creationId="{D26A5B82-657D-E818-B02D-518ACA3FAE2B}"/>
          </ac:spMkLst>
        </pc:spChg>
        <pc:spChg chg="del">
          <ac:chgData name="Smarius, John" userId="c30baacd-31b9-4ea6-b79e-1b4cd3c35358" providerId="ADAL" clId="{15DDC7AB-B56B-4C71-A374-806D6C6A36D8}" dt="2023-02-13T12:09:28.288" v="1293" actId="478"/>
          <ac:spMkLst>
            <pc:docMk/>
            <pc:sldMk cId="3509290325" sldId="6880"/>
            <ac:spMk id="8" creationId="{EE961B23-FFCC-DD18-84BC-3980099937E7}"/>
          </ac:spMkLst>
        </pc:spChg>
        <pc:spChg chg="del">
          <ac:chgData name="Smarius, John" userId="c30baacd-31b9-4ea6-b79e-1b4cd3c35358" providerId="ADAL" clId="{15DDC7AB-B56B-4C71-A374-806D6C6A36D8}" dt="2023-02-13T12:09:28.288" v="1293" actId="478"/>
          <ac:spMkLst>
            <pc:docMk/>
            <pc:sldMk cId="3509290325" sldId="6880"/>
            <ac:spMk id="14" creationId="{C7403CBA-B6BE-8081-B772-F7D656388565}"/>
          </ac:spMkLst>
        </pc:spChg>
        <pc:spChg chg="del">
          <ac:chgData name="Smarius, John" userId="c30baacd-31b9-4ea6-b79e-1b4cd3c35358" providerId="ADAL" clId="{15DDC7AB-B56B-4C71-A374-806D6C6A36D8}" dt="2023-02-13T12:09:28.288" v="1293" actId="478"/>
          <ac:spMkLst>
            <pc:docMk/>
            <pc:sldMk cId="3509290325" sldId="6880"/>
            <ac:spMk id="15" creationId="{F2230DD6-D516-CC61-91A5-392E5D68644C}"/>
          </ac:spMkLst>
        </pc:spChg>
        <pc:spChg chg="del">
          <ac:chgData name="Smarius, John" userId="c30baacd-31b9-4ea6-b79e-1b4cd3c35358" providerId="ADAL" clId="{15DDC7AB-B56B-4C71-A374-806D6C6A36D8}" dt="2023-02-13T12:09:28.288" v="1293" actId="478"/>
          <ac:spMkLst>
            <pc:docMk/>
            <pc:sldMk cId="3509290325" sldId="6880"/>
            <ac:spMk id="17" creationId="{CA634CFD-EE70-E42A-AA39-F8D1E49AF15A}"/>
          </ac:spMkLst>
        </pc:spChg>
        <pc:spChg chg="del">
          <ac:chgData name="Smarius, John" userId="c30baacd-31b9-4ea6-b79e-1b4cd3c35358" providerId="ADAL" clId="{15DDC7AB-B56B-4C71-A374-806D6C6A36D8}" dt="2023-02-13T12:09:28.288" v="1293" actId="478"/>
          <ac:spMkLst>
            <pc:docMk/>
            <pc:sldMk cId="3509290325" sldId="6880"/>
            <ac:spMk id="18" creationId="{B5548B08-DBA1-0653-7F5C-E3F1017E9B5F}"/>
          </ac:spMkLst>
        </pc:spChg>
        <pc:spChg chg="del">
          <ac:chgData name="Smarius, John" userId="c30baacd-31b9-4ea6-b79e-1b4cd3c35358" providerId="ADAL" clId="{15DDC7AB-B56B-4C71-A374-806D6C6A36D8}" dt="2023-02-13T12:09:28.288" v="1293" actId="478"/>
          <ac:spMkLst>
            <pc:docMk/>
            <pc:sldMk cId="3509290325" sldId="6880"/>
            <ac:spMk id="19" creationId="{045EF4C0-5781-A5B9-D275-371F13F30C51}"/>
          </ac:spMkLst>
        </pc:spChg>
        <pc:spChg chg="del">
          <ac:chgData name="Smarius, John" userId="c30baacd-31b9-4ea6-b79e-1b4cd3c35358" providerId="ADAL" clId="{15DDC7AB-B56B-4C71-A374-806D6C6A36D8}" dt="2023-02-13T12:09:28.288" v="1293" actId="478"/>
          <ac:spMkLst>
            <pc:docMk/>
            <pc:sldMk cId="3509290325" sldId="6880"/>
            <ac:spMk id="20" creationId="{F32677C1-A47B-8AE6-248E-1FF8D8260F64}"/>
          </ac:spMkLst>
        </pc:spChg>
        <pc:spChg chg="del">
          <ac:chgData name="Smarius, John" userId="c30baacd-31b9-4ea6-b79e-1b4cd3c35358" providerId="ADAL" clId="{15DDC7AB-B56B-4C71-A374-806D6C6A36D8}" dt="2023-02-13T12:09:28.288" v="1293" actId="478"/>
          <ac:spMkLst>
            <pc:docMk/>
            <pc:sldMk cId="3509290325" sldId="6880"/>
            <ac:spMk id="21" creationId="{BC0AAC4B-1FC5-6E89-0F86-E45780042D80}"/>
          </ac:spMkLst>
        </pc:spChg>
        <pc:spChg chg="del">
          <ac:chgData name="Smarius, John" userId="c30baacd-31b9-4ea6-b79e-1b4cd3c35358" providerId="ADAL" clId="{15DDC7AB-B56B-4C71-A374-806D6C6A36D8}" dt="2023-02-13T12:09:28.288" v="1293" actId="478"/>
          <ac:spMkLst>
            <pc:docMk/>
            <pc:sldMk cId="3509290325" sldId="6880"/>
            <ac:spMk id="53" creationId="{506C3558-35DF-4693-A4C4-7D244681244A}"/>
          </ac:spMkLst>
        </pc:spChg>
        <pc:spChg chg="mod">
          <ac:chgData name="Smarius, John" userId="c30baacd-31b9-4ea6-b79e-1b4cd3c35358" providerId="ADAL" clId="{15DDC7AB-B56B-4C71-A374-806D6C6A36D8}" dt="2023-02-13T12:11:47.547" v="1306" actId="20577"/>
          <ac:spMkLst>
            <pc:docMk/>
            <pc:sldMk cId="3509290325" sldId="6880"/>
            <ac:spMk id="95" creationId="{4C857EA8-76EC-475B-A87C-672DD792D997}"/>
          </ac:spMkLst>
        </pc:spChg>
        <pc:spChg chg="del">
          <ac:chgData name="Smarius, John" userId="c30baacd-31b9-4ea6-b79e-1b4cd3c35358" providerId="ADAL" clId="{15DDC7AB-B56B-4C71-A374-806D6C6A36D8}" dt="2023-02-13T12:09:28.288" v="1293" actId="478"/>
          <ac:spMkLst>
            <pc:docMk/>
            <pc:sldMk cId="3509290325" sldId="6880"/>
            <ac:spMk id="137" creationId="{90F484DB-5037-43FD-9FD6-2420CF6EC4B3}"/>
          </ac:spMkLst>
        </pc:spChg>
        <pc:spChg chg="del">
          <ac:chgData name="Smarius, John" userId="c30baacd-31b9-4ea6-b79e-1b4cd3c35358" providerId="ADAL" clId="{15DDC7AB-B56B-4C71-A374-806D6C6A36D8}" dt="2023-02-13T12:09:28.288" v="1293" actId="478"/>
          <ac:spMkLst>
            <pc:docMk/>
            <pc:sldMk cId="3509290325" sldId="6880"/>
            <ac:spMk id="139" creationId="{9F50BA6B-5D44-49DC-A3E1-CC0F4CDE2F89}"/>
          </ac:spMkLst>
        </pc:spChg>
        <pc:cxnChg chg="del">
          <ac:chgData name="Smarius, John" userId="c30baacd-31b9-4ea6-b79e-1b4cd3c35358" providerId="ADAL" clId="{15DDC7AB-B56B-4C71-A374-806D6C6A36D8}" dt="2023-02-13T12:09:28.288" v="1293" actId="478"/>
          <ac:cxnSpMkLst>
            <pc:docMk/>
            <pc:sldMk cId="3509290325" sldId="6880"/>
            <ac:cxnSpMk id="10" creationId="{F83E053F-20C7-BF23-2F23-9D50D33CE2EA}"/>
          </ac:cxnSpMkLst>
        </pc:cxnChg>
        <pc:cxnChg chg="del mod">
          <ac:chgData name="Smarius, John" userId="c30baacd-31b9-4ea6-b79e-1b4cd3c35358" providerId="ADAL" clId="{15DDC7AB-B56B-4C71-A374-806D6C6A36D8}" dt="2023-02-13T12:09:28.288" v="1293" actId="478"/>
          <ac:cxnSpMkLst>
            <pc:docMk/>
            <pc:sldMk cId="3509290325" sldId="6880"/>
            <ac:cxnSpMk id="11" creationId="{695538D9-5363-C30D-78DF-B9C5115B7812}"/>
          </ac:cxnSpMkLst>
        </pc:cxnChg>
        <pc:cxnChg chg="del mod">
          <ac:chgData name="Smarius, John" userId="c30baacd-31b9-4ea6-b79e-1b4cd3c35358" providerId="ADAL" clId="{15DDC7AB-B56B-4C71-A374-806D6C6A36D8}" dt="2023-02-13T12:09:28.288" v="1293" actId="478"/>
          <ac:cxnSpMkLst>
            <pc:docMk/>
            <pc:sldMk cId="3509290325" sldId="6880"/>
            <ac:cxnSpMk id="12" creationId="{2F2D00AA-2944-7329-1686-6344FAF3F9CB}"/>
          </ac:cxnSpMkLst>
        </pc:cxnChg>
        <pc:cxnChg chg="del">
          <ac:chgData name="Smarius, John" userId="c30baacd-31b9-4ea6-b79e-1b4cd3c35358" providerId="ADAL" clId="{15DDC7AB-B56B-4C71-A374-806D6C6A36D8}" dt="2023-02-13T12:09:28.288" v="1293" actId="478"/>
          <ac:cxnSpMkLst>
            <pc:docMk/>
            <pc:sldMk cId="3509290325" sldId="6880"/>
            <ac:cxnSpMk id="13" creationId="{CCCD968D-392F-2E21-3466-F2D96F52E708}"/>
          </ac:cxnSpMkLst>
        </pc:cxnChg>
      </pc:sldChg>
      <pc:sldChg chg="addSp delSp modSp add mod modTransition">
        <pc:chgData name="Smarius, John" userId="c30baacd-31b9-4ea6-b79e-1b4cd3c35358" providerId="ADAL" clId="{15DDC7AB-B56B-4C71-A374-806D6C6A36D8}" dt="2023-02-13T15:34:45.860" v="2043" actId="478"/>
        <pc:sldMkLst>
          <pc:docMk/>
          <pc:sldMk cId="2314310144" sldId="6881"/>
        </pc:sldMkLst>
        <pc:spChg chg="del">
          <ac:chgData name="Smarius, John" userId="c30baacd-31b9-4ea6-b79e-1b4cd3c35358" providerId="ADAL" clId="{15DDC7AB-B56B-4C71-A374-806D6C6A36D8}" dt="2023-02-13T14:50:21.213" v="1701" actId="478"/>
          <ac:spMkLst>
            <pc:docMk/>
            <pc:sldMk cId="2314310144" sldId="6881"/>
            <ac:spMk id="2" creationId="{D554660A-81A2-488B-1FED-66AFB5CC174F}"/>
          </ac:spMkLst>
        </pc:spChg>
        <pc:spChg chg="del">
          <ac:chgData name="Smarius, John" userId="c30baacd-31b9-4ea6-b79e-1b4cd3c35358" providerId="ADAL" clId="{15DDC7AB-B56B-4C71-A374-806D6C6A36D8}" dt="2023-02-13T14:50:21.213" v="1701" actId="478"/>
          <ac:spMkLst>
            <pc:docMk/>
            <pc:sldMk cId="2314310144" sldId="6881"/>
            <ac:spMk id="4" creationId="{FB3F65FF-AF80-6400-DC6E-85C2ABB99612}"/>
          </ac:spMkLst>
        </pc:spChg>
        <pc:spChg chg="del">
          <ac:chgData name="Smarius, John" userId="c30baacd-31b9-4ea6-b79e-1b4cd3c35358" providerId="ADAL" clId="{15DDC7AB-B56B-4C71-A374-806D6C6A36D8}" dt="2023-02-13T14:50:21.213" v="1701" actId="478"/>
          <ac:spMkLst>
            <pc:docMk/>
            <pc:sldMk cId="2314310144" sldId="6881"/>
            <ac:spMk id="5" creationId="{8CC7B85E-C92A-965F-49B3-EAB1E31A86C9}"/>
          </ac:spMkLst>
        </pc:spChg>
        <pc:spChg chg="del">
          <ac:chgData name="Smarius, John" userId="c30baacd-31b9-4ea6-b79e-1b4cd3c35358" providerId="ADAL" clId="{15DDC7AB-B56B-4C71-A374-806D6C6A36D8}" dt="2023-02-13T14:50:21.213" v="1701" actId="478"/>
          <ac:spMkLst>
            <pc:docMk/>
            <pc:sldMk cId="2314310144" sldId="6881"/>
            <ac:spMk id="6" creationId="{C56B4E41-F7B4-83B4-7F42-2E36B642B7D8}"/>
          </ac:spMkLst>
        </pc:spChg>
        <pc:spChg chg="del">
          <ac:chgData name="Smarius, John" userId="c30baacd-31b9-4ea6-b79e-1b4cd3c35358" providerId="ADAL" clId="{15DDC7AB-B56B-4C71-A374-806D6C6A36D8}" dt="2023-02-13T14:50:21.213" v="1701" actId="478"/>
          <ac:spMkLst>
            <pc:docMk/>
            <pc:sldMk cId="2314310144" sldId="6881"/>
            <ac:spMk id="7" creationId="{F70D8734-70A4-C6AB-FEFC-2BF244302151}"/>
          </ac:spMkLst>
        </pc:spChg>
        <pc:spChg chg="del">
          <ac:chgData name="Smarius, John" userId="c30baacd-31b9-4ea6-b79e-1b4cd3c35358" providerId="ADAL" clId="{15DDC7AB-B56B-4C71-A374-806D6C6A36D8}" dt="2023-02-13T14:50:21.213" v="1701" actId="478"/>
          <ac:spMkLst>
            <pc:docMk/>
            <pc:sldMk cId="2314310144" sldId="6881"/>
            <ac:spMk id="8" creationId="{B1ACE72F-8A97-AE5D-BF27-BEF1AD3F857D}"/>
          </ac:spMkLst>
        </pc:spChg>
        <pc:spChg chg="add mod">
          <ac:chgData name="Smarius, John" userId="c30baacd-31b9-4ea6-b79e-1b4cd3c35358" providerId="ADAL" clId="{15DDC7AB-B56B-4C71-A374-806D6C6A36D8}" dt="2023-02-13T15:34:39.671" v="2042" actId="1036"/>
          <ac:spMkLst>
            <pc:docMk/>
            <pc:sldMk cId="2314310144" sldId="6881"/>
            <ac:spMk id="10" creationId="{560A1D4A-829D-1D50-6100-E7C5E9437821}"/>
          </ac:spMkLst>
        </pc:spChg>
        <pc:spChg chg="add mod">
          <ac:chgData name="Smarius, John" userId="c30baacd-31b9-4ea6-b79e-1b4cd3c35358" providerId="ADAL" clId="{15DDC7AB-B56B-4C71-A374-806D6C6A36D8}" dt="2023-02-13T15:34:39.671" v="2042" actId="1036"/>
          <ac:spMkLst>
            <pc:docMk/>
            <pc:sldMk cId="2314310144" sldId="6881"/>
            <ac:spMk id="11" creationId="{814F22B0-B5B0-EFCC-128D-36324786A2E1}"/>
          </ac:spMkLst>
        </pc:spChg>
        <pc:spChg chg="add mod">
          <ac:chgData name="Smarius, John" userId="c30baacd-31b9-4ea6-b79e-1b4cd3c35358" providerId="ADAL" clId="{15DDC7AB-B56B-4C71-A374-806D6C6A36D8}" dt="2023-02-13T15:34:39.671" v="2042" actId="1036"/>
          <ac:spMkLst>
            <pc:docMk/>
            <pc:sldMk cId="2314310144" sldId="6881"/>
            <ac:spMk id="13" creationId="{6B172B68-382D-42C3-43A3-BBB73CCC0171}"/>
          </ac:spMkLst>
        </pc:spChg>
        <pc:spChg chg="add mod">
          <ac:chgData name="Smarius, John" userId="c30baacd-31b9-4ea6-b79e-1b4cd3c35358" providerId="ADAL" clId="{15DDC7AB-B56B-4C71-A374-806D6C6A36D8}" dt="2023-02-13T15:34:39.671" v="2042" actId="1036"/>
          <ac:spMkLst>
            <pc:docMk/>
            <pc:sldMk cId="2314310144" sldId="6881"/>
            <ac:spMk id="14" creationId="{B0DA17CC-95BB-81B1-08A3-F23144FE3878}"/>
          </ac:spMkLst>
        </pc:spChg>
        <pc:spChg chg="add mod">
          <ac:chgData name="Smarius, John" userId="c30baacd-31b9-4ea6-b79e-1b4cd3c35358" providerId="ADAL" clId="{15DDC7AB-B56B-4C71-A374-806D6C6A36D8}" dt="2023-02-13T15:34:39.671" v="2042" actId="1036"/>
          <ac:spMkLst>
            <pc:docMk/>
            <pc:sldMk cId="2314310144" sldId="6881"/>
            <ac:spMk id="16" creationId="{9F874510-BC34-05D2-6EF6-CF5A12FA6A32}"/>
          </ac:spMkLst>
        </pc:spChg>
        <pc:spChg chg="add mod">
          <ac:chgData name="Smarius, John" userId="c30baacd-31b9-4ea6-b79e-1b4cd3c35358" providerId="ADAL" clId="{15DDC7AB-B56B-4C71-A374-806D6C6A36D8}" dt="2023-02-13T15:34:39.671" v="2042" actId="1036"/>
          <ac:spMkLst>
            <pc:docMk/>
            <pc:sldMk cId="2314310144" sldId="6881"/>
            <ac:spMk id="17" creationId="{0C8C23A0-B0FF-C42E-CE49-0640A264797E}"/>
          </ac:spMkLst>
        </pc:spChg>
        <pc:spChg chg="add mod">
          <ac:chgData name="Smarius, John" userId="c30baacd-31b9-4ea6-b79e-1b4cd3c35358" providerId="ADAL" clId="{15DDC7AB-B56B-4C71-A374-806D6C6A36D8}" dt="2023-02-13T15:34:39.671" v="2042" actId="1036"/>
          <ac:spMkLst>
            <pc:docMk/>
            <pc:sldMk cId="2314310144" sldId="6881"/>
            <ac:spMk id="19" creationId="{F9C520AB-AC53-BBFE-5074-E5555F6D9CD8}"/>
          </ac:spMkLst>
        </pc:spChg>
        <pc:spChg chg="add mod">
          <ac:chgData name="Smarius, John" userId="c30baacd-31b9-4ea6-b79e-1b4cd3c35358" providerId="ADAL" clId="{15DDC7AB-B56B-4C71-A374-806D6C6A36D8}" dt="2023-02-13T15:34:39.671" v="2042" actId="1036"/>
          <ac:spMkLst>
            <pc:docMk/>
            <pc:sldMk cId="2314310144" sldId="6881"/>
            <ac:spMk id="20" creationId="{E41A70F3-D56B-8D11-D62E-448EB88DD3EA}"/>
          </ac:spMkLst>
        </pc:spChg>
        <pc:spChg chg="add mod">
          <ac:chgData name="Smarius, John" userId="c30baacd-31b9-4ea6-b79e-1b4cd3c35358" providerId="ADAL" clId="{15DDC7AB-B56B-4C71-A374-806D6C6A36D8}" dt="2023-02-13T15:34:39.671" v="2042" actId="1036"/>
          <ac:spMkLst>
            <pc:docMk/>
            <pc:sldMk cId="2314310144" sldId="6881"/>
            <ac:spMk id="21" creationId="{D04F47D2-5211-475C-DA57-A2CEDC8C9CB2}"/>
          </ac:spMkLst>
        </pc:spChg>
        <pc:spChg chg="add mod">
          <ac:chgData name="Smarius, John" userId="c30baacd-31b9-4ea6-b79e-1b4cd3c35358" providerId="ADAL" clId="{15DDC7AB-B56B-4C71-A374-806D6C6A36D8}" dt="2023-02-13T15:34:39.671" v="2042" actId="1036"/>
          <ac:spMkLst>
            <pc:docMk/>
            <pc:sldMk cId="2314310144" sldId="6881"/>
            <ac:spMk id="22" creationId="{8051A67A-9072-5DF0-6F93-142EDE204CD7}"/>
          </ac:spMkLst>
        </pc:spChg>
        <pc:spChg chg="add mod">
          <ac:chgData name="Smarius, John" userId="c30baacd-31b9-4ea6-b79e-1b4cd3c35358" providerId="ADAL" clId="{15DDC7AB-B56B-4C71-A374-806D6C6A36D8}" dt="2023-02-13T15:34:39.671" v="2042" actId="1036"/>
          <ac:spMkLst>
            <pc:docMk/>
            <pc:sldMk cId="2314310144" sldId="6881"/>
            <ac:spMk id="24" creationId="{F5253A24-3D18-404D-DA80-0A603D3B85FA}"/>
          </ac:spMkLst>
        </pc:spChg>
        <pc:spChg chg="add mod">
          <ac:chgData name="Smarius, John" userId="c30baacd-31b9-4ea6-b79e-1b4cd3c35358" providerId="ADAL" clId="{15DDC7AB-B56B-4C71-A374-806D6C6A36D8}" dt="2023-02-13T15:34:39.671" v="2042" actId="1036"/>
          <ac:spMkLst>
            <pc:docMk/>
            <pc:sldMk cId="2314310144" sldId="6881"/>
            <ac:spMk id="25" creationId="{9B0EF439-DF4C-DFD7-4528-C5F23257232D}"/>
          </ac:spMkLst>
        </pc:spChg>
        <pc:spChg chg="del">
          <ac:chgData name="Smarius, John" userId="c30baacd-31b9-4ea6-b79e-1b4cd3c35358" providerId="ADAL" clId="{15DDC7AB-B56B-4C71-A374-806D6C6A36D8}" dt="2023-02-13T14:50:21.213" v="1701" actId="478"/>
          <ac:spMkLst>
            <pc:docMk/>
            <pc:sldMk cId="2314310144" sldId="6881"/>
            <ac:spMk id="26" creationId="{E8A55622-0D6B-C949-97FF-ACFACD254567}"/>
          </ac:spMkLst>
        </pc:spChg>
        <pc:spChg chg="del">
          <ac:chgData name="Smarius, John" userId="c30baacd-31b9-4ea6-b79e-1b4cd3c35358" providerId="ADAL" clId="{15DDC7AB-B56B-4C71-A374-806D6C6A36D8}" dt="2023-02-13T14:50:21.213" v="1701" actId="478"/>
          <ac:spMkLst>
            <pc:docMk/>
            <pc:sldMk cId="2314310144" sldId="6881"/>
            <ac:spMk id="27" creationId="{6BA9827B-4503-4B63-E9BE-5696E16F7475}"/>
          </ac:spMkLst>
        </pc:spChg>
        <pc:spChg chg="del">
          <ac:chgData name="Smarius, John" userId="c30baacd-31b9-4ea6-b79e-1b4cd3c35358" providerId="ADAL" clId="{15DDC7AB-B56B-4C71-A374-806D6C6A36D8}" dt="2023-02-13T14:50:21.213" v="1701" actId="478"/>
          <ac:spMkLst>
            <pc:docMk/>
            <pc:sldMk cId="2314310144" sldId="6881"/>
            <ac:spMk id="28" creationId="{93034658-B7C3-01D5-E91B-9ADFA40C32F7}"/>
          </ac:spMkLst>
        </pc:spChg>
        <pc:spChg chg="del">
          <ac:chgData name="Smarius, John" userId="c30baacd-31b9-4ea6-b79e-1b4cd3c35358" providerId="ADAL" clId="{15DDC7AB-B56B-4C71-A374-806D6C6A36D8}" dt="2023-02-13T14:50:21.213" v="1701" actId="478"/>
          <ac:spMkLst>
            <pc:docMk/>
            <pc:sldMk cId="2314310144" sldId="6881"/>
            <ac:spMk id="29" creationId="{281AE1BC-2422-322F-3E7F-8994EFD54EDF}"/>
          </ac:spMkLst>
        </pc:spChg>
        <pc:spChg chg="del">
          <ac:chgData name="Smarius, John" userId="c30baacd-31b9-4ea6-b79e-1b4cd3c35358" providerId="ADAL" clId="{15DDC7AB-B56B-4C71-A374-806D6C6A36D8}" dt="2023-02-13T14:50:21.213" v="1701" actId="478"/>
          <ac:spMkLst>
            <pc:docMk/>
            <pc:sldMk cId="2314310144" sldId="6881"/>
            <ac:spMk id="30" creationId="{2FAFAB9D-979E-02F7-9693-251F6812185B}"/>
          </ac:spMkLst>
        </pc:spChg>
        <pc:spChg chg="del">
          <ac:chgData name="Smarius, John" userId="c30baacd-31b9-4ea6-b79e-1b4cd3c35358" providerId="ADAL" clId="{15DDC7AB-B56B-4C71-A374-806D6C6A36D8}" dt="2023-02-13T14:50:21.213" v="1701" actId="478"/>
          <ac:spMkLst>
            <pc:docMk/>
            <pc:sldMk cId="2314310144" sldId="6881"/>
            <ac:spMk id="31" creationId="{20E5DEF0-1800-431C-0877-479716E55F78}"/>
          </ac:spMkLst>
        </pc:spChg>
        <pc:spChg chg="add del mod">
          <ac:chgData name="Smarius, John" userId="c30baacd-31b9-4ea6-b79e-1b4cd3c35358" providerId="ADAL" clId="{15DDC7AB-B56B-4C71-A374-806D6C6A36D8}" dt="2023-02-13T15:34:45.860" v="2043" actId="478"/>
          <ac:spMkLst>
            <pc:docMk/>
            <pc:sldMk cId="2314310144" sldId="6881"/>
            <ac:spMk id="42" creationId="{7AD197D1-C100-4378-2F5D-9578C9A0C5CA}"/>
          </ac:spMkLst>
        </pc:spChg>
        <pc:spChg chg="add del mod">
          <ac:chgData name="Smarius, John" userId="c30baacd-31b9-4ea6-b79e-1b4cd3c35358" providerId="ADAL" clId="{15DDC7AB-B56B-4C71-A374-806D6C6A36D8}" dt="2023-02-13T15:34:45.860" v="2043" actId="478"/>
          <ac:spMkLst>
            <pc:docMk/>
            <pc:sldMk cId="2314310144" sldId="6881"/>
            <ac:spMk id="43" creationId="{F785523F-80F2-A727-B03E-02F87D4995C0}"/>
          </ac:spMkLst>
        </pc:spChg>
        <pc:picChg chg="del">
          <ac:chgData name="Smarius, John" userId="c30baacd-31b9-4ea6-b79e-1b4cd3c35358" providerId="ADAL" clId="{15DDC7AB-B56B-4C71-A374-806D6C6A36D8}" dt="2023-02-13T14:40:17.306" v="1632" actId="478"/>
          <ac:picMkLst>
            <pc:docMk/>
            <pc:sldMk cId="2314310144" sldId="6881"/>
            <ac:picMk id="3" creationId="{8B46F81B-599F-6DC1-0D5F-3160AE68CDA3}"/>
          </ac:picMkLst>
        </pc:picChg>
        <pc:cxnChg chg="del mod">
          <ac:chgData name="Smarius, John" userId="c30baacd-31b9-4ea6-b79e-1b4cd3c35358" providerId="ADAL" clId="{15DDC7AB-B56B-4C71-A374-806D6C6A36D8}" dt="2023-02-13T14:50:21.213" v="1701" actId="478"/>
          <ac:cxnSpMkLst>
            <pc:docMk/>
            <pc:sldMk cId="2314310144" sldId="6881"/>
            <ac:cxnSpMk id="9" creationId="{19DB05B1-EC4D-1BE6-6C04-CFBB5BC1DCD0}"/>
          </ac:cxnSpMkLst>
        </pc:cxnChg>
        <pc:cxnChg chg="del mod">
          <ac:chgData name="Smarius, John" userId="c30baacd-31b9-4ea6-b79e-1b4cd3c35358" providerId="ADAL" clId="{15DDC7AB-B56B-4C71-A374-806D6C6A36D8}" dt="2023-02-13T14:50:21.213" v="1701" actId="478"/>
          <ac:cxnSpMkLst>
            <pc:docMk/>
            <pc:sldMk cId="2314310144" sldId="6881"/>
            <ac:cxnSpMk id="12" creationId="{EEE523B4-23FE-D1C8-F4A3-D6574F310CC9}"/>
          </ac:cxnSpMkLst>
        </pc:cxnChg>
        <pc:cxnChg chg="del mod">
          <ac:chgData name="Smarius, John" userId="c30baacd-31b9-4ea6-b79e-1b4cd3c35358" providerId="ADAL" clId="{15DDC7AB-B56B-4C71-A374-806D6C6A36D8}" dt="2023-02-13T14:50:21.213" v="1701" actId="478"/>
          <ac:cxnSpMkLst>
            <pc:docMk/>
            <pc:sldMk cId="2314310144" sldId="6881"/>
            <ac:cxnSpMk id="15" creationId="{AB926D3D-134B-4002-FA03-9DCBE981FA6C}"/>
          </ac:cxnSpMkLst>
        </pc:cxnChg>
        <pc:cxnChg chg="del mod">
          <ac:chgData name="Smarius, John" userId="c30baacd-31b9-4ea6-b79e-1b4cd3c35358" providerId="ADAL" clId="{15DDC7AB-B56B-4C71-A374-806D6C6A36D8}" dt="2023-02-13T14:50:21.213" v="1701" actId="478"/>
          <ac:cxnSpMkLst>
            <pc:docMk/>
            <pc:sldMk cId="2314310144" sldId="6881"/>
            <ac:cxnSpMk id="18" creationId="{DB35C324-B0C3-9993-E595-A751017CEA7B}"/>
          </ac:cxnSpMkLst>
        </pc:cxnChg>
        <pc:cxnChg chg="del mod">
          <ac:chgData name="Smarius, John" userId="c30baacd-31b9-4ea6-b79e-1b4cd3c35358" providerId="ADAL" clId="{15DDC7AB-B56B-4C71-A374-806D6C6A36D8}" dt="2023-02-13T14:50:21.213" v="1701" actId="478"/>
          <ac:cxnSpMkLst>
            <pc:docMk/>
            <pc:sldMk cId="2314310144" sldId="6881"/>
            <ac:cxnSpMk id="23" creationId="{4F8B4265-2C3C-30CD-B7D2-76C1C38A2060}"/>
          </ac:cxnSpMkLst>
        </pc:cxnChg>
        <pc:cxnChg chg="add mod">
          <ac:chgData name="Smarius, John" userId="c30baacd-31b9-4ea6-b79e-1b4cd3c35358" providerId="ADAL" clId="{15DDC7AB-B56B-4C71-A374-806D6C6A36D8}" dt="2023-02-13T15:34:39.671" v="2042" actId="1036"/>
          <ac:cxnSpMkLst>
            <pc:docMk/>
            <pc:sldMk cId="2314310144" sldId="6881"/>
            <ac:cxnSpMk id="32" creationId="{AF62A82D-E452-5FBD-A009-0D4C8F6CD5FE}"/>
          </ac:cxnSpMkLst>
        </pc:cxnChg>
        <pc:cxnChg chg="add mod">
          <ac:chgData name="Smarius, John" userId="c30baacd-31b9-4ea6-b79e-1b4cd3c35358" providerId="ADAL" clId="{15DDC7AB-B56B-4C71-A374-806D6C6A36D8}" dt="2023-02-13T15:34:39.671" v="2042" actId="1036"/>
          <ac:cxnSpMkLst>
            <pc:docMk/>
            <pc:sldMk cId="2314310144" sldId="6881"/>
            <ac:cxnSpMk id="33" creationId="{8FE1A2AA-B564-D4B7-6622-D0A8A727ED0B}"/>
          </ac:cxnSpMkLst>
        </pc:cxnChg>
        <pc:cxnChg chg="add mod">
          <ac:chgData name="Smarius, John" userId="c30baacd-31b9-4ea6-b79e-1b4cd3c35358" providerId="ADAL" clId="{15DDC7AB-B56B-4C71-A374-806D6C6A36D8}" dt="2023-02-13T15:34:39.671" v="2042" actId="1036"/>
          <ac:cxnSpMkLst>
            <pc:docMk/>
            <pc:sldMk cId="2314310144" sldId="6881"/>
            <ac:cxnSpMk id="34" creationId="{6DF0A477-68BC-B82F-FB1A-E36B26773266}"/>
          </ac:cxnSpMkLst>
        </pc:cxnChg>
        <pc:cxnChg chg="add mod">
          <ac:chgData name="Smarius, John" userId="c30baacd-31b9-4ea6-b79e-1b4cd3c35358" providerId="ADAL" clId="{15DDC7AB-B56B-4C71-A374-806D6C6A36D8}" dt="2023-02-13T15:34:39.671" v="2042" actId="1036"/>
          <ac:cxnSpMkLst>
            <pc:docMk/>
            <pc:sldMk cId="2314310144" sldId="6881"/>
            <ac:cxnSpMk id="35" creationId="{E8246F44-8D21-7918-E24E-4B4F11069035}"/>
          </ac:cxnSpMkLst>
        </pc:cxnChg>
        <pc:cxnChg chg="add mod">
          <ac:chgData name="Smarius, John" userId="c30baacd-31b9-4ea6-b79e-1b4cd3c35358" providerId="ADAL" clId="{15DDC7AB-B56B-4C71-A374-806D6C6A36D8}" dt="2023-02-13T15:34:39.671" v="2042" actId="1036"/>
          <ac:cxnSpMkLst>
            <pc:docMk/>
            <pc:sldMk cId="2314310144" sldId="6881"/>
            <ac:cxnSpMk id="36" creationId="{9DE0AAFD-E3F0-C1BF-471F-871FD4FF7621}"/>
          </ac:cxnSpMkLst>
        </pc:cxnChg>
        <pc:cxnChg chg="add mod">
          <ac:chgData name="Smarius, John" userId="c30baacd-31b9-4ea6-b79e-1b4cd3c35358" providerId="ADAL" clId="{15DDC7AB-B56B-4C71-A374-806D6C6A36D8}" dt="2023-02-13T15:34:39.671" v="2042" actId="1036"/>
          <ac:cxnSpMkLst>
            <pc:docMk/>
            <pc:sldMk cId="2314310144" sldId="6881"/>
            <ac:cxnSpMk id="37" creationId="{E0D6D636-458B-E6C6-048C-36A1BE5C06A8}"/>
          </ac:cxnSpMkLst>
        </pc:cxnChg>
        <pc:cxnChg chg="add mod">
          <ac:chgData name="Smarius, John" userId="c30baacd-31b9-4ea6-b79e-1b4cd3c35358" providerId="ADAL" clId="{15DDC7AB-B56B-4C71-A374-806D6C6A36D8}" dt="2023-02-13T15:34:39.671" v="2042" actId="1036"/>
          <ac:cxnSpMkLst>
            <pc:docMk/>
            <pc:sldMk cId="2314310144" sldId="6881"/>
            <ac:cxnSpMk id="38" creationId="{FF632750-A4C3-CD02-47A2-2E18D25E31A8}"/>
          </ac:cxnSpMkLst>
        </pc:cxnChg>
        <pc:cxnChg chg="add mod">
          <ac:chgData name="Smarius, John" userId="c30baacd-31b9-4ea6-b79e-1b4cd3c35358" providerId="ADAL" clId="{15DDC7AB-B56B-4C71-A374-806D6C6A36D8}" dt="2023-02-13T15:34:39.671" v="2042" actId="1036"/>
          <ac:cxnSpMkLst>
            <pc:docMk/>
            <pc:sldMk cId="2314310144" sldId="6881"/>
            <ac:cxnSpMk id="39" creationId="{7287D8FE-75C8-C35D-82B1-AC98E3724620}"/>
          </ac:cxnSpMkLst>
        </pc:cxnChg>
        <pc:cxnChg chg="add mod">
          <ac:chgData name="Smarius, John" userId="c30baacd-31b9-4ea6-b79e-1b4cd3c35358" providerId="ADAL" clId="{15DDC7AB-B56B-4C71-A374-806D6C6A36D8}" dt="2023-02-13T15:34:39.671" v="2042" actId="1036"/>
          <ac:cxnSpMkLst>
            <pc:docMk/>
            <pc:sldMk cId="2314310144" sldId="6881"/>
            <ac:cxnSpMk id="40" creationId="{A1F93A05-ED6F-09F8-A1C1-6635D5CCA2D0}"/>
          </ac:cxnSpMkLst>
        </pc:cxnChg>
        <pc:cxnChg chg="add mod">
          <ac:chgData name="Smarius, John" userId="c30baacd-31b9-4ea6-b79e-1b4cd3c35358" providerId="ADAL" clId="{15DDC7AB-B56B-4C71-A374-806D6C6A36D8}" dt="2023-02-13T15:34:39.671" v="2042" actId="1036"/>
          <ac:cxnSpMkLst>
            <pc:docMk/>
            <pc:sldMk cId="2314310144" sldId="6881"/>
            <ac:cxnSpMk id="41" creationId="{D17531D3-D2B1-3861-B21A-2719D1F5F129}"/>
          </ac:cxnSpMkLst>
        </pc:cxnChg>
      </pc:sldChg>
      <pc:sldChg chg="delSp modSp add del mod ord">
        <pc:chgData name="Smarius, John" userId="c30baacd-31b9-4ea6-b79e-1b4cd3c35358" providerId="ADAL" clId="{15DDC7AB-B56B-4C71-A374-806D6C6A36D8}" dt="2023-02-13T14:40:09.084" v="1630" actId="47"/>
        <pc:sldMkLst>
          <pc:docMk/>
          <pc:sldMk cId="3400561546" sldId="6881"/>
        </pc:sldMkLst>
        <pc:spChg chg="del">
          <ac:chgData name="Smarius, John" userId="c30baacd-31b9-4ea6-b79e-1b4cd3c35358" providerId="ADAL" clId="{15DDC7AB-B56B-4C71-A374-806D6C6A36D8}" dt="2023-02-13T14:32:27.404" v="1575" actId="478"/>
          <ac:spMkLst>
            <pc:docMk/>
            <pc:sldMk cId="3400561546" sldId="6881"/>
            <ac:spMk id="2" creationId="{011690B2-BBDA-3E9F-DEA2-D28CF887AA54}"/>
          </ac:spMkLst>
        </pc:spChg>
        <pc:spChg chg="del">
          <ac:chgData name="Smarius, John" userId="c30baacd-31b9-4ea6-b79e-1b4cd3c35358" providerId="ADAL" clId="{15DDC7AB-B56B-4C71-A374-806D6C6A36D8}" dt="2023-02-13T14:32:27.404" v="1575" actId="478"/>
          <ac:spMkLst>
            <pc:docMk/>
            <pc:sldMk cId="3400561546" sldId="6881"/>
            <ac:spMk id="4" creationId="{B6CCC6E6-7CF6-E004-185B-B54D813B3714}"/>
          </ac:spMkLst>
        </pc:spChg>
        <pc:spChg chg="del">
          <ac:chgData name="Smarius, John" userId="c30baacd-31b9-4ea6-b79e-1b4cd3c35358" providerId="ADAL" clId="{15DDC7AB-B56B-4C71-A374-806D6C6A36D8}" dt="2023-02-13T14:32:27.404" v="1575" actId="478"/>
          <ac:spMkLst>
            <pc:docMk/>
            <pc:sldMk cId="3400561546" sldId="6881"/>
            <ac:spMk id="5" creationId="{EB36734B-DB74-3A83-B5A1-F3E60FC8B4CF}"/>
          </ac:spMkLst>
        </pc:spChg>
        <pc:spChg chg="del">
          <ac:chgData name="Smarius, John" userId="c30baacd-31b9-4ea6-b79e-1b4cd3c35358" providerId="ADAL" clId="{15DDC7AB-B56B-4C71-A374-806D6C6A36D8}" dt="2023-02-13T14:32:27.404" v="1575" actId="478"/>
          <ac:spMkLst>
            <pc:docMk/>
            <pc:sldMk cId="3400561546" sldId="6881"/>
            <ac:spMk id="6" creationId="{9FD8B5B9-FA09-2F7B-ADD3-293F0044E14C}"/>
          </ac:spMkLst>
        </pc:spChg>
        <pc:spChg chg="del">
          <ac:chgData name="Smarius, John" userId="c30baacd-31b9-4ea6-b79e-1b4cd3c35358" providerId="ADAL" clId="{15DDC7AB-B56B-4C71-A374-806D6C6A36D8}" dt="2023-02-13T14:32:27.404" v="1575" actId="478"/>
          <ac:spMkLst>
            <pc:docMk/>
            <pc:sldMk cId="3400561546" sldId="6881"/>
            <ac:spMk id="7" creationId="{143982D2-8657-4723-AC2D-B6BE63453D8D}"/>
          </ac:spMkLst>
        </pc:spChg>
        <pc:spChg chg="del">
          <ac:chgData name="Smarius, John" userId="c30baacd-31b9-4ea6-b79e-1b4cd3c35358" providerId="ADAL" clId="{15DDC7AB-B56B-4C71-A374-806D6C6A36D8}" dt="2023-02-13T14:32:27.404" v="1575" actId="478"/>
          <ac:spMkLst>
            <pc:docMk/>
            <pc:sldMk cId="3400561546" sldId="6881"/>
            <ac:spMk id="8" creationId="{0EA7EC8D-AE70-7BF5-009B-E6584DBCDFC6}"/>
          </ac:spMkLst>
        </pc:spChg>
        <pc:spChg chg="del">
          <ac:chgData name="Smarius, John" userId="c30baacd-31b9-4ea6-b79e-1b4cd3c35358" providerId="ADAL" clId="{15DDC7AB-B56B-4C71-A374-806D6C6A36D8}" dt="2023-02-13T14:32:27.404" v="1575" actId="478"/>
          <ac:spMkLst>
            <pc:docMk/>
            <pc:sldMk cId="3400561546" sldId="6881"/>
            <ac:spMk id="9" creationId="{E7020A7C-329F-FC76-E815-71CD50542648}"/>
          </ac:spMkLst>
        </pc:spChg>
        <pc:spChg chg="del">
          <ac:chgData name="Smarius, John" userId="c30baacd-31b9-4ea6-b79e-1b4cd3c35358" providerId="ADAL" clId="{15DDC7AB-B56B-4C71-A374-806D6C6A36D8}" dt="2023-02-13T14:32:27.404" v="1575" actId="478"/>
          <ac:spMkLst>
            <pc:docMk/>
            <pc:sldMk cId="3400561546" sldId="6881"/>
            <ac:spMk id="10" creationId="{00AF0AA8-D20E-F4D2-DD68-059923093CD7}"/>
          </ac:spMkLst>
        </pc:spChg>
        <pc:spChg chg="del">
          <ac:chgData name="Smarius, John" userId="c30baacd-31b9-4ea6-b79e-1b4cd3c35358" providerId="ADAL" clId="{15DDC7AB-B56B-4C71-A374-806D6C6A36D8}" dt="2023-02-13T14:32:27.404" v="1575" actId="478"/>
          <ac:spMkLst>
            <pc:docMk/>
            <pc:sldMk cId="3400561546" sldId="6881"/>
            <ac:spMk id="12" creationId="{72EA0AA0-DBF5-CC0C-B2FD-DBF7B03C9BE2}"/>
          </ac:spMkLst>
        </pc:spChg>
        <pc:spChg chg="del">
          <ac:chgData name="Smarius, John" userId="c30baacd-31b9-4ea6-b79e-1b4cd3c35358" providerId="ADAL" clId="{15DDC7AB-B56B-4C71-A374-806D6C6A36D8}" dt="2023-02-13T14:32:27.404" v="1575" actId="478"/>
          <ac:spMkLst>
            <pc:docMk/>
            <pc:sldMk cId="3400561546" sldId="6881"/>
            <ac:spMk id="13" creationId="{2E93993B-118C-6150-F51B-A36657968F11}"/>
          </ac:spMkLst>
        </pc:spChg>
        <pc:spChg chg="del">
          <ac:chgData name="Smarius, John" userId="c30baacd-31b9-4ea6-b79e-1b4cd3c35358" providerId="ADAL" clId="{15DDC7AB-B56B-4C71-A374-806D6C6A36D8}" dt="2023-02-13T14:32:27.404" v="1575" actId="478"/>
          <ac:spMkLst>
            <pc:docMk/>
            <pc:sldMk cId="3400561546" sldId="6881"/>
            <ac:spMk id="15" creationId="{68BFB4F5-D6DE-D324-B014-CC3C53FA3047}"/>
          </ac:spMkLst>
        </pc:spChg>
        <pc:spChg chg="del">
          <ac:chgData name="Smarius, John" userId="c30baacd-31b9-4ea6-b79e-1b4cd3c35358" providerId="ADAL" clId="{15DDC7AB-B56B-4C71-A374-806D6C6A36D8}" dt="2023-02-13T14:32:27.404" v="1575" actId="478"/>
          <ac:spMkLst>
            <pc:docMk/>
            <pc:sldMk cId="3400561546" sldId="6881"/>
            <ac:spMk id="16" creationId="{1AB23511-4D03-5257-00A7-2930D017693F}"/>
          </ac:spMkLst>
        </pc:spChg>
        <pc:spChg chg="del">
          <ac:chgData name="Smarius, John" userId="c30baacd-31b9-4ea6-b79e-1b4cd3c35358" providerId="ADAL" clId="{15DDC7AB-B56B-4C71-A374-806D6C6A36D8}" dt="2023-02-13T14:32:27.404" v="1575" actId="478"/>
          <ac:spMkLst>
            <pc:docMk/>
            <pc:sldMk cId="3400561546" sldId="6881"/>
            <ac:spMk id="18" creationId="{7B1E2887-37B1-CB71-74AD-91FAAE5A48F9}"/>
          </ac:spMkLst>
        </pc:spChg>
        <pc:spChg chg="del">
          <ac:chgData name="Smarius, John" userId="c30baacd-31b9-4ea6-b79e-1b4cd3c35358" providerId="ADAL" clId="{15DDC7AB-B56B-4C71-A374-806D6C6A36D8}" dt="2023-02-13T14:32:27.404" v="1575" actId="478"/>
          <ac:spMkLst>
            <pc:docMk/>
            <pc:sldMk cId="3400561546" sldId="6881"/>
            <ac:spMk id="19" creationId="{441766C9-AE8C-DBA8-2D35-182C1BCEA8F7}"/>
          </ac:spMkLst>
        </pc:spChg>
        <pc:spChg chg="del">
          <ac:chgData name="Smarius, John" userId="c30baacd-31b9-4ea6-b79e-1b4cd3c35358" providerId="ADAL" clId="{15DDC7AB-B56B-4C71-A374-806D6C6A36D8}" dt="2023-02-13T14:32:27.404" v="1575" actId="478"/>
          <ac:spMkLst>
            <pc:docMk/>
            <pc:sldMk cId="3400561546" sldId="6881"/>
            <ac:spMk id="20" creationId="{7ADF7131-28E4-E6F3-7016-C5FD6D5C68AB}"/>
          </ac:spMkLst>
        </pc:spChg>
        <pc:spChg chg="del">
          <ac:chgData name="Smarius, John" userId="c30baacd-31b9-4ea6-b79e-1b4cd3c35358" providerId="ADAL" clId="{15DDC7AB-B56B-4C71-A374-806D6C6A36D8}" dt="2023-02-13T14:32:27.404" v="1575" actId="478"/>
          <ac:spMkLst>
            <pc:docMk/>
            <pc:sldMk cId="3400561546" sldId="6881"/>
            <ac:spMk id="36" creationId="{48F6D022-3EDC-9F0F-F476-12AC7226B85C}"/>
          </ac:spMkLst>
        </pc:spChg>
        <pc:spChg chg="mod">
          <ac:chgData name="Smarius, John" userId="c30baacd-31b9-4ea6-b79e-1b4cd3c35358" providerId="ADAL" clId="{15DDC7AB-B56B-4C71-A374-806D6C6A36D8}" dt="2023-02-13T14:32:45.309" v="1576"/>
          <ac:spMkLst>
            <pc:docMk/>
            <pc:sldMk cId="3400561546" sldId="6881"/>
            <ac:spMk id="95" creationId="{4C857EA8-76EC-475B-A87C-672DD792D997}"/>
          </ac:spMkLst>
        </pc:spChg>
        <pc:cxnChg chg="del mod">
          <ac:chgData name="Smarius, John" userId="c30baacd-31b9-4ea6-b79e-1b4cd3c35358" providerId="ADAL" clId="{15DDC7AB-B56B-4C71-A374-806D6C6A36D8}" dt="2023-02-13T14:32:27.404" v="1575" actId="478"/>
          <ac:cxnSpMkLst>
            <pc:docMk/>
            <pc:sldMk cId="3400561546" sldId="6881"/>
            <ac:cxnSpMk id="11" creationId="{4FBEA629-A789-8E05-BB67-25D82174FD70}"/>
          </ac:cxnSpMkLst>
        </pc:cxnChg>
        <pc:cxnChg chg="del mod">
          <ac:chgData name="Smarius, John" userId="c30baacd-31b9-4ea6-b79e-1b4cd3c35358" providerId="ADAL" clId="{15DDC7AB-B56B-4C71-A374-806D6C6A36D8}" dt="2023-02-13T14:32:27.404" v="1575" actId="478"/>
          <ac:cxnSpMkLst>
            <pc:docMk/>
            <pc:sldMk cId="3400561546" sldId="6881"/>
            <ac:cxnSpMk id="14" creationId="{3AFAE341-296C-8F71-C335-6D55439A400C}"/>
          </ac:cxnSpMkLst>
        </pc:cxnChg>
        <pc:cxnChg chg="del mod">
          <ac:chgData name="Smarius, John" userId="c30baacd-31b9-4ea6-b79e-1b4cd3c35358" providerId="ADAL" clId="{15DDC7AB-B56B-4C71-A374-806D6C6A36D8}" dt="2023-02-13T14:32:27.404" v="1575" actId="478"/>
          <ac:cxnSpMkLst>
            <pc:docMk/>
            <pc:sldMk cId="3400561546" sldId="6881"/>
            <ac:cxnSpMk id="17" creationId="{13BB4711-E094-F423-F004-61DB986C9389}"/>
          </ac:cxnSpMkLst>
        </pc:cxnChg>
        <pc:cxnChg chg="del mod">
          <ac:chgData name="Smarius, John" userId="c30baacd-31b9-4ea6-b79e-1b4cd3c35358" providerId="ADAL" clId="{15DDC7AB-B56B-4C71-A374-806D6C6A36D8}" dt="2023-02-13T14:32:27.404" v="1575" actId="478"/>
          <ac:cxnSpMkLst>
            <pc:docMk/>
            <pc:sldMk cId="3400561546" sldId="6881"/>
            <ac:cxnSpMk id="21" creationId="{A06F163C-EA30-1B24-FE14-F08CCA781731}"/>
          </ac:cxnSpMkLst>
        </pc:cxnChg>
        <pc:cxnChg chg="del mod">
          <ac:chgData name="Smarius, John" userId="c30baacd-31b9-4ea6-b79e-1b4cd3c35358" providerId="ADAL" clId="{15DDC7AB-B56B-4C71-A374-806D6C6A36D8}" dt="2023-02-13T14:32:27.404" v="1575" actId="478"/>
          <ac:cxnSpMkLst>
            <pc:docMk/>
            <pc:sldMk cId="3400561546" sldId="6881"/>
            <ac:cxnSpMk id="24" creationId="{9B2A0DA7-4F45-5EF1-62A7-6968EAF2692F}"/>
          </ac:cxnSpMkLst>
        </pc:cxnChg>
        <pc:cxnChg chg="del mod">
          <ac:chgData name="Smarius, John" userId="c30baacd-31b9-4ea6-b79e-1b4cd3c35358" providerId="ADAL" clId="{15DDC7AB-B56B-4C71-A374-806D6C6A36D8}" dt="2023-02-13T14:32:27.404" v="1575" actId="478"/>
          <ac:cxnSpMkLst>
            <pc:docMk/>
            <pc:sldMk cId="3400561546" sldId="6881"/>
            <ac:cxnSpMk id="30" creationId="{FBDE1786-F13C-DC10-95FE-D6A3AFC5D13E}"/>
          </ac:cxnSpMkLst>
        </pc:cxnChg>
        <pc:cxnChg chg="del mod">
          <ac:chgData name="Smarius, John" userId="c30baacd-31b9-4ea6-b79e-1b4cd3c35358" providerId="ADAL" clId="{15DDC7AB-B56B-4C71-A374-806D6C6A36D8}" dt="2023-02-13T14:32:27.404" v="1575" actId="478"/>
          <ac:cxnSpMkLst>
            <pc:docMk/>
            <pc:sldMk cId="3400561546" sldId="6881"/>
            <ac:cxnSpMk id="33" creationId="{004EBC55-760A-A34F-44E9-6504B7E2735C}"/>
          </ac:cxnSpMkLst>
        </pc:cxnChg>
        <pc:cxnChg chg="del mod">
          <ac:chgData name="Smarius, John" userId="c30baacd-31b9-4ea6-b79e-1b4cd3c35358" providerId="ADAL" clId="{15DDC7AB-B56B-4C71-A374-806D6C6A36D8}" dt="2023-02-13T14:32:27.404" v="1575" actId="478"/>
          <ac:cxnSpMkLst>
            <pc:docMk/>
            <pc:sldMk cId="3400561546" sldId="6881"/>
            <ac:cxnSpMk id="62" creationId="{09FF49D3-0DB0-7171-2800-856B812E0E5B}"/>
          </ac:cxnSpMkLst>
        </pc:cxnChg>
        <pc:cxnChg chg="del">
          <ac:chgData name="Smarius, John" userId="c30baacd-31b9-4ea6-b79e-1b4cd3c35358" providerId="ADAL" clId="{15DDC7AB-B56B-4C71-A374-806D6C6A36D8}" dt="2023-02-13T14:32:27.404" v="1575" actId="478"/>
          <ac:cxnSpMkLst>
            <pc:docMk/>
            <pc:sldMk cId="3400561546" sldId="6881"/>
            <ac:cxnSpMk id="65" creationId="{2755D9EA-E576-8F3A-3EC8-76749A19AD99}"/>
          </ac:cxnSpMkLst>
        </pc:cxnChg>
        <pc:cxnChg chg="del mod">
          <ac:chgData name="Smarius, John" userId="c30baacd-31b9-4ea6-b79e-1b4cd3c35358" providerId="ADAL" clId="{15DDC7AB-B56B-4C71-A374-806D6C6A36D8}" dt="2023-02-13T14:32:27.404" v="1575" actId="478"/>
          <ac:cxnSpMkLst>
            <pc:docMk/>
            <pc:sldMk cId="3400561546" sldId="6881"/>
            <ac:cxnSpMk id="68" creationId="{A02D91BE-E78F-AFE1-D244-646CDA0B5CCB}"/>
          </ac:cxnSpMkLst>
        </pc:cxnChg>
        <pc:cxnChg chg="del">
          <ac:chgData name="Smarius, John" userId="c30baacd-31b9-4ea6-b79e-1b4cd3c35358" providerId="ADAL" clId="{15DDC7AB-B56B-4C71-A374-806D6C6A36D8}" dt="2023-02-13T14:32:27.404" v="1575" actId="478"/>
          <ac:cxnSpMkLst>
            <pc:docMk/>
            <pc:sldMk cId="3400561546" sldId="6881"/>
            <ac:cxnSpMk id="72" creationId="{3A6D43CA-0C4B-5DA6-D562-95BE78E11FAA}"/>
          </ac:cxnSpMkLst>
        </pc:cxnChg>
        <pc:cxnChg chg="del">
          <ac:chgData name="Smarius, John" userId="c30baacd-31b9-4ea6-b79e-1b4cd3c35358" providerId="ADAL" clId="{15DDC7AB-B56B-4C71-A374-806D6C6A36D8}" dt="2023-02-13T14:32:27.404" v="1575" actId="478"/>
          <ac:cxnSpMkLst>
            <pc:docMk/>
            <pc:sldMk cId="3400561546" sldId="6881"/>
            <ac:cxnSpMk id="84" creationId="{DA8E93E3-F4E0-6927-2F41-E6D8B0CD9452}"/>
          </ac:cxnSpMkLst>
        </pc:cxnChg>
        <pc:cxnChg chg="del mod">
          <ac:chgData name="Smarius, John" userId="c30baacd-31b9-4ea6-b79e-1b4cd3c35358" providerId="ADAL" clId="{15DDC7AB-B56B-4C71-A374-806D6C6A36D8}" dt="2023-02-13T14:32:27.404" v="1575" actId="478"/>
          <ac:cxnSpMkLst>
            <pc:docMk/>
            <pc:sldMk cId="3400561546" sldId="6881"/>
            <ac:cxnSpMk id="86" creationId="{FD6055F9-7364-92BE-61F5-7045854DF940}"/>
          </ac:cxnSpMkLst>
        </pc:cxnChg>
      </pc:sldChg>
      <pc:sldChg chg="addSp delSp modSp add mod modTransition">
        <pc:chgData name="Smarius, John" userId="c30baacd-31b9-4ea6-b79e-1b4cd3c35358" providerId="ADAL" clId="{15DDC7AB-B56B-4C71-A374-806D6C6A36D8}" dt="2023-02-13T15:33:52.991" v="2019" actId="167"/>
        <pc:sldMkLst>
          <pc:docMk/>
          <pc:sldMk cId="568082528" sldId="6882"/>
        </pc:sldMkLst>
        <pc:spChg chg="del">
          <ac:chgData name="Smarius, John" userId="c30baacd-31b9-4ea6-b79e-1b4cd3c35358" providerId="ADAL" clId="{15DDC7AB-B56B-4C71-A374-806D6C6A36D8}" dt="2023-02-13T15:10:14.527" v="1794" actId="478"/>
          <ac:spMkLst>
            <pc:docMk/>
            <pc:sldMk cId="568082528" sldId="6882"/>
            <ac:spMk id="2" creationId="{483A8988-FF35-61A9-4F09-5C37F32C8D65}"/>
          </ac:spMkLst>
        </pc:spChg>
        <pc:spChg chg="del">
          <ac:chgData name="Smarius, John" userId="c30baacd-31b9-4ea6-b79e-1b4cd3c35358" providerId="ADAL" clId="{15DDC7AB-B56B-4C71-A374-806D6C6A36D8}" dt="2023-02-13T15:10:14.527" v="1794" actId="478"/>
          <ac:spMkLst>
            <pc:docMk/>
            <pc:sldMk cId="568082528" sldId="6882"/>
            <ac:spMk id="4" creationId="{60A392C8-AEA0-C5ED-E916-4EED1201D629}"/>
          </ac:spMkLst>
        </pc:spChg>
        <pc:spChg chg="del">
          <ac:chgData name="Smarius, John" userId="c30baacd-31b9-4ea6-b79e-1b4cd3c35358" providerId="ADAL" clId="{15DDC7AB-B56B-4C71-A374-806D6C6A36D8}" dt="2023-02-13T15:10:14.527" v="1794" actId="478"/>
          <ac:spMkLst>
            <pc:docMk/>
            <pc:sldMk cId="568082528" sldId="6882"/>
            <ac:spMk id="5" creationId="{7E3764DD-6DCB-4074-5DC2-2C213EB0C4C8}"/>
          </ac:spMkLst>
        </pc:spChg>
        <pc:spChg chg="add del mod">
          <ac:chgData name="Smarius, John" userId="c30baacd-31b9-4ea6-b79e-1b4cd3c35358" providerId="ADAL" clId="{15DDC7AB-B56B-4C71-A374-806D6C6A36D8}" dt="2023-02-13T15:33:01.842" v="1954" actId="478"/>
          <ac:spMkLst>
            <pc:docMk/>
            <pc:sldMk cId="568082528" sldId="6882"/>
            <ac:spMk id="6" creationId="{5D8C8B27-B263-D497-0103-1CA98A80F24F}"/>
          </ac:spMkLst>
        </pc:spChg>
        <pc:spChg chg="del">
          <ac:chgData name="Smarius, John" userId="c30baacd-31b9-4ea6-b79e-1b4cd3c35358" providerId="ADAL" clId="{15DDC7AB-B56B-4C71-A374-806D6C6A36D8}" dt="2023-02-13T15:10:14.527" v="1794" actId="478"/>
          <ac:spMkLst>
            <pc:docMk/>
            <pc:sldMk cId="568082528" sldId="6882"/>
            <ac:spMk id="7" creationId="{93B1AC8F-41F4-C3B5-92B6-307A6261E54E}"/>
          </ac:spMkLst>
        </pc:spChg>
        <pc:spChg chg="add del mod">
          <ac:chgData name="Smarius, John" userId="c30baacd-31b9-4ea6-b79e-1b4cd3c35358" providerId="ADAL" clId="{15DDC7AB-B56B-4C71-A374-806D6C6A36D8}" dt="2023-02-13T15:33:01.842" v="1954" actId="478"/>
          <ac:spMkLst>
            <pc:docMk/>
            <pc:sldMk cId="568082528" sldId="6882"/>
            <ac:spMk id="9" creationId="{B9DEFB9B-9FDE-052C-F4D6-ECD4DB6FE3C0}"/>
          </ac:spMkLst>
        </pc:spChg>
        <pc:spChg chg="add del mod">
          <ac:chgData name="Smarius, John" userId="c30baacd-31b9-4ea6-b79e-1b4cd3c35358" providerId="ADAL" clId="{15DDC7AB-B56B-4C71-A374-806D6C6A36D8}" dt="2023-02-13T15:33:01.842" v="1954" actId="478"/>
          <ac:spMkLst>
            <pc:docMk/>
            <pc:sldMk cId="568082528" sldId="6882"/>
            <ac:spMk id="10" creationId="{3087982E-EA39-6941-8776-833EF856F456}"/>
          </ac:spMkLst>
        </pc:spChg>
        <pc:spChg chg="add del mod">
          <ac:chgData name="Smarius, John" userId="c30baacd-31b9-4ea6-b79e-1b4cd3c35358" providerId="ADAL" clId="{15DDC7AB-B56B-4C71-A374-806D6C6A36D8}" dt="2023-02-13T15:33:01.842" v="1954" actId="478"/>
          <ac:spMkLst>
            <pc:docMk/>
            <pc:sldMk cId="568082528" sldId="6882"/>
            <ac:spMk id="12" creationId="{B83C8A94-F4D4-0346-C089-E775CB1F9C82}"/>
          </ac:spMkLst>
        </pc:spChg>
        <pc:spChg chg="add del mod">
          <ac:chgData name="Smarius, John" userId="c30baacd-31b9-4ea6-b79e-1b4cd3c35358" providerId="ADAL" clId="{15DDC7AB-B56B-4C71-A374-806D6C6A36D8}" dt="2023-02-13T15:33:01.842" v="1954" actId="478"/>
          <ac:spMkLst>
            <pc:docMk/>
            <pc:sldMk cId="568082528" sldId="6882"/>
            <ac:spMk id="13" creationId="{CCF14866-B31F-58D4-5F6A-BEEBDE59FB5E}"/>
          </ac:spMkLst>
        </pc:spChg>
        <pc:spChg chg="add del mod">
          <ac:chgData name="Smarius, John" userId="c30baacd-31b9-4ea6-b79e-1b4cd3c35358" providerId="ADAL" clId="{15DDC7AB-B56B-4C71-A374-806D6C6A36D8}" dt="2023-02-13T15:33:01.842" v="1954" actId="478"/>
          <ac:spMkLst>
            <pc:docMk/>
            <pc:sldMk cId="568082528" sldId="6882"/>
            <ac:spMk id="15" creationId="{2FC0D860-556C-197F-094E-CC7D72317D6B}"/>
          </ac:spMkLst>
        </pc:spChg>
        <pc:spChg chg="add del mod">
          <ac:chgData name="Smarius, John" userId="c30baacd-31b9-4ea6-b79e-1b4cd3c35358" providerId="ADAL" clId="{15DDC7AB-B56B-4C71-A374-806D6C6A36D8}" dt="2023-02-13T15:33:01.842" v="1954" actId="478"/>
          <ac:spMkLst>
            <pc:docMk/>
            <pc:sldMk cId="568082528" sldId="6882"/>
            <ac:spMk id="16" creationId="{572EA4AA-F497-B349-7167-C0F25570A08B}"/>
          </ac:spMkLst>
        </pc:spChg>
        <pc:spChg chg="del">
          <ac:chgData name="Smarius, John" userId="c30baacd-31b9-4ea6-b79e-1b4cd3c35358" providerId="ADAL" clId="{15DDC7AB-B56B-4C71-A374-806D6C6A36D8}" dt="2023-02-13T15:10:14.527" v="1794" actId="478"/>
          <ac:spMkLst>
            <pc:docMk/>
            <pc:sldMk cId="568082528" sldId="6882"/>
            <ac:spMk id="18" creationId="{E2184206-90EC-096F-EA21-4505A882C8C3}"/>
          </ac:spMkLst>
        </pc:spChg>
        <pc:spChg chg="del">
          <ac:chgData name="Smarius, John" userId="c30baacd-31b9-4ea6-b79e-1b4cd3c35358" providerId="ADAL" clId="{15DDC7AB-B56B-4C71-A374-806D6C6A36D8}" dt="2023-02-13T15:10:14.527" v="1794" actId="478"/>
          <ac:spMkLst>
            <pc:docMk/>
            <pc:sldMk cId="568082528" sldId="6882"/>
            <ac:spMk id="19" creationId="{FBA3F1A2-0D2A-48D8-AB2C-FD153F839121}"/>
          </ac:spMkLst>
        </pc:spChg>
        <pc:spChg chg="del">
          <ac:chgData name="Smarius, John" userId="c30baacd-31b9-4ea6-b79e-1b4cd3c35358" providerId="ADAL" clId="{15DDC7AB-B56B-4C71-A374-806D6C6A36D8}" dt="2023-02-13T15:10:14.527" v="1794" actId="478"/>
          <ac:spMkLst>
            <pc:docMk/>
            <pc:sldMk cId="568082528" sldId="6882"/>
            <ac:spMk id="21" creationId="{048EAB32-83E0-E9BC-572A-11DE808BD75C}"/>
          </ac:spMkLst>
        </pc:spChg>
        <pc:spChg chg="del">
          <ac:chgData name="Smarius, John" userId="c30baacd-31b9-4ea6-b79e-1b4cd3c35358" providerId="ADAL" clId="{15DDC7AB-B56B-4C71-A374-806D6C6A36D8}" dt="2023-02-13T15:10:14.527" v="1794" actId="478"/>
          <ac:spMkLst>
            <pc:docMk/>
            <pc:sldMk cId="568082528" sldId="6882"/>
            <ac:spMk id="23" creationId="{77BCB7A4-F01A-88EF-28C1-87340157543B}"/>
          </ac:spMkLst>
        </pc:spChg>
        <pc:spChg chg="add del mod">
          <ac:chgData name="Smarius, John" userId="c30baacd-31b9-4ea6-b79e-1b4cd3c35358" providerId="ADAL" clId="{15DDC7AB-B56B-4C71-A374-806D6C6A36D8}" dt="2023-02-13T15:33:01.842" v="1954" actId="478"/>
          <ac:spMkLst>
            <pc:docMk/>
            <pc:sldMk cId="568082528" sldId="6882"/>
            <ac:spMk id="29" creationId="{21CDCB20-B5AD-14DE-3521-5FBE8CB50C8D}"/>
          </ac:spMkLst>
        </pc:spChg>
        <pc:spChg chg="add mod">
          <ac:chgData name="Smarius, John" userId="c30baacd-31b9-4ea6-b79e-1b4cd3c35358" providerId="ADAL" clId="{15DDC7AB-B56B-4C71-A374-806D6C6A36D8}" dt="2023-02-13T15:33:23.315" v="1992" actId="1037"/>
          <ac:spMkLst>
            <pc:docMk/>
            <pc:sldMk cId="568082528" sldId="6882"/>
            <ac:spMk id="32" creationId="{8D135045-8A28-C557-AE15-25D15937DB5B}"/>
          </ac:spMkLst>
        </pc:spChg>
        <pc:spChg chg="add mod">
          <ac:chgData name="Smarius, John" userId="c30baacd-31b9-4ea6-b79e-1b4cd3c35358" providerId="ADAL" clId="{15DDC7AB-B56B-4C71-A374-806D6C6A36D8}" dt="2023-02-13T15:33:30.407" v="2017" actId="1038"/>
          <ac:spMkLst>
            <pc:docMk/>
            <pc:sldMk cId="568082528" sldId="6882"/>
            <ac:spMk id="33" creationId="{8D13FE36-1532-7B79-D0D7-C075091A2A80}"/>
          </ac:spMkLst>
        </pc:spChg>
        <pc:spChg chg="add mod">
          <ac:chgData name="Smarius, John" userId="c30baacd-31b9-4ea6-b79e-1b4cd3c35358" providerId="ADAL" clId="{15DDC7AB-B56B-4C71-A374-806D6C6A36D8}" dt="2023-02-13T15:33:04.202" v="1955"/>
          <ac:spMkLst>
            <pc:docMk/>
            <pc:sldMk cId="568082528" sldId="6882"/>
            <ac:spMk id="34" creationId="{23243017-9817-0EAE-83C8-297AC12A1F48}"/>
          </ac:spMkLst>
        </pc:spChg>
        <pc:spChg chg="add mod">
          <ac:chgData name="Smarius, John" userId="c30baacd-31b9-4ea6-b79e-1b4cd3c35358" providerId="ADAL" clId="{15DDC7AB-B56B-4C71-A374-806D6C6A36D8}" dt="2023-02-13T15:33:04.202" v="1955"/>
          <ac:spMkLst>
            <pc:docMk/>
            <pc:sldMk cId="568082528" sldId="6882"/>
            <ac:spMk id="35" creationId="{9F0BDB11-16C0-2B42-8908-C5E9611D6C40}"/>
          </ac:spMkLst>
        </pc:spChg>
        <pc:spChg chg="add mod">
          <ac:chgData name="Smarius, John" userId="c30baacd-31b9-4ea6-b79e-1b4cd3c35358" providerId="ADAL" clId="{15DDC7AB-B56B-4C71-A374-806D6C6A36D8}" dt="2023-02-13T15:33:04.202" v="1955"/>
          <ac:spMkLst>
            <pc:docMk/>
            <pc:sldMk cId="568082528" sldId="6882"/>
            <ac:spMk id="36" creationId="{52C8720D-55E8-DFF0-1237-260CEAB5508E}"/>
          </ac:spMkLst>
        </pc:spChg>
        <pc:spChg chg="add mod">
          <ac:chgData name="Smarius, John" userId="c30baacd-31b9-4ea6-b79e-1b4cd3c35358" providerId="ADAL" clId="{15DDC7AB-B56B-4C71-A374-806D6C6A36D8}" dt="2023-02-13T15:33:04.202" v="1955"/>
          <ac:spMkLst>
            <pc:docMk/>
            <pc:sldMk cId="568082528" sldId="6882"/>
            <ac:spMk id="37" creationId="{B994C9C3-B936-2CB8-D8E5-D537ACFA3F4B}"/>
          </ac:spMkLst>
        </pc:spChg>
        <pc:spChg chg="add mod">
          <ac:chgData name="Smarius, John" userId="c30baacd-31b9-4ea6-b79e-1b4cd3c35358" providerId="ADAL" clId="{15DDC7AB-B56B-4C71-A374-806D6C6A36D8}" dt="2023-02-13T15:33:04.202" v="1955"/>
          <ac:spMkLst>
            <pc:docMk/>
            <pc:sldMk cId="568082528" sldId="6882"/>
            <ac:spMk id="46" creationId="{CFC2D713-5FF3-0A50-A559-E4313F5854AA}"/>
          </ac:spMkLst>
        </pc:spChg>
        <pc:spChg chg="add mod ord">
          <ac:chgData name="Smarius, John" userId="c30baacd-31b9-4ea6-b79e-1b4cd3c35358" providerId="ADAL" clId="{15DDC7AB-B56B-4C71-A374-806D6C6A36D8}" dt="2023-02-13T15:33:52.991" v="2019" actId="167"/>
          <ac:spMkLst>
            <pc:docMk/>
            <pc:sldMk cId="568082528" sldId="6882"/>
            <ac:spMk id="49" creationId="{B0DC64B6-E8D9-4788-1C8C-C05FEEA433F7}"/>
          </ac:spMkLst>
        </pc:spChg>
        <pc:picChg chg="del">
          <ac:chgData name="Smarius, John" userId="c30baacd-31b9-4ea6-b79e-1b4cd3c35358" providerId="ADAL" clId="{15DDC7AB-B56B-4C71-A374-806D6C6A36D8}" dt="2023-02-13T14:54:53.188" v="1737" actId="478"/>
          <ac:picMkLst>
            <pc:docMk/>
            <pc:sldMk cId="568082528" sldId="6882"/>
            <ac:picMk id="3" creationId="{8B46F81B-599F-6DC1-0D5F-3160AE68CDA3}"/>
          </ac:picMkLst>
        </pc:picChg>
        <pc:cxnChg chg="del mod">
          <ac:chgData name="Smarius, John" userId="c30baacd-31b9-4ea6-b79e-1b4cd3c35358" providerId="ADAL" clId="{15DDC7AB-B56B-4C71-A374-806D6C6A36D8}" dt="2023-02-13T15:10:14.527" v="1794" actId="478"/>
          <ac:cxnSpMkLst>
            <pc:docMk/>
            <pc:sldMk cId="568082528" sldId="6882"/>
            <ac:cxnSpMk id="8" creationId="{D7452390-E946-C6D4-EEB9-397CC148D096}"/>
          </ac:cxnSpMkLst>
        </pc:cxnChg>
        <pc:cxnChg chg="del mod">
          <ac:chgData name="Smarius, John" userId="c30baacd-31b9-4ea6-b79e-1b4cd3c35358" providerId="ADAL" clId="{15DDC7AB-B56B-4C71-A374-806D6C6A36D8}" dt="2023-02-13T15:10:14.527" v="1794" actId="478"/>
          <ac:cxnSpMkLst>
            <pc:docMk/>
            <pc:sldMk cId="568082528" sldId="6882"/>
            <ac:cxnSpMk id="11" creationId="{AEA1E3F1-7182-BBCB-D939-7A403751F008}"/>
          </ac:cxnSpMkLst>
        </pc:cxnChg>
        <pc:cxnChg chg="del mod">
          <ac:chgData name="Smarius, John" userId="c30baacd-31b9-4ea6-b79e-1b4cd3c35358" providerId="ADAL" clId="{15DDC7AB-B56B-4C71-A374-806D6C6A36D8}" dt="2023-02-13T15:10:14.527" v="1794" actId="478"/>
          <ac:cxnSpMkLst>
            <pc:docMk/>
            <pc:sldMk cId="568082528" sldId="6882"/>
            <ac:cxnSpMk id="14" creationId="{1928952F-DD4B-1304-EBB8-F326E14E7407}"/>
          </ac:cxnSpMkLst>
        </pc:cxnChg>
        <pc:cxnChg chg="add del mod">
          <ac:chgData name="Smarius, John" userId="c30baacd-31b9-4ea6-b79e-1b4cd3c35358" providerId="ADAL" clId="{15DDC7AB-B56B-4C71-A374-806D6C6A36D8}" dt="2023-02-13T15:33:01.842" v="1954" actId="478"/>
          <ac:cxnSpMkLst>
            <pc:docMk/>
            <pc:sldMk cId="568082528" sldId="6882"/>
            <ac:cxnSpMk id="17" creationId="{EA9A2C09-5B4F-3D3A-27C7-1C6E2B5E21CD}"/>
          </ac:cxnSpMkLst>
        </pc:cxnChg>
        <pc:cxnChg chg="add del mod">
          <ac:chgData name="Smarius, John" userId="c30baacd-31b9-4ea6-b79e-1b4cd3c35358" providerId="ADAL" clId="{15DDC7AB-B56B-4C71-A374-806D6C6A36D8}" dt="2023-02-13T15:33:01.842" v="1954" actId="478"/>
          <ac:cxnSpMkLst>
            <pc:docMk/>
            <pc:sldMk cId="568082528" sldId="6882"/>
            <ac:cxnSpMk id="20" creationId="{9B009F88-C5B7-B65E-EDDB-9CB6E6344817}"/>
          </ac:cxnSpMkLst>
        </pc:cxnChg>
        <pc:cxnChg chg="add del mod">
          <ac:chgData name="Smarius, John" userId="c30baacd-31b9-4ea6-b79e-1b4cd3c35358" providerId="ADAL" clId="{15DDC7AB-B56B-4C71-A374-806D6C6A36D8}" dt="2023-02-13T15:33:01.842" v="1954" actId="478"/>
          <ac:cxnSpMkLst>
            <pc:docMk/>
            <pc:sldMk cId="568082528" sldId="6882"/>
            <ac:cxnSpMk id="22" creationId="{DA3E256C-5A98-91F6-5998-3416AE2051C4}"/>
          </ac:cxnSpMkLst>
        </pc:cxnChg>
        <pc:cxnChg chg="add del mod">
          <ac:chgData name="Smarius, John" userId="c30baacd-31b9-4ea6-b79e-1b4cd3c35358" providerId="ADAL" clId="{15DDC7AB-B56B-4C71-A374-806D6C6A36D8}" dt="2023-02-13T15:33:01.842" v="1954" actId="478"/>
          <ac:cxnSpMkLst>
            <pc:docMk/>
            <pc:sldMk cId="568082528" sldId="6882"/>
            <ac:cxnSpMk id="24" creationId="{3319D0CE-576D-600B-B727-1AAD7036BE56}"/>
          </ac:cxnSpMkLst>
        </pc:cxnChg>
        <pc:cxnChg chg="add del mod">
          <ac:chgData name="Smarius, John" userId="c30baacd-31b9-4ea6-b79e-1b4cd3c35358" providerId="ADAL" clId="{15DDC7AB-B56B-4C71-A374-806D6C6A36D8}" dt="2023-02-13T15:33:01.842" v="1954" actId="478"/>
          <ac:cxnSpMkLst>
            <pc:docMk/>
            <pc:sldMk cId="568082528" sldId="6882"/>
            <ac:cxnSpMk id="25" creationId="{FAF14DC7-AA36-FFF5-E64E-DE2EE189074D}"/>
          </ac:cxnSpMkLst>
        </pc:cxnChg>
        <pc:cxnChg chg="add del mod">
          <ac:chgData name="Smarius, John" userId="c30baacd-31b9-4ea6-b79e-1b4cd3c35358" providerId="ADAL" clId="{15DDC7AB-B56B-4C71-A374-806D6C6A36D8}" dt="2023-02-13T15:33:01.842" v="1954" actId="478"/>
          <ac:cxnSpMkLst>
            <pc:docMk/>
            <pc:sldMk cId="568082528" sldId="6882"/>
            <ac:cxnSpMk id="26" creationId="{1CFEEDC1-6D4E-FA5B-DF99-C96D60E0684B}"/>
          </ac:cxnSpMkLst>
        </pc:cxnChg>
        <pc:cxnChg chg="add del mod">
          <ac:chgData name="Smarius, John" userId="c30baacd-31b9-4ea6-b79e-1b4cd3c35358" providerId="ADAL" clId="{15DDC7AB-B56B-4C71-A374-806D6C6A36D8}" dt="2023-02-13T15:33:01.842" v="1954" actId="478"/>
          <ac:cxnSpMkLst>
            <pc:docMk/>
            <pc:sldMk cId="568082528" sldId="6882"/>
            <ac:cxnSpMk id="27" creationId="{1C389663-8F22-1C05-CE5B-CA4468C9234A}"/>
          </ac:cxnSpMkLst>
        </pc:cxnChg>
        <pc:cxnChg chg="add del mod">
          <ac:chgData name="Smarius, John" userId="c30baacd-31b9-4ea6-b79e-1b4cd3c35358" providerId="ADAL" clId="{15DDC7AB-B56B-4C71-A374-806D6C6A36D8}" dt="2023-02-13T15:33:01.842" v="1954" actId="478"/>
          <ac:cxnSpMkLst>
            <pc:docMk/>
            <pc:sldMk cId="568082528" sldId="6882"/>
            <ac:cxnSpMk id="28" creationId="{1DC9C0F9-3D25-858B-5871-7EFD207409B7}"/>
          </ac:cxnSpMkLst>
        </pc:cxnChg>
        <pc:cxnChg chg="add del mod">
          <ac:chgData name="Smarius, John" userId="c30baacd-31b9-4ea6-b79e-1b4cd3c35358" providerId="ADAL" clId="{15DDC7AB-B56B-4C71-A374-806D6C6A36D8}" dt="2023-02-13T15:33:01.842" v="1954" actId="478"/>
          <ac:cxnSpMkLst>
            <pc:docMk/>
            <pc:sldMk cId="568082528" sldId="6882"/>
            <ac:cxnSpMk id="30" creationId="{3A109A8F-34DA-107E-54A5-37F7A92A77A0}"/>
          </ac:cxnSpMkLst>
        </pc:cxnChg>
        <pc:cxnChg chg="add del mod">
          <ac:chgData name="Smarius, John" userId="c30baacd-31b9-4ea6-b79e-1b4cd3c35358" providerId="ADAL" clId="{15DDC7AB-B56B-4C71-A374-806D6C6A36D8}" dt="2023-02-13T15:33:01.842" v="1954" actId="478"/>
          <ac:cxnSpMkLst>
            <pc:docMk/>
            <pc:sldMk cId="568082528" sldId="6882"/>
            <ac:cxnSpMk id="31" creationId="{DE9D8B81-3F2D-38F4-84D6-6F777BD1E454}"/>
          </ac:cxnSpMkLst>
        </pc:cxnChg>
        <pc:cxnChg chg="add mod">
          <ac:chgData name="Smarius, John" userId="c30baacd-31b9-4ea6-b79e-1b4cd3c35358" providerId="ADAL" clId="{15DDC7AB-B56B-4C71-A374-806D6C6A36D8}" dt="2023-02-13T15:33:04.202" v="1955"/>
          <ac:cxnSpMkLst>
            <pc:docMk/>
            <pc:sldMk cId="568082528" sldId="6882"/>
            <ac:cxnSpMk id="38" creationId="{59C4E0F8-1621-3D7A-C4C5-5D3C70CB5ACC}"/>
          </ac:cxnSpMkLst>
        </pc:cxnChg>
        <pc:cxnChg chg="add mod">
          <ac:chgData name="Smarius, John" userId="c30baacd-31b9-4ea6-b79e-1b4cd3c35358" providerId="ADAL" clId="{15DDC7AB-B56B-4C71-A374-806D6C6A36D8}" dt="2023-02-13T15:33:04.202" v="1955"/>
          <ac:cxnSpMkLst>
            <pc:docMk/>
            <pc:sldMk cId="568082528" sldId="6882"/>
            <ac:cxnSpMk id="39" creationId="{79601C93-3176-DE81-5894-08FAB88CFEF4}"/>
          </ac:cxnSpMkLst>
        </pc:cxnChg>
        <pc:cxnChg chg="add mod">
          <ac:chgData name="Smarius, John" userId="c30baacd-31b9-4ea6-b79e-1b4cd3c35358" providerId="ADAL" clId="{15DDC7AB-B56B-4C71-A374-806D6C6A36D8}" dt="2023-02-13T15:33:04.202" v="1955"/>
          <ac:cxnSpMkLst>
            <pc:docMk/>
            <pc:sldMk cId="568082528" sldId="6882"/>
            <ac:cxnSpMk id="40" creationId="{93C7F1ED-50D0-09C5-8F7D-7A39F42BAB3D}"/>
          </ac:cxnSpMkLst>
        </pc:cxnChg>
        <pc:cxnChg chg="add mod">
          <ac:chgData name="Smarius, John" userId="c30baacd-31b9-4ea6-b79e-1b4cd3c35358" providerId="ADAL" clId="{15DDC7AB-B56B-4C71-A374-806D6C6A36D8}" dt="2023-02-13T15:33:04.202" v="1955"/>
          <ac:cxnSpMkLst>
            <pc:docMk/>
            <pc:sldMk cId="568082528" sldId="6882"/>
            <ac:cxnSpMk id="41" creationId="{0A259712-F118-331A-90DE-1C44E581FF76}"/>
          </ac:cxnSpMkLst>
        </pc:cxnChg>
        <pc:cxnChg chg="add mod">
          <ac:chgData name="Smarius, John" userId="c30baacd-31b9-4ea6-b79e-1b4cd3c35358" providerId="ADAL" clId="{15DDC7AB-B56B-4C71-A374-806D6C6A36D8}" dt="2023-02-13T15:33:04.202" v="1955"/>
          <ac:cxnSpMkLst>
            <pc:docMk/>
            <pc:sldMk cId="568082528" sldId="6882"/>
            <ac:cxnSpMk id="42" creationId="{073F5E24-D553-E38A-DA1A-22584AAC9DD3}"/>
          </ac:cxnSpMkLst>
        </pc:cxnChg>
        <pc:cxnChg chg="add mod">
          <ac:chgData name="Smarius, John" userId="c30baacd-31b9-4ea6-b79e-1b4cd3c35358" providerId="ADAL" clId="{15DDC7AB-B56B-4C71-A374-806D6C6A36D8}" dt="2023-02-13T15:33:04.202" v="1955"/>
          <ac:cxnSpMkLst>
            <pc:docMk/>
            <pc:sldMk cId="568082528" sldId="6882"/>
            <ac:cxnSpMk id="43" creationId="{EB8691CF-91B1-47FD-26A2-EEBE72969692}"/>
          </ac:cxnSpMkLst>
        </pc:cxnChg>
        <pc:cxnChg chg="add mod">
          <ac:chgData name="Smarius, John" userId="c30baacd-31b9-4ea6-b79e-1b4cd3c35358" providerId="ADAL" clId="{15DDC7AB-B56B-4C71-A374-806D6C6A36D8}" dt="2023-02-13T15:33:04.202" v="1955"/>
          <ac:cxnSpMkLst>
            <pc:docMk/>
            <pc:sldMk cId="568082528" sldId="6882"/>
            <ac:cxnSpMk id="44" creationId="{C0FF8D5D-4456-0530-4700-28EBD9BFE98A}"/>
          </ac:cxnSpMkLst>
        </pc:cxnChg>
        <pc:cxnChg chg="add mod">
          <ac:chgData name="Smarius, John" userId="c30baacd-31b9-4ea6-b79e-1b4cd3c35358" providerId="ADAL" clId="{15DDC7AB-B56B-4C71-A374-806D6C6A36D8}" dt="2023-02-13T15:33:04.202" v="1955"/>
          <ac:cxnSpMkLst>
            <pc:docMk/>
            <pc:sldMk cId="568082528" sldId="6882"/>
            <ac:cxnSpMk id="45" creationId="{EE447339-58D3-7228-513C-546A8013C381}"/>
          </ac:cxnSpMkLst>
        </pc:cxnChg>
        <pc:cxnChg chg="add mod">
          <ac:chgData name="Smarius, John" userId="c30baacd-31b9-4ea6-b79e-1b4cd3c35358" providerId="ADAL" clId="{15DDC7AB-B56B-4C71-A374-806D6C6A36D8}" dt="2023-02-13T15:33:04.202" v="1955"/>
          <ac:cxnSpMkLst>
            <pc:docMk/>
            <pc:sldMk cId="568082528" sldId="6882"/>
            <ac:cxnSpMk id="47" creationId="{480E6A75-5BEC-F8C5-63B3-1BC054C798CB}"/>
          </ac:cxnSpMkLst>
        </pc:cxnChg>
        <pc:cxnChg chg="add mod">
          <ac:chgData name="Smarius, John" userId="c30baacd-31b9-4ea6-b79e-1b4cd3c35358" providerId="ADAL" clId="{15DDC7AB-B56B-4C71-A374-806D6C6A36D8}" dt="2023-02-13T15:33:14.781" v="1956"/>
          <ac:cxnSpMkLst>
            <pc:docMk/>
            <pc:sldMk cId="568082528" sldId="6882"/>
            <ac:cxnSpMk id="48" creationId="{D500BAFD-D53D-D060-1AEC-3225764AC1F5}"/>
          </ac:cxnSpMkLst>
        </pc:cxnChg>
      </pc:sldChg>
      <pc:sldChg chg="addSp delSp modSp add mod modTransition">
        <pc:chgData name="Smarius, John" userId="c30baacd-31b9-4ea6-b79e-1b4cd3c35358" providerId="ADAL" clId="{15DDC7AB-B56B-4C71-A374-806D6C6A36D8}" dt="2023-02-13T15:49:10.553" v="2156"/>
        <pc:sldMkLst>
          <pc:docMk/>
          <pc:sldMk cId="2039584107" sldId="6883"/>
        </pc:sldMkLst>
        <pc:spChg chg="del">
          <ac:chgData name="Smarius, John" userId="c30baacd-31b9-4ea6-b79e-1b4cd3c35358" providerId="ADAL" clId="{15DDC7AB-B56B-4C71-A374-806D6C6A36D8}" dt="2023-02-13T15:32:09.071" v="1951" actId="478"/>
          <ac:spMkLst>
            <pc:docMk/>
            <pc:sldMk cId="2039584107" sldId="6883"/>
            <ac:spMk id="2" creationId="{335BAE47-4C0A-31CB-B5A3-D28D890907FD}"/>
          </ac:spMkLst>
        </pc:spChg>
        <pc:spChg chg="del">
          <ac:chgData name="Smarius, John" userId="c30baacd-31b9-4ea6-b79e-1b4cd3c35358" providerId="ADAL" clId="{15DDC7AB-B56B-4C71-A374-806D6C6A36D8}" dt="2023-02-13T15:32:09.071" v="1951" actId="478"/>
          <ac:spMkLst>
            <pc:docMk/>
            <pc:sldMk cId="2039584107" sldId="6883"/>
            <ac:spMk id="4" creationId="{C6D818A1-11DE-04F8-CE41-EA0893353149}"/>
          </ac:spMkLst>
        </pc:spChg>
        <pc:spChg chg="del">
          <ac:chgData name="Smarius, John" userId="c30baacd-31b9-4ea6-b79e-1b4cd3c35358" providerId="ADAL" clId="{15DDC7AB-B56B-4C71-A374-806D6C6A36D8}" dt="2023-02-13T15:32:09.071" v="1951" actId="478"/>
          <ac:spMkLst>
            <pc:docMk/>
            <pc:sldMk cId="2039584107" sldId="6883"/>
            <ac:spMk id="5" creationId="{94A8627C-BD64-7A61-75EF-D89805A37B5C}"/>
          </ac:spMkLst>
        </pc:spChg>
        <pc:spChg chg="del">
          <ac:chgData name="Smarius, John" userId="c30baacd-31b9-4ea6-b79e-1b4cd3c35358" providerId="ADAL" clId="{15DDC7AB-B56B-4C71-A374-806D6C6A36D8}" dt="2023-02-13T15:32:09.071" v="1951" actId="478"/>
          <ac:spMkLst>
            <pc:docMk/>
            <pc:sldMk cId="2039584107" sldId="6883"/>
            <ac:spMk id="6" creationId="{EDFD101C-B426-9E8D-92DB-7AEA0D17CA27}"/>
          </ac:spMkLst>
        </pc:spChg>
        <pc:spChg chg="add mod">
          <ac:chgData name="Smarius, John" userId="c30baacd-31b9-4ea6-b79e-1b4cd3c35358" providerId="ADAL" clId="{15DDC7AB-B56B-4C71-A374-806D6C6A36D8}" dt="2023-02-13T15:32:15.951" v="1952"/>
          <ac:spMkLst>
            <pc:docMk/>
            <pc:sldMk cId="2039584107" sldId="6883"/>
            <ac:spMk id="8" creationId="{8435745C-3379-46EA-9CFD-ABA370B27CDC}"/>
          </ac:spMkLst>
        </pc:spChg>
        <pc:spChg chg="add mod">
          <ac:chgData name="Smarius, John" userId="c30baacd-31b9-4ea6-b79e-1b4cd3c35358" providerId="ADAL" clId="{15DDC7AB-B56B-4C71-A374-806D6C6A36D8}" dt="2023-02-13T15:32:15.951" v="1952"/>
          <ac:spMkLst>
            <pc:docMk/>
            <pc:sldMk cId="2039584107" sldId="6883"/>
            <ac:spMk id="9" creationId="{07BEFC6C-8602-61DE-1B24-0F1435EB8E89}"/>
          </ac:spMkLst>
        </pc:spChg>
        <pc:spChg chg="add mod">
          <ac:chgData name="Smarius, John" userId="c30baacd-31b9-4ea6-b79e-1b4cd3c35358" providerId="ADAL" clId="{15DDC7AB-B56B-4C71-A374-806D6C6A36D8}" dt="2023-02-13T15:32:15.951" v="1952"/>
          <ac:spMkLst>
            <pc:docMk/>
            <pc:sldMk cId="2039584107" sldId="6883"/>
            <ac:spMk id="11" creationId="{AF311DC0-76A2-9C13-5003-FE795A11E758}"/>
          </ac:spMkLst>
        </pc:spChg>
        <pc:spChg chg="add mod">
          <ac:chgData name="Smarius, John" userId="c30baacd-31b9-4ea6-b79e-1b4cd3c35358" providerId="ADAL" clId="{15DDC7AB-B56B-4C71-A374-806D6C6A36D8}" dt="2023-02-13T15:32:15.951" v="1952"/>
          <ac:spMkLst>
            <pc:docMk/>
            <pc:sldMk cId="2039584107" sldId="6883"/>
            <ac:spMk id="12" creationId="{73362970-A80F-15F9-9E92-279D7A00BB4E}"/>
          </ac:spMkLst>
        </pc:spChg>
        <pc:spChg chg="add mod">
          <ac:chgData name="Smarius, John" userId="c30baacd-31b9-4ea6-b79e-1b4cd3c35358" providerId="ADAL" clId="{15DDC7AB-B56B-4C71-A374-806D6C6A36D8}" dt="2023-02-13T15:32:15.951" v="1952"/>
          <ac:spMkLst>
            <pc:docMk/>
            <pc:sldMk cId="2039584107" sldId="6883"/>
            <ac:spMk id="14" creationId="{7D91CD35-A513-F84B-F57F-F4D57F87DEB7}"/>
          </ac:spMkLst>
        </pc:spChg>
        <pc:spChg chg="add mod">
          <ac:chgData name="Smarius, John" userId="c30baacd-31b9-4ea6-b79e-1b4cd3c35358" providerId="ADAL" clId="{15DDC7AB-B56B-4C71-A374-806D6C6A36D8}" dt="2023-02-13T15:32:15.951" v="1952"/>
          <ac:spMkLst>
            <pc:docMk/>
            <pc:sldMk cId="2039584107" sldId="6883"/>
            <ac:spMk id="15" creationId="{C9CC9785-4979-DCBE-4CD3-9A11D4FB7662}"/>
          </ac:spMkLst>
        </pc:spChg>
        <pc:spChg chg="add mod">
          <ac:chgData name="Smarius, John" userId="c30baacd-31b9-4ea6-b79e-1b4cd3c35358" providerId="ADAL" clId="{15DDC7AB-B56B-4C71-A374-806D6C6A36D8}" dt="2023-02-13T15:32:15.951" v="1952"/>
          <ac:spMkLst>
            <pc:docMk/>
            <pc:sldMk cId="2039584107" sldId="6883"/>
            <ac:spMk id="16" creationId="{CCC790C1-626D-6C48-1CFA-99335697AFC3}"/>
          </ac:spMkLst>
        </pc:spChg>
        <pc:spChg chg="add mod">
          <ac:chgData name="Smarius, John" userId="c30baacd-31b9-4ea6-b79e-1b4cd3c35358" providerId="ADAL" clId="{15DDC7AB-B56B-4C71-A374-806D6C6A36D8}" dt="2023-02-13T15:32:15.951" v="1952"/>
          <ac:spMkLst>
            <pc:docMk/>
            <pc:sldMk cId="2039584107" sldId="6883"/>
            <ac:spMk id="17" creationId="{EB71A7E2-1387-72D2-E6B7-9E64156D9FEE}"/>
          </ac:spMkLst>
        </pc:spChg>
        <pc:spChg chg="del mod">
          <ac:chgData name="Smarius, John" userId="c30baacd-31b9-4ea6-b79e-1b4cd3c35358" providerId="ADAL" clId="{15DDC7AB-B56B-4C71-A374-806D6C6A36D8}" dt="2023-02-13T15:32:09.071" v="1951" actId="478"/>
          <ac:spMkLst>
            <pc:docMk/>
            <pc:sldMk cId="2039584107" sldId="6883"/>
            <ac:spMk id="20" creationId="{0F965348-8307-DE62-D26C-330BE41C13D9}"/>
          </ac:spMkLst>
        </pc:spChg>
        <pc:spChg chg="del mod">
          <ac:chgData name="Smarius, John" userId="c30baacd-31b9-4ea6-b79e-1b4cd3c35358" providerId="ADAL" clId="{15DDC7AB-B56B-4C71-A374-806D6C6A36D8}" dt="2023-02-13T15:32:09.071" v="1951" actId="478"/>
          <ac:spMkLst>
            <pc:docMk/>
            <pc:sldMk cId="2039584107" sldId="6883"/>
            <ac:spMk id="21" creationId="{65C55C67-9ABC-0EC3-CD2A-29C92ED6F820}"/>
          </ac:spMkLst>
        </pc:spChg>
        <pc:spChg chg="del mod">
          <ac:chgData name="Smarius, John" userId="c30baacd-31b9-4ea6-b79e-1b4cd3c35358" providerId="ADAL" clId="{15DDC7AB-B56B-4C71-A374-806D6C6A36D8}" dt="2023-02-13T15:32:09.071" v="1951" actId="478"/>
          <ac:spMkLst>
            <pc:docMk/>
            <pc:sldMk cId="2039584107" sldId="6883"/>
            <ac:spMk id="22" creationId="{6EC941FA-433A-B7E3-DAF8-368B1176F8F0}"/>
          </ac:spMkLst>
        </pc:spChg>
        <pc:spChg chg="del mod">
          <ac:chgData name="Smarius, John" userId="c30baacd-31b9-4ea6-b79e-1b4cd3c35358" providerId="ADAL" clId="{15DDC7AB-B56B-4C71-A374-806D6C6A36D8}" dt="2023-02-13T15:32:09.071" v="1951" actId="478"/>
          <ac:spMkLst>
            <pc:docMk/>
            <pc:sldMk cId="2039584107" sldId="6883"/>
            <ac:spMk id="23" creationId="{D9BCDD41-156D-FC29-4AB7-05AA95376FB8}"/>
          </ac:spMkLst>
        </pc:spChg>
        <pc:picChg chg="del">
          <ac:chgData name="Smarius, John" userId="c30baacd-31b9-4ea6-b79e-1b4cd3c35358" providerId="ADAL" clId="{15DDC7AB-B56B-4C71-A374-806D6C6A36D8}" dt="2023-02-13T15:20:28.079" v="1842" actId="478"/>
          <ac:picMkLst>
            <pc:docMk/>
            <pc:sldMk cId="2039584107" sldId="6883"/>
            <ac:picMk id="3" creationId="{8B46F81B-599F-6DC1-0D5F-3160AE68CDA3}"/>
          </ac:picMkLst>
        </pc:picChg>
        <pc:cxnChg chg="del mod">
          <ac:chgData name="Smarius, John" userId="c30baacd-31b9-4ea6-b79e-1b4cd3c35358" providerId="ADAL" clId="{15DDC7AB-B56B-4C71-A374-806D6C6A36D8}" dt="2023-02-13T15:32:09.071" v="1951" actId="478"/>
          <ac:cxnSpMkLst>
            <pc:docMk/>
            <pc:sldMk cId="2039584107" sldId="6883"/>
            <ac:cxnSpMk id="7" creationId="{839C0FC7-4EB0-8645-5F55-1FE30381C082}"/>
          </ac:cxnSpMkLst>
        </pc:cxnChg>
        <pc:cxnChg chg="del mod">
          <ac:chgData name="Smarius, John" userId="c30baacd-31b9-4ea6-b79e-1b4cd3c35358" providerId="ADAL" clId="{15DDC7AB-B56B-4C71-A374-806D6C6A36D8}" dt="2023-02-13T15:32:09.071" v="1951" actId="478"/>
          <ac:cxnSpMkLst>
            <pc:docMk/>
            <pc:sldMk cId="2039584107" sldId="6883"/>
            <ac:cxnSpMk id="10" creationId="{A208C38A-34E1-354D-9EAB-D5D0B7F62001}"/>
          </ac:cxnSpMkLst>
        </pc:cxnChg>
        <pc:cxnChg chg="del mod">
          <ac:chgData name="Smarius, John" userId="c30baacd-31b9-4ea6-b79e-1b4cd3c35358" providerId="ADAL" clId="{15DDC7AB-B56B-4C71-A374-806D6C6A36D8}" dt="2023-02-13T15:32:09.071" v="1951" actId="478"/>
          <ac:cxnSpMkLst>
            <pc:docMk/>
            <pc:sldMk cId="2039584107" sldId="6883"/>
            <ac:cxnSpMk id="13" creationId="{87E2ED4A-FD60-653C-7488-2914BB4D6668}"/>
          </ac:cxnSpMkLst>
        </pc:cxnChg>
        <pc:cxnChg chg="add mod">
          <ac:chgData name="Smarius, John" userId="c30baacd-31b9-4ea6-b79e-1b4cd3c35358" providerId="ADAL" clId="{15DDC7AB-B56B-4C71-A374-806D6C6A36D8}" dt="2023-02-13T15:32:15.951" v="1952"/>
          <ac:cxnSpMkLst>
            <pc:docMk/>
            <pc:sldMk cId="2039584107" sldId="6883"/>
            <ac:cxnSpMk id="18" creationId="{76917F37-4727-4427-93DD-5A065325F479}"/>
          </ac:cxnSpMkLst>
        </pc:cxnChg>
        <pc:cxnChg chg="add mod">
          <ac:chgData name="Smarius, John" userId="c30baacd-31b9-4ea6-b79e-1b4cd3c35358" providerId="ADAL" clId="{15DDC7AB-B56B-4C71-A374-806D6C6A36D8}" dt="2023-02-13T15:32:15.951" v="1952"/>
          <ac:cxnSpMkLst>
            <pc:docMk/>
            <pc:sldMk cId="2039584107" sldId="6883"/>
            <ac:cxnSpMk id="19" creationId="{F90C2224-B6C8-7B50-0D96-A55FFBF0B756}"/>
          </ac:cxnSpMkLst>
        </pc:cxnChg>
        <pc:cxnChg chg="add mod">
          <ac:chgData name="Smarius, John" userId="c30baacd-31b9-4ea6-b79e-1b4cd3c35358" providerId="ADAL" clId="{15DDC7AB-B56B-4C71-A374-806D6C6A36D8}" dt="2023-02-13T15:32:15.951" v="1952"/>
          <ac:cxnSpMkLst>
            <pc:docMk/>
            <pc:sldMk cId="2039584107" sldId="6883"/>
            <ac:cxnSpMk id="24" creationId="{48A6E129-01A7-00D1-1A7E-56EAEA240710}"/>
          </ac:cxnSpMkLst>
        </pc:cxnChg>
        <pc:cxnChg chg="add mod">
          <ac:chgData name="Smarius, John" userId="c30baacd-31b9-4ea6-b79e-1b4cd3c35358" providerId="ADAL" clId="{15DDC7AB-B56B-4C71-A374-806D6C6A36D8}" dt="2023-02-13T15:32:15.951" v="1952"/>
          <ac:cxnSpMkLst>
            <pc:docMk/>
            <pc:sldMk cId="2039584107" sldId="6883"/>
            <ac:cxnSpMk id="25" creationId="{944D6029-1255-3ADC-BFDD-F24E0786080E}"/>
          </ac:cxnSpMkLst>
        </pc:cxnChg>
        <pc:cxnChg chg="add mod">
          <ac:chgData name="Smarius, John" userId="c30baacd-31b9-4ea6-b79e-1b4cd3c35358" providerId="ADAL" clId="{15DDC7AB-B56B-4C71-A374-806D6C6A36D8}" dt="2023-02-13T15:32:15.951" v="1952"/>
          <ac:cxnSpMkLst>
            <pc:docMk/>
            <pc:sldMk cId="2039584107" sldId="6883"/>
            <ac:cxnSpMk id="26" creationId="{B4B82A4E-C0E6-0C70-D9FC-3DCE02040FC9}"/>
          </ac:cxnSpMkLst>
        </pc:cxnChg>
      </pc:sldChg>
    </pc:docChg>
  </pc:docChgLst>
  <pc:docChgLst>
    <pc:chgData name="Smarius, John" userId="S::john.smarius_enexis.nl#ext#@edsn.onmicrosoft.com::2f8f1eb1-5736-4653-bd96-8ec863449583" providerId="AD" clId="Web-{FC9B7041-703C-4AC8-A033-6B3C0137CF3D}"/>
    <pc:docChg chg="delSld modSld">
      <pc:chgData name="Smarius, John" userId="S::john.smarius_enexis.nl#ext#@edsn.onmicrosoft.com::2f8f1eb1-5736-4653-bd96-8ec863449583" providerId="AD" clId="Web-{FC9B7041-703C-4AC8-A033-6B3C0137CF3D}" dt="2023-03-09T11:46:09.664" v="26"/>
      <pc:docMkLst>
        <pc:docMk/>
      </pc:docMkLst>
      <pc:sldChg chg="addSp delSp modSp">
        <pc:chgData name="Smarius, John" userId="S::john.smarius_enexis.nl#ext#@edsn.onmicrosoft.com::2f8f1eb1-5736-4653-bd96-8ec863449583" providerId="AD" clId="Web-{FC9B7041-703C-4AC8-A033-6B3C0137CF3D}" dt="2023-03-09T11:44:56.849" v="12" actId="1076"/>
        <pc:sldMkLst>
          <pc:docMk/>
          <pc:sldMk cId="4066635022" sldId="514"/>
        </pc:sldMkLst>
        <pc:spChg chg="add mod">
          <ac:chgData name="Smarius, John" userId="S::john.smarius_enexis.nl#ext#@edsn.onmicrosoft.com::2f8f1eb1-5736-4653-bd96-8ec863449583" providerId="AD" clId="Web-{FC9B7041-703C-4AC8-A033-6B3C0137CF3D}" dt="2023-03-09T11:44:56.849" v="12" actId="1076"/>
          <ac:spMkLst>
            <pc:docMk/>
            <pc:sldMk cId="4066635022" sldId="514"/>
            <ac:spMk id="3" creationId="{5A486A04-0CBD-AB31-520D-50054E91472D}"/>
          </ac:spMkLst>
        </pc:spChg>
        <pc:spChg chg="add">
          <ac:chgData name="Smarius, John" userId="S::john.smarius_enexis.nl#ext#@edsn.onmicrosoft.com::2f8f1eb1-5736-4653-bd96-8ec863449583" providerId="AD" clId="Web-{FC9B7041-703C-4AC8-A033-6B3C0137CF3D}" dt="2023-03-09T11:43:47.393" v="3"/>
          <ac:spMkLst>
            <pc:docMk/>
            <pc:sldMk cId="4066635022" sldId="514"/>
            <ac:spMk id="5" creationId="{864E7AB4-962C-7D7A-A3E6-15FA796EB12B}"/>
          </ac:spMkLst>
        </pc:spChg>
        <pc:spChg chg="del">
          <ac:chgData name="Smarius, John" userId="S::john.smarius_enexis.nl#ext#@edsn.onmicrosoft.com::2f8f1eb1-5736-4653-bd96-8ec863449583" providerId="AD" clId="Web-{FC9B7041-703C-4AC8-A033-6B3C0137CF3D}" dt="2023-03-09T11:43:42.736" v="0"/>
          <ac:spMkLst>
            <pc:docMk/>
            <pc:sldMk cId="4066635022" sldId="514"/>
            <ac:spMk id="6" creationId="{6BF4A369-3075-4EC3-828E-57A1323FCF77}"/>
          </ac:spMkLst>
        </pc:spChg>
        <pc:spChg chg="del">
          <ac:chgData name="Smarius, John" userId="S::john.smarius_enexis.nl#ext#@edsn.onmicrosoft.com::2f8f1eb1-5736-4653-bd96-8ec863449583" providerId="AD" clId="Web-{FC9B7041-703C-4AC8-A033-6B3C0137CF3D}" dt="2023-03-09T11:43:45.096" v="1"/>
          <ac:spMkLst>
            <pc:docMk/>
            <pc:sldMk cId="4066635022" sldId="514"/>
            <ac:spMk id="7" creationId="{B35BC984-841B-4FC7-86F5-4EDACCA0CDA0}"/>
          </ac:spMkLst>
        </pc:spChg>
      </pc:sldChg>
      <pc:sldChg chg="del">
        <pc:chgData name="Smarius, John" userId="S::john.smarius_enexis.nl#ext#@edsn.onmicrosoft.com::2f8f1eb1-5736-4653-bd96-8ec863449583" providerId="AD" clId="Web-{FC9B7041-703C-4AC8-A033-6B3C0137CF3D}" dt="2023-03-09T11:44:10.706" v="5"/>
        <pc:sldMkLst>
          <pc:docMk/>
          <pc:sldMk cId="328307599" sldId="714"/>
        </pc:sldMkLst>
      </pc:sldChg>
      <pc:sldChg chg="del">
        <pc:chgData name="Smarius, John" userId="S::john.smarius_enexis.nl#ext#@edsn.onmicrosoft.com::2f8f1eb1-5736-4653-bd96-8ec863449583" providerId="AD" clId="Web-{FC9B7041-703C-4AC8-A033-6B3C0137CF3D}" dt="2023-03-09T11:44:13.378" v="6"/>
        <pc:sldMkLst>
          <pc:docMk/>
          <pc:sldMk cId="3510044648" sldId="715"/>
        </pc:sldMkLst>
      </pc:sldChg>
      <pc:sldChg chg="del">
        <pc:chgData name="Smarius, John" userId="S::john.smarius_enexis.nl#ext#@edsn.onmicrosoft.com::2f8f1eb1-5736-4653-bd96-8ec863449583" providerId="AD" clId="Web-{FC9B7041-703C-4AC8-A033-6B3C0137CF3D}" dt="2023-03-09T11:44:22.566" v="8"/>
        <pc:sldMkLst>
          <pc:docMk/>
          <pc:sldMk cId="3921859128" sldId="6829"/>
        </pc:sldMkLst>
      </pc:sldChg>
      <pc:sldChg chg="del">
        <pc:chgData name="Smarius, John" userId="S::john.smarius_enexis.nl#ext#@edsn.onmicrosoft.com::2f8f1eb1-5736-4653-bd96-8ec863449583" providerId="AD" clId="Web-{FC9B7041-703C-4AC8-A033-6B3C0137CF3D}" dt="2023-03-09T11:44:25.347" v="9"/>
        <pc:sldMkLst>
          <pc:docMk/>
          <pc:sldMk cId="2610484026" sldId="6830"/>
        </pc:sldMkLst>
      </pc:sldChg>
      <pc:sldChg chg="del">
        <pc:chgData name="Smarius, John" userId="S::john.smarius_enexis.nl#ext#@edsn.onmicrosoft.com::2f8f1eb1-5736-4653-bd96-8ec863449583" providerId="AD" clId="Web-{FC9B7041-703C-4AC8-A033-6B3C0137CF3D}" dt="2023-03-09T11:44:19.910" v="7"/>
        <pc:sldMkLst>
          <pc:docMk/>
          <pc:sldMk cId="558634535" sldId="6851"/>
        </pc:sldMkLst>
      </pc:sldChg>
      <pc:sldChg chg="del">
        <pc:chgData name="Smarius, John" userId="S::john.smarius_enexis.nl#ext#@edsn.onmicrosoft.com::2f8f1eb1-5736-4653-bd96-8ec863449583" providerId="AD" clId="Web-{FC9B7041-703C-4AC8-A033-6B3C0137CF3D}" dt="2023-03-09T11:44:35.004" v="10"/>
        <pc:sldMkLst>
          <pc:docMk/>
          <pc:sldMk cId="3535194196" sldId="6859"/>
        </pc:sldMkLst>
      </pc:sldChg>
      <pc:sldChg chg="modSp">
        <pc:chgData name="Smarius, John" userId="S::john.smarius_enexis.nl#ext#@edsn.onmicrosoft.com::2f8f1eb1-5736-4653-bd96-8ec863449583" providerId="AD" clId="Web-{FC9B7041-703C-4AC8-A033-6B3C0137CF3D}" dt="2023-03-09T11:46:09.664" v="26"/>
        <pc:sldMkLst>
          <pc:docMk/>
          <pc:sldMk cId="2545775204" sldId="6860"/>
        </pc:sldMkLst>
        <pc:graphicFrameChg chg="mod modGraphic">
          <ac:chgData name="Smarius, John" userId="S::john.smarius_enexis.nl#ext#@edsn.onmicrosoft.com::2f8f1eb1-5736-4653-bd96-8ec863449583" providerId="AD" clId="Web-{FC9B7041-703C-4AC8-A033-6B3C0137CF3D}" dt="2023-03-09T11:46:09.664" v="26"/>
          <ac:graphicFrameMkLst>
            <pc:docMk/>
            <pc:sldMk cId="2545775204" sldId="6860"/>
            <ac:graphicFrameMk id="12" creationId="{B615E6E1-5F18-474C-84F9-6720379EE344}"/>
          </ac:graphicFrameMkLst>
        </pc:graphicFrameChg>
      </pc:sldChg>
    </pc:docChg>
  </pc:docChgLst>
  <pc:docChgLst>
    <pc:chgData name="Lex de Wolff" userId="S::lex.de.wolff_alliander.com#ext#@edsn.onmicrosoft.com::842c0f73-aa79-47ef-93a1-14263045c94a" providerId="AD" clId="Web-{8AB2154F-F4B7-48F2-9C1D-F5FE56456989}"/>
    <pc:docChg chg="modSld">
      <pc:chgData name="Lex de Wolff" userId="S::lex.de.wolff_alliander.com#ext#@edsn.onmicrosoft.com::842c0f73-aa79-47ef-93a1-14263045c94a" providerId="AD" clId="Web-{8AB2154F-F4B7-48F2-9C1D-F5FE56456989}" dt="2023-03-10T08:31:29.149" v="0" actId="1076"/>
      <pc:docMkLst>
        <pc:docMk/>
      </pc:docMkLst>
      <pc:sldChg chg="modSp">
        <pc:chgData name="Lex de Wolff" userId="S::lex.de.wolff_alliander.com#ext#@edsn.onmicrosoft.com::842c0f73-aa79-47ef-93a1-14263045c94a" providerId="AD" clId="Web-{8AB2154F-F4B7-48F2-9C1D-F5FE56456989}" dt="2023-03-10T08:31:29.149" v="0" actId="1076"/>
        <pc:sldMkLst>
          <pc:docMk/>
          <pc:sldMk cId="3600979848" sldId="6861"/>
        </pc:sldMkLst>
        <pc:spChg chg="mod">
          <ac:chgData name="Lex de Wolff" userId="S::lex.de.wolff_alliander.com#ext#@edsn.onmicrosoft.com::842c0f73-aa79-47ef-93a1-14263045c94a" providerId="AD" clId="Web-{8AB2154F-F4B7-48F2-9C1D-F5FE56456989}" dt="2023-03-10T08:31:29.149" v="0" actId="1076"/>
          <ac:spMkLst>
            <pc:docMk/>
            <pc:sldMk cId="3600979848" sldId="6861"/>
            <ac:spMk id="6" creationId="{6BF4A369-3075-4EC3-828E-57A1323FCF77}"/>
          </ac:spMkLst>
        </pc:spChg>
      </pc:sldChg>
    </pc:docChg>
  </pc:docChgLst>
  <pc:docChgLst>
    <pc:chgData name="Smarius, John" userId="c30baacd-31b9-4ea6-b79e-1b4cd3c35358" providerId="ADAL" clId="{9FC73414-DBF0-425E-B7B2-1E158BB9E6C1}"/>
    <pc:docChg chg="undo custSel addSld delSld modSld sldOrd">
      <pc:chgData name="Smarius, John" userId="c30baacd-31b9-4ea6-b79e-1b4cd3c35358" providerId="ADAL" clId="{9FC73414-DBF0-425E-B7B2-1E158BB9E6C1}" dt="2023-01-20T15:03:28.785" v="4530"/>
      <pc:docMkLst>
        <pc:docMk/>
      </pc:docMkLst>
      <pc:sldChg chg="addSp delSp modSp mod">
        <pc:chgData name="Smarius, John" userId="c30baacd-31b9-4ea6-b79e-1b4cd3c35358" providerId="ADAL" clId="{9FC73414-DBF0-425E-B7B2-1E158BB9E6C1}" dt="2023-01-06T10:17:37.854" v="574" actId="20577"/>
        <pc:sldMkLst>
          <pc:docMk/>
          <pc:sldMk cId="1203634725" sldId="617"/>
        </pc:sldMkLst>
        <pc:spChg chg="mod">
          <ac:chgData name="Smarius, John" userId="c30baacd-31b9-4ea6-b79e-1b4cd3c35358" providerId="ADAL" clId="{9FC73414-DBF0-425E-B7B2-1E158BB9E6C1}" dt="2023-01-06T10:08:53.104" v="515" actId="20577"/>
          <ac:spMkLst>
            <pc:docMk/>
            <pc:sldMk cId="1203634725" sldId="617"/>
            <ac:spMk id="6" creationId="{6BF4A369-3075-4EC3-828E-57A1323FCF77}"/>
          </ac:spMkLst>
        </pc:spChg>
        <pc:spChg chg="mod">
          <ac:chgData name="Smarius, John" userId="c30baacd-31b9-4ea6-b79e-1b4cd3c35358" providerId="ADAL" clId="{9FC73414-DBF0-425E-B7B2-1E158BB9E6C1}" dt="2023-01-06T10:08:57.821" v="516" actId="20577"/>
          <ac:spMkLst>
            <pc:docMk/>
            <pc:sldMk cId="1203634725" sldId="617"/>
            <ac:spMk id="7" creationId="{B35BC984-841B-4FC7-86F5-4EDACCA0CDA0}"/>
          </ac:spMkLst>
        </pc:spChg>
        <pc:spChg chg="mod">
          <ac:chgData name="Smarius, John" userId="c30baacd-31b9-4ea6-b79e-1b4cd3c35358" providerId="ADAL" clId="{9FC73414-DBF0-425E-B7B2-1E158BB9E6C1}" dt="2023-01-06T09:51:40.424" v="401" actId="14100"/>
          <ac:spMkLst>
            <pc:docMk/>
            <pc:sldMk cId="1203634725" sldId="617"/>
            <ac:spMk id="15" creationId="{EC45AE59-06E5-45C7-89C5-9D8BEFDD99AE}"/>
          </ac:spMkLst>
        </pc:spChg>
        <pc:spChg chg="mod">
          <ac:chgData name="Smarius, John" userId="c30baacd-31b9-4ea6-b79e-1b4cd3c35358" providerId="ADAL" clId="{9FC73414-DBF0-425E-B7B2-1E158BB9E6C1}" dt="2023-01-06T10:17:33.218" v="571" actId="20577"/>
          <ac:spMkLst>
            <pc:docMk/>
            <pc:sldMk cId="1203634725" sldId="617"/>
            <ac:spMk id="17" creationId="{536D77B3-AFC5-4640-8819-0016927F0B79}"/>
          </ac:spMkLst>
        </pc:spChg>
        <pc:spChg chg="mod">
          <ac:chgData name="Smarius, John" userId="c30baacd-31b9-4ea6-b79e-1b4cd3c35358" providerId="ADAL" clId="{9FC73414-DBF0-425E-B7B2-1E158BB9E6C1}" dt="2023-01-06T10:17:36.721" v="573" actId="20577"/>
          <ac:spMkLst>
            <pc:docMk/>
            <pc:sldMk cId="1203634725" sldId="617"/>
            <ac:spMk id="18" creationId="{0A4C66AA-354B-4C08-92FE-4F6408388D61}"/>
          </ac:spMkLst>
        </pc:spChg>
        <pc:spChg chg="mod">
          <ac:chgData name="Smarius, John" userId="c30baacd-31b9-4ea6-b79e-1b4cd3c35358" providerId="ADAL" clId="{9FC73414-DBF0-425E-B7B2-1E158BB9E6C1}" dt="2023-01-06T10:17:31.267" v="570" actId="20577"/>
          <ac:spMkLst>
            <pc:docMk/>
            <pc:sldMk cId="1203634725" sldId="617"/>
            <ac:spMk id="19" creationId="{BE181384-3FF9-4CB3-965A-C0A31BB822F6}"/>
          </ac:spMkLst>
        </pc:spChg>
        <pc:spChg chg="mod">
          <ac:chgData name="Smarius, John" userId="c30baacd-31b9-4ea6-b79e-1b4cd3c35358" providerId="ADAL" clId="{9FC73414-DBF0-425E-B7B2-1E158BB9E6C1}" dt="2023-01-06T10:17:34.524" v="572" actId="20577"/>
          <ac:spMkLst>
            <pc:docMk/>
            <pc:sldMk cId="1203634725" sldId="617"/>
            <ac:spMk id="20" creationId="{69BB2D12-7507-4027-A159-C88E830B84E0}"/>
          </ac:spMkLst>
        </pc:spChg>
        <pc:spChg chg="mod">
          <ac:chgData name="Smarius, John" userId="c30baacd-31b9-4ea6-b79e-1b4cd3c35358" providerId="ADAL" clId="{9FC73414-DBF0-425E-B7B2-1E158BB9E6C1}" dt="2023-01-06T09:51:33.272" v="400" actId="1035"/>
          <ac:spMkLst>
            <pc:docMk/>
            <pc:sldMk cId="1203634725" sldId="617"/>
            <ac:spMk id="26" creationId="{5C188D77-5BC7-47C8-A022-4062E1D8FC44}"/>
          </ac:spMkLst>
        </pc:spChg>
        <pc:spChg chg="mod">
          <ac:chgData name="Smarius, John" userId="c30baacd-31b9-4ea6-b79e-1b4cd3c35358" providerId="ADAL" clId="{9FC73414-DBF0-425E-B7B2-1E158BB9E6C1}" dt="2023-01-06T09:51:33.272" v="400" actId="1035"/>
          <ac:spMkLst>
            <pc:docMk/>
            <pc:sldMk cId="1203634725" sldId="617"/>
            <ac:spMk id="27" creationId="{2167D6F3-72D1-4C56-A948-D28C75CF3D28}"/>
          </ac:spMkLst>
        </pc:spChg>
        <pc:spChg chg="mod">
          <ac:chgData name="Smarius, John" userId="c30baacd-31b9-4ea6-b79e-1b4cd3c35358" providerId="ADAL" clId="{9FC73414-DBF0-425E-B7B2-1E158BB9E6C1}" dt="2023-01-06T09:51:33.272" v="400" actId="1035"/>
          <ac:spMkLst>
            <pc:docMk/>
            <pc:sldMk cId="1203634725" sldId="617"/>
            <ac:spMk id="28" creationId="{2E67119D-A914-446F-B9AA-2B3E35921A08}"/>
          </ac:spMkLst>
        </pc:spChg>
        <pc:spChg chg="mod">
          <ac:chgData name="Smarius, John" userId="c30baacd-31b9-4ea6-b79e-1b4cd3c35358" providerId="ADAL" clId="{9FC73414-DBF0-425E-B7B2-1E158BB9E6C1}" dt="2023-01-06T09:51:33.272" v="400" actId="1035"/>
          <ac:spMkLst>
            <pc:docMk/>
            <pc:sldMk cId="1203634725" sldId="617"/>
            <ac:spMk id="29" creationId="{9C5D609B-3C16-4A78-A206-16480CDCB607}"/>
          </ac:spMkLst>
        </pc:spChg>
        <pc:spChg chg="mod">
          <ac:chgData name="Smarius, John" userId="c30baacd-31b9-4ea6-b79e-1b4cd3c35358" providerId="ADAL" clId="{9FC73414-DBF0-425E-B7B2-1E158BB9E6C1}" dt="2023-01-06T09:51:33.272" v="400" actId="1035"/>
          <ac:spMkLst>
            <pc:docMk/>
            <pc:sldMk cId="1203634725" sldId="617"/>
            <ac:spMk id="30" creationId="{1D97E840-E518-4565-A3E6-AB06FEDFFA0B}"/>
          </ac:spMkLst>
        </pc:spChg>
        <pc:spChg chg="mod">
          <ac:chgData name="Smarius, John" userId="c30baacd-31b9-4ea6-b79e-1b4cd3c35358" providerId="ADAL" clId="{9FC73414-DBF0-425E-B7B2-1E158BB9E6C1}" dt="2023-01-06T09:51:33.272" v="400" actId="1035"/>
          <ac:spMkLst>
            <pc:docMk/>
            <pc:sldMk cId="1203634725" sldId="617"/>
            <ac:spMk id="32" creationId="{8D955AAD-7D2B-4B1B-A3F9-4FEAA3DB0D78}"/>
          </ac:spMkLst>
        </pc:spChg>
        <pc:spChg chg="mod">
          <ac:chgData name="Smarius, John" userId="c30baacd-31b9-4ea6-b79e-1b4cd3c35358" providerId="ADAL" clId="{9FC73414-DBF0-425E-B7B2-1E158BB9E6C1}" dt="2023-01-06T09:51:33.272" v="400" actId="1035"/>
          <ac:spMkLst>
            <pc:docMk/>
            <pc:sldMk cId="1203634725" sldId="617"/>
            <ac:spMk id="33" creationId="{EAB71119-D457-47B6-9059-B1D4A89BD59B}"/>
          </ac:spMkLst>
        </pc:spChg>
        <pc:spChg chg="mod">
          <ac:chgData name="Smarius, John" userId="c30baacd-31b9-4ea6-b79e-1b4cd3c35358" providerId="ADAL" clId="{9FC73414-DBF0-425E-B7B2-1E158BB9E6C1}" dt="2023-01-06T09:51:33.272" v="400" actId="1035"/>
          <ac:spMkLst>
            <pc:docMk/>
            <pc:sldMk cId="1203634725" sldId="617"/>
            <ac:spMk id="34" creationId="{AE0C4761-A5EA-468F-BC31-868A79170E2D}"/>
          </ac:spMkLst>
        </pc:spChg>
        <pc:spChg chg="add del mod">
          <ac:chgData name="Smarius, John" userId="c30baacd-31b9-4ea6-b79e-1b4cd3c35358" providerId="ADAL" clId="{9FC73414-DBF0-425E-B7B2-1E158BB9E6C1}" dt="2023-01-06T09:51:03.516" v="362"/>
          <ac:spMkLst>
            <pc:docMk/>
            <pc:sldMk cId="1203634725" sldId="617"/>
            <ac:spMk id="35" creationId="{646F10DC-95B4-4C11-9C45-8FC08599112C}"/>
          </ac:spMkLst>
        </pc:spChg>
        <pc:spChg chg="mod">
          <ac:chgData name="Smarius, John" userId="c30baacd-31b9-4ea6-b79e-1b4cd3c35358" providerId="ADAL" clId="{9FC73414-DBF0-425E-B7B2-1E158BB9E6C1}" dt="2023-01-06T09:51:33.272" v="400" actId="1035"/>
          <ac:spMkLst>
            <pc:docMk/>
            <pc:sldMk cId="1203634725" sldId="617"/>
            <ac:spMk id="36" creationId="{2F926E74-BE1A-453C-898F-41984F792199}"/>
          </ac:spMkLst>
        </pc:spChg>
        <pc:spChg chg="mod">
          <ac:chgData name="Smarius, John" userId="c30baacd-31b9-4ea6-b79e-1b4cd3c35358" providerId="ADAL" clId="{9FC73414-DBF0-425E-B7B2-1E158BB9E6C1}" dt="2023-01-06T09:51:33.272" v="400" actId="1035"/>
          <ac:spMkLst>
            <pc:docMk/>
            <pc:sldMk cId="1203634725" sldId="617"/>
            <ac:spMk id="37" creationId="{697DF920-59F0-4FD7-AEC0-D767DAB708CD}"/>
          </ac:spMkLst>
        </pc:spChg>
        <pc:spChg chg="mod">
          <ac:chgData name="Smarius, John" userId="c30baacd-31b9-4ea6-b79e-1b4cd3c35358" providerId="ADAL" clId="{9FC73414-DBF0-425E-B7B2-1E158BB9E6C1}" dt="2023-01-06T09:51:33.272" v="400" actId="1035"/>
          <ac:spMkLst>
            <pc:docMk/>
            <pc:sldMk cId="1203634725" sldId="617"/>
            <ac:spMk id="38" creationId="{E46ACB59-2D31-42B4-9C28-3164810BD077}"/>
          </ac:spMkLst>
        </pc:spChg>
        <pc:spChg chg="mod">
          <ac:chgData name="Smarius, John" userId="c30baacd-31b9-4ea6-b79e-1b4cd3c35358" providerId="ADAL" clId="{9FC73414-DBF0-425E-B7B2-1E158BB9E6C1}" dt="2023-01-06T09:51:33.272" v="400" actId="1035"/>
          <ac:spMkLst>
            <pc:docMk/>
            <pc:sldMk cId="1203634725" sldId="617"/>
            <ac:spMk id="39" creationId="{83EEE2C0-AE7F-4233-BBA7-ECEDA198F2FB}"/>
          </ac:spMkLst>
        </pc:spChg>
        <pc:spChg chg="add mod">
          <ac:chgData name="Smarius, John" userId="c30baacd-31b9-4ea6-b79e-1b4cd3c35358" providerId="ADAL" clId="{9FC73414-DBF0-425E-B7B2-1E158BB9E6C1}" dt="2023-01-06T09:54:21.096" v="480" actId="3064"/>
          <ac:spMkLst>
            <pc:docMk/>
            <pc:sldMk cId="1203634725" sldId="617"/>
            <ac:spMk id="40" creationId="{DCFD1FDC-1B3D-4311-B941-C98D6605750D}"/>
          </ac:spMkLst>
        </pc:spChg>
        <pc:spChg chg="mod">
          <ac:chgData name="Smarius, John" userId="c30baacd-31b9-4ea6-b79e-1b4cd3c35358" providerId="ADAL" clId="{9FC73414-DBF0-425E-B7B2-1E158BB9E6C1}" dt="2023-01-06T10:17:29.443" v="569" actId="20577"/>
          <ac:spMkLst>
            <pc:docMk/>
            <pc:sldMk cId="1203634725" sldId="617"/>
            <ac:spMk id="42" creationId="{9E1402D7-BA79-4087-B726-88F163123B1B}"/>
          </ac:spMkLst>
        </pc:spChg>
        <pc:spChg chg="mod">
          <ac:chgData name="Smarius, John" userId="c30baacd-31b9-4ea6-b79e-1b4cd3c35358" providerId="ADAL" clId="{9FC73414-DBF0-425E-B7B2-1E158BB9E6C1}" dt="2023-01-06T09:53:22.178" v="475" actId="20577"/>
          <ac:spMkLst>
            <pc:docMk/>
            <pc:sldMk cId="1203634725" sldId="617"/>
            <ac:spMk id="44" creationId="{57CE44D4-48F1-44D3-B38F-4CFD044A4C30}"/>
          </ac:spMkLst>
        </pc:spChg>
        <pc:spChg chg="mod">
          <ac:chgData name="Smarius, John" userId="c30baacd-31b9-4ea6-b79e-1b4cd3c35358" providerId="ADAL" clId="{9FC73414-DBF0-425E-B7B2-1E158BB9E6C1}" dt="2023-01-06T09:51:33.272" v="400" actId="1035"/>
          <ac:spMkLst>
            <pc:docMk/>
            <pc:sldMk cId="1203634725" sldId="617"/>
            <ac:spMk id="45" creationId="{9C421D21-0A26-40F2-BBBB-C05095E24E96}"/>
          </ac:spMkLst>
        </pc:spChg>
        <pc:spChg chg="mod">
          <ac:chgData name="Smarius, John" userId="c30baacd-31b9-4ea6-b79e-1b4cd3c35358" providerId="ADAL" clId="{9FC73414-DBF0-425E-B7B2-1E158BB9E6C1}" dt="2023-01-06T09:53:28.800" v="476" actId="20577"/>
          <ac:spMkLst>
            <pc:docMk/>
            <pc:sldMk cId="1203634725" sldId="617"/>
            <ac:spMk id="46" creationId="{38048825-D738-4C0F-BA71-33FCC78E48CD}"/>
          </ac:spMkLst>
        </pc:spChg>
        <pc:spChg chg="mod">
          <ac:chgData name="Smarius, John" userId="c30baacd-31b9-4ea6-b79e-1b4cd3c35358" providerId="ADAL" clId="{9FC73414-DBF0-425E-B7B2-1E158BB9E6C1}" dt="2023-01-06T09:53:31.872" v="477" actId="20577"/>
          <ac:spMkLst>
            <pc:docMk/>
            <pc:sldMk cId="1203634725" sldId="617"/>
            <ac:spMk id="47" creationId="{0724BD47-8B36-4E17-9E30-6B8110F9125E}"/>
          </ac:spMkLst>
        </pc:spChg>
        <pc:spChg chg="mod">
          <ac:chgData name="Smarius, John" userId="c30baacd-31b9-4ea6-b79e-1b4cd3c35358" providerId="ADAL" clId="{9FC73414-DBF0-425E-B7B2-1E158BB9E6C1}" dt="2023-01-06T10:17:37.854" v="574" actId="20577"/>
          <ac:spMkLst>
            <pc:docMk/>
            <pc:sldMk cId="1203634725" sldId="617"/>
            <ac:spMk id="55" creationId="{5FCDDF9A-7D17-4DBE-B166-33C4892F3D9B}"/>
          </ac:spMkLst>
        </pc:spChg>
        <pc:spChg chg="mod">
          <ac:chgData name="Smarius, John" userId="c30baacd-31b9-4ea6-b79e-1b4cd3c35358" providerId="ADAL" clId="{9FC73414-DBF0-425E-B7B2-1E158BB9E6C1}" dt="2023-01-06T09:51:33.272" v="400" actId="1035"/>
          <ac:spMkLst>
            <pc:docMk/>
            <pc:sldMk cId="1203634725" sldId="617"/>
            <ac:spMk id="56" creationId="{4EAF04AF-11AA-4BEB-A680-56FEC8A24CE5}"/>
          </ac:spMkLst>
        </pc:spChg>
        <pc:spChg chg="mod">
          <ac:chgData name="Smarius, John" userId="c30baacd-31b9-4ea6-b79e-1b4cd3c35358" providerId="ADAL" clId="{9FC73414-DBF0-425E-B7B2-1E158BB9E6C1}" dt="2023-01-06T09:51:33.272" v="400" actId="1035"/>
          <ac:spMkLst>
            <pc:docMk/>
            <pc:sldMk cId="1203634725" sldId="617"/>
            <ac:spMk id="57" creationId="{CED98557-310E-4AE5-9D38-35E3E83CE03A}"/>
          </ac:spMkLst>
        </pc:spChg>
        <pc:spChg chg="mod">
          <ac:chgData name="Smarius, John" userId="c30baacd-31b9-4ea6-b79e-1b4cd3c35358" providerId="ADAL" clId="{9FC73414-DBF0-425E-B7B2-1E158BB9E6C1}" dt="2023-01-06T09:51:33.272" v="400" actId="1035"/>
          <ac:spMkLst>
            <pc:docMk/>
            <pc:sldMk cId="1203634725" sldId="617"/>
            <ac:spMk id="58" creationId="{401F5030-BF87-4A03-A9EB-976DA76B2857}"/>
          </ac:spMkLst>
        </pc:spChg>
        <pc:spChg chg="mod">
          <ac:chgData name="Smarius, John" userId="c30baacd-31b9-4ea6-b79e-1b4cd3c35358" providerId="ADAL" clId="{9FC73414-DBF0-425E-B7B2-1E158BB9E6C1}" dt="2023-01-06T09:51:33.272" v="400" actId="1035"/>
          <ac:spMkLst>
            <pc:docMk/>
            <pc:sldMk cId="1203634725" sldId="617"/>
            <ac:spMk id="59" creationId="{175E5D94-146A-4501-9D19-43012CC4BC35}"/>
          </ac:spMkLst>
        </pc:spChg>
      </pc:sldChg>
      <pc:sldChg chg="modSp mod">
        <pc:chgData name="Smarius, John" userId="c30baacd-31b9-4ea6-b79e-1b4cd3c35358" providerId="ADAL" clId="{9FC73414-DBF0-425E-B7B2-1E158BB9E6C1}" dt="2023-01-06T12:56:21.162" v="2087" actId="20577"/>
        <pc:sldMkLst>
          <pc:docMk/>
          <pc:sldMk cId="506425488" sldId="633"/>
        </pc:sldMkLst>
        <pc:spChg chg="mod">
          <ac:chgData name="Smarius, John" userId="c30baacd-31b9-4ea6-b79e-1b4cd3c35358" providerId="ADAL" clId="{9FC73414-DBF0-425E-B7B2-1E158BB9E6C1}" dt="2023-01-06T12:55:58.411" v="2075" actId="20577"/>
          <ac:spMkLst>
            <pc:docMk/>
            <pc:sldMk cId="506425488" sldId="633"/>
            <ac:spMk id="6" creationId="{CEBA1228-15FC-419B-A55C-E00CB00A62BA}"/>
          </ac:spMkLst>
        </pc:spChg>
        <pc:spChg chg="mod">
          <ac:chgData name="Smarius, John" userId="c30baacd-31b9-4ea6-b79e-1b4cd3c35358" providerId="ADAL" clId="{9FC73414-DBF0-425E-B7B2-1E158BB9E6C1}" dt="2023-01-06T12:56:17.033" v="2083" actId="20577"/>
          <ac:spMkLst>
            <pc:docMk/>
            <pc:sldMk cId="506425488" sldId="633"/>
            <ac:spMk id="8" creationId="{926BCF35-17F7-4E3D-A987-498EB46ACEDC}"/>
          </ac:spMkLst>
        </pc:spChg>
        <pc:spChg chg="mod">
          <ac:chgData name="Smarius, John" userId="c30baacd-31b9-4ea6-b79e-1b4cd3c35358" providerId="ADAL" clId="{9FC73414-DBF0-425E-B7B2-1E158BB9E6C1}" dt="2023-01-06T12:56:03.429" v="2077" actId="20577"/>
          <ac:spMkLst>
            <pc:docMk/>
            <pc:sldMk cId="506425488" sldId="633"/>
            <ac:spMk id="10" creationId="{2F8CB203-E430-45AC-983A-125E2FD0C8BB}"/>
          </ac:spMkLst>
        </pc:spChg>
        <pc:spChg chg="mod">
          <ac:chgData name="Smarius, John" userId="c30baacd-31b9-4ea6-b79e-1b4cd3c35358" providerId="ADAL" clId="{9FC73414-DBF0-425E-B7B2-1E158BB9E6C1}" dt="2023-01-06T12:56:09.079" v="2079" actId="20577"/>
          <ac:spMkLst>
            <pc:docMk/>
            <pc:sldMk cId="506425488" sldId="633"/>
            <ac:spMk id="12" creationId="{5D319F86-FF87-45D2-8107-E25344CEF1AB}"/>
          </ac:spMkLst>
        </pc:spChg>
        <pc:spChg chg="mod">
          <ac:chgData name="Smarius, John" userId="c30baacd-31b9-4ea6-b79e-1b4cd3c35358" providerId="ADAL" clId="{9FC73414-DBF0-425E-B7B2-1E158BB9E6C1}" dt="2023-01-06T12:56:14.227" v="2081" actId="20577"/>
          <ac:spMkLst>
            <pc:docMk/>
            <pc:sldMk cId="506425488" sldId="633"/>
            <ac:spMk id="14" creationId="{0AB3850A-5C5D-414A-9468-DEBB35C1C830}"/>
          </ac:spMkLst>
        </pc:spChg>
        <pc:spChg chg="mod">
          <ac:chgData name="Smarius, John" userId="c30baacd-31b9-4ea6-b79e-1b4cd3c35358" providerId="ADAL" clId="{9FC73414-DBF0-425E-B7B2-1E158BB9E6C1}" dt="2023-01-06T12:56:21.162" v="2087" actId="20577"/>
          <ac:spMkLst>
            <pc:docMk/>
            <pc:sldMk cId="506425488" sldId="633"/>
            <ac:spMk id="16" creationId="{5129A145-A40D-4643-9572-150C6A0E8A7C}"/>
          </ac:spMkLst>
        </pc:spChg>
        <pc:spChg chg="mod">
          <ac:chgData name="Smarius, John" userId="c30baacd-31b9-4ea6-b79e-1b4cd3c35358" providerId="ADAL" clId="{9FC73414-DBF0-425E-B7B2-1E158BB9E6C1}" dt="2023-01-06T12:55:51.946" v="2073" actId="20577"/>
          <ac:spMkLst>
            <pc:docMk/>
            <pc:sldMk cId="506425488" sldId="633"/>
            <ac:spMk id="21" creationId="{01B316BB-2752-411B-BDF7-7B23A08626CD}"/>
          </ac:spMkLst>
        </pc:spChg>
      </pc:sldChg>
      <pc:sldChg chg="modSp mod ord">
        <pc:chgData name="Smarius, John" userId="c30baacd-31b9-4ea6-b79e-1b4cd3c35358" providerId="ADAL" clId="{9FC73414-DBF0-425E-B7B2-1E158BB9E6C1}" dt="2023-01-19T08:31:24.544" v="2275" actId="20577"/>
        <pc:sldMkLst>
          <pc:docMk/>
          <pc:sldMk cId="2563668650" sldId="674"/>
        </pc:sldMkLst>
        <pc:spChg chg="mod">
          <ac:chgData name="Smarius, John" userId="c30baacd-31b9-4ea6-b79e-1b4cd3c35358" providerId="ADAL" clId="{9FC73414-DBF0-425E-B7B2-1E158BB9E6C1}" dt="2023-01-19T08:31:24.544" v="2275" actId="20577"/>
          <ac:spMkLst>
            <pc:docMk/>
            <pc:sldMk cId="2563668650" sldId="674"/>
            <ac:spMk id="42" creationId="{08DA13D0-9DE6-4F2D-BA68-E5D0C13F2621}"/>
          </ac:spMkLst>
        </pc:spChg>
      </pc:sldChg>
      <pc:sldChg chg="addSp delSp modSp mod">
        <pc:chgData name="Smarius, John" userId="c30baacd-31b9-4ea6-b79e-1b4cd3c35358" providerId="ADAL" clId="{9FC73414-DBF0-425E-B7B2-1E158BB9E6C1}" dt="2023-01-06T10:27:58.228" v="738"/>
        <pc:sldMkLst>
          <pc:docMk/>
          <pc:sldMk cId="328307599" sldId="714"/>
        </pc:sldMkLst>
        <pc:spChg chg="mod">
          <ac:chgData name="Smarius, John" userId="c30baacd-31b9-4ea6-b79e-1b4cd3c35358" providerId="ADAL" clId="{9FC73414-DBF0-425E-B7B2-1E158BB9E6C1}" dt="2023-01-06T10:25:59.987" v="683" actId="14100"/>
          <ac:spMkLst>
            <pc:docMk/>
            <pc:sldMk cId="328307599" sldId="714"/>
            <ac:spMk id="6" creationId="{6BF4A369-3075-4EC3-828E-57A1323FCF77}"/>
          </ac:spMkLst>
        </pc:spChg>
        <pc:spChg chg="mod">
          <ac:chgData name="Smarius, John" userId="c30baacd-31b9-4ea6-b79e-1b4cd3c35358" providerId="ADAL" clId="{9FC73414-DBF0-425E-B7B2-1E158BB9E6C1}" dt="2023-01-06T10:11:44.435" v="520" actId="20577"/>
          <ac:spMkLst>
            <pc:docMk/>
            <pc:sldMk cId="328307599" sldId="714"/>
            <ac:spMk id="20" creationId="{E5C25818-5E91-45CA-891D-2495BF7B96B4}"/>
          </ac:spMkLst>
        </pc:spChg>
        <pc:spChg chg="add mod">
          <ac:chgData name="Smarius, John" userId="c30baacd-31b9-4ea6-b79e-1b4cd3c35358" providerId="ADAL" clId="{9FC73414-DBF0-425E-B7B2-1E158BB9E6C1}" dt="2023-01-06T10:26:24.099" v="729" actId="1037"/>
          <ac:spMkLst>
            <pc:docMk/>
            <pc:sldMk cId="328307599" sldId="714"/>
            <ac:spMk id="21" creationId="{C0722F74-39A2-4324-B6F0-064CEEF67A7C}"/>
          </ac:spMkLst>
        </pc:spChg>
        <pc:spChg chg="add del mod">
          <ac:chgData name="Smarius, John" userId="c30baacd-31b9-4ea6-b79e-1b4cd3c35358" providerId="ADAL" clId="{9FC73414-DBF0-425E-B7B2-1E158BB9E6C1}" dt="2023-01-06T10:16:10.179" v="558" actId="478"/>
          <ac:spMkLst>
            <pc:docMk/>
            <pc:sldMk cId="328307599" sldId="714"/>
            <ac:spMk id="23" creationId="{08340180-1661-4AB2-8345-67F2FDEEFDAA}"/>
          </ac:spMkLst>
        </pc:spChg>
        <pc:spChg chg="add mod">
          <ac:chgData name="Smarius, John" userId="c30baacd-31b9-4ea6-b79e-1b4cd3c35358" providerId="ADAL" clId="{9FC73414-DBF0-425E-B7B2-1E158BB9E6C1}" dt="2023-01-06T10:26:24.099" v="729" actId="1037"/>
          <ac:spMkLst>
            <pc:docMk/>
            <pc:sldMk cId="328307599" sldId="714"/>
            <ac:spMk id="24" creationId="{8E8E2BA4-226B-4FF4-9F8A-D33A9550817B}"/>
          </ac:spMkLst>
        </pc:spChg>
        <pc:spChg chg="add mod">
          <ac:chgData name="Smarius, John" userId="c30baacd-31b9-4ea6-b79e-1b4cd3c35358" providerId="ADAL" clId="{9FC73414-DBF0-425E-B7B2-1E158BB9E6C1}" dt="2023-01-06T10:26:24.099" v="729" actId="1037"/>
          <ac:spMkLst>
            <pc:docMk/>
            <pc:sldMk cId="328307599" sldId="714"/>
            <ac:spMk id="25" creationId="{711CD2CD-9249-44C6-83A0-80A67A245D94}"/>
          </ac:spMkLst>
        </pc:spChg>
        <pc:spChg chg="add mod">
          <ac:chgData name="Smarius, John" userId="c30baacd-31b9-4ea6-b79e-1b4cd3c35358" providerId="ADAL" clId="{9FC73414-DBF0-425E-B7B2-1E158BB9E6C1}" dt="2023-01-06T10:26:24.099" v="729" actId="1037"/>
          <ac:spMkLst>
            <pc:docMk/>
            <pc:sldMk cId="328307599" sldId="714"/>
            <ac:spMk id="26" creationId="{40DFAE18-94F7-4A04-995F-22E03CDD7B43}"/>
          </ac:spMkLst>
        </pc:spChg>
        <pc:spChg chg="add mod">
          <ac:chgData name="Smarius, John" userId="c30baacd-31b9-4ea6-b79e-1b4cd3c35358" providerId="ADAL" clId="{9FC73414-DBF0-425E-B7B2-1E158BB9E6C1}" dt="2023-01-06T10:26:24.099" v="729" actId="1037"/>
          <ac:spMkLst>
            <pc:docMk/>
            <pc:sldMk cId="328307599" sldId="714"/>
            <ac:spMk id="27" creationId="{BA612441-AFA8-4EC4-B98E-4A0F9E4DD3E7}"/>
          </ac:spMkLst>
        </pc:spChg>
        <pc:spChg chg="add mod">
          <ac:chgData name="Smarius, John" userId="c30baacd-31b9-4ea6-b79e-1b4cd3c35358" providerId="ADAL" clId="{9FC73414-DBF0-425E-B7B2-1E158BB9E6C1}" dt="2023-01-06T10:26:24.099" v="729" actId="1037"/>
          <ac:spMkLst>
            <pc:docMk/>
            <pc:sldMk cId="328307599" sldId="714"/>
            <ac:spMk id="28" creationId="{DEADBD90-6558-4442-9E5C-7A0B6828D476}"/>
          </ac:spMkLst>
        </pc:spChg>
        <pc:spChg chg="add mod">
          <ac:chgData name="Smarius, John" userId="c30baacd-31b9-4ea6-b79e-1b4cd3c35358" providerId="ADAL" clId="{9FC73414-DBF0-425E-B7B2-1E158BB9E6C1}" dt="2023-01-06T10:26:56.857" v="734"/>
          <ac:spMkLst>
            <pc:docMk/>
            <pc:sldMk cId="328307599" sldId="714"/>
            <ac:spMk id="29" creationId="{6E5B1337-6D34-44E8-A223-10E2A607F82D}"/>
          </ac:spMkLst>
        </pc:spChg>
        <pc:spChg chg="mod">
          <ac:chgData name="Smarius, John" userId="c30baacd-31b9-4ea6-b79e-1b4cd3c35358" providerId="ADAL" clId="{9FC73414-DBF0-425E-B7B2-1E158BB9E6C1}" dt="2023-01-06T10:26:24.099" v="729" actId="1037"/>
          <ac:spMkLst>
            <pc:docMk/>
            <pc:sldMk cId="328307599" sldId="714"/>
            <ac:spMk id="30" creationId="{00000000-0000-0000-0000-000000000000}"/>
          </ac:spMkLst>
        </pc:spChg>
        <pc:spChg chg="mod">
          <ac:chgData name="Smarius, John" userId="c30baacd-31b9-4ea6-b79e-1b4cd3c35358" providerId="ADAL" clId="{9FC73414-DBF0-425E-B7B2-1E158BB9E6C1}" dt="2023-01-06T10:26:24.099" v="729" actId="1037"/>
          <ac:spMkLst>
            <pc:docMk/>
            <pc:sldMk cId="328307599" sldId="714"/>
            <ac:spMk id="31"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32"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33"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34" creationId="{00000000-0000-0000-0000-000000000000}"/>
          </ac:spMkLst>
        </pc:spChg>
        <pc:spChg chg="mod">
          <ac:chgData name="Smarius, John" userId="c30baacd-31b9-4ea6-b79e-1b4cd3c35358" providerId="ADAL" clId="{9FC73414-DBF0-425E-B7B2-1E158BB9E6C1}" dt="2023-01-06T10:26:24.099" v="729" actId="1037"/>
          <ac:spMkLst>
            <pc:docMk/>
            <pc:sldMk cId="328307599" sldId="714"/>
            <ac:spMk id="35"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36"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37"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38" creationId="{FEED4710-6F9E-4E71-A07E-355A00AE0074}"/>
          </ac:spMkLst>
        </pc:spChg>
        <pc:spChg chg="del">
          <ac:chgData name="Smarius, John" userId="c30baacd-31b9-4ea6-b79e-1b4cd3c35358" providerId="ADAL" clId="{9FC73414-DBF0-425E-B7B2-1E158BB9E6C1}" dt="2023-01-06T10:12:36.234" v="525" actId="478"/>
          <ac:spMkLst>
            <pc:docMk/>
            <pc:sldMk cId="328307599" sldId="714"/>
            <ac:spMk id="39" creationId="{1CCC0945-0E0C-47D0-AFCA-009F16B82147}"/>
          </ac:spMkLst>
        </pc:spChg>
        <pc:spChg chg="del">
          <ac:chgData name="Smarius, John" userId="c30baacd-31b9-4ea6-b79e-1b4cd3c35358" providerId="ADAL" clId="{9FC73414-DBF0-425E-B7B2-1E158BB9E6C1}" dt="2023-01-06T10:12:36.234" v="525" actId="478"/>
          <ac:spMkLst>
            <pc:docMk/>
            <pc:sldMk cId="328307599" sldId="714"/>
            <ac:spMk id="40" creationId="{00000000-0000-0000-0000-000000000000}"/>
          </ac:spMkLst>
        </pc:spChg>
        <pc:spChg chg="del">
          <ac:chgData name="Smarius, John" userId="c30baacd-31b9-4ea6-b79e-1b4cd3c35358" providerId="ADAL" clId="{9FC73414-DBF0-425E-B7B2-1E158BB9E6C1}" dt="2023-01-06T10:12:36.234" v="525" actId="478"/>
          <ac:spMkLst>
            <pc:docMk/>
            <pc:sldMk cId="328307599" sldId="714"/>
            <ac:spMk id="41" creationId="{00000000-0000-0000-0000-000000000000}"/>
          </ac:spMkLst>
        </pc:spChg>
        <pc:spChg chg="add mod">
          <ac:chgData name="Smarius, John" userId="c30baacd-31b9-4ea6-b79e-1b4cd3c35358" providerId="ADAL" clId="{9FC73414-DBF0-425E-B7B2-1E158BB9E6C1}" dt="2023-01-06T10:27:11.188" v="735"/>
          <ac:spMkLst>
            <pc:docMk/>
            <pc:sldMk cId="328307599" sldId="714"/>
            <ac:spMk id="42" creationId="{3F0BB0C5-4836-4ADD-966D-D80D633DC8FC}"/>
          </ac:spMkLst>
        </pc:spChg>
        <pc:spChg chg="add mod">
          <ac:chgData name="Smarius, John" userId="c30baacd-31b9-4ea6-b79e-1b4cd3c35358" providerId="ADAL" clId="{9FC73414-DBF0-425E-B7B2-1E158BB9E6C1}" dt="2023-01-06T10:27:26.258" v="736"/>
          <ac:spMkLst>
            <pc:docMk/>
            <pc:sldMk cId="328307599" sldId="714"/>
            <ac:spMk id="43" creationId="{75FE5327-8A64-45E0-A2BE-51EC1230FB3C}"/>
          </ac:spMkLst>
        </pc:spChg>
        <pc:spChg chg="add mod">
          <ac:chgData name="Smarius, John" userId="c30baacd-31b9-4ea6-b79e-1b4cd3c35358" providerId="ADAL" clId="{9FC73414-DBF0-425E-B7B2-1E158BB9E6C1}" dt="2023-01-06T10:27:42.451" v="737"/>
          <ac:spMkLst>
            <pc:docMk/>
            <pc:sldMk cId="328307599" sldId="714"/>
            <ac:spMk id="44" creationId="{AB2CC110-EEEE-42BD-9DA5-AD3C3299F0E9}"/>
          </ac:spMkLst>
        </pc:spChg>
        <pc:spChg chg="add mod">
          <ac:chgData name="Smarius, John" userId="c30baacd-31b9-4ea6-b79e-1b4cd3c35358" providerId="ADAL" clId="{9FC73414-DBF0-425E-B7B2-1E158BB9E6C1}" dt="2023-01-06T10:27:58.228" v="738"/>
          <ac:spMkLst>
            <pc:docMk/>
            <pc:sldMk cId="328307599" sldId="714"/>
            <ac:spMk id="45" creationId="{39AF526B-52B5-4787-9509-12DC80D8DFC0}"/>
          </ac:spMkLst>
        </pc:spChg>
        <pc:graphicFrameChg chg="add del mod">
          <ac:chgData name="Smarius, John" userId="c30baacd-31b9-4ea6-b79e-1b4cd3c35358" providerId="ADAL" clId="{9FC73414-DBF0-425E-B7B2-1E158BB9E6C1}" dt="2023-01-06T10:26:08.732" v="684" actId="478"/>
          <ac:graphicFrameMkLst>
            <pc:docMk/>
            <pc:sldMk cId="328307599" sldId="714"/>
            <ac:graphicFrameMk id="2" creationId="{918924D1-EE2E-49B4-BC18-10449C26DE72}"/>
          </ac:graphicFrameMkLst>
        </pc:graphicFrameChg>
      </pc:sldChg>
      <pc:sldChg chg="addSp delSp modSp mod">
        <pc:chgData name="Smarius, John" userId="c30baacd-31b9-4ea6-b79e-1b4cd3c35358" providerId="ADAL" clId="{9FC73414-DBF0-425E-B7B2-1E158BB9E6C1}" dt="2023-01-06T15:11:06.641" v="2185"/>
        <pc:sldMkLst>
          <pc:docMk/>
          <pc:sldMk cId="3510044648" sldId="715"/>
        </pc:sldMkLst>
        <pc:spChg chg="add del mod">
          <ac:chgData name="Smarius, John" userId="c30baacd-31b9-4ea6-b79e-1b4cd3c35358" providerId="ADAL" clId="{9FC73414-DBF0-425E-B7B2-1E158BB9E6C1}" dt="2023-01-06T11:06:52.527" v="1191"/>
          <ac:spMkLst>
            <pc:docMk/>
            <pc:sldMk cId="3510044648" sldId="715"/>
            <ac:spMk id="2" creationId="{CCB2F05E-B3FC-40E9-A2BA-7DB6BA6599C1}"/>
          </ac:spMkLst>
        </pc:spChg>
        <pc:spChg chg="del">
          <ac:chgData name="Smarius, John" userId="c30baacd-31b9-4ea6-b79e-1b4cd3c35358" providerId="ADAL" clId="{9FC73414-DBF0-425E-B7B2-1E158BB9E6C1}" dt="2023-01-06T11:05:37.473" v="1176" actId="478"/>
          <ac:spMkLst>
            <pc:docMk/>
            <pc:sldMk cId="3510044648" sldId="715"/>
            <ac:spMk id="22" creationId="{00000000-0000-0000-0000-000000000000}"/>
          </ac:spMkLst>
        </pc:spChg>
        <pc:spChg chg="mod">
          <ac:chgData name="Smarius, John" userId="c30baacd-31b9-4ea6-b79e-1b4cd3c35358" providerId="ADAL" clId="{9FC73414-DBF0-425E-B7B2-1E158BB9E6C1}" dt="2023-01-06T11:13:20.028" v="1241" actId="14100"/>
          <ac:spMkLst>
            <pc:docMk/>
            <pc:sldMk cId="3510044648" sldId="715"/>
            <ac:spMk id="25" creationId="{B35BC984-841B-4FC7-86F5-4EDACCA0CDA0}"/>
          </ac:spMkLst>
        </pc:spChg>
        <pc:spChg chg="add mod">
          <ac:chgData name="Smarius, John" userId="c30baacd-31b9-4ea6-b79e-1b4cd3c35358" providerId="ADAL" clId="{9FC73414-DBF0-425E-B7B2-1E158BB9E6C1}" dt="2023-01-06T11:13:13.419" v="1240" actId="1076"/>
          <ac:spMkLst>
            <pc:docMk/>
            <pc:sldMk cId="3510044648" sldId="715"/>
            <ac:spMk id="28" creationId="{8D96DA1A-5732-47DA-907E-51A797BF3377}"/>
          </ac:spMkLst>
        </pc:spChg>
        <pc:spChg chg="del">
          <ac:chgData name="Smarius, John" userId="c30baacd-31b9-4ea6-b79e-1b4cd3c35358" providerId="ADAL" clId="{9FC73414-DBF0-425E-B7B2-1E158BB9E6C1}" dt="2023-01-06T11:05:37.473" v="1176" actId="478"/>
          <ac:spMkLst>
            <pc:docMk/>
            <pc:sldMk cId="3510044648" sldId="715"/>
            <ac:spMk id="29" creationId="{146D695F-9792-4A7A-AD96-B7BF35E0744B}"/>
          </ac:spMkLst>
        </pc:spChg>
        <pc:spChg chg="add mod">
          <ac:chgData name="Smarius, John" userId="c30baacd-31b9-4ea6-b79e-1b4cd3c35358" providerId="ADAL" clId="{9FC73414-DBF0-425E-B7B2-1E158BB9E6C1}" dt="2023-01-06T11:13:13.419" v="1240" actId="1076"/>
          <ac:spMkLst>
            <pc:docMk/>
            <pc:sldMk cId="3510044648" sldId="715"/>
            <ac:spMk id="30" creationId="{CD8690C2-9F3F-4F45-B0F7-D44EC748B06E}"/>
          </ac:spMkLst>
        </pc:spChg>
        <pc:spChg chg="add mod">
          <ac:chgData name="Smarius, John" userId="c30baacd-31b9-4ea6-b79e-1b4cd3c35358" providerId="ADAL" clId="{9FC73414-DBF0-425E-B7B2-1E158BB9E6C1}" dt="2023-01-06T11:13:13.419" v="1240" actId="1076"/>
          <ac:spMkLst>
            <pc:docMk/>
            <pc:sldMk cId="3510044648" sldId="715"/>
            <ac:spMk id="32" creationId="{D7EEBE84-A7C0-4661-BA94-1B8865DAB708}"/>
          </ac:spMkLst>
        </pc:spChg>
        <pc:spChg chg="add mod">
          <ac:chgData name="Smarius, John" userId="c30baacd-31b9-4ea6-b79e-1b4cd3c35358" providerId="ADAL" clId="{9FC73414-DBF0-425E-B7B2-1E158BB9E6C1}" dt="2023-01-06T11:13:34.996" v="1247" actId="20577"/>
          <ac:spMkLst>
            <pc:docMk/>
            <pc:sldMk cId="3510044648" sldId="715"/>
            <ac:spMk id="33" creationId="{F2C6F5E8-DC1E-4E3D-A624-8F57B112E466}"/>
          </ac:spMkLst>
        </pc:spChg>
        <pc:spChg chg="add mod">
          <ac:chgData name="Smarius, John" userId="c30baacd-31b9-4ea6-b79e-1b4cd3c35358" providerId="ADAL" clId="{9FC73414-DBF0-425E-B7B2-1E158BB9E6C1}" dt="2023-01-06T11:13:39.811" v="1249" actId="20577"/>
          <ac:spMkLst>
            <pc:docMk/>
            <pc:sldMk cId="3510044648" sldId="715"/>
            <ac:spMk id="34" creationId="{9B1D0C6B-3B1C-41F5-B91C-974AA58E8BEC}"/>
          </ac:spMkLst>
        </pc:spChg>
        <pc:spChg chg="add mod">
          <ac:chgData name="Smarius, John" userId="c30baacd-31b9-4ea6-b79e-1b4cd3c35358" providerId="ADAL" clId="{9FC73414-DBF0-425E-B7B2-1E158BB9E6C1}" dt="2023-01-06T11:13:42.782" v="1251" actId="20577"/>
          <ac:spMkLst>
            <pc:docMk/>
            <pc:sldMk cId="3510044648" sldId="715"/>
            <ac:spMk id="35" creationId="{38946AFF-5AC7-4E1C-8E1E-30F0D6C10514}"/>
          </ac:spMkLst>
        </pc:spChg>
        <pc:spChg chg="add mod">
          <ac:chgData name="Smarius, John" userId="c30baacd-31b9-4ea6-b79e-1b4cd3c35358" providerId="ADAL" clId="{9FC73414-DBF0-425E-B7B2-1E158BB9E6C1}" dt="2023-01-06T15:10:00.534" v="2182" actId="20577"/>
          <ac:spMkLst>
            <pc:docMk/>
            <pc:sldMk cId="3510044648" sldId="715"/>
            <ac:spMk id="36" creationId="{645C555E-CCB8-45C1-909F-0CC6876CEA3B}"/>
          </ac:spMkLst>
        </pc:spChg>
        <pc:spChg chg="add mod">
          <ac:chgData name="Smarius, John" userId="c30baacd-31b9-4ea6-b79e-1b4cd3c35358" providerId="ADAL" clId="{9FC73414-DBF0-425E-B7B2-1E158BB9E6C1}" dt="2023-01-06T15:11:06.641" v="2185"/>
          <ac:spMkLst>
            <pc:docMk/>
            <pc:sldMk cId="3510044648" sldId="715"/>
            <ac:spMk id="37" creationId="{55019D20-EBA3-461C-A0CB-13BE76F18093}"/>
          </ac:spMkLst>
        </pc:spChg>
        <pc:spChg chg="add mod">
          <ac:chgData name="Smarius, John" userId="c30baacd-31b9-4ea6-b79e-1b4cd3c35358" providerId="ADAL" clId="{9FC73414-DBF0-425E-B7B2-1E158BB9E6C1}" dt="2023-01-06T11:15:34.699" v="1261" actId="20577"/>
          <ac:spMkLst>
            <pc:docMk/>
            <pc:sldMk cId="3510044648" sldId="715"/>
            <ac:spMk id="38" creationId="{431F4811-36AE-4190-A45C-6DB275697C30}"/>
          </ac:spMkLst>
        </pc:spChg>
        <pc:spChg chg="add mod">
          <ac:chgData name="Smarius, John" userId="c30baacd-31b9-4ea6-b79e-1b4cd3c35358" providerId="ADAL" clId="{9FC73414-DBF0-425E-B7B2-1E158BB9E6C1}" dt="2023-01-06T11:15:54.563" v="1262"/>
          <ac:spMkLst>
            <pc:docMk/>
            <pc:sldMk cId="3510044648" sldId="715"/>
            <ac:spMk id="39" creationId="{98510D09-AD58-419F-9B0F-F8A888AB23CA}"/>
          </ac:spMkLst>
        </pc:spChg>
        <pc:spChg chg="add mod">
          <ac:chgData name="Smarius, John" userId="c30baacd-31b9-4ea6-b79e-1b4cd3c35358" providerId="ADAL" clId="{9FC73414-DBF0-425E-B7B2-1E158BB9E6C1}" dt="2023-01-06T11:16:07.258" v="1263"/>
          <ac:spMkLst>
            <pc:docMk/>
            <pc:sldMk cId="3510044648" sldId="715"/>
            <ac:spMk id="40" creationId="{63819497-ED69-4866-9BB4-EA8984B93A1F}"/>
          </ac:spMkLst>
        </pc:spChg>
        <pc:spChg chg="add mod">
          <ac:chgData name="Smarius, John" userId="c30baacd-31b9-4ea6-b79e-1b4cd3c35358" providerId="ADAL" clId="{9FC73414-DBF0-425E-B7B2-1E158BB9E6C1}" dt="2023-01-06T11:16:25.607" v="1264"/>
          <ac:spMkLst>
            <pc:docMk/>
            <pc:sldMk cId="3510044648" sldId="715"/>
            <ac:spMk id="41" creationId="{7EED2B2B-6A85-45FD-B7F1-BE5726835C38}"/>
          </ac:spMkLst>
        </pc:spChg>
        <pc:spChg chg="add mod">
          <ac:chgData name="Smarius, John" userId="c30baacd-31b9-4ea6-b79e-1b4cd3c35358" providerId="ADAL" clId="{9FC73414-DBF0-425E-B7B2-1E158BB9E6C1}" dt="2023-01-06T11:18:10.580" v="1268" actId="3064"/>
          <ac:spMkLst>
            <pc:docMk/>
            <pc:sldMk cId="3510044648" sldId="715"/>
            <ac:spMk id="42" creationId="{C9A94404-2AEA-44E9-BEE9-962BC18EB79B}"/>
          </ac:spMkLst>
        </pc:spChg>
        <pc:spChg chg="add mod">
          <ac:chgData name="Smarius, John" userId="c30baacd-31b9-4ea6-b79e-1b4cd3c35358" providerId="ADAL" clId="{9FC73414-DBF0-425E-B7B2-1E158BB9E6C1}" dt="2023-01-06T11:18:27.712" v="1269"/>
          <ac:spMkLst>
            <pc:docMk/>
            <pc:sldMk cId="3510044648" sldId="715"/>
            <ac:spMk id="43" creationId="{37667A42-E708-49A0-94AC-765936DAEB28}"/>
          </ac:spMkLst>
        </pc:spChg>
        <pc:spChg chg="add mod">
          <ac:chgData name="Smarius, John" userId="c30baacd-31b9-4ea6-b79e-1b4cd3c35358" providerId="ADAL" clId="{9FC73414-DBF0-425E-B7B2-1E158BB9E6C1}" dt="2023-01-06T11:18:43.930" v="1270"/>
          <ac:spMkLst>
            <pc:docMk/>
            <pc:sldMk cId="3510044648" sldId="715"/>
            <ac:spMk id="44" creationId="{C302DDA1-706D-4855-8375-3DB4CB578B71}"/>
          </ac:spMkLst>
        </pc:spChg>
        <pc:spChg chg="add mod">
          <ac:chgData name="Smarius, John" userId="c30baacd-31b9-4ea6-b79e-1b4cd3c35358" providerId="ADAL" clId="{9FC73414-DBF0-425E-B7B2-1E158BB9E6C1}" dt="2023-01-06T11:18:57.989" v="1271"/>
          <ac:spMkLst>
            <pc:docMk/>
            <pc:sldMk cId="3510044648" sldId="715"/>
            <ac:spMk id="45" creationId="{46376443-9D82-40B6-B9EC-72E978C59D67}"/>
          </ac:spMkLst>
        </pc:spChg>
        <pc:spChg chg="add mod">
          <ac:chgData name="Smarius, John" userId="c30baacd-31b9-4ea6-b79e-1b4cd3c35358" providerId="ADAL" clId="{9FC73414-DBF0-425E-B7B2-1E158BB9E6C1}" dt="2023-01-06T11:20:08.888" v="1278" actId="3064"/>
          <ac:spMkLst>
            <pc:docMk/>
            <pc:sldMk cId="3510044648" sldId="715"/>
            <ac:spMk id="46" creationId="{D44DFDAA-0997-4C8C-89A5-B006DFD3E302}"/>
          </ac:spMkLst>
        </pc:spChg>
        <pc:spChg chg="add mod">
          <ac:chgData name="Smarius, John" userId="c30baacd-31b9-4ea6-b79e-1b4cd3c35358" providerId="ADAL" clId="{9FC73414-DBF0-425E-B7B2-1E158BB9E6C1}" dt="2023-01-06T11:20:29.687" v="1279"/>
          <ac:spMkLst>
            <pc:docMk/>
            <pc:sldMk cId="3510044648" sldId="715"/>
            <ac:spMk id="47" creationId="{626591BD-8EAB-4A1F-BBF1-37D8B19A54A8}"/>
          </ac:spMkLst>
        </pc:spChg>
        <pc:spChg chg="add mod">
          <ac:chgData name="Smarius, John" userId="c30baacd-31b9-4ea6-b79e-1b4cd3c35358" providerId="ADAL" clId="{9FC73414-DBF0-425E-B7B2-1E158BB9E6C1}" dt="2023-01-06T11:20:42.283" v="1280"/>
          <ac:spMkLst>
            <pc:docMk/>
            <pc:sldMk cId="3510044648" sldId="715"/>
            <ac:spMk id="48" creationId="{0849F36E-02AF-4222-A180-8BF0C67E1A35}"/>
          </ac:spMkLst>
        </pc:spChg>
        <pc:spChg chg="add del mod">
          <ac:chgData name="Smarius, John" userId="c30baacd-31b9-4ea6-b79e-1b4cd3c35358" providerId="ADAL" clId="{9FC73414-DBF0-425E-B7B2-1E158BB9E6C1}" dt="2023-01-06T11:19:48.375" v="1276" actId="478"/>
          <ac:spMkLst>
            <pc:docMk/>
            <pc:sldMk cId="3510044648" sldId="715"/>
            <ac:spMk id="49" creationId="{D2CF5CA8-A468-4890-B8BE-8DEA602D4908}"/>
          </ac:spMkLst>
        </pc:spChg>
        <pc:spChg chg="add mod">
          <ac:chgData name="Smarius, John" userId="c30baacd-31b9-4ea6-b79e-1b4cd3c35358" providerId="ADAL" clId="{9FC73414-DBF0-425E-B7B2-1E158BB9E6C1}" dt="2023-01-06T11:21:00.736" v="1282" actId="3064"/>
          <ac:spMkLst>
            <pc:docMk/>
            <pc:sldMk cId="3510044648" sldId="715"/>
            <ac:spMk id="50" creationId="{976A8B4F-4E0C-41DC-AA96-E8C3E77AF5E4}"/>
          </ac:spMkLst>
        </pc:spChg>
        <pc:spChg chg="add mod">
          <ac:chgData name="Smarius, John" userId="c30baacd-31b9-4ea6-b79e-1b4cd3c35358" providerId="ADAL" clId="{9FC73414-DBF0-425E-B7B2-1E158BB9E6C1}" dt="2023-01-06T11:21:21.403" v="1283"/>
          <ac:spMkLst>
            <pc:docMk/>
            <pc:sldMk cId="3510044648" sldId="715"/>
            <ac:spMk id="51" creationId="{A5B6AEAE-581F-4ACD-AA85-95993DD85A6F}"/>
          </ac:spMkLst>
        </pc:spChg>
        <pc:spChg chg="add mod">
          <ac:chgData name="Smarius, John" userId="c30baacd-31b9-4ea6-b79e-1b4cd3c35358" providerId="ADAL" clId="{9FC73414-DBF0-425E-B7B2-1E158BB9E6C1}" dt="2023-01-06T11:21:47.163" v="1284"/>
          <ac:spMkLst>
            <pc:docMk/>
            <pc:sldMk cId="3510044648" sldId="715"/>
            <ac:spMk id="52" creationId="{E21BDBC6-976D-4B40-940C-79B23B3D8714}"/>
          </ac:spMkLst>
        </pc:spChg>
        <pc:spChg chg="add mod">
          <ac:chgData name="Smarius, John" userId="c30baacd-31b9-4ea6-b79e-1b4cd3c35358" providerId="ADAL" clId="{9FC73414-DBF0-425E-B7B2-1E158BB9E6C1}" dt="2023-01-06T11:22:01.302" v="1285"/>
          <ac:spMkLst>
            <pc:docMk/>
            <pc:sldMk cId="3510044648" sldId="715"/>
            <ac:spMk id="53" creationId="{72170584-9BC6-48F4-83D5-B69B76F3CC74}"/>
          </ac:spMkLst>
        </pc:spChg>
        <pc:spChg chg="mod">
          <ac:chgData name="Smarius, John" userId="c30baacd-31b9-4ea6-b79e-1b4cd3c35358" providerId="ADAL" clId="{9FC73414-DBF0-425E-B7B2-1E158BB9E6C1}" dt="2023-01-06T11:13:13.419" v="1240" actId="1076"/>
          <ac:spMkLst>
            <pc:docMk/>
            <pc:sldMk cId="3510044648" sldId="715"/>
            <ac:spMk id="55"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56"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57"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58" creationId="{00000000-0000-0000-0000-000000000000}"/>
          </ac:spMkLst>
        </pc:spChg>
        <pc:spChg chg="mod">
          <ac:chgData name="Smarius, John" userId="c30baacd-31b9-4ea6-b79e-1b4cd3c35358" providerId="ADAL" clId="{9FC73414-DBF0-425E-B7B2-1E158BB9E6C1}" dt="2023-01-06T11:13:13.419" v="1240" actId="1076"/>
          <ac:spMkLst>
            <pc:docMk/>
            <pc:sldMk cId="3510044648" sldId="715"/>
            <ac:spMk id="59" creationId="{00000000-0000-0000-0000-000000000000}"/>
          </ac:spMkLst>
        </pc:spChg>
        <pc:spChg chg="mod">
          <ac:chgData name="Smarius, John" userId="c30baacd-31b9-4ea6-b79e-1b4cd3c35358" providerId="ADAL" clId="{9FC73414-DBF0-425E-B7B2-1E158BB9E6C1}" dt="2023-01-06T11:13:13.419" v="1240" actId="1076"/>
          <ac:spMkLst>
            <pc:docMk/>
            <pc:sldMk cId="3510044648" sldId="715"/>
            <ac:spMk id="60"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1" creationId="{00000000-0000-0000-0000-000000000000}"/>
          </ac:spMkLst>
        </pc:spChg>
        <pc:spChg chg="mod">
          <ac:chgData name="Smarius, John" userId="c30baacd-31b9-4ea6-b79e-1b4cd3c35358" providerId="ADAL" clId="{9FC73414-DBF0-425E-B7B2-1E158BB9E6C1}" dt="2023-01-06T11:13:13.419" v="1240" actId="1076"/>
          <ac:spMkLst>
            <pc:docMk/>
            <pc:sldMk cId="3510044648" sldId="715"/>
            <ac:spMk id="62"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3"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4"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5"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6"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7" creationId="{00000000-0000-0000-0000-000000000000}"/>
          </ac:spMkLst>
        </pc:spChg>
        <pc:spChg chg="mod">
          <ac:chgData name="Smarius, John" userId="c30baacd-31b9-4ea6-b79e-1b4cd3c35358" providerId="ADAL" clId="{9FC73414-DBF0-425E-B7B2-1E158BB9E6C1}" dt="2023-01-06T11:13:13.419" v="1240" actId="1076"/>
          <ac:spMkLst>
            <pc:docMk/>
            <pc:sldMk cId="3510044648" sldId="715"/>
            <ac:spMk id="68"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69"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70" creationId="{00000000-0000-0000-0000-000000000000}"/>
          </ac:spMkLst>
        </pc:spChg>
        <pc:spChg chg="del">
          <ac:chgData name="Smarius, John" userId="c30baacd-31b9-4ea6-b79e-1b4cd3c35358" providerId="ADAL" clId="{9FC73414-DBF0-425E-B7B2-1E158BB9E6C1}" dt="2023-01-06T11:05:37.473" v="1176" actId="478"/>
          <ac:spMkLst>
            <pc:docMk/>
            <pc:sldMk cId="3510044648" sldId="715"/>
            <ac:spMk id="71" creationId="{00000000-0000-0000-0000-000000000000}"/>
          </ac:spMkLst>
        </pc:spChg>
        <pc:spChg chg="mod">
          <ac:chgData name="Smarius, John" userId="c30baacd-31b9-4ea6-b79e-1b4cd3c35358" providerId="ADAL" clId="{9FC73414-DBF0-425E-B7B2-1E158BB9E6C1}" dt="2023-01-06T11:13:13.419" v="1240" actId="1076"/>
          <ac:spMkLst>
            <pc:docMk/>
            <pc:sldMk cId="3510044648" sldId="715"/>
            <ac:spMk id="72" creationId="{00000000-0000-0000-0000-000000000000}"/>
          </ac:spMkLst>
        </pc:spChg>
      </pc:sldChg>
      <pc:sldChg chg="addSp modSp">
        <pc:chgData name="Smarius, John" userId="c30baacd-31b9-4ea6-b79e-1b4cd3c35358" providerId="ADAL" clId="{9FC73414-DBF0-425E-B7B2-1E158BB9E6C1}" dt="2023-01-06T12:54:40.745" v="2060"/>
        <pc:sldMkLst>
          <pc:docMk/>
          <pc:sldMk cId="254575382" sldId="716"/>
        </pc:sldMkLst>
        <pc:spChg chg="add mod">
          <ac:chgData name="Smarius, John" userId="c30baacd-31b9-4ea6-b79e-1b4cd3c35358" providerId="ADAL" clId="{9FC73414-DBF0-425E-B7B2-1E158BB9E6C1}" dt="2023-01-06T12:54:40.745" v="2060"/>
          <ac:spMkLst>
            <pc:docMk/>
            <pc:sldMk cId="254575382" sldId="716"/>
            <ac:spMk id="36" creationId="{D536691B-EF63-4767-8905-983A2934696C}"/>
          </ac:spMkLst>
        </pc:spChg>
      </pc:sldChg>
      <pc:sldChg chg="addSp modSp">
        <pc:chgData name="Smarius, John" userId="c30baacd-31b9-4ea6-b79e-1b4cd3c35358" providerId="ADAL" clId="{9FC73414-DBF0-425E-B7B2-1E158BB9E6C1}" dt="2023-01-06T12:54:45.611" v="2061"/>
        <pc:sldMkLst>
          <pc:docMk/>
          <pc:sldMk cId="3009427200" sldId="718"/>
        </pc:sldMkLst>
        <pc:spChg chg="add mod">
          <ac:chgData name="Smarius, John" userId="c30baacd-31b9-4ea6-b79e-1b4cd3c35358" providerId="ADAL" clId="{9FC73414-DBF0-425E-B7B2-1E158BB9E6C1}" dt="2023-01-06T12:54:45.611" v="2061"/>
          <ac:spMkLst>
            <pc:docMk/>
            <pc:sldMk cId="3009427200" sldId="718"/>
            <ac:spMk id="26" creationId="{A99BA633-18F6-4792-ACF4-188DFC650C62}"/>
          </ac:spMkLst>
        </pc:spChg>
      </pc:sldChg>
      <pc:sldChg chg="addSp modSp">
        <pc:chgData name="Smarius, John" userId="c30baacd-31b9-4ea6-b79e-1b4cd3c35358" providerId="ADAL" clId="{9FC73414-DBF0-425E-B7B2-1E158BB9E6C1}" dt="2023-01-06T12:54:50.412" v="2062"/>
        <pc:sldMkLst>
          <pc:docMk/>
          <pc:sldMk cId="1779530376" sldId="720"/>
        </pc:sldMkLst>
        <pc:spChg chg="add mod">
          <ac:chgData name="Smarius, John" userId="c30baacd-31b9-4ea6-b79e-1b4cd3c35358" providerId="ADAL" clId="{9FC73414-DBF0-425E-B7B2-1E158BB9E6C1}" dt="2023-01-06T12:54:50.412" v="2062"/>
          <ac:spMkLst>
            <pc:docMk/>
            <pc:sldMk cId="1779530376" sldId="720"/>
            <ac:spMk id="27" creationId="{047F8644-57F7-4C59-94B7-1108F9ACF031}"/>
          </ac:spMkLst>
        </pc:spChg>
      </pc:sldChg>
      <pc:sldChg chg="addSp modSp">
        <pc:chgData name="Smarius, John" userId="c30baacd-31b9-4ea6-b79e-1b4cd3c35358" providerId="ADAL" clId="{9FC73414-DBF0-425E-B7B2-1E158BB9E6C1}" dt="2023-01-06T12:54:56.727" v="2063"/>
        <pc:sldMkLst>
          <pc:docMk/>
          <pc:sldMk cId="1527998003" sldId="722"/>
        </pc:sldMkLst>
        <pc:spChg chg="add mod">
          <ac:chgData name="Smarius, John" userId="c30baacd-31b9-4ea6-b79e-1b4cd3c35358" providerId="ADAL" clId="{9FC73414-DBF0-425E-B7B2-1E158BB9E6C1}" dt="2023-01-06T12:54:56.727" v="2063"/>
          <ac:spMkLst>
            <pc:docMk/>
            <pc:sldMk cId="1527998003" sldId="722"/>
            <ac:spMk id="33" creationId="{352E28F3-9F2C-42FD-A988-5ABB55C2E5EA}"/>
          </ac:spMkLst>
        </pc:spChg>
      </pc:sldChg>
      <pc:sldChg chg="addSp modSp">
        <pc:chgData name="Smarius, John" userId="c30baacd-31b9-4ea6-b79e-1b4cd3c35358" providerId="ADAL" clId="{9FC73414-DBF0-425E-B7B2-1E158BB9E6C1}" dt="2023-01-06T12:55:01.095" v="2064"/>
        <pc:sldMkLst>
          <pc:docMk/>
          <pc:sldMk cId="591337266" sldId="724"/>
        </pc:sldMkLst>
        <pc:spChg chg="add mod">
          <ac:chgData name="Smarius, John" userId="c30baacd-31b9-4ea6-b79e-1b4cd3c35358" providerId="ADAL" clId="{9FC73414-DBF0-425E-B7B2-1E158BB9E6C1}" dt="2023-01-06T12:55:01.095" v="2064"/>
          <ac:spMkLst>
            <pc:docMk/>
            <pc:sldMk cId="591337266" sldId="724"/>
            <ac:spMk id="30" creationId="{E0C25150-319E-4A8A-B95C-F924469C6754}"/>
          </ac:spMkLst>
        </pc:spChg>
      </pc:sldChg>
      <pc:sldChg chg="addSp modSp">
        <pc:chgData name="Smarius, John" userId="c30baacd-31b9-4ea6-b79e-1b4cd3c35358" providerId="ADAL" clId="{9FC73414-DBF0-425E-B7B2-1E158BB9E6C1}" dt="2023-01-06T12:55:07.994" v="2065"/>
        <pc:sldMkLst>
          <pc:docMk/>
          <pc:sldMk cId="3113629028" sldId="726"/>
        </pc:sldMkLst>
        <pc:spChg chg="add mod">
          <ac:chgData name="Smarius, John" userId="c30baacd-31b9-4ea6-b79e-1b4cd3c35358" providerId="ADAL" clId="{9FC73414-DBF0-425E-B7B2-1E158BB9E6C1}" dt="2023-01-06T12:55:07.994" v="2065"/>
          <ac:spMkLst>
            <pc:docMk/>
            <pc:sldMk cId="3113629028" sldId="726"/>
            <ac:spMk id="26" creationId="{943E9D6A-D019-4069-AA89-D28E5C896857}"/>
          </ac:spMkLst>
        </pc:spChg>
      </pc:sldChg>
      <pc:sldChg chg="addSp modSp">
        <pc:chgData name="Smarius, John" userId="c30baacd-31b9-4ea6-b79e-1b4cd3c35358" providerId="ADAL" clId="{9FC73414-DBF0-425E-B7B2-1E158BB9E6C1}" dt="2023-01-06T12:55:12.811" v="2066"/>
        <pc:sldMkLst>
          <pc:docMk/>
          <pc:sldMk cId="2027636084" sldId="728"/>
        </pc:sldMkLst>
        <pc:spChg chg="add mod">
          <ac:chgData name="Smarius, John" userId="c30baacd-31b9-4ea6-b79e-1b4cd3c35358" providerId="ADAL" clId="{9FC73414-DBF0-425E-B7B2-1E158BB9E6C1}" dt="2023-01-06T12:55:12.811" v="2066"/>
          <ac:spMkLst>
            <pc:docMk/>
            <pc:sldMk cId="2027636084" sldId="728"/>
            <ac:spMk id="30" creationId="{17BD5926-F98E-491E-981D-99798EAACFF3}"/>
          </ac:spMkLst>
        </pc:spChg>
      </pc:sldChg>
      <pc:sldChg chg="addSp modSp">
        <pc:chgData name="Smarius, John" userId="c30baacd-31b9-4ea6-b79e-1b4cd3c35358" providerId="ADAL" clId="{9FC73414-DBF0-425E-B7B2-1E158BB9E6C1}" dt="2023-01-06T12:55:19.561" v="2067"/>
        <pc:sldMkLst>
          <pc:docMk/>
          <pc:sldMk cId="65017256" sldId="730"/>
        </pc:sldMkLst>
        <pc:spChg chg="add mod">
          <ac:chgData name="Smarius, John" userId="c30baacd-31b9-4ea6-b79e-1b4cd3c35358" providerId="ADAL" clId="{9FC73414-DBF0-425E-B7B2-1E158BB9E6C1}" dt="2023-01-06T12:55:19.561" v="2067"/>
          <ac:spMkLst>
            <pc:docMk/>
            <pc:sldMk cId="65017256" sldId="730"/>
            <ac:spMk id="32" creationId="{3B3EFBE8-386C-4543-9481-1DC0DA330E6A}"/>
          </ac:spMkLst>
        </pc:spChg>
      </pc:sldChg>
      <pc:sldChg chg="modSp mod">
        <pc:chgData name="Smarius, John" userId="c30baacd-31b9-4ea6-b79e-1b4cd3c35358" providerId="ADAL" clId="{9FC73414-DBF0-425E-B7B2-1E158BB9E6C1}" dt="2023-01-06T12:53:02.797" v="2053" actId="20577"/>
        <pc:sldMkLst>
          <pc:docMk/>
          <pc:sldMk cId="453673781" sldId="731"/>
        </pc:sldMkLst>
        <pc:spChg chg="mod">
          <ac:chgData name="Smarius, John" userId="c30baacd-31b9-4ea6-b79e-1b4cd3c35358" providerId="ADAL" clId="{9FC73414-DBF0-425E-B7B2-1E158BB9E6C1}" dt="2023-01-06T12:53:02.797" v="2053" actId="20577"/>
          <ac:spMkLst>
            <pc:docMk/>
            <pc:sldMk cId="453673781" sldId="731"/>
            <ac:spMk id="66" creationId="{C47CEF45-9B73-4228-BADB-EE4E28760E32}"/>
          </ac:spMkLst>
        </pc:spChg>
      </pc:sldChg>
      <pc:sldChg chg="addSp modSp">
        <pc:chgData name="Smarius, John" userId="c30baacd-31b9-4ea6-b79e-1b4cd3c35358" providerId="ADAL" clId="{9FC73414-DBF0-425E-B7B2-1E158BB9E6C1}" dt="2023-01-06T12:55:24.794" v="2068"/>
        <pc:sldMkLst>
          <pc:docMk/>
          <pc:sldMk cId="1991275485" sldId="732"/>
        </pc:sldMkLst>
        <pc:spChg chg="add mod">
          <ac:chgData name="Smarius, John" userId="c30baacd-31b9-4ea6-b79e-1b4cd3c35358" providerId="ADAL" clId="{9FC73414-DBF0-425E-B7B2-1E158BB9E6C1}" dt="2023-01-06T12:55:24.794" v="2068"/>
          <ac:spMkLst>
            <pc:docMk/>
            <pc:sldMk cId="1991275485" sldId="732"/>
            <ac:spMk id="18" creationId="{E61B0D70-61CE-4E56-9A36-6155A56D9B7B}"/>
          </ac:spMkLst>
        </pc:spChg>
      </pc:sldChg>
      <pc:sldChg chg="modSp mod">
        <pc:chgData name="Smarius, John" userId="c30baacd-31b9-4ea6-b79e-1b4cd3c35358" providerId="ADAL" clId="{9FC73414-DBF0-425E-B7B2-1E158BB9E6C1}" dt="2023-01-19T09:14:23.282" v="2873" actId="20577"/>
        <pc:sldMkLst>
          <pc:docMk/>
          <pc:sldMk cId="316659910" sldId="734"/>
        </pc:sldMkLst>
        <pc:spChg chg="mod">
          <ac:chgData name="Smarius, John" userId="c30baacd-31b9-4ea6-b79e-1b4cd3c35358" providerId="ADAL" clId="{9FC73414-DBF0-425E-B7B2-1E158BB9E6C1}" dt="2023-01-19T09:14:14.563" v="2869" actId="20577"/>
          <ac:spMkLst>
            <pc:docMk/>
            <pc:sldMk cId="316659910" sldId="734"/>
            <ac:spMk id="22" creationId="{57CE44D4-48F1-44D3-B38F-4CFD044A4C30}"/>
          </ac:spMkLst>
        </pc:spChg>
        <pc:spChg chg="mod">
          <ac:chgData name="Smarius, John" userId="c30baacd-31b9-4ea6-b79e-1b4cd3c35358" providerId="ADAL" clId="{9FC73414-DBF0-425E-B7B2-1E158BB9E6C1}" dt="2023-01-19T09:14:18.993" v="2871" actId="20577"/>
          <ac:spMkLst>
            <pc:docMk/>
            <pc:sldMk cId="316659910" sldId="734"/>
            <ac:spMk id="24" creationId="{38048825-D738-4C0F-BA71-33FCC78E48CD}"/>
          </ac:spMkLst>
        </pc:spChg>
        <pc:spChg chg="mod">
          <ac:chgData name="Smarius, John" userId="c30baacd-31b9-4ea6-b79e-1b4cd3c35358" providerId="ADAL" clId="{9FC73414-DBF0-425E-B7B2-1E158BB9E6C1}" dt="2023-01-19T09:14:23.282" v="2873" actId="20577"/>
          <ac:spMkLst>
            <pc:docMk/>
            <pc:sldMk cId="316659910" sldId="734"/>
            <ac:spMk id="25" creationId="{0724BD47-8B36-4E17-9E30-6B8110F9125E}"/>
          </ac:spMkLst>
        </pc:spChg>
      </pc:sldChg>
      <pc:sldChg chg="addSp delSp modSp mod">
        <pc:chgData name="Smarius, John" userId="c30baacd-31b9-4ea6-b79e-1b4cd3c35358" providerId="ADAL" clId="{9FC73414-DBF0-425E-B7B2-1E158BB9E6C1}" dt="2023-01-06T12:57:31.760" v="2145" actId="20577"/>
        <pc:sldMkLst>
          <pc:docMk/>
          <pc:sldMk cId="1814716707" sldId="6824"/>
        </pc:sldMkLst>
        <pc:spChg chg="mod">
          <ac:chgData name="Smarius, John" userId="c30baacd-31b9-4ea6-b79e-1b4cd3c35358" providerId="ADAL" clId="{9FC73414-DBF0-425E-B7B2-1E158BB9E6C1}" dt="2023-01-06T10:18:53.171" v="577" actId="20577"/>
          <ac:spMkLst>
            <pc:docMk/>
            <pc:sldMk cId="1814716707" sldId="6824"/>
            <ac:spMk id="2" creationId="{E6D54ABA-43D4-404A-B312-0CA06A680C41}"/>
          </ac:spMkLst>
        </pc:spChg>
        <pc:spChg chg="mod">
          <ac:chgData name="Smarius, John" userId="c30baacd-31b9-4ea6-b79e-1b4cd3c35358" providerId="ADAL" clId="{9FC73414-DBF0-425E-B7B2-1E158BB9E6C1}" dt="2023-01-06T10:18:30.051" v="575" actId="20577"/>
          <ac:spMkLst>
            <pc:docMk/>
            <pc:sldMk cId="1814716707" sldId="6824"/>
            <ac:spMk id="4" creationId="{CC90A80C-6242-4CBE-B5DE-C5275CA7D362}"/>
          </ac:spMkLst>
        </pc:spChg>
        <pc:spChg chg="mod">
          <ac:chgData name="Smarius, John" userId="c30baacd-31b9-4ea6-b79e-1b4cd3c35358" providerId="ADAL" clId="{9FC73414-DBF0-425E-B7B2-1E158BB9E6C1}" dt="2023-01-06T10:20:48.348" v="600" actId="20577"/>
          <ac:spMkLst>
            <pc:docMk/>
            <pc:sldMk cId="1814716707" sldId="6824"/>
            <ac:spMk id="6" creationId="{6BF4A369-3075-4EC3-828E-57A1323FCF77}"/>
          </ac:spMkLst>
        </pc:spChg>
        <pc:spChg chg="mod">
          <ac:chgData name="Smarius, John" userId="c30baacd-31b9-4ea6-b79e-1b4cd3c35358" providerId="ADAL" clId="{9FC73414-DBF0-425E-B7B2-1E158BB9E6C1}" dt="2023-01-06T10:19:08.557" v="579" actId="20577"/>
          <ac:spMkLst>
            <pc:docMk/>
            <pc:sldMk cId="1814716707" sldId="6824"/>
            <ac:spMk id="8" creationId="{6AA55FF6-B510-4E20-8415-684BD9DA454F}"/>
          </ac:spMkLst>
        </pc:spChg>
        <pc:spChg chg="mod">
          <ac:chgData name="Smarius, John" userId="c30baacd-31b9-4ea6-b79e-1b4cd3c35358" providerId="ADAL" clId="{9FC73414-DBF0-425E-B7B2-1E158BB9E6C1}" dt="2023-01-06T10:18:58.645" v="578" actId="20577"/>
          <ac:spMkLst>
            <pc:docMk/>
            <pc:sldMk cId="1814716707" sldId="6824"/>
            <ac:spMk id="9" creationId="{3EBF9EAC-3B37-4E94-B366-11969694156A}"/>
          </ac:spMkLst>
        </pc:spChg>
        <pc:spChg chg="mod">
          <ac:chgData name="Smarius, John" userId="c30baacd-31b9-4ea6-b79e-1b4cd3c35358" providerId="ADAL" clId="{9FC73414-DBF0-425E-B7B2-1E158BB9E6C1}" dt="2023-01-06T10:19:19.036" v="582" actId="20577"/>
          <ac:spMkLst>
            <pc:docMk/>
            <pc:sldMk cId="1814716707" sldId="6824"/>
            <ac:spMk id="14" creationId="{D83FBD43-4849-4820-8F78-3E3A4999C485}"/>
          </ac:spMkLst>
        </pc:spChg>
        <pc:spChg chg="mod">
          <ac:chgData name="Smarius, John" userId="c30baacd-31b9-4ea6-b79e-1b4cd3c35358" providerId="ADAL" clId="{9FC73414-DBF0-425E-B7B2-1E158BB9E6C1}" dt="2023-01-06T10:19:39.234" v="584" actId="20577"/>
          <ac:spMkLst>
            <pc:docMk/>
            <pc:sldMk cId="1814716707" sldId="6824"/>
            <ac:spMk id="16" creationId="{2416F53C-47D2-44C6-BDA1-373020FF1DE3}"/>
          </ac:spMkLst>
        </pc:spChg>
        <pc:spChg chg="mod">
          <ac:chgData name="Smarius, John" userId="c30baacd-31b9-4ea6-b79e-1b4cd3c35358" providerId="ADAL" clId="{9FC73414-DBF0-425E-B7B2-1E158BB9E6C1}" dt="2023-01-06T10:21:11.535" v="603" actId="20577"/>
          <ac:spMkLst>
            <pc:docMk/>
            <pc:sldMk cId="1814716707" sldId="6824"/>
            <ac:spMk id="17" creationId="{883F2F83-508D-40EF-A272-090F2F173E22}"/>
          </ac:spMkLst>
        </pc:spChg>
        <pc:spChg chg="mod">
          <ac:chgData name="Smarius, John" userId="c30baacd-31b9-4ea6-b79e-1b4cd3c35358" providerId="ADAL" clId="{9FC73414-DBF0-425E-B7B2-1E158BB9E6C1}" dt="2023-01-06T10:19:27.136" v="583" actId="20577"/>
          <ac:spMkLst>
            <pc:docMk/>
            <pc:sldMk cId="1814716707" sldId="6824"/>
            <ac:spMk id="21" creationId="{C2D1CA29-3E80-499F-A84B-CA798CCC86DE}"/>
          </ac:spMkLst>
        </pc:spChg>
        <pc:spChg chg="mod">
          <ac:chgData name="Smarius, John" userId="c30baacd-31b9-4ea6-b79e-1b4cd3c35358" providerId="ADAL" clId="{9FC73414-DBF0-425E-B7B2-1E158BB9E6C1}" dt="2023-01-06T10:20:02.475" v="587" actId="20577"/>
          <ac:spMkLst>
            <pc:docMk/>
            <pc:sldMk cId="1814716707" sldId="6824"/>
            <ac:spMk id="25" creationId="{008DB169-1756-4765-B054-B2CC72910D54}"/>
          </ac:spMkLst>
        </pc:spChg>
        <pc:spChg chg="mod">
          <ac:chgData name="Smarius, John" userId="c30baacd-31b9-4ea6-b79e-1b4cd3c35358" providerId="ADAL" clId="{9FC73414-DBF0-425E-B7B2-1E158BB9E6C1}" dt="2023-01-06T10:19:51.638" v="586" actId="20577"/>
          <ac:spMkLst>
            <pc:docMk/>
            <pc:sldMk cId="1814716707" sldId="6824"/>
            <ac:spMk id="31" creationId="{5BD2501F-7619-47F5-AA09-4A9252070195}"/>
          </ac:spMkLst>
        </pc:spChg>
        <pc:spChg chg="add mod">
          <ac:chgData name="Smarius, John" userId="c30baacd-31b9-4ea6-b79e-1b4cd3c35358" providerId="ADAL" clId="{9FC73414-DBF0-425E-B7B2-1E158BB9E6C1}" dt="2023-01-06T10:18:33.546" v="576" actId="20577"/>
          <ac:spMkLst>
            <pc:docMk/>
            <pc:sldMk cId="1814716707" sldId="6824"/>
            <ac:spMk id="48" creationId="{DD0390E4-4CC7-4C2E-8858-99A9B4E78E66}"/>
          </ac:spMkLst>
        </pc:spChg>
        <pc:spChg chg="mod">
          <ac:chgData name="Smarius, John" userId="c30baacd-31b9-4ea6-b79e-1b4cd3c35358" providerId="ADAL" clId="{9FC73414-DBF0-425E-B7B2-1E158BB9E6C1}" dt="2023-01-06T10:19:15.050" v="581" actId="20577"/>
          <ac:spMkLst>
            <pc:docMk/>
            <pc:sldMk cId="1814716707" sldId="6824"/>
            <ac:spMk id="49" creationId="{29F135E8-45D3-47F4-A8C4-15B91AC42E35}"/>
          </ac:spMkLst>
        </pc:spChg>
        <pc:spChg chg="mod">
          <ac:chgData name="Smarius, John" userId="c30baacd-31b9-4ea6-b79e-1b4cd3c35358" providerId="ADAL" clId="{9FC73414-DBF0-425E-B7B2-1E158BB9E6C1}" dt="2023-01-06T12:57:31.760" v="2145" actId="20577"/>
          <ac:spMkLst>
            <pc:docMk/>
            <pc:sldMk cId="1814716707" sldId="6824"/>
            <ac:spMk id="50" creationId="{D6E12A07-F709-4453-A2D8-DB16244B3951}"/>
          </ac:spMkLst>
        </pc:spChg>
        <pc:spChg chg="mod">
          <ac:chgData name="Smarius, John" userId="c30baacd-31b9-4ea6-b79e-1b4cd3c35358" providerId="ADAL" clId="{9FC73414-DBF0-425E-B7B2-1E158BB9E6C1}" dt="2023-01-06T10:19:12.110" v="580" actId="20577"/>
          <ac:spMkLst>
            <pc:docMk/>
            <pc:sldMk cId="1814716707" sldId="6824"/>
            <ac:spMk id="54" creationId="{3B9CB171-6630-4603-901D-E4A213AC636A}"/>
          </ac:spMkLst>
        </pc:spChg>
        <pc:spChg chg="mod">
          <ac:chgData name="Smarius, John" userId="c30baacd-31b9-4ea6-b79e-1b4cd3c35358" providerId="ADAL" clId="{9FC73414-DBF0-425E-B7B2-1E158BB9E6C1}" dt="2023-01-06T10:19:42.920" v="585" actId="20577"/>
          <ac:spMkLst>
            <pc:docMk/>
            <pc:sldMk cId="1814716707" sldId="6824"/>
            <ac:spMk id="67" creationId="{51D3183E-87BB-4BD2-A363-1B181B6F7065}"/>
          </ac:spMkLst>
        </pc:spChg>
        <pc:spChg chg="mod">
          <ac:chgData name="Smarius, John" userId="c30baacd-31b9-4ea6-b79e-1b4cd3c35358" providerId="ADAL" clId="{9FC73414-DBF0-425E-B7B2-1E158BB9E6C1}" dt="2023-01-06T10:20:11.640" v="588" actId="20577"/>
          <ac:spMkLst>
            <pc:docMk/>
            <pc:sldMk cId="1814716707" sldId="6824"/>
            <ac:spMk id="87" creationId="{7675AAC2-4905-4DB9-9FEE-5CC5A65E01DD}"/>
          </ac:spMkLst>
        </pc:spChg>
        <pc:spChg chg="mod">
          <ac:chgData name="Smarius, John" userId="c30baacd-31b9-4ea6-b79e-1b4cd3c35358" providerId="ADAL" clId="{9FC73414-DBF0-425E-B7B2-1E158BB9E6C1}" dt="2023-01-06T10:20:14.415" v="589" actId="20577"/>
          <ac:spMkLst>
            <pc:docMk/>
            <pc:sldMk cId="1814716707" sldId="6824"/>
            <ac:spMk id="89" creationId="{F4A12FAC-8850-45DD-B06C-CE4FA72B7A29}"/>
          </ac:spMkLst>
        </pc:spChg>
        <pc:spChg chg="mod">
          <ac:chgData name="Smarius, John" userId="c30baacd-31b9-4ea6-b79e-1b4cd3c35358" providerId="ADAL" clId="{9FC73414-DBF0-425E-B7B2-1E158BB9E6C1}" dt="2023-01-06T10:20:25.299" v="591" actId="20577"/>
          <ac:spMkLst>
            <pc:docMk/>
            <pc:sldMk cId="1814716707" sldId="6824"/>
            <ac:spMk id="91" creationId="{CEF34795-C2E3-4221-A5EE-544ACE71B558}"/>
          </ac:spMkLst>
        </pc:spChg>
        <pc:spChg chg="mod">
          <ac:chgData name="Smarius, John" userId="c30baacd-31b9-4ea6-b79e-1b4cd3c35358" providerId="ADAL" clId="{9FC73414-DBF0-425E-B7B2-1E158BB9E6C1}" dt="2023-01-06T10:20:23.121" v="590" actId="20577"/>
          <ac:spMkLst>
            <pc:docMk/>
            <pc:sldMk cId="1814716707" sldId="6824"/>
            <ac:spMk id="93" creationId="{14882FA8-9F56-47AE-9CDF-586B6650A423}"/>
          </ac:spMkLst>
        </pc:spChg>
        <pc:spChg chg="mod">
          <ac:chgData name="Smarius, John" userId="c30baacd-31b9-4ea6-b79e-1b4cd3c35358" providerId="ADAL" clId="{9FC73414-DBF0-425E-B7B2-1E158BB9E6C1}" dt="2023-01-06T10:20:27.264" v="592" actId="20577"/>
          <ac:spMkLst>
            <pc:docMk/>
            <pc:sldMk cId="1814716707" sldId="6824"/>
            <ac:spMk id="103" creationId="{D9D7CC37-BDBF-4A14-B85C-168E70E5B49D}"/>
          </ac:spMkLst>
        </pc:spChg>
        <pc:spChg chg="mod">
          <ac:chgData name="Smarius, John" userId="c30baacd-31b9-4ea6-b79e-1b4cd3c35358" providerId="ADAL" clId="{9FC73414-DBF0-425E-B7B2-1E158BB9E6C1}" dt="2023-01-06T10:20:33.820" v="595" actId="20577"/>
          <ac:spMkLst>
            <pc:docMk/>
            <pc:sldMk cId="1814716707" sldId="6824"/>
            <ac:spMk id="107" creationId="{B6F6A372-C214-4295-BD78-8852006568A1}"/>
          </ac:spMkLst>
        </pc:spChg>
        <pc:spChg chg="mod">
          <ac:chgData name="Smarius, John" userId="c30baacd-31b9-4ea6-b79e-1b4cd3c35358" providerId="ADAL" clId="{9FC73414-DBF0-425E-B7B2-1E158BB9E6C1}" dt="2023-01-06T10:20:39.011" v="597" actId="20577"/>
          <ac:spMkLst>
            <pc:docMk/>
            <pc:sldMk cId="1814716707" sldId="6824"/>
            <ac:spMk id="109" creationId="{114D2AF7-5194-4295-98B9-168405BB8DE1}"/>
          </ac:spMkLst>
        </pc:spChg>
        <pc:spChg chg="mod">
          <ac:chgData name="Smarius, John" userId="c30baacd-31b9-4ea6-b79e-1b4cd3c35358" providerId="ADAL" clId="{9FC73414-DBF0-425E-B7B2-1E158BB9E6C1}" dt="2023-01-06T10:20:36.851" v="596" actId="20577"/>
          <ac:spMkLst>
            <pc:docMk/>
            <pc:sldMk cId="1814716707" sldId="6824"/>
            <ac:spMk id="115" creationId="{EA59CBA2-C3DA-4CD2-966E-B39AA63DE890}"/>
          </ac:spMkLst>
        </pc:spChg>
        <pc:graphicFrameChg chg="mod modGraphic">
          <ac:chgData name="Smarius, John" userId="c30baacd-31b9-4ea6-b79e-1b4cd3c35358" providerId="ADAL" clId="{9FC73414-DBF0-425E-B7B2-1E158BB9E6C1}" dt="2023-01-06T09:40:03.386" v="317" actId="20577"/>
          <ac:graphicFrameMkLst>
            <pc:docMk/>
            <pc:sldMk cId="1814716707" sldId="6824"/>
            <ac:graphicFrameMk id="10" creationId="{2AE7B0BA-3758-4960-A548-B2B28B225FA2}"/>
          </ac:graphicFrameMkLst>
        </pc:graphicFrameChg>
        <pc:graphicFrameChg chg="mod">
          <ac:chgData name="Smarius, John" userId="c30baacd-31b9-4ea6-b79e-1b4cd3c35358" providerId="ADAL" clId="{9FC73414-DBF0-425E-B7B2-1E158BB9E6C1}" dt="2023-01-06T09:34:41.012" v="240" actId="1035"/>
          <ac:graphicFrameMkLst>
            <pc:docMk/>
            <pc:sldMk cId="1814716707" sldId="6824"/>
            <ac:graphicFrameMk id="11" creationId="{BE7BE7FB-CF89-4CE0-9037-E7C31642E056}"/>
          </ac:graphicFrameMkLst>
        </pc:graphicFrameChg>
        <pc:graphicFrameChg chg="mod">
          <ac:chgData name="Smarius, John" userId="c30baacd-31b9-4ea6-b79e-1b4cd3c35358" providerId="ADAL" clId="{9FC73414-DBF0-425E-B7B2-1E158BB9E6C1}" dt="2023-01-06T09:34:41.012" v="240" actId="1035"/>
          <ac:graphicFrameMkLst>
            <pc:docMk/>
            <pc:sldMk cId="1814716707" sldId="6824"/>
            <ac:graphicFrameMk id="12" creationId="{B615E6E1-5F18-474C-84F9-6720379EE344}"/>
          </ac:graphicFrameMkLst>
        </pc:graphicFrameChg>
        <pc:graphicFrameChg chg="mod modGraphic">
          <ac:chgData name="Smarius, John" userId="c30baacd-31b9-4ea6-b79e-1b4cd3c35358" providerId="ADAL" clId="{9FC73414-DBF0-425E-B7B2-1E158BB9E6C1}" dt="2023-01-06T09:19:13.816" v="109"/>
          <ac:graphicFrameMkLst>
            <pc:docMk/>
            <pc:sldMk cId="1814716707" sldId="6824"/>
            <ac:graphicFrameMk id="13" creationId="{AC91644C-CAD3-4DC8-A2E5-CB068817191C}"/>
          </ac:graphicFrameMkLst>
        </pc:graphicFrameChg>
        <pc:graphicFrameChg chg="mod">
          <ac:chgData name="Smarius, John" userId="c30baacd-31b9-4ea6-b79e-1b4cd3c35358" providerId="ADAL" clId="{9FC73414-DBF0-425E-B7B2-1E158BB9E6C1}" dt="2023-01-06T09:08:19.687" v="65" actId="1036"/>
          <ac:graphicFrameMkLst>
            <pc:docMk/>
            <pc:sldMk cId="1814716707" sldId="6824"/>
            <ac:graphicFrameMk id="47" creationId="{2007E8AE-0F5A-4E88-B2E9-B1021B9847B6}"/>
          </ac:graphicFrameMkLst>
        </pc:graphicFrameChg>
        <pc:graphicFrameChg chg="modGraphic">
          <ac:chgData name="Smarius, John" userId="c30baacd-31b9-4ea6-b79e-1b4cd3c35358" providerId="ADAL" clId="{9FC73414-DBF0-425E-B7B2-1E158BB9E6C1}" dt="2023-01-06T09:35:56.659" v="247" actId="14100"/>
          <ac:graphicFrameMkLst>
            <pc:docMk/>
            <pc:sldMk cId="1814716707" sldId="6824"/>
            <ac:graphicFrameMk id="53" creationId="{2F3E0AA6-918F-4AF3-B6C4-D38F9AACD772}"/>
          </ac:graphicFrameMkLst>
        </pc:graphicFrameChg>
        <pc:graphicFrameChg chg="add mod modGraphic">
          <ac:chgData name="Smarius, John" userId="c30baacd-31b9-4ea6-b79e-1b4cd3c35358" providerId="ADAL" clId="{9FC73414-DBF0-425E-B7B2-1E158BB9E6C1}" dt="2023-01-06T09:40:29.899" v="319" actId="14734"/>
          <ac:graphicFrameMkLst>
            <pc:docMk/>
            <pc:sldMk cId="1814716707" sldId="6824"/>
            <ac:graphicFrameMk id="56" creationId="{C6CBADDA-C1D7-413E-B6B3-F77F5EE4F518}"/>
          </ac:graphicFrameMkLst>
        </pc:graphicFrameChg>
        <pc:graphicFrameChg chg="mod">
          <ac:chgData name="Smarius, John" userId="c30baacd-31b9-4ea6-b79e-1b4cd3c35358" providerId="ADAL" clId="{9FC73414-DBF0-425E-B7B2-1E158BB9E6C1}" dt="2023-01-06T09:38:12.926" v="293" actId="1035"/>
          <ac:graphicFrameMkLst>
            <pc:docMk/>
            <pc:sldMk cId="1814716707" sldId="6824"/>
            <ac:graphicFrameMk id="69" creationId="{717086AD-750D-4399-A1AF-66423EDEE37C}"/>
          </ac:graphicFrameMkLst>
        </pc:graphicFrameChg>
        <pc:graphicFrameChg chg="mod modGraphic">
          <ac:chgData name="Smarius, John" userId="c30baacd-31b9-4ea6-b79e-1b4cd3c35358" providerId="ADAL" clId="{9FC73414-DBF0-425E-B7B2-1E158BB9E6C1}" dt="2023-01-06T09:36:50.239" v="254"/>
          <ac:graphicFrameMkLst>
            <pc:docMk/>
            <pc:sldMk cId="1814716707" sldId="6824"/>
            <ac:graphicFrameMk id="71" creationId="{441C155D-8676-4A7C-8F27-A3E604E7CBC2}"/>
          </ac:graphicFrameMkLst>
        </pc:graphicFrameChg>
        <pc:graphicFrameChg chg="modGraphic">
          <ac:chgData name="Smarius, John" userId="c30baacd-31b9-4ea6-b79e-1b4cd3c35358" providerId="ADAL" clId="{9FC73414-DBF0-425E-B7B2-1E158BB9E6C1}" dt="2023-01-06T09:10:41.956" v="76" actId="20577"/>
          <ac:graphicFrameMkLst>
            <pc:docMk/>
            <pc:sldMk cId="1814716707" sldId="6824"/>
            <ac:graphicFrameMk id="73" creationId="{6F3BD293-6937-47CA-88B1-31152D7E49B9}"/>
          </ac:graphicFrameMkLst>
        </pc:graphicFrameChg>
        <pc:graphicFrameChg chg="mod">
          <ac:chgData name="Smarius, John" userId="c30baacd-31b9-4ea6-b79e-1b4cd3c35358" providerId="ADAL" clId="{9FC73414-DBF0-425E-B7B2-1E158BB9E6C1}" dt="2023-01-06T09:45:39.561" v="325" actId="1035"/>
          <ac:graphicFrameMkLst>
            <pc:docMk/>
            <pc:sldMk cId="1814716707" sldId="6824"/>
            <ac:graphicFrameMk id="113" creationId="{B017B5A0-BF69-499C-AB8C-C57319CF9315}"/>
          </ac:graphicFrameMkLst>
        </pc:graphicFrameChg>
        <pc:graphicFrameChg chg="modGraphic">
          <ac:chgData name="Smarius, John" userId="c30baacd-31b9-4ea6-b79e-1b4cd3c35358" providerId="ADAL" clId="{9FC73414-DBF0-425E-B7B2-1E158BB9E6C1}" dt="2023-01-06T09:47:56.120" v="329" actId="2165"/>
          <ac:graphicFrameMkLst>
            <pc:docMk/>
            <pc:sldMk cId="1814716707" sldId="6824"/>
            <ac:graphicFrameMk id="117" creationId="{9C716175-C6FC-4309-BD0C-688C1DDC2094}"/>
          </ac:graphicFrameMkLst>
        </pc:graphicFrameChg>
        <pc:picChg chg="del">
          <ac:chgData name="Smarius, John" userId="c30baacd-31b9-4ea6-b79e-1b4cd3c35358" providerId="ADAL" clId="{9FC73414-DBF0-425E-B7B2-1E158BB9E6C1}" dt="2023-01-06T09:48:32.502" v="331" actId="478"/>
          <ac:picMkLst>
            <pc:docMk/>
            <pc:sldMk cId="1814716707" sldId="6824"/>
            <ac:picMk id="3" creationId="{9AD64F67-7BEB-464B-962D-AC034F46574F}"/>
          </ac:picMkLst>
        </pc:picChg>
        <pc:picChg chg="add del mod">
          <ac:chgData name="Smarius, John" userId="c30baacd-31b9-4ea6-b79e-1b4cd3c35358" providerId="ADAL" clId="{9FC73414-DBF0-425E-B7B2-1E158BB9E6C1}" dt="2023-01-06T10:21:26.847" v="604" actId="478"/>
          <ac:picMkLst>
            <pc:docMk/>
            <pc:sldMk cId="1814716707" sldId="6824"/>
            <ac:picMk id="5" creationId="{15C87C28-2571-484B-8B6E-5B953D570380}"/>
          </ac:picMkLst>
        </pc:picChg>
        <pc:picChg chg="add mod">
          <ac:chgData name="Smarius, John" userId="c30baacd-31b9-4ea6-b79e-1b4cd3c35358" providerId="ADAL" clId="{9FC73414-DBF0-425E-B7B2-1E158BB9E6C1}" dt="2023-01-06T10:21:38.134" v="606" actId="1076"/>
          <ac:picMkLst>
            <pc:docMk/>
            <pc:sldMk cId="1814716707" sldId="6824"/>
            <ac:picMk id="7" creationId="{5DF12E22-528C-432D-B2A8-91751FC1DBD5}"/>
          </ac:picMkLst>
        </pc:picChg>
      </pc:sldChg>
      <pc:sldChg chg="addSp modSp add mod ord">
        <pc:chgData name="Smarius, John" userId="c30baacd-31b9-4ea6-b79e-1b4cd3c35358" providerId="ADAL" clId="{9FC73414-DBF0-425E-B7B2-1E158BB9E6C1}" dt="2023-01-06T12:57:18.695" v="2121" actId="20577"/>
        <pc:sldMkLst>
          <pc:docMk/>
          <pc:sldMk cId="2860157675" sldId="6828"/>
        </pc:sldMkLst>
        <pc:spChg chg="add mod">
          <ac:chgData name="Smarius, John" userId="c30baacd-31b9-4ea6-b79e-1b4cd3c35358" providerId="ADAL" clId="{9FC73414-DBF0-425E-B7B2-1E158BB9E6C1}" dt="2023-01-06T10:00:44.290" v="511" actId="207"/>
          <ac:spMkLst>
            <pc:docMk/>
            <pc:sldMk cId="2860157675" sldId="6828"/>
            <ac:spMk id="2" creationId="{D841D797-DB37-40E9-8394-3994C610A1AD}"/>
          </ac:spMkLst>
        </pc:spChg>
        <pc:spChg chg="mod">
          <ac:chgData name="Smarius, John" userId="c30baacd-31b9-4ea6-b79e-1b4cd3c35358" providerId="ADAL" clId="{9FC73414-DBF0-425E-B7B2-1E158BB9E6C1}" dt="2023-01-06T10:08:46.969" v="514" actId="20577"/>
          <ac:spMkLst>
            <pc:docMk/>
            <pc:sldMk cId="2860157675" sldId="6828"/>
            <ac:spMk id="6" creationId="{6BF4A369-3075-4EC3-828E-57A1323FCF77}"/>
          </ac:spMkLst>
        </pc:spChg>
        <pc:spChg chg="mod">
          <ac:chgData name="Smarius, John" userId="c30baacd-31b9-4ea6-b79e-1b4cd3c35358" providerId="ADAL" clId="{9FC73414-DBF0-425E-B7B2-1E158BB9E6C1}" dt="2023-01-06T12:56:40.229" v="2090" actId="20577"/>
          <ac:spMkLst>
            <pc:docMk/>
            <pc:sldMk cId="2860157675" sldId="6828"/>
            <ac:spMk id="17" creationId="{536D77B3-AFC5-4640-8819-0016927F0B79}"/>
          </ac:spMkLst>
        </pc:spChg>
        <pc:spChg chg="mod">
          <ac:chgData name="Smarius, John" userId="c30baacd-31b9-4ea6-b79e-1b4cd3c35358" providerId="ADAL" clId="{9FC73414-DBF0-425E-B7B2-1E158BB9E6C1}" dt="2023-01-06T12:56:43.611" v="2092" actId="20577"/>
          <ac:spMkLst>
            <pc:docMk/>
            <pc:sldMk cId="2860157675" sldId="6828"/>
            <ac:spMk id="18" creationId="{0A4C66AA-354B-4C08-92FE-4F6408388D61}"/>
          </ac:spMkLst>
        </pc:spChg>
        <pc:spChg chg="mod">
          <ac:chgData name="Smarius, John" userId="c30baacd-31b9-4ea6-b79e-1b4cd3c35358" providerId="ADAL" clId="{9FC73414-DBF0-425E-B7B2-1E158BB9E6C1}" dt="2023-01-06T12:56:38.510" v="2089" actId="20577"/>
          <ac:spMkLst>
            <pc:docMk/>
            <pc:sldMk cId="2860157675" sldId="6828"/>
            <ac:spMk id="19" creationId="{BE181384-3FF9-4CB3-965A-C0A31BB822F6}"/>
          </ac:spMkLst>
        </pc:spChg>
        <pc:spChg chg="mod">
          <ac:chgData name="Smarius, John" userId="c30baacd-31b9-4ea6-b79e-1b4cd3c35358" providerId="ADAL" clId="{9FC73414-DBF0-425E-B7B2-1E158BB9E6C1}" dt="2023-01-06T12:56:41.262" v="2091" actId="20577"/>
          <ac:spMkLst>
            <pc:docMk/>
            <pc:sldMk cId="2860157675" sldId="6828"/>
            <ac:spMk id="20" creationId="{69BB2D12-7507-4027-A159-C88E830B84E0}"/>
          </ac:spMkLst>
        </pc:spChg>
        <pc:spChg chg="mod">
          <ac:chgData name="Smarius, John" userId="c30baacd-31b9-4ea6-b79e-1b4cd3c35358" providerId="ADAL" clId="{9FC73414-DBF0-425E-B7B2-1E158BB9E6C1}" dt="2023-01-06T12:56:36.862" v="2088" actId="20577"/>
          <ac:spMkLst>
            <pc:docMk/>
            <pc:sldMk cId="2860157675" sldId="6828"/>
            <ac:spMk id="42" creationId="{9E1402D7-BA79-4087-B726-88F163123B1B}"/>
          </ac:spMkLst>
        </pc:spChg>
        <pc:spChg chg="mod">
          <ac:chgData name="Smarius, John" userId="c30baacd-31b9-4ea6-b79e-1b4cd3c35358" providerId="ADAL" clId="{9FC73414-DBF0-425E-B7B2-1E158BB9E6C1}" dt="2023-01-06T12:57:18.695" v="2121" actId="20577"/>
          <ac:spMkLst>
            <pc:docMk/>
            <pc:sldMk cId="2860157675" sldId="6828"/>
            <ac:spMk id="53" creationId="{DCE95523-D6F5-46AE-9760-C2E9AD4D7894}"/>
          </ac:spMkLst>
        </pc:spChg>
        <pc:spChg chg="mod">
          <ac:chgData name="Smarius, John" userId="c30baacd-31b9-4ea6-b79e-1b4cd3c35358" providerId="ADAL" clId="{9FC73414-DBF0-425E-B7B2-1E158BB9E6C1}" dt="2023-01-06T12:56:48.128" v="2093" actId="20577"/>
          <ac:spMkLst>
            <pc:docMk/>
            <pc:sldMk cId="2860157675" sldId="6828"/>
            <ac:spMk id="55" creationId="{5FCDDF9A-7D17-4DBE-B166-33C4892F3D9B}"/>
          </ac:spMkLst>
        </pc:spChg>
      </pc:sldChg>
      <pc:sldChg chg="add del">
        <pc:chgData name="Smarius, John" userId="c30baacd-31b9-4ea6-b79e-1b4cd3c35358" providerId="ADAL" clId="{9FC73414-DBF0-425E-B7B2-1E158BB9E6C1}" dt="2023-01-06T09:50:59.337" v="356" actId="2890"/>
        <pc:sldMkLst>
          <pc:docMk/>
          <pc:sldMk cId="4277165839" sldId="6828"/>
        </pc:sldMkLst>
      </pc:sldChg>
      <pc:sldChg chg="addSp modSp add mod">
        <pc:chgData name="Smarius, John" userId="c30baacd-31b9-4ea6-b79e-1b4cd3c35358" providerId="ADAL" clId="{9FC73414-DBF0-425E-B7B2-1E158BB9E6C1}" dt="2023-01-06T11:01:56.096" v="1169" actId="20577"/>
        <pc:sldMkLst>
          <pc:docMk/>
          <pc:sldMk cId="3921859128" sldId="6829"/>
        </pc:sldMkLst>
        <pc:spChg chg="mod">
          <ac:chgData name="Smarius, John" userId="c30baacd-31b9-4ea6-b79e-1b4cd3c35358" providerId="ADAL" clId="{9FC73414-DBF0-425E-B7B2-1E158BB9E6C1}" dt="2023-01-06T11:01:56.096" v="1169" actId="20577"/>
          <ac:spMkLst>
            <pc:docMk/>
            <pc:sldMk cId="3921859128" sldId="6829"/>
            <ac:spMk id="20" creationId="{E5C25818-5E91-45CA-891D-2495BF7B96B4}"/>
          </ac:spMkLst>
        </pc:spChg>
        <pc:spChg chg="mod">
          <ac:chgData name="Smarius, John" userId="c30baacd-31b9-4ea6-b79e-1b4cd3c35358" providerId="ADAL" clId="{9FC73414-DBF0-425E-B7B2-1E158BB9E6C1}" dt="2023-01-06T11:01:37.376" v="1164" actId="1076"/>
          <ac:spMkLst>
            <pc:docMk/>
            <pc:sldMk cId="3921859128" sldId="6829"/>
            <ac:spMk id="21" creationId="{C0722F74-39A2-4324-B6F0-064CEEF67A7C}"/>
          </ac:spMkLst>
        </pc:spChg>
        <pc:spChg chg="mod">
          <ac:chgData name="Smarius, John" userId="c30baacd-31b9-4ea6-b79e-1b4cd3c35358" providerId="ADAL" clId="{9FC73414-DBF0-425E-B7B2-1E158BB9E6C1}" dt="2023-01-06T11:01:37.376" v="1164" actId="1076"/>
          <ac:spMkLst>
            <pc:docMk/>
            <pc:sldMk cId="3921859128" sldId="6829"/>
            <ac:spMk id="24" creationId="{8E8E2BA4-226B-4FF4-9F8A-D33A9550817B}"/>
          </ac:spMkLst>
        </pc:spChg>
        <pc:spChg chg="mod">
          <ac:chgData name="Smarius, John" userId="c30baacd-31b9-4ea6-b79e-1b4cd3c35358" providerId="ADAL" clId="{9FC73414-DBF0-425E-B7B2-1E158BB9E6C1}" dt="2023-01-06T11:01:37.376" v="1164" actId="1076"/>
          <ac:spMkLst>
            <pc:docMk/>
            <pc:sldMk cId="3921859128" sldId="6829"/>
            <ac:spMk id="25" creationId="{711CD2CD-9249-44C6-83A0-80A67A245D94}"/>
          </ac:spMkLst>
        </pc:spChg>
        <pc:spChg chg="mod">
          <ac:chgData name="Smarius, John" userId="c30baacd-31b9-4ea6-b79e-1b4cd3c35358" providerId="ADAL" clId="{9FC73414-DBF0-425E-B7B2-1E158BB9E6C1}" dt="2023-01-06T11:00:25.731" v="1144" actId="1036"/>
          <ac:spMkLst>
            <pc:docMk/>
            <pc:sldMk cId="3921859128" sldId="6829"/>
            <ac:spMk id="26" creationId="{40DFAE18-94F7-4A04-995F-22E03CDD7B43}"/>
          </ac:spMkLst>
        </pc:spChg>
        <pc:spChg chg="mod">
          <ac:chgData name="Smarius, John" userId="c30baacd-31b9-4ea6-b79e-1b4cd3c35358" providerId="ADAL" clId="{9FC73414-DBF0-425E-B7B2-1E158BB9E6C1}" dt="2023-01-06T11:00:25.731" v="1144" actId="1036"/>
          <ac:spMkLst>
            <pc:docMk/>
            <pc:sldMk cId="3921859128" sldId="6829"/>
            <ac:spMk id="27" creationId="{BA612441-AFA8-4EC4-B98E-4A0F9E4DD3E7}"/>
          </ac:spMkLst>
        </pc:spChg>
        <pc:spChg chg="mod">
          <ac:chgData name="Smarius, John" userId="c30baacd-31b9-4ea6-b79e-1b4cd3c35358" providerId="ADAL" clId="{9FC73414-DBF0-425E-B7B2-1E158BB9E6C1}" dt="2023-01-06T11:00:25.731" v="1144" actId="1036"/>
          <ac:spMkLst>
            <pc:docMk/>
            <pc:sldMk cId="3921859128" sldId="6829"/>
            <ac:spMk id="28" creationId="{DEADBD90-6558-4442-9E5C-7A0B6828D476}"/>
          </ac:spMkLst>
        </pc:spChg>
        <pc:spChg chg="mod">
          <ac:chgData name="Smarius, John" userId="c30baacd-31b9-4ea6-b79e-1b4cd3c35358" providerId="ADAL" clId="{9FC73414-DBF0-425E-B7B2-1E158BB9E6C1}" dt="2023-01-06T11:01:47.957" v="1165" actId="1076"/>
          <ac:spMkLst>
            <pc:docMk/>
            <pc:sldMk cId="3921859128" sldId="6829"/>
            <ac:spMk id="29" creationId="{6E5B1337-6D34-44E8-A223-10E2A607F82D}"/>
          </ac:spMkLst>
        </pc:spChg>
        <pc:spChg chg="mod">
          <ac:chgData name="Smarius, John" userId="c30baacd-31b9-4ea6-b79e-1b4cd3c35358" providerId="ADAL" clId="{9FC73414-DBF0-425E-B7B2-1E158BB9E6C1}" dt="2023-01-06T11:00:02.759" v="1127" actId="3064"/>
          <ac:spMkLst>
            <pc:docMk/>
            <pc:sldMk cId="3921859128" sldId="6829"/>
            <ac:spMk id="30" creationId="{00000000-0000-0000-0000-000000000000}"/>
          </ac:spMkLst>
        </pc:spChg>
        <pc:spChg chg="mod">
          <ac:chgData name="Smarius, John" userId="c30baacd-31b9-4ea6-b79e-1b4cd3c35358" providerId="ADAL" clId="{9FC73414-DBF0-425E-B7B2-1E158BB9E6C1}" dt="2023-01-06T11:01:47.957" v="1165" actId="1076"/>
          <ac:spMkLst>
            <pc:docMk/>
            <pc:sldMk cId="3921859128" sldId="6829"/>
            <ac:spMk id="31" creationId="{00000000-0000-0000-0000-000000000000}"/>
          </ac:spMkLst>
        </pc:spChg>
        <pc:spChg chg="mod">
          <ac:chgData name="Smarius, John" userId="c30baacd-31b9-4ea6-b79e-1b4cd3c35358" providerId="ADAL" clId="{9FC73414-DBF0-425E-B7B2-1E158BB9E6C1}" dt="2023-01-06T11:01:00.835" v="1148" actId="14100"/>
          <ac:spMkLst>
            <pc:docMk/>
            <pc:sldMk cId="3921859128" sldId="6829"/>
            <ac:spMk id="35" creationId="{00000000-0000-0000-0000-000000000000}"/>
          </ac:spMkLst>
        </pc:spChg>
        <pc:spChg chg="mod">
          <ac:chgData name="Smarius, John" userId="c30baacd-31b9-4ea6-b79e-1b4cd3c35358" providerId="ADAL" clId="{9FC73414-DBF0-425E-B7B2-1E158BB9E6C1}" dt="2023-01-06T11:01:47.957" v="1165" actId="1076"/>
          <ac:spMkLst>
            <pc:docMk/>
            <pc:sldMk cId="3921859128" sldId="6829"/>
            <ac:spMk id="42" creationId="{3F0BB0C5-4836-4ADD-966D-D80D633DC8FC}"/>
          </ac:spMkLst>
        </pc:spChg>
        <pc:spChg chg="mod">
          <ac:chgData name="Smarius, John" userId="c30baacd-31b9-4ea6-b79e-1b4cd3c35358" providerId="ADAL" clId="{9FC73414-DBF0-425E-B7B2-1E158BB9E6C1}" dt="2023-01-06T11:01:47.957" v="1165" actId="1076"/>
          <ac:spMkLst>
            <pc:docMk/>
            <pc:sldMk cId="3921859128" sldId="6829"/>
            <ac:spMk id="43" creationId="{75FE5327-8A64-45E0-A2BE-51EC1230FB3C}"/>
          </ac:spMkLst>
        </pc:spChg>
        <pc:spChg chg="mod">
          <ac:chgData name="Smarius, John" userId="c30baacd-31b9-4ea6-b79e-1b4cd3c35358" providerId="ADAL" clId="{9FC73414-DBF0-425E-B7B2-1E158BB9E6C1}" dt="2023-01-06T11:01:47.957" v="1165" actId="1076"/>
          <ac:spMkLst>
            <pc:docMk/>
            <pc:sldMk cId="3921859128" sldId="6829"/>
            <ac:spMk id="44" creationId="{AB2CC110-EEEE-42BD-9DA5-AD3C3299F0E9}"/>
          </ac:spMkLst>
        </pc:spChg>
        <pc:spChg chg="mod">
          <ac:chgData name="Smarius, John" userId="c30baacd-31b9-4ea6-b79e-1b4cd3c35358" providerId="ADAL" clId="{9FC73414-DBF0-425E-B7B2-1E158BB9E6C1}" dt="2023-01-06T11:01:47.957" v="1165" actId="1076"/>
          <ac:spMkLst>
            <pc:docMk/>
            <pc:sldMk cId="3921859128" sldId="6829"/>
            <ac:spMk id="45" creationId="{39AF526B-52B5-4787-9509-12DC80D8DFC0}"/>
          </ac:spMkLst>
        </pc:spChg>
        <pc:graphicFrameChg chg="add mod modGraphic">
          <ac:chgData name="Smarius, John" userId="c30baacd-31b9-4ea6-b79e-1b4cd3c35358" providerId="ADAL" clId="{9FC73414-DBF0-425E-B7B2-1E158BB9E6C1}" dt="2023-01-06T11:01:37.376" v="1164" actId="1076"/>
          <ac:graphicFrameMkLst>
            <pc:docMk/>
            <pc:sldMk cId="3921859128" sldId="6829"/>
            <ac:graphicFrameMk id="23" creationId="{2862F181-0E3B-42F5-8EF2-E425971110D3}"/>
          </ac:graphicFrameMkLst>
        </pc:graphicFrameChg>
        <pc:graphicFrameChg chg="add mod modGraphic">
          <ac:chgData name="Smarius, John" userId="c30baacd-31b9-4ea6-b79e-1b4cd3c35358" providerId="ADAL" clId="{9FC73414-DBF0-425E-B7B2-1E158BB9E6C1}" dt="2023-01-06T11:01:37.376" v="1164" actId="1076"/>
          <ac:graphicFrameMkLst>
            <pc:docMk/>
            <pc:sldMk cId="3921859128" sldId="6829"/>
            <ac:graphicFrameMk id="32" creationId="{BB1766B7-4ED2-43AB-849E-132B3A91BE23}"/>
          </ac:graphicFrameMkLst>
        </pc:graphicFrameChg>
        <pc:graphicFrameChg chg="add mod modGraphic">
          <ac:chgData name="Smarius, John" userId="c30baacd-31b9-4ea6-b79e-1b4cd3c35358" providerId="ADAL" clId="{9FC73414-DBF0-425E-B7B2-1E158BB9E6C1}" dt="2023-01-06T11:01:37.376" v="1164" actId="1076"/>
          <ac:graphicFrameMkLst>
            <pc:docMk/>
            <pc:sldMk cId="3921859128" sldId="6829"/>
            <ac:graphicFrameMk id="33" creationId="{8F8767ED-E0C6-4B73-B318-991BBF5E2818}"/>
          </ac:graphicFrameMkLst>
        </pc:graphicFrameChg>
        <pc:graphicFrameChg chg="add mod modGraphic">
          <ac:chgData name="Smarius, John" userId="c30baacd-31b9-4ea6-b79e-1b4cd3c35358" providerId="ADAL" clId="{9FC73414-DBF0-425E-B7B2-1E158BB9E6C1}" dt="2023-01-06T11:00:25.731" v="1144" actId="1036"/>
          <ac:graphicFrameMkLst>
            <pc:docMk/>
            <pc:sldMk cId="3921859128" sldId="6829"/>
            <ac:graphicFrameMk id="34" creationId="{12019E74-1084-441D-9675-EC583FD8008A}"/>
          </ac:graphicFrameMkLst>
        </pc:graphicFrameChg>
        <pc:graphicFrameChg chg="add mod modGraphic">
          <ac:chgData name="Smarius, John" userId="c30baacd-31b9-4ea6-b79e-1b4cd3c35358" providerId="ADAL" clId="{9FC73414-DBF0-425E-B7B2-1E158BB9E6C1}" dt="2023-01-06T11:00:25.731" v="1144" actId="1036"/>
          <ac:graphicFrameMkLst>
            <pc:docMk/>
            <pc:sldMk cId="3921859128" sldId="6829"/>
            <ac:graphicFrameMk id="36" creationId="{8788B4F6-6C65-400C-A047-AFA7B77506EB}"/>
          </ac:graphicFrameMkLst>
        </pc:graphicFrameChg>
        <pc:graphicFrameChg chg="add mod modGraphic">
          <ac:chgData name="Smarius, John" userId="c30baacd-31b9-4ea6-b79e-1b4cd3c35358" providerId="ADAL" clId="{9FC73414-DBF0-425E-B7B2-1E158BB9E6C1}" dt="2023-01-06T11:00:25.731" v="1144" actId="1036"/>
          <ac:graphicFrameMkLst>
            <pc:docMk/>
            <pc:sldMk cId="3921859128" sldId="6829"/>
            <ac:graphicFrameMk id="37" creationId="{62AB899D-D182-456B-9A5E-225A54E874D4}"/>
          </ac:graphicFrameMkLst>
        </pc:graphicFrameChg>
        <pc:graphicFrameChg chg="add mod modGraphic">
          <ac:chgData name="Smarius, John" userId="c30baacd-31b9-4ea6-b79e-1b4cd3c35358" providerId="ADAL" clId="{9FC73414-DBF0-425E-B7B2-1E158BB9E6C1}" dt="2023-01-06T11:01:47.957" v="1165" actId="1076"/>
          <ac:graphicFrameMkLst>
            <pc:docMk/>
            <pc:sldMk cId="3921859128" sldId="6829"/>
            <ac:graphicFrameMk id="38" creationId="{BEDD1539-213D-471F-8B78-235761AF8508}"/>
          </ac:graphicFrameMkLst>
        </pc:graphicFrameChg>
        <pc:graphicFrameChg chg="add mod modGraphic">
          <ac:chgData name="Smarius, John" userId="c30baacd-31b9-4ea6-b79e-1b4cd3c35358" providerId="ADAL" clId="{9FC73414-DBF0-425E-B7B2-1E158BB9E6C1}" dt="2023-01-06T11:01:47.957" v="1165" actId="1076"/>
          <ac:graphicFrameMkLst>
            <pc:docMk/>
            <pc:sldMk cId="3921859128" sldId="6829"/>
            <ac:graphicFrameMk id="39" creationId="{1F342ACE-06C9-4ED6-A1A4-16D21813B8B8}"/>
          </ac:graphicFrameMkLst>
        </pc:graphicFrameChg>
        <pc:graphicFrameChg chg="add mod modGraphic">
          <ac:chgData name="Smarius, John" userId="c30baacd-31b9-4ea6-b79e-1b4cd3c35358" providerId="ADAL" clId="{9FC73414-DBF0-425E-B7B2-1E158BB9E6C1}" dt="2023-01-06T11:01:47.957" v="1165" actId="1076"/>
          <ac:graphicFrameMkLst>
            <pc:docMk/>
            <pc:sldMk cId="3921859128" sldId="6829"/>
            <ac:graphicFrameMk id="40" creationId="{E7E01D13-0F98-4C73-96F1-26ED845939CD}"/>
          </ac:graphicFrameMkLst>
        </pc:graphicFrameChg>
        <pc:graphicFrameChg chg="add mod modGraphic">
          <ac:chgData name="Smarius, John" userId="c30baacd-31b9-4ea6-b79e-1b4cd3c35358" providerId="ADAL" clId="{9FC73414-DBF0-425E-B7B2-1E158BB9E6C1}" dt="2023-01-06T11:01:47.957" v="1165" actId="1076"/>
          <ac:graphicFrameMkLst>
            <pc:docMk/>
            <pc:sldMk cId="3921859128" sldId="6829"/>
            <ac:graphicFrameMk id="41" creationId="{45343FAB-4F66-4341-A6C5-A92531589361}"/>
          </ac:graphicFrameMkLst>
        </pc:graphicFrameChg>
        <pc:graphicFrameChg chg="add mod modGraphic">
          <ac:chgData name="Smarius, John" userId="c30baacd-31b9-4ea6-b79e-1b4cd3c35358" providerId="ADAL" clId="{9FC73414-DBF0-425E-B7B2-1E158BB9E6C1}" dt="2023-01-06T11:01:47.957" v="1165" actId="1076"/>
          <ac:graphicFrameMkLst>
            <pc:docMk/>
            <pc:sldMk cId="3921859128" sldId="6829"/>
            <ac:graphicFrameMk id="46" creationId="{53FBC82C-68B0-4F60-8203-B4F2DE473DEB}"/>
          </ac:graphicFrameMkLst>
        </pc:graphicFrameChg>
      </pc:sldChg>
      <pc:sldChg chg="addSp delSp modSp add mod">
        <pc:chgData name="Smarius, John" userId="c30baacd-31b9-4ea6-b79e-1b4cd3c35358" providerId="ADAL" clId="{9FC73414-DBF0-425E-B7B2-1E158BB9E6C1}" dt="2023-01-06T15:13:46.253" v="2244" actId="1076"/>
        <pc:sldMkLst>
          <pc:docMk/>
          <pc:sldMk cId="2610484026" sldId="6830"/>
        </pc:sldMkLst>
        <pc:spChg chg="mod">
          <ac:chgData name="Smarius, John" userId="c30baacd-31b9-4ea6-b79e-1b4cd3c35358" providerId="ADAL" clId="{9FC73414-DBF0-425E-B7B2-1E158BB9E6C1}" dt="2023-01-06T15:13:46.253" v="2244" actId="1076"/>
          <ac:spMkLst>
            <pc:docMk/>
            <pc:sldMk cId="2610484026" sldId="6830"/>
            <ac:spMk id="25" creationId="{B35BC984-841B-4FC7-86F5-4EDACCA0CDA0}"/>
          </ac:spMkLst>
        </pc:spChg>
        <pc:spChg chg="mod">
          <ac:chgData name="Smarius, John" userId="c30baacd-31b9-4ea6-b79e-1b4cd3c35358" providerId="ADAL" clId="{9FC73414-DBF0-425E-B7B2-1E158BB9E6C1}" dt="2023-01-06T12:30:07.879" v="1950" actId="20577"/>
          <ac:spMkLst>
            <pc:docMk/>
            <pc:sldMk cId="2610484026" sldId="6830"/>
            <ac:spMk id="27" creationId="{5ABF6066-5601-4451-810B-6442C591E684}"/>
          </ac:spMkLst>
        </pc:spChg>
        <pc:spChg chg="mod">
          <ac:chgData name="Smarius, John" userId="c30baacd-31b9-4ea6-b79e-1b4cd3c35358" providerId="ADAL" clId="{9FC73414-DBF0-425E-B7B2-1E158BB9E6C1}" dt="2023-01-06T15:13:46.253" v="2244" actId="1076"/>
          <ac:spMkLst>
            <pc:docMk/>
            <pc:sldMk cId="2610484026" sldId="6830"/>
            <ac:spMk id="28" creationId="{8D96DA1A-5732-47DA-907E-51A797BF3377}"/>
          </ac:spMkLst>
        </pc:spChg>
        <pc:spChg chg="mod">
          <ac:chgData name="Smarius, John" userId="c30baacd-31b9-4ea6-b79e-1b4cd3c35358" providerId="ADAL" clId="{9FC73414-DBF0-425E-B7B2-1E158BB9E6C1}" dt="2023-01-06T15:13:46.253" v="2244" actId="1076"/>
          <ac:spMkLst>
            <pc:docMk/>
            <pc:sldMk cId="2610484026" sldId="6830"/>
            <ac:spMk id="30" creationId="{CD8690C2-9F3F-4F45-B0F7-D44EC748B06E}"/>
          </ac:spMkLst>
        </pc:spChg>
        <pc:spChg chg="mod">
          <ac:chgData name="Smarius, John" userId="c30baacd-31b9-4ea6-b79e-1b4cd3c35358" providerId="ADAL" clId="{9FC73414-DBF0-425E-B7B2-1E158BB9E6C1}" dt="2023-01-06T15:13:46.253" v="2244" actId="1076"/>
          <ac:spMkLst>
            <pc:docMk/>
            <pc:sldMk cId="2610484026" sldId="6830"/>
            <ac:spMk id="32" creationId="{D7EEBE84-A7C0-4661-BA94-1B8865DAB708}"/>
          </ac:spMkLst>
        </pc:spChg>
        <pc:spChg chg="mod">
          <ac:chgData name="Smarius, John" userId="c30baacd-31b9-4ea6-b79e-1b4cd3c35358" providerId="ADAL" clId="{9FC73414-DBF0-425E-B7B2-1E158BB9E6C1}" dt="2023-01-06T15:13:46.253" v="2244" actId="1076"/>
          <ac:spMkLst>
            <pc:docMk/>
            <pc:sldMk cId="2610484026" sldId="6830"/>
            <ac:spMk id="33" creationId="{F2C6F5E8-DC1E-4E3D-A624-8F57B112E466}"/>
          </ac:spMkLst>
        </pc:spChg>
        <pc:spChg chg="mod">
          <ac:chgData name="Smarius, John" userId="c30baacd-31b9-4ea6-b79e-1b4cd3c35358" providerId="ADAL" clId="{9FC73414-DBF0-425E-B7B2-1E158BB9E6C1}" dt="2023-01-06T15:13:46.253" v="2244" actId="1076"/>
          <ac:spMkLst>
            <pc:docMk/>
            <pc:sldMk cId="2610484026" sldId="6830"/>
            <ac:spMk id="34" creationId="{9B1D0C6B-3B1C-41F5-B91C-974AA58E8BEC}"/>
          </ac:spMkLst>
        </pc:spChg>
        <pc:spChg chg="mod">
          <ac:chgData name="Smarius, John" userId="c30baacd-31b9-4ea6-b79e-1b4cd3c35358" providerId="ADAL" clId="{9FC73414-DBF0-425E-B7B2-1E158BB9E6C1}" dt="2023-01-06T15:13:46.253" v="2244" actId="1076"/>
          <ac:spMkLst>
            <pc:docMk/>
            <pc:sldMk cId="2610484026" sldId="6830"/>
            <ac:spMk id="35" creationId="{38946AFF-5AC7-4E1C-8E1E-30F0D6C10514}"/>
          </ac:spMkLst>
        </pc:spChg>
        <pc:spChg chg="mod">
          <ac:chgData name="Smarius, John" userId="c30baacd-31b9-4ea6-b79e-1b4cd3c35358" providerId="ADAL" clId="{9FC73414-DBF0-425E-B7B2-1E158BB9E6C1}" dt="2023-01-06T15:13:46.253" v="2244" actId="1076"/>
          <ac:spMkLst>
            <pc:docMk/>
            <pc:sldMk cId="2610484026" sldId="6830"/>
            <ac:spMk id="36" creationId="{645C555E-CCB8-45C1-909F-0CC6876CEA3B}"/>
          </ac:spMkLst>
        </pc:spChg>
        <pc:spChg chg="mod">
          <ac:chgData name="Smarius, John" userId="c30baacd-31b9-4ea6-b79e-1b4cd3c35358" providerId="ADAL" clId="{9FC73414-DBF0-425E-B7B2-1E158BB9E6C1}" dt="2023-01-06T15:13:46.253" v="2244" actId="1076"/>
          <ac:spMkLst>
            <pc:docMk/>
            <pc:sldMk cId="2610484026" sldId="6830"/>
            <ac:spMk id="37" creationId="{55019D20-EBA3-461C-A0CB-13BE76F18093}"/>
          </ac:spMkLst>
        </pc:spChg>
        <pc:spChg chg="mod">
          <ac:chgData name="Smarius, John" userId="c30baacd-31b9-4ea6-b79e-1b4cd3c35358" providerId="ADAL" clId="{9FC73414-DBF0-425E-B7B2-1E158BB9E6C1}" dt="2023-01-06T15:13:46.253" v="2244" actId="1076"/>
          <ac:spMkLst>
            <pc:docMk/>
            <pc:sldMk cId="2610484026" sldId="6830"/>
            <ac:spMk id="38" creationId="{431F4811-36AE-4190-A45C-6DB275697C30}"/>
          </ac:spMkLst>
        </pc:spChg>
        <pc:spChg chg="mod">
          <ac:chgData name="Smarius, John" userId="c30baacd-31b9-4ea6-b79e-1b4cd3c35358" providerId="ADAL" clId="{9FC73414-DBF0-425E-B7B2-1E158BB9E6C1}" dt="2023-01-06T15:13:46.253" v="2244" actId="1076"/>
          <ac:spMkLst>
            <pc:docMk/>
            <pc:sldMk cId="2610484026" sldId="6830"/>
            <ac:spMk id="39" creationId="{98510D09-AD58-419F-9B0F-F8A888AB23CA}"/>
          </ac:spMkLst>
        </pc:spChg>
        <pc:spChg chg="mod">
          <ac:chgData name="Smarius, John" userId="c30baacd-31b9-4ea6-b79e-1b4cd3c35358" providerId="ADAL" clId="{9FC73414-DBF0-425E-B7B2-1E158BB9E6C1}" dt="2023-01-06T15:13:46.253" v="2244" actId="1076"/>
          <ac:spMkLst>
            <pc:docMk/>
            <pc:sldMk cId="2610484026" sldId="6830"/>
            <ac:spMk id="40" creationId="{63819497-ED69-4866-9BB4-EA8984B93A1F}"/>
          </ac:spMkLst>
        </pc:spChg>
        <pc:spChg chg="mod">
          <ac:chgData name="Smarius, John" userId="c30baacd-31b9-4ea6-b79e-1b4cd3c35358" providerId="ADAL" clId="{9FC73414-DBF0-425E-B7B2-1E158BB9E6C1}" dt="2023-01-06T15:13:46.253" v="2244" actId="1076"/>
          <ac:spMkLst>
            <pc:docMk/>
            <pc:sldMk cId="2610484026" sldId="6830"/>
            <ac:spMk id="41" creationId="{7EED2B2B-6A85-45FD-B7F1-BE5726835C38}"/>
          </ac:spMkLst>
        </pc:spChg>
        <pc:spChg chg="mod">
          <ac:chgData name="Smarius, John" userId="c30baacd-31b9-4ea6-b79e-1b4cd3c35358" providerId="ADAL" clId="{9FC73414-DBF0-425E-B7B2-1E158BB9E6C1}" dt="2023-01-06T15:13:46.253" v="2244" actId="1076"/>
          <ac:spMkLst>
            <pc:docMk/>
            <pc:sldMk cId="2610484026" sldId="6830"/>
            <ac:spMk id="42" creationId="{C9A94404-2AEA-44E9-BEE9-962BC18EB79B}"/>
          </ac:spMkLst>
        </pc:spChg>
        <pc:spChg chg="mod">
          <ac:chgData name="Smarius, John" userId="c30baacd-31b9-4ea6-b79e-1b4cd3c35358" providerId="ADAL" clId="{9FC73414-DBF0-425E-B7B2-1E158BB9E6C1}" dt="2023-01-06T15:13:46.253" v="2244" actId="1076"/>
          <ac:spMkLst>
            <pc:docMk/>
            <pc:sldMk cId="2610484026" sldId="6830"/>
            <ac:spMk id="43" creationId="{37667A42-E708-49A0-94AC-765936DAEB28}"/>
          </ac:spMkLst>
        </pc:spChg>
        <pc:spChg chg="mod">
          <ac:chgData name="Smarius, John" userId="c30baacd-31b9-4ea6-b79e-1b4cd3c35358" providerId="ADAL" clId="{9FC73414-DBF0-425E-B7B2-1E158BB9E6C1}" dt="2023-01-06T15:13:46.253" v="2244" actId="1076"/>
          <ac:spMkLst>
            <pc:docMk/>
            <pc:sldMk cId="2610484026" sldId="6830"/>
            <ac:spMk id="44" creationId="{C302DDA1-706D-4855-8375-3DB4CB578B71}"/>
          </ac:spMkLst>
        </pc:spChg>
        <pc:spChg chg="mod">
          <ac:chgData name="Smarius, John" userId="c30baacd-31b9-4ea6-b79e-1b4cd3c35358" providerId="ADAL" clId="{9FC73414-DBF0-425E-B7B2-1E158BB9E6C1}" dt="2023-01-06T15:13:46.253" v="2244" actId="1076"/>
          <ac:spMkLst>
            <pc:docMk/>
            <pc:sldMk cId="2610484026" sldId="6830"/>
            <ac:spMk id="45" creationId="{46376443-9D82-40B6-B9EC-72E978C59D67}"/>
          </ac:spMkLst>
        </pc:spChg>
        <pc:spChg chg="mod">
          <ac:chgData name="Smarius, John" userId="c30baacd-31b9-4ea6-b79e-1b4cd3c35358" providerId="ADAL" clId="{9FC73414-DBF0-425E-B7B2-1E158BB9E6C1}" dt="2023-01-06T15:13:46.253" v="2244" actId="1076"/>
          <ac:spMkLst>
            <pc:docMk/>
            <pc:sldMk cId="2610484026" sldId="6830"/>
            <ac:spMk id="46" creationId="{D44DFDAA-0997-4C8C-89A5-B006DFD3E302}"/>
          </ac:spMkLst>
        </pc:spChg>
        <pc:spChg chg="mod">
          <ac:chgData name="Smarius, John" userId="c30baacd-31b9-4ea6-b79e-1b4cd3c35358" providerId="ADAL" clId="{9FC73414-DBF0-425E-B7B2-1E158BB9E6C1}" dt="2023-01-06T15:13:46.253" v="2244" actId="1076"/>
          <ac:spMkLst>
            <pc:docMk/>
            <pc:sldMk cId="2610484026" sldId="6830"/>
            <ac:spMk id="47" creationId="{626591BD-8EAB-4A1F-BBF1-37D8B19A54A8}"/>
          </ac:spMkLst>
        </pc:spChg>
        <pc:spChg chg="mod">
          <ac:chgData name="Smarius, John" userId="c30baacd-31b9-4ea6-b79e-1b4cd3c35358" providerId="ADAL" clId="{9FC73414-DBF0-425E-B7B2-1E158BB9E6C1}" dt="2023-01-06T15:13:46.253" v="2244" actId="1076"/>
          <ac:spMkLst>
            <pc:docMk/>
            <pc:sldMk cId="2610484026" sldId="6830"/>
            <ac:spMk id="48" creationId="{0849F36E-02AF-4222-A180-8BF0C67E1A35}"/>
          </ac:spMkLst>
        </pc:spChg>
        <pc:spChg chg="mod">
          <ac:chgData name="Smarius, John" userId="c30baacd-31b9-4ea6-b79e-1b4cd3c35358" providerId="ADAL" clId="{9FC73414-DBF0-425E-B7B2-1E158BB9E6C1}" dt="2023-01-06T15:13:46.253" v="2244" actId="1076"/>
          <ac:spMkLst>
            <pc:docMk/>
            <pc:sldMk cId="2610484026" sldId="6830"/>
            <ac:spMk id="50" creationId="{976A8B4F-4E0C-41DC-AA96-E8C3E77AF5E4}"/>
          </ac:spMkLst>
        </pc:spChg>
        <pc:spChg chg="mod">
          <ac:chgData name="Smarius, John" userId="c30baacd-31b9-4ea6-b79e-1b4cd3c35358" providerId="ADAL" clId="{9FC73414-DBF0-425E-B7B2-1E158BB9E6C1}" dt="2023-01-06T15:13:46.253" v="2244" actId="1076"/>
          <ac:spMkLst>
            <pc:docMk/>
            <pc:sldMk cId="2610484026" sldId="6830"/>
            <ac:spMk id="51" creationId="{A5B6AEAE-581F-4ACD-AA85-95993DD85A6F}"/>
          </ac:spMkLst>
        </pc:spChg>
        <pc:spChg chg="mod">
          <ac:chgData name="Smarius, John" userId="c30baacd-31b9-4ea6-b79e-1b4cd3c35358" providerId="ADAL" clId="{9FC73414-DBF0-425E-B7B2-1E158BB9E6C1}" dt="2023-01-06T15:13:46.253" v="2244" actId="1076"/>
          <ac:spMkLst>
            <pc:docMk/>
            <pc:sldMk cId="2610484026" sldId="6830"/>
            <ac:spMk id="52" creationId="{E21BDBC6-976D-4B40-940C-79B23B3D8714}"/>
          </ac:spMkLst>
        </pc:spChg>
        <pc:spChg chg="mod">
          <ac:chgData name="Smarius, John" userId="c30baacd-31b9-4ea6-b79e-1b4cd3c35358" providerId="ADAL" clId="{9FC73414-DBF0-425E-B7B2-1E158BB9E6C1}" dt="2023-01-06T15:13:46.253" v="2244" actId="1076"/>
          <ac:spMkLst>
            <pc:docMk/>
            <pc:sldMk cId="2610484026" sldId="6830"/>
            <ac:spMk id="53" creationId="{72170584-9BC6-48F4-83D5-B69B76F3CC74}"/>
          </ac:spMkLst>
        </pc:spChg>
        <pc:spChg chg="del">
          <ac:chgData name="Smarius, John" userId="c30baacd-31b9-4ea6-b79e-1b4cd3c35358" providerId="ADAL" clId="{9FC73414-DBF0-425E-B7B2-1E158BB9E6C1}" dt="2023-01-06T11:58:47.509" v="1606" actId="478"/>
          <ac:spMkLst>
            <pc:docMk/>
            <pc:sldMk cId="2610484026" sldId="6830"/>
            <ac:spMk id="55" creationId="{00000000-0000-0000-0000-000000000000}"/>
          </ac:spMkLst>
        </pc:spChg>
        <pc:spChg chg="del">
          <ac:chgData name="Smarius, John" userId="c30baacd-31b9-4ea6-b79e-1b4cd3c35358" providerId="ADAL" clId="{9FC73414-DBF0-425E-B7B2-1E158BB9E6C1}" dt="2023-01-06T12:12:51.356" v="1703" actId="478"/>
          <ac:spMkLst>
            <pc:docMk/>
            <pc:sldMk cId="2610484026" sldId="6830"/>
            <ac:spMk id="59" creationId="{00000000-0000-0000-0000-000000000000}"/>
          </ac:spMkLst>
        </pc:spChg>
        <pc:spChg chg="del mod">
          <ac:chgData name="Smarius, John" userId="c30baacd-31b9-4ea6-b79e-1b4cd3c35358" providerId="ADAL" clId="{9FC73414-DBF0-425E-B7B2-1E158BB9E6C1}" dt="2023-01-06T11:48:29.639" v="1525" actId="478"/>
          <ac:spMkLst>
            <pc:docMk/>
            <pc:sldMk cId="2610484026" sldId="6830"/>
            <ac:spMk id="60" creationId="{00000000-0000-0000-0000-000000000000}"/>
          </ac:spMkLst>
        </pc:spChg>
        <pc:spChg chg="del">
          <ac:chgData name="Smarius, John" userId="c30baacd-31b9-4ea6-b79e-1b4cd3c35358" providerId="ADAL" clId="{9FC73414-DBF0-425E-B7B2-1E158BB9E6C1}" dt="2023-01-06T11:59:06.649" v="1608" actId="478"/>
          <ac:spMkLst>
            <pc:docMk/>
            <pc:sldMk cId="2610484026" sldId="6830"/>
            <ac:spMk id="62" creationId="{00000000-0000-0000-0000-000000000000}"/>
          </ac:spMkLst>
        </pc:spChg>
        <pc:spChg chg="del">
          <ac:chgData name="Smarius, John" userId="c30baacd-31b9-4ea6-b79e-1b4cd3c35358" providerId="ADAL" clId="{9FC73414-DBF0-425E-B7B2-1E158BB9E6C1}" dt="2023-01-06T11:48:27.272" v="1524" actId="478"/>
          <ac:spMkLst>
            <pc:docMk/>
            <pc:sldMk cId="2610484026" sldId="6830"/>
            <ac:spMk id="68" creationId="{00000000-0000-0000-0000-000000000000}"/>
          </ac:spMkLst>
        </pc:spChg>
        <pc:spChg chg="del">
          <ac:chgData name="Smarius, John" userId="c30baacd-31b9-4ea6-b79e-1b4cd3c35358" providerId="ADAL" clId="{9FC73414-DBF0-425E-B7B2-1E158BB9E6C1}" dt="2023-01-06T11:58:56.968" v="1607" actId="478"/>
          <ac:spMkLst>
            <pc:docMk/>
            <pc:sldMk cId="2610484026" sldId="6830"/>
            <ac:spMk id="72" creationId="{00000000-0000-0000-0000-000000000000}"/>
          </ac:spMkLst>
        </pc:spChg>
        <pc:graphicFrameChg chg="add mod modGraphic">
          <ac:chgData name="Smarius, John" userId="c30baacd-31b9-4ea6-b79e-1b4cd3c35358" providerId="ADAL" clId="{9FC73414-DBF0-425E-B7B2-1E158BB9E6C1}" dt="2023-01-06T15:13:46.253" v="2244" actId="1076"/>
          <ac:graphicFrameMkLst>
            <pc:docMk/>
            <pc:sldMk cId="2610484026" sldId="6830"/>
            <ac:graphicFrameMk id="49" creationId="{86E068FF-BCB4-4822-A12B-A1B4AA11A8DF}"/>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54" creationId="{A016ECAD-CEC6-4FF6-9900-F0E0180E363F}"/>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56" creationId="{826C9D6F-2CE2-409F-A4D9-6FE4D3D678C8}"/>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57" creationId="{973D199D-CCE7-4148-BA0D-748F798645D7}"/>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58" creationId="{6D32FE6D-8154-43C3-8F34-5A32144607F1}"/>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61" creationId="{C26E69A7-6DCB-4566-941E-D3F6E4C1D36E}"/>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63" creationId="{34E27628-8FA1-405C-B4CE-2532F12D15AA}"/>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64" creationId="{DFEA513C-34E0-4559-8B4B-44D7E225AF1A}"/>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65" creationId="{007C2A16-D0AC-4DF1-8477-B624A2328676}"/>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66" creationId="{4BCE56A2-8014-4057-84D4-964B4CCD7880}"/>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67" creationId="{C7E238C9-1B77-4A89-AE3D-490ED526A188}"/>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69" creationId="{A9DD1EC2-3670-4B4F-8473-52B9FB0D3C7F}"/>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70" creationId="{A06CAC8B-DE4E-4C98-BCCB-340A55CD6726}"/>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71" creationId="{88640F0E-C2B6-4151-80E8-E3DF74E27CC2}"/>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73" creationId="{6564C465-DF32-4047-8D99-B366B409E3FF}"/>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74" creationId="{113F21F7-44EE-4E2F-83FF-18773CE64583}"/>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75" creationId="{1605B936-807A-4024-89B3-F1A8AE8049F2}"/>
          </ac:graphicFrameMkLst>
        </pc:graphicFrameChg>
        <pc:graphicFrameChg chg="add mod">
          <ac:chgData name="Smarius, John" userId="c30baacd-31b9-4ea6-b79e-1b4cd3c35358" providerId="ADAL" clId="{9FC73414-DBF0-425E-B7B2-1E158BB9E6C1}" dt="2023-01-06T15:13:46.253" v="2244" actId="1076"/>
          <ac:graphicFrameMkLst>
            <pc:docMk/>
            <pc:sldMk cId="2610484026" sldId="6830"/>
            <ac:graphicFrameMk id="76" creationId="{88496BDB-C8D7-423E-A74E-DDDDA18F47F2}"/>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77" creationId="{47A29C65-44C0-4E57-B48C-C3278A1C7747}"/>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78" creationId="{CF417F7A-4ABC-45EC-B998-0FC51E40EBDA}"/>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79" creationId="{22C32F4A-DAB0-4619-A7F1-80C3B0135242}"/>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80" creationId="{9D3C0546-9FB3-419F-BCFF-DEEA3CC994A6}"/>
          </ac:graphicFrameMkLst>
        </pc:graphicFrameChg>
        <pc:graphicFrameChg chg="add mod modGraphic">
          <ac:chgData name="Smarius, John" userId="c30baacd-31b9-4ea6-b79e-1b4cd3c35358" providerId="ADAL" clId="{9FC73414-DBF0-425E-B7B2-1E158BB9E6C1}" dt="2023-01-06T15:13:46.253" v="2244" actId="1076"/>
          <ac:graphicFrameMkLst>
            <pc:docMk/>
            <pc:sldMk cId="2610484026" sldId="6830"/>
            <ac:graphicFrameMk id="81" creationId="{77EEAD79-CFEC-40F6-BE8F-98EA52B6E56D}"/>
          </ac:graphicFrameMkLst>
        </pc:graphicFrameChg>
        <pc:picChg chg="add del mod">
          <ac:chgData name="Smarius, John" userId="c30baacd-31b9-4ea6-b79e-1b4cd3c35358" providerId="ADAL" clId="{9FC73414-DBF0-425E-B7B2-1E158BB9E6C1}" dt="2023-01-06T15:08:50.376" v="2175" actId="478"/>
          <ac:picMkLst>
            <pc:docMk/>
            <pc:sldMk cId="2610484026" sldId="6830"/>
            <ac:picMk id="2" creationId="{EE98FD06-C5A1-4D2A-8663-7A0A91A8ADDC}"/>
          </ac:picMkLst>
        </pc:picChg>
        <pc:picChg chg="add del mod ord">
          <ac:chgData name="Smarius, John" userId="c30baacd-31b9-4ea6-b79e-1b4cd3c35358" providerId="ADAL" clId="{9FC73414-DBF0-425E-B7B2-1E158BB9E6C1}" dt="2023-01-06T15:13:15.418" v="2243" actId="478"/>
          <ac:picMkLst>
            <pc:docMk/>
            <pc:sldMk cId="2610484026" sldId="6830"/>
            <ac:picMk id="3" creationId="{5B3CBAE9-FA41-45D6-8AB5-7C72BC0A0BFA}"/>
          </ac:picMkLst>
        </pc:picChg>
        <pc:picChg chg="add mod ord">
          <ac:chgData name="Smarius, John" userId="c30baacd-31b9-4ea6-b79e-1b4cd3c35358" providerId="ADAL" clId="{9FC73414-DBF0-425E-B7B2-1E158BB9E6C1}" dt="2023-01-06T15:13:09.392" v="2242" actId="167"/>
          <ac:picMkLst>
            <pc:docMk/>
            <pc:sldMk cId="2610484026" sldId="6830"/>
            <ac:picMk id="4" creationId="{A3E60735-845E-4B02-941C-64A8ABD52A14}"/>
          </ac:picMkLst>
        </pc:picChg>
      </pc:sldChg>
      <pc:sldChg chg="addSp delSp modSp add mod">
        <pc:chgData name="Smarius, John" userId="c30baacd-31b9-4ea6-b79e-1b4cd3c35358" providerId="ADAL" clId="{9FC73414-DBF0-425E-B7B2-1E158BB9E6C1}" dt="2023-01-06T12:37:51.858" v="1966" actId="1076"/>
        <pc:sldMkLst>
          <pc:docMk/>
          <pc:sldMk cId="4294118314" sldId="6831"/>
        </pc:sldMkLst>
        <pc:spChg chg="mod">
          <ac:chgData name="Smarius, John" userId="c30baacd-31b9-4ea6-b79e-1b4cd3c35358" providerId="ADAL" clId="{9FC73414-DBF0-425E-B7B2-1E158BB9E6C1}" dt="2023-01-06T12:36:55.754" v="1965" actId="1076"/>
          <ac:spMkLst>
            <pc:docMk/>
            <pc:sldMk cId="4294118314" sldId="6831"/>
            <ac:spMk id="4" creationId="{00000000-0000-0000-0000-000000000000}"/>
          </ac:spMkLst>
        </pc:spChg>
        <pc:spChg chg="mod">
          <ac:chgData name="Smarius, John" userId="c30baacd-31b9-4ea6-b79e-1b4cd3c35358" providerId="ADAL" clId="{9FC73414-DBF0-425E-B7B2-1E158BB9E6C1}" dt="2023-01-06T12:36:44.286" v="1963" actId="1076"/>
          <ac:spMkLst>
            <pc:docMk/>
            <pc:sldMk cId="4294118314" sldId="6831"/>
            <ac:spMk id="32" creationId="{EDF7B4F4-5388-47C4-857B-D1788961CF44}"/>
          </ac:spMkLst>
        </pc:spChg>
        <pc:spChg chg="mod">
          <ac:chgData name="Smarius, John" userId="c30baacd-31b9-4ea6-b79e-1b4cd3c35358" providerId="ADAL" clId="{9FC73414-DBF0-425E-B7B2-1E158BB9E6C1}" dt="2023-01-06T12:36:50.223" v="1964" actId="1076"/>
          <ac:spMkLst>
            <pc:docMk/>
            <pc:sldMk cId="4294118314" sldId="6831"/>
            <ac:spMk id="42" creationId="{00000000-0000-0000-0000-000000000000}"/>
          </ac:spMkLst>
        </pc:spChg>
        <pc:spChg chg="mod">
          <ac:chgData name="Smarius, John" userId="c30baacd-31b9-4ea6-b79e-1b4cd3c35358" providerId="ADAL" clId="{9FC73414-DBF0-425E-B7B2-1E158BB9E6C1}" dt="2023-01-06T12:36:28.092" v="1960" actId="1076"/>
          <ac:spMkLst>
            <pc:docMk/>
            <pc:sldMk cId="4294118314" sldId="6831"/>
            <ac:spMk id="50" creationId="{00000000-0000-0000-0000-000000000000}"/>
          </ac:spMkLst>
        </pc:spChg>
        <pc:spChg chg="mod">
          <ac:chgData name="Smarius, John" userId="c30baacd-31b9-4ea6-b79e-1b4cd3c35358" providerId="ADAL" clId="{9FC73414-DBF0-425E-B7B2-1E158BB9E6C1}" dt="2023-01-06T12:37:51.858" v="1966" actId="1076"/>
          <ac:spMkLst>
            <pc:docMk/>
            <pc:sldMk cId="4294118314" sldId="6831"/>
            <ac:spMk id="53" creationId="{24EF5CE4-6AB6-4893-9FC3-1E0D4B3D5F1B}"/>
          </ac:spMkLst>
        </pc:spChg>
        <pc:spChg chg="mod">
          <ac:chgData name="Smarius, John" userId="c30baacd-31b9-4ea6-b79e-1b4cd3c35358" providerId="ADAL" clId="{9FC73414-DBF0-425E-B7B2-1E158BB9E6C1}" dt="2023-01-06T12:36:12.226" v="1958" actId="1076"/>
          <ac:spMkLst>
            <pc:docMk/>
            <pc:sldMk cId="4294118314" sldId="6831"/>
            <ac:spMk id="61" creationId="{00000000-0000-0000-0000-000000000000}"/>
          </ac:spMkLst>
        </pc:spChg>
        <pc:spChg chg="mod">
          <ac:chgData name="Smarius, John" userId="c30baacd-31b9-4ea6-b79e-1b4cd3c35358" providerId="ADAL" clId="{9FC73414-DBF0-425E-B7B2-1E158BB9E6C1}" dt="2023-01-06T12:36:17.969" v="1959" actId="1076"/>
          <ac:spMkLst>
            <pc:docMk/>
            <pc:sldMk cId="4294118314" sldId="6831"/>
            <ac:spMk id="62" creationId="{00000000-0000-0000-0000-000000000000}"/>
          </ac:spMkLst>
        </pc:spChg>
        <pc:spChg chg="mod">
          <ac:chgData name="Smarius, John" userId="c30baacd-31b9-4ea6-b79e-1b4cd3c35358" providerId="ADAL" clId="{9FC73414-DBF0-425E-B7B2-1E158BB9E6C1}" dt="2023-01-06T12:36:41.207" v="1962" actId="1076"/>
          <ac:spMkLst>
            <pc:docMk/>
            <pc:sldMk cId="4294118314" sldId="6831"/>
            <ac:spMk id="64" creationId="{F42E25F0-60D6-48D2-9032-866969F251FE}"/>
          </ac:spMkLst>
        </pc:spChg>
        <pc:picChg chg="del">
          <ac:chgData name="Smarius, John" userId="c30baacd-31b9-4ea6-b79e-1b4cd3c35358" providerId="ADAL" clId="{9FC73414-DBF0-425E-B7B2-1E158BB9E6C1}" dt="2023-01-06T12:30:51.694" v="1952" actId="478"/>
          <ac:picMkLst>
            <pc:docMk/>
            <pc:sldMk cId="4294118314" sldId="6831"/>
            <ac:picMk id="2" creationId="{9CB13C3C-56DB-4D96-997B-0AD2A80C96B3}"/>
          </ac:picMkLst>
        </pc:picChg>
        <pc:picChg chg="add mod ord">
          <ac:chgData name="Smarius, John" userId="c30baacd-31b9-4ea6-b79e-1b4cd3c35358" providerId="ADAL" clId="{9FC73414-DBF0-425E-B7B2-1E158BB9E6C1}" dt="2023-01-06T12:35:47.425" v="1957" actId="167"/>
          <ac:picMkLst>
            <pc:docMk/>
            <pc:sldMk cId="4294118314" sldId="6831"/>
            <ac:picMk id="3" creationId="{16C7D29F-4C0F-4E08-A80A-548DC175E880}"/>
          </ac:picMkLst>
        </pc:picChg>
        <pc:cxnChg chg="mod">
          <ac:chgData name="Smarius, John" userId="c30baacd-31b9-4ea6-b79e-1b4cd3c35358" providerId="ADAL" clId="{9FC73414-DBF0-425E-B7B2-1E158BB9E6C1}" dt="2023-01-06T12:36:55.754" v="1965" actId="1076"/>
          <ac:cxnSpMkLst>
            <pc:docMk/>
            <pc:sldMk cId="4294118314" sldId="6831"/>
            <ac:cxnSpMk id="11" creationId="{00000000-0000-0000-0000-000000000000}"/>
          </ac:cxnSpMkLst>
        </pc:cxnChg>
        <pc:cxnChg chg="mod">
          <ac:chgData name="Smarius, John" userId="c30baacd-31b9-4ea6-b79e-1b4cd3c35358" providerId="ADAL" clId="{9FC73414-DBF0-425E-B7B2-1E158BB9E6C1}" dt="2023-01-06T12:36:55.754" v="1965" actId="1076"/>
          <ac:cxnSpMkLst>
            <pc:docMk/>
            <pc:sldMk cId="4294118314" sldId="6831"/>
            <ac:cxnSpMk id="33" creationId="{E164F660-3403-411D-89E7-D5ACE1D3B058}"/>
          </ac:cxnSpMkLst>
        </pc:cxnChg>
        <pc:cxnChg chg="mod">
          <ac:chgData name="Smarius, John" userId="c30baacd-31b9-4ea6-b79e-1b4cd3c35358" providerId="ADAL" clId="{9FC73414-DBF0-425E-B7B2-1E158BB9E6C1}" dt="2023-01-06T12:36:50.223" v="1964" actId="1076"/>
          <ac:cxnSpMkLst>
            <pc:docMk/>
            <pc:sldMk cId="4294118314" sldId="6831"/>
            <ac:cxnSpMk id="48" creationId="{00000000-0000-0000-0000-000000000000}"/>
          </ac:cxnSpMkLst>
        </pc:cxnChg>
        <pc:cxnChg chg="mod">
          <ac:chgData name="Smarius, John" userId="c30baacd-31b9-4ea6-b79e-1b4cd3c35358" providerId="ADAL" clId="{9FC73414-DBF0-425E-B7B2-1E158BB9E6C1}" dt="2023-01-06T12:36:32.041" v="1961" actId="14100"/>
          <ac:cxnSpMkLst>
            <pc:docMk/>
            <pc:sldMk cId="4294118314" sldId="6831"/>
            <ac:cxnSpMk id="51" creationId="{00000000-0000-0000-0000-000000000000}"/>
          </ac:cxnSpMkLst>
        </pc:cxnChg>
        <pc:cxnChg chg="mod">
          <ac:chgData name="Smarius, John" userId="c30baacd-31b9-4ea6-b79e-1b4cd3c35358" providerId="ADAL" clId="{9FC73414-DBF0-425E-B7B2-1E158BB9E6C1}" dt="2023-01-06T12:36:17.969" v="1959" actId="1076"/>
          <ac:cxnSpMkLst>
            <pc:docMk/>
            <pc:sldMk cId="4294118314" sldId="6831"/>
            <ac:cxnSpMk id="58" creationId="{00000000-0000-0000-0000-000000000000}"/>
          </ac:cxnSpMkLst>
        </pc:cxnChg>
        <pc:cxnChg chg="mod">
          <ac:chgData name="Smarius, John" userId="c30baacd-31b9-4ea6-b79e-1b4cd3c35358" providerId="ADAL" clId="{9FC73414-DBF0-425E-B7B2-1E158BB9E6C1}" dt="2023-01-06T12:36:17.969" v="1959" actId="1076"/>
          <ac:cxnSpMkLst>
            <pc:docMk/>
            <pc:sldMk cId="4294118314" sldId="6831"/>
            <ac:cxnSpMk id="63" creationId="{00000000-0000-0000-0000-000000000000}"/>
          </ac:cxnSpMkLst>
        </pc:cxnChg>
        <pc:cxnChg chg="mod">
          <ac:chgData name="Smarius, John" userId="c30baacd-31b9-4ea6-b79e-1b4cd3c35358" providerId="ADAL" clId="{9FC73414-DBF0-425E-B7B2-1E158BB9E6C1}" dt="2023-01-06T12:36:41.207" v="1962" actId="1076"/>
          <ac:cxnSpMkLst>
            <pc:docMk/>
            <pc:sldMk cId="4294118314" sldId="6831"/>
            <ac:cxnSpMk id="67" creationId="{4688B8F7-D90B-4EA8-A2A4-1858B1863A81}"/>
          </ac:cxnSpMkLst>
        </pc:cxnChg>
        <pc:cxnChg chg="mod">
          <ac:chgData name="Smarius, John" userId="c30baacd-31b9-4ea6-b79e-1b4cd3c35358" providerId="ADAL" clId="{9FC73414-DBF0-425E-B7B2-1E158BB9E6C1}" dt="2023-01-06T12:37:51.858" v="1966" actId="1076"/>
          <ac:cxnSpMkLst>
            <pc:docMk/>
            <pc:sldMk cId="4294118314" sldId="6831"/>
            <ac:cxnSpMk id="70" creationId="{42C6ED05-0D1F-48BA-B089-7CD377844216}"/>
          </ac:cxnSpMkLst>
        </pc:cxnChg>
      </pc:sldChg>
      <pc:sldChg chg="addSp delSp modSp add mod">
        <pc:chgData name="Smarius, John" userId="c30baacd-31b9-4ea6-b79e-1b4cd3c35358" providerId="ADAL" clId="{9FC73414-DBF0-425E-B7B2-1E158BB9E6C1}" dt="2023-01-06T12:40:13.987" v="1980" actId="1076"/>
        <pc:sldMkLst>
          <pc:docMk/>
          <pc:sldMk cId="1108640360" sldId="6832"/>
        </pc:sldMkLst>
        <pc:spChg chg="mod">
          <ac:chgData name="Smarius, John" userId="c30baacd-31b9-4ea6-b79e-1b4cd3c35358" providerId="ADAL" clId="{9FC73414-DBF0-425E-B7B2-1E158BB9E6C1}" dt="2023-01-06T12:39:57.453" v="1978" actId="1076"/>
          <ac:spMkLst>
            <pc:docMk/>
            <pc:sldMk cId="1108640360" sldId="6832"/>
            <ac:spMk id="4" creationId="{00000000-0000-0000-0000-000000000000}"/>
          </ac:spMkLst>
        </pc:spChg>
        <pc:spChg chg="mod">
          <ac:chgData name="Smarius, John" userId="c30baacd-31b9-4ea6-b79e-1b4cd3c35358" providerId="ADAL" clId="{9FC73414-DBF0-425E-B7B2-1E158BB9E6C1}" dt="2023-01-06T12:39:35.754" v="1974" actId="1076"/>
          <ac:spMkLst>
            <pc:docMk/>
            <pc:sldMk cId="1108640360" sldId="6832"/>
            <ac:spMk id="24" creationId="{43CE2973-48CF-427C-868C-5028F0355C94}"/>
          </ac:spMkLst>
        </pc:spChg>
        <pc:spChg chg="mod">
          <ac:chgData name="Smarius, John" userId="c30baacd-31b9-4ea6-b79e-1b4cd3c35358" providerId="ADAL" clId="{9FC73414-DBF0-425E-B7B2-1E158BB9E6C1}" dt="2023-01-06T12:39:46.140" v="1976" actId="1076"/>
          <ac:spMkLst>
            <pc:docMk/>
            <pc:sldMk cId="1108640360" sldId="6832"/>
            <ac:spMk id="42" creationId="{00000000-0000-0000-0000-000000000000}"/>
          </ac:spMkLst>
        </pc:spChg>
        <pc:spChg chg="mod">
          <ac:chgData name="Smarius, John" userId="c30baacd-31b9-4ea6-b79e-1b4cd3c35358" providerId="ADAL" clId="{9FC73414-DBF0-425E-B7B2-1E158BB9E6C1}" dt="2023-01-06T12:40:13.987" v="1980" actId="1076"/>
          <ac:spMkLst>
            <pc:docMk/>
            <pc:sldMk cId="1108640360" sldId="6832"/>
            <ac:spMk id="44" creationId="{00000000-0000-0000-0000-000000000000}"/>
          </ac:spMkLst>
        </pc:spChg>
        <pc:spChg chg="mod">
          <ac:chgData name="Smarius, John" userId="c30baacd-31b9-4ea6-b79e-1b4cd3c35358" providerId="ADAL" clId="{9FC73414-DBF0-425E-B7B2-1E158BB9E6C1}" dt="2023-01-06T12:39:41.272" v="1975" actId="1076"/>
          <ac:spMkLst>
            <pc:docMk/>
            <pc:sldMk cId="1108640360" sldId="6832"/>
            <ac:spMk id="50" creationId="{00000000-0000-0000-0000-000000000000}"/>
          </ac:spMkLst>
        </pc:spChg>
        <pc:spChg chg="mod">
          <ac:chgData name="Smarius, John" userId="c30baacd-31b9-4ea6-b79e-1b4cd3c35358" providerId="ADAL" clId="{9FC73414-DBF0-425E-B7B2-1E158BB9E6C1}" dt="2023-01-06T12:39:11.306" v="1971" actId="1076"/>
          <ac:spMkLst>
            <pc:docMk/>
            <pc:sldMk cId="1108640360" sldId="6832"/>
            <ac:spMk id="52" creationId="{338ED97B-A903-4014-9EEC-DAF02813B5F5}"/>
          </ac:spMkLst>
        </pc:spChg>
        <pc:spChg chg="mod">
          <ac:chgData name="Smarius, John" userId="c30baacd-31b9-4ea6-b79e-1b4cd3c35358" providerId="ADAL" clId="{9FC73414-DBF0-425E-B7B2-1E158BB9E6C1}" dt="2023-01-06T12:39:25.638" v="1972" actId="1076"/>
          <ac:spMkLst>
            <pc:docMk/>
            <pc:sldMk cId="1108640360" sldId="6832"/>
            <ac:spMk id="62" creationId="{00000000-0000-0000-0000-000000000000}"/>
          </ac:spMkLst>
        </pc:spChg>
        <pc:picChg chg="del">
          <ac:chgData name="Smarius, John" userId="c30baacd-31b9-4ea6-b79e-1b4cd3c35358" providerId="ADAL" clId="{9FC73414-DBF0-425E-B7B2-1E158BB9E6C1}" dt="2023-01-06T12:38:55.994" v="1968" actId="478"/>
          <ac:picMkLst>
            <pc:docMk/>
            <pc:sldMk cId="1108640360" sldId="6832"/>
            <ac:picMk id="3" creationId="{1EEEAD3C-D199-4DA2-853E-1E30A78EDED0}"/>
          </ac:picMkLst>
        </pc:picChg>
        <pc:picChg chg="add mod ord">
          <ac:chgData name="Smarius, John" userId="c30baacd-31b9-4ea6-b79e-1b4cd3c35358" providerId="ADAL" clId="{9FC73414-DBF0-425E-B7B2-1E158BB9E6C1}" dt="2023-01-06T12:39:05.472" v="1970" actId="167"/>
          <ac:picMkLst>
            <pc:docMk/>
            <pc:sldMk cId="1108640360" sldId="6832"/>
            <ac:picMk id="26" creationId="{CE313199-36E7-4CD4-B527-F4CB837EB69D}"/>
          </ac:picMkLst>
        </pc:picChg>
        <pc:cxnChg chg="mod">
          <ac:chgData name="Smarius, John" userId="c30baacd-31b9-4ea6-b79e-1b4cd3c35358" providerId="ADAL" clId="{9FC73414-DBF0-425E-B7B2-1E158BB9E6C1}" dt="2023-01-06T12:39:57.453" v="1978" actId="1076"/>
          <ac:cxnSpMkLst>
            <pc:docMk/>
            <pc:sldMk cId="1108640360" sldId="6832"/>
            <ac:cxnSpMk id="11" creationId="{00000000-0000-0000-0000-000000000000}"/>
          </ac:cxnSpMkLst>
        </pc:cxnChg>
        <pc:cxnChg chg="mod">
          <ac:chgData name="Smarius, John" userId="c30baacd-31b9-4ea6-b79e-1b4cd3c35358" providerId="ADAL" clId="{9FC73414-DBF0-425E-B7B2-1E158BB9E6C1}" dt="2023-01-06T12:40:13.987" v="1980" actId="1076"/>
          <ac:cxnSpMkLst>
            <pc:docMk/>
            <pc:sldMk cId="1108640360" sldId="6832"/>
            <ac:cxnSpMk id="25" creationId="{866F9786-839A-438F-AF82-D1905E3B4F12}"/>
          </ac:cxnSpMkLst>
        </pc:cxnChg>
        <pc:cxnChg chg="mod">
          <ac:chgData name="Smarius, John" userId="c30baacd-31b9-4ea6-b79e-1b4cd3c35358" providerId="ADAL" clId="{9FC73414-DBF0-425E-B7B2-1E158BB9E6C1}" dt="2023-01-06T12:40:13.987" v="1980" actId="1076"/>
          <ac:cxnSpMkLst>
            <pc:docMk/>
            <pc:sldMk cId="1108640360" sldId="6832"/>
            <ac:cxnSpMk id="48" creationId="{00000000-0000-0000-0000-000000000000}"/>
          </ac:cxnSpMkLst>
        </pc:cxnChg>
        <pc:cxnChg chg="mod">
          <ac:chgData name="Smarius, John" userId="c30baacd-31b9-4ea6-b79e-1b4cd3c35358" providerId="ADAL" clId="{9FC73414-DBF0-425E-B7B2-1E158BB9E6C1}" dt="2023-01-06T12:40:13.987" v="1980" actId="1076"/>
          <ac:cxnSpMkLst>
            <pc:docMk/>
            <pc:sldMk cId="1108640360" sldId="6832"/>
            <ac:cxnSpMk id="49" creationId="{00000000-0000-0000-0000-000000000000}"/>
          </ac:cxnSpMkLst>
        </pc:cxnChg>
        <pc:cxnChg chg="mod">
          <ac:chgData name="Smarius, John" userId="c30baacd-31b9-4ea6-b79e-1b4cd3c35358" providerId="ADAL" clId="{9FC73414-DBF0-425E-B7B2-1E158BB9E6C1}" dt="2023-01-06T12:40:06.756" v="1979" actId="14100"/>
          <ac:cxnSpMkLst>
            <pc:docMk/>
            <pc:sldMk cId="1108640360" sldId="6832"/>
            <ac:cxnSpMk id="51" creationId="{00000000-0000-0000-0000-000000000000}"/>
          </ac:cxnSpMkLst>
        </pc:cxnChg>
        <pc:cxnChg chg="mod">
          <ac:chgData name="Smarius, John" userId="c30baacd-31b9-4ea6-b79e-1b4cd3c35358" providerId="ADAL" clId="{9FC73414-DBF0-425E-B7B2-1E158BB9E6C1}" dt="2023-01-06T12:39:11.306" v="1971" actId="1076"/>
          <ac:cxnSpMkLst>
            <pc:docMk/>
            <pc:sldMk cId="1108640360" sldId="6832"/>
            <ac:cxnSpMk id="53" creationId="{94066AD6-1BFB-4EDE-9E3A-B1283CE6BFDB}"/>
          </ac:cxnSpMkLst>
        </pc:cxnChg>
        <pc:cxnChg chg="mod">
          <ac:chgData name="Smarius, John" userId="c30baacd-31b9-4ea6-b79e-1b4cd3c35358" providerId="ADAL" clId="{9FC73414-DBF0-425E-B7B2-1E158BB9E6C1}" dt="2023-01-06T12:39:30.038" v="1973" actId="14100"/>
          <ac:cxnSpMkLst>
            <pc:docMk/>
            <pc:sldMk cId="1108640360" sldId="6832"/>
            <ac:cxnSpMk id="58" creationId="{00000000-0000-0000-0000-000000000000}"/>
          </ac:cxnSpMkLst>
        </pc:cxnChg>
      </pc:sldChg>
      <pc:sldChg chg="addSp delSp modSp add mod">
        <pc:chgData name="Smarius, John" userId="c30baacd-31b9-4ea6-b79e-1b4cd3c35358" providerId="ADAL" clId="{9FC73414-DBF0-425E-B7B2-1E158BB9E6C1}" dt="2023-01-06T12:42:26.253" v="1985" actId="1076"/>
        <pc:sldMkLst>
          <pc:docMk/>
          <pc:sldMk cId="3802442276" sldId="6833"/>
        </pc:sldMkLst>
        <pc:spChg chg="mod">
          <ac:chgData name="Smarius, John" userId="c30baacd-31b9-4ea6-b79e-1b4cd3c35358" providerId="ADAL" clId="{9FC73414-DBF0-425E-B7B2-1E158BB9E6C1}" dt="2023-01-06T12:42:26.253" v="1985" actId="1076"/>
          <ac:spMkLst>
            <pc:docMk/>
            <pc:sldMk cId="3802442276" sldId="6833"/>
            <ac:spMk id="74" creationId="{00000000-0000-0000-0000-000000000000}"/>
          </ac:spMkLst>
        </pc:spChg>
        <pc:picChg chg="add mod ord">
          <ac:chgData name="Smarius, John" userId="c30baacd-31b9-4ea6-b79e-1b4cd3c35358" providerId="ADAL" clId="{9FC73414-DBF0-425E-B7B2-1E158BB9E6C1}" dt="2023-01-06T12:42:18.724" v="1984" actId="167"/>
          <ac:picMkLst>
            <pc:docMk/>
            <pc:sldMk cId="3802442276" sldId="6833"/>
            <ac:picMk id="27" creationId="{00B3D445-90FD-4BA7-AD35-5440583732D8}"/>
          </ac:picMkLst>
        </pc:picChg>
        <pc:picChg chg="del">
          <ac:chgData name="Smarius, John" userId="c30baacd-31b9-4ea6-b79e-1b4cd3c35358" providerId="ADAL" clId="{9FC73414-DBF0-425E-B7B2-1E158BB9E6C1}" dt="2023-01-06T12:41:58.171" v="1982" actId="478"/>
          <ac:picMkLst>
            <pc:docMk/>
            <pc:sldMk cId="3802442276" sldId="6833"/>
            <ac:picMk id="79" creationId="{20279B07-1BE0-4A2C-98D8-7603A4C00B42}"/>
          </ac:picMkLst>
        </pc:picChg>
      </pc:sldChg>
      <pc:sldChg chg="addSp delSp modSp add mod">
        <pc:chgData name="Smarius, John" userId="c30baacd-31b9-4ea6-b79e-1b4cd3c35358" providerId="ADAL" clId="{9FC73414-DBF0-425E-B7B2-1E158BB9E6C1}" dt="2023-01-06T12:44:00.236" v="1998" actId="1076"/>
        <pc:sldMkLst>
          <pc:docMk/>
          <pc:sldMk cId="1281785100" sldId="6834"/>
        </pc:sldMkLst>
        <pc:spChg chg="mod">
          <ac:chgData name="Smarius, John" userId="c30baacd-31b9-4ea6-b79e-1b4cd3c35358" providerId="ADAL" clId="{9FC73414-DBF0-425E-B7B2-1E158BB9E6C1}" dt="2023-01-06T12:43:13.688" v="1990" actId="1076"/>
          <ac:spMkLst>
            <pc:docMk/>
            <pc:sldMk cId="1281785100" sldId="6834"/>
            <ac:spMk id="31" creationId="{41FAF189-6068-4F87-8FF6-2665DCA79DB1}"/>
          </ac:spMkLst>
        </pc:spChg>
        <pc:spChg chg="mod">
          <ac:chgData name="Smarius, John" userId="c30baacd-31b9-4ea6-b79e-1b4cd3c35358" providerId="ADAL" clId="{9FC73414-DBF0-425E-B7B2-1E158BB9E6C1}" dt="2023-01-06T12:44:00.236" v="1998" actId="1076"/>
          <ac:spMkLst>
            <pc:docMk/>
            <pc:sldMk cId="1281785100" sldId="6834"/>
            <ac:spMk id="55" creationId="{00000000-0000-0000-0000-000000000000}"/>
          </ac:spMkLst>
        </pc:spChg>
        <pc:spChg chg="mod">
          <ac:chgData name="Smarius, John" userId="c30baacd-31b9-4ea6-b79e-1b4cd3c35358" providerId="ADAL" clId="{9FC73414-DBF0-425E-B7B2-1E158BB9E6C1}" dt="2023-01-06T12:43:27.169" v="1994" actId="1076"/>
          <ac:spMkLst>
            <pc:docMk/>
            <pc:sldMk cId="1281785100" sldId="6834"/>
            <ac:spMk id="68" creationId="{00000000-0000-0000-0000-000000000000}"/>
          </ac:spMkLst>
        </pc:spChg>
        <pc:spChg chg="mod">
          <ac:chgData name="Smarius, John" userId="c30baacd-31b9-4ea6-b79e-1b4cd3c35358" providerId="ADAL" clId="{9FC73414-DBF0-425E-B7B2-1E158BB9E6C1}" dt="2023-01-06T12:43:47.329" v="1996" actId="1076"/>
          <ac:spMkLst>
            <pc:docMk/>
            <pc:sldMk cId="1281785100" sldId="6834"/>
            <ac:spMk id="70" creationId="{FA8BF0CF-1D0E-45C2-AAF5-90A89CF1CD83}"/>
          </ac:spMkLst>
        </pc:spChg>
        <pc:picChg chg="del">
          <ac:chgData name="Smarius, John" userId="c30baacd-31b9-4ea6-b79e-1b4cd3c35358" providerId="ADAL" clId="{9FC73414-DBF0-425E-B7B2-1E158BB9E6C1}" dt="2023-01-06T12:42:50.306" v="1987" actId="478"/>
          <ac:picMkLst>
            <pc:docMk/>
            <pc:sldMk cId="1281785100" sldId="6834"/>
            <ac:picMk id="3" creationId="{2C75861D-4D64-4C60-9C59-1CDEB8FD01EF}"/>
          </ac:picMkLst>
        </pc:picChg>
        <pc:picChg chg="add mod ord">
          <ac:chgData name="Smarius, John" userId="c30baacd-31b9-4ea6-b79e-1b4cd3c35358" providerId="ADAL" clId="{9FC73414-DBF0-425E-B7B2-1E158BB9E6C1}" dt="2023-01-06T12:42:59.986" v="1989" actId="167"/>
          <ac:picMkLst>
            <pc:docMk/>
            <pc:sldMk cId="1281785100" sldId="6834"/>
            <ac:picMk id="33" creationId="{0FECD57D-CA48-42F0-9141-8698652B80B1}"/>
          </ac:picMkLst>
        </pc:picChg>
        <pc:cxnChg chg="mod">
          <ac:chgData name="Smarius, John" userId="c30baacd-31b9-4ea6-b79e-1b4cd3c35358" providerId="ADAL" clId="{9FC73414-DBF0-425E-B7B2-1E158BB9E6C1}" dt="2023-01-06T12:43:13.688" v="1990" actId="1076"/>
          <ac:cxnSpMkLst>
            <pc:docMk/>
            <pc:sldMk cId="1281785100" sldId="6834"/>
            <ac:cxnSpMk id="32" creationId="{70CC71EC-05BD-4E8A-844E-46DCA0050A8A}"/>
          </ac:cxnSpMkLst>
        </pc:cxnChg>
        <pc:cxnChg chg="mod">
          <ac:chgData name="Smarius, John" userId="c30baacd-31b9-4ea6-b79e-1b4cd3c35358" providerId="ADAL" clId="{9FC73414-DBF0-425E-B7B2-1E158BB9E6C1}" dt="2023-01-06T12:44:00.236" v="1998" actId="1076"/>
          <ac:cxnSpMkLst>
            <pc:docMk/>
            <pc:sldMk cId="1281785100" sldId="6834"/>
            <ac:cxnSpMk id="56" creationId="{00000000-0000-0000-0000-000000000000}"/>
          </ac:cxnSpMkLst>
        </pc:cxnChg>
        <pc:cxnChg chg="mod">
          <ac:chgData name="Smarius, John" userId="c30baacd-31b9-4ea6-b79e-1b4cd3c35358" providerId="ADAL" clId="{9FC73414-DBF0-425E-B7B2-1E158BB9E6C1}" dt="2023-01-06T12:43:30.919" v="1995" actId="14100"/>
          <ac:cxnSpMkLst>
            <pc:docMk/>
            <pc:sldMk cId="1281785100" sldId="6834"/>
            <ac:cxnSpMk id="66" creationId="{00000000-0000-0000-0000-000000000000}"/>
          </ac:cxnSpMkLst>
        </pc:cxnChg>
        <pc:cxnChg chg="mod">
          <ac:chgData name="Smarius, John" userId="c30baacd-31b9-4ea6-b79e-1b4cd3c35358" providerId="ADAL" clId="{9FC73414-DBF0-425E-B7B2-1E158BB9E6C1}" dt="2023-01-06T12:43:27.169" v="1994" actId="1076"/>
          <ac:cxnSpMkLst>
            <pc:docMk/>
            <pc:sldMk cId="1281785100" sldId="6834"/>
            <ac:cxnSpMk id="69" creationId="{00000000-0000-0000-0000-000000000000}"/>
          </ac:cxnSpMkLst>
        </pc:cxnChg>
        <pc:cxnChg chg="mod">
          <ac:chgData name="Smarius, John" userId="c30baacd-31b9-4ea6-b79e-1b4cd3c35358" providerId="ADAL" clId="{9FC73414-DBF0-425E-B7B2-1E158BB9E6C1}" dt="2023-01-06T12:43:47.329" v="1996" actId="1076"/>
          <ac:cxnSpMkLst>
            <pc:docMk/>
            <pc:sldMk cId="1281785100" sldId="6834"/>
            <ac:cxnSpMk id="72" creationId="{6ADFB319-2601-4F37-BBFF-90A115DC74FC}"/>
          </ac:cxnSpMkLst>
        </pc:cxnChg>
      </pc:sldChg>
      <pc:sldChg chg="addSp delSp modSp add mod">
        <pc:chgData name="Smarius, John" userId="c30baacd-31b9-4ea6-b79e-1b4cd3c35358" providerId="ADAL" clId="{9FC73414-DBF0-425E-B7B2-1E158BB9E6C1}" dt="2023-01-06T12:48:28.377" v="2032" actId="1076"/>
        <pc:sldMkLst>
          <pc:docMk/>
          <pc:sldMk cId="867104908" sldId="6835"/>
        </pc:sldMkLst>
        <pc:spChg chg="mod">
          <ac:chgData name="Smarius, John" userId="c30baacd-31b9-4ea6-b79e-1b4cd3c35358" providerId="ADAL" clId="{9FC73414-DBF0-425E-B7B2-1E158BB9E6C1}" dt="2023-01-06T12:45:11.468" v="2006" actId="1076"/>
          <ac:spMkLst>
            <pc:docMk/>
            <pc:sldMk cId="867104908" sldId="6835"/>
            <ac:spMk id="50" creationId="{00000000-0000-0000-0000-000000000000}"/>
          </ac:spMkLst>
        </pc:spChg>
        <pc:spChg chg="mod">
          <ac:chgData name="Smarius, John" userId="c30baacd-31b9-4ea6-b79e-1b4cd3c35358" providerId="ADAL" clId="{9FC73414-DBF0-425E-B7B2-1E158BB9E6C1}" dt="2023-01-06T12:45:06.519" v="2005" actId="1076"/>
          <ac:spMkLst>
            <pc:docMk/>
            <pc:sldMk cId="867104908" sldId="6835"/>
            <ac:spMk id="55" creationId="{00000000-0000-0000-0000-000000000000}"/>
          </ac:spMkLst>
        </pc:spChg>
        <pc:spChg chg="mod">
          <ac:chgData name="Smarius, John" userId="c30baacd-31b9-4ea6-b79e-1b4cd3c35358" providerId="ADAL" clId="{9FC73414-DBF0-425E-B7B2-1E158BB9E6C1}" dt="2023-01-06T12:45:37.778" v="2009" actId="1076"/>
          <ac:spMkLst>
            <pc:docMk/>
            <pc:sldMk cId="867104908" sldId="6835"/>
            <ac:spMk id="59" creationId="{00000000-0000-0000-0000-000000000000}"/>
          </ac:spMkLst>
        </pc:spChg>
        <pc:spChg chg="mod">
          <ac:chgData name="Smarius, John" userId="c30baacd-31b9-4ea6-b79e-1b4cd3c35358" providerId="ADAL" clId="{9FC73414-DBF0-425E-B7B2-1E158BB9E6C1}" dt="2023-01-06T12:45:23.051" v="2008" actId="1076"/>
          <ac:spMkLst>
            <pc:docMk/>
            <pc:sldMk cId="867104908" sldId="6835"/>
            <ac:spMk id="62" creationId="{00000000-0000-0000-0000-000000000000}"/>
          </ac:spMkLst>
        </pc:spChg>
        <pc:spChg chg="mod">
          <ac:chgData name="Smarius, John" userId="c30baacd-31b9-4ea6-b79e-1b4cd3c35358" providerId="ADAL" clId="{9FC73414-DBF0-425E-B7B2-1E158BB9E6C1}" dt="2023-01-06T12:48:28.377" v="2032" actId="1076"/>
          <ac:spMkLst>
            <pc:docMk/>
            <pc:sldMk cId="867104908" sldId="6835"/>
            <ac:spMk id="66" creationId="{00000000-0000-0000-0000-000000000000}"/>
          </ac:spMkLst>
        </pc:spChg>
        <pc:picChg chg="del">
          <ac:chgData name="Smarius, John" userId="c30baacd-31b9-4ea6-b79e-1b4cd3c35358" providerId="ADAL" clId="{9FC73414-DBF0-425E-B7B2-1E158BB9E6C1}" dt="2023-01-06T12:44:26.420" v="2000" actId="478"/>
          <ac:picMkLst>
            <pc:docMk/>
            <pc:sldMk cId="867104908" sldId="6835"/>
            <ac:picMk id="3" creationId="{32D22656-4384-436F-9AD9-6CDAE3CAC509}"/>
          </ac:picMkLst>
        </pc:picChg>
        <pc:picChg chg="add mod ord">
          <ac:chgData name="Smarius, John" userId="c30baacd-31b9-4ea6-b79e-1b4cd3c35358" providerId="ADAL" clId="{9FC73414-DBF0-425E-B7B2-1E158BB9E6C1}" dt="2023-01-06T12:44:43.951" v="2002" actId="167"/>
          <ac:picMkLst>
            <pc:docMk/>
            <pc:sldMk cId="867104908" sldId="6835"/>
            <ac:picMk id="30" creationId="{8973917E-012D-42A2-BDE7-76EDAA204944}"/>
          </ac:picMkLst>
        </pc:picChg>
        <pc:cxnChg chg="mod">
          <ac:chgData name="Smarius, John" userId="c30baacd-31b9-4ea6-b79e-1b4cd3c35358" providerId="ADAL" clId="{9FC73414-DBF0-425E-B7B2-1E158BB9E6C1}" dt="2023-01-06T12:45:16.184" v="2007" actId="14100"/>
          <ac:cxnSpMkLst>
            <pc:docMk/>
            <pc:sldMk cId="867104908" sldId="6835"/>
            <ac:cxnSpMk id="48" creationId="{00000000-0000-0000-0000-000000000000}"/>
          </ac:cxnSpMkLst>
        </pc:cxnChg>
        <pc:cxnChg chg="mod">
          <ac:chgData name="Smarius, John" userId="c30baacd-31b9-4ea6-b79e-1b4cd3c35358" providerId="ADAL" clId="{9FC73414-DBF0-425E-B7B2-1E158BB9E6C1}" dt="2023-01-06T12:45:23.051" v="2008" actId="1076"/>
          <ac:cxnSpMkLst>
            <pc:docMk/>
            <pc:sldMk cId="867104908" sldId="6835"/>
            <ac:cxnSpMk id="53" creationId="{00000000-0000-0000-0000-000000000000}"/>
          </ac:cxnSpMkLst>
        </pc:cxnChg>
        <pc:cxnChg chg="mod">
          <ac:chgData name="Smarius, John" userId="c30baacd-31b9-4ea6-b79e-1b4cd3c35358" providerId="ADAL" clId="{9FC73414-DBF0-425E-B7B2-1E158BB9E6C1}" dt="2023-01-06T12:45:23.051" v="2008" actId="1076"/>
          <ac:cxnSpMkLst>
            <pc:docMk/>
            <pc:sldMk cId="867104908" sldId="6835"/>
            <ac:cxnSpMk id="54" creationId="{00000000-0000-0000-0000-000000000000}"/>
          </ac:cxnSpMkLst>
        </pc:cxnChg>
        <pc:cxnChg chg="mod">
          <ac:chgData name="Smarius, John" userId="c30baacd-31b9-4ea6-b79e-1b4cd3c35358" providerId="ADAL" clId="{9FC73414-DBF0-425E-B7B2-1E158BB9E6C1}" dt="2023-01-06T12:45:23.051" v="2008" actId="1076"/>
          <ac:cxnSpMkLst>
            <pc:docMk/>
            <pc:sldMk cId="867104908" sldId="6835"/>
            <ac:cxnSpMk id="56" creationId="{00000000-0000-0000-0000-000000000000}"/>
          </ac:cxnSpMkLst>
        </pc:cxnChg>
        <pc:cxnChg chg="mod">
          <ac:chgData name="Smarius, John" userId="c30baacd-31b9-4ea6-b79e-1b4cd3c35358" providerId="ADAL" clId="{9FC73414-DBF0-425E-B7B2-1E158BB9E6C1}" dt="2023-01-06T12:45:47.508" v="2011" actId="14100"/>
          <ac:cxnSpMkLst>
            <pc:docMk/>
            <pc:sldMk cId="867104908" sldId="6835"/>
            <ac:cxnSpMk id="60" creationId="{00000000-0000-0000-0000-000000000000}"/>
          </ac:cxnSpMkLst>
        </pc:cxnChg>
        <pc:cxnChg chg="mod">
          <ac:chgData name="Smarius, John" userId="c30baacd-31b9-4ea6-b79e-1b4cd3c35358" providerId="ADAL" clId="{9FC73414-DBF0-425E-B7B2-1E158BB9E6C1}" dt="2023-01-06T12:45:23.051" v="2008" actId="1076"/>
          <ac:cxnSpMkLst>
            <pc:docMk/>
            <pc:sldMk cId="867104908" sldId="6835"/>
            <ac:cxnSpMk id="64" creationId="{00000000-0000-0000-0000-000000000000}"/>
          </ac:cxnSpMkLst>
        </pc:cxnChg>
        <pc:cxnChg chg="mod">
          <ac:chgData name="Smarius, John" userId="c30baacd-31b9-4ea6-b79e-1b4cd3c35358" providerId="ADAL" clId="{9FC73414-DBF0-425E-B7B2-1E158BB9E6C1}" dt="2023-01-06T12:48:28.377" v="2032" actId="1076"/>
          <ac:cxnSpMkLst>
            <pc:docMk/>
            <pc:sldMk cId="867104908" sldId="6835"/>
            <ac:cxnSpMk id="67" creationId="{00000000-0000-0000-0000-000000000000}"/>
          </ac:cxnSpMkLst>
        </pc:cxnChg>
      </pc:sldChg>
      <pc:sldChg chg="addSp delSp modSp add mod">
        <pc:chgData name="Smarius, John" userId="c30baacd-31b9-4ea6-b79e-1b4cd3c35358" providerId="ADAL" clId="{9FC73414-DBF0-425E-B7B2-1E158BB9E6C1}" dt="2023-01-06T12:48:10.402" v="2031" actId="1076"/>
        <pc:sldMkLst>
          <pc:docMk/>
          <pc:sldMk cId="3069759372" sldId="6836"/>
        </pc:sldMkLst>
        <pc:spChg chg="mod">
          <ac:chgData name="Smarius, John" userId="c30baacd-31b9-4ea6-b79e-1b4cd3c35358" providerId="ADAL" clId="{9FC73414-DBF0-425E-B7B2-1E158BB9E6C1}" dt="2023-01-06T12:46:59.184" v="2021" actId="1076"/>
          <ac:spMkLst>
            <pc:docMk/>
            <pc:sldMk cId="3069759372" sldId="6836"/>
            <ac:spMk id="23" creationId="{5B6FE740-65D4-4A51-B9B3-38DB2267AB4A}"/>
          </ac:spMkLst>
        </pc:spChg>
        <pc:spChg chg="mod">
          <ac:chgData name="Smarius, John" userId="c30baacd-31b9-4ea6-b79e-1b4cd3c35358" providerId="ADAL" clId="{9FC73414-DBF0-425E-B7B2-1E158BB9E6C1}" dt="2023-01-06T12:48:10.402" v="2031" actId="1076"/>
          <ac:spMkLst>
            <pc:docMk/>
            <pc:sldMk cId="3069759372" sldId="6836"/>
            <ac:spMk id="24" creationId="{13CDE3B9-F062-4B94-A9FD-2ED7DBB92199}"/>
          </ac:spMkLst>
        </pc:spChg>
        <pc:spChg chg="mod">
          <ac:chgData name="Smarius, John" userId="c30baacd-31b9-4ea6-b79e-1b4cd3c35358" providerId="ADAL" clId="{9FC73414-DBF0-425E-B7B2-1E158BB9E6C1}" dt="2023-01-06T12:47:18.082" v="2025" actId="1076"/>
          <ac:spMkLst>
            <pc:docMk/>
            <pc:sldMk cId="3069759372" sldId="6836"/>
            <ac:spMk id="29" creationId="{9E62EA08-131B-40AF-80A4-FB4426BAFE26}"/>
          </ac:spMkLst>
        </pc:spChg>
        <pc:spChg chg="mod">
          <ac:chgData name="Smarius, John" userId="c30baacd-31b9-4ea6-b79e-1b4cd3c35358" providerId="ADAL" clId="{9FC73414-DBF0-425E-B7B2-1E158BB9E6C1}" dt="2023-01-06T12:47:47.107" v="2028" actId="1076"/>
          <ac:spMkLst>
            <pc:docMk/>
            <pc:sldMk cId="3069759372" sldId="6836"/>
            <ac:spMk id="45" creationId="{00000000-0000-0000-0000-000000000000}"/>
          </ac:spMkLst>
        </pc:spChg>
        <pc:spChg chg="mod">
          <ac:chgData name="Smarius, John" userId="c30baacd-31b9-4ea6-b79e-1b4cd3c35358" providerId="ADAL" clId="{9FC73414-DBF0-425E-B7B2-1E158BB9E6C1}" dt="2023-01-06T12:46:43.268" v="2019" actId="1076"/>
          <ac:spMkLst>
            <pc:docMk/>
            <pc:sldMk cId="3069759372" sldId="6836"/>
            <ac:spMk id="50" creationId="{00000000-0000-0000-0000-000000000000}"/>
          </ac:spMkLst>
        </pc:spChg>
        <pc:spChg chg="mod">
          <ac:chgData name="Smarius, John" userId="c30baacd-31b9-4ea6-b79e-1b4cd3c35358" providerId="ADAL" clId="{9FC73414-DBF0-425E-B7B2-1E158BB9E6C1}" dt="2023-01-06T12:48:00.126" v="2030" actId="1076"/>
          <ac:spMkLst>
            <pc:docMk/>
            <pc:sldMk cId="3069759372" sldId="6836"/>
            <ac:spMk id="53" creationId="{3FB03925-8D4A-42E5-BCC6-96CA57DC9637}"/>
          </ac:spMkLst>
        </pc:spChg>
        <pc:spChg chg="mod">
          <ac:chgData name="Smarius, John" userId="c30baacd-31b9-4ea6-b79e-1b4cd3c35358" providerId="ADAL" clId="{9FC73414-DBF0-425E-B7B2-1E158BB9E6C1}" dt="2023-01-06T12:46:37.518" v="2018" actId="1076"/>
          <ac:spMkLst>
            <pc:docMk/>
            <pc:sldMk cId="3069759372" sldId="6836"/>
            <ac:spMk id="59" creationId="{00000000-0000-0000-0000-000000000000}"/>
          </ac:spMkLst>
        </pc:spChg>
        <pc:picChg chg="del">
          <ac:chgData name="Smarius, John" userId="c30baacd-31b9-4ea6-b79e-1b4cd3c35358" providerId="ADAL" clId="{9FC73414-DBF0-425E-B7B2-1E158BB9E6C1}" dt="2023-01-06T12:46:12.936" v="2013" actId="478"/>
          <ac:picMkLst>
            <pc:docMk/>
            <pc:sldMk cId="3069759372" sldId="6836"/>
            <ac:picMk id="3" creationId="{D853DF15-90CF-49DA-B037-04C75CB2B570}"/>
          </ac:picMkLst>
        </pc:picChg>
        <pc:picChg chg="add mod ord">
          <ac:chgData name="Smarius, John" userId="c30baacd-31b9-4ea6-b79e-1b4cd3c35358" providerId="ADAL" clId="{9FC73414-DBF0-425E-B7B2-1E158BB9E6C1}" dt="2023-01-06T12:46:18.450" v="2015" actId="167"/>
          <ac:picMkLst>
            <pc:docMk/>
            <pc:sldMk cId="3069759372" sldId="6836"/>
            <ac:picMk id="26" creationId="{F4D8F721-EF74-4A20-BA85-9EEFAD5B7C77}"/>
          </ac:picMkLst>
        </pc:picChg>
        <pc:cxnChg chg="mod">
          <ac:chgData name="Smarius, John" userId="c30baacd-31b9-4ea6-b79e-1b4cd3c35358" providerId="ADAL" clId="{9FC73414-DBF0-425E-B7B2-1E158BB9E6C1}" dt="2023-01-06T12:46:43.268" v="2019" actId="1076"/>
          <ac:cxnSpMkLst>
            <pc:docMk/>
            <pc:sldMk cId="3069759372" sldId="6836"/>
            <ac:cxnSpMk id="20" creationId="{F4071FC8-F291-4B7A-8158-30C9BF02398F}"/>
          </ac:cxnSpMkLst>
        </pc:cxnChg>
        <pc:cxnChg chg="mod">
          <ac:chgData name="Smarius, John" userId="c30baacd-31b9-4ea6-b79e-1b4cd3c35358" providerId="ADAL" clId="{9FC73414-DBF0-425E-B7B2-1E158BB9E6C1}" dt="2023-01-06T12:48:10.402" v="2031" actId="1076"/>
          <ac:cxnSpMkLst>
            <pc:docMk/>
            <pc:sldMk cId="3069759372" sldId="6836"/>
            <ac:cxnSpMk id="25" creationId="{D649E0BC-B923-4744-B259-07B5B4119FB1}"/>
          </ac:cxnSpMkLst>
        </pc:cxnChg>
        <pc:cxnChg chg="mod">
          <ac:chgData name="Smarius, John" userId="c30baacd-31b9-4ea6-b79e-1b4cd3c35358" providerId="ADAL" clId="{9FC73414-DBF0-425E-B7B2-1E158BB9E6C1}" dt="2023-01-06T12:47:18.082" v="2025" actId="1076"/>
          <ac:cxnSpMkLst>
            <pc:docMk/>
            <pc:sldMk cId="3069759372" sldId="6836"/>
            <ac:cxnSpMk id="36" creationId="{959961E1-A740-4CF3-A99D-AB1C419E7B19}"/>
          </ac:cxnSpMkLst>
        </pc:cxnChg>
        <pc:cxnChg chg="mod">
          <ac:chgData name="Smarius, John" userId="c30baacd-31b9-4ea6-b79e-1b4cd3c35358" providerId="ADAL" clId="{9FC73414-DBF0-425E-B7B2-1E158BB9E6C1}" dt="2023-01-06T12:46:59.184" v="2021" actId="1076"/>
          <ac:cxnSpMkLst>
            <pc:docMk/>
            <pc:sldMk cId="3069759372" sldId="6836"/>
            <ac:cxnSpMk id="39" creationId="{CAAE86F0-AE3C-48E3-91BB-57BC894BA5A0}"/>
          </ac:cxnSpMkLst>
        </pc:cxnChg>
        <pc:cxnChg chg="mod">
          <ac:chgData name="Smarius, John" userId="c30baacd-31b9-4ea6-b79e-1b4cd3c35358" providerId="ADAL" clId="{9FC73414-DBF0-425E-B7B2-1E158BB9E6C1}" dt="2023-01-06T12:47:47.107" v="2028" actId="1076"/>
          <ac:cxnSpMkLst>
            <pc:docMk/>
            <pc:sldMk cId="3069759372" sldId="6836"/>
            <ac:cxnSpMk id="46" creationId="{00000000-0000-0000-0000-000000000000}"/>
          </ac:cxnSpMkLst>
        </pc:cxnChg>
        <pc:cxnChg chg="mod">
          <ac:chgData name="Smarius, John" userId="c30baacd-31b9-4ea6-b79e-1b4cd3c35358" providerId="ADAL" clId="{9FC73414-DBF0-425E-B7B2-1E158BB9E6C1}" dt="2023-01-06T12:46:37.518" v="2018" actId="1076"/>
          <ac:cxnSpMkLst>
            <pc:docMk/>
            <pc:sldMk cId="3069759372" sldId="6836"/>
            <ac:cxnSpMk id="51" creationId="{00000000-0000-0000-0000-000000000000}"/>
          </ac:cxnSpMkLst>
        </pc:cxnChg>
        <pc:cxnChg chg="mod">
          <ac:chgData name="Smarius, John" userId="c30baacd-31b9-4ea6-b79e-1b4cd3c35358" providerId="ADAL" clId="{9FC73414-DBF0-425E-B7B2-1E158BB9E6C1}" dt="2023-01-06T12:48:00.126" v="2030" actId="1076"/>
          <ac:cxnSpMkLst>
            <pc:docMk/>
            <pc:sldMk cId="3069759372" sldId="6836"/>
            <ac:cxnSpMk id="55" creationId="{383A5147-184F-4FE3-AB0C-747EFCFF3DC7}"/>
          </ac:cxnSpMkLst>
        </pc:cxnChg>
        <pc:cxnChg chg="mod">
          <ac:chgData name="Smarius, John" userId="c30baacd-31b9-4ea6-b79e-1b4cd3c35358" providerId="ADAL" clId="{9FC73414-DBF0-425E-B7B2-1E158BB9E6C1}" dt="2023-01-06T12:46:43.268" v="2019" actId="1076"/>
          <ac:cxnSpMkLst>
            <pc:docMk/>
            <pc:sldMk cId="3069759372" sldId="6836"/>
            <ac:cxnSpMk id="58" creationId="{00000000-0000-0000-0000-000000000000}"/>
          </ac:cxnSpMkLst>
        </pc:cxnChg>
        <pc:cxnChg chg="mod">
          <ac:chgData name="Smarius, John" userId="c30baacd-31b9-4ea6-b79e-1b4cd3c35358" providerId="ADAL" clId="{9FC73414-DBF0-425E-B7B2-1E158BB9E6C1}" dt="2023-01-06T12:46:37.518" v="2018" actId="1076"/>
          <ac:cxnSpMkLst>
            <pc:docMk/>
            <pc:sldMk cId="3069759372" sldId="6836"/>
            <ac:cxnSpMk id="60" creationId="{00000000-0000-0000-0000-000000000000}"/>
          </ac:cxnSpMkLst>
        </pc:cxnChg>
      </pc:sldChg>
      <pc:sldChg chg="addSp delSp modSp add mod">
        <pc:chgData name="Smarius, John" userId="c30baacd-31b9-4ea6-b79e-1b4cd3c35358" providerId="ADAL" clId="{9FC73414-DBF0-425E-B7B2-1E158BB9E6C1}" dt="2023-01-06T12:49:54.491" v="2040" actId="1076"/>
        <pc:sldMkLst>
          <pc:docMk/>
          <pc:sldMk cId="3578931884" sldId="6837"/>
        </pc:sldMkLst>
        <pc:spChg chg="mod">
          <ac:chgData name="Smarius, John" userId="c30baacd-31b9-4ea6-b79e-1b4cd3c35358" providerId="ADAL" clId="{9FC73414-DBF0-425E-B7B2-1E158BB9E6C1}" dt="2023-01-06T12:49:54.491" v="2040" actId="1076"/>
          <ac:spMkLst>
            <pc:docMk/>
            <pc:sldMk cId="3578931884" sldId="6837"/>
            <ac:spMk id="28" creationId="{B5961C1F-3157-428C-A5C7-29DDEA66059E}"/>
          </ac:spMkLst>
        </pc:spChg>
        <pc:spChg chg="mod">
          <ac:chgData name="Smarius, John" userId="c30baacd-31b9-4ea6-b79e-1b4cd3c35358" providerId="ADAL" clId="{9FC73414-DBF0-425E-B7B2-1E158BB9E6C1}" dt="2023-01-06T12:49:41.999" v="2038" actId="1076"/>
          <ac:spMkLst>
            <pc:docMk/>
            <pc:sldMk cId="3578931884" sldId="6837"/>
            <ac:spMk id="42" creationId="{00000000-0000-0000-0000-000000000000}"/>
          </ac:spMkLst>
        </pc:spChg>
        <pc:spChg chg="mod">
          <ac:chgData name="Smarius, John" userId="c30baacd-31b9-4ea6-b79e-1b4cd3c35358" providerId="ADAL" clId="{9FC73414-DBF0-425E-B7B2-1E158BB9E6C1}" dt="2023-01-06T12:49:27.832" v="2037" actId="1076"/>
          <ac:spMkLst>
            <pc:docMk/>
            <pc:sldMk cId="3578931884" sldId="6837"/>
            <ac:spMk id="61" creationId="{00000000-0000-0000-0000-000000000000}"/>
          </ac:spMkLst>
        </pc:spChg>
        <pc:spChg chg="mod">
          <ac:chgData name="Smarius, John" userId="c30baacd-31b9-4ea6-b79e-1b4cd3c35358" providerId="ADAL" clId="{9FC73414-DBF0-425E-B7B2-1E158BB9E6C1}" dt="2023-01-06T12:49:46.348" v="2039" actId="1076"/>
          <ac:spMkLst>
            <pc:docMk/>
            <pc:sldMk cId="3578931884" sldId="6837"/>
            <ac:spMk id="69" creationId="{00000000-0000-0000-0000-000000000000}"/>
          </ac:spMkLst>
        </pc:spChg>
        <pc:picChg chg="del">
          <ac:chgData name="Smarius, John" userId="c30baacd-31b9-4ea6-b79e-1b4cd3c35358" providerId="ADAL" clId="{9FC73414-DBF0-425E-B7B2-1E158BB9E6C1}" dt="2023-01-06T12:49:06.915" v="2034" actId="478"/>
          <ac:picMkLst>
            <pc:docMk/>
            <pc:sldMk cId="3578931884" sldId="6837"/>
            <ac:picMk id="3" creationId="{3086EC6D-5369-4CE5-B6D0-0C9DC549751E}"/>
          </ac:picMkLst>
        </pc:picChg>
        <pc:picChg chg="add mod ord">
          <ac:chgData name="Smarius, John" userId="c30baacd-31b9-4ea6-b79e-1b4cd3c35358" providerId="ADAL" clId="{9FC73414-DBF0-425E-B7B2-1E158BB9E6C1}" dt="2023-01-06T12:49:12.614" v="2036" actId="167"/>
          <ac:picMkLst>
            <pc:docMk/>
            <pc:sldMk cId="3578931884" sldId="6837"/>
            <ac:picMk id="30" creationId="{62E1B723-80BF-4449-AB24-B6690A94BB7D}"/>
          </ac:picMkLst>
        </pc:picChg>
        <pc:cxnChg chg="mod">
          <ac:chgData name="Smarius, John" userId="c30baacd-31b9-4ea6-b79e-1b4cd3c35358" providerId="ADAL" clId="{9FC73414-DBF0-425E-B7B2-1E158BB9E6C1}" dt="2023-01-06T12:49:54.491" v="2040" actId="1076"/>
          <ac:cxnSpMkLst>
            <pc:docMk/>
            <pc:sldMk cId="3578931884" sldId="6837"/>
            <ac:cxnSpMk id="29" creationId="{8D6E3E52-8715-4447-8729-447662D0BF7D}"/>
          </ac:cxnSpMkLst>
        </pc:cxnChg>
        <pc:cxnChg chg="mod">
          <ac:chgData name="Smarius, John" userId="c30baacd-31b9-4ea6-b79e-1b4cd3c35358" providerId="ADAL" clId="{9FC73414-DBF0-425E-B7B2-1E158BB9E6C1}" dt="2023-01-06T12:49:41.999" v="2038" actId="1076"/>
          <ac:cxnSpMkLst>
            <pc:docMk/>
            <pc:sldMk cId="3578931884" sldId="6837"/>
            <ac:cxnSpMk id="44" creationId="{00000000-0000-0000-0000-000000000000}"/>
          </ac:cxnSpMkLst>
        </pc:cxnChg>
        <pc:cxnChg chg="mod">
          <ac:chgData name="Smarius, John" userId="c30baacd-31b9-4ea6-b79e-1b4cd3c35358" providerId="ADAL" clId="{9FC73414-DBF0-425E-B7B2-1E158BB9E6C1}" dt="2023-01-06T12:49:41.999" v="2038" actId="1076"/>
          <ac:cxnSpMkLst>
            <pc:docMk/>
            <pc:sldMk cId="3578931884" sldId="6837"/>
            <ac:cxnSpMk id="62" creationId="{00000000-0000-0000-0000-000000000000}"/>
          </ac:cxnSpMkLst>
        </pc:cxnChg>
        <pc:cxnChg chg="mod">
          <ac:chgData name="Smarius, John" userId="c30baacd-31b9-4ea6-b79e-1b4cd3c35358" providerId="ADAL" clId="{9FC73414-DBF0-425E-B7B2-1E158BB9E6C1}" dt="2023-01-06T12:49:46.348" v="2039" actId="1076"/>
          <ac:cxnSpMkLst>
            <pc:docMk/>
            <pc:sldMk cId="3578931884" sldId="6837"/>
            <ac:cxnSpMk id="70" creationId="{00000000-0000-0000-0000-000000000000}"/>
          </ac:cxnSpMkLst>
        </pc:cxnChg>
      </pc:sldChg>
      <pc:sldChg chg="addSp delSp modSp add mod">
        <pc:chgData name="Smarius, John" userId="c30baacd-31b9-4ea6-b79e-1b4cd3c35358" providerId="ADAL" clId="{9FC73414-DBF0-425E-B7B2-1E158BB9E6C1}" dt="2023-01-06T12:52:10.297" v="2052" actId="14100"/>
        <pc:sldMkLst>
          <pc:docMk/>
          <pc:sldMk cId="2886785560" sldId="6838"/>
        </pc:sldMkLst>
        <pc:spChg chg="mod">
          <ac:chgData name="Smarius, John" userId="c30baacd-31b9-4ea6-b79e-1b4cd3c35358" providerId="ADAL" clId="{9FC73414-DBF0-425E-B7B2-1E158BB9E6C1}" dt="2023-01-06T12:51:12.654" v="2045" actId="1076"/>
          <ac:spMkLst>
            <pc:docMk/>
            <pc:sldMk cId="2886785560" sldId="6838"/>
            <ac:spMk id="30" creationId="{A95C3813-5DCC-43A6-8650-C52E25AD0565}"/>
          </ac:spMkLst>
        </pc:spChg>
        <pc:spChg chg="mod">
          <ac:chgData name="Smarius, John" userId="c30baacd-31b9-4ea6-b79e-1b4cd3c35358" providerId="ADAL" clId="{9FC73414-DBF0-425E-B7B2-1E158BB9E6C1}" dt="2023-01-06T12:51:15.187" v="2046" actId="1076"/>
          <ac:spMkLst>
            <pc:docMk/>
            <pc:sldMk cId="2886785560" sldId="6838"/>
            <ac:spMk id="42" creationId="{00000000-0000-0000-0000-000000000000}"/>
          </ac:spMkLst>
        </pc:spChg>
        <pc:spChg chg="mod">
          <ac:chgData name="Smarius, John" userId="c30baacd-31b9-4ea6-b79e-1b4cd3c35358" providerId="ADAL" clId="{9FC73414-DBF0-425E-B7B2-1E158BB9E6C1}" dt="2023-01-06T12:51:25.148" v="2048" actId="1076"/>
          <ac:spMkLst>
            <pc:docMk/>
            <pc:sldMk cId="2886785560" sldId="6838"/>
            <ac:spMk id="60" creationId="{00000000-0000-0000-0000-000000000000}"/>
          </ac:spMkLst>
        </pc:spChg>
        <pc:spChg chg="mod">
          <ac:chgData name="Smarius, John" userId="c30baacd-31b9-4ea6-b79e-1b4cd3c35358" providerId="ADAL" clId="{9FC73414-DBF0-425E-B7B2-1E158BB9E6C1}" dt="2023-01-06T12:51:50.013" v="2050" actId="1076"/>
          <ac:spMkLst>
            <pc:docMk/>
            <pc:sldMk cId="2886785560" sldId="6838"/>
            <ac:spMk id="61" creationId="{00000000-0000-0000-0000-000000000000}"/>
          </ac:spMkLst>
        </pc:spChg>
        <pc:spChg chg="mod">
          <ac:chgData name="Smarius, John" userId="c30baacd-31b9-4ea6-b79e-1b4cd3c35358" providerId="ADAL" clId="{9FC73414-DBF0-425E-B7B2-1E158BB9E6C1}" dt="2023-01-06T12:51:20.829" v="2047" actId="1076"/>
          <ac:spMkLst>
            <pc:docMk/>
            <pc:sldMk cId="2886785560" sldId="6838"/>
            <ac:spMk id="62" creationId="{00000000-0000-0000-0000-000000000000}"/>
          </ac:spMkLst>
        </pc:spChg>
        <pc:spChg chg="mod">
          <ac:chgData name="Smarius, John" userId="c30baacd-31b9-4ea6-b79e-1b4cd3c35358" providerId="ADAL" clId="{9FC73414-DBF0-425E-B7B2-1E158BB9E6C1}" dt="2023-01-06T12:52:07.364" v="2051" actId="1076"/>
          <ac:spMkLst>
            <pc:docMk/>
            <pc:sldMk cId="2886785560" sldId="6838"/>
            <ac:spMk id="71" creationId="{00000000-0000-0000-0000-000000000000}"/>
          </ac:spMkLst>
        </pc:spChg>
        <pc:spChg chg="mod">
          <ac:chgData name="Smarius, John" userId="c30baacd-31b9-4ea6-b79e-1b4cd3c35358" providerId="ADAL" clId="{9FC73414-DBF0-425E-B7B2-1E158BB9E6C1}" dt="2023-01-06T12:51:44.949" v="2049" actId="1076"/>
          <ac:spMkLst>
            <pc:docMk/>
            <pc:sldMk cId="2886785560" sldId="6838"/>
            <ac:spMk id="72" creationId="{00000000-0000-0000-0000-000000000000}"/>
          </ac:spMkLst>
        </pc:spChg>
        <pc:picChg chg="del">
          <ac:chgData name="Smarius, John" userId="c30baacd-31b9-4ea6-b79e-1b4cd3c35358" providerId="ADAL" clId="{9FC73414-DBF0-425E-B7B2-1E158BB9E6C1}" dt="2023-01-06T12:50:45.551" v="2042" actId="478"/>
          <ac:picMkLst>
            <pc:docMk/>
            <pc:sldMk cId="2886785560" sldId="6838"/>
            <ac:picMk id="3" creationId="{58E14872-82E2-4BED-8B73-144C27C96604}"/>
          </ac:picMkLst>
        </pc:picChg>
        <pc:picChg chg="add mod ord">
          <ac:chgData name="Smarius, John" userId="c30baacd-31b9-4ea6-b79e-1b4cd3c35358" providerId="ADAL" clId="{9FC73414-DBF0-425E-B7B2-1E158BB9E6C1}" dt="2023-01-06T12:50:52.448" v="2044" actId="167"/>
          <ac:picMkLst>
            <pc:docMk/>
            <pc:sldMk cId="2886785560" sldId="6838"/>
            <ac:picMk id="32" creationId="{25D2240A-5F7E-473C-8DCA-499DF8A20C3D}"/>
          </ac:picMkLst>
        </pc:picChg>
        <pc:cxnChg chg="mod">
          <ac:chgData name="Smarius, John" userId="c30baacd-31b9-4ea6-b79e-1b4cd3c35358" providerId="ADAL" clId="{9FC73414-DBF0-425E-B7B2-1E158BB9E6C1}" dt="2023-01-06T12:51:12.654" v="2045" actId="1076"/>
          <ac:cxnSpMkLst>
            <pc:docMk/>
            <pc:sldMk cId="2886785560" sldId="6838"/>
            <ac:cxnSpMk id="31" creationId="{AC0798B3-DB01-4EFB-BC4F-741FBACAB0C3}"/>
          </ac:cxnSpMkLst>
        </pc:cxnChg>
        <pc:cxnChg chg="mod">
          <ac:chgData name="Smarius, John" userId="c30baacd-31b9-4ea6-b79e-1b4cd3c35358" providerId="ADAL" clId="{9FC73414-DBF0-425E-B7B2-1E158BB9E6C1}" dt="2023-01-06T12:51:15.187" v="2046" actId="1076"/>
          <ac:cxnSpMkLst>
            <pc:docMk/>
            <pc:sldMk cId="2886785560" sldId="6838"/>
            <ac:cxnSpMk id="48" creationId="{00000000-0000-0000-0000-000000000000}"/>
          </ac:cxnSpMkLst>
        </pc:cxnChg>
        <pc:cxnChg chg="mod">
          <ac:chgData name="Smarius, John" userId="c30baacd-31b9-4ea6-b79e-1b4cd3c35358" providerId="ADAL" clId="{9FC73414-DBF0-425E-B7B2-1E158BB9E6C1}" dt="2023-01-06T12:51:20.829" v="2047" actId="1076"/>
          <ac:cxnSpMkLst>
            <pc:docMk/>
            <pc:sldMk cId="2886785560" sldId="6838"/>
            <ac:cxnSpMk id="58" creationId="{00000000-0000-0000-0000-000000000000}"/>
          </ac:cxnSpMkLst>
        </pc:cxnChg>
        <pc:cxnChg chg="mod">
          <ac:chgData name="Smarius, John" userId="c30baacd-31b9-4ea6-b79e-1b4cd3c35358" providerId="ADAL" clId="{9FC73414-DBF0-425E-B7B2-1E158BB9E6C1}" dt="2023-01-06T12:51:50.013" v="2050" actId="1076"/>
          <ac:cxnSpMkLst>
            <pc:docMk/>
            <pc:sldMk cId="2886785560" sldId="6838"/>
            <ac:cxnSpMk id="63" creationId="{00000000-0000-0000-0000-000000000000}"/>
          </ac:cxnSpMkLst>
        </pc:cxnChg>
        <pc:cxnChg chg="mod">
          <ac:chgData name="Smarius, John" userId="c30baacd-31b9-4ea6-b79e-1b4cd3c35358" providerId="ADAL" clId="{9FC73414-DBF0-425E-B7B2-1E158BB9E6C1}" dt="2023-01-06T12:51:25.148" v="2048" actId="1076"/>
          <ac:cxnSpMkLst>
            <pc:docMk/>
            <pc:sldMk cId="2886785560" sldId="6838"/>
            <ac:cxnSpMk id="64" creationId="{00000000-0000-0000-0000-000000000000}"/>
          </ac:cxnSpMkLst>
        </pc:cxnChg>
        <pc:cxnChg chg="mod">
          <ac:chgData name="Smarius, John" userId="c30baacd-31b9-4ea6-b79e-1b4cd3c35358" providerId="ADAL" clId="{9FC73414-DBF0-425E-B7B2-1E158BB9E6C1}" dt="2023-01-06T12:52:10.297" v="2052" actId="14100"/>
          <ac:cxnSpMkLst>
            <pc:docMk/>
            <pc:sldMk cId="2886785560" sldId="6838"/>
            <ac:cxnSpMk id="67" creationId="{00000000-0000-0000-0000-000000000000}"/>
          </ac:cxnSpMkLst>
        </pc:cxnChg>
        <pc:cxnChg chg="mod">
          <ac:chgData name="Smarius, John" userId="c30baacd-31b9-4ea6-b79e-1b4cd3c35358" providerId="ADAL" clId="{9FC73414-DBF0-425E-B7B2-1E158BB9E6C1}" dt="2023-01-06T12:51:44.949" v="2049" actId="1076"/>
          <ac:cxnSpMkLst>
            <pc:docMk/>
            <pc:sldMk cId="2886785560" sldId="6838"/>
            <ac:cxnSpMk id="75" creationId="{00000000-0000-0000-0000-000000000000}"/>
          </ac:cxnSpMkLst>
        </pc:cxnChg>
      </pc:sldChg>
      <pc:sldChg chg="addSp delSp modSp add mod">
        <pc:chgData name="Smarius, John" userId="c30baacd-31b9-4ea6-b79e-1b4cd3c35358" providerId="ADAL" clId="{9FC73414-DBF0-425E-B7B2-1E158BB9E6C1}" dt="2023-01-06T12:53:52.946" v="2059" actId="1076"/>
        <pc:sldMkLst>
          <pc:docMk/>
          <pc:sldMk cId="3603759048" sldId="6839"/>
        </pc:sldMkLst>
        <pc:spChg chg="mod">
          <ac:chgData name="Smarius, John" userId="c30baacd-31b9-4ea6-b79e-1b4cd3c35358" providerId="ADAL" clId="{9FC73414-DBF0-425E-B7B2-1E158BB9E6C1}" dt="2023-01-06T12:53:46.764" v="2058" actId="1076"/>
          <ac:spMkLst>
            <pc:docMk/>
            <pc:sldMk cId="3603759048" sldId="6839"/>
            <ac:spMk id="20" creationId="{8C5DA7A1-900C-4226-B8BA-168F27BE7E11}"/>
          </ac:spMkLst>
        </pc:spChg>
        <pc:spChg chg="mod">
          <ac:chgData name="Smarius, John" userId="c30baacd-31b9-4ea6-b79e-1b4cd3c35358" providerId="ADAL" clId="{9FC73414-DBF0-425E-B7B2-1E158BB9E6C1}" dt="2023-01-06T12:53:52.946" v="2059" actId="1076"/>
          <ac:spMkLst>
            <pc:docMk/>
            <pc:sldMk cId="3603759048" sldId="6839"/>
            <ac:spMk id="85" creationId="{3E6E4B71-FDFF-4570-AC08-D9838CE3F903}"/>
          </ac:spMkLst>
        </pc:spChg>
        <pc:picChg chg="del">
          <ac:chgData name="Smarius, John" userId="c30baacd-31b9-4ea6-b79e-1b4cd3c35358" providerId="ADAL" clId="{9FC73414-DBF0-425E-B7B2-1E158BB9E6C1}" dt="2023-01-06T12:53:31.949" v="2055" actId="478"/>
          <ac:picMkLst>
            <pc:docMk/>
            <pc:sldMk cId="3603759048" sldId="6839"/>
            <ac:picMk id="3" creationId="{16ACBF13-D162-4C75-BE01-9720D681D57E}"/>
          </ac:picMkLst>
        </pc:picChg>
        <pc:picChg chg="add mod ord">
          <ac:chgData name="Smarius, John" userId="c30baacd-31b9-4ea6-b79e-1b4cd3c35358" providerId="ADAL" clId="{9FC73414-DBF0-425E-B7B2-1E158BB9E6C1}" dt="2023-01-06T12:53:38.529" v="2057" actId="167"/>
          <ac:picMkLst>
            <pc:docMk/>
            <pc:sldMk cId="3603759048" sldId="6839"/>
            <ac:picMk id="18" creationId="{0AB687F9-248F-44A4-A2B8-F40866521E6A}"/>
          </ac:picMkLst>
        </pc:picChg>
        <pc:cxnChg chg="mod">
          <ac:chgData name="Smarius, John" userId="c30baacd-31b9-4ea6-b79e-1b4cd3c35358" providerId="ADAL" clId="{9FC73414-DBF0-425E-B7B2-1E158BB9E6C1}" dt="2023-01-06T12:53:46.764" v="2058" actId="1076"/>
          <ac:cxnSpMkLst>
            <pc:docMk/>
            <pc:sldMk cId="3603759048" sldId="6839"/>
            <ac:cxnSpMk id="22" creationId="{E1BC7C18-655C-4F85-B0DA-559F39E559A4}"/>
          </ac:cxnSpMkLst>
        </pc:cxnChg>
        <pc:cxnChg chg="mod">
          <ac:chgData name="Smarius, John" userId="c30baacd-31b9-4ea6-b79e-1b4cd3c35358" providerId="ADAL" clId="{9FC73414-DBF0-425E-B7B2-1E158BB9E6C1}" dt="2023-01-06T12:53:52.946" v="2059" actId="1076"/>
          <ac:cxnSpMkLst>
            <pc:docMk/>
            <pc:sldMk cId="3603759048" sldId="6839"/>
            <ac:cxnSpMk id="87" creationId="{33294F44-503A-4E51-ABE3-351B18D82AF9}"/>
          </ac:cxnSpMkLst>
        </pc:cxnChg>
      </pc:sldChg>
      <pc:sldChg chg="new del">
        <pc:chgData name="Smarius, John" userId="c30baacd-31b9-4ea6-b79e-1b4cd3c35358" providerId="ADAL" clId="{9FC73414-DBF0-425E-B7B2-1E158BB9E6C1}" dt="2023-01-19T08:29:07.690" v="2246" actId="47"/>
        <pc:sldMkLst>
          <pc:docMk/>
          <pc:sldMk cId="577770799" sldId="6840"/>
        </pc:sldMkLst>
      </pc:sldChg>
      <pc:sldChg chg="addSp delSp modSp add mod ord">
        <pc:chgData name="Smarius, John" userId="c30baacd-31b9-4ea6-b79e-1b4cd3c35358" providerId="ADAL" clId="{9FC73414-DBF0-425E-B7B2-1E158BB9E6C1}" dt="2023-01-19T09:07:37.020" v="2828" actId="207"/>
        <pc:sldMkLst>
          <pc:docMk/>
          <pc:sldMk cId="3144158087" sldId="6840"/>
        </pc:sldMkLst>
        <pc:spChg chg="del">
          <ac:chgData name="Smarius, John" userId="c30baacd-31b9-4ea6-b79e-1b4cd3c35358" providerId="ADAL" clId="{9FC73414-DBF0-425E-B7B2-1E158BB9E6C1}" dt="2023-01-19T08:46:57.240" v="2615" actId="478"/>
          <ac:spMkLst>
            <pc:docMk/>
            <pc:sldMk cId="3144158087" sldId="6840"/>
            <ac:spMk id="29" creationId="{00000000-0000-0000-0000-000000000000}"/>
          </ac:spMkLst>
        </pc:spChg>
        <pc:spChg chg="mod">
          <ac:chgData name="Smarius, John" userId="c30baacd-31b9-4ea6-b79e-1b4cd3c35358" providerId="ADAL" clId="{9FC73414-DBF0-425E-B7B2-1E158BB9E6C1}" dt="2023-01-19T08:39:29.898" v="2319" actId="1076"/>
          <ac:spMkLst>
            <pc:docMk/>
            <pc:sldMk cId="3144158087" sldId="6840"/>
            <ac:spMk id="30" creationId="{00000000-0000-0000-0000-000000000000}"/>
          </ac:spMkLst>
        </pc:spChg>
        <pc:spChg chg="mod">
          <ac:chgData name="Smarius, John" userId="c30baacd-31b9-4ea6-b79e-1b4cd3c35358" providerId="ADAL" clId="{9FC73414-DBF0-425E-B7B2-1E158BB9E6C1}" dt="2023-01-19T08:47:02.774" v="2616" actId="20577"/>
          <ac:spMkLst>
            <pc:docMk/>
            <pc:sldMk cId="3144158087" sldId="6840"/>
            <ac:spMk id="31" creationId="{00000000-0000-0000-0000-000000000000}"/>
          </ac:spMkLst>
        </pc:spChg>
        <pc:spChg chg="add del mod">
          <ac:chgData name="Smarius, John" userId="c30baacd-31b9-4ea6-b79e-1b4cd3c35358" providerId="ADAL" clId="{9FC73414-DBF0-425E-B7B2-1E158BB9E6C1}" dt="2023-01-19T08:40:57.717" v="2325" actId="20577"/>
          <ac:spMkLst>
            <pc:docMk/>
            <pc:sldMk cId="3144158087" sldId="6840"/>
            <ac:spMk id="32" creationId="{00000000-0000-0000-0000-000000000000}"/>
          </ac:spMkLst>
        </pc:spChg>
        <pc:spChg chg="del">
          <ac:chgData name="Smarius, John" userId="c30baacd-31b9-4ea6-b79e-1b4cd3c35358" providerId="ADAL" clId="{9FC73414-DBF0-425E-B7B2-1E158BB9E6C1}" dt="2023-01-19T08:42:22.063" v="2361" actId="478"/>
          <ac:spMkLst>
            <pc:docMk/>
            <pc:sldMk cId="3144158087" sldId="6840"/>
            <ac:spMk id="33" creationId="{00000000-0000-0000-0000-000000000000}"/>
          </ac:spMkLst>
        </pc:spChg>
        <pc:spChg chg="mod">
          <ac:chgData name="Smarius, John" userId="c30baacd-31b9-4ea6-b79e-1b4cd3c35358" providerId="ADAL" clId="{9FC73414-DBF0-425E-B7B2-1E158BB9E6C1}" dt="2023-01-19T09:07:37.020" v="2828" actId="207"/>
          <ac:spMkLst>
            <pc:docMk/>
            <pc:sldMk cId="3144158087" sldId="6840"/>
            <ac:spMk id="34" creationId="{00000000-0000-0000-0000-000000000000}"/>
          </ac:spMkLst>
        </pc:spChg>
        <pc:spChg chg="mod">
          <ac:chgData name="Smarius, John" userId="c30baacd-31b9-4ea6-b79e-1b4cd3c35358" providerId="ADAL" clId="{9FC73414-DBF0-425E-B7B2-1E158BB9E6C1}" dt="2023-01-19T08:48:09.453" v="2620" actId="207"/>
          <ac:spMkLst>
            <pc:docMk/>
            <pc:sldMk cId="3144158087" sldId="6840"/>
            <ac:spMk id="35" creationId="{00000000-0000-0000-0000-000000000000}"/>
          </ac:spMkLst>
        </pc:spChg>
        <pc:spChg chg="mod">
          <ac:chgData name="Smarius, John" userId="c30baacd-31b9-4ea6-b79e-1b4cd3c35358" providerId="ADAL" clId="{9FC73414-DBF0-425E-B7B2-1E158BB9E6C1}" dt="2023-01-19T08:48:20.857" v="2621" actId="207"/>
          <ac:spMkLst>
            <pc:docMk/>
            <pc:sldMk cId="3144158087" sldId="6840"/>
            <ac:spMk id="36" creationId="{00000000-0000-0000-0000-000000000000}"/>
          </ac:spMkLst>
        </pc:spChg>
        <pc:spChg chg="mod">
          <ac:chgData name="Smarius, John" userId="c30baacd-31b9-4ea6-b79e-1b4cd3c35358" providerId="ADAL" clId="{9FC73414-DBF0-425E-B7B2-1E158BB9E6C1}" dt="2023-01-19T08:47:50.005" v="2619" actId="207"/>
          <ac:spMkLst>
            <pc:docMk/>
            <pc:sldMk cId="3144158087" sldId="6840"/>
            <ac:spMk id="37" creationId="{00000000-0000-0000-0000-000000000000}"/>
          </ac:spMkLst>
        </pc:spChg>
        <pc:spChg chg="mod">
          <ac:chgData name="Smarius, John" userId="c30baacd-31b9-4ea6-b79e-1b4cd3c35358" providerId="ADAL" clId="{9FC73414-DBF0-425E-B7B2-1E158BB9E6C1}" dt="2023-01-19T08:49:15.133" v="2625" actId="2085"/>
          <ac:spMkLst>
            <pc:docMk/>
            <pc:sldMk cId="3144158087" sldId="6840"/>
            <ac:spMk id="38" creationId="{00000000-0000-0000-0000-000000000000}"/>
          </ac:spMkLst>
        </pc:spChg>
        <pc:spChg chg="mod">
          <ac:chgData name="Smarius, John" userId="c30baacd-31b9-4ea6-b79e-1b4cd3c35358" providerId="ADAL" clId="{9FC73414-DBF0-425E-B7B2-1E158BB9E6C1}" dt="2023-01-19T08:48:46.602" v="2623" actId="207"/>
          <ac:spMkLst>
            <pc:docMk/>
            <pc:sldMk cId="3144158087" sldId="6840"/>
            <ac:spMk id="39" creationId="{00000000-0000-0000-0000-000000000000}"/>
          </ac:spMkLst>
        </pc:spChg>
        <pc:spChg chg="mod">
          <ac:chgData name="Smarius, John" userId="c30baacd-31b9-4ea6-b79e-1b4cd3c35358" providerId="ADAL" clId="{9FC73414-DBF0-425E-B7B2-1E158BB9E6C1}" dt="2023-01-19T08:49:01.511" v="2624" actId="207"/>
          <ac:spMkLst>
            <pc:docMk/>
            <pc:sldMk cId="3144158087" sldId="6840"/>
            <ac:spMk id="40" creationId="{00000000-0000-0000-0000-000000000000}"/>
          </ac:spMkLst>
        </pc:spChg>
        <pc:spChg chg="del">
          <ac:chgData name="Smarius, John" userId="c30baacd-31b9-4ea6-b79e-1b4cd3c35358" providerId="ADAL" clId="{9FC73414-DBF0-425E-B7B2-1E158BB9E6C1}" dt="2023-01-19T08:47:07.034" v="2617" actId="478"/>
          <ac:spMkLst>
            <pc:docMk/>
            <pc:sldMk cId="3144158087" sldId="6840"/>
            <ac:spMk id="41" creationId="{00000000-0000-0000-0000-000000000000}"/>
          </ac:spMkLst>
        </pc:spChg>
        <pc:spChg chg="mod">
          <ac:chgData name="Smarius, John" userId="c30baacd-31b9-4ea6-b79e-1b4cd3c35358" providerId="ADAL" clId="{9FC73414-DBF0-425E-B7B2-1E158BB9E6C1}" dt="2023-01-19T08:30:59.071" v="2267" actId="20577"/>
          <ac:spMkLst>
            <pc:docMk/>
            <pc:sldMk cId="3144158087" sldId="6840"/>
            <ac:spMk id="42" creationId="{08DA13D0-9DE6-4F2D-BA68-E5D0C13F2621}"/>
          </ac:spMkLst>
        </pc:spChg>
      </pc:sldChg>
      <pc:sldChg chg="add del">
        <pc:chgData name="Smarius, John" userId="c30baacd-31b9-4ea6-b79e-1b4cd3c35358" providerId="ADAL" clId="{9FC73414-DBF0-425E-B7B2-1E158BB9E6C1}" dt="2023-01-19T08:29:26.022" v="2248" actId="47"/>
        <pc:sldMkLst>
          <pc:docMk/>
          <pc:sldMk cId="4083084872" sldId="6840"/>
        </pc:sldMkLst>
      </pc:sldChg>
      <pc:sldChg chg="addSp delSp modSp mod">
        <pc:chgData name="Smarius, John" userId="c30baacd-31b9-4ea6-b79e-1b4cd3c35358" providerId="ADAL" clId="{9FC73414-DBF0-425E-B7B2-1E158BB9E6C1}" dt="2023-01-20T14:37:00.830" v="4053" actId="21"/>
        <pc:sldMkLst>
          <pc:docMk/>
          <pc:sldMk cId="2931380604" sldId="6841"/>
        </pc:sldMkLst>
        <pc:spChg chg="del mod">
          <ac:chgData name="Smarius, John" userId="c30baacd-31b9-4ea6-b79e-1b4cd3c35358" providerId="ADAL" clId="{9FC73414-DBF0-425E-B7B2-1E158BB9E6C1}" dt="2023-01-19T09:19:58.594" v="2903" actId="478"/>
          <ac:spMkLst>
            <pc:docMk/>
            <pc:sldMk cId="2931380604" sldId="6841"/>
            <ac:spMk id="20" creationId="{8C5DA7A1-900C-4226-B8BA-168F27BE7E11}"/>
          </ac:spMkLst>
        </pc:spChg>
        <pc:spChg chg="add del mod">
          <ac:chgData name="Smarius, John" userId="c30baacd-31b9-4ea6-b79e-1b4cd3c35358" providerId="ADAL" clId="{9FC73414-DBF0-425E-B7B2-1E158BB9E6C1}" dt="2023-01-19T09:19:58.594" v="2903" actId="478"/>
          <ac:spMkLst>
            <pc:docMk/>
            <pc:sldMk cId="2931380604" sldId="6841"/>
            <ac:spMk id="27" creationId="{D2F81C10-9A13-4934-A155-F5773C64DF8E}"/>
          </ac:spMkLst>
        </pc:spChg>
        <pc:spChg chg="add del mod">
          <ac:chgData name="Smarius, John" userId="c30baacd-31b9-4ea6-b79e-1b4cd3c35358" providerId="ADAL" clId="{9FC73414-DBF0-425E-B7B2-1E158BB9E6C1}" dt="2023-01-19T09:19:58.594" v="2903" actId="478"/>
          <ac:spMkLst>
            <pc:docMk/>
            <pc:sldMk cId="2931380604" sldId="6841"/>
            <ac:spMk id="28" creationId="{C9ADD715-416C-47BF-A4C8-F09392C9694C}"/>
          </ac:spMkLst>
        </pc:spChg>
        <pc:spChg chg="add del mod">
          <ac:chgData name="Smarius, John" userId="c30baacd-31b9-4ea6-b79e-1b4cd3c35358" providerId="ADAL" clId="{9FC73414-DBF0-425E-B7B2-1E158BB9E6C1}" dt="2023-01-19T09:19:58.594" v="2903" actId="478"/>
          <ac:spMkLst>
            <pc:docMk/>
            <pc:sldMk cId="2931380604" sldId="6841"/>
            <ac:spMk id="29" creationId="{1217928B-DC6E-49AA-A80C-200EB526E4DF}"/>
          </ac:spMkLst>
        </pc:spChg>
        <pc:spChg chg="add del mod">
          <ac:chgData name="Smarius, John" userId="c30baacd-31b9-4ea6-b79e-1b4cd3c35358" providerId="ADAL" clId="{9FC73414-DBF0-425E-B7B2-1E158BB9E6C1}" dt="2023-01-19T09:19:58.594" v="2903" actId="478"/>
          <ac:spMkLst>
            <pc:docMk/>
            <pc:sldMk cId="2931380604" sldId="6841"/>
            <ac:spMk id="30" creationId="{78FB58FA-3152-4A9C-B24D-7D74EC79214B}"/>
          </ac:spMkLst>
        </pc:spChg>
        <pc:spChg chg="add del mod">
          <ac:chgData name="Smarius, John" userId="c30baacd-31b9-4ea6-b79e-1b4cd3c35358" providerId="ADAL" clId="{9FC73414-DBF0-425E-B7B2-1E158BB9E6C1}" dt="2023-01-19T09:19:58.594" v="2903" actId="478"/>
          <ac:spMkLst>
            <pc:docMk/>
            <pc:sldMk cId="2931380604" sldId="6841"/>
            <ac:spMk id="31" creationId="{0C63DFB0-EEB0-43C9-8295-E2A6973E653E}"/>
          </ac:spMkLst>
        </pc:spChg>
        <pc:spChg chg="add del mod">
          <ac:chgData name="Smarius, John" userId="c30baacd-31b9-4ea6-b79e-1b4cd3c35358" providerId="ADAL" clId="{9FC73414-DBF0-425E-B7B2-1E158BB9E6C1}" dt="2023-01-19T09:19:58.594" v="2903" actId="478"/>
          <ac:spMkLst>
            <pc:docMk/>
            <pc:sldMk cId="2931380604" sldId="6841"/>
            <ac:spMk id="32" creationId="{64AAF853-B871-4220-B9F4-8790EC83F445}"/>
          </ac:spMkLst>
        </pc:spChg>
        <pc:spChg chg="add del mod">
          <ac:chgData name="Smarius, John" userId="c30baacd-31b9-4ea6-b79e-1b4cd3c35358" providerId="ADAL" clId="{9FC73414-DBF0-425E-B7B2-1E158BB9E6C1}" dt="2023-01-19T09:19:58.594" v="2903" actId="478"/>
          <ac:spMkLst>
            <pc:docMk/>
            <pc:sldMk cId="2931380604" sldId="6841"/>
            <ac:spMk id="33" creationId="{F007E23A-D433-49F4-B570-E1D1F13B650F}"/>
          </ac:spMkLst>
        </pc:spChg>
        <pc:spChg chg="add del mod">
          <ac:chgData name="Smarius, John" userId="c30baacd-31b9-4ea6-b79e-1b4cd3c35358" providerId="ADAL" clId="{9FC73414-DBF0-425E-B7B2-1E158BB9E6C1}" dt="2023-01-19T09:19:58.594" v="2903" actId="478"/>
          <ac:spMkLst>
            <pc:docMk/>
            <pc:sldMk cId="2931380604" sldId="6841"/>
            <ac:spMk id="34" creationId="{29428FF8-3D6C-4972-BF8D-6A97AD8829C9}"/>
          </ac:spMkLst>
        </pc:spChg>
        <pc:spChg chg="del mod">
          <ac:chgData name="Smarius, John" userId="c30baacd-31b9-4ea6-b79e-1b4cd3c35358" providerId="ADAL" clId="{9FC73414-DBF0-425E-B7B2-1E158BB9E6C1}" dt="2023-01-19T09:19:58.594" v="2903" actId="478"/>
          <ac:spMkLst>
            <pc:docMk/>
            <pc:sldMk cId="2931380604" sldId="6841"/>
            <ac:spMk id="45" creationId="{00000000-0000-0000-0000-000000000000}"/>
          </ac:spMkLst>
        </pc:spChg>
        <pc:spChg chg="mod">
          <ac:chgData name="Smarius, John" userId="c30baacd-31b9-4ea6-b79e-1b4cd3c35358" providerId="ADAL" clId="{9FC73414-DBF0-425E-B7B2-1E158BB9E6C1}" dt="2023-01-19T09:21:19.909" v="2905" actId="208"/>
          <ac:spMkLst>
            <pc:docMk/>
            <pc:sldMk cId="2931380604" sldId="6841"/>
            <ac:spMk id="47" creationId="{00000000-0000-0000-0000-000000000000}"/>
          </ac:spMkLst>
        </pc:spChg>
        <pc:spChg chg="add del mod">
          <ac:chgData name="Smarius, John" userId="c30baacd-31b9-4ea6-b79e-1b4cd3c35358" providerId="ADAL" clId="{9FC73414-DBF0-425E-B7B2-1E158BB9E6C1}" dt="2023-01-19T09:19:58.594" v="2903" actId="478"/>
          <ac:spMkLst>
            <pc:docMk/>
            <pc:sldMk cId="2931380604" sldId="6841"/>
            <ac:spMk id="55" creationId="{806E1D90-6811-4996-A6DF-28AC3D26CEF4}"/>
          </ac:spMkLst>
        </pc:spChg>
        <pc:spChg chg="add del mod">
          <ac:chgData name="Smarius, John" userId="c30baacd-31b9-4ea6-b79e-1b4cd3c35358" providerId="ADAL" clId="{9FC73414-DBF0-425E-B7B2-1E158BB9E6C1}" dt="2023-01-19T09:04:58.262" v="2807" actId="478"/>
          <ac:spMkLst>
            <pc:docMk/>
            <pc:sldMk cId="2931380604" sldId="6841"/>
            <ac:spMk id="57" creationId="{18F55E1B-B12C-423B-8173-5DA48B257CC3}"/>
          </ac:spMkLst>
        </pc:spChg>
        <pc:spChg chg="del mod">
          <ac:chgData name="Smarius, John" userId="c30baacd-31b9-4ea6-b79e-1b4cd3c35358" providerId="ADAL" clId="{9FC73414-DBF0-425E-B7B2-1E158BB9E6C1}" dt="2023-01-19T09:19:58.594" v="2903" actId="478"/>
          <ac:spMkLst>
            <pc:docMk/>
            <pc:sldMk cId="2931380604" sldId="6841"/>
            <ac:spMk id="65" creationId="{00000000-0000-0000-0000-000000000000}"/>
          </ac:spMkLst>
        </pc:spChg>
        <pc:spChg chg="del mod">
          <ac:chgData name="Smarius, John" userId="c30baacd-31b9-4ea6-b79e-1b4cd3c35358" providerId="ADAL" clId="{9FC73414-DBF0-425E-B7B2-1E158BB9E6C1}" dt="2023-01-19T09:19:58.594" v="2903" actId="478"/>
          <ac:spMkLst>
            <pc:docMk/>
            <pc:sldMk cId="2931380604" sldId="6841"/>
            <ac:spMk id="68" creationId="{00000000-0000-0000-0000-000000000000}"/>
          </ac:spMkLst>
        </pc:spChg>
        <pc:spChg chg="add mod">
          <ac:chgData name="Smarius, John" userId="c30baacd-31b9-4ea6-b79e-1b4cd3c35358" providerId="ADAL" clId="{9FC73414-DBF0-425E-B7B2-1E158BB9E6C1}" dt="2023-01-19T09:21:36.386" v="2907" actId="1076"/>
          <ac:spMkLst>
            <pc:docMk/>
            <pc:sldMk cId="2931380604" sldId="6841"/>
            <ac:spMk id="77" creationId="{AEE039E1-B690-4C4D-AB52-E68CBDA49952}"/>
          </ac:spMkLst>
        </pc:spChg>
        <pc:spChg chg="add mod">
          <ac:chgData name="Smarius, John" userId="c30baacd-31b9-4ea6-b79e-1b4cd3c35358" providerId="ADAL" clId="{9FC73414-DBF0-425E-B7B2-1E158BB9E6C1}" dt="2023-01-19T09:26:57.236" v="2961" actId="20577"/>
          <ac:spMkLst>
            <pc:docMk/>
            <pc:sldMk cId="2931380604" sldId="6841"/>
            <ac:spMk id="78" creationId="{676DBDD0-007E-4749-887A-342FC6C7F1BB}"/>
          </ac:spMkLst>
        </pc:spChg>
        <pc:spChg chg="add mod">
          <ac:chgData name="Smarius, John" userId="c30baacd-31b9-4ea6-b79e-1b4cd3c35358" providerId="ADAL" clId="{9FC73414-DBF0-425E-B7B2-1E158BB9E6C1}" dt="2023-01-19T09:27:05.405" v="2962" actId="20577"/>
          <ac:spMkLst>
            <pc:docMk/>
            <pc:sldMk cId="2931380604" sldId="6841"/>
            <ac:spMk id="79" creationId="{9498003F-B7B4-46E8-8A33-DF48D3D4B546}"/>
          </ac:spMkLst>
        </pc:spChg>
        <pc:spChg chg="add mod">
          <ac:chgData name="Smarius, John" userId="c30baacd-31b9-4ea6-b79e-1b4cd3c35358" providerId="ADAL" clId="{9FC73414-DBF0-425E-B7B2-1E158BB9E6C1}" dt="2023-01-19T09:27:36.656" v="2968" actId="20577"/>
          <ac:spMkLst>
            <pc:docMk/>
            <pc:sldMk cId="2931380604" sldId="6841"/>
            <ac:spMk id="80" creationId="{59EB5A25-728D-498F-8630-F2320DB7F29F}"/>
          </ac:spMkLst>
        </pc:spChg>
        <pc:spChg chg="add mod">
          <ac:chgData name="Smarius, John" userId="c30baacd-31b9-4ea6-b79e-1b4cd3c35358" providerId="ADAL" clId="{9FC73414-DBF0-425E-B7B2-1E158BB9E6C1}" dt="2023-01-19T09:27:43.937" v="2969" actId="20577"/>
          <ac:spMkLst>
            <pc:docMk/>
            <pc:sldMk cId="2931380604" sldId="6841"/>
            <ac:spMk id="81" creationId="{72FE02FA-446F-4258-9BDB-39EFE64CF378}"/>
          </ac:spMkLst>
        </pc:spChg>
        <pc:spChg chg="add mod">
          <ac:chgData name="Smarius, John" userId="c30baacd-31b9-4ea6-b79e-1b4cd3c35358" providerId="ADAL" clId="{9FC73414-DBF0-425E-B7B2-1E158BB9E6C1}" dt="2023-01-19T09:28:02.169" v="2976" actId="1076"/>
          <ac:spMkLst>
            <pc:docMk/>
            <pc:sldMk cId="2931380604" sldId="6841"/>
            <ac:spMk id="82" creationId="{1635DCF1-8861-4329-9D96-44A5804F2270}"/>
          </ac:spMkLst>
        </pc:spChg>
        <pc:spChg chg="add mod">
          <ac:chgData name="Smarius, John" userId="c30baacd-31b9-4ea6-b79e-1b4cd3c35358" providerId="ADAL" clId="{9FC73414-DBF0-425E-B7B2-1E158BB9E6C1}" dt="2023-01-19T09:28:09.364" v="2977" actId="20577"/>
          <ac:spMkLst>
            <pc:docMk/>
            <pc:sldMk cId="2931380604" sldId="6841"/>
            <ac:spMk id="83" creationId="{B1C5A645-544A-4D68-BB78-8F3E187A6236}"/>
          </ac:spMkLst>
        </pc:spChg>
        <pc:spChg chg="del">
          <ac:chgData name="Smarius, John" userId="c30baacd-31b9-4ea6-b79e-1b4cd3c35358" providerId="ADAL" clId="{9FC73414-DBF0-425E-B7B2-1E158BB9E6C1}" dt="2023-01-19T09:05:12.983" v="2809" actId="478"/>
          <ac:spMkLst>
            <pc:docMk/>
            <pc:sldMk cId="2931380604" sldId="6841"/>
            <ac:spMk id="84" creationId="{2A3FCD92-03DF-4070-8CA9-F758B0F138BB}"/>
          </ac:spMkLst>
        </pc:spChg>
        <pc:spChg chg="del">
          <ac:chgData name="Smarius, John" userId="c30baacd-31b9-4ea6-b79e-1b4cd3c35358" providerId="ADAL" clId="{9FC73414-DBF0-425E-B7B2-1E158BB9E6C1}" dt="2023-01-19T09:05:16.771" v="2810" actId="478"/>
          <ac:spMkLst>
            <pc:docMk/>
            <pc:sldMk cId="2931380604" sldId="6841"/>
            <ac:spMk id="85" creationId="{3E6E4B71-FDFF-4570-AC08-D9838CE3F903}"/>
          </ac:spMkLst>
        </pc:spChg>
        <pc:spChg chg="add mod">
          <ac:chgData name="Smarius, John" userId="c30baacd-31b9-4ea6-b79e-1b4cd3c35358" providerId="ADAL" clId="{9FC73414-DBF0-425E-B7B2-1E158BB9E6C1}" dt="2023-01-19T09:28:14.494" v="2978" actId="20577"/>
          <ac:spMkLst>
            <pc:docMk/>
            <pc:sldMk cId="2931380604" sldId="6841"/>
            <ac:spMk id="88" creationId="{61DED2EA-8F16-4833-95E6-3A4C7B788B34}"/>
          </ac:spMkLst>
        </pc:spChg>
        <pc:spChg chg="add mod">
          <ac:chgData name="Smarius, John" userId="c30baacd-31b9-4ea6-b79e-1b4cd3c35358" providerId="ADAL" clId="{9FC73414-DBF0-425E-B7B2-1E158BB9E6C1}" dt="2023-01-19T09:28:19.878" v="2979" actId="20577"/>
          <ac:spMkLst>
            <pc:docMk/>
            <pc:sldMk cId="2931380604" sldId="6841"/>
            <ac:spMk id="89" creationId="{341F1604-8F68-4578-8D84-AE6323F24A56}"/>
          </ac:spMkLst>
        </pc:spChg>
        <pc:spChg chg="add mod">
          <ac:chgData name="Smarius, John" userId="c30baacd-31b9-4ea6-b79e-1b4cd3c35358" providerId="ADAL" clId="{9FC73414-DBF0-425E-B7B2-1E158BB9E6C1}" dt="2023-01-19T09:27:09.261" v="2963" actId="20577"/>
          <ac:spMkLst>
            <pc:docMk/>
            <pc:sldMk cId="2931380604" sldId="6841"/>
            <ac:spMk id="90" creationId="{D62B5DFB-3CC9-42CE-918B-599868599801}"/>
          </ac:spMkLst>
        </pc:spChg>
        <pc:spChg chg="add mod">
          <ac:chgData name="Smarius, John" userId="c30baacd-31b9-4ea6-b79e-1b4cd3c35358" providerId="ADAL" clId="{9FC73414-DBF0-425E-B7B2-1E158BB9E6C1}" dt="2023-01-19T09:27:17.760" v="2964" actId="20577"/>
          <ac:spMkLst>
            <pc:docMk/>
            <pc:sldMk cId="2931380604" sldId="6841"/>
            <ac:spMk id="91" creationId="{8BEC7FDE-0D92-489D-97CB-91F7FF6DAC7F}"/>
          </ac:spMkLst>
        </pc:spChg>
        <pc:spChg chg="add mod">
          <ac:chgData name="Smarius, John" userId="c30baacd-31b9-4ea6-b79e-1b4cd3c35358" providerId="ADAL" clId="{9FC73414-DBF0-425E-B7B2-1E158BB9E6C1}" dt="2023-01-19T09:27:22.661" v="2965" actId="20577"/>
          <ac:spMkLst>
            <pc:docMk/>
            <pc:sldMk cId="2931380604" sldId="6841"/>
            <ac:spMk id="92" creationId="{12C74B31-1AAE-46A9-A58D-CE999CBA5708}"/>
          </ac:spMkLst>
        </pc:spChg>
        <pc:spChg chg="add mod">
          <ac:chgData name="Smarius, John" userId="c30baacd-31b9-4ea6-b79e-1b4cd3c35358" providerId="ADAL" clId="{9FC73414-DBF0-425E-B7B2-1E158BB9E6C1}" dt="2023-01-19T09:27:26.762" v="2966" actId="20577"/>
          <ac:spMkLst>
            <pc:docMk/>
            <pc:sldMk cId="2931380604" sldId="6841"/>
            <ac:spMk id="93" creationId="{5541E85B-D667-4486-8CB2-C4D51F2CFB16}"/>
          </ac:spMkLst>
        </pc:spChg>
        <pc:spChg chg="mod">
          <ac:chgData name="Smarius, John" userId="c30baacd-31b9-4ea6-b79e-1b4cd3c35358" providerId="ADAL" clId="{9FC73414-DBF0-425E-B7B2-1E158BB9E6C1}" dt="2023-01-19T08:50:46.354" v="2633" actId="20577"/>
          <ac:spMkLst>
            <pc:docMk/>
            <pc:sldMk cId="2931380604" sldId="6841"/>
            <ac:spMk id="94" creationId="{BE8D8955-CDE1-4B51-8259-CE95FD4970C4}"/>
          </ac:spMkLst>
        </pc:spChg>
        <pc:spChg chg="mod">
          <ac:chgData name="Smarius, John" userId="c30baacd-31b9-4ea6-b79e-1b4cd3c35358" providerId="ADAL" clId="{9FC73414-DBF0-425E-B7B2-1E158BB9E6C1}" dt="2023-01-19T09:19:04.703" v="2896"/>
          <ac:spMkLst>
            <pc:docMk/>
            <pc:sldMk cId="2931380604" sldId="6841"/>
            <ac:spMk id="95" creationId="{4C857EA8-76EC-475B-A87C-672DD792D997}"/>
          </ac:spMkLst>
        </pc:spChg>
        <pc:spChg chg="add mod">
          <ac:chgData name="Smarius, John" userId="c30baacd-31b9-4ea6-b79e-1b4cd3c35358" providerId="ADAL" clId="{9FC73414-DBF0-425E-B7B2-1E158BB9E6C1}" dt="2023-01-19T09:27:30.505" v="2967" actId="20577"/>
          <ac:spMkLst>
            <pc:docMk/>
            <pc:sldMk cId="2931380604" sldId="6841"/>
            <ac:spMk id="96" creationId="{CDAE5774-543A-475A-9294-27E8B94C36E3}"/>
          </ac:spMkLst>
        </pc:spChg>
        <pc:spChg chg="add mod">
          <ac:chgData name="Smarius, John" userId="c30baacd-31b9-4ea6-b79e-1b4cd3c35358" providerId="ADAL" clId="{9FC73414-DBF0-425E-B7B2-1E158BB9E6C1}" dt="2023-01-19T09:30:20.177" v="3002" actId="20577"/>
          <ac:spMkLst>
            <pc:docMk/>
            <pc:sldMk cId="2931380604" sldId="6841"/>
            <ac:spMk id="97" creationId="{4CF38F60-3E0F-4873-A88B-C0D43F4DC1C4}"/>
          </ac:spMkLst>
        </pc:spChg>
        <pc:spChg chg="add mod">
          <ac:chgData name="Smarius, John" userId="c30baacd-31b9-4ea6-b79e-1b4cd3c35358" providerId="ADAL" clId="{9FC73414-DBF0-425E-B7B2-1E158BB9E6C1}" dt="2023-01-19T09:31:59.076" v="3007" actId="20577"/>
          <ac:spMkLst>
            <pc:docMk/>
            <pc:sldMk cId="2931380604" sldId="6841"/>
            <ac:spMk id="137" creationId="{90F484DB-5037-43FD-9FD6-2420CF6EC4B3}"/>
          </ac:spMkLst>
        </pc:spChg>
        <pc:spChg chg="add mod">
          <ac:chgData name="Smarius, John" userId="c30baacd-31b9-4ea6-b79e-1b4cd3c35358" providerId="ADAL" clId="{9FC73414-DBF0-425E-B7B2-1E158BB9E6C1}" dt="2023-01-19T09:30:54.870" v="3004" actId="1076"/>
          <ac:spMkLst>
            <pc:docMk/>
            <pc:sldMk cId="2931380604" sldId="6841"/>
            <ac:spMk id="138" creationId="{755F0BBD-B966-46F4-833D-D11224887A23}"/>
          </ac:spMkLst>
        </pc:spChg>
        <pc:spChg chg="add mod">
          <ac:chgData name="Smarius, John" userId="c30baacd-31b9-4ea6-b79e-1b4cd3c35358" providerId="ADAL" clId="{9FC73414-DBF0-425E-B7B2-1E158BB9E6C1}" dt="2023-01-19T09:32:14.642" v="3008" actId="20577"/>
          <ac:spMkLst>
            <pc:docMk/>
            <pc:sldMk cId="2931380604" sldId="6841"/>
            <ac:spMk id="139" creationId="{9F50BA6B-5D44-49DC-A3E1-CC0F4CDE2F89}"/>
          </ac:spMkLst>
        </pc:spChg>
        <pc:spChg chg="add del mod">
          <ac:chgData name="Smarius, John" userId="c30baacd-31b9-4ea6-b79e-1b4cd3c35358" providerId="ADAL" clId="{9FC73414-DBF0-425E-B7B2-1E158BB9E6C1}" dt="2023-01-20T09:18:29.346" v="3544" actId="478"/>
          <ac:spMkLst>
            <pc:docMk/>
            <pc:sldMk cId="2931380604" sldId="6841"/>
            <ac:spMk id="140" creationId="{8B3AFBB5-1F74-43FA-BC74-3BDAE7060E66}"/>
          </ac:spMkLst>
        </pc:spChg>
        <pc:spChg chg="add del mod">
          <ac:chgData name="Smarius, John" userId="c30baacd-31b9-4ea6-b79e-1b4cd3c35358" providerId="ADAL" clId="{9FC73414-DBF0-425E-B7B2-1E158BB9E6C1}" dt="2023-01-20T14:37:00.830" v="4053" actId="21"/>
          <ac:spMkLst>
            <pc:docMk/>
            <pc:sldMk cId="2931380604" sldId="6841"/>
            <ac:spMk id="141" creationId="{67A4861B-7F78-4201-B1F2-9D2268BE81D7}"/>
          </ac:spMkLst>
        </pc:spChg>
        <pc:spChg chg="add del mod">
          <ac:chgData name="Smarius, John" userId="c30baacd-31b9-4ea6-b79e-1b4cd3c35358" providerId="ADAL" clId="{9FC73414-DBF0-425E-B7B2-1E158BB9E6C1}" dt="2023-01-20T14:37:00.830" v="4053" actId="21"/>
          <ac:spMkLst>
            <pc:docMk/>
            <pc:sldMk cId="2931380604" sldId="6841"/>
            <ac:spMk id="142" creationId="{0B22E188-3DE8-452F-8CCA-96CB9E51AC87}"/>
          </ac:spMkLst>
        </pc:spChg>
        <pc:spChg chg="add del mod">
          <ac:chgData name="Smarius, John" userId="c30baacd-31b9-4ea6-b79e-1b4cd3c35358" providerId="ADAL" clId="{9FC73414-DBF0-425E-B7B2-1E158BB9E6C1}" dt="2023-01-20T14:37:00.830" v="4053" actId="21"/>
          <ac:spMkLst>
            <pc:docMk/>
            <pc:sldMk cId="2931380604" sldId="6841"/>
            <ac:spMk id="143" creationId="{2508865D-A28E-4A09-BB09-51BD7E48EF72}"/>
          </ac:spMkLst>
        </pc:spChg>
        <pc:spChg chg="add del mod">
          <ac:chgData name="Smarius, John" userId="c30baacd-31b9-4ea6-b79e-1b4cd3c35358" providerId="ADAL" clId="{9FC73414-DBF0-425E-B7B2-1E158BB9E6C1}" dt="2023-01-20T14:37:00.830" v="4053" actId="21"/>
          <ac:spMkLst>
            <pc:docMk/>
            <pc:sldMk cId="2931380604" sldId="6841"/>
            <ac:spMk id="144" creationId="{00134FDF-2881-4942-AC60-0388D16A3D45}"/>
          </ac:spMkLst>
        </pc:spChg>
        <pc:spChg chg="add del mod">
          <ac:chgData name="Smarius, John" userId="c30baacd-31b9-4ea6-b79e-1b4cd3c35358" providerId="ADAL" clId="{9FC73414-DBF0-425E-B7B2-1E158BB9E6C1}" dt="2023-01-20T14:37:00.830" v="4053" actId="21"/>
          <ac:spMkLst>
            <pc:docMk/>
            <pc:sldMk cId="2931380604" sldId="6841"/>
            <ac:spMk id="145" creationId="{C28A8649-0F7F-4863-99CD-D8F5CAB38169}"/>
          </ac:spMkLst>
        </pc:spChg>
        <pc:spChg chg="add del mod">
          <ac:chgData name="Smarius, John" userId="c30baacd-31b9-4ea6-b79e-1b4cd3c35358" providerId="ADAL" clId="{9FC73414-DBF0-425E-B7B2-1E158BB9E6C1}" dt="2023-01-20T14:37:00.830" v="4053" actId="21"/>
          <ac:spMkLst>
            <pc:docMk/>
            <pc:sldMk cId="2931380604" sldId="6841"/>
            <ac:spMk id="146" creationId="{751375ED-8EB2-4E12-B6B7-272DF3BFE907}"/>
          </ac:spMkLst>
        </pc:spChg>
        <pc:spChg chg="add del mod">
          <ac:chgData name="Smarius, John" userId="c30baacd-31b9-4ea6-b79e-1b4cd3c35358" providerId="ADAL" clId="{9FC73414-DBF0-425E-B7B2-1E158BB9E6C1}" dt="2023-01-20T14:37:00.830" v="4053" actId="21"/>
          <ac:spMkLst>
            <pc:docMk/>
            <pc:sldMk cId="2931380604" sldId="6841"/>
            <ac:spMk id="147" creationId="{B553B2E9-53FC-47A9-B9C7-CFAD559A79FD}"/>
          </ac:spMkLst>
        </pc:spChg>
        <pc:spChg chg="add del mod">
          <ac:chgData name="Smarius, John" userId="c30baacd-31b9-4ea6-b79e-1b4cd3c35358" providerId="ADAL" clId="{9FC73414-DBF0-425E-B7B2-1E158BB9E6C1}" dt="2023-01-20T14:37:00.830" v="4053" actId="21"/>
          <ac:spMkLst>
            <pc:docMk/>
            <pc:sldMk cId="2931380604" sldId="6841"/>
            <ac:spMk id="148" creationId="{93ABDD42-9B28-4A03-AC43-DDCEC479C9A7}"/>
          </ac:spMkLst>
        </pc:spChg>
        <pc:spChg chg="add del mod">
          <ac:chgData name="Smarius, John" userId="c30baacd-31b9-4ea6-b79e-1b4cd3c35358" providerId="ADAL" clId="{9FC73414-DBF0-425E-B7B2-1E158BB9E6C1}" dt="2023-01-20T14:37:00.830" v="4053" actId="21"/>
          <ac:spMkLst>
            <pc:docMk/>
            <pc:sldMk cId="2931380604" sldId="6841"/>
            <ac:spMk id="149" creationId="{52714697-0DA5-40F5-8BFB-1723CBE63D45}"/>
          </ac:spMkLst>
        </pc:spChg>
        <pc:spChg chg="add del mod">
          <ac:chgData name="Smarius, John" userId="c30baacd-31b9-4ea6-b79e-1b4cd3c35358" providerId="ADAL" clId="{9FC73414-DBF0-425E-B7B2-1E158BB9E6C1}" dt="2023-01-20T14:37:00.830" v="4053" actId="21"/>
          <ac:spMkLst>
            <pc:docMk/>
            <pc:sldMk cId="2931380604" sldId="6841"/>
            <ac:spMk id="150" creationId="{9399B76C-3E3E-433D-B298-EC7561601968}"/>
          </ac:spMkLst>
        </pc:spChg>
        <pc:spChg chg="add del mod">
          <ac:chgData name="Smarius, John" userId="c30baacd-31b9-4ea6-b79e-1b4cd3c35358" providerId="ADAL" clId="{9FC73414-DBF0-425E-B7B2-1E158BB9E6C1}" dt="2023-01-20T14:37:00.830" v="4053" actId="21"/>
          <ac:spMkLst>
            <pc:docMk/>
            <pc:sldMk cId="2931380604" sldId="6841"/>
            <ac:spMk id="151" creationId="{6D63D3EE-FF77-402A-BD27-37DC2DF89482}"/>
          </ac:spMkLst>
        </pc:spChg>
        <pc:spChg chg="add del mod">
          <ac:chgData name="Smarius, John" userId="c30baacd-31b9-4ea6-b79e-1b4cd3c35358" providerId="ADAL" clId="{9FC73414-DBF0-425E-B7B2-1E158BB9E6C1}" dt="2023-01-20T14:37:00.830" v="4053" actId="21"/>
          <ac:spMkLst>
            <pc:docMk/>
            <pc:sldMk cId="2931380604" sldId="6841"/>
            <ac:spMk id="152" creationId="{5942EDA0-8E0C-4E6D-92C2-B54EC21D10AC}"/>
          </ac:spMkLst>
        </pc:spChg>
        <pc:spChg chg="add del mod">
          <ac:chgData name="Smarius, John" userId="c30baacd-31b9-4ea6-b79e-1b4cd3c35358" providerId="ADAL" clId="{9FC73414-DBF0-425E-B7B2-1E158BB9E6C1}" dt="2023-01-20T14:37:00.830" v="4053" actId="21"/>
          <ac:spMkLst>
            <pc:docMk/>
            <pc:sldMk cId="2931380604" sldId="6841"/>
            <ac:spMk id="153" creationId="{6AF7D09F-B785-432D-AFC0-9BF589E2A6EF}"/>
          </ac:spMkLst>
        </pc:spChg>
        <pc:spChg chg="add del mod">
          <ac:chgData name="Smarius, John" userId="c30baacd-31b9-4ea6-b79e-1b4cd3c35358" providerId="ADAL" clId="{9FC73414-DBF0-425E-B7B2-1E158BB9E6C1}" dt="2023-01-20T14:37:00.830" v="4053" actId="21"/>
          <ac:spMkLst>
            <pc:docMk/>
            <pc:sldMk cId="2931380604" sldId="6841"/>
            <ac:spMk id="154" creationId="{DA5308DB-DE9D-4F06-8284-861380E7DA29}"/>
          </ac:spMkLst>
        </pc:spChg>
        <pc:spChg chg="add del mod">
          <ac:chgData name="Smarius, John" userId="c30baacd-31b9-4ea6-b79e-1b4cd3c35358" providerId="ADAL" clId="{9FC73414-DBF0-425E-B7B2-1E158BB9E6C1}" dt="2023-01-20T14:37:00.830" v="4053" actId="21"/>
          <ac:spMkLst>
            <pc:docMk/>
            <pc:sldMk cId="2931380604" sldId="6841"/>
            <ac:spMk id="155" creationId="{FDB9EC73-8E25-45FF-B54B-490B900F6EEF}"/>
          </ac:spMkLst>
        </pc:spChg>
        <pc:spChg chg="add del mod">
          <ac:chgData name="Smarius, John" userId="c30baacd-31b9-4ea6-b79e-1b4cd3c35358" providerId="ADAL" clId="{9FC73414-DBF0-425E-B7B2-1E158BB9E6C1}" dt="2023-01-20T14:37:00.830" v="4053" actId="21"/>
          <ac:spMkLst>
            <pc:docMk/>
            <pc:sldMk cId="2931380604" sldId="6841"/>
            <ac:spMk id="156" creationId="{EDFB261A-9F1E-489D-AA2A-9DA72A53B8CF}"/>
          </ac:spMkLst>
        </pc:spChg>
        <pc:spChg chg="add del mod">
          <ac:chgData name="Smarius, John" userId="c30baacd-31b9-4ea6-b79e-1b4cd3c35358" providerId="ADAL" clId="{9FC73414-DBF0-425E-B7B2-1E158BB9E6C1}" dt="2023-01-20T14:37:00.830" v="4053" actId="21"/>
          <ac:spMkLst>
            <pc:docMk/>
            <pc:sldMk cId="2931380604" sldId="6841"/>
            <ac:spMk id="157" creationId="{B0C19E69-560D-4049-85E4-6BB55B6473D1}"/>
          </ac:spMkLst>
        </pc:spChg>
        <pc:spChg chg="add del mod">
          <ac:chgData name="Smarius, John" userId="c30baacd-31b9-4ea6-b79e-1b4cd3c35358" providerId="ADAL" clId="{9FC73414-DBF0-425E-B7B2-1E158BB9E6C1}" dt="2023-01-20T14:37:00.830" v="4053" actId="21"/>
          <ac:spMkLst>
            <pc:docMk/>
            <pc:sldMk cId="2931380604" sldId="6841"/>
            <ac:spMk id="158" creationId="{FE776061-0435-4926-9985-FEBF8DDF8CFB}"/>
          </ac:spMkLst>
        </pc:spChg>
        <pc:spChg chg="add del mod">
          <ac:chgData name="Smarius, John" userId="c30baacd-31b9-4ea6-b79e-1b4cd3c35358" providerId="ADAL" clId="{9FC73414-DBF0-425E-B7B2-1E158BB9E6C1}" dt="2023-01-20T14:37:00.830" v="4053" actId="21"/>
          <ac:spMkLst>
            <pc:docMk/>
            <pc:sldMk cId="2931380604" sldId="6841"/>
            <ac:spMk id="159" creationId="{2DFF9468-002A-40DB-A6A5-ACFB2EEA3829}"/>
          </ac:spMkLst>
        </pc:spChg>
        <pc:spChg chg="add del mod">
          <ac:chgData name="Smarius, John" userId="c30baacd-31b9-4ea6-b79e-1b4cd3c35358" providerId="ADAL" clId="{9FC73414-DBF0-425E-B7B2-1E158BB9E6C1}" dt="2023-01-20T14:37:00.830" v="4053" actId="21"/>
          <ac:spMkLst>
            <pc:docMk/>
            <pc:sldMk cId="2931380604" sldId="6841"/>
            <ac:spMk id="160" creationId="{D2A298AE-F732-4F64-8C0A-ADAE7729E76F}"/>
          </ac:spMkLst>
        </pc:spChg>
        <pc:spChg chg="add del mod">
          <ac:chgData name="Smarius, John" userId="c30baacd-31b9-4ea6-b79e-1b4cd3c35358" providerId="ADAL" clId="{9FC73414-DBF0-425E-B7B2-1E158BB9E6C1}" dt="2023-01-20T14:37:00.830" v="4053" actId="21"/>
          <ac:spMkLst>
            <pc:docMk/>
            <pc:sldMk cId="2931380604" sldId="6841"/>
            <ac:spMk id="161" creationId="{B628FE86-03E4-48AA-8497-9C04034AA074}"/>
          </ac:spMkLst>
        </pc:spChg>
        <pc:spChg chg="add del mod">
          <ac:chgData name="Smarius, John" userId="c30baacd-31b9-4ea6-b79e-1b4cd3c35358" providerId="ADAL" clId="{9FC73414-DBF0-425E-B7B2-1E158BB9E6C1}" dt="2023-01-20T14:37:00.830" v="4053" actId="21"/>
          <ac:spMkLst>
            <pc:docMk/>
            <pc:sldMk cId="2931380604" sldId="6841"/>
            <ac:spMk id="162" creationId="{73301153-9454-4CE0-949F-CCA82705CDF3}"/>
          </ac:spMkLst>
        </pc:spChg>
        <pc:spChg chg="add del mod">
          <ac:chgData name="Smarius, John" userId="c30baacd-31b9-4ea6-b79e-1b4cd3c35358" providerId="ADAL" clId="{9FC73414-DBF0-425E-B7B2-1E158BB9E6C1}" dt="2023-01-20T14:37:00.830" v="4053" actId="21"/>
          <ac:spMkLst>
            <pc:docMk/>
            <pc:sldMk cId="2931380604" sldId="6841"/>
            <ac:spMk id="163" creationId="{D620B419-C577-4728-876C-16CA958F325D}"/>
          </ac:spMkLst>
        </pc:spChg>
        <pc:spChg chg="add del mod">
          <ac:chgData name="Smarius, John" userId="c30baacd-31b9-4ea6-b79e-1b4cd3c35358" providerId="ADAL" clId="{9FC73414-DBF0-425E-B7B2-1E158BB9E6C1}" dt="2023-01-20T14:37:00.830" v="4053" actId="21"/>
          <ac:spMkLst>
            <pc:docMk/>
            <pc:sldMk cId="2931380604" sldId="6841"/>
            <ac:spMk id="164" creationId="{F88E9D0D-1D9B-4640-99C7-A83C6B8D1E15}"/>
          </ac:spMkLst>
        </pc:spChg>
        <pc:spChg chg="add del mod">
          <ac:chgData name="Smarius, John" userId="c30baacd-31b9-4ea6-b79e-1b4cd3c35358" providerId="ADAL" clId="{9FC73414-DBF0-425E-B7B2-1E158BB9E6C1}" dt="2023-01-20T14:37:00.830" v="4053" actId="21"/>
          <ac:spMkLst>
            <pc:docMk/>
            <pc:sldMk cId="2931380604" sldId="6841"/>
            <ac:spMk id="165" creationId="{00F60B5B-5B04-44BE-8EA9-707B9CD904A5}"/>
          </ac:spMkLst>
        </pc:spChg>
        <pc:spChg chg="add del mod">
          <ac:chgData name="Smarius, John" userId="c30baacd-31b9-4ea6-b79e-1b4cd3c35358" providerId="ADAL" clId="{9FC73414-DBF0-425E-B7B2-1E158BB9E6C1}" dt="2023-01-20T14:37:00.830" v="4053" actId="21"/>
          <ac:spMkLst>
            <pc:docMk/>
            <pc:sldMk cId="2931380604" sldId="6841"/>
            <ac:spMk id="166" creationId="{F386D5E8-C43C-4DFF-9E6F-31BAE5E9A25B}"/>
          </ac:spMkLst>
        </pc:spChg>
        <pc:spChg chg="add del mod">
          <ac:chgData name="Smarius, John" userId="c30baacd-31b9-4ea6-b79e-1b4cd3c35358" providerId="ADAL" clId="{9FC73414-DBF0-425E-B7B2-1E158BB9E6C1}" dt="2023-01-20T14:37:00.830" v="4053" actId="21"/>
          <ac:spMkLst>
            <pc:docMk/>
            <pc:sldMk cId="2931380604" sldId="6841"/>
            <ac:spMk id="167" creationId="{EBF165A1-FB20-4F5A-9CA1-253AED076127}"/>
          </ac:spMkLst>
        </pc:spChg>
        <pc:spChg chg="add del mod">
          <ac:chgData name="Smarius, John" userId="c30baacd-31b9-4ea6-b79e-1b4cd3c35358" providerId="ADAL" clId="{9FC73414-DBF0-425E-B7B2-1E158BB9E6C1}" dt="2023-01-20T14:37:00.830" v="4053" actId="21"/>
          <ac:spMkLst>
            <pc:docMk/>
            <pc:sldMk cId="2931380604" sldId="6841"/>
            <ac:spMk id="168" creationId="{A2644976-11FC-4CEB-999E-3632D10A5A7D}"/>
          </ac:spMkLst>
        </pc:spChg>
        <pc:spChg chg="add del mod">
          <ac:chgData name="Smarius, John" userId="c30baacd-31b9-4ea6-b79e-1b4cd3c35358" providerId="ADAL" clId="{9FC73414-DBF0-425E-B7B2-1E158BB9E6C1}" dt="2023-01-20T14:37:00.830" v="4053" actId="21"/>
          <ac:spMkLst>
            <pc:docMk/>
            <pc:sldMk cId="2931380604" sldId="6841"/>
            <ac:spMk id="169" creationId="{2B392CAA-77A8-4383-8723-31A6F1B35142}"/>
          </ac:spMkLst>
        </pc:spChg>
        <pc:spChg chg="add del mod">
          <ac:chgData name="Smarius, John" userId="c30baacd-31b9-4ea6-b79e-1b4cd3c35358" providerId="ADAL" clId="{9FC73414-DBF0-425E-B7B2-1E158BB9E6C1}" dt="2023-01-20T14:37:00.830" v="4053" actId="21"/>
          <ac:spMkLst>
            <pc:docMk/>
            <pc:sldMk cId="2931380604" sldId="6841"/>
            <ac:spMk id="170" creationId="{842788D8-3C3D-45E2-B207-79CC2394264D}"/>
          </ac:spMkLst>
        </pc:spChg>
        <pc:spChg chg="add del mod">
          <ac:chgData name="Smarius, John" userId="c30baacd-31b9-4ea6-b79e-1b4cd3c35358" providerId="ADAL" clId="{9FC73414-DBF0-425E-B7B2-1E158BB9E6C1}" dt="2023-01-20T14:37:00.830" v="4053" actId="21"/>
          <ac:spMkLst>
            <pc:docMk/>
            <pc:sldMk cId="2931380604" sldId="6841"/>
            <ac:spMk id="171" creationId="{84590836-DDCB-494F-8D74-6EE6F8F17B2B}"/>
          </ac:spMkLst>
        </pc:spChg>
        <pc:spChg chg="add del mod">
          <ac:chgData name="Smarius, John" userId="c30baacd-31b9-4ea6-b79e-1b4cd3c35358" providerId="ADAL" clId="{9FC73414-DBF0-425E-B7B2-1E158BB9E6C1}" dt="2023-01-20T14:37:00.830" v="4053" actId="21"/>
          <ac:spMkLst>
            <pc:docMk/>
            <pc:sldMk cId="2931380604" sldId="6841"/>
            <ac:spMk id="172" creationId="{0485694D-8840-4CF5-B65B-2480749D20DD}"/>
          </ac:spMkLst>
        </pc:spChg>
        <pc:spChg chg="add del mod">
          <ac:chgData name="Smarius, John" userId="c30baacd-31b9-4ea6-b79e-1b4cd3c35358" providerId="ADAL" clId="{9FC73414-DBF0-425E-B7B2-1E158BB9E6C1}" dt="2023-01-20T14:37:00.830" v="4053" actId="21"/>
          <ac:spMkLst>
            <pc:docMk/>
            <pc:sldMk cId="2931380604" sldId="6841"/>
            <ac:spMk id="173" creationId="{573C3785-72C9-41C0-B842-81095AEF135C}"/>
          </ac:spMkLst>
        </pc:spChg>
        <pc:spChg chg="add del mod">
          <ac:chgData name="Smarius, John" userId="c30baacd-31b9-4ea6-b79e-1b4cd3c35358" providerId="ADAL" clId="{9FC73414-DBF0-425E-B7B2-1E158BB9E6C1}" dt="2023-01-20T14:37:00.830" v="4053" actId="21"/>
          <ac:spMkLst>
            <pc:docMk/>
            <pc:sldMk cId="2931380604" sldId="6841"/>
            <ac:spMk id="174" creationId="{146295C0-C561-44C3-A4ED-F2F643B37935}"/>
          </ac:spMkLst>
        </pc:spChg>
        <pc:spChg chg="add mod ord">
          <ac:chgData name="Smarius, John" userId="c30baacd-31b9-4ea6-b79e-1b4cd3c35358" providerId="ADAL" clId="{9FC73414-DBF0-425E-B7B2-1E158BB9E6C1}" dt="2023-01-20T14:02:05.655" v="3701" actId="167"/>
          <ac:spMkLst>
            <pc:docMk/>
            <pc:sldMk cId="2931380604" sldId="6841"/>
            <ac:spMk id="175" creationId="{5471523C-891F-41B0-A2E2-DBAF83B23CAC}"/>
          </ac:spMkLst>
        </pc:spChg>
        <pc:spChg chg="add mod ord">
          <ac:chgData name="Smarius, John" userId="c30baacd-31b9-4ea6-b79e-1b4cd3c35358" providerId="ADAL" clId="{9FC73414-DBF0-425E-B7B2-1E158BB9E6C1}" dt="2023-01-20T14:02:05.655" v="3701" actId="167"/>
          <ac:spMkLst>
            <pc:docMk/>
            <pc:sldMk cId="2931380604" sldId="6841"/>
            <ac:spMk id="176" creationId="{4E65E152-B510-4F01-BFA4-081D28AC8DA1}"/>
          </ac:spMkLst>
        </pc:spChg>
        <pc:spChg chg="add mod ord">
          <ac:chgData name="Smarius, John" userId="c30baacd-31b9-4ea6-b79e-1b4cd3c35358" providerId="ADAL" clId="{9FC73414-DBF0-425E-B7B2-1E158BB9E6C1}" dt="2023-01-20T14:02:05.655" v="3701" actId="167"/>
          <ac:spMkLst>
            <pc:docMk/>
            <pc:sldMk cId="2931380604" sldId="6841"/>
            <ac:spMk id="177" creationId="{8C9EF4DD-72AE-4BC6-911A-5553B3266A13}"/>
          </ac:spMkLst>
        </pc:spChg>
        <pc:spChg chg="add mod ord">
          <ac:chgData name="Smarius, John" userId="c30baacd-31b9-4ea6-b79e-1b4cd3c35358" providerId="ADAL" clId="{9FC73414-DBF0-425E-B7B2-1E158BB9E6C1}" dt="2023-01-20T14:02:05.655" v="3701" actId="167"/>
          <ac:spMkLst>
            <pc:docMk/>
            <pc:sldMk cId="2931380604" sldId="6841"/>
            <ac:spMk id="178" creationId="{70954BE3-10C9-4242-BC9D-1C42C7DCB509}"/>
          </ac:spMkLst>
        </pc:spChg>
        <pc:spChg chg="add mod ord">
          <ac:chgData name="Smarius, John" userId="c30baacd-31b9-4ea6-b79e-1b4cd3c35358" providerId="ADAL" clId="{9FC73414-DBF0-425E-B7B2-1E158BB9E6C1}" dt="2023-01-20T14:02:05.655" v="3701" actId="167"/>
          <ac:spMkLst>
            <pc:docMk/>
            <pc:sldMk cId="2931380604" sldId="6841"/>
            <ac:spMk id="179" creationId="{705BA699-914D-48CC-81F2-3FC969DF95AE}"/>
          </ac:spMkLst>
        </pc:spChg>
        <pc:spChg chg="add mod ord">
          <ac:chgData name="Smarius, John" userId="c30baacd-31b9-4ea6-b79e-1b4cd3c35358" providerId="ADAL" clId="{9FC73414-DBF0-425E-B7B2-1E158BB9E6C1}" dt="2023-01-20T14:02:05.655" v="3701" actId="167"/>
          <ac:spMkLst>
            <pc:docMk/>
            <pc:sldMk cId="2931380604" sldId="6841"/>
            <ac:spMk id="180" creationId="{9596600F-542F-4801-8F94-9CBDE63A9CFF}"/>
          </ac:spMkLst>
        </pc:spChg>
        <pc:spChg chg="add mod ord">
          <ac:chgData name="Smarius, John" userId="c30baacd-31b9-4ea6-b79e-1b4cd3c35358" providerId="ADAL" clId="{9FC73414-DBF0-425E-B7B2-1E158BB9E6C1}" dt="2023-01-20T14:02:05.655" v="3701" actId="167"/>
          <ac:spMkLst>
            <pc:docMk/>
            <pc:sldMk cId="2931380604" sldId="6841"/>
            <ac:spMk id="181" creationId="{12845877-243F-4506-8B86-D24DE9F5D771}"/>
          </ac:spMkLst>
        </pc:spChg>
        <pc:spChg chg="add mod ord">
          <ac:chgData name="Smarius, John" userId="c30baacd-31b9-4ea6-b79e-1b4cd3c35358" providerId="ADAL" clId="{9FC73414-DBF0-425E-B7B2-1E158BB9E6C1}" dt="2023-01-20T14:02:05.655" v="3701" actId="167"/>
          <ac:spMkLst>
            <pc:docMk/>
            <pc:sldMk cId="2931380604" sldId="6841"/>
            <ac:spMk id="182" creationId="{562A83CC-4DE5-47ED-9FEA-1DE9B4679DA6}"/>
          </ac:spMkLst>
        </pc:spChg>
        <pc:spChg chg="add mod ord">
          <ac:chgData name="Smarius, John" userId="c30baacd-31b9-4ea6-b79e-1b4cd3c35358" providerId="ADAL" clId="{9FC73414-DBF0-425E-B7B2-1E158BB9E6C1}" dt="2023-01-20T14:02:05.655" v="3701" actId="167"/>
          <ac:spMkLst>
            <pc:docMk/>
            <pc:sldMk cId="2931380604" sldId="6841"/>
            <ac:spMk id="183" creationId="{C6E8A246-EB64-4650-97B6-234CA97258DE}"/>
          </ac:spMkLst>
        </pc:spChg>
        <pc:spChg chg="add mod ord">
          <ac:chgData name="Smarius, John" userId="c30baacd-31b9-4ea6-b79e-1b4cd3c35358" providerId="ADAL" clId="{9FC73414-DBF0-425E-B7B2-1E158BB9E6C1}" dt="2023-01-20T14:02:05.655" v="3701" actId="167"/>
          <ac:spMkLst>
            <pc:docMk/>
            <pc:sldMk cId="2931380604" sldId="6841"/>
            <ac:spMk id="184" creationId="{E0B9948D-40E5-49A6-ABD9-3B0E6BC37A02}"/>
          </ac:spMkLst>
        </pc:spChg>
        <pc:spChg chg="add mod ord">
          <ac:chgData name="Smarius, John" userId="c30baacd-31b9-4ea6-b79e-1b4cd3c35358" providerId="ADAL" clId="{9FC73414-DBF0-425E-B7B2-1E158BB9E6C1}" dt="2023-01-20T14:02:05.655" v="3701" actId="167"/>
          <ac:spMkLst>
            <pc:docMk/>
            <pc:sldMk cId="2931380604" sldId="6841"/>
            <ac:spMk id="185" creationId="{1A28952C-4FE4-4B0B-9A9E-0E0C1ECC106D}"/>
          </ac:spMkLst>
        </pc:spChg>
        <pc:spChg chg="add mod ord">
          <ac:chgData name="Smarius, John" userId="c30baacd-31b9-4ea6-b79e-1b4cd3c35358" providerId="ADAL" clId="{9FC73414-DBF0-425E-B7B2-1E158BB9E6C1}" dt="2023-01-20T14:02:05.655" v="3701" actId="167"/>
          <ac:spMkLst>
            <pc:docMk/>
            <pc:sldMk cId="2931380604" sldId="6841"/>
            <ac:spMk id="186" creationId="{C2FBFE13-E3A7-4FB9-89C9-A7EB60456B8F}"/>
          </ac:spMkLst>
        </pc:spChg>
        <pc:spChg chg="add mod ord">
          <ac:chgData name="Smarius, John" userId="c30baacd-31b9-4ea6-b79e-1b4cd3c35358" providerId="ADAL" clId="{9FC73414-DBF0-425E-B7B2-1E158BB9E6C1}" dt="2023-01-20T14:02:05.655" v="3701" actId="167"/>
          <ac:spMkLst>
            <pc:docMk/>
            <pc:sldMk cId="2931380604" sldId="6841"/>
            <ac:spMk id="187" creationId="{4FEA8726-A68E-4572-AF33-92FC995A8467}"/>
          </ac:spMkLst>
        </pc:spChg>
        <pc:spChg chg="add mod ord">
          <ac:chgData name="Smarius, John" userId="c30baacd-31b9-4ea6-b79e-1b4cd3c35358" providerId="ADAL" clId="{9FC73414-DBF0-425E-B7B2-1E158BB9E6C1}" dt="2023-01-20T14:02:05.655" v="3701" actId="167"/>
          <ac:spMkLst>
            <pc:docMk/>
            <pc:sldMk cId="2931380604" sldId="6841"/>
            <ac:spMk id="188" creationId="{8F6A075D-CB89-4593-81A2-B9A95FB9542D}"/>
          </ac:spMkLst>
        </pc:spChg>
        <pc:spChg chg="add mod ord">
          <ac:chgData name="Smarius, John" userId="c30baacd-31b9-4ea6-b79e-1b4cd3c35358" providerId="ADAL" clId="{9FC73414-DBF0-425E-B7B2-1E158BB9E6C1}" dt="2023-01-20T14:02:05.655" v="3701" actId="167"/>
          <ac:spMkLst>
            <pc:docMk/>
            <pc:sldMk cId="2931380604" sldId="6841"/>
            <ac:spMk id="189" creationId="{0458FD20-AF09-4B05-BE13-A952829805F2}"/>
          </ac:spMkLst>
        </pc:spChg>
        <pc:picChg chg="add mod ord">
          <ac:chgData name="Smarius, John" userId="c30baacd-31b9-4ea6-b79e-1b4cd3c35358" providerId="ADAL" clId="{9FC73414-DBF0-425E-B7B2-1E158BB9E6C1}" dt="2023-01-19T08:55:40.214" v="2743" actId="167"/>
          <ac:picMkLst>
            <pc:docMk/>
            <pc:sldMk cId="2931380604" sldId="6841"/>
            <ac:picMk id="2" creationId="{33479EDB-D011-4BB0-840F-8E8D9807E6A3}"/>
          </ac:picMkLst>
        </pc:picChg>
        <pc:picChg chg="add del mod">
          <ac:chgData name="Smarius, John" userId="c30baacd-31b9-4ea6-b79e-1b4cd3c35358" providerId="ADAL" clId="{9FC73414-DBF0-425E-B7B2-1E158BB9E6C1}" dt="2023-01-19T08:53:41.043" v="2649" actId="478"/>
          <ac:picMkLst>
            <pc:docMk/>
            <pc:sldMk cId="2931380604" sldId="6841"/>
            <ac:picMk id="3" creationId="{1508FEDC-6889-42E7-AF3E-E7174A0E3B94}"/>
          </ac:picMkLst>
        </pc:picChg>
        <pc:picChg chg="add mod ord">
          <ac:chgData name="Smarius, John" userId="c30baacd-31b9-4ea6-b79e-1b4cd3c35358" providerId="ADAL" clId="{9FC73414-DBF0-425E-B7B2-1E158BB9E6C1}" dt="2023-01-19T08:55:40.214" v="2743" actId="167"/>
          <ac:picMkLst>
            <pc:docMk/>
            <pc:sldMk cId="2931380604" sldId="6841"/>
            <ac:picMk id="4" creationId="{8670B196-6E83-4A42-AD1B-3B35185875A0}"/>
          </ac:picMkLst>
        </pc:picChg>
        <pc:picChg chg="del">
          <ac:chgData name="Smarius, John" userId="c30baacd-31b9-4ea6-b79e-1b4cd3c35358" providerId="ADAL" clId="{9FC73414-DBF0-425E-B7B2-1E158BB9E6C1}" dt="2023-01-19T08:50:51.907" v="2634" actId="478"/>
          <ac:picMkLst>
            <pc:docMk/>
            <pc:sldMk cId="2931380604" sldId="6841"/>
            <ac:picMk id="18" creationId="{0AB687F9-248F-44A4-A2B8-F40866521E6A}"/>
          </ac:picMkLst>
        </pc:picChg>
        <pc:cxnChg chg="del mod">
          <ac:chgData name="Smarius, John" userId="c30baacd-31b9-4ea6-b79e-1b4cd3c35358" providerId="ADAL" clId="{9FC73414-DBF0-425E-B7B2-1E158BB9E6C1}" dt="2023-01-19T09:19:58.594" v="2903" actId="478"/>
          <ac:cxnSpMkLst>
            <pc:docMk/>
            <pc:sldMk cId="2931380604" sldId="6841"/>
            <ac:cxnSpMk id="22" creationId="{E1BC7C18-655C-4F85-B0DA-559F39E559A4}"/>
          </ac:cxnSpMkLst>
        </pc:cxnChg>
        <pc:cxnChg chg="add del mod">
          <ac:chgData name="Smarius, John" userId="c30baacd-31b9-4ea6-b79e-1b4cd3c35358" providerId="ADAL" clId="{9FC73414-DBF0-425E-B7B2-1E158BB9E6C1}" dt="2023-01-19T09:19:58.594" v="2903" actId="478"/>
          <ac:cxnSpMkLst>
            <pc:docMk/>
            <pc:sldMk cId="2931380604" sldId="6841"/>
            <ac:cxnSpMk id="48" creationId="{A54839D3-A57E-4033-B933-99E2C9C2D73C}"/>
          </ac:cxnSpMkLst>
        </pc:cxnChg>
        <pc:cxnChg chg="add del mod">
          <ac:chgData name="Smarius, John" userId="c30baacd-31b9-4ea6-b79e-1b4cd3c35358" providerId="ADAL" clId="{9FC73414-DBF0-425E-B7B2-1E158BB9E6C1}" dt="2023-01-19T09:19:58.594" v="2903" actId="478"/>
          <ac:cxnSpMkLst>
            <pc:docMk/>
            <pc:sldMk cId="2931380604" sldId="6841"/>
            <ac:cxnSpMk id="51" creationId="{3E9B66DD-CEE9-46DF-BA70-672E215597CE}"/>
          </ac:cxnSpMkLst>
        </pc:cxnChg>
        <pc:cxnChg chg="del mod">
          <ac:chgData name="Smarius, John" userId="c30baacd-31b9-4ea6-b79e-1b4cd3c35358" providerId="ADAL" clId="{9FC73414-DBF0-425E-B7B2-1E158BB9E6C1}" dt="2023-01-19T09:19:58.594" v="2903" actId="478"/>
          <ac:cxnSpMkLst>
            <pc:docMk/>
            <pc:sldMk cId="2931380604" sldId="6841"/>
            <ac:cxnSpMk id="53" creationId="{00000000-0000-0000-0000-000000000000}"/>
          </ac:cxnSpMkLst>
        </pc:cxnChg>
        <pc:cxnChg chg="add del mod">
          <ac:chgData name="Smarius, John" userId="c30baacd-31b9-4ea6-b79e-1b4cd3c35358" providerId="ADAL" clId="{9FC73414-DBF0-425E-B7B2-1E158BB9E6C1}" dt="2023-01-19T09:19:58.594" v="2903" actId="478"/>
          <ac:cxnSpMkLst>
            <pc:docMk/>
            <pc:sldMk cId="2931380604" sldId="6841"/>
            <ac:cxnSpMk id="59" creationId="{99CFD69A-175C-47FD-A62F-877DF648B678}"/>
          </ac:cxnSpMkLst>
        </pc:cxnChg>
        <pc:cxnChg chg="add del mod">
          <ac:chgData name="Smarius, John" userId="c30baacd-31b9-4ea6-b79e-1b4cd3c35358" providerId="ADAL" clId="{9FC73414-DBF0-425E-B7B2-1E158BB9E6C1}" dt="2023-01-19T09:19:58.594" v="2903" actId="478"/>
          <ac:cxnSpMkLst>
            <pc:docMk/>
            <pc:sldMk cId="2931380604" sldId="6841"/>
            <ac:cxnSpMk id="62" creationId="{368DF6E8-E71B-4E5E-8CB9-5AF56467162C}"/>
          </ac:cxnSpMkLst>
        </pc:cxnChg>
        <pc:cxnChg chg="del mod">
          <ac:chgData name="Smarius, John" userId="c30baacd-31b9-4ea6-b79e-1b4cd3c35358" providerId="ADAL" clId="{9FC73414-DBF0-425E-B7B2-1E158BB9E6C1}" dt="2023-01-19T09:19:58.594" v="2903" actId="478"/>
          <ac:cxnSpMkLst>
            <pc:docMk/>
            <pc:sldMk cId="2931380604" sldId="6841"/>
            <ac:cxnSpMk id="66" creationId="{00000000-0000-0000-0000-000000000000}"/>
          </ac:cxnSpMkLst>
        </pc:cxnChg>
        <pc:cxnChg chg="add del mod">
          <ac:chgData name="Smarius, John" userId="c30baacd-31b9-4ea6-b79e-1b4cd3c35358" providerId="ADAL" clId="{9FC73414-DBF0-425E-B7B2-1E158BB9E6C1}" dt="2023-01-19T09:19:58.594" v="2903" actId="478"/>
          <ac:cxnSpMkLst>
            <pc:docMk/>
            <pc:sldMk cId="2931380604" sldId="6841"/>
            <ac:cxnSpMk id="67" creationId="{22284A9D-23C7-494D-8A86-2B31B7E1A33A}"/>
          </ac:cxnSpMkLst>
        </pc:cxnChg>
        <pc:cxnChg chg="mod">
          <ac:chgData name="Smarius, John" userId="c30baacd-31b9-4ea6-b79e-1b4cd3c35358" providerId="ADAL" clId="{9FC73414-DBF0-425E-B7B2-1E158BB9E6C1}" dt="2023-01-19T09:25:04.095" v="2939" actId="14100"/>
          <ac:cxnSpMkLst>
            <pc:docMk/>
            <pc:sldMk cId="2931380604" sldId="6841"/>
            <ac:cxnSpMk id="69" creationId="{00000000-0000-0000-0000-000000000000}"/>
          </ac:cxnSpMkLst>
        </pc:cxnChg>
        <pc:cxnChg chg="add del mod">
          <ac:chgData name="Smarius, John" userId="c30baacd-31b9-4ea6-b79e-1b4cd3c35358" providerId="ADAL" clId="{9FC73414-DBF0-425E-B7B2-1E158BB9E6C1}" dt="2023-01-19T09:19:58.594" v="2903" actId="478"/>
          <ac:cxnSpMkLst>
            <pc:docMk/>
            <pc:sldMk cId="2931380604" sldId="6841"/>
            <ac:cxnSpMk id="70" creationId="{30EE43B1-0982-4A87-B52D-2FD30C6D1236}"/>
          </ac:cxnSpMkLst>
        </pc:cxnChg>
        <pc:cxnChg chg="add del mod">
          <ac:chgData name="Smarius, John" userId="c30baacd-31b9-4ea6-b79e-1b4cd3c35358" providerId="ADAL" clId="{9FC73414-DBF0-425E-B7B2-1E158BB9E6C1}" dt="2023-01-19T09:19:58.594" v="2903" actId="478"/>
          <ac:cxnSpMkLst>
            <pc:docMk/>
            <pc:sldMk cId="2931380604" sldId="6841"/>
            <ac:cxnSpMk id="72" creationId="{682BE5F0-B449-46D4-8573-2991400A5B95}"/>
          </ac:cxnSpMkLst>
        </pc:cxnChg>
        <pc:cxnChg chg="del mod">
          <ac:chgData name="Smarius, John" userId="c30baacd-31b9-4ea6-b79e-1b4cd3c35358" providerId="ADAL" clId="{9FC73414-DBF0-425E-B7B2-1E158BB9E6C1}" dt="2023-01-19T09:19:58.594" v="2903" actId="478"/>
          <ac:cxnSpMkLst>
            <pc:docMk/>
            <pc:sldMk cId="2931380604" sldId="6841"/>
            <ac:cxnSpMk id="86" creationId="{ECB77172-2BD3-4453-8659-EF543B7E0F8C}"/>
          </ac:cxnSpMkLst>
        </pc:cxnChg>
        <pc:cxnChg chg="del mod">
          <ac:chgData name="Smarius, John" userId="c30baacd-31b9-4ea6-b79e-1b4cd3c35358" providerId="ADAL" clId="{9FC73414-DBF0-425E-B7B2-1E158BB9E6C1}" dt="2023-01-19T09:19:58.594" v="2903" actId="478"/>
          <ac:cxnSpMkLst>
            <pc:docMk/>
            <pc:sldMk cId="2931380604" sldId="6841"/>
            <ac:cxnSpMk id="87" creationId="{33294F44-503A-4E51-ABE3-351B18D82AF9}"/>
          </ac:cxnSpMkLst>
        </pc:cxnChg>
        <pc:cxnChg chg="add mod">
          <ac:chgData name="Smarius, John" userId="c30baacd-31b9-4ea6-b79e-1b4cd3c35358" providerId="ADAL" clId="{9FC73414-DBF0-425E-B7B2-1E158BB9E6C1}" dt="2023-01-19T09:25:28.263" v="2942" actId="14100"/>
          <ac:cxnSpMkLst>
            <pc:docMk/>
            <pc:sldMk cId="2931380604" sldId="6841"/>
            <ac:cxnSpMk id="98" creationId="{9B1DE53D-60C3-4BF2-9B64-95A974927662}"/>
          </ac:cxnSpMkLst>
        </pc:cxnChg>
        <pc:cxnChg chg="add mod">
          <ac:chgData name="Smarius, John" userId="c30baacd-31b9-4ea6-b79e-1b4cd3c35358" providerId="ADAL" clId="{9FC73414-DBF0-425E-B7B2-1E158BB9E6C1}" dt="2023-01-19T09:25:44.053" v="2945" actId="14100"/>
          <ac:cxnSpMkLst>
            <pc:docMk/>
            <pc:sldMk cId="2931380604" sldId="6841"/>
            <ac:cxnSpMk id="99" creationId="{1B0FDA2E-749F-461A-B685-B434EFB468F4}"/>
          </ac:cxnSpMkLst>
        </pc:cxnChg>
        <pc:cxnChg chg="add mod">
          <ac:chgData name="Smarius, John" userId="c30baacd-31b9-4ea6-b79e-1b4cd3c35358" providerId="ADAL" clId="{9FC73414-DBF0-425E-B7B2-1E158BB9E6C1}" dt="2023-01-19T09:25:57.719" v="2948" actId="14100"/>
          <ac:cxnSpMkLst>
            <pc:docMk/>
            <pc:sldMk cId="2931380604" sldId="6841"/>
            <ac:cxnSpMk id="100" creationId="{B52F9DA9-2B91-4B71-B452-7FDB00135FD2}"/>
          </ac:cxnSpMkLst>
        </pc:cxnChg>
        <pc:cxnChg chg="add mod">
          <ac:chgData name="Smarius, John" userId="c30baacd-31b9-4ea6-b79e-1b4cd3c35358" providerId="ADAL" clId="{9FC73414-DBF0-425E-B7B2-1E158BB9E6C1}" dt="2023-01-19T09:26:10.379" v="2951" actId="14100"/>
          <ac:cxnSpMkLst>
            <pc:docMk/>
            <pc:sldMk cId="2931380604" sldId="6841"/>
            <ac:cxnSpMk id="103" creationId="{A76EF658-25E9-4E53-89C3-25BFC36A99A4}"/>
          </ac:cxnSpMkLst>
        </pc:cxnChg>
        <pc:cxnChg chg="add mod">
          <ac:chgData name="Smarius, John" userId="c30baacd-31b9-4ea6-b79e-1b4cd3c35358" providerId="ADAL" clId="{9FC73414-DBF0-425E-B7B2-1E158BB9E6C1}" dt="2023-01-19T09:26:23.821" v="2954" actId="14100"/>
          <ac:cxnSpMkLst>
            <pc:docMk/>
            <pc:sldMk cId="2931380604" sldId="6841"/>
            <ac:cxnSpMk id="106" creationId="{200FB654-D731-45F2-BB35-FAE5D76C0224}"/>
          </ac:cxnSpMkLst>
        </pc:cxnChg>
        <pc:cxnChg chg="add mod">
          <ac:chgData name="Smarius, John" userId="c30baacd-31b9-4ea6-b79e-1b4cd3c35358" providerId="ADAL" clId="{9FC73414-DBF0-425E-B7B2-1E158BB9E6C1}" dt="2023-01-19T09:26:37.457" v="2957" actId="14100"/>
          <ac:cxnSpMkLst>
            <pc:docMk/>
            <pc:sldMk cId="2931380604" sldId="6841"/>
            <ac:cxnSpMk id="109" creationId="{8B10F614-AB4A-4D00-8A5D-8DE994F28B0C}"/>
          </ac:cxnSpMkLst>
        </pc:cxnChg>
        <pc:cxnChg chg="add mod">
          <ac:chgData name="Smarius, John" userId="c30baacd-31b9-4ea6-b79e-1b4cd3c35358" providerId="ADAL" clId="{9FC73414-DBF0-425E-B7B2-1E158BB9E6C1}" dt="2023-01-19T09:26:51.961" v="2960" actId="14100"/>
          <ac:cxnSpMkLst>
            <pc:docMk/>
            <pc:sldMk cId="2931380604" sldId="6841"/>
            <ac:cxnSpMk id="112" creationId="{EB395830-117E-461F-BC30-8264FDAF5DA0}"/>
          </ac:cxnSpMkLst>
        </pc:cxnChg>
        <pc:cxnChg chg="add mod">
          <ac:chgData name="Smarius, John" userId="c30baacd-31b9-4ea6-b79e-1b4cd3c35358" providerId="ADAL" clId="{9FC73414-DBF0-425E-B7B2-1E158BB9E6C1}" dt="2023-01-19T09:28:38.478" v="2982" actId="14100"/>
          <ac:cxnSpMkLst>
            <pc:docMk/>
            <pc:sldMk cId="2931380604" sldId="6841"/>
            <ac:cxnSpMk id="115" creationId="{B0CBD33E-E804-473E-90A5-F51332AA976E}"/>
          </ac:cxnSpMkLst>
        </pc:cxnChg>
        <pc:cxnChg chg="add mod">
          <ac:chgData name="Smarius, John" userId="c30baacd-31b9-4ea6-b79e-1b4cd3c35358" providerId="ADAL" clId="{9FC73414-DBF0-425E-B7B2-1E158BB9E6C1}" dt="2023-01-19T09:28:52.860" v="2985" actId="14100"/>
          <ac:cxnSpMkLst>
            <pc:docMk/>
            <pc:sldMk cId="2931380604" sldId="6841"/>
            <ac:cxnSpMk id="118" creationId="{9EBB896E-610F-42BB-8CD3-39976455B15B}"/>
          </ac:cxnSpMkLst>
        </pc:cxnChg>
        <pc:cxnChg chg="add mod">
          <ac:chgData name="Smarius, John" userId="c30baacd-31b9-4ea6-b79e-1b4cd3c35358" providerId="ADAL" clId="{9FC73414-DBF0-425E-B7B2-1E158BB9E6C1}" dt="2023-01-19T09:29:05.178" v="2988" actId="14100"/>
          <ac:cxnSpMkLst>
            <pc:docMk/>
            <pc:sldMk cId="2931380604" sldId="6841"/>
            <ac:cxnSpMk id="121" creationId="{6AFECEBE-8D09-4332-8140-CDDC49CBAD80}"/>
          </ac:cxnSpMkLst>
        </pc:cxnChg>
        <pc:cxnChg chg="add mod">
          <ac:chgData name="Smarius, John" userId="c30baacd-31b9-4ea6-b79e-1b4cd3c35358" providerId="ADAL" clId="{9FC73414-DBF0-425E-B7B2-1E158BB9E6C1}" dt="2023-01-19T09:29:17.509" v="2991" actId="14100"/>
          <ac:cxnSpMkLst>
            <pc:docMk/>
            <pc:sldMk cId="2931380604" sldId="6841"/>
            <ac:cxnSpMk id="124" creationId="{0AE77F91-D3EE-4961-923D-DECBC79869AA}"/>
          </ac:cxnSpMkLst>
        </pc:cxnChg>
        <pc:cxnChg chg="add mod">
          <ac:chgData name="Smarius, John" userId="c30baacd-31b9-4ea6-b79e-1b4cd3c35358" providerId="ADAL" clId="{9FC73414-DBF0-425E-B7B2-1E158BB9E6C1}" dt="2023-01-19T09:29:35.353" v="2995" actId="14100"/>
          <ac:cxnSpMkLst>
            <pc:docMk/>
            <pc:sldMk cId="2931380604" sldId="6841"/>
            <ac:cxnSpMk id="127" creationId="{B272AFE4-920D-4D86-BC5E-2D651ADE4F73}"/>
          </ac:cxnSpMkLst>
        </pc:cxnChg>
        <pc:cxnChg chg="add mod">
          <ac:chgData name="Smarius, John" userId="c30baacd-31b9-4ea6-b79e-1b4cd3c35358" providerId="ADAL" clId="{9FC73414-DBF0-425E-B7B2-1E158BB9E6C1}" dt="2023-01-19T09:29:48.507" v="2998" actId="14100"/>
          <ac:cxnSpMkLst>
            <pc:docMk/>
            <pc:sldMk cId="2931380604" sldId="6841"/>
            <ac:cxnSpMk id="131" creationId="{92407EA4-1F2E-484D-8553-1AF782CDB7BC}"/>
          </ac:cxnSpMkLst>
        </pc:cxnChg>
        <pc:cxnChg chg="add mod">
          <ac:chgData name="Smarius, John" userId="c30baacd-31b9-4ea6-b79e-1b4cd3c35358" providerId="ADAL" clId="{9FC73414-DBF0-425E-B7B2-1E158BB9E6C1}" dt="2023-01-19T09:30:12.010" v="3001" actId="14100"/>
          <ac:cxnSpMkLst>
            <pc:docMk/>
            <pc:sldMk cId="2931380604" sldId="6841"/>
            <ac:cxnSpMk id="134" creationId="{A6E5E83C-C03F-440D-8759-0A3B95F1C06A}"/>
          </ac:cxnSpMkLst>
        </pc:cxnChg>
      </pc:sldChg>
      <pc:sldChg chg="addSp delSp modSp add mod ord modTransition">
        <pc:chgData name="Smarius, John" userId="c30baacd-31b9-4ea6-b79e-1b4cd3c35358" providerId="ADAL" clId="{9FC73414-DBF0-425E-B7B2-1E158BB9E6C1}" dt="2023-01-19T13:43:03.663" v="3456"/>
        <pc:sldMkLst>
          <pc:docMk/>
          <pc:sldMk cId="1429273558" sldId="6842"/>
        </pc:sldMkLst>
        <pc:spChg chg="add mod">
          <ac:chgData name="Smarius, John" userId="c30baacd-31b9-4ea6-b79e-1b4cd3c35358" providerId="ADAL" clId="{9FC73414-DBF0-425E-B7B2-1E158BB9E6C1}" dt="2023-01-19T09:17:13.856" v="2888" actId="1076"/>
          <ac:spMkLst>
            <pc:docMk/>
            <pc:sldMk cId="1429273558" sldId="6842"/>
            <ac:spMk id="6" creationId="{2677E49C-83AC-4A99-AE7C-A1DAC7FADDCB}"/>
          </ac:spMkLst>
        </pc:spChg>
        <pc:spChg chg="add mod">
          <ac:chgData name="Smarius, John" userId="c30baacd-31b9-4ea6-b79e-1b4cd3c35358" providerId="ADAL" clId="{9FC73414-DBF0-425E-B7B2-1E158BB9E6C1}" dt="2023-01-19T09:09:34.897" v="2833" actId="1076"/>
          <ac:spMkLst>
            <pc:docMk/>
            <pc:sldMk cId="1429273558" sldId="6842"/>
            <ac:spMk id="35" creationId="{DAB862D9-E41F-4817-8F69-46B2D1F3F378}"/>
          </ac:spMkLst>
        </pc:spChg>
        <pc:spChg chg="add del mod">
          <ac:chgData name="Smarius, John" userId="c30baacd-31b9-4ea6-b79e-1b4cd3c35358" providerId="ADAL" clId="{9FC73414-DBF0-425E-B7B2-1E158BB9E6C1}" dt="2023-01-19T09:17:02.220" v="2886" actId="478"/>
          <ac:spMkLst>
            <pc:docMk/>
            <pc:sldMk cId="1429273558" sldId="6842"/>
            <ac:spMk id="38" creationId="{2400AA64-CEBD-4978-8CD8-A4EE907DA4E5}"/>
          </ac:spMkLst>
        </pc:spChg>
        <pc:spChg chg="add del mod">
          <ac:chgData name="Smarius, John" userId="c30baacd-31b9-4ea6-b79e-1b4cd3c35358" providerId="ADAL" clId="{9FC73414-DBF0-425E-B7B2-1E158BB9E6C1}" dt="2023-01-19T09:16:58.610" v="2885" actId="478"/>
          <ac:spMkLst>
            <pc:docMk/>
            <pc:sldMk cId="1429273558" sldId="6842"/>
            <ac:spMk id="39" creationId="{BB5B0A8D-3661-43B3-B7B7-AD1C66EC1B5B}"/>
          </ac:spMkLst>
        </pc:spChg>
        <pc:spChg chg="add mod">
          <ac:chgData name="Smarius, John" userId="c30baacd-31b9-4ea6-b79e-1b4cd3c35358" providerId="ADAL" clId="{9FC73414-DBF0-425E-B7B2-1E158BB9E6C1}" dt="2023-01-19T09:16:53.729" v="2884" actId="208"/>
          <ac:spMkLst>
            <pc:docMk/>
            <pc:sldMk cId="1429273558" sldId="6842"/>
            <ac:spMk id="40" creationId="{78C6C263-8580-4E60-86EE-9236C7D31DAA}"/>
          </ac:spMkLst>
        </pc:spChg>
        <pc:spChg chg="add mod">
          <ac:chgData name="Smarius, John" userId="c30baacd-31b9-4ea6-b79e-1b4cd3c35358" providerId="ADAL" clId="{9FC73414-DBF0-425E-B7B2-1E158BB9E6C1}" dt="2023-01-19T09:16:46.280" v="2883" actId="208"/>
          <ac:spMkLst>
            <pc:docMk/>
            <pc:sldMk cId="1429273558" sldId="6842"/>
            <ac:spMk id="41" creationId="{10B589ED-3C9A-4C81-AEDD-5B138142E65D}"/>
          </ac:spMkLst>
        </pc:spChg>
        <pc:spChg chg="add mod ord">
          <ac:chgData name="Smarius, John" userId="c30baacd-31b9-4ea6-b79e-1b4cd3c35358" providerId="ADAL" clId="{9FC73414-DBF0-425E-B7B2-1E158BB9E6C1}" dt="2023-01-19T10:34:24.621" v="3358" actId="167"/>
          <ac:spMkLst>
            <pc:docMk/>
            <pc:sldMk cId="1429273558" sldId="6842"/>
            <ac:spMk id="42" creationId="{795888E5-636B-453A-87B3-61B038442C99}"/>
          </ac:spMkLst>
        </pc:spChg>
        <pc:spChg chg="add mod ord">
          <ac:chgData name="Smarius, John" userId="c30baacd-31b9-4ea6-b79e-1b4cd3c35358" providerId="ADAL" clId="{9FC73414-DBF0-425E-B7B2-1E158BB9E6C1}" dt="2023-01-19T10:34:24.621" v="3358" actId="167"/>
          <ac:spMkLst>
            <pc:docMk/>
            <pc:sldMk cId="1429273558" sldId="6842"/>
            <ac:spMk id="43" creationId="{112789DB-AD40-4DA9-BB48-FD9E76BD4894}"/>
          </ac:spMkLst>
        </pc:spChg>
        <pc:spChg chg="add mod ord">
          <ac:chgData name="Smarius, John" userId="c30baacd-31b9-4ea6-b79e-1b4cd3c35358" providerId="ADAL" clId="{9FC73414-DBF0-425E-B7B2-1E158BB9E6C1}" dt="2023-01-19T10:34:24.621" v="3358" actId="167"/>
          <ac:spMkLst>
            <pc:docMk/>
            <pc:sldMk cId="1429273558" sldId="6842"/>
            <ac:spMk id="44" creationId="{D7045114-EA25-4192-9CF0-41CA3E48C396}"/>
          </ac:spMkLst>
        </pc:spChg>
        <pc:spChg chg="add del mod">
          <ac:chgData name="Smarius, John" userId="c30baacd-31b9-4ea6-b79e-1b4cd3c35358" providerId="ADAL" clId="{9FC73414-DBF0-425E-B7B2-1E158BB9E6C1}" dt="2023-01-19T10:22:19.057" v="3279" actId="478"/>
          <ac:spMkLst>
            <pc:docMk/>
            <pc:sldMk cId="1429273558" sldId="6842"/>
            <ac:spMk id="46" creationId="{2D87B433-27E2-40D5-8FE1-C7DF59F793BB}"/>
          </ac:spMkLst>
        </pc:spChg>
        <pc:spChg chg="add mod ord">
          <ac:chgData name="Smarius, John" userId="c30baacd-31b9-4ea6-b79e-1b4cd3c35358" providerId="ADAL" clId="{9FC73414-DBF0-425E-B7B2-1E158BB9E6C1}" dt="2023-01-19T10:34:24.621" v="3358" actId="167"/>
          <ac:spMkLst>
            <pc:docMk/>
            <pc:sldMk cId="1429273558" sldId="6842"/>
            <ac:spMk id="49" creationId="{B9CD761B-CA57-421D-B501-A98D8912E2FF}"/>
          </ac:spMkLst>
        </pc:spChg>
        <pc:spChg chg="add mod ord">
          <ac:chgData name="Smarius, John" userId="c30baacd-31b9-4ea6-b79e-1b4cd3c35358" providerId="ADAL" clId="{9FC73414-DBF0-425E-B7B2-1E158BB9E6C1}" dt="2023-01-19T10:34:24.621" v="3358" actId="167"/>
          <ac:spMkLst>
            <pc:docMk/>
            <pc:sldMk cId="1429273558" sldId="6842"/>
            <ac:spMk id="50" creationId="{4217126A-9F1E-478B-AD09-6A5EBC3B5FAB}"/>
          </ac:spMkLst>
        </pc:spChg>
        <pc:spChg chg="add mod ord">
          <ac:chgData name="Smarius, John" userId="c30baacd-31b9-4ea6-b79e-1b4cd3c35358" providerId="ADAL" clId="{9FC73414-DBF0-425E-B7B2-1E158BB9E6C1}" dt="2023-01-19T10:34:24.621" v="3358" actId="167"/>
          <ac:spMkLst>
            <pc:docMk/>
            <pc:sldMk cId="1429273558" sldId="6842"/>
            <ac:spMk id="52" creationId="{19ABCBDA-C203-437E-80D1-21B9576942F9}"/>
          </ac:spMkLst>
        </pc:spChg>
        <pc:spChg chg="add mod ord">
          <ac:chgData name="Smarius, John" userId="c30baacd-31b9-4ea6-b79e-1b4cd3c35358" providerId="ADAL" clId="{9FC73414-DBF0-425E-B7B2-1E158BB9E6C1}" dt="2023-01-19T10:34:24.621" v="3358" actId="167"/>
          <ac:spMkLst>
            <pc:docMk/>
            <pc:sldMk cId="1429273558" sldId="6842"/>
            <ac:spMk id="54" creationId="{2CD4C8D1-F70D-4B11-990C-20E870B198A5}"/>
          </ac:spMkLst>
        </pc:spChg>
        <pc:spChg chg="add mod ord">
          <ac:chgData name="Smarius, John" userId="c30baacd-31b9-4ea6-b79e-1b4cd3c35358" providerId="ADAL" clId="{9FC73414-DBF0-425E-B7B2-1E158BB9E6C1}" dt="2023-01-19T10:34:24.621" v="3358" actId="167"/>
          <ac:spMkLst>
            <pc:docMk/>
            <pc:sldMk cId="1429273558" sldId="6842"/>
            <ac:spMk id="56" creationId="{3CA3A08C-108F-4030-B5AF-23688CF7B32C}"/>
          </ac:spMkLst>
        </pc:spChg>
        <pc:spChg chg="add mod ord">
          <ac:chgData name="Smarius, John" userId="c30baacd-31b9-4ea6-b79e-1b4cd3c35358" providerId="ADAL" clId="{9FC73414-DBF0-425E-B7B2-1E158BB9E6C1}" dt="2023-01-19T10:34:24.621" v="3358" actId="167"/>
          <ac:spMkLst>
            <pc:docMk/>
            <pc:sldMk cId="1429273558" sldId="6842"/>
            <ac:spMk id="57" creationId="{1BEA23EE-AEDA-441B-BE47-4F23E30847BD}"/>
          </ac:spMkLst>
        </pc:spChg>
        <pc:spChg chg="add mod ord">
          <ac:chgData name="Smarius, John" userId="c30baacd-31b9-4ea6-b79e-1b4cd3c35358" providerId="ADAL" clId="{9FC73414-DBF0-425E-B7B2-1E158BB9E6C1}" dt="2023-01-19T10:34:24.621" v="3358" actId="167"/>
          <ac:spMkLst>
            <pc:docMk/>
            <pc:sldMk cId="1429273558" sldId="6842"/>
            <ac:spMk id="58" creationId="{87EF1BD7-2B08-48A7-9631-468D380F11D7}"/>
          </ac:spMkLst>
        </pc:spChg>
        <pc:spChg chg="add mod ord">
          <ac:chgData name="Smarius, John" userId="c30baacd-31b9-4ea6-b79e-1b4cd3c35358" providerId="ADAL" clId="{9FC73414-DBF0-425E-B7B2-1E158BB9E6C1}" dt="2023-01-19T10:34:24.621" v="3358" actId="167"/>
          <ac:spMkLst>
            <pc:docMk/>
            <pc:sldMk cId="1429273558" sldId="6842"/>
            <ac:spMk id="60" creationId="{55288430-7E62-4D25-B0EB-E91D1351F4F4}"/>
          </ac:spMkLst>
        </pc:spChg>
        <pc:spChg chg="add mod ord">
          <ac:chgData name="Smarius, John" userId="c30baacd-31b9-4ea6-b79e-1b4cd3c35358" providerId="ADAL" clId="{9FC73414-DBF0-425E-B7B2-1E158BB9E6C1}" dt="2023-01-19T10:34:24.621" v="3358" actId="167"/>
          <ac:spMkLst>
            <pc:docMk/>
            <pc:sldMk cId="1429273558" sldId="6842"/>
            <ac:spMk id="61" creationId="{A1CCD5B4-512E-4DCB-8139-28E2E01EF74E}"/>
          </ac:spMkLst>
        </pc:spChg>
        <pc:spChg chg="add mod ord">
          <ac:chgData name="Smarius, John" userId="c30baacd-31b9-4ea6-b79e-1b4cd3c35358" providerId="ADAL" clId="{9FC73414-DBF0-425E-B7B2-1E158BB9E6C1}" dt="2023-01-19T10:34:24.621" v="3358" actId="167"/>
          <ac:spMkLst>
            <pc:docMk/>
            <pc:sldMk cId="1429273558" sldId="6842"/>
            <ac:spMk id="63" creationId="{74918203-61B0-4DAB-B703-E0DFDBADEEC7}"/>
          </ac:spMkLst>
        </pc:spChg>
        <pc:spChg chg="add mod ord">
          <ac:chgData name="Smarius, John" userId="c30baacd-31b9-4ea6-b79e-1b4cd3c35358" providerId="ADAL" clId="{9FC73414-DBF0-425E-B7B2-1E158BB9E6C1}" dt="2023-01-19T10:34:24.621" v="3358" actId="167"/>
          <ac:spMkLst>
            <pc:docMk/>
            <pc:sldMk cId="1429273558" sldId="6842"/>
            <ac:spMk id="64" creationId="{AB22CB23-33B6-4E54-A183-CE1FCB13A70C}"/>
          </ac:spMkLst>
        </pc:spChg>
        <pc:spChg chg="mod">
          <ac:chgData name="Smarius, John" userId="c30baacd-31b9-4ea6-b79e-1b4cd3c35358" providerId="ADAL" clId="{9FC73414-DBF0-425E-B7B2-1E158BB9E6C1}" dt="2023-01-19T09:18:21.699" v="2894" actId="1036"/>
          <ac:spMkLst>
            <pc:docMk/>
            <pc:sldMk cId="1429273558" sldId="6842"/>
            <ac:spMk id="95" creationId="{4C857EA8-76EC-475B-A87C-672DD792D997}"/>
          </ac:spMkLst>
        </pc:spChg>
        <pc:cxnChg chg="add mod">
          <ac:chgData name="Smarius, John" userId="c30baacd-31b9-4ea6-b79e-1b4cd3c35358" providerId="ADAL" clId="{9FC73414-DBF0-425E-B7B2-1E158BB9E6C1}" dt="2023-01-19T09:09:51.366" v="2836" actId="14100"/>
          <ac:cxnSpMkLst>
            <pc:docMk/>
            <pc:sldMk cId="1429273558" sldId="6842"/>
            <ac:cxnSpMk id="36" creationId="{9023866F-33F0-4AA2-BD25-1E8C06A57694}"/>
          </ac:cxnSpMkLst>
        </pc:cxnChg>
      </pc:sldChg>
      <pc:sldChg chg="addSp delSp modSp add del mod">
        <pc:chgData name="Smarius, John" userId="c30baacd-31b9-4ea6-b79e-1b4cd3c35358" providerId="ADAL" clId="{9FC73414-DBF0-425E-B7B2-1E158BB9E6C1}" dt="2023-01-19T09:08:31.913" v="2830" actId="47"/>
        <pc:sldMkLst>
          <pc:docMk/>
          <pc:sldMk cId="1620267697" sldId="6842"/>
        </pc:sldMkLst>
        <pc:spChg chg="del">
          <ac:chgData name="Smarius, John" userId="c30baacd-31b9-4ea6-b79e-1b4cd3c35358" providerId="ADAL" clId="{9FC73414-DBF0-425E-B7B2-1E158BB9E6C1}" dt="2023-01-19T08:52:34.442" v="2640" actId="478"/>
          <ac:spMkLst>
            <pc:docMk/>
            <pc:sldMk cId="1620267697" sldId="6842"/>
            <ac:spMk id="25" creationId="{B35BC984-841B-4FC7-86F5-4EDACCA0CDA0}"/>
          </ac:spMkLst>
        </pc:spChg>
        <pc:spChg chg="del">
          <ac:chgData name="Smarius, John" userId="c30baacd-31b9-4ea6-b79e-1b4cd3c35358" providerId="ADAL" clId="{9FC73414-DBF0-425E-B7B2-1E158BB9E6C1}" dt="2023-01-19T08:52:34.442" v="2640" actId="478"/>
          <ac:spMkLst>
            <pc:docMk/>
            <pc:sldMk cId="1620267697" sldId="6842"/>
            <ac:spMk id="28" creationId="{8D96DA1A-5732-47DA-907E-51A797BF3377}"/>
          </ac:spMkLst>
        </pc:spChg>
        <pc:spChg chg="del">
          <ac:chgData name="Smarius, John" userId="c30baacd-31b9-4ea6-b79e-1b4cd3c35358" providerId="ADAL" clId="{9FC73414-DBF0-425E-B7B2-1E158BB9E6C1}" dt="2023-01-19T08:52:34.442" v="2640" actId="478"/>
          <ac:spMkLst>
            <pc:docMk/>
            <pc:sldMk cId="1620267697" sldId="6842"/>
            <ac:spMk id="30" creationId="{CD8690C2-9F3F-4F45-B0F7-D44EC748B06E}"/>
          </ac:spMkLst>
        </pc:spChg>
        <pc:spChg chg="del">
          <ac:chgData name="Smarius, John" userId="c30baacd-31b9-4ea6-b79e-1b4cd3c35358" providerId="ADAL" clId="{9FC73414-DBF0-425E-B7B2-1E158BB9E6C1}" dt="2023-01-19T08:52:34.442" v="2640" actId="478"/>
          <ac:spMkLst>
            <pc:docMk/>
            <pc:sldMk cId="1620267697" sldId="6842"/>
            <ac:spMk id="32" creationId="{D7EEBE84-A7C0-4661-BA94-1B8865DAB708}"/>
          </ac:spMkLst>
        </pc:spChg>
        <pc:spChg chg="del">
          <ac:chgData name="Smarius, John" userId="c30baacd-31b9-4ea6-b79e-1b4cd3c35358" providerId="ADAL" clId="{9FC73414-DBF0-425E-B7B2-1E158BB9E6C1}" dt="2023-01-19T08:52:34.442" v="2640" actId="478"/>
          <ac:spMkLst>
            <pc:docMk/>
            <pc:sldMk cId="1620267697" sldId="6842"/>
            <ac:spMk id="33" creationId="{F2C6F5E8-DC1E-4E3D-A624-8F57B112E466}"/>
          </ac:spMkLst>
        </pc:spChg>
        <pc:spChg chg="del">
          <ac:chgData name="Smarius, John" userId="c30baacd-31b9-4ea6-b79e-1b4cd3c35358" providerId="ADAL" clId="{9FC73414-DBF0-425E-B7B2-1E158BB9E6C1}" dt="2023-01-19T08:52:34.442" v="2640" actId="478"/>
          <ac:spMkLst>
            <pc:docMk/>
            <pc:sldMk cId="1620267697" sldId="6842"/>
            <ac:spMk id="34" creationId="{9B1D0C6B-3B1C-41F5-B91C-974AA58E8BEC}"/>
          </ac:spMkLst>
        </pc:spChg>
        <pc:spChg chg="del">
          <ac:chgData name="Smarius, John" userId="c30baacd-31b9-4ea6-b79e-1b4cd3c35358" providerId="ADAL" clId="{9FC73414-DBF0-425E-B7B2-1E158BB9E6C1}" dt="2023-01-19T08:52:34.442" v="2640" actId="478"/>
          <ac:spMkLst>
            <pc:docMk/>
            <pc:sldMk cId="1620267697" sldId="6842"/>
            <ac:spMk id="35" creationId="{38946AFF-5AC7-4E1C-8E1E-30F0D6C10514}"/>
          </ac:spMkLst>
        </pc:spChg>
        <pc:spChg chg="del">
          <ac:chgData name="Smarius, John" userId="c30baacd-31b9-4ea6-b79e-1b4cd3c35358" providerId="ADAL" clId="{9FC73414-DBF0-425E-B7B2-1E158BB9E6C1}" dt="2023-01-19T08:52:34.442" v="2640" actId="478"/>
          <ac:spMkLst>
            <pc:docMk/>
            <pc:sldMk cId="1620267697" sldId="6842"/>
            <ac:spMk id="36" creationId="{645C555E-CCB8-45C1-909F-0CC6876CEA3B}"/>
          </ac:spMkLst>
        </pc:spChg>
        <pc:spChg chg="del">
          <ac:chgData name="Smarius, John" userId="c30baacd-31b9-4ea6-b79e-1b4cd3c35358" providerId="ADAL" clId="{9FC73414-DBF0-425E-B7B2-1E158BB9E6C1}" dt="2023-01-19T08:52:34.442" v="2640" actId="478"/>
          <ac:spMkLst>
            <pc:docMk/>
            <pc:sldMk cId="1620267697" sldId="6842"/>
            <ac:spMk id="37" creationId="{55019D20-EBA3-461C-A0CB-13BE76F18093}"/>
          </ac:spMkLst>
        </pc:spChg>
        <pc:spChg chg="del">
          <ac:chgData name="Smarius, John" userId="c30baacd-31b9-4ea6-b79e-1b4cd3c35358" providerId="ADAL" clId="{9FC73414-DBF0-425E-B7B2-1E158BB9E6C1}" dt="2023-01-19T08:52:34.442" v="2640" actId="478"/>
          <ac:spMkLst>
            <pc:docMk/>
            <pc:sldMk cId="1620267697" sldId="6842"/>
            <ac:spMk id="38" creationId="{431F4811-36AE-4190-A45C-6DB275697C30}"/>
          </ac:spMkLst>
        </pc:spChg>
        <pc:spChg chg="del">
          <ac:chgData name="Smarius, John" userId="c30baacd-31b9-4ea6-b79e-1b4cd3c35358" providerId="ADAL" clId="{9FC73414-DBF0-425E-B7B2-1E158BB9E6C1}" dt="2023-01-19T08:52:34.442" v="2640" actId="478"/>
          <ac:spMkLst>
            <pc:docMk/>
            <pc:sldMk cId="1620267697" sldId="6842"/>
            <ac:spMk id="39" creationId="{98510D09-AD58-419F-9B0F-F8A888AB23CA}"/>
          </ac:spMkLst>
        </pc:spChg>
        <pc:spChg chg="del">
          <ac:chgData name="Smarius, John" userId="c30baacd-31b9-4ea6-b79e-1b4cd3c35358" providerId="ADAL" clId="{9FC73414-DBF0-425E-B7B2-1E158BB9E6C1}" dt="2023-01-19T08:52:34.442" v="2640" actId="478"/>
          <ac:spMkLst>
            <pc:docMk/>
            <pc:sldMk cId="1620267697" sldId="6842"/>
            <ac:spMk id="40" creationId="{63819497-ED69-4866-9BB4-EA8984B93A1F}"/>
          </ac:spMkLst>
        </pc:spChg>
        <pc:spChg chg="del">
          <ac:chgData name="Smarius, John" userId="c30baacd-31b9-4ea6-b79e-1b4cd3c35358" providerId="ADAL" clId="{9FC73414-DBF0-425E-B7B2-1E158BB9E6C1}" dt="2023-01-19T08:52:34.442" v="2640" actId="478"/>
          <ac:spMkLst>
            <pc:docMk/>
            <pc:sldMk cId="1620267697" sldId="6842"/>
            <ac:spMk id="41" creationId="{7EED2B2B-6A85-45FD-B7F1-BE5726835C38}"/>
          </ac:spMkLst>
        </pc:spChg>
        <pc:spChg chg="del">
          <ac:chgData name="Smarius, John" userId="c30baacd-31b9-4ea6-b79e-1b4cd3c35358" providerId="ADAL" clId="{9FC73414-DBF0-425E-B7B2-1E158BB9E6C1}" dt="2023-01-19T08:52:34.442" v="2640" actId="478"/>
          <ac:spMkLst>
            <pc:docMk/>
            <pc:sldMk cId="1620267697" sldId="6842"/>
            <ac:spMk id="42" creationId="{C9A94404-2AEA-44E9-BEE9-962BC18EB79B}"/>
          </ac:spMkLst>
        </pc:spChg>
        <pc:spChg chg="del">
          <ac:chgData name="Smarius, John" userId="c30baacd-31b9-4ea6-b79e-1b4cd3c35358" providerId="ADAL" clId="{9FC73414-DBF0-425E-B7B2-1E158BB9E6C1}" dt="2023-01-19T08:52:34.442" v="2640" actId="478"/>
          <ac:spMkLst>
            <pc:docMk/>
            <pc:sldMk cId="1620267697" sldId="6842"/>
            <ac:spMk id="43" creationId="{37667A42-E708-49A0-94AC-765936DAEB28}"/>
          </ac:spMkLst>
        </pc:spChg>
        <pc:spChg chg="del">
          <ac:chgData name="Smarius, John" userId="c30baacd-31b9-4ea6-b79e-1b4cd3c35358" providerId="ADAL" clId="{9FC73414-DBF0-425E-B7B2-1E158BB9E6C1}" dt="2023-01-19T08:52:34.442" v="2640" actId="478"/>
          <ac:spMkLst>
            <pc:docMk/>
            <pc:sldMk cId="1620267697" sldId="6842"/>
            <ac:spMk id="44" creationId="{C302DDA1-706D-4855-8375-3DB4CB578B71}"/>
          </ac:spMkLst>
        </pc:spChg>
        <pc:spChg chg="del">
          <ac:chgData name="Smarius, John" userId="c30baacd-31b9-4ea6-b79e-1b4cd3c35358" providerId="ADAL" clId="{9FC73414-DBF0-425E-B7B2-1E158BB9E6C1}" dt="2023-01-19T08:52:34.442" v="2640" actId="478"/>
          <ac:spMkLst>
            <pc:docMk/>
            <pc:sldMk cId="1620267697" sldId="6842"/>
            <ac:spMk id="45" creationId="{46376443-9D82-40B6-B9EC-72E978C59D67}"/>
          </ac:spMkLst>
        </pc:spChg>
        <pc:spChg chg="del">
          <ac:chgData name="Smarius, John" userId="c30baacd-31b9-4ea6-b79e-1b4cd3c35358" providerId="ADAL" clId="{9FC73414-DBF0-425E-B7B2-1E158BB9E6C1}" dt="2023-01-19T08:52:34.442" v="2640" actId="478"/>
          <ac:spMkLst>
            <pc:docMk/>
            <pc:sldMk cId="1620267697" sldId="6842"/>
            <ac:spMk id="46" creationId="{D44DFDAA-0997-4C8C-89A5-B006DFD3E302}"/>
          </ac:spMkLst>
        </pc:spChg>
        <pc:spChg chg="del">
          <ac:chgData name="Smarius, John" userId="c30baacd-31b9-4ea6-b79e-1b4cd3c35358" providerId="ADAL" clId="{9FC73414-DBF0-425E-B7B2-1E158BB9E6C1}" dt="2023-01-19T08:52:34.442" v="2640" actId="478"/>
          <ac:spMkLst>
            <pc:docMk/>
            <pc:sldMk cId="1620267697" sldId="6842"/>
            <ac:spMk id="47" creationId="{626591BD-8EAB-4A1F-BBF1-37D8B19A54A8}"/>
          </ac:spMkLst>
        </pc:spChg>
        <pc:spChg chg="del">
          <ac:chgData name="Smarius, John" userId="c30baacd-31b9-4ea6-b79e-1b4cd3c35358" providerId="ADAL" clId="{9FC73414-DBF0-425E-B7B2-1E158BB9E6C1}" dt="2023-01-19T08:52:34.442" v="2640" actId="478"/>
          <ac:spMkLst>
            <pc:docMk/>
            <pc:sldMk cId="1620267697" sldId="6842"/>
            <ac:spMk id="48" creationId="{0849F36E-02AF-4222-A180-8BF0C67E1A35}"/>
          </ac:spMkLst>
        </pc:spChg>
        <pc:spChg chg="add mod">
          <ac:chgData name="Smarius, John" userId="c30baacd-31b9-4ea6-b79e-1b4cd3c35358" providerId="ADAL" clId="{9FC73414-DBF0-425E-B7B2-1E158BB9E6C1}" dt="2023-01-19T08:54:21.313" v="2653" actId="14100"/>
          <ac:spMkLst>
            <pc:docMk/>
            <pc:sldMk cId="1620267697" sldId="6842"/>
            <ac:spMk id="49" creationId="{0892668F-DE6C-48A4-A9EA-818146D9124E}"/>
          </ac:spMkLst>
        </pc:spChg>
        <pc:spChg chg="del">
          <ac:chgData name="Smarius, John" userId="c30baacd-31b9-4ea6-b79e-1b4cd3c35358" providerId="ADAL" clId="{9FC73414-DBF0-425E-B7B2-1E158BB9E6C1}" dt="2023-01-19T08:52:34.442" v="2640" actId="478"/>
          <ac:spMkLst>
            <pc:docMk/>
            <pc:sldMk cId="1620267697" sldId="6842"/>
            <ac:spMk id="50" creationId="{976A8B4F-4E0C-41DC-AA96-E8C3E77AF5E4}"/>
          </ac:spMkLst>
        </pc:spChg>
        <pc:spChg chg="del">
          <ac:chgData name="Smarius, John" userId="c30baacd-31b9-4ea6-b79e-1b4cd3c35358" providerId="ADAL" clId="{9FC73414-DBF0-425E-B7B2-1E158BB9E6C1}" dt="2023-01-19T08:52:34.442" v="2640" actId="478"/>
          <ac:spMkLst>
            <pc:docMk/>
            <pc:sldMk cId="1620267697" sldId="6842"/>
            <ac:spMk id="51" creationId="{A5B6AEAE-581F-4ACD-AA85-95993DD85A6F}"/>
          </ac:spMkLst>
        </pc:spChg>
        <pc:spChg chg="del">
          <ac:chgData name="Smarius, John" userId="c30baacd-31b9-4ea6-b79e-1b4cd3c35358" providerId="ADAL" clId="{9FC73414-DBF0-425E-B7B2-1E158BB9E6C1}" dt="2023-01-19T08:52:34.442" v="2640" actId="478"/>
          <ac:spMkLst>
            <pc:docMk/>
            <pc:sldMk cId="1620267697" sldId="6842"/>
            <ac:spMk id="52" creationId="{E21BDBC6-976D-4B40-940C-79B23B3D8714}"/>
          </ac:spMkLst>
        </pc:spChg>
        <pc:spChg chg="del">
          <ac:chgData name="Smarius, John" userId="c30baacd-31b9-4ea6-b79e-1b4cd3c35358" providerId="ADAL" clId="{9FC73414-DBF0-425E-B7B2-1E158BB9E6C1}" dt="2023-01-19T08:52:34.442" v="2640" actId="478"/>
          <ac:spMkLst>
            <pc:docMk/>
            <pc:sldMk cId="1620267697" sldId="6842"/>
            <ac:spMk id="53" creationId="{72170584-9BC6-48F4-83D5-B69B76F3CC74}"/>
          </ac:spMkLst>
        </pc:spChg>
        <pc:spChg chg="add mod">
          <ac:chgData name="Smarius, John" userId="c30baacd-31b9-4ea6-b79e-1b4cd3c35358" providerId="ADAL" clId="{9FC73414-DBF0-425E-B7B2-1E158BB9E6C1}" dt="2023-01-19T08:52:38.663" v="2641"/>
          <ac:spMkLst>
            <pc:docMk/>
            <pc:sldMk cId="1620267697" sldId="6842"/>
            <ac:spMk id="54" creationId="{466FBEC5-B890-42E5-8ACB-AC44128186A7}"/>
          </ac:spMkLst>
        </pc:spChg>
        <pc:spChg chg="del">
          <ac:chgData name="Smarius, John" userId="c30baacd-31b9-4ea6-b79e-1b4cd3c35358" providerId="ADAL" clId="{9FC73414-DBF0-425E-B7B2-1E158BB9E6C1}" dt="2023-01-19T08:52:34.442" v="2640" actId="478"/>
          <ac:spMkLst>
            <pc:docMk/>
            <pc:sldMk cId="1620267697" sldId="6842"/>
            <ac:spMk id="55" creationId="{00000000-0000-0000-0000-000000000000}"/>
          </ac:spMkLst>
        </pc:spChg>
        <pc:spChg chg="add mod">
          <ac:chgData name="Smarius, John" userId="c30baacd-31b9-4ea6-b79e-1b4cd3c35358" providerId="ADAL" clId="{9FC73414-DBF0-425E-B7B2-1E158BB9E6C1}" dt="2023-01-19T08:52:38.663" v="2641"/>
          <ac:spMkLst>
            <pc:docMk/>
            <pc:sldMk cId="1620267697" sldId="6842"/>
            <ac:spMk id="56" creationId="{A5569D9A-658E-4501-BFC7-E04A098F6149}"/>
          </ac:spMkLst>
        </pc:spChg>
        <pc:spChg chg="add mod">
          <ac:chgData name="Smarius, John" userId="c30baacd-31b9-4ea6-b79e-1b4cd3c35358" providerId="ADAL" clId="{9FC73414-DBF0-425E-B7B2-1E158BB9E6C1}" dt="2023-01-19T08:52:38.663" v="2641"/>
          <ac:spMkLst>
            <pc:docMk/>
            <pc:sldMk cId="1620267697" sldId="6842"/>
            <ac:spMk id="57" creationId="{D7909DCE-B1F8-41D3-8F1D-8A67C9529FCF}"/>
          </ac:spMkLst>
        </pc:spChg>
        <pc:spChg chg="add mod">
          <ac:chgData name="Smarius, John" userId="c30baacd-31b9-4ea6-b79e-1b4cd3c35358" providerId="ADAL" clId="{9FC73414-DBF0-425E-B7B2-1E158BB9E6C1}" dt="2023-01-19T08:52:38.663" v="2641"/>
          <ac:spMkLst>
            <pc:docMk/>
            <pc:sldMk cId="1620267697" sldId="6842"/>
            <ac:spMk id="58" creationId="{1E0D1470-0AEE-4BDD-B76C-8154EDCFAC25}"/>
          </ac:spMkLst>
        </pc:spChg>
        <pc:spChg chg="del">
          <ac:chgData name="Smarius, John" userId="c30baacd-31b9-4ea6-b79e-1b4cd3c35358" providerId="ADAL" clId="{9FC73414-DBF0-425E-B7B2-1E158BB9E6C1}" dt="2023-01-19T08:52:34.442" v="2640" actId="478"/>
          <ac:spMkLst>
            <pc:docMk/>
            <pc:sldMk cId="1620267697" sldId="6842"/>
            <ac:spMk id="59" creationId="{00000000-0000-0000-0000-000000000000}"/>
          </ac:spMkLst>
        </pc:spChg>
        <pc:spChg chg="del">
          <ac:chgData name="Smarius, John" userId="c30baacd-31b9-4ea6-b79e-1b4cd3c35358" providerId="ADAL" clId="{9FC73414-DBF0-425E-B7B2-1E158BB9E6C1}" dt="2023-01-19T08:52:34.442" v="2640" actId="478"/>
          <ac:spMkLst>
            <pc:docMk/>
            <pc:sldMk cId="1620267697" sldId="6842"/>
            <ac:spMk id="60" creationId="{00000000-0000-0000-0000-000000000000}"/>
          </ac:spMkLst>
        </pc:spChg>
        <pc:spChg chg="add mod">
          <ac:chgData name="Smarius, John" userId="c30baacd-31b9-4ea6-b79e-1b4cd3c35358" providerId="ADAL" clId="{9FC73414-DBF0-425E-B7B2-1E158BB9E6C1}" dt="2023-01-19T08:52:38.663" v="2641"/>
          <ac:spMkLst>
            <pc:docMk/>
            <pc:sldMk cId="1620267697" sldId="6842"/>
            <ac:spMk id="61" creationId="{1DE69008-E400-46C6-90E1-B682CC1DC09F}"/>
          </ac:spMkLst>
        </pc:spChg>
        <pc:spChg chg="del">
          <ac:chgData name="Smarius, John" userId="c30baacd-31b9-4ea6-b79e-1b4cd3c35358" providerId="ADAL" clId="{9FC73414-DBF0-425E-B7B2-1E158BB9E6C1}" dt="2023-01-19T08:52:34.442" v="2640" actId="478"/>
          <ac:spMkLst>
            <pc:docMk/>
            <pc:sldMk cId="1620267697" sldId="6842"/>
            <ac:spMk id="62" creationId="{00000000-0000-0000-0000-000000000000}"/>
          </ac:spMkLst>
        </pc:spChg>
        <pc:spChg chg="add mod">
          <ac:chgData name="Smarius, John" userId="c30baacd-31b9-4ea6-b79e-1b4cd3c35358" providerId="ADAL" clId="{9FC73414-DBF0-425E-B7B2-1E158BB9E6C1}" dt="2023-01-19T08:52:38.663" v="2641"/>
          <ac:spMkLst>
            <pc:docMk/>
            <pc:sldMk cId="1620267697" sldId="6842"/>
            <ac:spMk id="63" creationId="{D4E5D561-684D-4098-BE44-F3CA34EFA0C6}"/>
          </ac:spMkLst>
        </pc:spChg>
        <pc:spChg chg="add mod">
          <ac:chgData name="Smarius, John" userId="c30baacd-31b9-4ea6-b79e-1b4cd3c35358" providerId="ADAL" clId="{9FC73414-DBF0-425E-B7B2-1E158BB9E6C1}" dt="2023-01-19T08:52:38.663" v="2641"/>
          <ac:spMkLst>
            <pc:docMk/>
            <pc:sldMk cId="1620267697" sldId="6842"/>
            <ac:spMk id="64" creationId="{578C6C4E-8E71-4CF3-9533-94F95F7F50D7}"/>
          </ac:spMkLst>
        </pc:spChg>
        <pc:spChg chg="add mod">
          <ac:chgData name="Smarius, John" userId="c30baacd-31b9-4ea6-b79e-1b4cd3c35358" providerId="ADAL" clId="{9FC73414-DBF0-425E-B7B2-1E158BB9E6C1}" dt="2023-01-19T08:52:38.663" v="2641"/>
          <ac:spMkLst>
            <pc:docMk/>
            <pc:sldMk cId="1620267697" sldId="6842"/>
            <ac:spMk id="65" creationId="{201FD009-2A4F-491A-B76D-58A6AD2F49F1}"/>
          </ac:spMkLst>
        </pc:spChg>
        <pc:spChg chg="add mod">
          <ac:chgData name="Smarius, John" userId="c30baacd-31b9-4ea6-b79e-1b4cd3c35358" providerId="ADAL" clId="{9FC73414-DBF0-425E-B7B2-1E158BB9E6C1}" dt="2023-01-19T08:52:38.663" v="2641"/>
          <ac:spMkLst>
            <pc:docMk/>
            <pc:sldMk cId="1620267697" sldId="6842"/>
            <ac:spMk id="66" creationId="{38FE1C39-6FA9-496B-A0B4-FE948A122CF2}"/>
          </ac:spMkLst>
        </pc:spChg>
        <pc:spChg chg="add mod">
          <ac:chgData name="Smarius, John" userId="c30baacd-31b9-4ea6-b79e-1b4cd3c35358" providerId="ADAL" clId="{9FC73414-DBF0-425E-B7B2-1E158BB9E6C1}" dt="2023-01-19T08:52:38.663" v="2641"/>
          <ac:spMkLst>
            <pc:docMk/>
            <pc:sldMk cId="1620267697" sldId="6842"/>
            <ac:spMk id="67" creationId="{3658F696-DA60-4A23-ABC7-3689AFCE4D14}"/>
          </ac:spMkLst>
        </pc:spChg>
        <pc:spChg chg="del">
          <ac:chgData name="Smarius, John" userId="c30baacd-31b9-4ea6-b79e-1b4cd3c35358" providerId="ADAL" clId="{9FC73414-DBF0-425E-B7B2-1E158BB9E6C1}" dt="2023-01-19T08:52:34.442" v="2640" actId="478"/>
          <ac:spMkLst>
            <pc:docMk/>
            <pc:sldMk cId="1620267697" sldId="6842"/>
            <ac:spMk id="68" creationId="{00000000-0000-0000-0000-000000000000}"/>
          </ac:spMkLst>
        </pc:spChg>
        <pc:spChg chg="add mod">
          <ac:chgData name="Smarius, John" userId="c30baacd-31b9-4ea6-b79e-1b4cd3c35358" providerId="ADAL" clId="{9FC73414-DBF0-425E-B7B2-1E158BB9E6C1}" dt="2023-01-19T08:52:38.663" v="2641"/>
          <ac:spMkLst>
            <pc:docMk/>
            <pc:sldMk cId="1620267697" sldId="6842"/>
            <ac:spMk id="69" creationId="{25CC725C-3D77-40DA-96FB-97789D56CA3C}"/>
          </ac:spMkLst>
        </pc:spChg>
        <pc:spChg chg="add mod">
          <ac:chgData name="Smarius, John" userId="c30baacd-31b9-4ea6-b79e-1b4cd3c35358" providerId="ADAL" clId="{9FC73414-DBF0-425E-B7B2-1E158BB9E6C1}" dt="2023-01-19T08:52:38.663" v="2641"/>
          <ac:spMkLst>
            <pc:docMk/>
            <pc:sldMk cId="1620267697" sldId="6842"/>
            <ac:spMk id="70" creationId="{5EB7E019-3630-4B90-ACD9-A9CDE10F5320}"/>
          </ac:spMkLst>
        </pc:spChg>
        <pc:spChg chg="add mod">
          <ac:chgData name="Smarius, John" userId="c30baacd-31b9-4ea6-b79e-1b4cd3c35358" providerId="ADAL" clId="{9FC73414-DBF0-425E-B7B2-1E158BB9E6C1}" dt="2023-01-19T08:52:38.663" v="2641"/>
          <ac:spMkLst>
            <pc:docMk/>
            <pc:sldMk cId="1620267697" sldId="6842"/>
            <ac:spMk id="71" creationId="{0FBF11E3-350A-4400-8F6D-D84EBF92F603}"/>
          </ac:spMkLst>
        </pc:spChg>
        <pc:spChg chg="del">
          <ac:chgData name="Smarius, John" userId="c30baacd-31b9-4ea6-b79e-1b4cd3c35358" providerId="ADAL" clId="{9FC73414-DBF0-425E-B7B2-1E158BB9E6C1}" dt="2023-01-19T08:52:34.442" v="2640" actId="478"/>
          <ac:spMkLst>
            <pc:docMk/>
            <pc:sldMk cId="1620267697" sldId="6842"/>
            <ac:spMk id="72" creationId="{00000000-0000-0000-0000-000000000000}"/>
          </ac:spMkLst>
        </pc:spChg>
        <pc:spChg chg="add mod">
          <ac:chgData name="Smarius, John" userId="c30baacd-31b9-4ea6-b79e-1b4cd3c35358" providerId="ADAL" clId="{9FC73414-DBF0-425E-B7B2-1E158BB9E6C1}" dt="2023-01-19T08:52:38.663" v="2641"/>
          <ac:spMkLst>
            <pc:docMk/>
            <pc:sldMk cId="1620267697" sldId="6842"/>
            <ac:spMk id="73" creationId="{0F67E849-75F9-4B61-A816-89FEBCE072E7}"/>
          </ac:spMkLst>
        </pc:spChg>
        <pc:spChg chg="add del mod">
          <ac:chgData name="Smarius, John" userId="c30baacd-31b9-4ea6-b79e-1b4cd3c35358" providerId="ADAL" clId="{9FC73414-DBF0-425E-B7B2-1E158BB9E6C1}" dt="2023-01-19T08:54:25.002" v="2654" actId="478"/>
          <ac:spMkLst>
            <pc:docMk/>
            <pc:sldMk cId="1620267697" sldId="6842"/>
            <ac:spMk id="74" creationId="{680251B2-478E-4A78-8E60-13DAE46FC632}"/>
          </ac:spMkLst>
        </pc:spChg>
      </pc:sldChg>
      <pc:sldChg chg="addSp delSp modSp add mod">
        <pc:chgData name="Smarius, John" userId="c30baacd-31b9-4ea6-b79e-1b4cd3c35358" providerId="ADAL" clId="{9FC73414-DBF0-425E-B7B2-1E158BB9E6C1}" dt="2023-01-20T14:40:19.963" v="4069" actId="167"/>
        <pc:sldMkLst>
          <pc:docMk/>
          <pc:sldMk cId="1177395802" sldId="6843"/>
        </pc:sldMkLst>
        <pc:spChg chg="add mod">
          <ac:chgData name="Smarius, John" userId="c30baacd-31b9-4ea6-b79e-1b4cd3c35358" providerId="ADAL" clId="{9FC73414-DBF0-425E-B7B2-1E158BB9E6C1}" dt="2023-01-19T09:36:14.683" v="3020" actId="1076"/>
          <ac:spMkLst>
            <pc:docMk/>
            <pc:sldMk cId="1177395802" sldId="6843"/>
            <ac:spMk id="43" creationId="{9AD70E60-93C6-4FA9-840B-24FD13596689}"/>
          </ac:spMkLst>
        </pc:spChg>
        <pc:spChg chg="add mod">
          <ac:chgData name="Smarius, John" userId="c30baacd-31b9-4ea6-b79e-1b4cd3c35358" providerId="ADAL" clId="{9FC73414-DBF0-425E-B7B2-1E158BB9E6C1}" dt="2023-01-19T09:36:25.182" v="3022" actId="1076"/>
          <ac:spMkLst>
            <pc:docMk/>
            <pc:sldMk cId="1177395802" sldId="6843"/>
            <ac:spMk id="44" creationId="{CCCD3637-C837-4297-8A53-EC4257717EE3}"/>
          </ac:spMkLst>
        </pc:spChg>
        <pc:spChg chg="add mod">
          <ac:chgData name="Smarius, John" userId="c30baacd-31b9-4ea6-b79e-1b4cd3c35358" providerId="ADAL" clId="{9FC73414-DBF0-425E-B7B2-1E158BB9E6C1}" dt="2023-01-19T09:36:33.196" v="3024" actId="1076"/>
          <ac:spMkLst>
            <pc:docMk/>
            <pc:sldMk cId="1177395802" sldId="6843"/>
            <ac:spMk id="45" creationId="{7B43F6FF-8577-484E-A1C1-278FBBD291F0}"/>
          </ac:spMkLst>
        </pc:spChg>
        <pc:spChg chg="add mod">
          <ac:chgData name="Smarius, John" userId="c30baacd-31b9-4ea6-b79e-1b4cd3c35358" providerId="ADAL" clId="{9FC73414-DBF0-425E-B7B2-1E158BB9E6C1}" dt="2023-01-19T09:36:40.059" v="3026" actId="1076"/>
          <ac:spMkLst>
            <pc:docMk/>
            <pc:sldMk cId="1177395802" sldId="6843"/>
            <ac:spMk id="46" creationId="{2A89BAFE-989A-41DD-9164-37A0FB2998A4}"/>
          </ac:spMkLst>
        </pc:spChg>
        <pc:spChg chg="del">
          <ac:chgData name="Smarius, John" userId="c30baacd-31b9-4ea6-b79e-1b4cd3c35358" providerId="ADAL" clId="{9FC73414-DBF0-425E-B7B2-1E158BB9E6C1}" dt="2023-01-19T09:34:01.918" v="3014" actId="478"/>
          <ac:spMkLst>
            <pc:docMk/>
            <pc:sldMk cId="1177395802" sldId="6843"/>
            <ac:spMk id="47" creationId="{00000000-0000-0000-0000-000000000000}"/>
          </ac:spMkLst>
        </pc:spChg>
        <pc:spChg chg="add mod">
          <ac:chgData name="Smarius, John" userId="c30baacd-31b9-4ea6-b79e-1b4cd3c35358" providerId="ADAL" clId="{9FC73414-DBF0-425E-B7B2-1E158BB9E6C1}" dt="2023-01-19T09:37:11.886" v="3029" actId="20577"/>
          <ac:spMkLst>
            <pc:docMk/>
            <pc:sldMk cId="1177395802" sldId="6843"/>
            <ac:spMk id="48" creationId="{09A65C4B-52EE-4CDD-8879-3AFAE7748C49}"/>
          </ac:spMkLst>
        </pc:spChg>
        <pc:spChg chg="add mod">
          <ac:chgData name="Smarius, John" userId="c30baacd-31b9-4ea6-b79e-1b4cd3c35358" providerId="ADAL" clId="{9FC73414-DBF0-425E-B7B2-1E158BB9E6C1}" dt="2023-01-19T09:37:25.180" v="3032" actId="20577"/>
          <ac:spMkLst>
            <pc:docMk/>
            <pc:sldMk cId="1177395802" sldId="6843"/>
            <ac:spMk id="49" creationId="{31854A4A-2E2D-4D34-A22C-6FC8F6D67913}"/>
          </ac:spMkLst>
        </pc:spChg>
        <pc:spChg chg="add mod">
          <ac:chgData name="Smarius, John" userId="c30baacd-31b9-4ea6-b79e-1b4cd3c35358" providerId="ADAL" clId="{9FC73414-DBF0-425E-B7B2-1E158BB9E6C1}" dt="2023-01-19T09:38:19.428" v="3039" actId="20577"/>
          <ac:spMkLst>
            <pc:docMk/>
            <pc:sldMk cId="1177395802" sldId="6843"/>
            <ac:spMk id="50" creationId="{301644E7-DFCE-45A9-A7E4-063720A339CB}"/>
          </ac:spMkLst>
        </pc:spChg>
        <pc:spChg chg="add mod">
          <ac:chgData name="Smarius, John" userId="c30baacd-31b9-4ea6-b79e-1b4cd3c35358" providerId="ADAL" clId="{9FC73414-DBF0-425E-B7B2-1E158BB9E6C1}" dt="2023-01-19T09:38:22.970" v="3040" actId="20577"/>
          <ac:spMkLst>
            <pc:docMk/>
            <pc:sldMk cId="1177395802" sldId="6843"/>
            <ac:spMk id="51" creationId="{9DEC40EF-35FA-44E5-8028-6A9F7EAABB69}"/>
          </ac:spMkLst>
        </pc:spChg>
        <pc:spChg chg="add mod">
          <ac:chgData name="Smarius, John" userId="c30baacd-31b9-4ea6-b79e-1b4cd3c35358" providerId="ADAL" clId="{9FC73414-DBF0-425E-B7B2-1E158BB9E6C1}" dt="2023-01-19T09:38:29.345" v="3042" actId="6549"/>
          <ac:spMkLst>
            <pc:docMk/>
            <pc:sldMk cId="1177395802" sldId="6843"/>
            <ac:spMk id="52" creationId="{8BE9F7B8-B0C9-4AA1-89D7-6663400F5562}"/>
          </ac:spMkLst>
        </pc:spChg>
        <pc:spChg chg="add mod">
          <ac:chgData name="Smarius, John" userId="c30baacd-31b9-4ea6-b79e-1b4cd3c35358" providerId="ADAL" clId="{9FC73414-DBF0-425E-B7B2-1E158BB9E6C1}" dt="2023-01-19T09:38:43.305" v="3045" actId="20577"/>
          <ac:spMkLst>
            <pc:docMk/>
            <pc:sldMk cId="1177395802" sldId="6843"/>
            <ac:spMk id="53" creationId="{506C3558-35DF-4693-A4C4-7D244681244A}"/>
          </ac:spMkLst>
        </pc:spChg>
        <pc:spChg chg="mod">
          <ac:chgData name="Smarius, John" userId="c30baacd-31b9-4ea6-b79e-1b4cd3c35358" providerId="ADAL" clId="{9FC73414-DBF0-425E-B7B2-1E158BB9E6C1}" dt="2023-01-19T09:36:00.633" v="3018" actId="1076"/>
          <ac:spMkLst>
            <pc:docMk/>
            <pc:sldMk cId="1177395802" sldId="6843"/>
            <ac:spMk id="77" creationId="{AEE039E1-B690-4C4D-AB52-E68CBDA49952}"/>
          </ac:spMkLst>
        </pc:spChg>
        <pc:spChg chg="del">
          <ac:chgData name="Smarius, John" userId="c30baacd-31b9-4ea6-b79e-1b4cd3c35358" providerId="ADAL" clId="{9FC73414-DBF0-425E-B7B2-1E158BB9E6C1}" dt="2023-01-19T09:34:01.918" v="3014" actId="478"/>
          <ac:spMkLst>
            <pc:docMk/>
            <pc:sldMk cId="1177395802" sldId="6843"/>
            <ac:spMk id="78" creationId="{676DBDD0-007E-4749-887A-342FC6C7F1BB}"/>
          </ac:spMkLst>
        </pc:spChg>
        <pc:spChg chg="del">
          <ac:chgData name="Smarius, John" userId="c30baacd-31b9-4ea6-b79e-1b4cd3c35358" providerId="ADAL" clId="{9FC73414-DBF0-425E-B7B2-1E158BB9E6C1}" dt="2023-01-19T09:34:01.918" v="3014" actId="478"/>
          <ac:spMkLst>
            <pc:docMk/>
            <pc:sldMk cId="1177395802" sldId="6843"/>
            <ac:spMk id="79" creationId="{9498003F-B7B4-46E8-8A33-DF48D3D4B546}"/>
          </ac:spMkLst>
        </pc:spChg>
        <pc:spChg chg="del">
          <ac:chgData name="Smarius, John" userId="c30baacd-31b9-4ea6-b79e-1b4cd3c35358" providerId="ADAL" clId="{9FC73414-DBF0-425E-B7B2-1E158BB9E6C1}" dt="2023-01-19T09:34:01.918" v="3014" actId="478"/>
          <ac:spMkLst>
            <pc:docMk/>
            <pc:sldMk cId="1177395802" sldId="6843"/>
            <ac:spMk id="80" creationId="{59EB5A25-728D-498F-8630-F2320DB7F29F}"/>
          </ac:spMkLst>
        </pc:spChg>
        <pc:spChg chg="del">
          <ac:chgData name="Smarius, John" userId="c30baacd-31b9-4ea6-b79e-1b4cd3c35358" providerId="ADAL" clId="{9FC73414-DBF0-425E-B7B2-1E158BB9E6C1}" dt="2023-01-19T09:34:01.918" v="3014" actId="478"/>
          <ac:spMkLst>
            <pc:docMk/>
            <pc:sldMk cId="1177395802" sldId="6843"/>
            <ac:spMk id="81" creationId="{72FE02FA-446F-4258-9BDB-39EFE64CF378}"/>
          </ac:spMkLst>
        </pc:spChg>
        <pc:spChg chg="del">
          <ac:chgData name="Smarius, John" userId="c30baacd-31b9-4ea6-b79e-1b4cd3c35358" providerId="ADAL" clId="{9FC73414-DBF0-425E-B7B2-1E158BB9E6C1}" dt="2023-01-19T09:34:01.918" v="3014" actId="478"/>
          <ac:spMkLst>
            <pc:docMk/>
            <pc:sldMk cId="1177395802" sldId="6843"/>
            <ac:spMk id="82" creationId="{1635DCF1-8861-4329-9D96-44A5804F2270}"/>
          </ac:spMkLst>
        </pc:spChg>
        <pc:spChg chg="del">
          <ac:chgData name="Smarius, John" userId="c30baacd-31b9-4ea6-b79e-1b4cd3c35358" providerId="ADAL" clId="{9FC73414-DBF0-425E-B7B2-1E158BB9E6C1}" dt="2023-01-19T09:34:01.918" v="3014" actId="478"/>
          <ac:spMkLst>
            <pc:docMk/>
            <pc:sldMk cId="1177395802" sldId="6843"/>
            <ac:spMk id="83" creationId="{B1C5A645-544A-4D68-BB78-8F3E187A6236}"/>
          </ac:spMkLst>
        </pc:spChg>
        <pc:spChg chg="add mod">
          <ac:chgData name="Smarius, John" userId="c30baacd-31b9-4ea6-b79e-1b4cd3c35358" providerId="ADAL" clId="{9FC73414-DBF0-425E-B7B2-1E158BB9E6C1}" dt="2023-01-20T14:37:09.893" v="4054"/>
          <ac:spMkLst>
            <pc:docMk/>
            <pc:sldMk cId="1177395802" sldId="6843"/>
            <ac:spMk id="86" creationId="{9469C6A5-57D5-4870-B61F-2431F74B6C1E}"/>
          </ac:spMkLst>
        </pc:spChg>
        <pc:spChg chg="add mod">
          <ac:chgData name="Smarius, John" userId="c30baacd-31b9-4ea6-b79e-1b4cd3c35358" providerId="ADAL" clId="{9FC73414-DBF0-425E-B7B2-1E158BB9E6C1}" dt="2023-01-20T14:37:09.893" v="4054"/>
          <ac:spMkLst>
            <pc:docMk/>
            <pc:sldMk cId="1177395802" sldId="6843"/>
            <ac:spMk id="87" creationId="{EA9063CF-26AF-4279-81BF-5060FEC6D7E0}"/>
          </ac:spMkLst>
        </pc:spChg>
        <pc:spChg chg="del">
          <ac:chgData name="Smarius, John" userId="c30baacd-31b9-4ea6-b79e-1b4cd3c35358" providerId="ADAL" clId="{9FC73414-DBF0-425E-B7B2-1E158BB9E6C1}" dt="2023-01-19T09:34:01.918" v="3014" actId="478"/>
          <ac:spMkLst>
            <pc:docMk/>
            <pc:sldMk cId="1177395802" sldId="6843"/>
            <ac:spMk id="88" creationId="{61DED2EA-8F16-4833-95E6-3A4C7B788B34}"/>
          </ac:spMkLst>
        </pc:spChg>
        <pc:spChg chg="del">
          <ac:chgData name="Smarius, John" userId="c30baacd-31b9-4ea6-b79e-1b4cd3c35358" providerId="ADAL" clId="{9FC73414-DBF0-425E-B7B2-1E158BB9E6C1}" dt="2023-01-19T09:34:01.918" v="3014" actId="478"/>
          <ac:spMkLst>
            <pc:docMk/>
            <pc:sldMk cId="1177395802" sldId="6843"/>
            <ac:spMk id="89" creationId="{341F1604-8F68-4578-8D84-AE6323F24A56}"/>
          </ac:spMkLst>
        </pc:spChg>
        <pc:spChg chg="del">
          <ac:chgData name="Smarius, John" userId="c30baacd-31b9-4ea6-b79e-1b4cd3c35358" providerId="ADAL" clId="{9FC73414-DBF0-425E-B7B2-1E158BB9E6C1}" dt="2023-01-19T09:34:01.918" v="3014" actId="478"/>
          <ac:spMkLst>
            <pc:docMk/>
            <pc:sldMk cId="1177395802" sldId="6843"/>
            <ac:spMk id="90" creationId="{D62B5DFB-3CC9-42CE-918B-599868599801}"/>
          </ac:spMkLst>
        </pc:spChg>
        <pc:spChg chg="del">
          <ac:chgData name="Smarius, John" userId="c30baacd-31b9-4ea6-b79e-1b4cd3c35358" providerId="ADAL" clId="{9FC73414-DBF0-425E-B7B2-1E158BB9E6C1}" dt="2023-01-19T09:34:01.918" v="3014" actId="478"/>
          <ac:spMkLst>
            <pc:docMk/>
            <pc:sldMk cId="1177395802" sldId="6843"/>
            <ac:spMk id="91" creationId="{8BEC7FDE-0D92-489D-97CB-91F7FF6DAC7F}"/>
          </ac:spMkLst>
        </pc:spChg>
        <pc:spChg chg="del">
          <ac:chgData name="Smarius, John" userId="c30baacd-31b9-4ea6-b79e-1b4cd3c35358" providerId="ADAL" clId="{9FC73414-DBF0-425E-B7B2-1E158BB9E6C1}" dt="2023-01-19T09:34:01.918" v="3014" actId="478"/>
          <ac:spMkLst>
            <pc:docMk/>
            <pc:sldMk cId="1177395802" sldId="6843"/>
            <ac:spMk id="92" creationId="{12C74B31-1AAE-46A9-A58D-CE999CBA5708}"/>
          </ac:spMkLst>
        </pc:spChg>
        <pc:spChg chg="del">
          <ac:chgData name="Smarius, John" userId="c30baacd-31b9-4ea6-b79e-1b4cd3c35358" providerId="ADAL" clId="{9FC73414-DBF0-425E-B7B2-1E158BB9E6C1}" dt="2023-01-19T09:34:01.918" v="3014" actId="478"/>
          <ac:spMkLst>
            <pc:docMk/>
            <pc:sldMk cId="1177395802" sldId="6843"/>
            <ac:spMk id="93" creationId="{5541E85B-D667-4486-8CB2-C4D51F2CFB16}"/>
          </ac:spMkLst>
        </pc:spChg>
        <pc:spChg chg="mod">
          <ac:chgData name="Smarius, John" userId="c30baacd-31b9-4ea6-b79e-1b4cd3c35358" providerId="ADAL" clId="{9FC73414-DBF0-425E-B7B2-1E158BB9E6C1}" dt="2023-01-19T10:10:32.344" v="3085"/>
          <ac:spMkLst>
            <pc:docMk/>
            <pc:sldMk cId="1177395802" sldId="6843"/>
            <ac:spMk id="95" creationId="{4C857EA8-76EC-475B-A87C-672DD792D997}"/>
          </ac:spMkLst>
        </pc:spChg>
        <pc:spChg chg="del">
          <ac:chgData name="Smarius, John" userId="c30baacd-31b9-4ea6-b79e-1b4cd3c35358" providerId="ADAL" clId="{9FC73414-DBF0-425E-B7B2-1E158BB9E6C1}" dt="2023-01-19T09:34:01.918" v="3014" actId="478"/>
          <ac:spMkLst>
            <pc:docMk/>
            <pc:sldMk cId="1177395802" sldId="6843"/>
            <ac:spMk id="96" creationId="{CDAE5774-543A-475A-9294-27E8B94C36E3}"/>
          </ac:spMkLst>
        </pc:spChg>
        <pc:spChg chg="del">
          <ac:chgData name="Smarius, John" userId="c30baacd-31b9-4ea6-b79e-1b4cd3c35358" providerId="ADAL" clId="{9FC73414-DBF0-425E-B7B2-1E158BB9E6C1}" dt="2023-01-19T09:33:56.515" v="3013" actId="478"/>
          <ac:spMkLst>
            <pc:docMk/>
            <pc:sldMk cId="1177395802" sldId="6843"/>
            <ac:spMk id="97" creationId="{4CF38F60-3E0F-4873-A88B-C0D43F4DC1C4}"/>
          </ac:spMkLst>
        </pc:spChg>
        <pc:spChg chg="add mod">
          <ac:chgData name="Smarius, John" userId="c30baacd-31b9-4ea6-b79e-1b4cd3c35358" providerId="ADAL" clId="{9FC73414-DBF0-425E-B7B2-1E158BB9E6C1}" dt="2023-01-20T14:37:09.893" v="4054"/>
          <ac:spMkLst>
            <pc:docMk/>
            <pc:sldMk cId="1177395802" sldId="6843"/>
            <ac:spMk id="101" creationId="{98A013C9-D0B1-4CBA-A720-15E22480EC43}"/>
          </ac:spMkLst>
        </pc:spChg>
        <pc:spChg chg="add mod">
          <ac:chgData name="Smarius, John" userId="c30baacd-31b9-4ea6-b79e-1b4cd3c35358" providerId="ADAL" clId="{9FC73414-DBF0-425E-B7B2-1E158BB9E6C1}" dt="2023-01-20T14:37:09.893" v="4054"/>
          <ac:spMkLst>
            <pc:docMk/>
            <pc:sldMk cId="1177395802" sldId="6843"/>
            <ac:spMk id="102" creationId="{AE8B84E3-98A7-494E-9333-EDCFF7F3A18E}"/>
          </ac:spMkLst>
        </pc:spChg>
        <pc:spChg chg="add mod">
          <ac:chgData name="Smarius, John" userId="c30baacd-31b9-4ea6-b79e-1b4cd3c35358" providerId="ADAL" clId="{9FC73414-DBF0-425E-B7B2-1E158BB9E6C1}" dt="2023-01-20T14:37:09.893" v="4054"/>
          <ac:spMkLst>
            <pc:docMk/>
            <pc:sldMk cId="1177395802" sldId="6843"/>
            <ac:spMk id="104" creationId="{3AB8E454-26D1-47F7-A898-B41A075FB418}"/>
          </ac:spMkLst>
        </pc:spChg>
        <pc:spChg chg="add mod">
          <ac:chgData name="Smarius, John" userId="c30baacd-31b9-4ea6-b79e-1b4cd3c35358" providerId="ADAL" clId="{9FC73414-DBF0-425E-B7B2-1E158BB9E6C1}" dt="2023-01-20T14:37:09.893" v="4054"/>
          <ac:spMkLst>
            <pc:docMk/>
            <pc:sldMk cId="1177395802" sldId="6843"/>
            <ac:spMk id="105" creationId="{80AB6A28-7130-41E6-9D85-786C4E4A361C}"/>
          </ac:spMkLst>
        </pc:spChg>
        <pc:spChg chg="add mod">
          <ac:chgData name="Smarius, John" userId="c30baacd-31b9-4ea6-b79e-1b4cd3c35358" providerId="ADAL" clId="{9FC73414-DBF0-425E-B7B2-1E158BB9E6C1}" dt="2023-01-20T14:37:09.893" v="4054"/>
          <ac:spMkLst>
            <pc:docMk/>
            <pc:sldMk cId="1177395802" sldId="6843"/>
            <ac:spMk id="107" creationId="{DAE53604-A71E-481A-A692-2F7A03EBF44C}"/>
          </ac:spMkLst>
        </pc:spChg>
        <pc:spChg chg="add mod">
          <ac:chgData name="Smarius, John" userId="c30baacd-31b9-4ea6-b79e-1b4cd3c35358" providerId="ADAL" clId="{9FC73414-DBF0-425E-B7B2-1E158BB9E6C1}" dt="2023-01-20T14:37:09.893" v="4054"/>
          <ac:spMkLst>
            <pc:docMk/>
            <pc:sldMk cId="1177395802" sldId="6843"/>
            <ac:spMk id="108" creationId="{AD60FE42-7D59-45D5-8CAD-830206740CE6}"/>
          </ac:spMkLst>
        </pc:spChg>
        <pc:spChg chg="add mod">
          <ac:chgData name="Smarius, John" userId="c30baacd-31b9-4ea6-b79e-1b4cd3c35358" providerId="ADAL" clId="{9FC73414-DBF0-425E-B7B2-1E158BB9E6C1}" dt="2023-01-20T14:37:09.893" v="4054"/>
          <ac:spMkLst>
            <pc:docMk/>
            <pc:sldMk cId="1177395802" sldId="6843"/>
            <ac:spMk id="110" creationId="{2FD70499-99B0-4BF8-B068-6600ED9A8343}"/>
          </ac:spMkLst>
        </pc:spChg>
        <pc:spChg chg="add mod">
          <ac:chgData name="Smarius, John" userId="c30baacd-31b9-4ea6-b79e-1b4cd3c35358" providerId="ADAL" clId="{9FC73414-DBF0-425E-B7B2-1E158BB9E6C1}" dt="2023-01-20T14:37:09.893" v="4054"/>
          <ac:spMkLst>
            <pc:docMk/>
            <pc:sldMk cId="1177395802" sldId="6843"/>
            <ac:spMk id="111" creationId="{45B50E27-F453-4572-87F8-CB8AA9ECD65F}"/>
          </ac:spMkLst>
        </pc:spChg>
        <pc:spChg chg="add mod">
          <ac:chgData name="Smarius, John" userId="c30baacd-31b9-4ea6-b79e-1b4cd3c35358" providerId="ADAL" clId="{9FC73414-DBF0-425E-B7B2-1E158BB9E6C1}" dt="2023-01-20T14:37:09.893" v="4054"/>
          <ac:spMkLst>
            <pc:docMk/>
            <pc:sldMk cId="1177395802" sldId="6843"/>
            <ac:spMk id="113" creationId="{012E43A8-DE9A-4B43-8979-9E6E21ACB3EA}"/>
          </ac:spMkLst>
        </pc:spChg>
        <pc:spChg chg="add mod">
          <ac:chgData name="Smarius, John" userId="c30baacd-31b9-4ea6-b79e-1b4cd3c35358" providerId="ADAL" clId="{9FC73414-DBF0-425E-B7B2-1E158BB9E6C1}" dt="2023-01-20T14:37:09.893" v="4054"/>
          <ac:spMkLst>
            <pc:docMk/>
            <pc:sldMk cId="1177395802" sldId="6843"/>
            <ac:spMk id="114" creationId="{BE028CEC-F89B-43D5-A961-609CC504EEF0}"/>
          </ac:spMkLst>
        </pc:spChg>
        <pc:spChg chg="add mod">
          <ac:chgData name="Smarius, John" userId="c30baacd-31b9-4ea6-b79e-1b4cd3c35358" providerId="ADAL" clId="{9FC73414-DBF0-425E-B7B2-1E158BB9E6C1}" dt="2023-01-20T14:37:09.893" v="4054"/>
          <ac:spMkLst>
            <pc:docMk/>
            <pc:sldMk cId="1177395802" sldId="6843"/>
            <ac:spMk id="116" creationId="{89872D8B-73CF-4066-8282-57459BB4480C}"/>
          </ac:spMkLst>
        </pc:spChg>
        <pc:spChg chg="add mod">
          <ac:chgData name="Smarius, John" userId="c30baacd-31b9-4ea6-b79e-1b4cd3c35358" providerId="ADAL" clId="{9FC73414-DBF0-425E-B7B2-1E158BB9E6C1}" dt="2023-01-20T14:37:09.893" v="4054"/>
          <ac:spMkLst>
            <pc:docMk/>
            <pc:sldMk cId="1177395802" sldId="6843"/>
            <ac:spMk id="117" creationId="{C9DFADE3-FECF-405E-9543-F15C1D2CCF1A}"/>
          </ac:spMkLst>
        </pc:spChg>
        <pc:spChg chg="add mod">
          <ac:chgData name="Smarius, John" userId="c30baacd-31b9-4ea6-b79e-1b4cd3c35358" providerId="ADAL" clId="{9FC73414-DBF0-425E-B7B2-1E158BB9E6C1}" dt="2023-01-20T14:37:09.893" v="4054"/>
          <ac:spMkLst>
            <pc:docMk/>
            <pc:sldMk cId="1177395802" sldId="6843"/>
            <ac:spMk id="119" creationId="{A0AA030D-8036-4440-8D4D-195712819EC3}"/>
          </ac:spMkLst>
        </pc:spChg>
        <pc:spChg chg="add mod">
          <ac:chgData name="Smarius, John" userId="c30baacd-31b9-4ea6-b79e-1b4cd3c35358" providerId="ADAL" clId="{9FC73414-DBF0-425E-B7B2-1E158BB9E6C1}" dt="2023-01-20T14:37:09.893" v="4054"/>
          <ac:spMkLst>
            <pc:docMk/>
            <pc:sldMk cId="1177395802" sldId="6843"/>
            <ac:spMk id="120" creationId="{DB687B92-1B67-4FF2-B69B-203474087CDD}"/>
          </ac:spMkLst>
        </pc:spChg>
        <pc:spChg chg="add mod">
          <ac:chgData name="Smarius, John" userId="c30baacd-31b9-4ea6-b79e-1b4cd3c35358" providerId="ADAL" clId="{9FC73414-DBF0-425E-B7B2-1E158BB9E6C1}" dt="2023-01-20T14:37:09.893" v="4054"/>
          <ac:spMkLst>
            <pc:docMk/>
            <pc:sldMk cId="1177395802" sldId="6843"/>
            <ac:spMk id="122" creationId="{5A127F17-2E81-43B6-8D12-951C6861E48F}"/>
          </ac:spMkLst>
        </pc:spChg>
        <pc:spChg chg="add mod">
          <ac:chgData name="Smarius, John" userId="c30baacd-31b9-4ea6-b79e-1b4cd3c35358" providerId="ADAL" clId="{9FC73414-DBF0-425E-B7B2-1E158BB9E6C1}" dt="2023-01-20T14:37:09.893" v="4054"/>
          <ac:spMkLst>
            <pc:docMk/>
            <pc:sldMk cId="1177395802" sldId="6843"/>
            <ac:spMk id="123" creationId="{BA165840-03F7-4ADB-974E-76E216638EDE}"/>
          </ac:spMkLst>
        </pc:spChg>
        <pc:spChg chg="add mod">
          <ac:chgData name="Smarius, John" userId="c30baacd-31b9-4ea6-b79e-1b4cd3c35358" providerId="ADAL" clId="{9FC73414-DBF0-425E-B7B2-1E158BB9E6C1}" dt="2023-01-20T14:37:09.893" v="4054"/>
          <ac:spMkLst>
            <pc:docMk/>
            <pc:sldMk cId="1177395802" sldId="6843"/>
            <ac:spMk id="125" creationId="{105B648B-D485-406D-B91C-ED0931D2196F}"/>
          </ac:spMkLst>
        </pc:spChg>
        <pc:spChg chg="add mod">
          <ac:chgData name="Smarius, John" userId="c30baacd-31b9-4ea6-b79e-1b4cd3c35358" providerId="ADAL" clId="{9FC73414-DBF0-425E-B7B2-1E158BB9E6C1}" dt="2023-01-20T14:37:09.893" v="4054"/>
          <ac:spMkLst>
            <pc:docMk/>
            <pc:sldMk cId="1177395802" sldId="6843"/>
            <ac:spMk id="126" creationId="{83AD05F7-5994-43CC-A32E-FC7DF4B5446D}"/>
          </ac:spMkLst>
        </pc:spChg>
        <pc:spChg chg="add mod">
          <ac:chgData name="Smarius, John" userId="c30baacd-31b9-4ea6-b79e-1b4cd3c35358" providerId="ADAL" clId="{9FC73414-DBF0-425E-B7B2-1E158BB9E6C1}" dt="2023-01-20T14:37:09.893" v="4054"/>
          <ac:spMkLst>
            <pc:docMk/>
            <pc:sldMk cId="1177395802" sldId="6843"/>
            <ac:spMk id="128" creationId="{3EA72E2B-CE36-4765-88A3-FFA5312CF509}"/>
          </ac:spMkLst>
        </pc:spChg>
        <pc:spChg chg="add mod">
          <ac:chgData name="Smarius, John" userId="c30baacd-31b9-4ea6-b79e-1b4cd3c35358" providerId="ADAL" clId="{9FC73414-DBF0-425E-B7B2-1E158BB9E6C1}" dt="2023-01-20T14:37:09.893" v="4054"/>
          <ac:spMkLst>
            <pc:docMk/>
            <pc:sldMk cId="1177395802" sldId="6843"/>
            <ac:spMk id="129" creationId="{4B42A919-0253-405F-A619-A5A4987BAB2F}"/>
          </ac:spMkLst>
        </pc:spChg>
        <pc:spChg chg="add mod">
          <ac:chgData name="Smarius, John" userId="c30baacd-31b9-4ea6-b79e-1b4cd3c35358" providerId="ADAL" clId="{9FC73414-DBF0-425E-B7B2-1E158BB9E6C1}" dt="2023-01-20T14:37:09.893" v="4054"/>
          <ac:spMkLst>
            <pc:docMk/>
            <pc:sldMk cId="1177395802" sldId="6843"/>
            <ac:spMk id="130" creationId="{B00EA4E8-B834-4E3D-9F5C-BE0B39F24DE4}"/>
          </ac:spMkLst>
        </pc:spChg>
        <pc:spChg chg="add mod">
          <ac:chgData name="Smarius, John" userId="c30baacd-31b9-4ea6-b79e-1b4cd3c35358" providerId="ADAL" clId="{9FC73414-DBF0-425E-B7B2-1E158BB9E6C1}" dt="2023-01-20T14:37:09.893" v="4054"/>
          <ac:spMkLst>
            <pc:docMk/>
            <pc:sldMk cId="1177395802" sldId="6843"/>
            <ac:spMk id="132" creationId="{3CE75BED-6647-42AB-8CD4-04DA61600EC9}"/>
          </ac:spMkLst>
        </pc:spChg>
        <pc:spChg chg="add mod">
          <ac:chgData name="Smarius, John" userId="c30baacd-31b9-4ea6-b79e-1b4cd3c35358" providerId="ADAL" clId="{9FC73414-DBF0-425E-B7B2-1E158BB9E6C1}" dt="2023-01-20T14:37:09.893" v="4054"/>
          <ac:spMkLst>
            <pc:docMk/>
            <pc:sldMk cId="1177395802" sldId="6843"/>
            <ac:spMk id="133" creationId="{97ADFFF9-6D69-457A-ACF2-6737B0224F3F}"/>
          </ac:spMkLst>
        </pc:spChg>
        <pc:spChg chg="add mod">
          <ac:chgData name="Smarius, John" userId="c30baacd-31b9-4ea6-b79e-1b4cd3c35358" providerId="ADAL" clId="{9FC73414-DBF0-425E-B7B2-1E158BB9E6C1}" dt="2023-01-20T14:37:09.893" v="4054"/>
          <ac:spMkLst>
            <pc:docMk/>
            <pc:sldMk cId="1177395802" sldId="6843"/>
            <ac:spMk id="135" creationId="{92EB2A2F-30D1-4B4C-B7D3-5DFF3C15D796}"/>
          </ac:spMkLst>
        </pc:spChg>
        <pc:spChg chg="add mod">
          <ac:chgData name="Smarius, John" userId="c30baacd-31b9-4ea6-b79e-1b4cd3c35358" providerId="ADAL" clId="{9FC73414-DBF0-425E-B7B2-1E158BB9E6C1}" dt="2023-01-20T14:37:09.893" v="4054"/>
          <ac:spMkLst>
            <pc:docMk/>
            <pc:sldMk cId="1177395802" sldId="6843"/>
            <ac:spMk id="136" creationId="{80CA4B93-6A3A-4BC0-86B0-BB055F103E16}"/>
          </ac:spMkLst>
        </pc:spChg>
        <pc:spChg chg="mod">
          <ac:chgData name="Smarius, John" userId="c30baacd-31b9-4ea6-b79e-1b4cd3c35358" providerId="ADAL" clId="{9FC73414-DBF0-425E-B7B2-1E158BB9E6C1}" dt="2023-01-19T09:39:24.461" v="3053" actId="1076"/>
          <ac:spMkLst>
            <pc:docMk/>
            <pc:sldMk cId="1177395802" sldId="6843"/>
            <ac:spMk id="137" creationId="{90F484DB-5037-43FD-9FD6-2420CF6EC4B3}"/>
          </ac:spMkLst>
        </pc:spChg>
        <pc:spChg chg="del">
          <ac:chgData name="Smarius, John" userId="c30baacd-31b9-4ea6-b79e-1b4cd3c35358" providerId="ADAL" clId="{9FC73414-DBF0-425E-B7B2-1E158BB9E6C1}" dt="2023-01-19T09:39:28.427" v="3054" actId="478"/>
          <ac:spMkLst>
            <pc:docMk/>
            <pc:sldMk cId="1177395802" sldId="6843"/>
            <ac:spMk id="138" creationId="{755F0BBD-B966-46F4-833D-D11224887A23}"/>
          </ac:spMkLst>
        </pc:spChg>
        <pc:spChg chg="mod ord">
          <ac:chgData name="Smarius, John" userId="c30baacd-31b9-4ea6-b79e-1b4cd3c35358" providerId="ADAL" clId="{9FC73414-DBF0-425E-B7B2-1E158BB9E6C1}" dt="2023-01-19T09:39:19.685" v="3052" actId="166"/>
          <ac:spMkLst>
            <pc:docMk/>
            <pc:sldMk cId="1177395802" sldId="6843"/>
            <ac:spMk id="139" creationId="{9F50BA6B-5D44-49DC-A3E1-CC0F4CDE2F89}"/>
          </ac:spMkLst>
        </pc:spChg>
        <pc:spChg chg="add mod">
          <ac:chgData name="Smarius, John" userId="c30baacd-31b9-4ea6-b79e-1b4cd3c35358" providerId="ADAL" clId="{9FC73414-DBF0-425E-B7B2-1E158BB9E6C1}" dt="2023-01-20T14:37:09.893" v="4054"/>
          <ac:spMkLst>
            <pc:docMk/>
            <pc:sldMk cId="1177395802" sldId="6843"/>
            <ac:spMk id="140" creationId="{78B2B62E-E4E7-4D9C-88DA-40CAED3D5309}"/>
          </ac:spMkLst>
        </pc:spChg>
        <pc:spChg chg="add mod">
          <ac:chgData name="Smarius, John" userId="c30baacd-31b9-4ea6-b79e-1b4cd3c35358" providerId="ADAL" clId="{9FC73414-DBF0-425E-B7B2-1E158BB9E6C1}" dt="2023-01-20T14:37:09.893" v="4054"/>
          <ac:spMkLst>
            <pc:docMk/>
            <pc:sldMk cId="1177395802" sldId="6843"/>
            <ac:spMk id="141" creationId="{B622C468-6D7F-4E64-93F9-7AC79AF2EFFC}"/>
          </ac:spMkLst>
        </pc:spChg>
        <pc:spChg chg="add mod">
          <ac:chgData name="Smarius, John" userId="c30baacd-31b9-4ea6-b79e-1b4cd3c35358" providerId="ADAL" clId="{9FC73414-DBF0-425E-B7B2-1E158BB9E6C1}" dt="2023-01-20T14:37:09.893" v="4054"/>
          <ac:spMkLst>
            <pc:docMk/>
            <pc:sldMk cId="1177395802" sldId="6843"/>
            <ac:spMk id="142" creationId="{6E5DA5C1-F089-42D4-8D4D-B2B4667075E5}"/>
          </ac:spMkLst>
        </pc:spChg>
        <pc:spChg chg="add mod">
          <ac:chgData name="Smarius, John" userId="c30baacd-31b9-4ea6-b79e-1b4cd3c35358" providerId="ADAL" clId="{9FC73414-DBF0-425E-B7B2-1E158BB9E6C1}" dt="2023-01-20T14:37:09.893" v="4054"/>
          <ac:spMkLst>
            <pc:docMk/>
            <pc:sldMk cId="1177395802" sldId="6843"/>
            <ac:spMk id="143" creationId="{F22F145B-F3B7-405A-8F47-24632587CE9A}"/>
          </ac:spMkLst>
        </pc:spChg>
        <pc:spChg chg="add mod">
          <ac:chgData name="Smarius, John" userId="c30baacd-31b9-4ea6-b79e-1b4cd3c35358" providerId="ADAL" clId="{9FC73414-DBF0-425E-B7B2-1E158BB9E6C1}" dt="2023-01-20T14:37:09.893" v="4054"/>
          <ac:spMkLst>
            <pc:docMk/>
            <pc:sldMk cId="1177395802" sldId="6843"/>
            <ac:spMk id="144" creationId="{BB93E88F-7093-487F-9694-DD9ED8B2FD30}"/>
          </ac:spMkLst>
        </pc:spChg>
        <pc:spChg chg="add mod">
          <ac:chgData name="Smarius, John" userId="c30baacd-31b9-4ea6-b79e-1b4cd3c35358" providerId="ADAL" clId="{9FC73414-DBF0-425E-B7B2-1E158BB9E6C1}" dt="2023-01-20T14:37:09.893" v="4054"/>
          <ac:spMkLst>
            <pc:docMk/>
            <pc:sldMk cId="1177395802" sldId="6843"/>
            <ac:spMk id="145" creationId="{CE4F14BD-34AB-4241-A380-0545C9537465}"/>
          </ac:spMkLst>
        </pc:spChg>
        <pc:spChg chg="add mod">
          <ac:chgData name="Smarius, John" userId="c30baacd-31b9-4ea6-b79e-1b4cd3c35358" providerId="ADAL" clId="{9FC73414-DBF0-425E-B7B2-1E158BB9E6C1}" dt="2023-01-20T14:37:09.893" v="4054"/>
          <ac:spMkLst>
            <pc:docMk/>
            <pc:sldMk cId="1177395802" sldId="6843"/>
            <ac:spMk id="146" creationId="{F6ABFCA6-30FB-42EE-ABD9-94D9FCA596F9}"/>
          </ac:spMkLst>
        </pc:spChg>
        <pc:spChg chg="add mod ord">
          <ac:chgData name="Smarius, John" userId="c30baacd-31b9-4ea6-b79e-1b4cd3c35358" providerId="ADAL" clId="{9FC73414-DBF0-425E-B7B2-1E158BB9E6C1}" dt="2023-01-20T14:40:19.963" v="4069" actId="167"/>
          <ac:spMkLst>
            <pc:docMk/>
            <pc:sldMk cId="1177395802" sldId="6843"/>
            <ac:spMk id="147" creationId="{AC41BFE7-B2E3-4986-BCE4-FE232F629D62}"/>
          </ac:spMkLst>
        </pc:spChg>
        <pc:spChg chg="add mod ord">
          <ac:chgData name="Smarius, John" userId="c30baacd-31b9-4ea6-b79e-1b4cd3c35358" providerId="ADAL" clId="{9FC73414-DBF0-425E-B7B2-1E158BB9E6C1}" dt="2023-01-20T14:40:19.963" v="4069" actId="167"/>
          <ac:spMkLst>
            <pc:docMk/>
            <pc:sldMk cId="1177395802" sldId="6843"/>
            <ac:spMk id="148" creationId="{E890B99C-D4B4-4401-B430-6B8B677D959A}"/>
          </ac:spMkLst>
        </pc:spChg>
        <pc:spChg chg="add mod ord">
          <ac:chgData name="Smarius, John" userId="c30baacd-31b9-4ea6-b79e-1b4cd3c35358" providerId="ADAL" clId="{9FC73414-DBF0-425E-B7B2-1E158BB9E6C1}" dt="2023-01-20T14:40:19.963" v="4069" actId="167"/>
          <ac:spMkLst>
            <pc:docMk/>
            <pc:sldMk cId="1177395802" sldId="6843"/>
            <ac:spMk id="149" creationId="{8263B619-42B7-4D0E-A679-A2C84BAA98F8}"/>
          </ac:spMkLst>
        </pc:spChg>
        <pc:spChg chg="add mod ord">
          <ac:chgData name="Smarius, John" userId="c30baacd-31b9-4ea6-b79e-1b4cd3c35358" providerId="ADAL" clId="{9FC73414-DBF0-425E-B7B2-1E158BB9E6C1}" dt="2023-01-20T14:40:19.963" v="4069" actId="167"/>
          <ac:spMkLst>
            <pc:docMk/>
            <pc:sldMk cId="1177395802" sldId="6843"/>
            <ac:spMk id="150" creationId="{1DBFB3E0-B59C-42C4-A43D-5FE354A25381}"/>
          </ac:spMkLst>
        </pc:spChg>
        <pc:spChg chg="add mod ord">
          <ac:chgData name="Smarius, John" userId="c30baacd-31b9-4ea6-b79e-1b4cd3c35358" providerId="ADAL" clId="{9FC73414-DBF0-425E-B7B2-1E158BB9E6C1}" dt="2023-01-20T14:40:19.963" v="4069" actId="167"/>
          <ac:spMkLst>
            <pc:docMk/>
            <pc:sldMk cId="1177395802" sldId="6843"/>
            <ac:spMk id="151" creationId="{99A767F4-F369-488A-8497-0685DEB10D74}"/>
          </ac:spMkLst>
        </pc:spChg>
        <pc:spChg chg="add mod ord">
          <ac:chgData name="Smarius, John" userId="c30baacd-31b9-4ea6-b79e-1b4cd3c35358" providerId="ADAL" clId="{9FC73414-DBF0-425E-B7B2-1E158BB9E6C1}" dt="2023-01-20T14:40:19.963" v="4069" actId="167"/>
          <ac:spMkLst>
            <pc:docMk/>
            <pc:sldMk cId="1177395802" sldId="6843"/>
            <ac:spMk id="152" creationId="{CC848B00-8AAC-4B09-8A58-EC83756FDC5D}"/>
          </ac:spMkLst>
        </pc:spChg>
        <pc:spChg chg="add mod ord">
          <ac:chgData name="Smarius, John" userId="c30baacd-31b9-4ea6-b79e-1b4cd3c35358" providerId="ADAL" clId="{9FC73414-DBF0-425E-B7B2-1E158BB9E6C1}" dt="2023-01-20T14:40:19.963" v="4069" actId="167"/>
          <ac:spMkLst>
            <pc:docMk/>
            <pc:sldMk cId="1177395802" sldId="6843"/>
            <ac:spMk id="153" creationId="{55770C01-8D06-424F-8B80-AEDB669A9D38}"/>
          </ac:spMkLst>
        </pc:spChg>
        <pc:spChg chg="add mod ord">
          <ac:chgData name="Smarius, John" userId="c30baacd-31b9-4ea6-b79e-1b4cd3c35358" providerId="ADAL" clId="{9FC73414-DBF0-425E-B7B2-1E158BB9E6C1}" dt="2023-01-20T14:40:19.963" v="4069" actId="167"/>
          <ac:spMkLst>
            <pc:docMk/>
            <pc:sldMk cId="1177395802" sldId="6843"/>
            <ac:spMk id="154" creationId="{E4B0CF75-D0BC-4237-92D0-86E892B4C6CD}"/>
          </ac:spMkLst>
        </pc:spChg>
        <pc:spChg chg="add mod ord">
          <ac:chgData name="Smarius, John" userId="c30baacd-31b9-4ea6-b79e-1b4cd3c35358" providerId="ADAL" clId="{9FC73414-DBF0-425E-B7B2-1E158BB9E6C1}" dt="2023-01-20T14:40:19.963" v="4069" actId="167"/>
          <ac:spMkLst>
            <pc:docMk/>
            <pc:sldMk cId="1177395802" sldId="6843"/>
            <ac:spMk id="155" creationId="{187DD6D7-6EC4-45AC-B2BB-AA01133D6A86}"/>
          </ac:spMkLst>
        </pc:spChg>
        <pc:spChg chg="add mod ord">
          <ac:chgData name="Smarius, John" userId="c30baacd-31b9-4ea6-b79e-1b4cd3c35358" providerId="ADAL" clId="{9FC73414-DBF0-425E-B7B2-1E158BB9E6C1}" dt="2023-01-20T14:40:19.963" v="4069" actId="167"/>
          <ac:spMkLst>
            <pc:docMk/>
            <pc:sldMk cId="1177395802" sldId="6843"/>
            <ac:spMk id="156" creationId="{A8DB3F56-B3C7-4CD4-9D30-A501846D20C2}"/>
          </ac:spMkLst>
        </pc:spChg>
        <pc:cxnChg chg="add mod">
          <ac:chgData name="Smarius, John" userId="c30baacd-31b9-4ea6-b79e-1b4cd3c35358" providerId="ADAL" clId="{9FC73414-DBF0-425E-B7B2-1E158BB9E6C1}" dt="2023-01-19T09:39:59.899" v="3059" actId="14100"/>
          <ac:cxnSpMkLst>
            <pc:docMk/>
            <pc:sldMk cId="1177395802" sldId="6843"/>
            <ac:cxnSpMk id="55" creationId="{A278E7E4-0DBE-4654-B734-FE1092947C83}"/>
          </ac:cxnSpMkLst>
        </pc:cxnChg>
        <pc:cxnChg chg="add mod">
          <ac:chgData name="Smarius, John" userId="c30baacd-31b9-4ea6-b79e-1b4cd3c35358" providerId="ADAL" clId="{9FC73414-DBF0-425E-B7B2-1E158BB9E6C1}" dt="2023-01-19T09:40:13.106" v="3062" actId="14100"/>
          <ac:cxnSpMkLst>
            <pc:docMk/>
            <pc:sldMk cId="1177395802" sldId="6843"/>
            <ac:cxnSpMk id="58" creationId="{DD6C3050-9C78-4A0D-8F31-A96A1D406CE4}"/>
          </ac:cxnSpMkLst>
        </pc:cxnChg>
        <pc:cxnChg chg="add mod">
          <ac:chgData name="Smarius, John" userId="c30baacd-31b9-4ea6-b79e-1b4cd3c35358" providerId="ADAL" clId="{9FC73414-DBF0-425E-B7B2-1E158BB9E6C1}" dt="2023-01-19T09:40:29.574" v="3066" actId="14100"/>
          <ac:cxnSpMkLst>
            <pc:docMk/>
            <pc:sldMk cId="1177395802" sldId="6843"/>
            <ac:cxnSpMk id="61" creationId="{9205C20D-A585-4A89-9240-8EA6F4F57F58}"/>
          </ac:cxnSpMkLst>
        </pc:cxnChg>
        <pc:cxnChg chg="add mod">
          <ac:chgData name="Smarius, John" userId="c30baacd-31b9-4ea6-b79e-1b4cd3c35358" providerId="ADAL" clId="{9FC73414-DBF0-425E-B7B2-1E158BB9E6C1}" dt="2023-01-19T09:40:43.643" v="3069" actId="14100"/>
          <ac:cxnSpMkLst>
            <pc:docMk/>
            <pc:sldMk cId="1177395802" sldId="6843"/>
            <ac:cxnSpMk id="65" creationId="{1210F7A9-5F25-417B-97C3-8CEF65EF36D0}"/>
          </ac:cxnSpMkLst>
        </pc:cxnChg>
        <pc:cxnChg chg="add mod">
          <ac:chgData name="Smarius, John" userId="c30baacd-31b9-4ea6-b79e-1b4cd3c35358" providerId="ADAL" clId="{9FC73414-DBF0-425E-B7B2-1E158BB9E6C1}" dt="2023-01-19T09:40:58.086" v="3072" actId="14100"/>
          <ac:cxnSpMkLst>
            <pc:docMk/>
            <pc:sldMk cId="1177395802" sldId="6843"/>
            <ac:cxnSpMk id="68" creationId="{B477A400-E054-470E-AEA3-C2F08671050B}"/>
          </ac:cxnSpMkLst>
        </pc:cxnChg>
        <pc:cxnChg chg="mod">
          <ac:chgData name="Smarius, John" userId="c30baacd-31b9-4ea6-b79e-1b4cd3c35358" providerId="ADAL" clId="{9FC73414-DBF0-425E-B7B2-1E158BB9E6C1}" dt="2023-01-19T09:39:41.452" v="3056" actId="14100"/>
          <ac:cxnSpMkLst>
            <pc:docMk/>
            <pc:sldMk cId="1177395802" sldId="6843"/>
            <ac:cxnSpMk id="69" creationId="{00000000-0000-0000-0000-000000000000}"/>
          </ac:cxnSpMkLst>
        </pc:cxnChg>
        <pc:cxnChg chg="add mod">
          <ac:chgData name="Smarius, John" userId="c30baacd-31b9-4ea6-b79e-1b4cd3c35358" providerId="ADAL" clId="{9FC73414-DBF0-425E-B7B2-1E158BB9E6C1}" dt="2023-01-19T09:41:12.128" v="3075" actId="14100"/>
          <ac:cxnSpMkLst>
            <pc:docMk/>
            <pc:sldMk cId="1177395802" sldId="6843"/>
            <ac:cxnSpMk id="71" creationId="{1111692B-DBB0-49CD-BB12-D410E7CB0358}"/>
          </ac:cxnSpMkLst>
        </pc:cxnChg>
        <pc:cxnChg chg="add mod">
          <ac:chgData name="Smarius, John" userId="c30baacd-31b9-4ea6-b79e-1b4cd3c35358" providerId="ADAL" clId="{9FC73414-DBF0-425E-B7B2-1E158BB9E6C1}" dt="2023-01-19T09:41:25.632" v="3078" actId="14100"/>
          <ac:cxnSpMkLst>
            <pc:docMk/>
            <pc:sldMk cId="1177395802" sldId="6843"/>
            <ac:cxnSpMk id="74" creationId="{F428B4FC-E96F-4CC6-AC40-59E3DE792D07}"/>
          </ac:cxnSpMkLst>
        </pc:cxnChg>
        <pc:cxnChg chg="add mod">
          <ac:chgData name="Smarius, John" userId="c30baacd-31b9-4ea6-b79e-1b4cd3c35358" providerId="ADAL" clId="{9FC73414-DBF0-425E-B7B2-1E158BB9E6C1}" dt="2023-01-19T09:41:40.731" v="3081" actId="14100"/>
          <ac:cxnSpMkLst>
            <pc:docMk/>
            <pc:sldMk cId="1177395802" sldId="6843"/>
            <ac:cxnSpMk id="84" creationId="{468AA4BD-40BF-4322-B8FF-80D5C504A625}"/>
          </ac:cxnSpMkLst>
        </pc:cxnChg>
        <pc:cxnChg chg="add mod">
          <ac:chgData name="Smarius, John" userId="c30baacd-31b9-4ea6-b79e-1b4cd3c35358" providerId="ADAL" clId="{9FC73414-DBF0-425E-B7B2-1E158BB9E6C1}" dt="2023-01-19T09:41:54.298" v="3084" actId="14100"/>
          <ac:cxnSpMkLst>
            <pc:docMk/>
            <pc:sldMk cId="1177395802" sldId="6843"/>
            <ac:cxnSpMk id="85" creationId="{EDABE950-842F-4554-80E6-2769B1483158}"/>
          </ac:cxnSpMkLst>
        </pc:cxnChg>
        <pc:cxnChg chg="del mod">
          <ac:chgData name="Smarius, John" userId="c30baacd-31b9-4ea6-b79e-1b4cd3c35358" providerId="ADAL" clId="{9FC73414-DBF0-425E-B7B2-1E158BB9E6C1}" dt="2023-01-19T09:34:01.918" v="3014" actId="478"/>
          <ac:cxnSpMkLst>
            <pc:docMk/>
            <pc:sldMk cId="1177395802" sldId="6843"/>
            <ac:cxnSpMk id="98" creationId="{9B1DE53D-60C3-4BF2-9B64-95A974927662}"/>
          </ac:cxnSpMkLst>
        </pc:cxnChg>
        <pc:cxnChg chg="del mod">
          <ac:chgData name="Smarius, John" userId="c30baacd-31b9-4ea6-b79e-1b4cd3c35358" providerId="ADAL" clId="{9FC73414-DBF0-425E-B7B2-1E158BB9E6C1}" dt="2023-01-19T09:34:01.918" v="3014" actId="478"/>
          <ac:cxnSpMkLst>
            <pc:docMk/>
            <pc:sldMk cId="1177395802" sldId="6843"/>
            <ac:cxnSpMk id="99" creationId="{1B0FDA2E-749F-461A-B685-B434EFB468F4}"/>
          </ac:cxnSpMkLst>
        </pc:cxnChg>
        <pc:cxnChg chg="del mod">
          <ac:chgData name="Smarius, John" userId="c30baacd-31b9-4ea6-b79e-1b4cd3c35358" providerId="ADAL" clId="{9FC73414-DBF0-425E-B7B2-1E158BB9E6C1}" dt="2023-01-19T09:34:01.918" v="3014" actId="478"/>
          <ac:cxnSpMkLst>
            <pc:docMk/>
            <pc:sldMk cId="1177395802" sldId="6843"/>
            <ac:cxnSpMk id="100" creationId="{B52F9DA9-2B91-4B71-B452-7FDB00135FD2}"/>
          </ac:cxnSpMkLst>
        </pc:cxnChg>
        <pc:cxnChg chg="del mod">
          <ac:chgData name="Smarius, John" userId="c30baacd-31b9-4ea6-b79e-1b4cd3c35358" providerId="ADAL" clId="{9FC73414-DBF0-425E-B7B2-1E158BB9E6C1}" dt="2023-01-19T09:34:01.918" v="3014" actId="478"/>
          <ac:cxnSpMkLst>
            <pc:docMk/>
            <pc:sldMk cId="1177395802" sldId="6843"/>
            <ac:cxnSpMk id="103" creationId="{A76EF658-25E9-4E53-89C3-25BFC36A99A4}"/>
          </ac:cxnSpMkLst>
        </pc:cxnChg>
        <pc:cxnChg chg="del mod">
          <ac:chgData name="Smarius, John" userId="c30baacd-31b9-4ea6-b79e-1b4cd3c35358" providerId="ADAL" clId="{9FC73414-DBF0-425E-B7B2-1E158BB9E6C1}" dt="2023-01-19T09:34:01.918" v="3014" actId="478"/>
          <ac:cxnSpMkLst>
            <pc:docMk/>
            <pc:sldMk cId="1177395802" sldId="6843"/>
            <ac:cxnSpMk id="106" creationId="{200FB654-D731-45F2-BB35-FAE5D76C0224}"/>
          </ac:cxnSpMkLst>
        </pc:cxnChg>
        <pc:cxnChg chg="del mod">
          <ac:chgData name="Smarius, John" userId="c30baacd-31b9-4ea6-b79e-1b4cd3c35358" providerId="ADAL" clId="{9FC73414-DBF0-425E-B7B2-1E158BB9E6C1}" dt="2023-01-19T09:34:01.918" v="3014" actId="478"/>
          <ac:cxnSpMkLst>
            <pc:docMk/>
            <pc:sldMk cId="1177395802" sldId="6843"/>
            <ac:cxnSpMk id="109" creationId="{8B10F614-AB4A-4D00-8A5D-8DE994F28B0C}"/>
          </ac:cxnSpMkLst>
        </pc:cxnChg>
        <pc:cxnChg chg="del mod">
          <ac:chgData name="Smarius, John" userId="c30baacd-31b9-4ea6-b79e-1b4cd3c35358" providerId="ADAL" clId="{9FC73414-DBF0-425E-B7B2-1E158BB9E6C1}" dt="2023-01-19T09:34:01.918" v="3014" actId="478"/>
          <ac:cxnSpMkLst>
            <pc:docMk/>
            <pc:sldMk cId="1177395802" sldId="6843"/>
            <ac:cxnSpMk id="112" creationId="{EB395830-117E-461F-BC30-8264FDAF5DA0}"/>
          </ac:cxnSpMkLst>
        </pc:cxnChg>
        <pc:cxnChg chg="del mod">
          <ac:chgData name="Smarius, John" userId="c30baacd-31b9-4ea6-b79e-1b4cd3c35358" providerId="ADAL" clId="{9FC73414-DBF0-425E-B7B2-1E158BB9E6C1}" dt="2023-01-19T09:34:01.918" v="3014" actId="478"/>
          <ac:cxnSpMkLst>
            <pc:docMk/>
            <pc:sldMk cId="1177395802" sldId="6843"/>
            <ac:cxnSpMk id="115" creationId="{B0CBD33E-E804-473E-90A5-F51332AA976E}"/>
          </ac:cxnSpMkLst>
        </pc:cxnChg>
        <pc:cxnChg chg="del mod">
          <ac:chgData name="Smarius, John" userId="c30baacd-31b9-4ea6-b79e-1b4cd3c35358" providerId="ADAL" clId="{9FC73414-DBF0-425E-B7B2-1E158BB9E6C1}" dt="2023-01-19T09:34:01.918" v="3014" actId="478"/>
          <ac:cxnSpMkLst>
            <pc:docMk/>
            <pc:sldMk cId="1177395802" sldId="6843"/>
            <ac:cxnSpMk id="118" creationId="{9EBB896E-610F-42BB-8CD3-39976455B15B}"/>
          </ac:cxnSpMkLst>
        </pc:cxnChg>
        <pc:cxnChg chg="del mod">
          <ac:chgData name="Smarius, John" userId="c30baacd-31b9-4ea6-b79e-1b4cd3c35358" providerId="ADAL" clId="{9FC73414-DBF0-425E-B7B2-1E158BB9E6C1}" dt="2023-01-19T09:34:01.918" v="3014" actId="478"/>
          <ac:cxnSpMkLst>
            <pc:docMk/>
            <pc:sldMk cId="1177395802" sldId="6843"/>
            <ac:cxnSpMk id="121" creationId="{6AFECEBE-8D09-4332-8140-CDDC49CBAD80}"/>
          </ac:cxnSpMkLst>
        </pc:cxnChg>
        <pc:cxnChg chg="del mod">
          <ac:chgData name="Smarius, John" userId="c30baacd-31b9-4ea6-b79e-1b4cd3c35358" providerId="ADAL" clId="{9FC73414-DBF0-425E-B7B2-1E158BB9E6C1}" dt="2023-01-19T09:34:01.918" v="3014" actId="478"/>
          <ac:cxnSpMkLst>
            <pc:docMk/>
            <pc:sldMk cId="1177395802" sldId="6843"/>
            <ac:cxnSpMk id="124" creationId="{0AE77F91-D3EE-4961-923D-DECBC79869AA}"/>
          </ac:cxnSpMkLst>
        </pc:cxnChg>
        <pc:cxnChg chg="del mod">
          <ac:chgData name="Smarius, John" userId="c30baacd-31b9-4ea6-b79e-1b4cd3c35358" providerId="ADAL" clId="{9FC73414-DBF0-425E-B7B2-1E158BB9E6C1}" dt="2023-01-19T09:34:01.918" v="3014" actId="478"/>
          <ac:cxnSpMkLst>
            <pc:docMk/>
            <pc:sldMk cId="1177395802" sldId="6843"/>
            <ac:cxnSpMk id="127" creationId="{B272AFE4-920D-4D86-BC5E-2D651ADE4F73}"/>
          </ac:cxnSpMkLst>
        </pc:cxnChg>
        <pc:cxnChg chg="del mod">
          <ac:chgData name="Smarius, John" userId="c30baacd-31b9-4ea6-b79e-1b4cd3c35358" providerId="ADAL" clId="{9FC73414-DBF0-425E-B7B2-1E158BB9E6C1}" dt="2023-01-19T09:34:01.918" v="3014" actId="478"/>
          <ac:cxnSpMkLst>
            <pc:docMk/>
            <pc:sldMk cId="1177395802" sldId="6843"/>
            <ac:cxnSpMk id="131" creationId="{92407EA4-1F2E-484D-8553-1AF782CDB7BC}"/>
          </ac:cxnSpMkLst>
        </pc:cxnChg>
        <pc:cxnChg chg="del mod">
          <ac:chgData name="Smarius, John" userId="c30baacd-31b9-4ea6-b79e-1b4cd3c35358" providerId="ADAL" clId="{9FC73414-DBF0-425E-B7B2-1E158BB9E6C1}" dt="2023-01-19T09:33:56.515" v="3013" actId="478"/>
          <ac:cxnSpMkLst>
            <pc:docMk/>
            <pc:sldMk cId="1177395802" sldId="6843"/>
            <ac:cxnSpMk id="134" creationId="{A6E5E83C-C03F-440D-8759-0A3B95F1C06A}"/>
          </ac:cxnSpMkLst>
        </pc:cxnChg>
      </pc:sldChg>
      <pc:sldChg chg="addSp delSp modSp add mod modTransition">
        <pc:chgData name="Smarius, John" userId="c30baacd-31b9-4ea6-b79e-1b4cd3c35358" providerId="ADAL" clId="{9FC73414-DBF0-425E-B7B2-1E158BB9E6C1}" dt="2023-01-20T09:05:10.809" v="3488" actId="14100"/>
        <pc:sldMkLst>
          <pc:docMk/>
          <pc:sldMk cId="3516250095" sldId="6844"/>
        </pc:sldMkLst>
        <pc:spChg chg="mod">
          <ac:chgData name="Smarius, John" userId="c30baacd-31b9-4ea6-b79e-1b4cd3c35358" providerId="ADAL" clId="{9FC73414-DBF0-425E-B7B2-1E158BB9E6C1}" dt="2023-01-19T10:37:10.642" v="3374" actId="1076"/>
          <ac:spMkLst>
            <pc:docMk/>
            <pc:sldMk cId="3516250095" sldId="6844"/>
            <ac:spMk id="20" creationId="{8C5DA7A1-900C-4226-B8BA-168F27BE7E11}"/>
          </ac:spMkLst>
        </pc:spChg>
        <pc:spChg chg="mod">
          <ac:chgData name="Smarius, John" userId="c30baacd-31b9-4ea6-b79e-1b4cd3c35358" providerId="ADAL" clId="{9FC73414-DBF0-425E-B7B2-1E158BB9E6C1}" dt="2023-01-19T10:48:40.755" v="3440" actId="1076"/>
          <ac:spMkLst>
            <pc:docMk/>
            <pc:sldMk cId="3516250095" sldId="6844"/>
            <ac:spMk id="27" creationId="{D2F81C10-9A13-4934-A155-F5773C64DF8E}"/>
          </ac:spMkLst>
        </pc:spChg>
        <pc:spChg chg="mod">
          <ac:chgData name="Smarius, John" userId="c30baacd-31b9-4ea6-b79e-1b4cd3c35358" providerId="ADAL" clId="{9FC73414-DBF0-425E-B7B2-1E158BB9E6C1}" dt="2023-01-19T10:48:47.576" v="3441" actId="1076"/>
          <ac:spMkLst>
            <pc:docMk/>
            <pc:sldMk cId="3516250095" sldId="6844"/>
            <ac:spMk id="28" creationId="{C9ADD715-416C-47BF-A4C8-F09392C9694C}"/>
          </ac:spMkLst>
        </pc:spChg>
        <pc:spChg chg="mod">
          <ac:chgData name="Smarius, John" userId="c30baacd-31b9-4ea6-b79e-1b4cd3c35358" providerId="ADAL" clId="{9FC73414-DBF0-425E-B7B2-1E158BB9E6C1}" dt="2023-01-19T10:48:59.728" v="3443" actId="1076"/>
          <ac:spMkLst>
            <pc:docMk/>
            <pc:sldMk cId="3516250095" sldId="6844"/>
            <ac:spMk id="29" creationId="{1217928B-DC6E-49AA-A80C-200EB526E4DF}"/>
          </ac:spMkLst>
        </pc:spChg>
        <pc:spChg chg="mod">
          <ac:chgData name="Smarius, John" userId="c30baacd-31b9-4ea6-b79e-1b4cd3c35358" providerId="ADAL" clId="{9FC73414-DBF0-425E-B7B2-1E158BB9E6C1}" dt="2023-01-19T10:49:14.020" v="3444" actId="1076"/>
          <ac:spMkLst>
            <pc:docMk/>
            <pc:sldMk cId="3516250095" sldId="6844"/>
            <ac:spMk id="30" creationId="{78FB58FA-3152-4A9C-B24D-7D74EC79214B}"/>
          </ac:spMkLst>
        </pc:spChg>
        <pc:spChg chg="mod">
          <ac:chgData name="Smarius, John" userId="c30baacd-31b9-4ea6-b79e-1b4cd3c35358" providerId="ADAL" clId="{9FC73414-DBF0-425E-B7B2-1E158BB9E6C1}" dt="2023-01-19T10:46:33.623" v="3423" actId="1076"/>
          <ac:spMkLst>
            <pc:docMk/>
            <pc:sldMk cId="3516250095" sldId="6844"/>
            <ac:spMk id="31" creationId="{0C63DFB0-EEB0-43C9-8295-E2A6973E653E}"/>
          </ac:spMkLst>
        </pc:spChg>
        <pc:spChg chg="mod">
          <ac:chgData name="Smarius, John" userId="c30baacd-31b9-4ea6-b79e-1b4cd3c35358" providerId="ADAL" clId="{9FC73414-DBF0-425E-B7B2-1E158BB9E6C1}" dt="2023-01-19T10:46:33.623" v="3423" actId="1076"/>
          <ac:spMkLst>
            <pc:docMk/>
            <pc:sldMk cId="3516250095" sldId="6844"/>
            <ac:spMk id="32" creationId="{64AAF853-B871-4220-B9F4-8790EC83F445}"/>
          </ac:spMkLst>
        </pc:spChg>
        <pc:spChg chg="mod">
          <ac:chgData name="Smarius, John" userId="c30baacd-31b9-4ea6-b79e-1b4cd3c35358" providerId="ADAL" clId="{9FC73414-DBF0-425E-B7B2-1E158BB9E6C1}" dt="2023-01-20T09:04:30.298" v="3461" actId="1076"/>
          <ac:spMkLst>
            <pc:docMk/>
            <pc:sldMk cId="3516250095" sldId="6844"/>
            <ac:spMk id="33" creationId="{F007E23A-D433-49F4-B570-E1D1F13B650F}"/>
          </ac:spMkLst>
        </pc:spChg>
        <pc:spChg chg="mod">
          <ac:chgData name="Smarius, John" userId="c30baacd-31b9-4ea6-b79e-1b4cd3c35358" providerId="ADAL" clId="{9FC73414-DBF0-425E-B7B2-1E158BB9E6C1}" dt="2023-01-20T09:04:52.688" v="3473" actId="1036"/>
          <ac:spMkLst>
            <pc:docMk/>
            <pc:sldMk cId="3516250095" sldId="6844"/>
            <ac:spMk id="34" creationId="{29428FF8-3D6C-4972-BF8D-6A97AD8829C9}"/>
          </ac:spMkLst>
        </pc:spChg>
        <pc:spChg chg="mod">
          <ac:chgData name="Smarius, John" userId="c30baacd-31b9-4ea6-b79e-1b4cd3c35358" providerId="ADAL" clId="{9FC73414-DBF0-425E-B7B2-1E158BB9E6C1}" dt="2023-01-19T10:32:38.341" v="3351" actId="1076"/>
          <ac:spMkLst>
            <pc:docMk/>
            <pc:sldMk cId="3516250095" sldId="6844"/>
            <ac:spMk id="42" creationId="{795888E5-636B-453A-87B3-61B038442C99}"/>
          </ac:spMkLst>
        </pc:spChg>
        <pc:spChg chg="mod ord">
          <ac:chgData name="Smarius, John" userId="c30baacd-31b9-4ea6-b79e-1b4cd3c35358" providerId="ADAL" clId="{9FC73414-DBF0-425E-B7B2-1E158BB9E6C1}" dt="2023-01-19T10:46:33.623" v="3423" actId="1076"/>
          <ac:spMkLst>
            <pc:docMk/>
            <pc:sldMk cId="3516250095" sldId="6844"/>
            <ac:spMk id="43" creationId="{112789DB-AD40-4DA9-BB48-FD9E76BD4894}"/>
          </ac:spMkLst>
        </pc:spChg>
        <pc:spChg chg="mod">
          <ac:chgData name="Smarius, John" userId="c30baacd-31b9-4ea6-b79e-1b4cd3c35358" providerId="ADAL" clId="{9FC73414-DBF0-425E-B7B2-1E158BB9E6C1}" dt="2023-01-19T10:32:30.897" v="3350" actId="1076"/>
          <ac:spMkLst>
            <pc:docMk/>
            <pc:sldMk cId="3516250095" sldId="6844"/>
            <ac:spMk id="44" creationId="{D7045114-EA25-4192-9CF0-41CA3E48C396}"/>
          </ac:spMkLst>
        </pc:spChg>
        <pc:spChg chg="mod">
          <ac:chgData name="Smarius, John" userId="c30baacd-31b9-4ea6-b79e-1b4cd3c35358" providerId="ADAL" clId="{9FC73414-DBF0-425E-B7B2-1E158BB9E6C1}" dt="2023-01-19T10:46:33.623" v="3423" actId="1076"/>
          <ac:spMkLst>
            <pc:docMk/>
            <pc:sldMk cId="3516250095" sldId="6844"/>
            <ac:spMk id="45" creationId="{00000000-0000-0000-0000-000000000000}"/>
          </ac:spMkLst>
        </pc:spChg>
        <pc:spChg chg="mod">
          <ac:chgData name="Smarius, John" userId="c30baacd-31b9-4ea6-b79e-1b4cd3c35358" providerId="ADAL" clId="{9FC73414-DBF0-425E-B7B2-1E158BB9E6C1}" dt="2023-01-19T10:37:18.396" v="3375" actId="1076"/>
          <ac:spMkLst>
            <pc:docMk/>
            <pc:sldMk cId="3516250095" sldId="6844"/>
            <ac:spMk id="47" creationId="{00000000-0000-0000-0000-000000000000}"/>
          </ac:spMkLst>
        </pc:spChg>
        <pc:spChg chg="mod">
          <ac:chgData name="Smarius, John" userId="c30baacd-31b9-4ea6-b79e-1b4cd3c35358" providerId="ADAL" clId="{9FC73414-DBF0-425E-B7B2-1E158BB9E6C1}" dt="2023-01-19T10:45:59.602" v="3418" actId="1076"/>
          <ac:spMkLst>
            <pc:docMk/>
            <pc:sldMk cId="3516250095" sldId="6844"/>
            <ac:spMk id="49" creationId="{B9CD761B-CA57-421D-B501-A98D8912E2FF}"/>
          </ac:spMkLst>
        </pc:spChg>
        <pc:spChg chg="mod ord">
          <ac:chgData name="Smarius, John" userId="c30baacd-31b9-4ea6-b79e-1b4cd3c35358" providerId="ADAL" clId="{9FC73414-DBF0-425E-B7B2-1E158BB9E6C1}" dt="2023-01-19T10:46:33.623" v="3423" actId="1076"/>
          <ac:spMkLst>
            <pc:docMk/>
            <pc:sldMk cId="3516250095" sldId="6844"/>
            <ac:spMk id="50" creationId="{4217126A-9F1E-478B-AD09-6A5EBC3B5FAB}"/>
          </ac:spMkLst>
        </pc:spChg>
        <pc:spChg chg="mod ord">
          <ac:chgData name="Smarius, John" userId="c30baacd-31b9-4ea6-b79e-1b4cd3c35358" providerId="ADAL" clId="{9FC73414-DBF0-425E-B7B2-1E158BB9E6C1}" dt="2023-01-19T10:46:33.623" v="3423" actId="1076"/>
          <ac:spMkLst>
            <pc:docMk/>
            <pc:sldMk cId="3516250095" sldId="6844"/>
            <ac:spMk id="52" creationId="{19ABCBDA-C203-437E-80D1-21B9576942F9}"/>
          </ac:spMkLst>
        </pc:spChg>
        <pc:spChg chg="mod ord">
          <ac:chgData name="Smarius, John" userId="c30baacd-31b9-4ea6-b79e-1b4cd3c35358" providerId="ADAL" clId="{9FC73414-DBF0-425E-B7B2-1E158BB9E6C1}" dt="2023-01-19T10:46:33.623" v="3423" actId="1076"/>
          <ac:spMkLst>
            <pc:docMk/>
            <pc:sldMk cId="3516250095" sldId="6844"/>
            <ac:spMk id="54" creationId="{2CD4C8D1-F70D-4B11-990C-20E870B198A5}"/>
          </ac:spMkLst>
        </pc:spChg>
        <pc:spChg chg="mod">
          <ac:chgData name="Smarius, John" userId="c30baacd-31b9-4ea6-b79e-1b4cd3c35358" providerId="ADAL" clId="{9FC73414-DBF0-425E-B7B2-1E158BB9E6C1}" dt="2023-01-19T10:46:09.124" v="3420" actId="1076"/>
          <ac:spMkLst>
            <pc:docMk/>
            <pc:sldMk cId="3516250095" sldId="6844"/>
            <ac:spMk id="55" creationId="{806E1D90-6811-4996-A6DF-28AC3D26CEF4}"/>
          </ac:spMkLst>
        </pc:spChg>
        <pc:spChg chg="mod ord">
          <ac:chgData name="Smarius, John" userId="c30baacd-31b9-4ea6-b79e-1b4cd3c35358" providerId="ADAL" clId="{9FC73414-DBF0-425E-B7B2-1E158BB9E6C1}" dt="2023-01-19T10:46:33.623" v="3423" actId="1076"/>
          <ac:spMkLst>
            <pc:docMk/>
            <pc:sldMk cId="3516250095" sldId="6844"/>
            <ac:spMk id="56" creationId="{3CA3A08C-108F-4030-B5AF-23688CF7B32C}"/>
          </ac:spMkLst>
        </pc:spChg>
        <pc:spChg chg="mod ord">
          <ac:chgData name="Smarius, John" userId="c30baacd-31b9-4ea6-b79e-1b4cd3c35358" providerId="ADAL" clId="{9FC73414-DBF0-425E-B7B2-1E158BB9E6C1}" dt="2023-01-19T10:46:33.623" v="3423" actId="1076"/>
          <ac:spMkLst>
            <pc:docMk/>
            <pc:sldMk cId="3516250095" sldId="6844"/>
            <ac:spMk id="57" creationId="{1BEA23EE-AEDA-441B-BE47-4F23E30847BD}"/>
          </ac:spMkLst>
        </pc:spChg>
        <pc:spChg chg="mod">
          <ac:chgData name="Smarius, John" userId="c30baacd-31b9-4ea6-b79e-1b4cd3c35358" providerId="ADAL" clId="{9FC73414-DBF0-425E-B7B2-1E158BB9E6C1}" dt="2023-01-19T10:46:58.739" v="3427" actId="1076"/>
          <ac:spMkLst>
            <pc:docMk/>
            <pc:sldMk cId="3516250095" sldId="6844"/>
            <ac:spMk id="58" creationId="{87EF1BD7-2B08-48A7-9631-468D380F11D7}"/>
          </ac:spMkLst>
        </pc:spChg>
        <pc:spChg chg="mod">
          <ac:chgData name="Smarius, John" userId="c30baacd-31b9-4ea6-b79e-1b4cd3c35358" providerId="ADAL" clId="{9FC73414-DBF0-425E-B7B2-1E158BB9E6C1}" dt="2023-01-19T10:47:10.158" v="3428" actId="1076"/>
          <ac:spMkLst>
            <pc:docMk/>
            <pc:sldMk cId="3516250095" sldId="6844"/>
            <ac:spMk id="60" creationId="{55288430-7E62-4D25-B0EB-E91D1351F4F4}"/>
          </ac:spMkLst>
        </pc:spChg>
        <pc:spChg chg="mod">
          <ac:chgData name="Smarius, John" userId="c30baacd-31b9-4ea6-b79e-1b4cd3c35358" providerId="ADAL" clId="{9FC73414-DBF0-425E-B7B2-1E158BB9E6C1}" dt="2023-01-19T10:48:05.528" v="3435" actId="1076"/>
          <ac:spMkLst>
            <pc:docMk/>
            <pc:sldMk cId="3516250095" sldId="6844"/>
            <ac:spMk id="61" creationId="{A1CCD5B4-512E-4DCB-8139-28E2E01EF74E}"/>
          </ac:spMkLst>
        </pc:spChg>
        <pc:spChg chg="mod">
          <ac:chgData name="Smarius, John" userId="c30baacd-31b9-4ea6-b79e-1b4cd3c35358" providerId="ADAL" clId="{9FC73414-DBF0-425E-B7B2-1E158BB9E6C1}" dt="2023-01-19T10:48:12.280" v="3436" actId="1076"/>
          <ac:spMkLst>
            <pc:docMk/>
            <pc:sldMk cId="3516250095" sldId="6844"/>
            <ac:spMk id="63" creationId="{74918203-61B0-4DAB-B703-E0DFDBADEEC7}"/>
          </ac:spMkLst>
        </pc:spChg>
        <pc:spChg chg="mod">
          <ac:chgData name="Smarius, John" userId="c30baacd-31b9-4ea6-b79e-1b4cd3c35358" providerId="ADAL" clId="{9FC73414-DBF0-425E-B7B2-1E158BB9E6C1}" dt="2023-01-19T10:48:20.405" v="3437" actId="1076"/>
          <ac:spMkLst>
            <pc:docMk/>
            <pc:sldMk cId="3516250095" sldId="6844"/>
            <ac:spMk id="64" creationId="{AB22CB23-33B6-4E54-A183-CE1FCB13A70C}"/>
          </ac:spMkLst>
        </pc:spChg>
        <pc:spChg chg="mod">
          <ac:chgData name="Smarius, John" userId="c30baacd-31b9-4ea6-b79e-1b4cd3c35358" providerId="ADAL" clId="{9FC73414-DBF0-425E-B7B2-1E158BB9E6C1}" dt="2023-01-19T10:48:27.642" v="3438" actId="1076"/>
          <ac:spMkLst>
            <pc:docMk/>
            <pc:sldMk cId="3516250095" sldId="6844"/>
            <ac:spMk id="65" creationId="{00000000-0000-0000-0000-000000000000}"/>
          </ac:spMkLst>
        </pc:spChg>
        <pc:spChg chg="mod">
          <ac:chgData name="Smarius, John" userId="c30baacd-31b9-4ea6-b79e-1b4cd3c35358" providerId="ADAL" clId="{9FC73414-DBF0-425E-B7B2-1E158BB9E6C1}" dt="2023-01-19T10:46:33.623" v="3423" actId="1076"/>
          <ac:spMkLst>
            <pc:docMk/>
            <pc:sldMk cId="3516250095" sldId="6844"/>
            <ac:spMk id="68" creationId="{00000000-0000-0000-0000-000000000000}"/>
          </ac:spMkLst>
        </pc:spChg>
        <pc:spChg chg="add mod">
          <ac:chgData name="Smarius, John" userId="c30baacd-31b9-4ea6-b79e-1b4cd3c35358" providerId="ADAL" clId="{9FC73414-DBF0-425E-B7B2-1E158BB9E6C1}" dt="2023-01-19T10:39:35.005" v="3389" actId="207"/>
          <ac:spMkLst>
            <pc:docMk/>
            <pc:sldMk cId="3516250095" sldId="6844"/>
            <ac:spMk id="84" creationId="{D9492353-A846-4C74-85FE-7FA30EC352FB}"/>
          </ac:spMkLst>
        </pc:spChg>
        <pc:spChg chg="add mod">
          <ac:chgData name="Smarius, John" userId="c30baacd-31b9-4ea6-b79e-1b4cd3c35358" providerId="ADAL" clId="{9FC73414-DBF0-425E-B7B2-1E158BB9E6C1}" dt="2023-01-20T09:05:10.809" v="3488" actId="14100"/>
          <ac:spMkLst>
            <pc:docMk/>
            <pc:sldMk cId="3516250095" sldId="6844"/>
            <ac:spMk id="101" creationId="{51900536-333E-43BF-86FC-0A439D2A0AA3}"/>
          </ac:spMkLst>
        </pc:spChg>
        <pc:spChg chg="add mod">
          <ac:chgData name="Smarius, John" userId="c30baacd-31b9-4ea6-b79e-1b4cd3c35358" providerId="ADAL" clId="{9FC73414-DBF0-425E-B7B2-1E158BB9E6C1}" dt="2023-01-20T09:03:52.742" v="3457" actId="14100"/>
          <ac:spMkLst>
            <pc:docMk/>
            <pc:sldMk cId="3516250095" sldId="6844"/>
            <ac:spMk id="119" creationId="{9FEDC206-1ACB-4EBF-9EF1-B89E2B5756DF}"/>
          </ac:spMkLst>
        </pc:spChg>
        <pc:picChg chg="del">
          <ac:chgData name="Smarius, John" userId="c30baacd-31b9-4ea6-b79e-1b4cd3c35358" providerId="ADAL" clId="{9FC73414-DBF0-425E-B7B2-1E158BB9E6C1}" dt="2023-01-19T10:31:25.797" v="3345" actId="478"/>
          <ac:picMkLst>
            <pc:docMk/>
            <pc:sldMk cId="3516250095" sldId="6844"/>
            <ac:picMk id="2" creationId="{33479EDB-D011-4BB0-840F-8E8D9807E6A3}"/>
          </ac:picMkLst>
        </pc:picChg>
        <pc:picChg chg="del">
          <ac:chgData name="Smarius, John" userId="c30baacd-31b9-4ea6-b79e-1b4cd3c35358" providerId="ADAL" clId="{9FC73414-DBF0-425E-B7B2-1E158BB9E6C1}" dt="2023-01-19T10:31:25.797" v="3345" actId="478"/>
          <ac:picMkLst>
            <pc:docMk/>
            <pc:sldMk cId="3516250095" sldId="6844"/>
            <ac:picMk id="4" creationId="{8670B196-6E83-4A42-AD1B-3B35185875A0}"/>
          </ac:picMkLst>
        </pc:picChg>
        <pc:cxnChg chg="mod">
          <ac:chgData name="Smarius, John" userId="c30baacd-31b9-4ea6-b79e-1b4cd3c35358" providerId="ADAL" clId="{9FC73414-DBF0-425E-B7B2-1E158BB9E6C1}" dt="2023-01-19T10:48:40.755" v="3440" actId="1076"/>
          <ac:cxnSpMkLst>
            <pc:docMk/>
            <pc:sldMk cId="3516250095" sldId="6844"/>
            <ac:cxnSpMk id="22" creationId="{E1BC7C18-655C-4F85-B0DA-559F39E559A4}"/>
          </ac:cxnSpMkLst>
        </pc:cxnChg>
        <pc:cxnChg chg="mod">
          <ac:chgData name="Smarius, John" userId="c30baacd-31b9-4ea6-b79e-1b4cd3c35358" providerId="ADAL" clId="{9FC73414-DBF0-425E-B7B2-1E158BB9E6C1}" dt="2023-01-19T10:39:41.443" v="3391" actId="14100"/>
          <ac:cxnSpMkLst>
            <pc:docMk/>
            <pc:sldMk cId="3516250095" sldId="6844"/>
            <ac:cxnSpMk id="36" creationId="{9023866F-33F0-4AA2-BD25-1E8C06A57694}"/>
          </ac:cxnSpMkLst>
        </pc:cxnChg>
        <pc:cxnChg chg="mod">
          <ac:chgData name="Smarius, John" userId="c30baacd-31b9-4ea6-b79e-1b4cd3c35358" providerId="ADAL" clId="{9FC73414-DBF0-425E-B7B2-1E158BB9E6C1}" dt="2023-01-19T10:48:59.728" v="3443" actId="1076"/>
          <ac:cxnSpMkLst>
            <pc:docMk/>
            <pc:sldMk cId="3516250095" sldId="6844"/>
            <ac:cxnSpMk id="48" creationId="{A54839D3-A57E-4033-B933-99E2C9C2D73C}"/>
          </ac:cxnSpMkLst>
        </pc:cxnChg>
        <pc:cxnChg chg="mod">
          <ac:chgData name="Smarius, John" userId="c30baacd-31b9-4ea6-b79e-1b4cd3c35358" providerId="ADAL" clId="{9FC73414-DBF0-425E-B7B2-1E158BB9E6C1}" dt="2023-01-19T10:49:14.020" v="3444" actId="1076"/>
          <ac:cxnSpMkLst>
            <pc:docMk/>
            <pc:sldMk cId="3516250095" sldId="6844"/>
            <ac:cxnSpMk id="51" creationId="{3E9B66DD-CEE9-46DF-BA70-672E215597CE}"/>
          </ac:cxnSpMkLst>
        </pc:cxnChg>
        <pc:cxnChg chg="mod">
          <ac:chgData name="Smarius, John" userId="c30baacd-31b9-4ea6-b79e-1b4cd3c35358" providerId="ADAL" clId="{9FC73414-DBF0-425E-B7B2-1E158BB9E6C1}" dt="2023-01-19T10:48:47.576" v="3441" actId="1076"/>
          <ac:cxnSpMkLst>
            <pc:docMk/>
            <pc:sldMk cId="3516250095" sldId="6844"/>
            <ac:cxnSpMk id="53" creationId="{00000000-0000-0000-0000-000000000000}"/>
          </ac:cxnSpMkLst>
        </pc:cxnChg>
        <pc:cxnChg chg="mod">
          <ac:chgData name="Smarius, John" userId="c30baacd-31b9-4ea6-b79e-1b4cd3c35358" providerId="ADAL" clId="{9FC73414-DBF0-425E-B7B2-1E158BB9E6C1}" dt="2023-01-19T10:48:27.642" v="3438" actId="1076"/>
          <ac:cxnSpMkLst>
            <pc:docMk/>
            <pc:sldMk cId="3516250095" sldId="6844"/>
            <ac:cxnSpMk id="59" creationId="{99CFD69A-175C-47FD-A62F-877DF648B678}"/>
          </ac:cxnSpMkLst>
        </pc:cxnChg>
        <pc:cxnChg chg="mod">
          <ac:chgData name="Smarius, John" userId="c30baacd-31b9-4ea6-b79e-1b4cd3c35358" providerId="ADAL" clId="{9FC73414-DBF0-425E-B7B2-1E158BB9E6C1}" dt="2023-01-19T10:46:33.623" v="3423" actId="1076"/>
          <ac:cxnSpMkLst>
            <pc:docMk/>
            <pc:sldMk cId="3516250095" sldId="6844"/>
            <ac:cxnSpMk id="62" creationId="{368DF6E8-E71B-4E5E-8CB9-5AF56467162C}"/>
          </ac:cxnSpMkLst>
        </pc:cxnChg>
        <pc:cxnChg chg="mod">
          <ac:chgData name="Smarius, John" userId="c30baacd-31b9-4ea6-b79e-1b4cd3c35358" providerId="ADAL" clId="{9FC73414-DBF0-425E-B7B2-1E158BB9E6C1}" dt="2023-01-19T10:46:33.623" v="3423" actId="1076"/>
          <ac:cxnSpMkLst>
            <pc:docMk/>
            <pc:sldMk cId="3516250095" sldId="6844"/>
            <ac:cxnSpMk id="66" creationId="{00000000-0000-0000-0000-000000000000}"/>
          </ac:cxnSpMkLst>
        </pc:cxnChg>
        <pc:cxnChg chg="mod">
          <ac:chgData name="Smarius, John" userId="c30baacd-31b9-4ea6-b79e-1b4cd3c35358" providerId="ADAL" clId="{9FC73414-DBF0-425E-B7B2-1E158BB9E6C1}" dt="2023-01-19T10:46:33.623" v="3423" actId="1076"/>
          <ac:cxnSpMkLst>
            <pc:docMk/>
            <pc:sldMk cId="3516250095" sldId="6844"/>
            <ac:cxnSpMk id="67" creationId="{22284A9D-23C7-494D-8A86-2B31B7E1A33A}"/>
          </ac:cxnSpMkLst>
        </pc:cxnChg>
        <pc:cxnChg chg="mod">
          <ac:chgData name="Smarius, John" userId="c30baacd-31b9-4ea6-b79e-1b4cd3c35358" providerId="ADAL" clId="{9FC73414-DBF0-425E-B7B2-1E158BB9E6C1}" dt="2023-01-19T10:37:18.396" v="3375" actId="1076"/>
          <ac:cxnSpMkLst>
            <pc:docMk/>
            <pc:sldMk cId="3516250095" sldId="6844"/>
            <ac:cxnSpMk id="69" creationId="{00000000-0000-0000-0000-000000000000}"/>
          </ac:cxnSpMkLst>
        </pc:cxnChg>
        <pc:cxnChg chg="mod">
          <ac:chgData name="Smarius, John" userId="c30baacd-31b9-4ea6-b79e-1b4cd3c35358" providerId="ADAL" clId="{9FC73414-DBF0-425E-B7B2-1E158BB9E6C1}" dt="2023-01-20T09:04:30.298" v="3461" actId="1076"/>
          <ac:cxnSpMkLst>
            <pc:docMk/>
            <pc:sldMk cId="3516250095" sldId="6844"/>
            <ac:cxnSpMk id="70" creationId="{30EE43B1-0982-4A87-B52D-2FD30C6D1236}"/>
          </ac:cxnSpMkLst>
        </pc:cxnChg>
        <pc:cxnChg chg="mod">
          <ac:chgData name="Smarius, John" userId="c30baacd-31b9-4ea6-b79e-1b4cd3c35358" providerId="ADAL" clId="{9FC73414-DBF0-425E-B7B2-1E158BB9E6C1}" dt="2023-01-20T09:04:52.688" v="3473" actId="1036"/>
          <ac:cxnSpMkLst>
            <pc:docMk/>
            <pc:sldMk cId="3516250095" sldId="6844"/>
            <ac:cxnSpMk id="72" creationId="{682BE5F0-B449-46D4-8573-2991400A5B95}"/>
          </ac:cxnSpMkLst>
        </pc:cxnChg>
        <pc:cxnChg chg="mod">
          <ac:chgData name="Smarius, John" userId="c30baacd-31b9-4ea6-b79e-1b4cd3c35358" providerId="ADAL" clId="{9FC73414-DBF0-425E-B7B2-1E158BB9E6C1}" dt="2023-01-19T10:46:20.471" v="3422" actId="14100"/>
          <ac:cxnSpMkLst>
            <pc:docMk/>
            <pc:sldMk cId="3516250095" sldId="6844"/>
            <ac:cxnSpMk id="86" creationId="{ECB77172-2BD3-4453-8659-EF543B7E0F8C}"/>
          </ac:cxnSpMkLst>
        </pc:cxnChg>
        <pc:cxnChg chg="mod">
          <ac:chgData name="Smarius, John" userId="c30baacd-31b9-4ea6-b79e-1b4cd3c35358" providerId="ADAL" clId="{9FC73414-DBF0-425E-B7B2-1E158BB9E6C1}" dt="2023-01-19T10:46:33.623" v="3423" actId="1076"/>
          <ac:cxnSpMkLst>
            <pc:docMk/>
            <pc:sldMk cId="3516250095" sldId="6844"/>
            <ac:cxnSpMk id="87" creationId="{33294F44-503A-4E51-ABE3-351B18D82AF9}"/>
          </ac:cxnSpMkLst>
        </pc:cxnChg>
      </pc:sldChg>
      <pc:sldChg chg="new del">
        <pc:chgData name="Smarius, John" userId="c30baacd-31b9-4ea6-b79e-1b4cd3c35358" providerId="ADAL" clId="{9FC73414-DBF0-425E-B7B2-1E158BB9E6C1}" dt="2023-01-19T10:30:52.186" v="3343" actId="47"/>
        <pc:sldMkLst>
          <pc:docMk/>
          <pc:sldMk cId="3622073374" sldId="6844"/>
        </pc:sldMkLst>
      </pc:sldChg>
      <pc:sldChg chg="addSp delSp modSp add mod modTransition">
        <pc:chgData name="Smarius, John" userId="c30baacd-31b9-4ea6-b79e-1b4cd3c35358" providerId="ADAL" clId="{9FC73414-DBF0-425E-B7B2-1E158BB9E6C1}" dt="2023-01-20T15:02:52.144" v="4527" actId="14100"/>
        <pc:sldMkLst>
          <pc:docMk/>
          <pc:sldMk cId="1673043549" sldId="6845"/>
        </pc:sldMkLst>
        <pc:spChg chg="mod">
          <ac:chgData name="Smarius, John" userId="c30baacd-31b9-4ea6-b79e-1b4cd3c35358" providerId="ADAL" clId="{9FC73414-DBF0-425E-B7B2-1E158BB9E6C1}" dt="2023-01-20T15:00:27.442" v="4500" actId="1037"/>
          <ac:spMkLst>
            <pc:docMk/>
            <pc:sldMk cId="1673043549" sldId="6845"/>
            <ac:spMk id="47" creationId="{00000000-0000-0000-0000-000000000000}"/>
          </ac:spMkLst>
        </pc:spChg>
        <pc:spChg chg="mod">
          <ac:chgData name="Smarius, John" userId="c30baacd-31b9-4ea6-b79e-1b4cd3c35358" providerId="ADAL" clId="{9FC73414-DBF0-425E-B7B2-1E158BB9E6C1}" dt="2023-01-20T15:00:27.442" v="4500" actId="1037"/>
          <ac:spMkLst>
            <pc:docMk/>
            <pc:sldMk cId="1673043549" sldId="6845"/>
            <ac:spMk id="77" creationId="{AEE039E1-B690-4C4D-AB52-E68CBDA49952}"/>
          </ac:spMkLst>
        </pc:spChg>
        <pc:spChg chg="mod">
          <ac:chgData name="Smarius, John" userId="c30baacd-31b9-4ea6-b79e-1b4cd3c35358" providerId="ADAL" clId="{9FC73414-DBF0-425E-B7B2-1E158BB9E6C1}" dt="2023-01-20T14:08:02.804" v="3723" actId="1076"/>
          <ac:spMkLst>
            <pc:docMk/>
            <pc:sldMk cId="1673043549" sldId="6845"/>
            <ac:spMk id="78" creationId="{676DBDD0-007E-4749-887A-342FC6C7F1BB}"/>
          </ac:spMkLst>
        </pc:spChg>
        <pc:spChg chg="mod">
          <ac:chgData name="Smarius, John" userId="c30baacd-31b9-4ea6-b79e-1b4cd3c35358" providerId="ADAL" clId="{9FC73414-DBF0-425E-B7B2-1E158BB9E6C1}" dt="2023-01-20T14:14:15.665" v="3770" actId="1076"/>
          <ac:spMkLst>
            <pc:docMk/>
            <pc:sldMk cId="1673043549" sldId="6845"/>
            <ac:spMk id="79" creationId="{9498003F-B7B4-46E8-8A33-DF48D3D4B546}"/>
          </ac:spMkLst>
        </pc:spChg>
        <pc:spChg chg="mod">
          <ac:chgData name="Smarius, John" userId="c30baacd-31b9-4ea6-b79e-1b4cd3c35358" providerId="ADAL" clId="{9FC73414-DBF0-425E-B7B2-1E158BB9E6C1}" dt="2023-01-20T14:09:02.286" v="3726" actId="1076"/>
          <ac:spMkLst>
            <pc:docMk/>
            <pc:sldMk cId="1673043549" sldId="6845"/>
            <ac:spMk id="80" creationId="{59EB5A25-728D-498F-8630-F2320DB7F29F}"/>
          </ac:spMkLst>
        </pc:spChg>
        <pc:spChg chg="mod">
          <ac:chgData name="Smarius, John" userId="c30baacd-31b9-4ea6-b79e-1b4cd3c35358" providerId="ADAL" clId="{9FC73414-DBF0-425E-B7B2-1E158BB9E6C1}" dt="2023-01-20T14:09:23.543" v="3730" actId="1076"/>
          <ac:spMkLst>
            <pc:docMk/>
            <pc:sldMk cId="1673043549" sldId="6845"/>
            <ac:spMk id="81" creationId="{72FE02FA-446F-4258-9BDB-39EFE64CF378}"/>
          </ac:spMkLst>
        </pc:spChg>
        <pc:spChg chg="mod">
          <ac:chgData name="Smarius, John" userId="c30baacd-31b9-4ea6-b79e-1b4cd3c35358" providerId="ADAL" clId="{9FC73414-DBF0-425E-B7B2-1E158BB9E6C1}" dt="2023-01-20T14:11:16.897" v="3749" actId="1076"/>
          <ac:spMkLst>
            <pc:docMk/>
            <pc:sldMk cId="1673043549" sldId="6845"/>
            <ac:spMk id="82" creationId="{1635DCF1-8861-4329-9D96-44A5804F2270}"/>
          </ac:spMkLst>
        </pc:spChg>
        <pc:spChg chg="mod">
          <ac:chgData name="Smarius, John" userId="c30baacd-31b9-4ea6-b79e-1b4cd3c35358" providerId="ADAL" clId="{9FC73414-DBF0-425E-B7B2-1E158BB9E6C1}" dt="2023-01-20T14:12:26.568" v="3760" actId="1076"/>
          <ac:spMkLst>
            <pc:docMk/>
            <pc:sldMk cId="1673043549" sldId="6845"/>
            <ac:spMk id="83" creationId="{B1C5A645-544A-4D68-BB78-8F3E187A6236}"/>
          </ac:spMkLst>
        </pc:spChg>
        <pc:spChg chg="mod">
          <ac:chgData name="Smarius, John" userId="c30baacd-31b9-4ea6-b79e-1b4cd3c35358" providerId="ADAL" clId="{9FC73414-DBF0-425E-B7B2-1E158BB9E6C1}" dt="2023-01-20T14:12:21.970" v="3759" actId="1076"/>
          <ac:spMkLst>
            <pc:docMk/>
            <pc:sldMk cId="1673043549" sldId="6845"/>
            <ac:spMk id="88" creationId="{61DED2EA-8F16-4833-95E6-3A4C7B788B34}"/>
          </ac:spMkLst>
        </pc:spChg>
        <pc:spChg chg="mod">
          <ac:chgData name="Smarius, John" userId="c30baacd-31b9-4ea6-b79e-1b4cd3c35358" providerId="ADAL" clId="{9FC73414-DBF0-425E-B7B2-1E158BB9E6C1}" dt="2023-01-20T14:13:05.275" v="3762" actId="1076"/>
          <ac:spMkLst>
            <pc:docMk/>
            <pc:sldMk cId="1673043549" sldId="6845"/>
            <ac:spMk id="89" creationId="{341F1604-8F68-4578-8D84-AE6323F24A56}"/>
          </ac:spMkLst>
        </pc:spChg>
        <pc:spChg chg="mod">
          <ac:chgData name="Smarius, John" userId="c30baacd-31b9-4ea6-b79e-1b4cd3c35358" providerId="ADAL" clId="{9FC73414-DBF0-425E-B7B2-1E158BB9E6C1}" dt="2023-01-20T14:07:58.445" v="3722" actId="1076"/>
          <ac:spMkLst>
            <pc:docMk/>
            <pc:sldMk cId="1673043549" sldId="6845"/>
            <ac:spMk id="90" creationId="{D62B5DFB-3CC9-42CE-918B-599868599801}"/>
          </ac:spMkLst>
        </pc:spChg>
        <pc:spChg chg="mod">
          <ac:chgData name="Smarius, John" userId="c30baacd-31b9-4ea6-b79e-1b4cd3c35358" providerId="ADAL" clId="{9FC73414-DBF0-425E-B7B2-1E158BB9E6C1}" dt="2023-01-20T14:08:12.149" v="3724" actId="1076"/>
          <ac:spMkLst>
            <pc:docMk/>
            <pc:sldMk cId="1673043549" sldId="6845"/>
            <ac:spMk id="91" creationId="{8BEC7FDE-0D92-489D-97CB-91F7FF6DAC7F}"/>
          </ac:spMkLst>
        </pc:spChg>
        <pc:spChg chg="mod">
          <ac:chgData name="Smarius, John" userId="c30baacd-31b9-4ea6-b79e-1b4cd3c35358" providerId="ADAL" clId="{9FC73414-DBF0-425E-B7B2-1E158BB9E6C1}" dt="2023-01-20T14:08:39.802" v="3725" actId="1076"/>
          <ac:spMkLst>
            <pc:docMk/>
            <pc:sldMk cId="1673043549" sldId="6845"/>
            <ac:spMk id="92" creationId="{12C74B31-1AAE-46A9-A58D-CE999CBA5708}"/>
          </ac:spMkLst>
        </pc:spChg>
        <pc:spChg chg="del">
          <ac:chgData name="Smarius, John" userId="c30baacd-31b9-4ea6-b79e-1b4cd3c35358" providerId="ADAL" clId="{9FC73414-DBF0-425E-B7B2-1E158BB9E6C1}" dt="2023-01-20T14:10:27.463" v="3740" actId="478"/>
          <ac:spMkLst>
            <pc:docMk/>
            <pc:sldMk cId="1673043549" sldId="6845"/>
            <ac:spMk id="93" creationId="{5541E85B-D667-4486-8CB2-C4D51F2CFB16}"/>
          </ac:spMkLst>
        </pc:spChg>
        <pc:spChg chg="del">
          <ac:chgData name="Smarius, John" userId="c30baacd-31b9-4ea6-b79e-1b4cd3c35358" providerId="ADAL" clId="{9FC73414-DBF0-425E-B7B2-1E158BB9E6C1}" dt="2023-01-20T14:10:33.981" v="3741" actId="478"/>
          <ac:spMkLst>
            <pc:docMk/>
            <pc:sldMk cId="1673043549" sldId="6845"/>
            <ac:spMk id="96" creationId="{CDAE5774-543A-475A-9294-27E8B94C36E3}"/>
          </ac:spMkLst>
        </pc:spChg>
        <pc:spChg chg="mod">
          <ac:chgData name="Smarius, John" userId="c30baacd-31b9-4ea6-b79e-1b4cd3c35358" providerId="ADAL" clId="{9FC73414-DBF0-425E-B7B2-1E158BB9E6C1}" dt="2023-01-20T14:59:53.276" v="4453" actId="1038"/>
          <ac:spMkLst>
            <pc:docMk/>
            <pc:sldMk cId="1673043549" sldId="6845"/>
            <ac:spMk id="97" creationId="{4CF38F60-3E0F-4873-A88B-C0D43F4DC1C4}"/>
          </ac:spMkLst>
        </pc:spChg>
        <pc:spChg chg="add mod">
          <ac:chgData name="Smarius, John" userId="c30baacd-31b9-4ea6-b79e-1b4cd3c35358" providerId="ADAL" clId="{9FC73414-DBF0-425E-B7B2-1E158BB9E6C1}" dt="2023-01-20T14:05:33.862" v="3709" actId="1076"/>
          <ac:spMkLst>
            <pc:docMk/>
            <pc:sldMk cId="1673043549" sldId="6845"/>
            <ac:spMk id="101" creationId="{FF21FABB-8658-49BA-94B7-6D4F762489FB}"/>
          </ac:spMkLst>
        </pc:spChg>
        <pc:spChg chg="add mod">
          <ac:chgData name="Smarius, John" userId="c30baacd-31b9-4ea6-b79e-1b4cd3c35358" providerId="ADAL" clId="{9FC73414-DBF0-425E-B7B2-1E158BB9E6C1}" dt="2023-01-20T14:05:33.862" v="3709" actId="1076"/>
          <ac:spMkLst>
            <pc:docMk/>
            <pc:sldMk cId="1673043549" sldId="6845"/>
            <ac:spMk id="102" creationId="{F825665D-A377-42D1-888E-5D8AD2B3980E}"/>
          </ac:spMkLst>
        </pc:spChg>
        <pc:spChg chg="add mod">
          <ac:chgData name="Smarius, John" userId="c30baacd-31b9-4ea6-b79e-1b4cd3c35358" providerId="ADAL" clId="{9FC73414-DBF0-425E-B7B2-1E158BB9E6C1}" dt="2023-01-20T14:04:04.467" v="3704"/>
          <ac:spMkLst>
            <pc:docMk/>
            <pc:sldMk cId="1673043549" sldId="6845"/>
            <ac:spMk id="104" creationId="{8CCA252D-D515-482A-8882-724D15000291}"/>
          </ac:spMkLst>
        </pc:spChg>
        <pc:spChg chg="add mod">
          <ac:chgData name="Smarius, John" userId="c30baacd-31b9-4ea6-b79e-1b4cd3c35358" providerId="ADAL" clId="{9FC73414-DBF0-425E-B7B2-1E158BB9E6C1}" dt="2023-01-20T14:04:04.467" v="3704"/>
          <ac:spMkLst>
            <pc:docMk/>
            <pc:sldMk cId="1673043549" sldId="6845"/>
            <ac:spMk id="105" creationId="{CF661925-0EFA-4EB4-918A-B2DC9CC5FE74}"/>
          </ac:spMkLst>
        </pc:spChg>
        <pc:spChg chg="add mod">
          <ac:chgData name="Smarius, John" userId="c30baacd-31b9-4ea6-b79e-1b4cd3c35358" providerId="ADAL" clId="{9FC73414-DBF0-425E-B7B2-1E158BB9E6C1}" dt="2023-01-20T14:04:04.467" v="3704"/>
          <ac:spMkLst>
            <pc:docMk/>
            <pc:sldMk cId="1673043549" sldId="6845"/>
            <ac:spMk id="107" creationId="{942AABCA-135C-41E0-AECC-35450A8FFE13}"/>
          </ac:spMkLst>
        </pc:spChg>
        <pc:spChg chg="mod">
          <ac:chgData name="Smarius, John" userId="c30baacd-31b9-4ea6-b79e-1b4cd3c35358" providerId="ADAL" clId="{9FC73414-DBF0-425E-B7B2-1E158BB9E6C1}" dt="2023-01-20T14:59:53.276" v="4453" actId="1038"/>
          <ac:spMkLst>
            <pc:docMk/>
            <pc:sldMk cId="1673043549" sldId="6845"/>
            <ac:spMk id="137" creationId="{90F484DB-5037-43FD-9FD6-2420CF6EC4B3}"/>
          </ac:spMkLst>
        </pc:spChg>
        <pc:spChg chg="mod">
          <ac:chgData name="Smarius, John" userId="c30baacd-31b9-4ea6-b79e-1b4cd3c35358" providerId="ADAL" clId="{9FC73414-DBF0-425E-B7B2-1E158BB9E6C1}" dt="2023-01-20T14:59:53.276" v="4453" actId="1038"/>
          <ac:spMkLst>
            <pc:docMk/>
            <pc:sldMk cId="1673043549" sldId="6845"/>
            <ac:spMk id="138" creationId="{755F0BBD-B966-46F4-833D-D11224887A23}"/>
          </ac:spMkLst>
        </pc:spChg>
        <pc:spChg chg="mod">
          <ac:chgData name="Smarius, John" userId="c30baacd-31b9-4ea6-b79e-1b4cd3c35358" providerId="ADAL" clId="{9FC73414-DBF0-425E-B7B2-1E158BB9E6C1}" dt="2023-01-20T14:59:53.276" v="4453" actId="1038"/>
          <ac:spMkLst>
            <pc:docMk/>
            <pc:sldMk cId="1673043549" sldId="6845"/>
            <ac:spMk id="139" creationId="{9F50BA6B-5D44-49DC-A3E1-CC0F4CDE2F89}"/>
          </ac:spMkLst>
        </pc:spChg>
        <pc:spChg chg="mod">
          <ac:chgData name="Smarius, John" userId="c30baacd-31b9-4ea6-b79e-1b4cd3c35358" providerId="ADAL" clId="{9FC73414-DBF0-425E-B7B2-1E158BB9E6C1}" dt="2023-01-20T15:00:27.442" v="4500" actId="1037"/>
          <ac:spMkLst>
            <pc:docMk/>
            <pc:sldMk cId="1673043549" sldId="6845"/>
            <ac:spMk id="175" creationId="{5471523C-891F-41B0-A2E2-DBAF83B23CAC}"/>
          </ac:spMkLst>
        </pc:spChg>
        <pc:spChg chg="mod">
          <ac:chgData name="Smarius, John" userId="c30baacd-31b9-4ea6-b79e-1b4cd3c35358" providerId="ADAL" clId="{9FC73414-DBF0-425E-B7B2-1E158BB9E6C1}" dt="2023-01-20T15:00:27.442" v="4500" actId="1037"/>
          <ac:spMkLst>
            <pc:docMk/>
            <pc:sldMk cId="1673043549" sldId="6845"/>
            <ac:spMk id="176" creationId="{4E65E152-B510-4F01-BFA4-081D28AC8DA1}"/>
          </ac:spMkLst>
        </pc:spChg>
        <pc:spChg chg="mod">
          <ac:chgData name="Smarius, John" userId="c30baacd-31b9-4ea6-b79e-1b4cd3c35358" providerId="ADAL" clId="{9FC73414-DBF0-425E-B7B2-1E158BB9E6C1}" dt="2023-01-20T14:05:33.862" v="3709" actId="1076"/>
          <ac:spMkLst>
            <pc:docMk/>
            <pc:sldMk cId="1673043549" sldId="6845"/>
            <ac:spMk id="177" creationId="{8C9EF4DD-72AE-4BC6-911A-5553B3266A13}"/>
          </ac:spMkLst>
        </pc:spChg>
        <pc:spChg chg="mod">
          <ac:chgData name="Smarius, John" userId="c30baacd-31b9-4ea6-b79e-1b4cd3c35358" providerId="ADAL" clId="{9FC73414-DBF0-425E-B7B2-1E158BB9E6C1}" dt="2023-01-20T14:13:25.431" v="3763" actId="1076"/>
          <ac:spMkLst>
            <pc:docMk/>
            <pc:sldMk cId="1673043549" sldId="6845"/>
            <ac:spMk id="178" creationId="{70954BE3-10C9-4242-BC9D-1C42C7DCB509}"/>
          </ac:spMkLst>
        </pc:spChg>
        <pc:spChg chg="del mod">
          <ac:chgData name="Smarius, John" userId="c30baacd-31b9-4ea6-b79e-1b4cd3c35358" providerId="ADAL" clId="{9FC73414-DBF0-425E-B7B2-1E158BB9E6C1}" dt="2023-01-20T14:05:46.242" v="3711" actId="478"/>
          <ac:spMkLst>
            <pc:docMk/>
            <pc:sldMk cId="1673043549" sldId="6845"/>
            <ac:spMk id="179" creationId="{705BA699-914D-48CC-81F2-3FC969DF95AE}"/>
          </ac:spMkLst>
        </pc:spChg>
        <pc:spChg chg="mod">
          <ac:chgData name="Smarius, John" userId="c30baacd-31b9-4ea6-b79e-1b4cd3c35358" providerId="ADAL" clId="{9FC73414-DBF0-425E-B7B2-1E158BB9E6C1}" dt="2023-01-20T14:06:01.849" v="3712" actId="1076"/>
          <ac:spMkLst>
            <pc:docMk/>
            <pc:sldMk cId="1673043549" sldId="6845"/>
            <ac:spMk id="180" creationId="{9596600F-542F-4801-8F94-9CBDE63A9CFF}"/>
          </ac:spMkLst>
        </pc:spChg>
        <pc:spChg chg="mod">
          <ac:chgData name="Smarius, John" userId="c30baacd-31b9-4ea6-b79e-1b4cd3c35358" providerId="ADAL" clId="{9FC73414-DBF0-425E-B7B2-1E158BB9E6C1}" dt="2023-01-20T14:06:25.940" v="3714" actId="1076"/>
          <ac:spMkLst>
            <pc:docMk/>
            <pc:sldMk cId="1673043549" sldId="6845"/>
            <ac:spMk id="181" creationId="{12845877-243F-4506-8B86-D24DE9F5D771}"/>
          </ac:spMkLst>
        </pc:spChg>
        <pc:spChg chg="del mod">
          <ac:chgData name="Smarius, John" userId="c30baacd-31b9-4ea6-b79e-1b4cd3c35358" providerId="ADAL" clId="{9FC73414-DBF0-425E-B7B2-1E158BB9E6C1}" dt="2023-01-20T14:10:14.737" v="3737" actId="478"/>
          <ac:spMkLst>
            <pc:docMk/>
            <pc:sldMk cId="1673043549" sldId="6845"/>
            <ac:spMk id="182" creationId="{562A83CC-4DE5-47ED-9FEA-1DE9B4679DA6}"/>
          </ac:spMkLst>
        </pc:spChg>
        <pc:spChg chg="mod">
          <ac:chgData name="Smarius, John" userId="c30baacd-31b9-4ea6-b79e-1b4cd3c35358" providerId="ADAL" clId="{9FC73414-DBF0-425E-B7B2-1E158BB9E6C1}" dt="2023-01-20T14:10:55.369" v="3745" actId="1076"/>
          <ac:spMkLst>
            <pc:docMk/>
            <pc:sldMk cId="1673043549" sldId="6845"/>
            <ac:spMk id="183" creationId="{C6E8A246-EB64-4650-97B6-234CA97258DE}"/>
          </ac:spMkLst>
        </pc:spChg>
        <pc:spChg chg="mod">
          <ac:chgData name="Smarius, John" userId="c30baacd-31b9-4ea6-b79e-1b4cd3c35358" providerId="ADAL" clId="{9FC73414-DBF0-425E-B7B2-1E158BB9E6C1}" dt="2023-01-20T14:11:49.795" v="3756" actId="1076"/>
          <ac:spMkLst>
            <pc:docMk/>
            <pc:sldMk cId="1673043549" sldId="6845"/>
            <ac:spMk id="184" creationId="{E0B9948D-40E5-49A6-ABD9-3B0E6BC37A02}"/>
          </ac:spMkLst>
        </pc:spChg>
        <pc:spChg chg="mod">
          <ac:chgData name="Smarius, John" userId="c30baacd-31b9-4ea6-b79e-1b4cd3c35358" providerId="ADAL" clId="{9FC73414-DBF0-425E-B7B2-1E158BB9E6C1}" dt="2023-01-20T14:12:01.113" v="3757" actId="1076"/>
          <ac:spMkLst>
            <pc:docMk/>
            <pc:sldMk cId="1673043549" sldId="6845"/>
            <ac:spMk id="185" creationId="{1A28952C-4FE4-4B0B-9A9E-0E0C1ECC106D}"/>
          </ac:spMkLst>
        </pc:spChg>
        <pc:spChg chg="del">
          <ac:chgData name="Smarius, John" userId="c30baacd-31b9-4ea6-b79e-1b4cd3c35358" providerId="ADAL" clId="{9FC73414-DBF0-425E-B7B2-1E158BB9E6C1}" dt="2023-01-20T14:06:45.415" v="3716" actId="478"/>
          <ac:spMkLst>
            <pc:docMk/>
            <pc:sldMk cId="1673043549" sldId="6845"/>
            <ac:spMk id="186" creationId="{C2FBFE13-E3A7-4FB9-89C9-A7EB60456B8F}"/>
          </ac:spMkLst>
        </pc:spChg>
        <pc:spChg chg="mod">
          <ac:chgData name="Smarius, John" userId="c30baacd-31b9-4ea6-b79e-1b4cd3c35358" providerId="ADAL" clId="{9FC73414-DBF0-425E-B7B2-1E158BB9E6C1}" dt="2023-01-20T14:10:04.590" v="3736" actId="1076"/>
          <ac:spMkLst>
            <pc:docMk/>
            <pc:sldMk cId="1673043549" sldId="6845"/>
            <ac:spMk id="187" creationId="{4FEA8726-A68E-4572-AF33-92FC995A8467}"/>
          </ac:spMkLst>
        </pc:spChg>
        <pc:spChg chg="del">
          <ac:chgData name="Smarius, John" userId="c30baacd-31b9-4ea6-b79e-1b4cd3c35358" providerId="ADAL" clId="{9FC73414-DBF0-425E-B7B2-1E158BB9E6C1}" dt="2023-01-20T14:10:20.156" v="3738" actId="478"/>
          <ac:spMkLst>
            <pc:docMk/>
            <pc:sldMk cId="1673043549" sldId="6845"/>
            <ac:spMk id="188" creationId="{8F6A075D-CB89-4593-81A2-B9A95FB9542D}"/>
          </ac:spMkLst>
        </pc:spChg>
        <pc:spChg chg="del">
          <ac:chgData name="Smarius, John" userId="c30baacd-31b9-4ea6-b79e-1b4cd3c35358" providerId="ADAL" clId="{9FC73414-DBF0-425E-B7B2-1E158BB9E6C1}" dt="2023-01-20T14:10:23.946" v="3739" actId="478"/>
          <ac:spMkLst>
            <pc:docMk/>
            <pc:sldMk cId="1673043549" sldId="6845"/>
            <ac:spMk id="189" creationId="{0458FD20-AF09-4B05-BE13-A952829805F2}"/>
          </ac:spMkLst>
        </pc:spChg>
        <pc:spChg chg="add mod">
          <ac:chgData name="Smarius, John" userId="c30baacd-31b9-4ea6-b79e-1b4cd3c35358" providerId="ADAL" clId="{9FC73414-DBF0-425E-B7B2-1E158BB9E6C1}" dt="2023-01-20T15:01:56.916" v="4517" actId="1035"/>
          <ac:spMkLst>
            <pc:docMk/>
            <pc:sldMk cId="1673043549" sldId="6845"/>
            <ac:spMk id="192" creationId="{77671F47-F24B-4ADC-A129-5CE296409D54}"/>
          </ac:spMkLst>
        </pc:spChg>
        <pc:spChg chg="add mod">
          <ac:chgData name="Smarius, John" userId="c30baacd-31b9-4ea6-b79e-1b4cd3c35358" providerId="ADAL" clId="{9FC73414-DBF0-425E-B7B2-1E158BB9E6C1}" dt="2023-01-20T15:02:52.144" v="4527" actId="14100"/>
          <ac:spMkLst>
            <pc:docMk/>
            <pc:sldMk cId="1673043549" sldId="6845"/>
            <ac:spMk id="193" creationId="{1B29BBE2-0ECE-4299-983F-5B99A8AD2EDD}"/>
          </ac:spMkLst>
        </pc:spChg>
        <pc:picChg chg="del">
          <ac:chgData name="Smarius, John" userId="c30baacd-31b9-4ea6-b79e-1b4cd3c35358" providerId="ADAL" clId="{9FC73414-DBF0-425E-B7B2-1E158BB9E6C1}" dt="2023-01-20T14:02:27.189" v="3703" actId="478"/>
          <ac:picMkLst>
            <pc:docMk/>
            <pc:sldMk cId="1673043549" sldId="6845"/>
            <ac:picMk id="2" creationId="{33479EDB-D011-4BB0-840F-8E8D9807E6A3}"/>
          </ac:picMkLst>
        </pc:picChg>
        <pc:picChg chg="del">
          <ac:chgData name="Smarius, John" userId="c30baacd-31b9-4ea6-b79e-1b4cd3c35358" providerId="ADAL" clId="{9FC73414-DBF0-425E-B7B2-1E158BB9E6C1}" dt="2023-01-20T14:02:27.189" v="3703" actId="478"/>
          <ac:picMkLst>
            <pc:docMk/>
            <pc:sldMk cId="1673043549" sldId="6845"/>
            <ac:picMk id="4" creationId="{8670B196-6E83-4A42-AD1B-3B35185875A0}"/>
          </ac:picMkLst>
        </pc:picChg>
        <pc:cxnChg chg="mod">
          <ac:chgData name="Smarius, John" userId="c30baacd-31b9-4ea6-b79e-1b4cd3c35358" providerId="ADAL" clId="{9FC73414-DBF0-425E-B7B2-1E158BB9E6C1}" dt="2023-01-20T15:00:27.442" v="4500" actId="1037"/>
          <ac:cxnSpMkLst>
            <pc:docMk/>
            <pc:sldMk cId="1673043549" sldId="6845"/>
            <ac:cxnSpMk id="69" creationId="{00000000-0000-0000-0000-000000000000}"/>
          </ac:cxnSpMkLst>
        </pc:cxnChg>
        <pc:cxnChg chg="mod">
          <ac:chgData name="Smarius, John" userId="c30baacd-31b9-4ea6-b79e-1b4cd3c35358" providerId="ADAL" clId="{9FC73414-DBF0-425E-B7B2-1E158BB9E6C1}" dt="2023-01-20T15:00:27.442" v="4500" actId="1037"/>
          <ac:cxnSpMkLst>
            <pc:docMk/>
            <pc:sldMk cId="1673043549" sldId="6845"/>
            <ac:cxnSpMk id="98" creationId="{9B1DE53D-60C3-4BF2-9B64-95A974927662}"/>
          </ac:cxnSpMkLst>
        </pc:cxnChg>
        <pc:cxnChg chg="mod">
          <ac:chgData name="Smarius, John" userId="c30baacd-31b9-4ea6-b79e-1b4cd3c35358" providerId="ADAL" clId="{9FC73414-DBF0-425E-B7B2-1E158BB9E6C1}" dt="2023-01-20T14:08:02.804" v="3723" actId="1076"/>
          <ac:cxnSpMkLst>
            <pc:docMk/>
            <pc:sldMk cId="1673043549" sldId="6845"/>
            <ac:cxnSpMk id="99" creationId="{1B0FDA2E-749F-461A-B685-B434EFB468F4}"/>
          </ac:cxnSpMkLst>
        </pc:cxnChg>
        <pc:cxnChg chg="mod">
          <ac:chgData name="Smarius, John" userId="c30baacd-31b9-4ea6-b79e-1b4cd3c35358" providerId="ADAL" clId="{9FC73414-DBF0-425E-B7B2-1E158BB9E6C1}" dt="2023-01-20T14:08:12.149" v="3724" actId="1076"/>
          <ac:cxnSpMkLst>
            <pc:docMk/>
            <pc:sldMk cId="1673043549" sldId="6845"/>
            <ac:cxnSpMk id="100" creationId="{B52F9DA9-2B91-4B71-B452-7FDB00135FD2}"/>
          </ac:cxnSpMkLst>
        </pc:cxnChg>
        <pc:cxnChg chg="mod">
          <ac:chgData name="Smarius, John" userId="c30baacd-31b9-4ea6-b79e-1b4cd3c35358" providerId="ADAL" clId="{9FC73414-DBF0-425E-B7B2-1E158BB9E6C1}" dt="2023-01-20T14:08:39.802" v="3725" actId="1076"/>
          <ac:cxnSpMkLst>
            <pc:docMk/>
            <pc:sldMk cId="1673043549" sldId="6845"/>
            <ac:cxnSpMk id="103" creationId="{A76EF658-25E9-4E53-89C3-25BFC36A99A4}"/>
          </ac:cxnSpMkLst>
        </pc:cxnChg>
        <pc:cxnChg chg="mod">
          <ac:chgData name="Smarius, John" userId="c30baacd-31b9-4ea6-b79e-1b4cd3c35358" providerId="ADAL" clId="{9FC73414-DBF0-425E-B7B2-1E158BB9E6C1}" dt="2023-01-20T14:11:16.897" v="3749" actId="1076"/>
          <ac:cxnSpMkLst>
            <pc:docMk/>
            <pc:sldMk cId="1673043549" sldId="6845"/>
            <ac:cxnSpMk id="106" creationId="{200FB654-D731-45F2-BB35-FAE5D76C0224}"/>
          </ac:cxnSpMkLst>
        </pc:cxnChg>
        <pc:cxnChg chg="del mod">
          <ac:chgData name="Smarius, John" userId="c30baacd-31b9-4ea6-b79e-1b4cd3c35358" providerId="ADAL" clId="{9FC73414-DBF0-425E-B7B2-1E158BB9E6C1}" dt="2023-01-20T14:10:37.591" v="3742" actId="478"/>
          <ac:cxnSpMkLst>
            <pc:docMk/>
            <pc:sldMk cId="1673043549" sldId="6845"/>
            <ac:cxnSpMk id="109" creationId="{8B10F614-AB4A-4D00-8A5D-8DE994F28B0C}"/>
          </ac:cxnSpMkLst>
        </pc:cxnChg>
        <pc:cxnChg chg="del mod">
          <ac:chgData name="Smarius, John" userId="c30baacd-31b9-4ea6-b79e-1b4cd3c35358" providerId="ADAL" clId="{9FC73414-DBF0-425E-B7B2-1E158BB9E6C1}" dt="2023-01-20T14:13:30.290" v="3764" actId="478"/>
          <ac:cxnSpMkLst>
            <pc:docMk/>
            <pc:sldMk cId="1673043549" sldId="6845"/>
            <ac:cxnSpMk id="112" creationId="{EB395830-117E-461F-BC30-8264FDAF5DA0}"/>
          </ac:cxnSpMkLst>
        </pc:cxnChg>
        <pc:cxnChg chg="mod">
          <ac:chgData name="Smarius, John" userId="c30baacd-31b9-4ea6-b79e-1b4cd3c35358" providerId="ADAL" clId="{9FC73414-DBF0-425E-B7B2-1E158BB9E6C1}" dt="2023-01-20T15:00:50.420" v="4503" actId="14100"/>
          <ac:cxnSpMkLst>
            <pc:docMk/>
            <pc:sldMk cId="1673043549" sldId="6845"/>
            <ac:cxnSpMk id="115" creationId="{B0CBD33E-E804-473E-90A5-F51332AA976E}"/>
          </ac:cxnSpMkLst>
        </pc:cxnChg>
        <pc:cxnChg chg="mod">
          <ac:chgData name="Smarius, John" userId="c30baacd-31b9-4ea6-b79e-1b4cd3c35358" providerId="ADAL" clId="{9FC73414-DBF0-425E-B7B2-1E158BB9E6C1}" dt="2023-01-20T14:09:23.543" v="3730" actId="1076"/>
          <ac:cxnSpMkLst>
            <pc:docMk/>
            <pc:sldMk cId="1673043549" sldId="6845"/>
            <ac:cxnSpMk id="118" creationId="{9EBB896E-610F-42BB-8CD3-39976455B15B}"/>
          </ac:cxnSpMkLst>
        </pc:cxnChg>
        <pc:cxnChg chg="del mod">
          <ac:chgData name="Smarius, John" userId="c30baacd-31b9-4ea6-b79e-1b4cd3c35358" providerId="ADAL" clId="{9FC73414-DBF0-425E-B7B2-1E158BB9E6C1}" dt="2023-01-20T14:11:04.392" v="3747" actId="478"/>
          <ac:cxnSpMkLst>
            <pc:docMk/>
            <pc:sldMk cId="1673043549" sldId="6845"/>
            <ac:cxnSpMk id="121" creationId="{6AFECEBE-8D09-4332-8140-CDDC49CBAD80}"/>
          </ac:cxnSpMkLst>
        </pc:cxnChg>
        <pc:cxnChg chg="mod">
          <ac:chgData name="Smarius, John" userId="c30baacd-31b9-4ea6-b79e-1b4cd3c35358" providerId="ADAL" clId="{9FC73414-DBF0-425E-B7B2-1E158BB9E6C1}" dt="2023-01-20T14:12:26.568" v="3760" actId="1076"/>
          <ac:cxnSpMkLst>
            <pc:docMk/>
            <pc:sldMk cId="1673043549" sldId="6845"/>
            <ac:cxnSpMk id="124" creationId="{0AE77F91-D3EE-4961-923D-DECBC79869AA}"/>
          </ac:cxnSpMkLst>
        </pc:cxnChg>
        <pc:cxnChg chg="mod">
          <ac:chgData name="Smarius, John" userId="c30baacd-31b9-4ea6-b79e-1b4cd3c35358" providerId="ADAL" clId="{9FC73414-DBF0-425E-B7B2-1E158BB9E6C1}" dt="2023-01-20T14:12:26.568" v="3760" actId="1076"/>
          <ac:cxnSpMkLst>
            <pc:docMk/>
            <pc:sldMk cId="1673043549" sldId="6845"/>
            <ac:cxnSpMk id="127" creationId="{B272AFE4-920D-4D86-BC5E-2D651ADE4F73}"/>
          </ac:cxnSpMkLst>
        </pc:cxnChg>
        <pc:cxnChg chg="mod ord">
          <ac:chgData name="Smarius, John" userId="c30baacd-31b9-4ea6-b79e-1b4cd3c35358" providerId="ADAL" clId="{9FC73414-DBF0-425E-B7B2-1E158BB9E6C1}" dt="2023-01-20T14:13:05.275" v="3762" actId="1076"/>
          <ac:cxnSpMkLst>
            <pc:docMk/>
            <pc:sldMk cId="1673043549" sldId="6845"/>
            <ac:cxnSpMk id="131" creationId="{92407EA4-1F2E-484D-8553-1AF782CDB7BC}"/>
          </ac:cxnSpMkLst>
        </pc:cxnChg>
        <pc:cxnChg chg="mod">
          <ac:chgData name="Smarius, John" userId="c30baacd-31b9-4ea6-b79e-1b4cd3c35358" providerId="ADAL" clId="{9FC73414-DBF0-425E-B7B2-1E158BB9E6C1}" dt="2023-01-20T15:00:27.442" v="4500" actId="1037"/>
          <ac:cxnSpMkLst>
            <pc:docMk/>
            <pc:sldMk cId="1673043549" sldId="6845"/>
            <ac:cxnSpMk id="134" creationId="{A6E5E83C-C03F-440D-8759-0A3B95F1C06A}"/>
          </ac:cxnSpMkLst>
        </pc:cxnChg>
        <pc:cxnChg chg="add mod">
          <ac:chgData name="Smarius, John" userId="c30baacd-31b9-4ea6-b79e-1b4cd3c35358" providerId="ADAL" clId="{9FC73414-DBF0-425E-B7B2-1E158BB9E6C1}" dt="2023-01-20T14:14:15.665" v="3770" actId="1076"/>
          <ac:cxnSpMkLst>
            <pc:docMk/>
            <pc:sldMk cId="1673043549" sldId="6845"/>
            <ac:cxnSpMk id="190" creationId="{8F355019-F2C8-492A-8C77-9D53CF86D60C}"/>
          </ac:cxnSpMkLst>
        </pc:cxnChg>
        <pc:cxnChg chg="add mod">
          <ac:chgData name="Smarius, John" userId="c30baacd-31b9-4ea6-b79e-1b4cd3c35358" providerId="ADAL" clId="{9FC73414-DBF0-425E-B7B2-1E158BB9E6C1}" dt="2023-01-20T15:01:12.845" v="4507" actId="14100"/>
          <ac:cxnSpMkLst>
            <pc:docMk/>
            <pc:sldMk cId="1673043549" sldId="6845"/>
            <ac:cxnSpMk id="191" creationId="{EEE8DEFD-47C1-4074-8CDA-807BFDF21F04}"/>
          </ac:cxnSpMkLst>
        </pc:cxnChg>
      </pc:sldChg>
      <pc:sldChg chg="addSp delSp modSp add mod ord">
        <pc:chgData name="Smarius, John" userId="c30baacd-31b9-4ea6-b79e-1b4cd3c35358" providerId="ADAL" clId="{9FC73414-DBF0-425E-B7B2-1E158BB9E6C1}" dt="2023-01-20T14:59:19.888" v="4404" actId="1076"/>
        <pc:sldMkLst>
          <pc:docMk/>
          <pc:sldMk cId="2910174808" sldId="6846"/>
        </pc:sldMkLst>
        <pc:spChg chg="add del">
          <ac:chgData name="Smarius, John" userId="c30baacd-31b9-4ea6-b79e-1b4cd3c35358" providerId="ADAL" clId="{9FC73414-DBF0-425E-B7B2-1E158BB9E6C1}" dt="2023-01-20T14:26:33.600" v="3982" actId="478"/>
          <ac:spMkLst>
            <pc:docMk/>
            <pc:sldMk cId="2910174808" sldId="6846"/>
            <ac:spMk id="17" creationId="{F1702968-7DC5-4AC7-A188-747DD0D6817C}"/>
          </ac:spMkLst>
        </pc:spChg>
        <pc:spChg chg="mod">
          <ac:chgData name="Smarius, John" userId="c30baacd-31b9-4ea6-b79e-1b4cd3c35358" providerId="ADAL" clId="{9FC73414-DBF0-425E-B7B2-1E158BB9E6C1}" dt="2023-01-20T14:19:00.327" v="3941" actId="1037"/>
          <ac:spMkLst>
            <pc:docMk/>
            <pc:sldMk cId="2910174808" sldId="6846"/>
            <ac:spMk id="47" creationId="{00000000-0000-0000-0000-000000000000}"/>
          </ac:spMkLst>
        </pc:spChg>
        <pc:spChg chg="mod">
          <ac:chgData name="Smarius, John" userId="c30baacd-31b9-4ea6-b79e-1b4cd3c35358" providerId="ADAL" clId="{9FC73414-DBF0-425E-B7B2-1E158BB9E6C1}" dt="2023-01-20T14:19:00.327" v="3941" actId="1037"/>
          <ac:spMkLst>
            <pc:docMk/>
            <pc:sldMk cId="2910174808" sldId="6846"/>
            <ac:spMk id="77" creationId="{AEE039E1-B690-4C4D-AB52-E68CBDA49952}"/>
          </ac:spMkLst>
        </pc:spChg>
        <pc:spChg chg="mod">
          <ac:chgData name="Smarius, John" userId="c30baacd-31b9-4ea6-b79e-1b4cd3c35358" providerId="ADAL" clId="{9FC73414-DBF0-425E-B7B2-1E158BB9E6C1}" dt="2023-01-20T14:17:09.081" v="3885" actId="1036"/>
          <ac:spMkLst>
            <pc:docMk/>
            <pc:sldMk cId="2910174808" sldId="6846"/>
            <ac:spMk id="78" creationId="{676DBDD0-007E-4749-887A-342FC6C7F1BB}"/>
          </ac:spMkLst>
        </pc:spChg>
        <pc:spChg chg="mod">
          <ac:chgData name="Smarius, John" userId="c30baacd-31b9-4ea6-b79e-1b4cd3c35358" providerId="ADAL" clId="{9FC73414-DBF0-425E-B7B2-1E158BB9E6C1}" dt="2023-01-20T14:17:09.081" v="3885" actId="1036"/>
          <ac:spMkLst>
            <pc:docMk/>
            <pc:sldMk cId="2910174808" sldId="6846"/>
            <ac:spMk id="79" creationId="{9498003F-B7B4-46E8-8A33-DF48D3D4B546}"/>
          </ac:spMkLst>
        </pc:spChg>
        <pc:spChg chg="mod">
          <ac:chgData name="Smarius, John" userId="c30baacd-31b9-4ea6-b79e-1b4cd3c35358" providerId="ADAL" clId="{9FC73414-DBF0-425E-B7B2-1E158BB9E6C1}" dt="2023-01-20T14:17:09.081" v="3885" actId="1036"/>
          <ac:spMkLst>
            <pc:docMk/>
            <pc:sldMk cId="2910174808" sldId="6846"/>
            <ac:spMk id="82" creationId="{1635DCF1-8861-4329-9D96-44A5804F2270}"/>
          </ac:spMkLst>
        </pc:spChg>
        <pc:spChg chg="mod">
          <ac:chgData name="Smarius, John" userId="c30baacd-31b9-4ea6-b79e-1b4cd3c35358" providerId="ADAL" clId="{9FC73414-DBF0-425E-B7B2-1E158BB9E6C1}" dt="2023-01-20T14:17:09.081" v="3885" actId="1036"/>
          <ac:spMkLst>
            <pc:docMk/>
            <pc:sldMk cId="2910174808" sldId="6846"/>
            <ac:spMk id="83" creationId="{B1C5A645-544A-4D68-BB78-8F3E187A6236}"/>
          </ac:spMkLst>
        </pc:spChg>
        <pc:spChg chg="add mod">
          <ac:chgData name="Smarius, John" userId="c30baacd-31b9-4ea6-b79e-1b4cd3c35358" providerId="ADAL" clId="{9FC73414-DBF0-425E-B7B2-1E158BB9E6C1}" dt="2023-01-20T14:14:46.291" v="3772"/>
          <ac:spMkLst>
            <pc:docMk/>
            <pc:sldMk cId="2910174808" sldId="6846"/>
            <ac:spMk id="84" creationId="{C6A093A3-A630-41C4-BBDB-260F0B724421}"/>
          </ac:spMkLst>
        </pc:spChg>
        <pc:spChg chg="add mod">
          <ac:chgData name="Smarius, John" userId="c30baacd-31b9-4ea6-b79e-1b4cd3c35358" providerId="ADAL" clId="{9FC73414-DBF0-425E-B7B2-1E158BB9E6C1}" dt="2023-01-20T14:41:43.100" v="4094" actId="1035"/>
          <ac:spMkLst>
            <pc:docMk/>
            <pc:sldMk cId="2910174808" sldId="6846"/>
            <ac:spMk id="85" creationId="{FE4EED39-F17B-4ABC-A169-88900DD4EE02}"/>
          </ac:spMkLst>
        </pc:spChg>
        <pc:spChg chg="add mod">
          <ac:chgData name="Smarius, John" userId="c30baacd-31b9-4ea6-b79e-1b4cd3c35358" providerId="ADAL" clId="{9FC73414-DBF0-425E-B7B2-1E158BB9E6C1}" dt="2023-01-20T14:41:43.100" v="4094" actId="1035"/>
          <ac:spMkLst>
            <pc:docMk/>
            <pc:sldMk cId="2910174808" sldId="6846"/>
            <ac:spMk id="86" creationId="{FF539C50-E941-48FC-BE17-08B2B17FCC86}"/>
          </ac:spMkLst>
        </pc:spChg>
        <pc:spChg chg="add mod">
          <ac:chgData name="Smarius, John" userId="c30baacd-31b9-4ea6-b79e-1b4cd3c35358" providerId="ADAL" clId="{9FC73414-DBF0-425E-B7B2-1E158BB9E6C1}" dt="2023-01-20T14:41:43.100" v="4094" actId="1035"/>
          <ac:spMkLst>
            <pc:docMk/>
            <pc:sldMk cId="2910174808" sldId="6846"/>
            <ac:spMk id="87" creationId="{0B9D6EB8-2EB1-458E-825F-C4487B199827}"/>
          </ac:spMkLst>
        </pc:spChg>
        <pc:spChg chg="mod">
          <ac:chgData name="Smarius, John" userId="c30baacd-31b9-4ea6-b79e-1b4cd3c35358" providerId="ADAL" clId="{9FC73414-DBF0-425E-B7B2-1E158BB9E6C1}" dt="2023-01-20T14:17:09.081" v="3885" actId="1036"/>
          <ac:spMkLst>
            <pc:docMk/>
            <pc:sldMk cId="2910174808" sldId="6846"/>
            <ac:spMk id="88" creationId="{61DED2EA-8F16-4833-95E6-3A4C7B788B34}"/>
          </ac:spMkLst>
        </pc:spChg>
        <pc:spChg chg="mod">
          <ac:chgData name="Smarius, John" userId="c30baacd-31b9-4ea6-b79e-1b4cd3c35358" providerId="ADAL" clId="{9FC73414-DBF0-425E-B7B2-1E158BB9E6C1}" dt="2023-01-20T14:17:43.700" v="3916" actId="1036"/>
          <ac:spMkLst>
            <pc:docMk/>
            <pc:sldMk cId="2910174808" sldId="6846"/>
            <ac:spMk id="90" creationId="{D62B5DFB-3CC9-42CE-918B-599868599801}"/>
          </ac:spMkLst>
        </pc:spChg>
        <pc:spChg chg="mod">
          <ac:chgData name="Smarius, John" userId="c30baacd-31b9-4ea6-b79e-1b4cd3c35358" providerId="ADAL" clId="{9FC73414-DBF0-425E-B7B2-1E158BB9E6C1}" dt="2023-01-20T14:17:09.081" v="3885" actId="1036"/>
          <ac:spMkLst>
            <pc:docMk/>
            <pc:sldMk cId="2910174808" sldId="6846"/>
            <ac:spMk id="91" creationId="{8BEC7FDE-0D92-489D-97CB-91F7FF6DAC7F}"/>
          </ac:spMkLst>
        </pc:spChg>
        <pc:spChg chg="mod">
          <ac:chgData name="Smarius, John" userId="c30baacd-31b9-4ea6-b79e-1b4cd3c35358" providerId="ADAL" clId="{9FC73414-DBF0-425E-B7B2-1E158BB9E6C1}" dt="2023-01-20T14:23:00.842" v="3969" actId="1076"/>
          <ac:spMkLst>
            <pc:docMk/>
            <pc:sldMk cId="2910174808" sldId="6846"/>
            <ac:spMk id="92" creationId="{12C74B31-1AAE-46A9-A58D-CE999CBA5708}"/>
          </ac:spMkLst>
        </pc:spChg>
        <pc:spChg chg="add mod">
          <ac:chgData name="Smarius, John" userId="c30baacd-31b9-4ea6-b79e-1b4cd3c35358" providerId="ADAL" clId="{9FC73414-DBF0-425E-B7B2-1E158BB9E6C1}" dt="2023-01-20T14:14:46.291" v="3772"/>
          <ac:spMkLst>
            <pc:docMk/>
            <pc:sldMk cId="2910174808" sldId="6846"/>
            <ac:spMk id="93" creationId="{71B1DD05-7C84-480C-B3B2-05AACC96C3C9}"/>
          </ac:spMkLst>
        </pc:spChg>
        <pc:spChg chg="add mod">
          <ac:chgData name="Smarius, John" userId="c30baacd-31b9-4ea6-b79e-1b4cd3c35358" providerId="ADAL" clId="{9FC73414-DBF0-425E-B7B2-1E158BB9E6C1}" dt="2023-01-20T14:14:46.291" v="3772"/>
          <ac:spMkLst>
            <pc:docMk/>
            <pc:sldMk cId="2910174808" sldId="6846"/>
            <ac:spMk id="96" creationId="{EC226940-73BD-4482-8207-A8621386D30A}"/>
          </ac:spMkLst>
        </pc:spChg>
        <pc:spChg chg="mod">
          <ac:chgData name="Smarius, John" userId="c30baacd-31b9-4ea6-b79e-1b4cd3c35358" providerId="ADAL" clId="{9FC73414-DBF0-425E-B7B2-1E158BB9E6C1}" dt="2023-01-20T14:22:13.922" v="3963" actId="1076"/>
          <ac:spMkLst>
            <pc:docMk/>
            <pc:sldMk cId="2910174808" sldId="6846"/>
            <ac:spMk id="97" creationId="{4CF38F60-3E0F-4873-A88B-C0D43F4DC1C4}"/>
          </ac:spMkLst>
        </pc:spChg>
        <pc:spChg chg="mod">
          <ac:chgData name="Smarius, John" userId="c30baacd-31b9-4ea6-b79e-1b4cd3c35358" providerId="ADAL" clId="{9FC73414-DBF0-425E-B7B2-1E158BB9E6C1}" dt="2023-01-20T14:15:36.038" v="3795" actId="1035"/>
          <ac:spMkLst>
            <pc:docMk/>
            <pc:sldMk cId="2910174808" sldId="6846"/>
            <ac:spMk id="101" creationId="{FF21FABB-8658-49BA-94B7-6D4F762489FB}"/>
          </ac:spMkLst>
        </pc:spChg>
        <pc:spChg chg="mod">
          <ac:chgData name="Smarius, John" userId="c30baacd-31b9-4ea6-b79e-1b4cd3c35358" providerId="ADAL" clId="{9FC73414-DBF0-425E-B7B2-1E158BB9E6C1}" dt="2023-01-20T14:15:36.038" v="3795" actId="1035"/>
          <ac:spMkLst>
            <pc:docMk/>
            <pc:sldMk cId="2910174808" sldId="6846"/>
            <ac:spMk id="102" creationId="{F825665D-A377-42D1-888E-5D8AD2B3980E}"/>
          </ac:spMkLst>
        </pc:spChg>
        <pc:spChg chg="mod">
          <ac:chgData name="Smarius, John" userId="c30baacd-31b9-4ea6-b79e-1b4cd3c35358" providerId="ADAL" clId="{9FC73414-DBF0-425E-B7B2-1E158BB9E6C1}" dt="2023-01-20T14:59:06.758" v="4403" actId="1035"/>
          <ac:spMkLst>
            <pc:docMk/>
            <pc:sldMk cId="2910174808" sldId="6846"/>
            <ac:spMk id="104" creationId="{8CCA252D-D515-482A-8882-724D15000291}"/>
          </ac:spMkLst>
        </pc:spChg>
        <pc:spChg chg="mod">
          <ac:chgData name="Smarius, John" userId="c30baacd-31b9-4ea6-b79e-1b4cd3c35358" providerId="ADAL" clId="{9FC73414-DBF0-425E-B7B2-1E158BB9E6C1}" dt="2023-01-20T14:59:06.758" v="4403" actId="1035"/>
          <ac:spMkLst>
            <pc:docMk/>
            <pc:sldMk cId="2910174808" sldId="6846"/>
            <ac:spMk id="105" creationId="{CF661925-0EFA-4EB4-918A-B2DC9CC5FE74}"/>
          </ac:spMkLst>
        </pc:spChg>
        <pc:spChg chg="mod">
          <ac:chgData name="Smarius, John" userId="c30baacd-31b9-4ea6-b79e-1b4cd3c35358" providerId="ADAL" clId="{9FC73414-DBF0-425E-B7B2-1E158BB9E6C1}" dt="2023-01-20T14:59:06.758" v="4403" actId="1035"/>
          <ac:spMkLst>
            <pc:docMk/>
            <pc:sldMk cId="2910174808" sldId="6846"/>
            <ac:spMk id="107" creationId="{942AABCA-135C-41E0-AECC-35450A8FFE13}"/>
          </ac:spMkLst>
        </pc:spChg>
        <pc:spChg chg="add mod">
          <ac:chgData name="Smarius, John" userId="c30baacd-31b9-4ea6-b79e-1b4cd3c35358" providerId="ADAL" clId="{9FC73414-DBF0-425E-B7B2-1E158BB9E6C1}" dt="2023-01-20T14:14:46.291" v="3772"/>
          <ac:spMkLst>
            <pc:docMk/>
            <pc:sldMk cId="2910174808" sldId="6846"/>
            <ac:spMk id="108" creationId="{EE7F5C1A-BEF1-4377-B82D-F21A7278F2B8}"/>
          </ac:spMkLst>
        </pc:spChg>
        <pc:spChg chg="add mod">
          <ac:chgData name="Smarius, John" userId="c30baacd-31b9-4ea6-b79e-1b4cd3c35358" providerId="ADAL" clId="{9FC73414-DBF0-425E-B7B2-1E158BB9E6C1}" dt="2023-01-20T14:14:46.291" v="3772"/>
          <ac:spMkLst>
            <pc:docMk/>
            <pc:sldMk cId="2910174808" sldId="6846"/>
            <ac:spMk id="109" creationId="{6B6A1D7A-B3D0-4FA0-A00B-3F75AC7D6E7C}"/>
          </ac:spMkLst>
        </pc:spChg>
        <pc:spChg chg="add mod">
          <ac:chgData name="Smarius, John" userId="c30baacd-31b9-4ea6-b79e-1b4cd3c35358" providerId="ADAL" clId="{9FC73414-DBF0-425E-B7B2-1E158BB9E6C1}" dt="2023-01-20T14:17:32.509" v="3902" actId="1035"/>
          <ac:spMkLst>
            <pc:docMk/>
            <pc:sldMk cId="2910174808" sldId="6846"/>
            <ac:spMk id="110" creationId="{6ED93199-335C-4BC2-AD61-9DC3AB93ACB1}"/>
          </ac:spMkLst>
        </pc:spChg>
        <pc:spChg chg="add mod">
          <ac:chgData name="Smarius, John" userId="c30baacd-31b9-4ea6-b79e-1b4cd3c35358" providerId="ADAL" clId="{9FC73414-DBF0-425E-B7B2-1E158BB9E6C1}" dt="2023-01-20T14:14:46.291" v="3772"/>
          <ac:spMkLst>
            <pc:docMk/>
            <pc:sldMk cId="2910174808" sldId="6846"/>
            <ac:spMk id="113" creationId="{B8FA6148-9178-40C8-8358-5F769A184B69}"/>
          </ac:spMkLst>
        </pc:spChg>
        <pc:spChg chg="add mod">
          <ac:chgData name="Smarius, John" userId="c30baacd-31b9-4ea6-b79e-1b4cd3c35358" providerId="ADAL" clId="{9FC73414-DBF0-425E-B7B2-1E158BB9E6C1}" dt="2023-01-20T14:14:46.291" v="3772"/>
          <ac:spMkLst>
            <pc:docMk/>
            <pc:sldMk cId="2910174808" sldId="6846"/>
            <ac:spMk id="119" creationId="{0788EBF5-BBA3-479B-B458-554B6E559758}"/>
          </ac:spMkLst>
        </pc:spChg>
        <pc:spChg chg="add mod">
          <ac:chgData name="Smarius, John" userId="c30baacd-31b9-4ea6-b79e-1b4cd3c35358" providerId="ADAL" clId="{9FC73414-DBF0-425E-B7B2-1E158BB9E6C1}" dt="2023-01-20T14:16:43.740" v="3871" actId="1035"/>
          <ac:spMkLst>
            <pc:docMk/>
            <pc:sldMk cId="2910174808" sldId="6846"/>
            <ac:spMk id="121" creationId="{94ACAE62-D49A-4C08-912D-A65417CB9643}"/>
          </ac:spMkLst>
        </pc:spChg>
        <pc:spChg chg="add mod">
          <ac:chgData name="Smarius, John" userId="c30baacd-31b9-4ea6-b79e-1b4cd3c35358" providerId="ADAL" clId="{9FC73414-DBF0-425E-B7B2-1E158BB9E6C1}" dt="2023-01-20T14:16:43.740" v="3871" actId="1035"/>
          <ac:spMkLst>
            <pc:docMk/>
            <pc:sldMk cId="2910174808" sldId="6846"/>
            <ac:spMk id="122" creationId="{DF628090-2646-420E-868B-7778688FD4BF}"/>
          </ac:spMkLst>
        </pc:spChg>
        <pc:spChg chg="add mod">
          <ac:chgData name="Smarius, John" userId="c30baacd-31b9-4ea6-b79e-1b4cd3c35358" providerId="ADAL" clId="{9FC73414-DBF0-425E-B7B2-1E158BB9E6C1}" dt="2023-01-20T14:16:43.740" v="3871" actId="1035"/>
          <ac:spMkLst>
            <pc:docMk/>
            <pc:sldMk cId="2910174808" sldId="6846"/>
            <ac:spMk id="123" creationId="{F5EC4ACB-5B6C-4384-B74A-692D5503463A}"/>
          </ac:spMkLst>
        </pc:spChg>
        <pc:spChg chg="add mod">
          <ac:chgData name="Smarius, John" userId="c30baacd-31b9-4ea6-b79e-1b4cd3c35358" providerId="ADAL" clId="{9FC73414-DBF0-425E-B7B2-1E158BB9E6C1}" dt="2023-01-20T14:16:43.740" v="3871" actId="1035"/>
          <ac:spMkLst>
            <pc:docMk/>
            <pc:sldMk cId="2910174808" sldId="6846"/>
            <ac:spMk id="125" creationId="{7973F7CA-8A7C-447D-AED1-98EF86AA90C8}"/>
          </ac:spMkLst>
        </pc:spChg>
        <pc:spChg chg="add mod">
          <ac:chgData name="Smarius, John" userId="c30baacd-31b9-4ea6-b79e-1b4cd3c35358" providerId="ADAL" clId="{9FC73414-DBF0-425E-B7B2-1E158BB9E6C1}" dt="2023-01-20T14:14:46.291" v="3772"/>
          <ac:spMkLst>
            <pc:docMk/>
            <pc:sldMk cId="2910174808" sldId="6846"/>
            <ac:spMk id="126" creationId="{93BE4E42-3F1B-4CFF-BC63-C55A6641976A}"/>
          </ac:spMkLst>
        </pc:spChg>
        <pc:spChg chg="add mod">
          <ac:chgData name="Smarius, John" userId="c30baacd-31b9-4ea6-b79e-1b4cd3c35358" providerId="ADAL" clId="{9FC73414-DBF0-425E-B7B2-1E158BB9E6C1}" dt="2023-01-20T14:14:46.291" v="3772"/>
          <ac:spMkLst>
            <pc:docMk/>
            <pc:sldMk cId="2910174808" sldId="6846"/>
            <ac:spMk id="128" creationId="{59830CE5-A10F-4B1C-BCF4-58A6800321CF}"/>
          </ac:spMkLst>
        </pc:spChg>
        <pc:spChg chg="add mod">
          <ac:chgData name="Smarius, John" userId="c30baacd-31b9-4ea6-b79e-1b4cd3c35358" providerId="ADAL" clId="{9FC73414-DBF0-425E-B7B2-1E158BB9E6C1}" dt="2023-01-20T14:14:46.291" v="3772"/>
          <ac:spMkLst>
            <pc:docMk/>
            <pc:sldMk cId="2910174808" sldId="6846"/>
            <ac:spMk id="129" creationId="{E07B10A9-40F5-4049-8ECF-AA14E9D835D8}"/>
          </ac:spMkLst>
        </pc:spChg>
        <pc:spChg chg="add mod">
          <ac:chgData name="Smarius, John" userId="c30baacd-31b9-4ea6-b79e-1b4cd3c35358" providerId="ADAL" clId="{9FC73414-DBF0-425E-B7B2-1E158BB9E6C1}" dt="2023-01-20T14:14:46.291" v="3772"/>
          <ac:spMkLst>
            <pc:docMk/>
            <pc:sldMk cId="2910174808" sldId="6846"/>
            <ac:spMk id="130" creationId="{A9057397-BD68-4CA6-B7C4-3B420DC6C199}"/>
          </ac:spMkLst>
        </pc:spChg>
        <pc:spChg chg="add mod">
          <ac:chgData name="Smarius, John" userId="c30baacd-31b9-4ea6-b79e-1b4cd3c35358" providerId="ADAL" clId="{9FC73414-DBF0-425E-B7B2-1E158BB9E6C1}" dt="2023-01-20T14:16:43.740" v="3871" actId="1035"/>
          <ac:spMkLst>
            <pc:docMk/>
            <pc:sldMk cId="2910174808" sldId="6846"/>
            <ac:spMk id="135" creationId="{876B2177-6E40-4009-8DCD-62795E437F1F}"/>
          </ac:spMkLst>
        </pc:spChg>
        <pc:spChg chg="mod">
          <ac:chgData name="Smarius, John" userId="c30baacd-31b9-4ea6-b79e-1b4cd3c35358" providerId="ADAL" clId="{9FC73414-DBF0-425E-B7B2-1E158BB9E6C1}" dt="2023-01-20T14:22:41.341" v="3968" actId="1076"/>
          <ac:spMkLst>
            <pc:docMk/>
            <pc:sldMk cId="2910174808" sldId="6846"/>
            <ac:spMk id="137" creationId="{90F484DB-5037-43FD-9FD6-2420CF6EC4B3}"/>
          </ac:spMkLst>
        </pc:spChg>
        <pc:spChg chg="del">
          <ac:chgData name="Smarius, John" userId="c30baacd-31b9-4ea6-b79e-1b4cd3c35358" providerId="ADAL" clId="{9FC73414-DBF0-425E-B7B2-1E158BB9E6C1}" dt="2023-01-20T14:22:20.728" v="3964" actId="478"/>
          <ac:spMkLst>
            <pc:docMk/>
            <pc:sldMk cId="2910174808" sldId="6846"/>
            <ac:spMk id="138" creationId="{755F0BBD-B966-46F4-833D-D11224887A23}"/>
          </ac:spMkLst>
        </pc:spChg>
        <pc:spChg chg="mod">
          <ac:chgData name="Smarius, John" userId="c30baacd-31b9-4ea6-b79e-1b4cd3c35358" providerId="ADAL" clId="{9FC73414-DBF0-425E-B7B2-1E158BB9E6C1}" dt="2023-01-20T14:21:44.345" v="3959" actId="1076"/>
          <ac:spMkLst>
            <pc:docMk/>
            <pc:sldMk cId="2910174808" sldId="6846"/>
            <ac:spMk id="139" creationId="{9F50BA6B-5D44-49DC-A3E1-CC0F4CDE2F89}"/>
          </ac:spMkLst>
        </pc:spChg>
        <pc:spChg chg="mod">
          <ac:chgData name="Smarius, John" userId="c30baacd-31b9-4ea6-b79e-1b4cd3c35358" providerId="ADAL" clId="{9FC73414-DBF0-425E-B7B2-1E158BB9E6C1}" dt="2023-01-20T14:18:24.853" v="3923" actId="1076"/>
          <ac:spMkLst>
            <pc:docMk/>
            <pc:sldMk cId="2910174808" sldId="6846"/>
            <ac:spMk id="175" creationId="{5471523C-891F-41B0-A2E2-DBAF83B23CAC}"/>
          </ac:spMkLst>
        </pc:spChg>
        <pc:spChg chg="mod">
          <ac:chgData name="Smarius, John" userId="c30baacd-31b9-4ea6-b79e-1b4cd3c35358" providerId="ADAL" clId="{9FC73414-DBF0-425E-B7B2-1E158BB9E6C1}" dt="2023-01-20T14:18:42.812" v="3924" actId="1076"/>
          <ac:spMkLst>
            <pc:docMk/>
            <pc:sldMk cId="2910174808" sldId="6846"/>
            <ac:spMk id="176" creationId="{4E65E152-B510-4F01-BFA4-081D28AC8DA1}"/>
          </ac:spMkLst>
        </pc:spChg>
        <pc:spChg chg="mod">
          <ac:chgData name="Smarius, John" userId="c30baacd-31b9-4ea6-b79e-1b4cd3c35358" providerId="ADAL" clId="{9FC73414-DBF0-425E-B7B2-1E158BB9E6C1}" dt="2023-01-20T14:31:07.128" v="4009" actId="1076"/>
          <ac:spMkLst>
            <pc:docMk/>
            <pc:sldMk cId="2910174808" sldId="6846"/>
            <ac:spMk id="177" creationId="{8C9EF4DD-72AE-4BC6-911A-5553B3266A13}"/>
          </ac:spMkLst>
        </pc:spChg>
        <pc:spChg chg="mod">
          <ac:chgData name="Smarius, John" userId="c30baacd-31b9-4ea6-b79e-1b4cd3c35358" providerId="ADAL" clId="{9FC73414-DBF0-425E-B7B2-1E158BB9E6C1}" dt="2023-01-20T14:59:06.758" v="4403" actId="1035"/>
          <ac:spMkLst>
            <pc:docMk/>
            <pc:sldMk cId="2910174808" sldId="6846"/>
            <ac:spMk id="178" creationId="{70954BE3-10C9-4242-BC9D-1C42C7DCB509}"/>
          </ac:spMkLst>
        </pc:spChg>
        <pc:spChg chg="mod">
          <ac:chgData name="Smarius, John" userId="c30baacd-31b9-4ea6-b79e-1b4cd3c35358" providerId="ADAL" clId="{9FC73414-DBF0-425E-B7B2-1E158BB9E6C1}" dt="2023-01-20T14:32:21.357" v="4018" actId="1076"/>
          <ac:spMkLst>
            <pc:docMk/>
            <pc:sldMk cId="2910174808" sldId="6846"/>
            <ac:spMk id="183" creationId="{C6E8A246-EB64-4650-97B6-234CA97258DE}"/>
          </ac:spMkLst>
        </pc:spChg>
        <pc:spChg chg="mod">
          <ac:chgData name="Smarius, John" userId="c30baacd-31b9-4ea6-b79e-1b4cd3c35358" providerId="ADAL" clId="{9FC73414-DBF0-425E-B7B2-1E158BB9E6C1}" dt="2023-01-20T14:32:21.357" v="4018" actId="1076"/>
          <ac:spMkLst>
            <pc:docMk/>
            <pc:sldMk cId="2910174808" sldId="6846"/>
            <ac:spMk id="184" creationId="{E0B9948D-40E5-49A6-ABD9-3B0E6BC37A02}"/>
          </ac:spMkLst>
        </pc:spChg>
        <pc:spChg chg="mod">
          <ac:chgData name="Smarius, John" userId="c30baacd-31b9-4ea6-b79e-1b4cd3c35358" providerId="ADAL" clId="{9FC73414-DBF0-425E-B7B2-1E158BB9E6C1}" dt="2023-01-20T14:32:21.357" v="4018" actId="1076"/>
          <ac:spMkLst>
            <pc:docMk/>
            <pc:sldMk cId="2910174808" sldId="6846"/>
            <ac:spMk id="185" creationId="{1A28952C-4FE4-4B0B-9A9E-0E0C1ECC106D}"/>
          </ac:spMkLst>
        </pc:spChg>
        <pc:spChg chg="add mod">
          <ac:chgData name="Smarius, John" userId="c30baacd-31b9-4ea6-b79e-1b4cd3c35358" providerId="ADAL" clId="{9FC73414-DBF0-425E-B7B2-1E158BB9E6C1}" dt="2023-01-20T14:59:19.888" v="4404" actId="1076"/>
          <ac:spMkLst>
            <pc:docMk/>
            <pc:sldMk cId="2910174808" sldId="6846"/>
            <ac:spMk id="188" creationId="{39BD4DC0-37B9-4504-A08B-B230A5D91C6A}"/>
          </ac:spMkLst>
        </pc:spChg>
        <pc:spChg chg="add mod">
          <ac:chgData name="Smarius, John" userId="c30baacd-31b9-4ea6-b79e-1b4cd3c35358" providerId="ADAL" clId="{9FC73414-DBF0-425E-B7B2-1E158BB9E6C1}" dt="2023-01-20T14:21:24.738" v="3958" actId="1076"/>
          <ac:spMkLst>
            <pc:docMk/>
            <pc:sldMk cId="2910174808" sldId="6846"/>
            <ac:spMk id="191" creationId="{0FCAF006-D6C2-4E21-A554-C517450E275F}"/>
          </ac:spMkLst>
        </pc:spChg>
        <pc:spChg chg="add mod">
          <ac:chgData name="Smarius, John" userId="c30baacd-31b9-4ea6-b79e-1b4cd3c35358" providerId="ADAL" clId="{9FC73414-DBF0-425E-B7B2-1E158BB9E6C1}" dt="2023-01-20T14:22:01.125" v="3961" actId="14100"/>
          <ac:spMkLst>
            <pc:docMk/>
            <pc:sldMk cId="2910174808" sldId="6846"/>
            <ac:spMk id="192" creationId="{2C71B61D-A89A-41F6-8A8B-6A2E5F5D5EDE}"/>
          </ac:spMkLst>
        </pc:spChg>
        <pc:spChg chg="add mod">
          <ac:chgData name="Smarius, John" userId="c30baacd-31b9-4ea6-b79e-1b4cd3c35358" providerId="ADAL" clId="{9FC73414-DBF0-425E-B7B2-1E158BB9E6C1}" dt="2023-01-20T14:20:26.398" v="3950" actId="1076"/>
          <ac:spMkLst>
            <pc:docMk/>
            <pc:sldMk cId="2910174808" sldId="6846"/>
            <ac:spMk id="193" creationId="{4F79F0F4-1BFD-4FE5-B885-954850C08386}"/>
          </ac:spMkLst>
        </pc:spChg>
        <pc:spChg chg="add mod">
          <ac:chgData name="Smarius, John" userId="c30baacd-31b9-4ea6-b79e-1b4cd3c35358" providerId="ADAL" clId="{9FC73414-DBF0-425E-B7B2-1E158BB9E6C1}" dt="2023-01-20T14:14:46.291" v="3772"/>
          <ac:spMkLst>
            <pc:docMk/>
            <pc:sldMk cId="2910174808" sldId="6846"/>
            <ac:spMk id="194" creationId="{0C553CFB-A65C-4623-8567-B3EC77D79355}"/>
          </ac:spMkLst>
        </pc:spChg>
        <pc:spChg chg="add mod">
          <ac:chgData name="Smarius, John" userId="c30baacd-31b9-4ea6-b79e-1b4cd3c35358" providerId="ADAL" clId="{9FC73414-DBF0-425E-B7B2-1E158BB9E6C1}" dt="2023-01-20T14:14:46.291" v="3772"/>
          <ac:spMkLst>
            <pc:docMk/>
            <pc:sldMk cId="2910174808" sldId="6846"/>
            <ac:spMk id="195" creationId="{A1D4C3C6-A058-4571-97F4-2060678EF613}"/>
          </ac:spMkLst>
        </pc:spChg>
        <pc:spChg chg="add mod">
          <ac:chgData name="Smarius, John" userId="c30baacd-31b9-4ea6-b79e-1b4cd3c35358" providerId="ADAL" clId="{9FC73414-DBF0-425E-B7B2-1E158BB9E6C1}" dt="2023-01-20T14:30:59.506" v="4008" actId="1076"/>
          <ac:spMkLst>
            <pc:docMk/>
            <pc:sldMk cId="2910174808" sldId="6846"/>
            <ac:spMk id="196" creationId="{B0E6E4FE-7320-4434-A234-1586AE1E9A13}"/>
          </ac:spMkLst>
        </pc:spChg>
        <pc:spChg chg="add del mod">
          <ac:chgData name="Smarius, John" userId="c30baacd-31b9-4ea6-b79e-1b4cd3c35358" providerId="ADAL" clId="{9FC73414-DBF0-425E-B7B2-1E158BB9E6C1}" dt="2023-01-20T14:15:07.425" v="3773" actId="478"/>
          <ac:spMkLst>
            <pc:docMk/>
            <pc:sldMk cId="2910174808" sldId="6846"/>
            <ac:spMk id="197" creationId="{0A51EDC6-0ADA-4C96-B1A4-29DD9917B006}"/>
          </ac:spMkLst>
        </pc:spChg>
        <pc:spChg chg="add del mod">
          <ac:chgData name="Smarius, John" userId="c30baacd-31b9-4ea6-b79e-1b4cd3c35358" providerId="ADAL" clId="{9FC73414-DBF0-425E-B7B2-1E158BB9E6C1}" dt="2023-01-20T14:15:07.425" v="3773" actId="478"/>
          <ac:spMkLst>
            <pc:docMk/>
            <pc:sldMk cId="2910174808" sldId="6846"/>
            <ac:spMk id="198" creationId="{416D36B1-C47B-489C-A206-77E6D0DCA2B1}"/>
          </ac:spMkLst>
        </pc:spChg>
        <pc:spChg chg="add del mod">
          <ac:chgData name="Smarius, John" userId="c30baacd-31b9-4ea6-b79e-1b4cd3c35358" providerId="ADAL" clId="{9FC73414-DBF0-425E-B7B2-1E158BB9E6C1}" dt="2023-01-20T14:15:07.425" v="3773" actId="478"/>
          <ac:spMkLst>
            <pc:docMk/>
            <pc:sldMk cId="2910174808" sldId="6846"/>
            <ac:spMk id="199" creationId="{1259AB6D-558B-47B0-A8DE-EF4BC32AFBB4}"/>
          </ac:spMkLst>
        </pc:spChg>
        <pc:spChg chg="add del mod">
          <ac:chgData name="Smarius, John" userId="c30baacd-31b9-4ea6-b79e-1b4cd3c35358" providerId="ADAL" clId="{9FC73414-DBF0-425E-B7B2-1E158BB9E6C1}" dt="2023-01-20T14:15:07.425" v="3773" actId="478"/>
          <ac:spMkLst>
            <pc:docMk/>
            <pc:sldMk cId="2910174808" sldId="6846"/>
            <ac:spMk id="200" creationId="{72BA346D-1802-44A4-9DBA-A9F327CA0315}"/>
          </ac:spMkLst>
        </pc:spChg>
        <pc:spChg chg="add del mod">
          <ac:chgData name="Smarius, John" userId="c30baacd-31b9-4ea6-b79e-1b4cd3c35358" providerId="ADAL" clId="{9FC73414-DBF0-425E-B7B2-1E158BB9E6C1}" dt="2023-01-20T14:15:07.425" v="3773" actId="478"/>
          <ac:spMkLst>
            <pc:docMk/>
            <pc:sldMk cId="2910174808" sldId="6846"/>
            <ac:spMk id="201" creationId="{C2B227BE-7AC4-49CC-BB16-F38CB41C6260}"/>
          </ac:spMkLst>
        </pc:spChg>
        <pc:spChg chg="add mod">
          <ac:chgData name="Smarius, John" userId="c30baacd-31b9-4ea6-b79e-1b4cd3c35358" providerId="ADAL" clId="{9FC73414-DBF0-425E-B7B2-1E158BB9E6C1}" dt="2023-01-20T14:29:24.380" v="4003" actId="14100"/>
          <ac:spMkLst>
            <pc:docMk/>
            <pc:sldMk cId="2910174808" sldId="6846"/>
            <ac:spMk id="202" creationId="{4B819639-ADB6-4CB8-AF8A-EFA094F26E0D}"/>
          </ac:spMkLst>
        </pc:spChg>
        <pc:spChg chg="add mod">
          <ac:chgData name="Smarius, John" userId="c30baacd-31b9-4ea6-b79e-1b4cd3c35358" providerId="ADAL" clId="{9FC73414-DBF0-425E-B7B2-1E158BB9E6C1}" dt="2023-01-20T14:14:46.291" v="3772"/>
          <ac:spMkLst>
            <pc:docMk/>
            <pc:sldMk cId="2910174808" sldId="6846"/>
            <ac:spMk id="203" creationId="{8BB9907B-D8E4-4F82-B280-A6B4263EF06E}"/>
          </ac:spMkLst>
        </pc:spChg>
        <pc:spChg chg="add mod">
          <ac:chgData name="Smarius, John" userId="c30baacd-31b9-4ea6-b79e-1b4cd3c35358" providerId="ADAL" clId="{9FC73414-DBF0-425E-B7B2-1E158BB9E6C1}" dt="2023-01-20T14:16:18.211" v="3848" actId="1035"/>
          <ac:spMkLst>
            <pc:docMk/>
            <pc:sldMk cId="2910174808" sldId="6846"/>
            <ac:spMk id="204" creationId="{C1C10C84-875D-444C-A428-682D034024A1}"/>
          </ac:spMkLst>
        </pc:spChg>
        <pc:spChg chg="add mod">
          <ac:chgData name="Smarius, John" userId="c30baacd-31b9-4ea6-b79e-1b4cd3c35358" providerId="ADAL" clId="{9FC73414-DBF0-425E-B7B2-1E158BB9E6C1}" dt="2023-01-20T14:29:40.247" v="4004" actId="14100"/>
          <ac:spMkLst>
            <pc:docMk/>
            <pc:sldMk cId="2910174808" sldId="6846"/>
            <ac:spMk id="205" creationId="{5EF4B213-21C7-4467-A145-7DE6DF2989C2}"/>
          </ac:spMkLst>
        </pc:spChg>
        <pc:spChg chg="add mod">
          <ac:chgData name="Smarius, John" userId="c30baacd-31b9-4ea6-b79e-1b4cd3c35358" providerId="ADAL" clId="{9FC73414-DBF0-425E-B7B2-1E158BB9E6C1}" dt="2023-01-20T14:31:57.884" v="4017" actId="20577"/>
          <ac:spMkLst>
            <pc:docMk/>
            <pc:sldMk cId="2910174808" sldId="6846"/>
            <ac:spMk id="208" creationId="{B075DE1C-463A-4264-A4AA-615D880F8AA2}"/>
          </ac:spMkLst>
        </pc:spChg>
        <pc:spChg chg="add del mod">
          <ac:chgData name="Smarius, John" userId="c30baacd-31b9-4ea6-b79e-1b4cd3c35358" providerId="ADAL" clId="{9FC73414-DBF0-425E-B7B2-1E158BB9E6C1}" dt="2023-01-20T14:58:12.331" v="4367" actId="478"/>
          <ac:spMkLst>
            <pc:docMk/>
            <pc:sldMk cId="2910174808" sldId="6846"/>
            <ac:spMk id="218" creationId="{27D75CB3-E857-43F8-8094-F03E2DB63781}"/>
          </ac:spMkLst>
        </pc:spChg>
        <pc:spChg chg="add del mod">
          <ac:chgData name="Smarius, John" userId="c30baacd-31b9-4ea6-b79e-1b4cd3c35358" providerId="ADAL" clId="{9FC73414-DBF0-425E-B7B2-1E158BB9E6C1}" dt="2023-01-20T14:56:44.646" v="4353" actId="478"/>
          <ac:spMkLst>
            <pc:docMk/>
            <pc:sldMk cId="2910174808" sldId="6846"/>
            <ac:spMk id="219" creationId="{063C3463-4E40-4AAC-BB66-A61CAE73920B}"/>
          </ac:spMkLst>
        </pc:spChg>
        <pc:spChg chg="add del mod">
          <ac:chgData name="Smarius, John" userId="c30baacd-31b9-4ea6-b79e-1b4cd3c35358" providerId="ADAL" clId="{9FC73414-DBF0-425E-B7B2-1E158BB9E6C1}" dt="2023-01-20T14:58:12.331" v="4367" actId="478"/>
          <ac:spMkLst>
            <pc:docMk/>
            <pc:sldMk cId="2910174808" sldId="6846"/>
            <ac:spMk id="220" creationId="{39D4387C-A91C-4760-A9C5-C21A644A8C31}"/>
          </ac:spMkLst>
        </pc:spChg>
        <pc:spChg chg="add del mod">
          <ac:chgData name="Smarius, John" userId="c30baacd-31b9-4ea6-b79e-1b4cd3c35358" providerId="ADAL" clId="{9FC73414-DBF0-425E-B7B2-1E158BB9E6C1}" dt="2023-01-20T14:58:12.331" v="4367" actId="478"/>
          <ac:spMkLst>
            <pc:docMk/>
            <pc:sldMk cId="2910174808" sldId="6846"/>
            <ac:spMk id="221" creationId="{FBCA8BD6-82D7-4C92-B000-B1C126D593E6}"/>
          </ac:spMkLst>
        </pc:spChg>
        <pc:spChg chg="add del mod">
          <ac:chgData name="Smarius, John" userId="c30baacd-31b9-4ea6-b79e-1b4cd3c35358" providerId="ADAL" clId="{9FC73414-DBF0-425E-B7B2-1E158BB9E6C1}" dt="2023-01-20T14:58:12.331" v="4367" actId="478"/>
          <ac:spMkLst>
            <pc:docMk/>
            <pc:sldMk cId="2910174808" sldId="6846"/>
            <ac:spMk id="222" creationId="{52BF62E2-5758-47FD-8DAE-2C70570E5B38}"/>
          </ac:spMkLst>
        </pc:spChg>
        <pc:spChg chg="add del mod">
          <ac:chgData name="Smarius, John" userId="c30baacd-31b9-4ea6-b79e-1b4cd3c35358" providerId="ADAL" clId="{9FC73414-DBF0-425E-B7B2-1E158BB9E6C1}" dt="2023-01-20T14:58:12.331" v="4367" actId="478"/>
          <ac:spMkLst>
            <pc:docMk/>
            <pc:sldMk cId="2910174808" sldId="6846"/>
            <ac:spMk id="223" creationId="{4A259657-6DE8-4B28-889F-A3EB4CA32257}"/>
          </ac:spMkLst>
        </pc:spChg>
        <pc:spChg chg="add del mod">
          <ac:chgData name="Smarius, John" userId="c30baacd-31b9-4ea6-b79e-1b4cd3c35358" providerId="ADAL" clId="{9FC73414-DBF0-425E-B7B2-1E158BB9E6C1}" dt="2023-01-20T14:55:46.695" v="4346" actId="478"/>
          <ac:spMkLst>
            <pc:docMk/>
            <pc:sldMk cId="2910174808" sldId="6846"/>
            <ac:spMk id="224" creationId="{EB4100BB-B2CC-4583-B2DD-A1DB26A4052B}"/>
          </ac:spMkLst>
        </pc:spChg>
        <pc:spChg chg="add del mod">
          <ac:chgData name="Smarius, John" userId="c30baacd-31b9-4ea6-b79e-1b4cd3c35358" providerId="ADAL" clId="{9FC73414-DBF0-425E-B7B2-1E158BB9E6C1}" dt="2023-01-20T14:55:46.695" v="4346" actId="478"/>
          <ac:spMkLst>
            <pc:docMk/>
            <pc:sldMk cId="2910174808" sldId="6846"/>
            <ac:spMk id="225" creationId="{3438CBB6-D22D-4CE7-95D1-14133536AC16}"/>
          </ac:spMkLst>
        </pc:spChg>
        <pc:spChg chg="add del mod">
          <ac:chgData name="Smarius, John" userId="c30baacd-31b9-4ea6-b79e-1b4cd3c35358" providerId="ADAL" clId="{9FC73414-DBF0-425E-B7B2-1E158BB9E6C1}" dt="2023-01-20T14:55:46.695" v="4346" actId="478"/>
          <ac:spMkLst>
            <pc:docMk/>
            <pc:sldMk cId="2910174808" sldId="6846"/>
            <ac:spMk id="226" creationId="{417B257C-F837-4188-B465-4E69F498C659}"/>
          </ac:spMkLst>
        </pc:spChg>
        <pc:spChg chg="add del mod">
          <ac:chgData name="Smarius, John" userId="c30baacd-31b9-4ea6-b79e-1b4cd3c35358" providerId="ADAL" clId="{9FC73414-DBF0-425E-B7B2-1E158BB9E6C1}" dt="2023-01-20T14:55:46.695" v="4346" actId="478"/>
          <ac:spMkLst>
            <pc:docMk/>
            <pc:sldMk cId="2910174808" sldId="6846"/>
            <ac:spMk id="227" creationId="{D5AC9D96-4088-4807-B760-6453D28181A4}"/>
          </ac:spMkLst>
        </pc:spChg>
        <pc:spChg chg="add del mod">
          <ac:chgData name="Smarius, John" userId="c30baacd-31b9-4ea6-b79e-1b4cd3c35358" providerId="ADAL" clId="{9FC73414-DBF0-425E-B7B2-1E158BB9E6C1}" dt="2023-01-20T14:55:46.695" v="4346" actId="478"/>
          <ac:spMkLst>
            <pc:docMk/>
            <pc:sldMk cId="2910174808" sldId="6846"/>
            <ac:spMk id="228" creationId="{16996374-4ECE-4F90-BC99-64C06925FF11}"/>
          </ac:spMkLst>
        </pc:spChg>
        <pc:spChg chg="add mod">
          <ac:chgData name="Smarius, John" userId="c30baacd-31b9-4ea6-b79e-1b4cd3c35358" providerId="ADAL" clId="{9FC73414-DBF0-425E-B7B2-1E158BB9E6C1}" dt="2023-01-20T14:57:04.031" v="4355" actId="1076"/>
          <ac:spMkLst>
            <pc:docMk/>
            <pc:sldMk cId="2910174808" sldId="6846"/>
            <ac:spMk id="229" creationId="{0E868089-46A5-4735-998F-23895F9795D9}"/>
          </ac:spMkLst>
        </pc:spChg>
        <pc:spChg chg="add del mod">
          <ac:chgData name="Smarius, John" userId="c30baacd-31b9-4ea6-b79e-1b4cd3c35358" providerId="ADAL" clId="{9FC73414-DBF0-425E-B7B2-1E158BB9E6C1}" dt="2023-01-20T14:56:48.063" v="4354" actId="478"/>
          <ac:spMkLst>
            <pc:docMk/>
            <pc:sldMk cId="2910174808" sldId="6846"/>
            <ac:spMk id="230" creationId="{E6AF8D51-1F51-46B5-8ECD-EE338B25D920}"/>
          </ac:spMkLst>
        </pc:spChg>
        <pc:spChg chg="add mod">
          <ac:chgData name="Smarius, John" userId="c30baacd-31b9-4ea6-b79e-1b4cd3c35358" providerId="ADAL" clId="{9FC73414-DBF0-425E-B7B2-1E158BB9E6C1}" dt="2023-01-20T14:55:26.655" v="4345" actId="1037"/>
          <ac:spMkLst>
            <pc:docMk/>
            <pc:sldMk cId="2910174808" sldId="6846"/>
            <ac:spMk id="240" creationId="{71D4A12B-C402-4BC5-8E89-633C586BB635}"/>
          </ac:spMkLst>
        </pc:spChg>
        <pc:spChg chg="add mod">
          <ac:chgData name="Smarius, John" userId="c30baacd-31b9-4ea6-b79e-1b4cd3c35358" providerId="ADAL" clId="{9FC73414-DBF0-425E-B7B2-1E158BB9E6C1}" dt="2023-01-20T14:57:51.961" v="4366" actId="1076"/>
          <ac:spMkLst>
            <pc:docMk/>
            <pc:sldMk cId="2910174808" sldId="6846"/>
            <ac:spMk id="241" creationId="{0CED422E-9E92-40E1-84AE-907792FAB055}"/>
          </ac:spMkLst>
        </pc:spChg>
        <pc:spChg chg="add mod">
          <ac:chgData name="Smarius, John" userId="c30baacd-31b9-4ea6-b79e-1b4cd3c35358" providerId="ADAL" clId="{9FC73414-DBF0-425E-B7B2-1E158BB9E6C1}" dt="2023-01-20T14:56:34.797" v="4352" actId="207"/>
          <ac:spMkLst>
            <pc:docMk/>
            <pc:sldMk cId="2910174808" sldId="6846"/>
            <ac:spMk id="245" creationId="{BF7986A2-BA51-4E97-9B95-65618A274D72}"/>
          </ac:spMkLst>
        </pc:spChg>
        <pc:cxnChg chg="mod">
          <ac:chgData name="Smarius, John" userId="c30baacd-31b9-4ea6-b79e-1b4cd3c35358" providerId="ADAL" clId="{9FC73414-DBF0-425E-B7B2-1E158BB9E6C1}" dt="2023-01-20T14:19:00.327" v="3941" actId="1037"/>
          <ac:cxnSpMkLst>
            <pc:docMk/>
            <pc:sldMk cId="2910174808" sldId="6846"/>
            <ac:cxnSpMk id="69" creationId="{00000000-0000-0000-0000-000000000000}"/>
          </ac:cxnSpMkLst>
        </pc:cxnChg>
        <pc:cxnChg chg="mod">
          <ac:chgData name="Smarius, John" userId="c30baacd-31b9-4ea6-b79e-1b4cd3c35358" providerId="ADAL" clId="{9FC73414-DBF0-425E-B7B2-1E158BB9E6C1}" dt="2023-01-20T14:28:33.305" v="3998" actId="14100"/>
          <ac:cxnSpMkLst>
            <pc:docMk/>
            <pc:sldMk cId="2910174808" sldId="6846"/>
            <ac:cxnSpMk id="98" creationId="{9B1DE53D-60C3-4BF2-9B64-95A974927662}"/>
          </ac:cxnSpMkLst>
        </pc:cxnChg>
        <pc:cxnChg chg="mod">
          <ac:chgData name="Smarius, John" userId="c30baacd-31b9-4ea6-b79e-1b4cd3c35358" providerId="ADAL" clId="{9FC73414-DBF0-425E-B7B2-1E158BB9E6C1}" dt="2023-01-20T14:17:43.700" v="3916" actId="1036"/>
          <ac:cxnSpMkLst>
            <pc:docMk/>
            <pc:sldMk cId="2910174808" sldId="6846"/>
            <ac:cxnSpMk id="99" creationId="{1B0FDA2E-749F-461A-B685-B434EFB468F4}"/>
          </ac:cxnSpMkLst>
        </pc:cxnChg>
        <pc:cxnChg chg="mod">
          <ac:chgData name="Smarius, John" userId="c30baacd-31b9-4ea6-b79e-1b4cd3c35358" providerId="ADAL" clId="{9FC73414-DBF0-425E-B7B2-1E158BB9E6C1}" dt="2023-01-20T14:17:52.876" v="3919" actId="14100"/>
          <ac:cxnSpMkLst>
            <pc:docMk/>
            <pc:sldMk cId="2910174808" sldId="6846"/>
            <ac:cxnSpMk id="100" creationId="{B52F9DA9-2B91-4B71-B452-7FDB00135FD2}"/>
          </ac:cxnSpMkLst>
        </pc:cxnChg>
        <pc:cxnChg chg="mod">
          <ac:chgData name="Smarius, John" userId="c30baacd-31b9-4ea6-b79e-1b4cd3c35358" providerId="ADAL" clId="{9FC73414-DBF0-425E-B7B2-1E158BB9E6C1}" dt="2023-01-20T14:23:00.842" v="3969" actId="1076"/>
          <ac:cxnSpMkLst>
            <pc:docMk/>
            <pc:sldMk cId="2910174808" sldId="6846"/>
            <ac:cxnSpMk id="103" creationId="{A76EF658-25E9-4E53-89C3-25BFC36A99A4}"/>
          </ac:cxnSpMkLst>
        </pc:cxnChg>
        <pc:cxnChg chg="mod">
          <ac:chgData name="Smarius, John" userId="c30baacd-31b9-4ea6-b79e-1b4cd3c35358" providerId="ADAL" clId="{9FC73414-DBF0-425E-B7B2-1E158BB9E6C1}" dt="2023-01-20T14:23:00.842" v="3969" actId="1076"/>
          <ac:cxnSpMkLst>
            <pc:docMk/>
            <pc:sldMk cId="2910174808" sldId="6846"/>
            <ac:cxnSpMk id="106" creationId="{200FB654-D731-45F2-BB35-FAE5D76C0224}"/>
          </ac:cxnSpMkLst>
        </pc:cxnChg>
        <pc:cxnChg chg="add mod">
          <ac:chgData name="Smarius, John" userId="c30baacd-31b9-4ea6-b79e-1b4cd3c35358" providerId="ADAL" clId="{9FC73414-DBF0-425E-B7B2-1E158BB9E6C1}" dt="2023-01-20T14:33:54.181" v="4030" actId="14100"/>
          <ac:cxnSpMkLst>
            <pc:docMk/>
            <pc:sldMk cId="2910174808" sldId="6846"/>
            <ac:cxnSpMk id="111" creationId="{6ED642BB-C321-4CDF-BC4C-9EE0299E7129}"/>
          </ac:cxnSpMkLst>
        </pc:cxnChg>
        <pc:cxnChg chg="add mod">
          <ac:chgData name="Smarius, John" userId="c30baacd-31b9-4ea6-b79e-1b4cd3c35358" providerId="ADAL" clId="{9FC73414-DBF0-425E-B7B2-1E158BB9E6C1}" dt="2023-01-20T14:16:43.740" v="3871" actId="1035"/>
          <ac:cxnSpMkLst>
            <pc:docMk/>
            <pc:sldMk cId="2910174808" sldId="6846"/>
            <ac:cxnSpMk id="112" creationId="{AFF6DCB2-C226-4350-9320-D2748AB85DC1}"/>
          </ac:cxnSpMkLst>
        </pc:cxnChg>
        <pc:cxnChg chg="add mod">
          <ac:chgData name="Smarius, John" userId="c30baacd-31b9-4ea6-b79e-1b4cd3c35358" providerId="ADAL" clId="{9FC73414-DBF0-425E-B7B2-1E158BB9E6C1}" dt="2023-01-20T14:14:46.291" v="3772"/>
          <ac:cxnSpMkLst>
            <pc:docMk/>
            <pc:sldMk cId="2910174808" sldId="6846"/>
            <ac:cxnSpMk id="114" creationId="{8E039154-785E-48EA-87D8-303A799B8A04}"/>
          </ac:cxnSpMkLst>
        </pc:cxnChg>
        <pc:cxnChg chg="mod ord">
          <ac:chgData name="Smarius, John" userId="c30baacd-31b9-4ea6-b79e-1b4cd3c35358" providerId="ADAL" clId="{9FC73414-DBF0-425E-B7B2-1E158BB9E6C1}" dt="2023-01-20T14:32:40.927" v="4020" actId="166"/>
          <ac:cxnSpMkLst>
            <pc:docMk/>
            <pc:sldMk cId="2910174808" sldId="6846"/>
            <ac:cxnSpMk id="115" creationId="{B0CBD33E-E804-473E-90A5-F51332AA976E}"/>
          </ac:cxnSpMkLst>
        </pc:cxnChg>
        <pc:cxnChg chg="add mod">
          <ac:chgData name="Smarius, John" userId="c30baacd-31b9-4ea6-b79e-1b4cd3c35358" providerId="ADAL" clId="{9FC73414-DBF0-425E-B7B2-1E158BB9E6C1}" dt="2023-01-20T14:29:24.380" v="4003" actId="14100"/>
          <ac:cxnSpMkLst>
            <pc:docMk/>
            <pc:sldMk cId="2910174808" sldId="6846"/>
            <ac:cxnSpMk id="116" creationId="{ECCA68B0-F99D-4D39-B53B-9AF6FED3F4C7}"/>
          </ac:cxnSpMkLst>
        </pc:cxnChg>
        <pc:cxnChg chg="add mod">
          <ac:chgData name="Smarius, John" userId="c30baacd-31b9-4ea6-b79e-1b4cd3c35358" providerId="ADAL" clId="{9FC73414-DBF0-425E-B7B2-1E158BB9E6C1}" dt="2023-01-20T14:14:46.291" v="3772"/>
          <ac:cxnSpMkLst>
            <pc:docMk/>
            <pc:sldMk cId="2910174808" sldId="6846"/>
            <ac:cxnSpMk id="117" creationId="{0436D257-FB67-4BEB-A07E-7155D46B03A3}"/>
          </ac:cxnSpMkLst>
        </pc:cxnChg>
        <pc:cxnChg chg="add mod">
          <ac:chgData name="Smarius, John" userId="c30baacd-31b9-4ea6-b79e-1b4cd3c35358" providerId="ADAL" clId="{9FC73414-DBF0-425E-B7B2-1E158BB9E6C1}" dt="2023-01-20T14:17:32.509" v="3902" actId="1035"/>
          <ac:cxnSpMkLst>
            <pc:docMk/>
            <pc:sldMk cId="2910174808" sldId="6846"/>
            <ac:cxnSpMk id="120" creationId="{20771821-72A0-44FA-9A34-0BC2338BF390}"/>
          </ac:cxnSpMkLst>
        </pc:cxnChg>
        <pc:cxnChg chg="mod">
          <ac:chgData name="Smarius, John" userId="c30baacd-31b9-4ea6-b79e-1b4cd3c35358" providerId="ADAL" clId="{9FC73414-DBF0-425E-B7B2-1E158BB9E6C1}" dt="2023-01-20T14:17:09.081" v="3885" actId="1036"/>
          <ac:cxnSpMkLst>
            <pc:docMk/>
            <pc:sldMk cId="2910174808" sldId="6846"/>
            <ac:cxnSpMk id="124" creationId="{0AE77F91-D3EE-4961-923D-DECBC79869AA}"/>
          </ac:cxnSpMkLst>
        </pc:cxnChg>
        <pc:cxnChg chg="mod">
          <ac:chgData name="Smarius, John" userId="c30baacd-31b9-4ea6-b79e-1b4cd3c35358" providerId="ADAL" clId="{9FC73414-DBF0-425E-B7B2-1E158BB9E6C1}" dt="2023-01-20T14:17:09.081" v="3885" actId="1036"/>
          <ac:cxnSpMkLst>
            <pc:docMk/>
            <pc:sldMk cId="2910174808" sldId="6846"/>
            <ac:cxnSpMk id="127" creationId="{B272AFE4-920D-4D86-BC5E-2D651ADE4F73}"/>
          </ac:cxnSpMkLst>
        </pc:cxnChg>
        <pc:cxnChg chg="mod">
          <ac:chgData name="Smarius, John" userId="c30baacd-31b9-4ea6-b79e-1b4cd3c35358" providerId="ADAL" clId="{9FC73414-DBF0-425E-B7B2-1E158BB9E6C1}" dt="2023-01-20T14:17:43.700" v="3916" actId="1036"/>
          <ac:cxnSpMkLst>
            <pc:docMk/>
            <pc:sldMk cId="2910174808" sldId="6846"/>
            <ac:cxnSpMk id="131" creationId="{92407EA4-1F2E-484D-8553-1AF782CDB7BC}"/>
          </ac:cxnSpMkLst>
        </pc:cxnChg>
        <pc:cxnChg chg="add mod">
          <ac:chgData name="Smarius, John" userId="c30baacd-31b9-4ea6-b79e-1b4cd3c35358" providerId="ADAL" clId="{9FC73414-DBF0-425E-B7B2-1E158BB9E6C1}" dt="2023-01-20T14:16:43.740" v="3871" actId="1035"/>
          <ac:cxnSpMkLst>
            <pc:docMk/>
            <pc:sldMk cId="2910174808" sldId="6846"/>
            <ac:cxnSpMk id="132" creationId="{AF7D851E-2DBA-451E-8078-9BA11E60622B}"/>
          </ac:cxnSpMkLst>
        </pc:cxnChg>
        <pc:cxnChg chg="add mod">
          <ac:chgData name="Smarius, John" userId="c30baacd-31b9-4ea6-b79e-1b4cd3c35358" providerId="ADAL" clId="{9FC73414-DBF0-425E-B7B2-1E158BB9E6C1}" dt="2023-01-20T14:16:43.740" v="3871" actId="1035"/>
          <ac:cxnSpMkLst>
            <pc:docMk/>
            <pc:sldMk cId="2910174808" sldId="6846"/>
            <ac:cxnSpMk id="133" creationId="{34E37A2C-56ED-4CA3-9EEA-49830ECD8EB8}"/>
          </ac:cxnSpMkLst>
        </pc:cxnChg>
        <pc:cxnChg chg="mod">
          <ac:chgData name="Smarius, John" userId="c30baacd-31b9-4ea6-b79e-1b4cd3c35358" providerId="ADAL" clId="{9FC73414-DBF0-425E-B7B2-1E158BB9E6C1}" dt="2023-01-20T14:27:30.419" v="3990" actId="14100"/>
          <ac:cxnSpMkLst>
            <pc:docMk/>
            <pc:sldMk cId="2910174808" sldId="6846"/>
            <ac:cxnSpMk id="134" creationId="{A6E5E83C-C03F-440D-8759-0A3B95F1C06A}"/>
          </ac:cxnSpMkLst>
        </pc:cxnChg>
        <pc:cxnChg chg="add mod">
          <ac:chgData name="Smarius, John" userId="c30baacd-31b9-4ea6-b79e-1b4cd3c35358" providerId="ADAL" clId="{9FC73414-DBF0-425E-B7B2-1E158BB9E6C1}" dt="2023-01-20T14:17:32.509" v="3902" actId="1035"/>
          <ac:cxnSpMkLst>
            <pc:docMk/>
            <pc:sldMk cId="2910174808" sldId="6846"/>
            <ac:cxnSpMk id="136" creationId="{302444DC-1CD2-4427-A4E0-59E8E9B760E2}"/>
          </ac:cxnSpMkLst>
        </pc:cxnChg>
        <pc:cxnChg chg="add mod">
          <ac:chgData name="Smarius, John" userId="c30baacd-31b9-4ea6-b79e-1b4cd3c35358" providerId="ADAL" clId="{9FC73414-DBF0-425E-B7B2-1E158BB9E6C1}" dt="2023-01-20T14:14:46.291" v="3772"/>
          <ac:cxnSpMkLst>
            <pc:docMk/>
            <pc:sldMk cId="2910174808" sldId="6846"/>
            <ac:cxnSpMk id="140" creationId="{C1E30BF7-A06C-4F89-BC09-7CBE35BF9508}"/>
          </ac:cxnSpMkLst>
        </pc:cxnChg>
        <pc:cxnChg chg="add mod">
          <ac:chgData name="Smarius, John" userId="c30baacd-31b9-4ea6-b79e-1b4cd3c35358" providerId="ADAL" clId="{9FC73414-DBF0-425E-B7B2-1E158BB9E6C1}" dt="2023-01-20T14:14:46.291" v="3772"/>
          <ac:cxnSpMkLst>
            <pc:docMk/>
            <pc:sldMk cId="2910174808" sldId="6846"/>
            <ac:cxnSpMk id="179" creationId="{460BF718-8C7D-4D28-B13F-EAF9EF77D504}"/>
          </ac:cxnSpMkLst>
        </pc:cxnChg>
        <pc:cxnChg chg="add mod">
          <ac:chgData name="Smarius, John" userId="c30baacd-31b9-4ea6-b79e-1b4cd3c35358" providerId="ADAL" clId="{9FC73414-DBF0-425E-B7B2-1E158BB9E6C1}" dt="2023-01-20T14:14:46.291" v="3772"/>
          <ac:cxnSpMkLst>
            <pc:docMk/>
            <pc:sldMk cId="2910174808" sldId="6846"/>
            <ac:cxnSpMk id="182" creationId="{DAA3C82F-DBB4-461F-9541-E7AD1E495F38}"/>
          </ac:cxnSpMkLst>
        </pc:cxnChg>
        <pc:cxnChg chg="add mod">
          <ac:chgData name="Smarius, John" userId="c30baacd-31b9-4ea6-b79e-1b4cd3c35358" providerId="ADAL" clId="{9FC73414-DBF0-425E-B7B2-1E158BB9E6C1}" dt="2023-01-20T14:14:46.291" v="3772"/>
          <ac:cxnSpMkLst>
            <pc:docMk/>
            <pc:sldMk cId="2910174808" sldId="6846"/>
            <ac:cxnSpMk id="186" creationId="{6E159104-F70B-48E2-B4BB-94050485B58E}"/>
          </ac:cxnSpMkLst>
        </pc:cxnChg>
        <pc:cxnChg chg="add mod">
          <ac:chgData name="Smarius, John" userId="c30baacd-31b9-4ea6-b79e-1b4cd3c35358" providerId="ADAL" clId="{9FC73414-DBF0-425E-B7B2-1E158BB9E6C1}" dt="2023-01-20T14:59:19.888" v="4404" actId="1076"/>
          <ac:cxnSpMkLst>
            <pc:docMk/>
            <pc:sldMk cId="2910174808" sldId="6846"/>
            <ac:cxnSpMk id="189" creationId="{2557EE69-4A41-410D-83FF-D1C0803EFB3B}"/>
          </ac:cxnSpMkLst>
        </pc:cxnChg>
        <pc:cxnChg chg="mod">
          <ac:chgData name="Smarius, John" userId="c30baacd-31b9-4ea6-b79e-1b4cd3c35358" providerId="ADAL" clId="{9FC73414-DBF0-425E-B7B2-1E158BB9E6C1}" dt="2023-01-20T14:17:09.081" v="3885" actId="1036"/>
          <ac:cxnSpMkLst>
            <pc:docMk/>
            <pc:sldMk cId="2910174808" sldId="6846"/>
            <ac:cxnSpMk id="190" creationId="{8F355019-F2C8-492A-8C77-9D53CF86D60C}"/>
          </ac:cxnSpMkLst>
        </pc:cxnChg>
        <pc:cxnChg chg="add del mod">
          <ac:chgData name="Smarius, John" userId="c30baacd-31b9-4ea6-b79e-1b4cd3c35358" providerId="ADAL" clId="{9FC73414-DBF0-425E-B7B2-1E158BB9E6C1}" dt="2023-01-20T14:27:24.590" v="3989" actId="478"/>
          <ac:cxnSpMkLst>
            <pc:docMk/>
            <pc:sldMk cId="2910174808" sldId="6846"/>
            <ac:cxnSpMk id="206" creationId="{6EF94E71-0ADD-41F7-B042-649323D173F4}"/>
          </ac:cxnSpMkLst>
        </pc:cxnChg>
        <pc:cxnChg chg="add mod">
          <ac:chgData name="Smarius, John" userId="c30baacd-31b9-4ea6-b79e-1b4cd3c35358" providerId="ADAL" clId="{9FC73414-DBF0-425E-B7B2-1E158BB9E6C1}" dt="2023-01-20T14:29:40.247" v="4004" actId="14100"/>
          <ac:cxnSpMkLst>
            <pc:docMk/>
            <pc:sldMk cId="2910174808" sldId="6846"/>
            <ac:cxnSpMk id="207" creationId="{9CB58F6E-438C-489A-AF46-C37F0CDB6D7C}"/>
          </ac:cxnSpMkLst>
        </pc:cxnChg>
        <pc:cxnChg chg="add mod">
          <ac:chgData name="Smarius, John" userId="c30baacd-31b9-4ea6-b79e-1b4cd3c35358" providerId="ADAL" clId="{9FC73414-DBF0-425E-B7B2-1E158BB9E6C1}" dt="2023-01-20T14:33:02.849" v="4023" actId="14100"/>
          <ac:cxnSpMkLst>
            <pc:docMk/>
            <pc:sldMk cId="2910174808" sldId="6846"/>
            <ac:cxnSpMk id="209" creationId="{E9650A10-25DA-471F-9948-33D0902F2A40}"/>
          </ac:cxnSpMkLst>
        </pc:cxnChg>
        <pc:cxnChg chg="add mod">
          <ac:chgData name="Smarius, John" userId="c30baacd-31b9-4ea6-b79e-1b4cd3c35358" providerId="ADAL" clId="{9FC73414-DBF0-425E-B7B2-1E158BB9E6C1}" dt="2023-01-20T14:33:23.375" v="4026" actId="14100"/>
          <ac:cxnSpMkLst>
            <pc:docMk/>
            <pc:sldMk cId="2910174808" sldId="6846"/>
            <ac:cxnSpMk id="210" creationId="{5180AAE6-4D63-4CF5-99A5-C39C9347B743}"/>
          </ac:cxnSpMkLst>
        </pc:cxnChg>
        <pc:cxnChg chg="add mod">
          <ac:chgData name="Smarius, John" userId="c30baacd-31b9-4ea6-b79e-1b4cd3c35358" providerId="ADAL" clId="{9FC73414-DBF0-425E-B7B2-1E158BB9E6C1}" dt="2023-01-20T14:33:46.135" v="4029" actId="14100"/>
          <ac:cxnSpMkLst>
            <pc:docMk/>
            <pc:sldMk cId="2910174808" sldId="6846"/>
            <ac:cxnSpMk id="211" creationId="{0C4FCB97-6275-4A9F-ACAC-10116879E917}"/>
          </ac:cxnSpMkLst>
        </pc:cxnChg>
        <pc:cxnChg chg="add mod">
          <ac:chgData name="Smarius, John" userId="c30baacd-31b9-4ea6-b79e-1b4cd3c35358" providerId="ADAL" clId="{9FC73414-DBF0-425E-B7B2-1E158BB9E6C1}" dt="2023-01-20T14:34:25.167" v="4035" actId="14100"/>
          <ac:cxnSpMkLst>
            <pc:docMk/>
            <pc:sldMk cId="2910174808" sldId="6846"/>
            <ac:cxnSpMk id="212" creationId="{755B7E14-F474-4EF7-B6C0-5D70AF64B2CC}"/>
          </ac:cxnSpMkLst>
        </pc:cxnChg>
        <pc:cxnChg chg="add mod">
          <ac:chgData name="Smarius, John" userId="c30baacd-31b9-4ea6-b79e-1b4cd3c35358" providerId="ADAL" clId="{9FC73414-DBF0-425E-B7B2-1E158BB9E6C1}" dt="2023-01-20T14:35:08.647" v="4039" actId="14100"/>
          <ac:cxnSpMkLst>
            <pc:docMk/>
            <pc:sldMk cId="2910174808" sldId="6846"/>
            <ac:cxnSpMk id="213" creationId="{76B8E4B1-D4D5-46AA-895B-BD092C2A5459}"/>
          </ac:cxnSpMkLst>
        </pc:cxnChg>
        <pc:cxnChg chg="add mod">
          <ac:chgData name="Smarius, John" userId="c30baacd-31b9-4ea6-b79e-1b4cd3c35358" providerId="ADAL" clId="{9FC73414-DBF0-425E-B7B2-1E158BB9E6C1}" dt="2023-01-20T14:35:47.234" v="4045" actId="14100"/>
          <ac:cxnSpMkLst>
            <pc:docMk/>
            <pc:sldMk cId="2910174808" sldId="6846"/>
            <ac:cxnSpMk id="214" creationId="{0D9E67B8-279F-4214-931A-AFAD6CF1E049}"/>
          </ac:cxnSpMkLst>
        </pc:cxnChg>
        <pc:cxnChg chg="add mod">
          <ac:chgData name="Smarius, John" userId="c30baacd-31b9-4ea6-b79e-1b4cd3c35358" providerId="ADAL" clId="{9FC73414-DBF0-425E-B7B2-1E158BB9E6C1}" dt="2023-01-20T14:36:15.528" v="4049" actId="14100"/>
          <ac:cxnSpMkLst>
            <pc:docMk/>
            <pc:sldMk cId="2910174808" sldId="6846"/>
            <ac:cxnSpMk id="215" creationId="{083A6E7D-3EFD-42FE-B8F7-924B034AF20B}"/>
          </ac:cxnSpMkLst>
        </pc:cxnChg>
        <pc:cxnChg chg="add mod">
          <ac:chgData name="Smarius, John" userId="c30baacd-31b9-4ea6-b79e-1b4cd3c35358" providerId="ADAL" clId="{9FC73414-DBF0-425E-B7B2-1E158BB9E6C1}" dt="2023-01-20T14:36:31.957" v="4052" actId="14100"/>
          <ac:cxnSpMkLst>
            <pc:docMk/>
            <pc:sldMk cId="2910174808" sldId="6846"/>
            <ac:cxnSpMk id="216" creationId="{47A16CB0-B55F-4FD8-BD27-95C97EA20D97}"/>
          </ac:cxnSpMkLst>
        </pc:cxnChg>
        <pc:cxnChg chg="add mod">
          <ac:chgData name="Smarius, John" userId="c30baacd-31b9-4ea6-b79e-1b4cd3c35358" providerId="ADAL" clId="{9FC73414-DBF0-425E-B7B2-1E158BB9E6C1}" dt="2023-01-20T14:58:41.651" v="4371" actId="14100"/>
          <ac:cxnSpMkLst>
            <pc:docMk/>
            <pc:sldMk cId="2910174808" sldId="6846"/>
            <ac:cxnSpMk id="217" creationId="{6B4E134C-3420-4695-A891-4B53A1BC8908}"/>
          </ac:cxnSpMkLst>
        </pc:cxnChg>
        <pc:cxnChg chg="add del mod">
          <ac:chgData name="Smarius, John" userId="c30baacd-31b9-4ea6-b79e-1b4cd3c35358" providerId="ADAL" clId="{9FC73414-DBF0-425E-B7B2-1E158BB9E6C1}" dt="2023-01-20T14:58:12.331" v="4367" actId="478"/>
          <ac:cxnSpMkLst>
            <pc:docMk/>
            <pc:sldMk cId="2910174808" sldId="6846"/>
            <ac:cxnSpMk id="231" creationId="{D1564461-300B-4D67-9074-04A12DA2C9F3}"/>
          </ac:cxnSpMkLst>
        </pc:cxnChg>
        <pc:cxnChg chg="add del mod">
          <ac:chgData name="Smarius, John" userId="c30baacd-31b9-4ea6-b79e-1b4cd3c35358" providerId="ADAL" clId="{9FC73414-DBF0-425E-B7B2-1E158BB9E6C1}" dt="2023-01-20T14:58:12.331" v="4367" actId="478"/>
          <ac:cxnSpMkLst>
            <pc:docMk/>
            <pc:sldMk cId="2910174808" sldId="6846"/>
            <ac:cxnSpMk id="232" creationId="{A4FDA903-C756-439F-9964-85E2D3ED6EE3}"/>
          </ac:cxnSpMkLst>
        </pc:cxnChg>
        <pc:cxnChg chg="add del mod">
          <ac:chgData name="Smarius, John" userId="c30baacd-31b9-4ea6-b79e-1b4cd3c35358" providerId="ADAL" clId="{9FC73414-DBF0-425E-B7B2-1E158BB9E6C1}" dt="2023-01-20T14:58:12.331" v="4367" actId="478"/>
          <ac:cxnSpMkLst>
            <pc:docMk/>
            <pc:sldMk cId="2910174808" sldId="6846"/>
            <ac:cxnSpMk id="233" creationId="{A9C3C93E-02D2-4298-80C5-2EE74B397827}"/>
          </ac:cxnSpMkLst>
        </pc:cxnChg>
        <pc:cxnChg chg="add del mod">
          <ac:chgData name="Smarius, John" userId="c30baacd-31b9-4ea6-b79e-1b4cd3c35358" providerId="ADAL" clId="{9FC73414-DBF0-425E-B7B2-1E158BB9E6C1}" dt="2023-01-20T14:58:12.331" v="4367" actId="478"/>
          <ac:cxnSpMkLst>
            <pc:docMk/>
            <pc:sldMk cId="2910174808" sldId="6846"/>
            <ac:cxnSpMk id="234" creationId="{35BFF25E-BD2B-4919-9C88-25FE894893AA}"/>
          </ac:cxnSpMkLst>
        </pc:cxnChg>
        <pc:cxnChg chg="add mod">
          <ac:chgData name="Smarius, John" userId="c30baacd-31b9-4ea6-b79e-1b4cd3c35358" providerId="ADAL" clId="{9FC73414-DBF0-425E-B7B2-1E158BB9E6C1}" dt="2023-01-20T14:57:14.460" v="4356" actId="14100"/>
          <ac:cxnSpMkLst>
            <pc:docMk/>
            <pc:sldMk cId="2910174808" sldId="6846"/>
            <ac:cxnSpMk id="235" creationId="{52DA7C3E-9FD1-4289-AEB4-AFB1D243C846}"/>
          </ac:cxnSpMkLst>
        </pc:cxnChg>
        <pc:cxnChg chg="add del mod">
          <ac:chgData name="Smarius, John" userId="c30baacd-31b9-4ea6-b79e-1b4cd3c35358" providerId="ADAL" clId="{9FC73414-DBF0-425E-B7B2-1E158BB9E6C1}" dt="2023-01-20T14:55:46.695" v="4346" actId="478"/>
          <ac:cxnSpMkLst>
            <pc:docMk/>
            <pc:sldMk cId="2910174808" sldId="6846"/>
            <ac:cxnSpMk id="236" creationId="{BF9D86AA-C0AA-4330-8F12-C340FE1AD461}"/>
          </ac:cxnSpMkLst>
        </pc:cxnChg>
        <pc:cxnChg chg="add del mod">
          <ac:chgData name="Smarius, John" userId="c30baacd-31b9-4ea6-b79e-1b4cd3c35358" providerId="ADAL" clId="{9FC73414-DBF0-425E-B7B2-1E158BB9E6C1}" dt="2023-01-20T14:55:46.695" v="4346" actId="478"/>
          <ac:cxnSpMkLst>
            <pc:docMk/>
            <pc:sldMk cId="2910174808" sldId="6846"/>
            <ac:cxnSpMk id="237" creationId="{6138217B-EA1B-48B2-98AE-ADDDC6FC76DC}"/>
          </ac:cxnSpMkLst>
        </pc:cxnChg>
        <pc:cxnChg chg="add del mod">
          <ac:chgData name="Smarius, John" userId="c30baacd-31b9-4ea6-b79e-1b4cd3c35358" providerId="ADAL" clId="{9FC73414-DBF0-425E-B7B2-1E158BB9E6C1}" dt="2023-01-20T14:55:46.695" v="4346" actId="478"/>
          <ac:cxnSpMkLst>
            <pc:docMk/>
            <pc:sldMk cId="2910174808" sldId="6846"/>
            <ac:cxnSpMk id="238" creationId="{DFBEE249-7D97-43CF-8737-3F80FF6FAE25}"/>
          </ac:cxnSpMkLst>
        </pc:cxnChg>
        <pc:cxnChg chg="add del mod">
          <ac:chgData name="Smarius, John" userId="c30baacd-31b9-4ea6-b79e-1b4cd3c35358" providerId="ADAL" clId="{9FC73414-DBF0-425E-B7B2-1E158BB9E6C1}" dt="2023-01-20T14:55:46.695" v="4346" actId="478"/>
          <ac:cxnSpMkLst>
            <pc:docMk/>
            <pc:sldMk cId="2910174808" sldId="6846"/>
            <ac:cxnSpMk id="239" creationId="{49E79BFF-97AE-4E22-AC4B-34AE74EC5787}"/>
          </ac:cxnSpMkLst>
        </pc:cxnChg>
        <pc:cxnChg chg="add del mod">
          <ac:chgData name="Smarius, John" userId="c30baacd-31b9-4ea6-b79e-1b4cd3c35358" providerId="ADAL" clId="{9FC73414-DBF0-425E-B7B2-1E158BB9E6C1}" dt="2023-01-20T14:58:16.516" v="4368" actId="478"/>
          <ac:cxnSpMkLst>
            <pc:docMk/>
            <pc:sldMk cId="2910174808" sldId="6846"/>
            <ac:cxnSpMk id="242" creationId="{BDB12100-E7AC-46BF-BF47-C9742769A64F}"/>
          </ac:cxnSpMkLst>
        </pc:cxnChg>
        <pc:cxnChg chg="add mod">
          <ac:chgData name="Smarius, John" userId="c30baacd-31b9-4ea6-b79e-1b4cd3c35358" providerId="ADAL" clId="{9FC73414-DBF0-425E-B7B2-1E158BB9E6C1}" dt="2023-01-20T14:58:28.788" v="4370" actId="14100"/>
          <ac:cxnSpMkLst>
            <pc:docMk/>
            <pc:sldMk cId="2910174808" sldId="6846"/>
            <ac:cxnSpMk id="243" creationId="{66260DF9-EDB8-4CAC-8DEA-0490996414FB}"/>
          </ac:cxnSpMkLst>
        </pc:cxnChg>
        <pc:cxnChg chg="add mod">
          <ac:chgData name="Smarius, John" userId="c30baacd-31b9-4ea6-b79e-1b4cd3c35358" providerId="ADAL" clId="{9FC73414-DBF0-425E-B7B2-1E158BB9E6C1}" dt="2023-01-20T14:57:37.142" v="4364" actId="1035"/>
          <ac:cxnSpMkLst>
            <pc:docMk/>
            <pc:sldMk cId="2910174808" sldId="6846"/>
            <ac:cxnSpMk id="244" creationId="{EAF2E0B6-B2F1-4977-B15F-EA5D7F45B1AF}"/>
          </ac:cxnSpMkLst>
        </pc:cxnChg>
      </pc:sldChg>
      <pc:sldChg chg="addSp delSp modSp add mod modTransition">
        <pc:chgData name="Smarius, John" userId="c30baacd-31b9-4ea6-b79e-1b4cd3c35358" providerId="ADAL" clId="{9FC73414-DBF0-425E-B7B2-1E158BB9E6C1}" dt="2023-01-20T14:52:44.644" v="4210"/>
        <pc:sldMkLst>
          <pc:docMk/>
          <pc:sldMk cId="4154161705" sldId="6847"/>
        </pc:sldMkLst>
        <pc:spChg chg="mod">
          <ac:chgData name="Smarius, John" userId="c30baacd-31b9-4ea6-b79e-1b4cd3c35358" providerId="ADAL" clId="{9FC73414-DBF0-425E-B7B2-1E158BB9E6C1}" dt="2023-01-20T14:43:46.462" v="4112" actId="1076"/>
          <ac:spMkLst>
            <pc:docMk/>
            <pc:sldMk cId="4154161705" sldId="6847"/>
            <ac:spMk id="43" creationId="{9AD70E60-93C6-4FA9-840B-24FD13596689}"/>
          </ac:spMkLst>
        </pc:spChg>
        <pc:spChg chg="mod">
          <ac:chgData name="Smarius, John" userId="c30baacd-31b9-4ea6-b79e-1b4cd3c35358" providerId="ADAL" clId="{9FC73414-DBF0-425E-B7B2-1E158BB9E6C1}" dt="2023-01-20T14:43:30.865" v="4109" actId="1076"/>
          <ac:spMkLst>
            <pc:docMk/>
            <pc:sldMk cId="4154161705" sldId="6847"/>
            <ac:spMk id="44" creationId="{CCCD3637-C837-4297-8A53-EC4257717EE3}"/>
          </ac:spMkLst>
        </pc:spChg>
        <pc:spChg chg="mod">
          <ac:chgData name="Smarius, John" userId="c30baacd-31b9-4ea6-b79e-1b4cd3c35358" providerId="ADAL" clId="{9FC73414-DBF0-425E-B7B2-1E158BB9E6C1}" dt="2023-01-20T14:43:14.115" v="4106" actId="1076"/>
          <ac:spMkLst>
            <pc:docMk/>
            <pc:sldMk cId="4154161705" sldId="6847"/>
            <ac:spMk id="45" creationId="{7B43F6FF-8577-484E-A1C1-278FBBD291F0}"/>
          </ac:spMkLst>
        </pc:spChg>
        <pc:spChg chg="mod">
          <ac:chgData name="Smarius, John" userId="c30baacd-31b9-4ea6-b79e-1b4cd3c35358" providerId="ADAL" clId="{9FC73414-DBF0-425E-B7B2-1E158BB9E6C1}" dt="2023-01-20T14:43:04.472" v="4105" actId="1076"/>
          <ac:spMkLst>
            <pc:docMk/>
            <pc:sldMk cId="4154161705" sldId="6847"/>
            <ac:spMk id="46" creationId="{2A89BAFE-989A-41DD-9164-37A0FB2998A4}"/>
          </ac:spMkLst>
        </pc:spChg>
        <pc:spChg chg="mod">
          <ac:chgData name="Smarius, John" userId="c30baacd-31b9-4ea6-b79e-1b4cd3c35358" providerId="ADAL" clId="{9FC73414-DBF0-425E-B7B2-1E158BB9E6C1}" dt="2023-01-20T14:47:52.287" v="4141" actId="1076"/>
          <ac:spMkLst>
            <pc:docMk/>
            <pc:sldMk cId="4154161705" sldId="6847"/>
            <ac:spMk id="48" creationId="{09A65C4B-52EE-4CDD-8879-3AFAE7748C49}"/>
          </ac:spMkLst>
        </pc:spChg>
        <pc:spChg chg="mod">
          <ac:chgData name="Smarius, John" userId="c30baacd-31b9-4ea6-b79e-1b4cd3c35358" providerId="ADAL" clId="{9FC73414-DBF0-425E-B7B2-1E158BB9E6C1}" dt="2023-01-20T14:47:30.785" v="4137" actId="1076"/>
          <ac:spMkLst>
            <pc:docMk/>
            <pc:sldMk cId="4154161705" sldId="6847"/>
            <ac:spMk id="49" creationId="{31854A4A-2E2D-4D34-A22C-6FC8F6D67913}"/>
          </ac:spMkLst>
        </pc:spChg>
        <pc:spChg chg="mod">
          <ac:chgData name="Smarius, John" userId="c30baacd-31b9-4ea6-b79e-1b4cd3c35358" providerId="ADAL" clId="{9FC73414-DBF0-425E-B7B2-1E158BB9E6C1}" dt="2023-01-20T14:48:00.715" v="4142" actId="1076"/>
          <ac:spMkLst>
            <pc:docMk/>
            <pc:sldMk cId="4154161705" sldId="6847"/>
            <ac:spMk id="50" creationId="{301644E7-DFCE-45A9-A7E4-063720A339CB}"/>
          </ac:spMkLst>
        </pc:spChg>
        <pc:spChg chg="mod">
          <ac:chgData name="Smarius, John" userId="c30baacd-31b9-4ea6-b79e-1b4cd3c35358" providerId="ADAL" clId="{9FC73414-DBF0-425E-B7B2-1E158BB9E6C1}" dt="2023-01-20T14:48:12.776" v="4143" actId="1076"/>
          <ac:spMkLst>
            <pc:docMk/>
            <pc:sldMk cId="4154161705" sldId="6847"/>
            <ac:spMk id="51" creationId="{9DEC40EF-35FA-44E5-8028-6A9F7EAABB69}"/>
          </ac:spMkLst>
        </pc:spChg>
        <pc:spChg chg="mod">
          <ac:chgData name="Smarius, John" userId="c30baacd-31b9-4ea6-b79e-1b4cd3c35358" providerId="ADAL" clId="{9FC73414-DBF0-425E-B7B2-1E158BB9E6C1}" dt="2023-01-20T14:48:20.969" v="4144" actId="1076"/>
          <ac:spMkLst>
            <pc:docMk/>
            <pc:sldMk cId="4154161705" sldId="6847"/>
            <ac:spMk id="52" creationId="{8BE9F7B8-B0C9-4AA1-89D7-6663400F5562}"/>
          </ac:spMkLst>
        </pc:spChg>
        <pc:spChg chg="mod">
          <ac:chgData name="Smarius, John" userId="c30baacd-31b9-4ea6-b79e-1b4cd3c35358" providerId="ADAL" clId="{9FC73414-DBF0-425E-B7B2-1E158BB9E6C1}" dt="2023-01-20T14:45:18.598" v="4120" actId="1076"/>
          <ac:spMkLst>
            <pc:docMk/>
            <pc:sldMk cId="4154161705" sldId="6847"/>
            <ac:spMk id="53" creationId="{506C3558-35DF-4693-A4C4-7D244681244A}"/>
          </ac:spMkLst>
        </pc:spChg>
        <pc:spChg chg="add mod">
          <ac:chgData name="Smarius, John" userId="c30baacd-31b9-4ea6-b79e-1b4cd3c35358" providerId="ADAL" clId="{9FC73414-DBF0-425E-B7B2-1E158BB9E6C1}" dt="2023-01-20T14:52:23.763" v="4209" actId="1036"/>
          <ac:spMkLst>
            <pc:docMk/>
            <pc:sldMk cId="4154161705" sldId="6847"/>
            <ac:spMk id="73" creationId="{6B315259-82AF-461B-9C87-DB9FE1656732}"/>
          </ac:spMkLst>
        </pc:spChg>
        <pc:spChg chg="add mod">
          <ac:chgData name="Smarius, John" userId="c30baacd-31b9-4ea6-b79e-1b4cd3c35358" providerId="ADAL" clId="{9FC73414-DBF0-425E-B7B2-1E158BB9E6C1}" dt="2023-01-20T14:52:23.763" v="4209" actId="1036"/>
          <ac:spMkLst>
            <pc:docMk/>
            <pc:sldMk cId="4154161705" sldId="6847"/>
            <ac:spMk id="75" creationId="{86A56A14-CFD0-4082-AD94-1546CAC99E83}"/>
          </ac:spMkLst>
        </pc:spChg>
        <pc:spChg chg="add mod">
          <ac:chgData name="Smarius, John" userId="c30baacd-31b9-4ea6-b79e-1b4cd3c35358" providerId="ADAL" clId="{9FC73414-DBF0-425E-B7B2-1E158BB9E6C1}" dt="2023-01-20T14:52:23.763" v="4209" actId="1036"/>
          <ac:spMkLst>
            <pc:docMk/>
            <pc:sldMk cId="4154161705" sldId="6847"/>
            <ac:spMk id="76" creationId="{92064F7B-DED2-4FF1-A0A6-36CB534B6524}"/>
          </ac:spMkLst>
        </pc:spChg>
        <pc:spChg chg="mod">
          <ac:chgData name="Smarius, John" userId="c30baacd-31b9-4ea6-b79e-1b4cd3c35358" providerId="ADAL" clId="{9FC73414-DBF0-425E-B7B2-1E158BB9E6C1}" dt="2023-01-20T14:44:02.194" v="4115" actId="1076"/>
          <ac:spMkLst>
            <pc:docMk/>
            <pc:sldMk cId="4154161705" sldId="6847"/>
            <ac:spMk id="77" creationId="{AEE039E1-B690-4C4D-AB52-E68CBDA49952}"/>
          </ac:spMkLst>
        </pc:spChg>
        <pc:spChg chg="add mod">
          <ac:chgData name="Smarius, John" userId="c30baacd-31b9-4ea6-b79e-1b4cd3c35358" providerId="ADAL" clId="{9FC73414-DBF0-425E-B7B2-1E158BB9E6C1}" dt="2023-01-20T14:42:13.467" v="4095"/>
          <ac:spMkLst>
            <pc:docMk/>
            <pc:sldMk cId="4154161705" sldId="6847"/>
            <ac:spMk id="78" creationId="{2384DD9D-8D61-4335-A6A8-0446D7B55606}"/>
          </ac:spMkLst>
        </pc:spChg>
        <pc:spChg chg="add mod">
          <ac:chgData name="Smarius, John" userId="c30baacd-31b9-4ea6-b79e-1b4cd3c35358" providerId="ADAL" clId="{9FC73414-DBF0-425E-B7B2-1E158BB9E6C1}" dt="2023-01-20T14:42:13.467" v="4095"/>
          <ac:spMkLst>
            <pc:docMk/>
            <pc:sldMk cId="4154161705" sldId="6847"/>
            <ac:spMk id="79" creationId="{A9C87285-0410-44A6-870C-76D1F95C1A6D}"/>
          </ac:spMkLst>
        </pc:spChg>
        <pc:spChg chg="del">
          <ac:chgData name="Smarius, John" userId="c30baacd-31b9-4ea6-b79e-1b4cd3c35358" providerId="ADAL" clId="{9FC73414-DBF0-425E-B7B2-1E158BB9E6C1}" dt="2023-01-20T14:41:05.400" v="4072" actId="478"/>
          <ac:spMkLst>
            <pc:docMk/>
            <pc:sldMk cId="4154161705" sldId="6847"/>
            <ac:spMk id="86" creationId="{9469C6A5-57D5-4870-B61F-2431F74B6C1E}"/>
          </ac:spMkLst>
        </pc:spChg>
        <pc:spChg chg="del">
          <ac:chgData name="Smarius, John" userId="c30baacd-31b9-4ea6-b79e-1b4cd3c35358" providerId="ADAL" clId="{9FC73414-DBF0-425E-B7B2-1E158BB9E6C1}" dt="2023-01-20T14:41:05.400" v="4072" actId="478"/>
          <ac:spMkLst>
            <pc:docMk/>
            <pc:sldMk cId="4154161705" sldId="6847"/>
            <ac:spMk id="87" creationId="{EA9063CF-26AF-4279-81BF-5060FEC6D7E0}"/>
          </ac:spMkLst>
        </pc:spChg>
        <pc:spChg chg="del">
          <ac:chgData name="Smarius, John" userId="c30baacd-31b9-4ea6-b79e-1b4cd3c35358" providerId="ADAL" clId="{9FC73414-DBF0-425E-B7B2-1E158BB9E6C1}" dt="2023-01-20T14:41:05.400" v="4072" actId="478"/>
          <ac:spMkLst>
            <pc:docMk/>
            <pc:sldMk cId="4154161705" sldId="6847"/>
            <ac:spMk id="101" creationId="{98A013C9-D0B1-4CBA-A720-15E22480EC43}"/>
          </ac:spMkLst>
        </pc:spChg>
        <pc:spChg chg="del">
          <ac:chgData name="Smarius, John" userId="c30baacd-31b9-4ea6-b79e-1b4cd3c35358" providerId="ADAL" clId="{9FC73414-DBF0-425E-B7B2-1E158BB9E6C1}" dt="2023-01-20T14:41:05.400" v="4072" actId="478"/>
          <ac:spMkLst>
            <pc:docMk/>
            <pc:sldMk cId="4154161705" sldId="6847"/>
            <ac:spMk id="102" creationId="{AE8B84E3-98A7-494E-9333-EDCFF7F3A18E}"/>
          </ac:spMkLst>
        </pc:spChg>
        <pc:spChg chg="add mod">
          <ac:chgData name="Smarius, John" userId="c30baacd-31b9-4ea6-b79e-1b4cd3c35358" providerId="ADAL" clId="{9FC73414-DBF0-425E-B7B2-1E158BB9E6C1}" dt="2023-01-20T14:46:55.813" v="4132" actId="1076"/>
          <ac:spMkLst>
            <pc:docMk/>
            <pc:sldMk cId="4154161705" sldId="6847"/>
            <ac:spMk id="103" creationId="{A66A9DA8-6324-4CE2-90A9-C05855EDCBCE}"/>
          </ac:spMkLst>
        </pc:spChg>
        <pc:spChg chg="del">
          <ac:chgData name="Smarius, John" userId="c30baacd-31b9-4ea6-b79e-1b4cd3c35358" providerId="ADAL" clId="{9FC73414-DBF0-425E-B7B2-1E158BB9E6C1}" dt="2023-01-20T14:41:05.400" v="4072" actId="478"/>
          <ac:spMkLst>
            <pc:docMk/>
            <pc:sldMk cId="4154161705" sldId="6847"/>
            <ac:spMk id="104" creationId="{3AB8E454-26D1-47F7-A898-B41A075FB418}"/>
          </ac:spMkLst>
        </pc:spChg>
        <pc:spChg chg="del">
          <ac:chgData name="Smarius, John" userId="c30baacd-31b9-4ea6-b79e-1b4cd3c35358" providerId="ADAL" clId="{9FC73414-DBF0-425E-B7B2-1E158BB9E6C1}" dt="2023-01-20T14:41:05.400" v="4072" actId="478"/>
          <ac:spMkLst>
            <pc:docMk/>
            <pc:sldMk cId="4154161705" sldId="6847"/>
            <ac:spMk id="105" creationId="{80AB6A28-7130-41E6-9D85-786C4E4A361C}"/>
          </ac:spMkLst>
        </pc:spChg>
        <pc:spChg chg="add mod">
          <ac:chgData name="Smarius, John" userId="c30baacd-31b9-4ea6-b79e-1b4cd3c35358" providerId="ADAL" clId="{9FC73414-DBF0-425E-B7B2-1E158BB9E6C1}" dt="2023-01-20T14:47:04.353" v="4133" actId="1076"/>
          <ac:spMkLst>
            <pc:docMk/>
            <pc:sldMk cId="4154161705" sldId="6847"/>
            <ac:spMk id="106" creationId="{F0FCBF26-6C76-46CA-A833-983A9A804BEE}"/>
          </ac:spMkLst>
        </pc:spChg>
        <pc:spChg chg="del">
          <ac:chgData name="Smarius, John" userId="c30baacd-31b9-4ea6-b79e-1b4cd3c35358" providerId="ADAL" clId="{9FC73414-DBF0-425E-B7B2-1E158BB9E6C1}" dt="2023-01-20T14:41:05.400" v="4072" actId="478"/>
          <ac:spMkLst>
            <pc:docMk/>
            <pc:sldMk cId="4154161705" sldId="6847"/>
            <ac:spMk id="107" creationId="{DAE53604-A71E-481A-A692-2F7A03EBF44C}"/>
          </ac:spMkLst>
        </pc:spChg>
        <pc:spChg chg="del">
          <ac:chgData name="Smarius, John" userId="c30baacd-31b9-4ea6-b79e-1b4cd3c35358" providerId="ADAL" clId="{9FC73414-DBF0-425E-B7B2-1E158BB9E6C1}" dt="2023-01-20T14:41:05.400" v="4072" actId="478"/>
          <ac:spMkLst>
            <pc:docMk/>
            <pc:sldMk cId="4154161705" sldId="6847"/>
            <ac:spMk id="108" creationId="{AD60FE42-7D59-45D5-8CAD-830206740CE6}"/>
          </ac:spMkLst>
        </pc:spChg>
        <pc:spChg chg="add mod">
          <ac:chgData name="Smarius, John" userId="c30baacd-31b9-4ea6-b79e-1b4cd3c35358" providerId="ADAL" clId="{9FC73414-DBF0-425E-B7B2-1E158BB9E6C1}" dt="2023-01-20T14:46:10.510" v="4123"/>
          <ac:spMkLst>
            <pc:docMk/>
            <pc:sldMk cId="4154161705" sldId="6847"/>
            <ac:spMk id="109" creationId="{C3642325-649C-49EC-B02B-09E9112BE670}"/>
          </ac:spMkLst>
        </pc:spChg>
        <pc:spChg chg="del">
          <ac:chgData name="Smarius, John" userId="c30baacd-31b9-4ea6-b79e-1b4cd3c35358" providerId="ADAL" clId="{9FC73414-DBF0-425E-B7B2-1E158BB9E6C1}" dt="2023-01-20T14:41:05.400" v="4072" actId="478"/>
          <ac:spMkLst>
            <pc:docMk/>
            <pc:sldMk cId="4154161705" sldId="6847"/>
            <ac:spMk id="110" creationId="{2FD70499-99B0-4BF8-B068-6600ED9A8343}"/>
          </ac:spMkLst>
        </pc:spChg>
        <pc:spChg chg="del">
          <ac:chgData name="Smarius, John" userId="c30baacd-31b9-4ea6-b79e-1b4cd3c35358" providerId="ADAL" clId="{9FC73414-DBF0-425E-B7B2-1E158BB9E6C1}" dt="2023-01-20T14:41:05.400" v="4072" actId="478"/>
          <ac:spMkLst>
            <pc:docMk/>
            <pc:sldMk cId="4154161705" sldId="6847"/>
            <ac:spMk id="111" creationId="{45B50E27-F453-4572-87F8-CB8AA9ECD65F}"/>
          </ac:spMkLst>
        </pc:spChg>
        <pc:spChg chg="add mod">
          <ac:chgData name="Smarius, John" userId="c30baacd-31b9-4ea6-b79e-1b4cd3c35358" providerId="ADAL" clId="{9FC73414-DBF0-425E-B7B2-1E158BB9E6C1}" dt="2023-01-20T14:46:10.510" v="4123"/>
          <ac:spMkLst>
            <pc:docMk/>
            <pc:sldMk cId="4154161705" sldId="6847"/>
            <ac:spMk id="112" creationId="{1392F959-088A-4302-8C5C-3FB9C0FE70EF}"/>
          </ac:spMkLst>
        </pc:spChg>
        <pc:spChg chg="del">
          <ac:chgData name="Smarius, John" userId="c30baacd-31b9-4ea6-b79e-1b4cd3c35358" providerId="ADAL" clId="{9FC73414-DBF0-425E-B7B2-1E158BB9E6C1}" dt="2023-01-20T14:41:05.400" v="4072" actId="478"/>
          <ac:spMkLst>
            <pc:docMk/>
            <pc:sldMk cId="4154161705" sldId="6847"/>
            <ac:spMk id="113" creationId="{012E43A8-DE9A-4B43-8979-9E6E21ACB3EA}"/>
          </ac:spMkLst>
        </pc:spChg>
        <pc:spChg chg="del">
          <ac:chgData name="Smarius, John" userId="c30baacd-31b9-4ea6-b79e-1b4cd3c35358" providerId="ADAL" clId="{9FC73414-DBF0-425E-B7B2-1E158BB9E6C1}" dt="2023-01-20T14:41:05.400" v="4072" actId="478"/>
          <ac:spMkLst>
            <pc:docMk/>
            <pc:sldMk cId="4154161705" sldId="6847"/>
            <ac:spMk id="114" creationId="{BE028CEC-F89B-43D5-A961-609CC504EEF0}"/>
          </ac:spMkLst>
        </pc:spChg>
        <pc:spChg chg="add mod">
          <ac:chgData name="Smarius, John" userId="c30baacd-31b9-4ea6-b79e-1b4cd3c35358" providerId="ADAL" clId="{9FC73414-DBF0-425E-B7B2-1E158BB9E6C1}" dt="2023-01-20T14:46:10.510" v="4123"/>
          <ac:spMkLst>
            <pc:docMk/>
            <pc:sldMk cId="4154161705" sldId="6847"/>
            <ac:spMk id="115" creationId="{E33108FE-03DE-44C7-8C01-E8BBEC63A8F3}"/>
          </ac:spMkLst>
        </pc:spChg>
        <pc:spChg chg="del">
          <ac:chgData name="Smarius, John" userId="c30baacd-31b9-4ea6-b79e-1b4cd3c35358" providerId="ADAL" clId="{9FC73414-DBF0-425E-B7B2-1E158BB9E6C1}" dt="2023-01-20T14:41:05.400" v="4072" actId="478"/>
          <ac:spMkLst>
            <pc:docMk/>
            <pc:sldMk cId="4154161705" sldId="6847"/>
            <ac:spMk id="116" creationId="{89872D8B-73CF-4066-8282-57459BB4480C}"/>
          </ac:spMkLst>
        </pc:spChg>
        <pc:spChg chg="del">
          <ac:chgData name="Smarius, John" userId="c30baacd-31b9-4ea6-b79e-1b4cd3c35358" providerId="ADAL" clId="{9FC73414-DBF0-425E-B7B2-1E158BB9E6C1}" dt="2023-01-20T14:41:05.400" v="4072" actId="478"/>
          <ac:spMkLst>
            <pc:docMk/>
            <pc:sldMk cId="4154161705" sldId="6847"/>
            <ac:spMk id="117" creationId="{C9DFADE3-FECF-405E-9543-F15C1D2CCF1A}"/>
          </ac:spMkLst>
        </pc:spChg>
        <pc:spChg chg="del">
          <ac:chgData name="Smarius, John" userId="c30baacd-31b9-4ea6-b79e-1b4cd3c35358" providerId="ADAL" clId="{9FC73414-DBF0-425E-B7B2-1E158BB9E6C1}" dt="2023-01-20T14:41:05.400" v="4072" actId="478"/>
          <ac:spMkLst>
            <pc:docMk/>
            <pc:sldMk cId="4154161705" sldId="6847"/>
            <ac:spMk id="119" creationId="{A0AA030D-8036-4440-8D4D-195712819EC3}"/>
          </ac:spMkLst>
        </pc:spChg>
        <pc:spChg chg="del">
          <ac:chgData name="Smarius, John" userId="c30baacd-31b9-4ea6-b79e-1b4cd3c35358" providerId="ADAL" clId="{9FC73414-DBF0-425E-B7B2-1E158BB9E6C1}" dt="2023-01-20T14:41:05.400" v="4072" actId="478"/>
          <ac:spMkLst>
            <pc:docMk/>
            <pc:sldMk cId="4154161705" sldId="6847"/>
            <ac:spMk id="120" creationId="{DB687B92-1B67-4FF2-B69B-203474087CDD}"/>
          </ac:spMkLst>
        </pc:spChg>
        <pc:spChg chg="add mod">
          <ac:chgData name="Smarius, John" userId="c30baacd-31b9-4ea6-b79e-1b4cd3c35358" providerId="ADAL" clId="{9FC73414-DBF0-425E-B7B2-1E158BB9E6C1}" dt="2023-01-20T14:49:43.232" v="4154" actId="207"/>
          <ac:spMkLst>
            <pc:docMk/>
            <pc:sldMk cId="4154161705" sldId="6847"/>
            <ac:spMk id="121" creationId="{07DAB43E-334F-4DB6-83E0-5DA28939B944}"/>
          </ac:spMkLst>
        </pc:spChg>
        <pc:spChg chg="del">
          <ac:chgData name="Smarius, John" userId="c30baacd-31b9-4ea6-b79e-1b4cd3c35358" providerId="ADAL" clId="{9FC73414-DBF0-425E-B7B2-1E158BB9E6C1}" dt="2023-01-20T14:41:05.400" v="4072" actId="478"/>
          <ac:spMkLst>
            <pc:docMk/>
            <pc:sldMk cId="4154161705" sldId="6847"/>
            <ac:spMk id="122" creationId="{5A127F17-2E81-43B6-8D12-951C6861E48F}"/>
          </ac:spMkLst>
        </pc:spChg>
        <pc:spChg chg="del">
          <ac:chgData name="Smarius, John" userId="c30baacd-31b9-4ea6-b79e-1b4cd3c35358" providerId="ADAL" clId="{9FC73414-DBF0-425E-B7B2-1E158BB9E6C1}" dt="2023-01-20T14:41:05.400" v="4072" actId="478"/>
          <ac:spMkLst>
            <pc:docMk/>
            <pc:sldMk cId="4154161705" sldId="6847"/>
            <ac:spMk id="123" creationId="{BA165840-03F7-4ADB-974E-76E216638EDE}"/>
          </ac:spMkLst>
        </pc:spChg>
        <pc:spChg chg="add mod">
          <ac:chgData name="Smarius, John" userId="c30baacd-31b9-4ea6-b79e-1b4cd3c35358" providerId="ADAL" clId="{9FC73414-DBF0-425E-B7B2-1E158BB9E6C1}" dt="2023-01-20T14:52:05.193" v="4178" actId="1036"/>
          <ac:spMkLst>
            <pc:docMk/>
            <pc:sldMk cId="4154161705" sldId="6847"/>
            <ac:spMk id="124" creationId="{FA39E3C3-34F6-4416-9703-F933079C239C}"/>
          </ac:spMkLst>
        </pc:spChg>
        <pc:spChg chg="del">
          <ac:chgData name="Smarius, John" userId="c30baacd-31b9-4ea6-b79e-1b4cd3c35358" providerId="ADAL" clId="{9FC73414-DBF0-425E-B7B2-1E158BB9E6C1}" dt="2023-01-20T14:41:05.400" v="4072" actId="478"/>
          <ac:spMkLst>
            <pc:docMk/>
            <pc:sldMk cId="4154161705" sldId="6847"/>
            <ac:spMk id="125" creationId="{105B648B-D485-406D-B91C-ED0931D2196F}"/>
          </ac:spMkLst>
        </pc:spChg>
        <pc:spChg chg="del">
          <ac:chgData name="Smarius, John" userId="c30baacd-31b9-4ea6-b79e-1b4cd3c35358" providerId="ADAL" clId="{9FC73414-DBF0-425E-B7B2-1E158BB9E6C1}" dt="2023-01-20T14:41:05.400" v="4072" actId="478"/>
          <ac:spMkLst>
            <pc:docMk/>
            <pc:sldMk cId="4154161705" sldId="6847"/>
            <ac:spMk id="126" creationId="{83AD05F7-5994-43CC-A32E-FC7DF4B5446D}"/>
          </ac:spMkLst>
        </pc:spChg>
        <pc:spChg chg="del">
          <ac:chgData name="Smarius, John" userId="c30baacd-31b9-4ea6-b79e-1b4cd3c35358" providerId="ADAL" clId="{9FC73414-DBF0-425E-B7B2-1E158BB9E6C1}" dt="2023-01-20T14:41:05.400" v="4072" actId="478"/>
          <ac:spMkLst>
            <pc:docMk/>
            <pc:sldMk cId="4154161705" sldId="6847"/>
            <ac:spMk id="128" creationId="{3EA72E2B-CE36-4765-88A3-FFA5312CF509}"/>
          </ac:spMkLst>
        </pc:spChg>
        <pc:spChg chg="del">
          <ac:chgData name="Smarius, John" userId="c30baacd-31b9-4ea6-b79e-1b4cd3c35358" providerId="ADAL" clId="{9FC73414-DBF0-425E-B7B2-1E158BB9E6C1}" dt="2023-01-20T14:41:05.400" v="4072" actId="478"/>
          <ac:spMkLst>
            <pc:docMk/>
            <pc:sldMk cId="4154161705" sldId="6847"/>
            <ac:spMk id="129" creationId="{4B42A919-0253-405F-A619-A5A4987BAB2F}"/>
          </ac:spMkLst>
        </pc:spChg>
        <pc:spChg chg="del">
          <ac:chgData name="Smarius, John" userId="c30baacd-31b9-4ea6-b79e-1b4cd3c35358" providerId="ADAL" clId="{9FC73414-DBF0-425E-B7B2-1E158BB9E6C1}" dt="2023-01-20T14:41:05.400" v="4072" actId="478"/>
          <ac:spMkLst>
            <pc:docMk/>
            <pc:sldMk cId="4154161705" sldId="6847"/>
            <ac:spMk id="130" creationId="{B00EA4E8-B834-4E3D-9F5C-BE0B39F24DE4}"/>
          </ac:spMkLst>
        </pc:spChg>
        <pc:spChg chg="del">
          <ac:chgData name="Smarius, John" userId="c30baacd-31b9-4ea6-b79e-1b4cd3c35358" providerId="ADAL" clId="{9FC73414-DBF0-425E-B7B2-1E158BB9E6C1}" dt="2023-01-20T14:41:05.400" v="4072" actId="478"/>
          <ac:spMkLst>
            <pc:docMk/>
            <pc:sldMk cId="4154161705" sldId="6847"/>
            <ac:spMk id="132" creationId="{3CE75BED-6647-42AB-8CD4-04DA61600EC9}"/>
          </ac:spMkLst>
        </pc:spChg>
        <pc:spChg chg="del">
          <ac:chgData name="Smarius, John" userId="c30baacd-31b9-4ea6-b79e-1b4cd3c35358" providerId="ADAL" clId="{9FC73414-DBF0-425E-B7B2-1E158BB9E6C1}" dt="2023-01-20T14:41:05.400" v="4072" actId="478"/>
          <ac:spMkLst>
            <pc:docMk/>
            <pc:sldMk cId="4154161705" sldId="6847"/>
            <ac:spMk id="133" creationId="{97ADFFF9-6D69-457A-ACF2-6737B0224F3F}"/>
          </ac:spMkLst>
        </pc:spChg>
        <pc:spChg chg="del">
          <ac:chgData name="Smarius, John" userId="c30baacd-31b9-4ea6-b79e-1b4cd3c35358" providerId="ADAL" clId="{9FC73414-DBF0-425E-B7B2-1E158BB9E6C1}" dt="2023-01-20T14:41:05.400" v="4072" actId="478"/>
          <ac:spMkLst>
            <pc:docMk/>
            <pc:sldMk cId="4154161705" sldId="6847"/>
            <ac:spMk id="135" creationId="{92EB2A2F-30D1-4B4C-B7D3-5DFF3C15D796}"/>
          </ac:spMkLst>
        </pc:spChg>
        <pc:spChg chg="del">
          <ac:chgData name="Smarius, John" userId="c30baacd-31b9-4ea6-b79e-1b4cd3c35358" providerId="ADAL" clId="{9FC73414-DBF0-425E-B7B2-1E158BB9E6C1}" dt="2023-01-20T14:41:05.400" v="4072" actId="478"/>
          <ac:spMkLst>
            <pc:docMk/>
            <pc:sldMk cId="4154161705" sldId="6847"/>
            <ac:spMk id="136" creationId="{80CA4B93-6A3A-4BC0-86B0-BB055F103E16}"/>
          </ac:spMkLst>
        </pc:spChg>
        <pc:spChg chg="mod">
          <ac:chgData name="Smarius, John" userId="c30baacd-31b9-4ea6-b79e-1b4cd3c35358" providerId="ADAL" clId="{9FC73414-DBF0-425E-B7B2-1E158BB9E6C1}" dt="2023-01-20T14:45:24.536" v="4121" actId="1076"/>
          <ac:spMkLst>
            <pc:docMk/>
            <pc:sldMk cId="4154161705" sldId="6847"/>
            <ac:spMk id="137" creationId="{90F484DB-5037-43FD-9FD6-2420CF6EC4B3}"/>
          </ac:spMkLst>
        </pc:spChg>
        <pc:spChg chg="mod">
          <ac:chgData name="Smarius, John" userId="c30baacd-31b9-4ea6-b79e-1b4cd3c35358" providerId="ADAL" clId="{9FC73414-DBF0-425E-B7B2-1E158BB9E6C1}" dt="2023-01-20T14:45:24.536" v="4121" actId="1076"/>
          <ac:spMkLst>
            <pc:docMk/>
            <pc:sldMk cId="4154161705" sldId="6847"/>
            <ac:spMk id="139" creationId="{9F50BA6B-5D44-49DC-A3E1-CC0F4CDE2F89}"/>
          </ac:spMkLst>
        </pc:spChg>
        <pc:spChg chg="del">
          <ac:chgData name="Smarius, John" userId="c30baacd-31b9-4ea6-b79e-1b4cd3c35358" providerId="ADAL" clId="{9FC73414-DBF0-425E-B7B2-1E158BB9E6C1}" dt="2023-01-20T14:41:05.400" v="4072" actId="478"/>
          <ac:spMkLst>
            <pc:docMk/>
            <pc:sldMk cId="4154161705" sldId="6847"/>
            <ac:spMk id="140" creationId="{78B2B62E-E4E7-4D9C-88DA-40CAED3D5309}"/>
          </ac:spMkLst>
        </pc:spChg>
        <pc:spChg chg="del">
          <ac:chgData name="Smarius, John" userId="c30baacd-31b9-4ea6-b79e-1b4cd3c35358" providerId="ADAL" clId="{9FC73414-DBF0-425E-B7B2-1E158BB9E6C1}" dt="2023-01-20T14:41:05.400" v="4072" actId="478"/>
          <ac:spMkLst>
            <pc:docMk/>
            <pc:sldMk cId="4154161705" sldId="6847"/>
            <ac:spMk id="141" creationId="{B622C468-6D7F-4E64-93F9-7AC79AF2EFFC}"/>
          </ac:spMkLst>
        </pc:spChg>
        <pc:spChg chg="del">
          <ac:chgData name="Smarius, John" userId="c30baacd-31b9-4ea6-b79e-1b4cd3c35358" providerId="ADAL" clId="{9FC73414-DBF0-425E-B7B2-1E158BB9E6C1}" dt="2023-01-20T14:41:05.400" v="4072" actId="478"/>
          <ac:spMkLst>
            <pc:docMk/>
            <pc:sldMk cId="4154161705" sldId="6847"/>
            <ac:spMk id="142" creationId="{6E5DA5C1-F089-42D4-8D4D-B2B4667075E5}"/>
          </ac:spMkLst>
        </pc:spChg>
        <pc:spChg chg="del">
          <ac:chgData name="Smarius, John" userId="c30baacd-31b9-4ea6-b79e-1b4cd3c35358" providerId="ADAL" clId="{9FC73414-DBF0-425E-B7B2-1E158BB9E6C1}" dt="2023-01-20T14:41:05.400" v="4072" actId="478"/>
          <ac:spMkLst>
            <pc:docMk/>
            <pc:sldMk cId="4154161705" sldId="6847"/>
            <ac:spMk id="143" creationId="{F22F145B-F3B7-405A-8F47-24632587CE9A}"/>
          </ac:spMkLst>
        </pc:spChg>
        <pc:spChg chg="del">
          <ac:chgData name="Smarius, John" userId="c30baacd-31b9-4ea6-b79e-1b4cd3c35358" providerId="ADAL" clId="{9FC73414-DBF0-425E-B7B2-1E158BB9E6C1}" dt="2023-01-20T14:41:05.400" v="4072" actId="478"/>
          <ac:spMkLst>
            <pc:docMk/>
            <pc:sldMk cId="4154161705" sldId="6847"/>
            <ac:spMk id="144" creationId="{BB93E88F-7093-487F-9694-DD9ED8B2FD30}"/>
          </ac:spMkLst>
        </pc:spChg>
        <pc:spChg chg="del">
          <ac:chgData name="Smarius, John" userId="c30baacd-31b9-4ea6-b79e-1b4cd3c35358" providerId="ADAL" clId="{9FC73414-DBF0-425E-B7B2-1E158BB9E6C1}" dt="2023-01-20T14:41:05.400" v="4072" actId="478"/>
          <ac:spMkLst>
            <pc:docMk/>
            <pc:sldMk cId="4154161705" sldId="6847"/>
            <ac:spMk id="145" creationId="{CE4F14BD-34AB-4241-A380-0545C9537465}"/>
          </ac:spMkLst>
        </pc:spChg>
        <pc:spChg chg="del">
          <ac:chgData name="Smarius, John" userId="c30baacd-31b9-4ea6-b79e-1b4cd3c35358" providerId="ADAL" clId="{9FC73414-DBF0-425E-B7B2-1E158BB9E6C1}" dt="2023-01-20T14:41:05.400" v="4072" actId="478"/>
          <ac:spMkLst>
            <pc:docMk/>
            <pc:sldMk cId="4154161705" sldId="6847"/>
            <ac:spMk id="146" creationId="{F6ABFCA6-30FB-42EE-ABD9-94D9FCA596F9}"/>
          </ac:spMkLst>
        </pc:spChg>
        <pc:spChg chg="del">
          <ac:chgData name="Smarius, John" userId="c30baacd-31b9-4ea6-b79e-1b4cd3c35358" providerId="ADAL" clId="{9FC73414-DBF0-425E-B7B2-1E158BB9E6C1}" dt="2023-01-20T14:42:18.777" v="4096" actId="478"/>
          <ac:spMkLst>
            <pc:docMk/>
            <pc:sldMk cId="4154161705" sldId="6847"/>
            <ac:spMk id="147" creationId="{AC41BFE7-B2E3-4986-BCE4-FE232F629D62}"/>
          </ac:spMkLst>
        </pc:spChg>
        <pc:spChg chg="del">
          <ac:chgData name="Smarius, John" userId="c30baacd-31b9-4ea6-b79e-1b4cd3c35358" providerId="ADAL" clId="{9FC73414-DBF0-425E-B7B2-1E158BB9E6C1}" dt="2023-01-20T14:42:21.086" v="4097" actId="478"/>
          <ac:spMkLst>
            <pc:docMk/>
            <pc:sldMk cId="4154161705" sldId="6847"/>
            <ac:spMk id="148" creationId="{E890B99C-D4B4-4401-B430-6B8B677D959A}"/>
          </ac:spMkLst>
        </pc:spChg>
        <pc:spChg chg="del">
          <ac:chgData name="Smarius, John" userId="c30baacd-31b9-4ea6-b79e-1b4cd3c35358" providerId="ADAL" clId="{9FC73414-DBF0-425E-B7B2-1E158BB9E6C1}" dt="2023-01-20T14:42:25.500" v="4098" actId="478"/>
          <ac:spMkLst>
            <pc:docMk/>
            <pc:sldMk cId="4154161705" sldId="6847"/>
            <ac:spMk id="149" creationId="{8263B619-42B7-4D0E-A679-A2C84BAA98F8}"/>
          </ac:spMkLst>
        </pc:spChg>
        <pc:spChg chg="del">
          <ac:chgData name="Smarius, John" userId="c30baacd-31b9-4ea6-b79e-1b4cd3c35358" providerId="ADAL" clId="{9FC73414-DBF0-425E-B7B2-1E158BB9E6C1}" dt="2023-01-20T14:42:28.857" v="4099" actId="478"/>
          <ac:spMkLst>
            <pc:docMk/>
            <pc:sldMk cId="4154161705" sldId="6847"/>
            <ac:spMk id="150" creationId="{1DBFB3E0-B59C-42C4-A43D-5FE354A25381}"/>
          </ac:spMkLst>
        </pc:spChg>
        <pc:spChg chg="del">
          <ac:chgData name="Smarius, John" userId="c30baacd-31b9-4ea6-b79e-1b4cd3c35358" providerId="ADAL" clId="{9FC73414-DBF0-425E-B7B2-1E158BB9E6C1}" dt="2023-01-20T14:42:32.552" v="4100" actId="478"/>
          <ac:spMkLst>
            <pc:docMk/>
            <pc:sldMk cId="4154161705" sldId="6847"/>
            <ac:spMk id="151" creationId="{99A767F4-F369-488A-8497-0685DEB10D74}"/>
          </ac:spMkLst>
        </pc:spChg>
        <pc:spChg chg="del">
          <ac:chgData name="Smarius, John" userId="c30baacd-31b9-4ea6-b79e-1b4cd3c35358" providerId="ADAL" clId="{9FC73414-DBF0-425E-B7B2-1E158BB9E6C1}" dt="2023-01-20T14:46:37.991" v="4130" actId="478"/>
          <ac:spMkLst>
            <pc:docMk/>
            <pc:sldMk cId="4154161705" sldId="6847"/>
            <ac:spMk id="152" creationId="{CC848B00-8AAC-4B09-8A58-EC83756FDC5D}"/>
          </ac:spMkLst>
        </pc:spChg>
        <pc:spChg chg="del">
          <ac:chgData name="Smarius, John" userId="c30baacd-31b9-4ea6-b79e-1b4cd3c35358" providerId="ADAL" clId="{9FC73414-DBF0-425E-B7B2-1E158BB9E6C1}" dt="2023-01-20T14:46:40.992" v="4131" actId="478"/>
          <ac:spMkLst>
            <pc:docMk/>
            <pc:sldMk cId="4154161705" sldId="6847"/>
            <ac:spMk id="153" creationId="{55770C01-8D06-424F-8B80-AEDB669A9D38}"/>
          </ac:spMkLst>
        </pc:spChg>
        <pc:spChg chg="del">
          <ac:chgData name="Smarius, John" userId="c30baacd-31b9-4ea6-b79e-1b4cd3c35358" providerId="ADAL" clId="{9FC73414-DBF0-425E-B7B2-1E158BB9E6C1}" dt="2023-01-20T14:46:35.140" v="4129" actId="478"/>
          <ac:spMkLst>
            <pc:docMk/>
            <pc:sldMk cId="4154161705" sldId="6847"/>
            <ac:spMk id="154" creationId="{E4B0CF75-D0BC-4237-92D0-86E892B4C6CD}"/>
          </ac:spMkLst>
        </pc:spChg>
        <pc:spChg chg="del mod">
          <ac:chgData name="Smarius, John" userId="c30baacd-31b9-4ea6-b79e-1b4cd3c35358" providerId="ADAL" clId="{9FC73414-DBF0-425E-B7B2-1E158BB9E6C1}" dt="2023-01-20T14:46:27.172" v="4127" actId="478"/>
          <ac:spMkLst>
            <pc:docMk/>
            <pc:sldMk cId="4154161705" sldId="6847"/>
            <ac:spMk id="155" creationId="{187DD6D7-6EC4-45AC-B2BB-AA01133D6A86}"/>
          </ac:spMkLst>
        </pc:spChg>
        <pc:spChg chg="del">
          <ac:chgData name="Smarius, John" userId="c30baacd-31b9-4ea6-b79e-1b4cd3c35358" providerId="ADAL" clId="{9FC73414-DBF0-425E-B7B2-1E158BB9E6C1}" dt="2023-01-20T14:46:30.625" v="4128" actId="478"/>
          <ac:spMkLst>
            <pc:docMk/>
            <pc:sldMk cId="4154161705" sldId="6847"/>
            <ac:spMk id="156" creationId="{A8DB3F56-B3C7-4CD4-9D30-A501846D20C2}"/>
          </ac:spMkLst>
        </pc:spChg>
        <pc:picChg chg="del">
          <ac:chgData name="Smarius, John" userId="c30baacd-31b9-4ea6-b79e-1b4cd3c35358" providerId="ADAL" clId="{9FC73414-DBF0-425E-B7B2-1E158BB9E6C1}" dt="2023-01-20T14:40:54.627" v="4071" actId="478"/>
          <ac:picMkLst>
            <pc:docMk/>
            <pc:sldMk cId="4154161705" sldId="6847"/>
            <ac:picMk id="2" creationId="{33479EDB-D011-4BB0-840F-8E8D9807E6A3}"/>
          </ac:picMkLst>
        </pc:picChg>
        <pc:picChg chg="del">
          <ac:chgData name="Smarius, John" userId="c30baacd-31b9-4ea6-b79e-1b4cd3c35358" providerId="ADAL" clId="{9FC73414-DBF0-425E-B7B2-1E158BB9E6C1}" dt="2023-01-20T14:40:54.627" v="4071" actId="478"/>
          <ac:picMkLst>
            <pc:docMk/>
            <pc:sldMk cId="4154161705" sldId="6847"/>
            <ac:picMk id="4" creationId="{8670B196-6E83-4A42-AD1B-3B35185875A0}"/>
          </ac:picMkLst>
        </pc:picChg>
        <pc:cxnChg chg="mod">
          <ac:chgData name="Smarius, John" userId="c30baacd-31b9-4ea6-b79e-1b4cd3c35358" providerId="ADAL" clId="{9FC73414-DBF0-425E-B7B2-1E158BB9E6C1}" dt="2023-01-20T14:44:02.194" v="4115" actId="1076"/>
          <ac:cxnSpMkLst>
            <pc:docMk/>
            <pc:sldMk cId="4154161705" sldId="6847"/>
            <ac:cxnSpMk id="55" creationId="{A278E7E4-0DBE-4654-B734-FE1092947C83}"/>
          </ac:cxnSpMkLst>
        </pc:cxnChg>
        <pc:cxnChg chg="mod">
          <ac:chgData name="Smarius, John" userId="c30baacd-31b9-4ea6-b79e-1b4cd3c35358" providerId="ADAL" clId="{9FC73414-DBF0-425E-B7B2-1E158BB9E6C1}" dt="2023-01-20T14:43:46.462" v="4112" actId="1076"/>
          <ac:cxnSpMkLst>
            <pc:docMk/>
            <pc:sldMk cId="4154161705" sldId="6847"/>
            <ac:cxnSpMk id="58" creationId="{DD6C3050-9C78-4A0D-8F31-A96A1D406CE4}"/>
          </ac:cxnSpMkLst>
        </pc:cxnChg>
        <pc:cxnChg chg="mod">
          <ac:chgData name="Smarius, John" userId="c30baacd-31b9-4ea6-b79e-1b4cd3c35358" providerId="ADAL" clId="{9FC73414-DBF0-425E-B7B2-1E158BB9E6C1}" dt="2023-01-20T14:43:30.865" v="4109" actId="1076"/>
          <ac:cxnSpMkLst>
            <pc:docMk/>
            <pc:sldMk cId="4154161705" sldId="6847"/>
            <ac:cxnSpMk id="61" creationId="{9205C20D-A585-4A89-9240-8EA6F4F57F58}"/>
          </ac:cxnSpMkLst>
        </pc:cxnChg>
        <pc:cxnChg chg="mod">
          <ac:chgData name="Smarius, John" userId="c30baacd-31b9-4ea6-b79e-1b4cd3c35358" providerId="ADAL" clId="{9FC73414-DBF0-425E-B7B2-1E158BB9E6C1}" dt="2023-01-20T14:43:14.115" v="4106" actId="1076"/>
          <ac:cxnSpMkLst>
            <pc:docMk/>
            <pc:sldMk cId="4154161705" sldId="6847"/>
            <ac:cxnSpMk id="65" creationId="{1210F7A9-5F25-417B-97C3-8CEF65EF36D0}"/>
          </ac:cxnSpMkLst>
        </pc:cxnChg>
        <pc:cxnChg chg="mod">
          <ac:chgData name="Smarius, John" userId="c30baacd-31b9-4ea6-b79e-1b4cd3c35358" providerId="ADAL" clId="{9FC73414-DBF0-425E-B7B2-1E158BB9E6C1}" dt="2023-01-20T14:51:34.768" v="4172" actId="14100"/>
          <ac:cxnSpMkLst>
            <pc:docMk/>
            <pc:sldMk cId="4154161705" sldId="6847"/>
            <ac:cxnSpMk id="68" creationId="{B477A400-E054-470E-AEA3-C2F08671050B}"/>
          </ac:cxnSpMkLst>
        </pc:cxnChg>
        <pc:cxnChg chg="mod">
          <ac:chgData name="Smarius, John" userId="c30baacd-31b9-4ea6-b79e-1b4cd3c35358" providerId="ADAL" clId="{9FC73414-DBF0-425E-B7B2-1E158BB9E6C1}" dt="2023-01-20T14:51:16.476" v="4168" actId="14100"/>
          <ac:cxnSpMkLst>
            <pc:docMk/>
            <pc:sldMk cId="4154161705" sldId="6847"/>
            <ac:cxnSpMk id="69" creationId="{00000000-0000-0000-0000-000000000000}"/>
          </ac:cxnSpMkLst>
        </pc:cxnChg>
        <pc:cxnChg chg="mod">
          <ac:chgData name="Smarius, John" userId="c30baacd-31b9-4ea6-b79e-1b4cd3c35358" providerId="ADAL" clId="{9FC73414-DBF0-425E-B7B2-1E158BB9E6C1}" dt="2023-01-20T14:48:00.715" v="4142" actId="1076"/>
          <ac:cxnSpMkLst>
            <pc:docMk/>
            <pc:sldMk cId="4154161705" sldId="6847"/>
            <ac:cxnSpMk id="71" creationId="{1111692B-DBB0-49CD-BB12-D410E7CB0358}"/>
          </ac:cxnSpMkLst>
        </pc:cxnChg>
        <pc:cxnChg chg="mod">
          <ac:chgData name="Smarius, John" userId="c30baacd-31b9-4ea6-b79e-1b4cd3c35358" providerId="ADAL" clId="{9FC73414-DBF0-425E-B7B2-1E158BB9E6C1}" dt="2023-01-20T14:48:12.776" v="4143" actId="1076"/>
          <ac:cxnSpMkLst>
            <pc:docMk/>
            <pc:sldMk cId="4154161705" sldId="6847"/>
            <ac:cxnSpMk id="74" creationId="{F428B4FC-E96F-4CC6-AC40-59E3DE792D07}"/>
          </ac:cxnSpMkLst>
        </pc:cxnChg>
        <pc:cxnChg chg="mod">
          <ac:chgData name="Smarius, John" userId="c30baacd-31b9-4ea6-b79e-1b4cd3c35358" providerId="ADAL" clId="{9FC73414-DBF0-425E-B7B2-1E158BB9E6C1}" dt="2023-01-20T14:48:20.969" v="4144" actId="1076"/>
          <ac:cxnSpMkLst>
            <pc:docMk/>
            <pc:sldMk cId="4154161705" sldId="6847"/>
            <ac:cxnSpMk id="84" creationId="{468AA4BD-40BF-4322-B8FF-80D5C504A625}"/>
          </ac:cxnSpMkLst>
        </pc:cxnChg>
        <pc:cxnChg chg="mod">
          <ac:chgData name="Smarius, John" userId="c30baacd-31b9-4ea6-b79e-1b4cd3c35358" providerId="ADAL" clId="{9FC73414-DBF0-425E-B7B2-1E158BB9E6C1}" dt="2023-01-20T14:47:52.287" v="4141" actId="1076"/>
          <ac:cxnSpMkLst>
            <pc:docMk/>
            <pc:sldMk cId="4154161705" sldId="6847"/>
            <ac:cxnSpMk id="85" creationId="{EDABE950-842F-4554-80E6-2769B1483158}"/>
          </ac:cxnSpMkLst>
        </pc:cxnChg>
        <pc:cxnChg chg="add mod">
          <ac:chgData name="Smarius, John" userId="c30baacd-31b9-4ea6-b79e-1b4cd3c35358" providerId="ADAL" clId="{9FC73414-DBF0-425E-B7B2-1E158BB9E6C1}" dt="2023-01-20T14:52:12.276" v="4179" actId="14100"/>
          <ac:cxnSpMkLst>
            <pc:docMk/>
            <pc:sldMk cId="4154161705" sldId="6847"/>
            <ac:cxnSpMk id="127" creationId="{64D0C806-25CD-4D78-A237-3134D9473D0B}"/>
          </ac:cxnSpMkLst>
        </pc:cxnChg>
        <pc:cxnChg chg="add mod">
          <ac:chgData name="Smarius, John" userId="c30baacd-31b9-4ea6-b79e-1b4cd3c35358" providerId="ADAL" clId="{9FC73414-DBF0-425E-B7B2-1E158BB9E6C1}" dt="2023-01-20T14:50:48.730" v="4164" actId="14100"/>
          <ac:cxnSpMkLst>
            <pc:docMk/>
            <pc:sldMk cId="4154161705" sldId="6847"/>
            <ac:cxnSpMk id="131" creationId="{E5FF0268-B4FE-4089-94D4-91B015674A72}"/>
          </ac:cxnSpMkLst>
        </pc:cxnChg>
        <pc:cxnChg chg="add mod">
          <ac:chgData name="Smarius, John" userId="c30baacd-31b9-4ea6-b79e-1b4cd3c35358" providerId="ADAL" clId="{9FC73414-DBF0-425E-B7B2-1E158BB9E6C1}" dt="2023-01-20T14:51:56.478" v="4175" actId="14100"/>
          <ac:cxnSpMkLst>
            <pc:docMk/>
            <pc:sldMk cId="4154161705" sldId="6847"/>
            <ac:cxnSpMk id="138" creationId="{2BCA7F0A-E22D-4499-856C-C6D45793CC54}"/>
          </ac:cxnSpMkLst>
        </pc:cxnChg>
      </pc:sldChg>
      <pc:sldChg chg="add ord">
        <pc:chgData name="Smarius, John" userId="c30baacd-31b9-4ea6-b79e-1b4cd3c35358" providerId="ADAL" clId="{9FC73414-DBF0-425E-B7B2-1E158BB9E6C1}" dt="2023-01-20T15:03:28.785" v="4530"/>
        <pc:sldMkLst>
          <pc:docMk/>
          <pc:sldMk cId="476290984" sldId="68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EE028-570E-44B7-A4F2-7C264FA8C274}" type="datetimeFigureOut">
              <a:rPr lang="nl-NL" smtClean="0"/>
              <a:t>14-6-2023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2EE1F-9EEA-4FC9-BBDB-16B9D81E38B0}" type="slidenum">
              <a:rPr lang="nl-NL" smtClean="0"/>
              <a:t>‹#›</a:t>
            </a:fld>
            <a:endParaRPr lang="nl-NL"/>
          </a:p>
        </p:txBody>
      </p:sp>
    </p:spTree>
    <p:extLst>
      <p:ext uri="{BB962C8B-B14F-4D97-AF65-F5344CB8AC3E}">
        <p14:creationId xmlns:p14="http://schemas.microsoft.com/office/powerpoint/2010/main" val="109917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F44A0F87-6A89-4F16-9D9A-A7B4B5B0CA74}" type="slidenum">
              <a:rPr lang="nl-NL" smtClean="0"/>
              <a:t>3</a:t>
            </a:fld>
            <a:endParaRPr lang="nl-NL"/>
          </a:p>
        </p:txBody>
      </p:sp>
    </p:spTree>
    <p:extLst>
      <p:ext uri="{BB962C8B-B14F-4D97-AF65-F5344CB8AC3E}">
        <p14:creationId xmlns:p14="http://schemas.microsoft.com/office/powerpoint/2010/main" val="39744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44A0F87-6A89-4F16-9D9A-A7B4B5B0CA74}" type="slidenum">
              <a:rPr lang="nl-NL" smtClean="0"/>
              <a:t>5</a:t>
            </a:fld>
            <a:endParaRPr lang="nl-NL"/>
          </a:p>
        </p:txBody>
      </p:sp>
    </p:spTree>
    <p:extLst>
      <p:ext uri="{BB962C8B-B14F-4D97-AF65-F5344CB8AC3E}">
        <p14:creationId xmlns:p14="http://schemas.microsoft.com/office/powerpoint/2010/main" val="288709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44A0F87-6A89-4F16-9D9A-A7B4B5B0CA74}" type="slidenum">
              <a:rPr lang="nl-NL" smtClean="0"/>
              <a:t>6</a:t>
            </a:fld>
            <a:endParaRPr lang="nl-NL"/>
          </a:p>
        </p:txBody>
      </p:sp>
    </p:spTree>
    <p:extLst>
      <p:ext uri="{BB962C8B-B14F-4D97-AF65-F5344CB8AC3E}">
        <p14:creationId xmlns:p14="http://schemas.microsoft.com/office/powerpoint/2010/main" val="9457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Waardestromen</a:t>
            </a:r>
          </a:p>
        </p:txBody>
      </p:sp>
      <p:sp>
        <p:nvSpPr>
          <p:cNvPr id="4" name="Tijdelijke aanduiding voor dianummer 3"/>
          <p:cNvSpPr>
            <a:spLocks noGrp="1"/>
          </p:cNvSpPr>
          <p:nvPr>
            <p:ph type="sldNum" sz="quarter" idx="5"/>
          </p:nvPr>
        </p:nvSpPr>
        <p:spPr/>
        <p:txBody>
          <a:bodyPr/>
          <a:lstStyle/>
          <a:p>
            <a:fld id="{F44A0F87-6A89-4F16-9D9A-A7B4B5B0CA74}" type="slidenum">
              <a:rPr lang="nl-NL" smtClean="0"/>
              <a:t>9</a:t>
            </a:fld>
            <a:endParaRPr lang="nl-NL"/>
          </a:p>
        </p:txBody>
      </p:sp>
    </p:spTree>
    <p:extLst>
      <p:ext uri="{BB962C8B-B14F-4D97-AF65-F5344CB8AC3E}">
        <p14:creationId xmlns:p14="http://schemas.microsoft.com/office/powerpoint/2010/main" val="147162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Waardestromen</a:t>
            </a:r>
          </a:p>
        </p:txBody>
      </p:sp>
      <p:sp>
        <p:nvSpPr>
          <p:cNvPr id="4" name="Tijdelijke aanduiding voor dianummer 3"/>
          <p:cNvSpPr>
            <a:spLocks noGrp="1"/>
          </p:cNvSpPr>
          <p:nvPr>
            <p:ph type="sldNum" sz="quarter" idx="5"/>
          </p:nvPr>
        </p:nvSpPr>
        <p:spPr/>
        <p:txBody>
          <a:bodyPr/>
          <a:lstStyle/>
          <a:p>
            <a:fld id="{F44A0F87-6A89-4F16-9D9A-A7B4B5B0CA74}" type="slidenum">
              <a:rPr lang="nl-NL" smtClean="0"/>
              <a:t>10</a:t>
            </a:fld>
            <a:endParaRPr lang="nl-NL"/>
          </a:p>
        </p:txBody>
      </p:sp>
    </p:spTree>
    <p:extLst>
      <p:ext uri="{BB962C8B-B14F-4D97-AF65-F5344CB8AC3E}">
        <p14:creationId xmlns:p14="http://schemas.microsoft.com/office/powerpoint/2010/main" val="301438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DF72EE1F-9EEA-4FC9-BBDB-16B9D81E38B0}" type="slidenum">
              <a:rPr lang="nl-NL" smtClean="0"/>
              <a:t>30</a:t>
            </a:fld>
            <a:endParaRPr lang="nl-NL"/>
          </a:p>
        </p:txBody>
      </p:sp>
    </p:spTree>
    <p:extLst>
      <p:ext uri="{BB962C8B-B14F-4D97-AF65-F5344CB8AC3E}">
        <p14:creationId xmlns:p14="http://schemas.microsoft.com/office/powerpoint/2010/main" val="3210158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Waardestromen</a:t>
            </a:r>
          </a:p>
        </p:txBody>
      </p:sp>
      <p:sp>
        <p:nvSpPr>
          <p:cNvPr id="4" name="Tijdelijke aanduiding voor dianumm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44A0F87-6A89-4F16-9D9A-A7B4B5B0CA74}"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40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DF72EE1F-9EEA-4FC9-BBDB-16B9D81E38B0}" type="slidenum">
              <a:rPr lang="nl-NL" smtClean="0"/>
              <a:t>37</a:t>
            </a:fld>
            <a:endParaRPr lang="nl-NL"/>
          </a:p>
        </p:txBody>
      </p:sp>
    </p:spTree>
    <p:extLst>
      <p:ext uri="{BB962C8B-B14F-4D97-AF65-F5344CB8AC3E}">
        <p14:creationId xmlns:p14="http://schemas.microsoft.com/office/powerpoint/2010/main" val="422550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800">
                <a:effectLst/>
                <a:latin typeface="Segoe UI" panose="020B0502040204020203" pitchFamily="34" charset="0"/>
              </a:rPr>
              <a:t>Hier spelen ook de 'gele faciliterende' </a:t>
            </a:r>
            <a:r>
              <a:rPr lang="nl-NL" sz="1800" err="1">
                <a:effectLst/>
                <a:latin typeface="Segoe UI" panose="020B0502040204020203" pitchFamily="34" charset="0"/>
              </a:rPr>
              <a:t>capabilities</a:t>
            </a:r>
            <a:r>
              <a:rPr lang="nl-NL" sz="1800">
                <a:effectLst/>
                <a:latin typeface="Segoe UI" panose="020B0502040204020203" pitchFamily="34" charset="0"/>
              </a:rPr>
              <a:t> een rol (o.a. </a:t>
            </a:r>
            <a:r>
              <a:rPr lang="nl-NL" sz="1800" err="1">
                <a:effectLst/>
                <a:latin typeface="Segoe UI" panose="020B0502040204020203" pitchFamily="34" charset="0"/>
              </a:rPr>
              <a:t>voorraadmgt</a:t>
            </a:r>
            <a:r>
              <a:rPr lang="nl-NL" sz="1800">
                <a:effectLst/>
                <a:latin typeface="Segoe UI" panose="020B0502040204020203" pitchFamily="34" charset="0"/>
              </a:rPr>
              <a:t> en fysieke distributie). Wellicht onderdeel maken van deze </a:t>
            </a:r>
            <a:r>
              <a:rPr lang="nl-NL" sz="1800" err="1">
                <a:effectLst/>
                <a:latin typeface="Segoe UI" panose="020B0502040204020203" pitchFamily="34" charset="0"/>
              </a:rPr>
              <a:t>waardestroom</a:t>
            </a:r>
            <a:r>
              <a:rPr lang="nl-NL" sz="1800">
                <a:effectLst/>
                <a:latin typeface="Segoe UI" panose="020B0502040204020203" pitchFamily="34" charset="0"/>
              </a:rPr>
              <a:t>. </a:t>
            </a:r>
            <a:endParaRPr lang="nl-NL"/>
          </a:p>
        </p:txBody>
      </p:sp>
      <p:sp>
        <p:nvSpPr>
          <p:cNvPr id="4" name="Tijdelijke aanduiding voor dianummer 3"/>
          <p:cNvSpPr>
            <a:spLocks noGrp="1"/>
          </p:cNvSpPr>
          <p:nvPr>
            <p:ph type="sldNum" sz="quarter" idx="5"/>
          </p:nvPr>
        </p:nvSpPr>
        <p:spPr/>
        <p:txBody>
          <a:bodyPr/>
          <a:lstStyle/>
          <a:p>
            <a:fld id="{DF72EE1F-9EEA-4FC9-BBDB-16B9D81E38B0}" type="slidenum">
              <a:rPr lang="nl-NL" smtClean="0"/>
              <a:t>43</a:t>
            </a:fld>
            <a:endParaRPr lang="nl-NL"/>
          </a:p>
        </p:txBody>
      </p:sp>
    </p:spTree>
    <p:extLst>
      <p:ext uri="{BB962C8B-B14F-4D97-AF65-F5344CB8AC3E}">
        <p14:creationId xmlns:p14="http://schemas.microsoft.com/office/powerpoint/2010/main" val="30627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2000" y="1656000"/>
            <a:ext cx="6840000" cy="1800000"/>
          </a:xfrm>
        </p:spPr>
        <p:txBody>
          <a:bodyPr anchor="b" anchorCtr="0"/>
          <a:lstStyle>
            <a:lvl1pPr algn="l">
              <a:defRPr sz="5000" b="1">
                <a:solidFill>
                  <a:schemeClr val="accent2"/>
                </a:solidFill>
              </a:defRPr>
            </a:lvl1pPr>
          </a:lstStyle>
          <a:p>
            <a:r>
              <a:rPr lang="nl-NL"/>
              <a:t>Titel bewerken</a:t>
            </a:r>
            <a:endParaRPr lang="en-US"/>
          </a:p>
        </p:txBody>
      </p:sp>
      <p:sp>
        <p:nvSpPr>
          <p:cNvPr id="3" name="Subtitle 2"/>
          <p:cNvSpPr>
            <a:spLocks noGrp="1"/>
          </p:cNvSpPr>
          <p:nvPr>
            <p:ph type="subTitle" idx="1" hasCustomPrompt="1"/>
          </p:nvPr>
        </p:nvSpPr>
        <p:spPr>
          <a:xfrm>
            <a:off x="1152000" y="3852000"/>
            <a:ext cx="6840000" cy="792000"/>
          </a:xfrm>
        </p:spPr>
        <p:txBody>
          <a:bodyPr anchor="t" anchorCtr="0"/>
          <a:lstStyle>
            <a:lvl1pPr marL="0" indent="0" algn="l">
              <a:lnSpc>
                <a:spcPct val="95000"/>
              </a:lnSpc>
              <a:buNone/>
              <a:defRPr sz="25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subtitel te bewerken</a:t>
            </a:r>
            <a:endParaRPr lang="en-US"/>
          </a:p>
        </p:txBody>
      </p:sp>
      <p:sp>
        <p:nvSpPr>
          <p:cNvPr id="4" name="Date Placeholder 3"/>
          <p:cNvSpPr>
            <a:spLocks noGrp="1"/>
          </p:cNvSpPr>
          <p:nvPr>
            <p:ph type="dt" sz="half" idx="10"/>
          </p:nvPr>
        </p:nvSpPr>
        <p:spPr/>
        <p:txBody>
          <a:bodyPr/>
          <a:lstStyle/>
          <a:p>
            <a:fld id="{35CFD2F0-EF60-464C-B7D7-A0E44E0B8B58}" type="datetimeFigureOut">
              <a:rPr lang="nl-NL" smtClean="0"/>
              <a:t>14-6-2023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Titel bewerken</a:t>
            </a:r>
            <a:endParaRPr lang="en-US"/>
          </a:p>
        </p:txBody>
      </p:sp>
      <p:sp>
        <p:nvSpPr>
          <p:cNvPr id="3" name="Content Placeholder 2"/>
          <p:cNvSpPr>
            <a:spLocks noGrp="1"/>
          </p:cNvSpPr>
          <p:nvPr>
            <p:ph sz="half" idx="1"/>
          </p:nvPr>
        </p:nvSpPr>
        <p:spPr>
          <a:xfrm>
            <a:off x="594000" y="1369219"/>
            <a:ext cx="3888000" cy="3096000"/>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35CFD2F0-EF60-464C-B7D7-A0E44E0B8B58}" type="datetimeFigureOut">
              <a:rPr lang="nl-NL" smtClean="0"/>
              <a:t>14-6-2023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a:extLst>
              <a:ext uri="{FF2B5EF4-FFF2-40B4-BE49-F238E27FC236}">
                <a16:creationId xmlns:a16="http://schemas.microsoft.com/office/drawing/2014/main" id="{214C5878-C4A0-D640-BF8A-1DB3DCA32ACA}"/>
              </a:ext>
            </a:extLst>
          </p:cNvPr>
          <p:cNvSpPr>
            <a:spLocks noGrp="1"/>
          </p:cNvSpPr>
          <p:nvPr>
            <p:ph type="pic" idx="13"/>
          </p:nvPr>
        </p:nvSpPr>
        <p:spPr>
          <a:xfrm>
            <a:off x="4698000" y="1369219"/>
            <a:ext cx="3852000" cy="3096000"/>
          </a:xfrm>
          <a:solidFill>
            <a:schemeClr val="bg1">
              <a:lumMod val="85000"/>
            </a:schemeClr>
          </a:solidFill>
        </p:spPr>
        <p:txBody>
          <a:bodyPr lIns="360000" tIns="360000" rIns="360000" anchor="t"/>
          <a:lstStyle>
            <a:lvl1pPr marL="0" indent="0" algn="ctr">
              <a:lnSpc>
                <a:spcPts val="2000"/>
              </a:lnSpc>
              <a:spcBef>
                <a:spcPts val="0"/>
              </a:spcBef>
              <a:buNone/>
              <a:defRPr sz="1600">
                <a:solidFill>
                  <a:schemeClr val="bg1">
                    <a:lumMod val="6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Sleep de afbeelding naar de tijdelijke aanduiding of klik op het pictogram als u een afbeelding wilt toevoegen</a:t>
            </a:r>
            <a:endParaRPr lang="en-US"/>
          </a:p>
        </p:txBody>
      </p:sp>
    </p:spTree>
    <p:extLst>
      <p:ext uri="{BB962C8B-B14F-4D97-AF65-F5344CB8AC3E}">
        <p14:creationId xmlns:p14="http://schemas.microsoft.com/office/powerpoint/2010/main" val="172054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ee afbeeldinge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CFD2F0-EF60-464C-B7D7-A0E44E0B8B58}" type="datetimeFigureOut">
              <a:rPr lang="nl-NL" smtClean="0"/>
              <a:t>14-6-2023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a:extLst>
              <a:ext uri="{FF2B5EF4-FFF2-40B4-BE49-F238E27FC236}">
                <a16:creationId xmlns:a16="http://schemas.microsoft.com/office/drawing/2014/main" id="{B031CF3D-86D1-2D4F-98DE-B9C6AAB1A49E}"/>
              </a:ext>
            </a:extLst>
          </p:cNvPr>
          <p:cNvSpPr>
            <a:spLocks noGrp="1"/>
          </p:cNvSpPr>
          <p:nvPr>
            <p:ph type="pic" idx="13" hasCustomPrompt="1"/>
          </p:nvPr>
        </p:nvSpPr>
        <p:spPr>
          <a:xfrm>
            <a:off x="593999" y="594000"/>
            <a:ext cx="3852000" cy="3956400"/>
          </a:xfrm>
          <a:solidFill>
            <a:schemeClr val="bg1">
              <a:lumMod val="85000"/>
            </a:schemeClr>
          </a:solidFill>
        </p:spPr>
        <p:txBody>
          <a:bodyPr lIns="720000" tIns="360000" rIns="720000" anchor="t"/>
          <a:lstStyle>
            <a:lvl1pPr marL="0" indent="0" algn="ctr">
              <a:lnSpc>
                <a:spcPts val="2000"/>
              </a:lnSpc>
              <a:spcBef>
                <a:spcPts val="0"/>
              </a:spcBef>
              <a:buNone/>
              <a:defRPr sz="1600">
                <a:solidFill>
                  <a:schemeClr val="bg1">
                    <a:lumMod val="6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Sleep de afbeelding naar de tijdelijke aanduiding of klik op het pictogram als u een afbeelding wilt toevoegen</a:t>
            </a:r>
            <a:endParaRPr lang="en-US"/>
          </a:p>
        </p:txBody>
      </p:sp>
      <p:sp>
        <p:nvSpPr>
          <p:cNvPr id="10" name="Picture Placeholder 2">
            <a:extLst>
              <a:ext uri="{FF2B5EF4-FFF2-40B4-BE49-F238E27FC236}">
                <a16:creationId xmlns:a16="http://schemas.microsoft.com/office/drawing/2014/main" id="{35E4186E-A141-4548-BB56-623E6D1F9E8A}"/>
              </a:ext>
            </a:extLst>
          </p:cNvPr>
          <p:cNvSpPr>
            <a:spLocks noGrp="1"/>
          </p:cNvSpPr>
          <p:nvPr>
            <p:ph type="pic" idx="14" hasCustomPrompt="1"/>
          </p:nvPr>
        </p:nvSpPr>
        <p:spPr>
          <a:xfrm>
            <a:off x="4698000" y="594000"/>
            <a:ext cx="3852000" cy="3956400"/>
          </a:xfrm>
          <a:solidFill>
            <a:schemeClr val="bg1">
              <a:lumMod val="85000"/>
            </a:schemeClr>
          </a:solidFill>
        </p:spPr>
        <p:txBody>
          <a:bodyPr lIns="720000" tIns="360000" rIns="720000" anchor="t"/>
          <a:lstStyle>
            <a:lvl1pPr marL="0" indent="0" algn="ctr">
              <a:lnSpc>
                <a:spcPts val="2000"/>
              </a:lnSpc>
              <a:spcBef>
                <a:spcPts val="0"/>
              </a:spcBef>
              <a:buNone/>
              <a:defRPr sz="1600">
                <a:solidFill>
                  <a:schemeClr val="bg1">
                    <a:lumMod val="6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Sleep de afbeelding naar de tijdelijke aanduiding of klik op het pictogram als u een afbeelding wilt toevoegen</a:t>
            </a:r>
            <a:endParaRPr lang="en-US"/>
          </a:p>
        </p:txBody>
      </p:sp>
    </p:spTree>
    <p:extLst>
      <p:ext uri="{BB962C8B-B14F-4D97-AF65-F5344CB8AC3E}">
        <p14:creationId xmlns:p14="http://schemas.microsoft.com/office/powerpoint/2010/main" val="2766124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en afbeeldin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94000" y="594000"/>
            <a:ext cx="7956000" cy="3956400"/>
          </a:xfrm>
          <a:solidFill>
            <a:schemeClr val="bg1">
              <a:lumMod val="85000"/>
            </a:schemeClr>
          </a:solidFill>
        </p:spPr>
        <p:txBody>
          <a:bodyPr lIns="1440000" tIns="360000" rIns="1440000" anchor="t"/>
          <a:lstStyle>
            <a:lvl1pPr marL="0" indent="0" algn="ctr">
              <a:lnSpc>
                <a:spcPts val="2000"/>
              </a:lnSpc>
              <a:spcBef>
                <a:spcPts val="0"/>
              </a:spcBef>
              <a:buNone/>
              <a:defRPr sz="1600">
                <a:solidFill>
                  <a:schemeClr val="bg1">
                    <a:lumMod val="6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Sleep de afbeelding naar de tijdelijke aanduiding of klik op het pictogram als u een afbeelding wilt toevoegen</a:t>
            </a:r>
            <a:endParaRPr lang="en-US"/>
          </a:p>
        </p:txBody>
      </p:sp>
      <p:sp>
        <p:nvSpPr>
          <p:cNvPr id="5" name="Date Placeholder 4"/>
          <p:cNvSpPr>
            <a:spLocks noGrp="1"/>
          </p:cNvSpPr>
          <p:nvPr>
            <p:ph type="dt" sz="half" idx="10"/>
          </p:nvPr>
        </p:nvSpPr>
        <p:spPr/>
        <p:txBody>
          <a:bodyPr/>
          <a:lstStyle/>
          <a:p>
            <a:fld id="{35CFD2F0-EF60-464C-B7D7-A0E44E0B8B58}" type="datetimeFigureOut">
              <a:rPr lang="nl-NL" smtClean="0"/>
              <a:t>14-6-2023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38566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beelding beeldvullend">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9144000" cy="5143500"/>
          </a:xfrm>
          <a:solidFill>
            <a:schemeClr val="bg1">
              <a:lumMod val="85000"/>
            </a:schemeClr>
          </a:solidFill>
        </p:spPr>
        <p:txBody>
          <a:bodyPr lIns="1440000" tIns="360000" rIns="1440000" anchor="t"/>
          <a:lstStyle>
            <a:lvl1pPr marL="0" indent="0" algn="ctr">
              <a:lnSpc>
                <a:spcPts val="2000"/>
              </a:lnSpc>
              <a:spcBef>
                <a:spcPts val="0"/>
              </a:spcBef>
              <a:buNone/>
              <a:defRPr sz="1600">
                <a:solidFill>
                  <a:schemeClr val="bg1">
                    <a:lumMod val="6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Sleep de afbeelding naar de tijdelijke aanduiding of klik op het pictogram als u een afbeelding wilt toevoegen</a:t>
            </a:r>
            <a:endParaRPr lang="en-US"/>
          </a:p>
        </p:txBody>
      </p:sp>
    </p:spTree>
    <p:extLst>
      <p:ext uri="{BB962C8B-B14F-4D97-AF65-F5344CB8AC3E}">
        <p14:creationId xmlns:p14="http://schemas.microsoft.com/office/powerpoint/2010/main" val="1884346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Titel bewerken</a:t>
            </a:r>
            <a:endParaRPr lang="en-US"/>
          </a:p>
        </p:txBody>
      </p:sp>
      <p:sp>
        <p:nvSpPr>
          <p:cNvPr id="3" name="Date Placeholder 2"/>
          <p:cNvSpPr>
            <a:spLocks noGrp="1"/>
          </p:cNvSpPr>
          <p:nvPr>
            <p:ph type="dt" sz="half" idx="10"/>
          </p:nvPr>
        </p:nvSpPr>
        <p:spPr/>
        <p:txBody>
          <a:bodyPr/>
          <a:lstStyle/>
          <a:p>
            <a:fld id="{35CFD2F0-EF60-464C-B7D7-A0E44E0B8B58}" type="datetimeFigureOut">
              <a:rPr lang="nl-NL" smtClean="0"/>
              <a:t>14-6-2023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57464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FD2F0-EF60-464C-B7D7-A0E44E0B8B58}" type="datetimeFigureOut">
              <a:rPr lang="nl-NL" smtClean="0"/>
              <a:t>14-6-2023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762351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eldia (foto 2)">
    <p:bg>
      <p:bgPr>
        <a:solidFill>
          <a:schemeClr val="bg2"/>
        </a:solidFill>
        <a:effectLst/>
      </p:bgPr>
    </p:bg>
    <p:spTree>
      <p:nvGrpSpPr>
        <p:cNvPr id="1" name=""/>
        <p:cNvGrpSpPr/>
        <p:nvPr/>
      </p:nvGrpSpPr>
      <p:grpSpPr>
        <a:xfrm>
          <a:off x="0" y="0"/>
          <a:ext cx="0" cy="0"/>
          <a:chOff x="0" y="0"/>
          <a:chExt cx="0" cy="0"/>
        </a:xfrm>
      </p:grpSpPr>
      <p:grpSp>
        <p:nvGrpSpPr>
          <p:cNvPr id="14" name="Groep 13">
            <a:extLst>
              <a:ext uri="{FF2B5EF4-FFF2-40B4-BE49-F238E27FC236}">
                <a16:creationId xmlns:a16="http://schemas.microsoft.com/office/drawing/2014/main" id="{900B9051-01C7-465F-907B-6DDF40A66391}"/>
              </a:ext>
            </a:extLst>
          </p:cNvPr>
          <p:cNvGrpSpPr/>
          <p:nvPr userDrawn="1"/>
        </p:nvGrpSpPr>
        <p:grpSpPr>
          <a:xfrm>
            <a:off x="1" y="0"/>
            <a:ext cx="9144000" cy="5143500"/>
            <a:chOff x="1155700" y="139700"/>
            <a:chExt cx="9880600" cy="6578600"/>
          </a:xfrm>
        </p:grpSpPr>
        <p:pic>
          <p:nvPicPr>
            <p:cNvPr id="12" name="Afbeelding 11" descr="Afbeelding met voorzijde, man, vrouw, vasthouden&#10;&#10;Automatisch gegenereerde beschrijving">
              <a:extLst>
                <a:ext uri="{FF2B5EF4-FFF2-40B4-BE49-F238E27FC236}">
                  <a16:creationId xmlns:a16="http://schemas.microsoft.com/office/drawing/2014/main" id="{92FBC7B7-D3D7-4763-B413-BD3A04659AA9}"/>
                </a:ext>
              </a:extLst>
            </p:cNvPr>
            <p:cNvPicPr>
              <a:picLocks noChangeAspect="1"/>
            </p:cNvPicPr>
            <p:nvPr userDrawn="1"/>
          </p:nvPicPr>
          <p:blipFill>
            <a:blip r:embed="rId2"/>
            <a:stretch>
              <a:fillRect/>
            </a:stretch>
          </p:blipFill>
          <p:spPr>
            <a:xfrm>
              <a:off x="1155700" y="139700"/>
              <a:ext cx="9880600" cy="6578600"/>
            </a:xfrm>
            <a:prstGeom prst="rect">
              <a:avLst/>
            </a:prstGeom>
          </p:spPr>
        </p:pic>
        <p:sp>
          <p:nvSpPr>
            <p:cNvPr id="13" name="Rechthoek 12">
              <a:extLst>
                <a:ext uri="{FF2B5EF4-FFF2-40B4-BE49-F238E27FC236}">
                  <a16:creationId xmlns:a16="http://schemas.microsoft.com/office/drawing/2014/main" id="{713B3D84-868E-4834-A44A-04962C588358}"/>
                </a:ext>
              </a:extLst>
            </p:cNvPr>
            <p:cNvSpPr/>
            <p:nvPr userDrawn="1"/>
          </p:nvSpPr>
          <p:spPr>
            <a:xfrm flipH="1">
              <a:off x="7473141" y="139700"/>
              <a:ext cx="3563157" cy="3695386"/>
            </a:xfrm>
            <a:prstGeom prst="rect">
              <a:avLst/>
            </a:prstGeom>
            <a:gradFill flip="none" rotWithShape="1">
              <a:gsLst>
                <a:gs pos="0">
                  <a:srgbClr val="093D4F"/>
                </a:gs>
                <a:gs pos="100000">
                  <a:srgbClr val="03151D"/>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grpSp>
      <p:sp>
        <p:nvSpPr>
          <p:cNvPr id="3" name="Ondertitel 2"/>
          <p:cNvSpPr>
            <a:spLocks noGrp="1"/>
          </p:cNvSpPr>
          <p:nvPr>
            <p:ph type="subTitle" idx="1" hasCustomPrompt="1"/>
          </p:nvPr>
        </p:nvSpPr>
        <p:spPr>
          <a:xfrm>
            <a:off x="514350" y="3181071"/>
            <a:ext cx="3743327" cy="497747"/>
          </a:xfrm>
        </p:spPr>
        <p:txBody>
          <a:bodyPr/>
          <a:lstStyle>
            <a:lvl1pPr marL="0" indent="0" algn="l">
              <a:buNone/>
              <a:defRPr sz="1350" cap="none"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err="1"/>
              <a:t>Subtitel</a:t>
            </a:r>
            <a:endParaRPr lang="en-GB"/>
          </a:p>
        </p:txBody>
      </p:sp>
      <p:sp>
        <p:nvSpPr>
          <p:cNvPr id="5" name="Tijdelijke aanduiding voor tekst 4"/>
          <p:cNvSpPr>
            <a:spLocks noGrp="1"/>
          </p:cNvSpPr>
          <p:nvPr>
            <p:ph type="body" sz="quarter" idx="10" hasCustomPrompt="1"/>
          </p:nvPr>
        </p:nvSpPr>
        <p:spPr>
          <a:xfrm>
            <a:off x="514350" y="3807724"/>
            <a:ext cx="1685926" cy="420848"/>
          </a:xfrm>
        </p:spPr>
        <p:txBody>
          <a:bodyPr>
            <a:normAutofit/>
          </a:bodyPr>
          <a:lstStyle>
            <a:lvl1pPr marL="0" indent="0">
              <a:buNone/>
              <a:defRPr sz="1200" b="1" cap="all" baseline="0">
                <a:solidFill>
                  <a:schemeClr val="bg1"/>
                </a:solidFill>
              </a:defRPr>
            </a:lvl1pPr>
          </a:lstStyle>
          <a:p>
            <a:pPr lvl="0"/>
            <a:r>
              <a:rPr lang="nl-NL"/>
              <a:t>Naam</a:t>
            </a:r>
          </a:p>
        </p:txBody>
      </p:sp>
      <p:sp>
        <p:nvSpPr>
          <p:cNvPr id="9" name="Tijdelijke aanduiding voor tekst 4"/>
          <p:cNvSpPr>
            <a:spLocks noGrp="1"/>
          </p:cNvSpPr>
          <p:nvPr>
            <p:ph type="body" sz="quarter" idx="11" hasCustomPrompt="1"/>
          </p:nvPr>
        </p:nvSpPr>
        <p:spPr>
          <a:xfrm>
            <a:off x="2571751" y="3807724"/>
            <a:ext cx="1466066" cy="420848"/>
          </a:xfrm>
        </p:spPr>
        <p:txBody>
          <a:bodyPr>
            <a:normAutofit/>
          </a:bodyPr>
          <a:lstStyle>
            <a:lvl1pPr marL="0" indent="0">
              <a:buNone/>
              <a:defRPr sz="1200" b="1" cap="all" baseline="0">
                <a:solidFill>
                  <a:schemeClr val="bg1"/>
                </a:solidFill>
              </a:defRPr>
            </a:lvl1pPr>
          </a:lstStyle>
          <a:p>
            <a:pPr lvl="0"/>
            <a:r>
              <a:rPr lang="nl-NL"/>
              <a:t>Datum</a:t>
            </a:r>
          </a:p>
        </p:txBody>
      </p:sp>
      <p:sp>
        <p:nvSpPr>
          <p:cNvPr id="6" name="Tijdelijke aanduiding voor tekst 5"/>
          <p:cNvSpPr>
            <a:spLocks noGrp="1"/>
          </p:cNvSpPr>
          <p:nvPr>
            <p:ph type="body" sz="quarter" idx="12" hasCustomPrompt="1"/>
          </p:nvPr>
        </p:nvSpPr>
        <p:spPr>
          <a:xfrm>
            <a:off x="2200276" y="3807659"/>
            <a:ext cx="371475" cy="421481"/>
          </a:xfrm>
        </p:spPr>
        <p:txBody>
          <a:bodyPr>
            <a:normAutofit/>
          </a:bodyPr>
          <a:lstStyle>
            <a:lvl1pPr marL="0" indent="0" algn="ctr">
              <a:buNone/>
              <a:defRPr sz="1200">
                <a:solidFill>
                  <a:schemeClr val="bg1"/>
                </a:solidFill>
              </a:defRPr>
            </a:lvl1pPr>
          </a:lstStyle>
          <a:p>
            <a:pPr lvl="0"/>
            <a:r>
              <a:rPr lang="en-GB"/>
              <a:t>◼</a:t>
            </a:r>
          </a:p>
        </p:txBody>
      </p:sp>
      <p:sp>
        <p:nvSpPr>
          <p:cNvPr id="2" name="Titel 1"/>
          <p:cNvSpPr>
            <a:spLocks noGrp="1"/>
          </p:cNvSpPr>
          <p:nvPr>
            <p:ph type="ctrTitle" hasCustomPrompt="1"/>
          </p:nvPr>
        </p:nvSpPr>
        <p:spPr>
          <a:xfrm>
            <a:off x="514350" y="1321315"/>
            <a:ext cx="4571069" cy="1790700"/>
          </a:xfrm>
        </p:spPr>
        <p:txBody>
          <a:bodyPr anchor="b">
            <a:noAutofit/>
          </a:bodyPr>
          <a:lstStyle>
            <a:lvl1pPr algn="l">
              <a:defRPr sz="3300" b="0" cap="none" baseline="0">
                <a:solidFill>
                  <a:schemeClr val="bg1"/>
                </a:solidFill>
              </a:defRPr>
            </a:lvl1pPr>
          </a:lstStyle>
          <a:p>
            <a:r>
              <a:rPr lang="en-GB" err="1"/>
              <a:t>Titel</a:t>
            </a:r>
            <a:endParaRPr lang="en-GB"/>
          </a:p>
        </p:txBody>
      </p:sp>
      <p:grpSp>
        <p:nvGrpSpPr>
          <p:cNvPr id="69" name="Groep 68">
            <a:extLst>
              <a:ext uri="{FF2B5EF4-FFF2-40B4-BE49-F238E27FC236}">
                <a16:creationId xmlns:a16="http://schemas.microsoft.com/office/drawing/2014/main" id="{4E16D7E8-40FA-4269-9739-5F263742FD84}"/>
              </a:ext>
            </a:extLst>
          </p:cNvPr>
          <p:cNvGrpSpPr/>
          <p:nvPr userDrawn="1"/>
        </p:nvGrpSpPr>
        <p:grpSpPr>
          <a:xfrm>
            <a:off x="1382123" y="163036"/>
            <a:ext cx="4570784" cy="2889964"/>
            <a:chOff x="1693298" y="217381"/>
            <a:chExt cx="6094378" cy="3853285"/>
          </a:xfrm>
        </p:grpSpPr>
        <p:sp>
          <p:nvSpPr>
            <p:cNvPr id="4" name="Rechthoek 3">
              <a:extLst>
                <a:ext uri="{FF2B5EF4-FFF2-40B4-BE49-F238E27FC236}">
                  <a16:creationId xmlns:a16="http://schemas.microsoft.com/office/drawing/2014/main" id="{46030D68-FA8F-404E-9906-41B0A7661A2D}"/>
                </a:ext>
              </a:extLst>
            </p:cNvPr>
            <p:cNvSpPr/>
            <p:nvPr userDrawn="1"/>
          </p:nvSpPr>
          <p:spPr>
            <a:xfrm>
              <a:off x="2319251" y="593201"/>
              <a:ext cx="4490111" cy="2387600"/>
            </a:xfrm>
            <a:prstGeom prst="rect">
              <a:avLst/>
            </a:prstGeom>
            <a:gradFill>
              <a:gsLst>
                <a:gs pos="39000">
                  <a:srgbClr val="08303F"/>
                </a:gs>
                <a:gs pos="0">
                  <a:srgbClr val="06222F"/>
                </a:gs>
                <a:gs pos="100000">
                  <a:srgbClr val="093D4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grpSp>
          <p:nvGrpSpPr>
            <p:cNvPr id="32" name="Group 5">
              <a:extLst>
                <a:ext uri="{FF2B5EF4-FFF2-40B4-BE49-F238E27FC236}">
                  <a16:creationId xmlns:a16="http://schemas.microsoft.com/office/drawing/2014/main" id="{50741612-AAAB-44EA-A1D9-40912D2564D7}"/>
                </a:ext>
              </a:extLst>
            </p:cNvPr>
            <p:cNvGrpSpPr/>
            <p:nvPr userDrawn="1"/>
          </p:nvGrpSpPr>
          <p:grpSpPr>
            <a:xfrm>
              <a:off x="1708226" y="217381"/>
              <a:ext cx="5984209" cy="3853285"/>
              <a:chOff x="3561557" y="2936567"/>
              <a:chExt cx="5068888" cy="3263902"/>
            </a:xfrm>
          </p:grpSpPr>
          <p:sp>
            <p:nvSpPr>
              <p:cNvPr id="33" name="Freeform 69">
                <a:extLst>
                  <a:ext uri="{FF2B5EF4-FFF2-40B4-BE49-F238E27FC236}">
                    <a16:creationId xmlns:a16="http://schemas.microsoft.com/office/drawing/2014/main" id="{9C62E3B2-27DA-497B-A3D2-86DCB1ADD09C}"/>
                  </a:ext>
                </a:extLst>
              </p:cNvPr>
              <p:cNvSpPr>
                <a:spLocks/>
              </p:cNvSpPr>
              <p:nvPr/>
            </p:nvSpPr>
            <p:spPr bwMode="auto">
              <a:xfrm rot="5400000">
                <a:off x="3843338" y="4286737"/>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814E7E">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34" name="Freeform 70">
                <a:extLst>
                  <a:ext uri="{FF2B5EF4-FFF2-40B4-BE49-F238E27FC236}">
                    <a16:creationId xmlns:a16="http://schemas.microsoft.com/office/drawing/2014/main" id="{97B5521D-CB8A-4E26-BDBC-57B62DE7C78A}"/>
                  </a:ext>
                </a:extLst>
              </p:cNvPr>
              <p:cNvSpPr>
                <a:spLocks/>
              </p:cNvSpPr>
              <p:nvPr/>
            </p:nvSpPr>
            <p:spPr bwMode="auto">
              <a:xfrm rot="5400000">
                <a:off x="3703638" y="3686662"/>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BA8EB8"/>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35" name="Freeform 71">
                <a:extLst>
                  <a:ext uri="{FF2B5EF4-FFF2-40B4-BE49-F238E27FC236}">
                    <a16:creationId xmlns:a16="http://schemas.microsoft.com/office/drawing/2014/main" id="{7889254E-8BE3-435B-BD4C-BB2A68EEE366}"/>
                  </a:ext>
                </a:extLst>
              </p:cNvPr>
              <p:cNvSpPr>
                <a:spLocks/>
              </p:cNvSpPr>
              <p:nvPr/>
            </p:nvSpPr>
            <p:spPr bwMode="auto">
              <a:xfrm rot="5400000">
                <a:off x="3701257" y="4427231"/>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814E7E"/>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36" name="Freeform 72">
                <a:extLst>
                  <a:ext uri="{FF2B5EF4-FFF2-40B4-BE49-F238E27FC236}">
                    <a16:creationId xmlns:a16="http://schemas.microsoft.com/office/drawing/2014/main" id="{A74AE439-462D-4128-B01B-386D18B8E456}"/>
                  </a:ext>
                </a:extLst>
              </p:cNvPr>
              <p:cNvSpPr>
                <a:spLocks/>
              </p:cNvSpPr>
              <p:nvPr/>
            </p:nvSpPr>
            <p:spPr bwMode="auto">
              <a:xfrm rot="5400000">
                <a:off x="4348957" y="4390718"/>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rgbClr val="0095CD">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37" name="Freeform 73">
                <a:extLst>
                  <a:ext uri="{FF2B5EF4-FFF2-40B4-BE49-F238E27FC236}">
                    <a16:creationId xmlns:a16="http://schemas.microsoft.com/office/drawing/2014/main" id="{C0858374-F341-41AB-ACC7-87052C17E6C7}"/>
                  </a:ext>
                </a:extLst>
              </p:cNvPr>
              <p:cNvSpPr>
                <a:spLocks/>
              </p:cNvSpPr>
              <p:nvPr/>
            </p:nvSpPr>
            <p:spPr bwMode="auto">
              <a:xfrm rot="5400000">
                <a:off x="4452145" y="3484256"/>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rgbClr val="0095CD">
                  <a:lumMod val="60000"/>
                  <a:lumOff val="40000"/>
                </a:srgbClr>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38" name="Freeform 74">
                <a:extLst>
                  <a:ext uri="{FF2B5EF4-FFF2-40B4-BE49-F238E27FC236}">
                    <a16:creationId xmlns:a16="http://schemas.microsoft.com/office/drawing/2014/main" id="{14595E04-F72A-48B7-82CF-D2898E534EA0}"/>
                  </a:ext>
                </a:extLst>
              </p:cNvPr>
              <p:cNvSpPr>
                <a:spLocks/>
              </p:cNvSpPr>
              <p:nvPr/>
            </p:nvSpPr>
            <p:spPr bwMode="auto">
              <a:xfrm rot="5400000">
                <a:off x="4450557" y="4670118"/>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rgbClr val="0095CD"/>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39" name="Freeform 75">
                <a:extLst>
                  <a:ext uri="{FF2B5EF4-FFF2-40B4-BE49-F238E27FC236}">
                    <a16:creationId xmlns:a16="http://schemas.microsoft.com/office/drawing/2014/main" id="{7C9476D6-F0AD-46CE-B783-FCDF9B76FC2B}"/>
                  </a:ext>
                </a:extLst>
              </p:cNvPr>
              <p:cNvSpPr>
                <a:spLocks/>
              </p:cNvSpPr>
              <p:nvPr/>
            </p:nvSpPr>
            <p:spPr bwMode="auto">
              <a:xfrm rot="5400000">
                <a:off x="6866731" y="4287530"/>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rgbClr val="324D5E">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0" name="Freeform 76">
                <a:extLst>
                  <a:ext uri="{FF2B5EF4-FFF2-40B4-BE49-F238E27FC236}">
                    <a16:creationId xmlns:a16="http://schemas.microsoft.com/office/drawing/2014/main" id="{EA602964-D516-4270-81E9-4296E083CC4C}"/>
                  </a:ext>
                </a:extLst>
              </p:cNvPr>
              <p:cNvSpPr>
                <a:spLocks/>
              </p:cNvSpPr>
              <p:nvPr/>
            </p:nvSpPr>
            <p:spPr bwMode="auto">
              <a:xfrm rot="5400000">
                <a:off x="7750176" y="3686662"/>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rgbClr val="324D5E">
                  <a:lumMod val="40000"/>
                  <a:lumOff val="60000"/>
                </a:srgbClr>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1" name="Freeform 77">
                <a:extLst>
                  <a:ext uri="{FF2B5EF4-FFF2-40B4-BE49-F238E27FC236}">
                    <a16:creationId xmlns:a16="http://schemas.microsoft.com/office/drawing/2014/main" id="{5FF843E6-63F7-4921-9690-50EE1224F166}"/>
                  </a:ext>
                </a:extLst>
              </p:cNvPr>
              <p:cNvSpPr>
                <a:spLocks/>
              </p:cNvSpPr>
              <p:nvPr/>
            </p:nvSpPr>
            <p:spPr bwMode="auto">
              <a:xfrm rot="5400000">
                <a:off x="7747795" y="4427231"/>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rgbClr val="324D5E"/>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2" name="Freeform 78">
                <a:extLst>
                  <a:ext uri="{FF2B5EF4-FFF2-40B4-BE49-F238E27FC236}">
                    <a16:creationId xmlns:a16="http://schemas.microsoft.com/office/drawing/2014/main" id="{38DCDD9C-15D3-4AD3-A083-B585BCB13B95}"/>
                  </a:ext>
                </a:extLst>
              </p:cNvPr>
              <p:cNvSpPr>
                <a:spLocks/>
              </p:cNvSpPr>
              <p:nvPr/>
            </p:nvSpPr>
            <p:spPr bwMode="auto">
              <a:xfrm rot="5400000">
                <a:off x="5469732" y="4390718"/>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rgbClr val="7BB21B">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3" name="Freeform 79">
                <a:extLst>
                  <a:ext uri="{FF2B5EF4-FFF2-40B4-BE49-F238E27FC236}">
                    <a16:creationId xmlns:a16="http://schemas.microsoft.com/office/drawing/2014/main" id="{B4ED4559-9342-4D1C-9D39-DD4CDB75FDE3}"/>
                  </a:ext>
                </a:extLst>
              </p:cNvPr>
              <p:cNvSpPr>
                <a:spLocks/>
              </p:cNvSpPr>
              <p:nvPr/>
            </p:nvSpPr>
            <p:spPr bwMode="auto">
              <a:xfrm rot="5400000">
                <a:off x="6554788" y="3485049"/>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rgbClr val="7BB21B"/>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4" name="Freeform 80">
                <a:extLst>
                  <a:ext uri="{FF2B5EF4-FFF2-40B4-BE49-F238E27FC236}">
                    <a16:creationId xmlns:a16="http://schemas.microsoft.com/office/drawing/2014/main" id="{8DC819C6-1CC9-4193-9CB3-F7EDDA87C614}"/>
                  </a:ext>
                </a:extLst>
              </p:cNvPr>
              <p:cNvSpPr>
                <a:spLocks/>
              </p:cNvSpPr>
              <p:nvPr/>
            </p:nvSpPr>
            <p:spPr bwMode="auto">
              <a:xfrm rot="5400000">
                <a:off x="6553201" y="4670912"/>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rgbClr val="7BB21B">
                  <a:lumMod val="75000"/>
                </a:srgbClr>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5" name="Freeform 81">
                <a:extLst>
                  <a:ext uri="{FF2B5EF4-FFF2-40B4-BE49-F238E27FC236}">
                    <a16:creationId xmlns:a16="http://schemas.microsoft.com/office/drawing/2014/main" id="{039CC178-63CF-4D91-BE15-CF46D45B6019}"/>
                  </a:ext>
                </a:extLst>
              </p:cNvPr>
              <p:cNvSpPr>
                <a:spLocks/>
              </p:cNvSpPr>
              <p:nvPr/>
            </p:nvSpPr>
            <p:spPr bwMode="auto">
              <a:xfrm rot="5400000">
                <a:off x="5274469" y="3242955"/>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F3D400"/>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6" name="Freeform 82">
                <a:extLst>
                  <a:ext uri="{FF2B5EF4-FFF2-40B4-BE49-F238E27FC236}">
                    <a16:creationId xmlns:a16="http://schemas.microsoft.com/office/drawing/2014/main" id="{7815F9D1-5FC9-4F16-88DE-AA136E8D65DD}"/>
                  </a:ext>
                </a:extLst>
              </p:cNvPr>
              <p:cNvSpPr>
                <a:spLocks/>
              </p:cNvSpPr>
              <p:nvPr/>
            </p:nvSpPr>
            <p:spPr bwMode="auto">
              <a:xfrm rot="5400000">
                <a:off x="5272882" y="4874906"/>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FFC000"/>
              </a:solidFill>
              <a:ln>
                <a:noFill/>
              </a:ln>
              <a:effectLst>
                <a:glow rad="228600">
                  <a:schemeClr val="accent6">
                    <a:satMod val="175000"/>
                    <a:alpha val="40000"/>
                  </a:schemeClr>
                </a:glow>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7" name="Freeform 83">
                <a:extLst>
                  <a:ext uri="{FF2B5EF4-FFF2-40B4-BE49-F238E27FC236}">
                    <a16:creationId xmlns:a16="http://schemas.microsoft.com/office/drawing/2014/main" id="{71942EE0-1FF8-4C20-B8F4-244BDE02341E}"/>
                  </a:ext>
                </a:extLst>
              </p:cNvPr>
              <p:cNvSpPr>
                <a:spLocks/>
              </p:cNvSpPr>
              <p:nvPr/>
            </p:nvSpPr>
            <p:spPr bwMode="auto">
              <a:xfrm rot="5400000">
                <a:off x="8252620" y="4197043"/>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8" name="Freeform 84">
                <a:extLst>
                  <a:ext uri="{FF2B5EF4-FFF2-40B4-BE49-F238E27FC236}">
                    <a16:creationId xmlns:a16="http://schemas.microsoft.com/office/drawing/2014/main" id="{27470BA1-D7D2-4D7C-8059-40DF046FD715}"/>
                  </a:ext>
                </a:extLst>
              </p:cNvPr>
              <p:cNvSpPr>
                <a:spLocks/>
              </p:cNvSpPr>
              <p:nvPr/>
            </p:nvSpPr>
            <p:spPr bwMode="auto">
              <a:xfrm rot="5400000">
                <a:off x="7228682" y="4166880"/>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49" name="Freeform 85">
                <a:extLst>
                  <a:ext uri="{FF2B5EF4-FFF2-40B4-BE49-F238E27FC236}">
                    <a16:creationId xmlns:a16="http://schemas.microsoft.com/office/drawing/2014/main" id="{511EA597-E492-4F13-9873-2FEAF736DA27}"/>
                  </a:ext>
                </a:extLst>
              </p:cNvPr>
              <p:cNvSpPr>
                <a:spLocks/>
              </p:cNvSpPr>
              <p:nvPr/>
            </p:nvSpPr>
            <p:spPr bwMode="auto">
              <a:xfrm rot="5400000">
                <a:off x="3926682" y="4197043"/>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0" name="Freeform 86">
                <a:extLst>
                  <a:ext uri="{FF2B5EF4-FFF2-40B4-BE49-F238E27FC236}">
                    <a16:creationId xmlns:a16="http://schemas.microsoft.com/office/drawing/2014/main" id="{03A3361A-1EA4-466C-BE2F-8BB28CDEBBE8}"/>
                  </a:ext>
                </a:extLst>
              </p:cNvPr>
              <p:cNvSpPr>
                <a:spLocks/>
              </p:cNvSpPr>
              <p:nvPr/>
            </p:nvSpPr>
            <p:spPr bwMode="auto">
              <a:xfrm rot="5400000">
                <a:off x="4949032" y="4166880"/>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1" name="Freeform 87">
                <a:extLst>
                  <a:ext uri="{FF2B5EF4-FFF2-40B4-BE49-F238E27FC236}">
                    <a16:creationId xmlns:a16="http://schemas.microsoft.com/office/drawing/2014/main" id="{EF9573FD-D200-4203-92C3-69BA72A6B5C9}"/>
                  </a:ext>
                </a:extLst>
              </p:cNvPr>
              <p:cNvSpPr>
                <a:spLocks/>
              </p:cNvSpPr>
              <p:nvPr/>
            </p:nvSpPr>
            <p:spPr bwMode="auto">
              <a:xfrm rot="5400000">
                <a:off x="6083301" y="4059724"/>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2" name="Freeform 88">
                <a:extLst>
                  <a:ext uri="{FF2B5EF4-FFF2-40B4-BE49-F238E27FC236}">
                    <a16:creationId xmlns:a16="http://schemas.microsoft.com/office/drawing/2014/main" id="{4CE7EDE0-73D9-4496-8A97-68EDE921C4CB}"/>
                  </a:ext>
                </a:extLst>
              </p:cNvPr>
              <p:cNvSpPr>
                <a:spLocks/>
              </p:cNvSpPr>
              <p:nvPr/>
            </p:nvSpPr>
            <p:spPr bwMode="auto">
              <a:xfrm rot="5400000">
                <a:off x="7663657" y="4343093"/>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3" name="Freeform 89">
                <a:extLst>
                  <a:ext uri="{FF2B5EF4-FFF2-40B4-BE49-F238E27FC236}">
                    <a16:creationId xmlns:a16="http://schemas.microsoft.com/office/drawing/2014/main" id="{1C58EB0E-F6CC-4946-9276-56A60063A97F}"/>
                  </a:ext>
                </a:extLst>
              </p:cNvPr>
              <p:cNvSpPr>
                <a:spLocks/>
              </p:cNvSpPr>
              <p:nvPr/>
            </p:nvSpPr>
            <p:spPr bwMode="auto">
              <a:xfrm rot="5400000">
                <a:off x="7012781" y="4424055"/>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4" name="Freeform 90">
                <a:extLst>
                  <a:ext uri="{FF2B5EF4-FFF2-40B4-BE49-F238E27FC236}">
                    <a16:creationId xmlns:a16="http://schemas.microsoft.com/office/drawing/2014/main" id="{D8C253AB-5059-4441-B29F-88207AE189C4}"/>
                  </a:ext>
                </a:extLst>
              </p:cNvPr>
              <p:cNvSpPr>
                <a:spLocks/>
              </p:cNvSpPr>
              <p:nvPr/>
            </p:nvSpPr>
            <p:spPr bwMode="auto">
              <a:xfrm rot="5400000">
                <a:off x="6266657" y="4384368"/>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5" name="Freeform 91">
                <a:extLst>
                  <a:ext uri="{FF2B5EF4-FFF2-40B4-BE49-F238E27FC236}">
                    <a16:creationId xmlns:a16="http://schemas.microsoft.com/office/drawing/2014/main" id="{BDE82499-04A0-4186-983E-B9004D1A7C7D}"/>
                  </a:ext>
                </a:extLst>
              </p:cNvPr>
              <p:cNvSpPr>
                <a:spLocks/>
              </p:cNvSpPr>
              <p:nvPr/>
            </p:nvSpPr>
            <p:spPr bwMode="auto">
              <a:xfrm rot="5400000">
                <a:off x="5568157" y="4471681"/>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6" name="Freeform 92">
                <a:extLst>
                  <a:ext uri="{FF2B5EF4-FFF2-40B4-BE49-F238E27FC236}">
                    <a16:creationId xmlns:a16="http://schemas.microsoft.com/office/drawing/2014/main" id="{D125E9C9-0320-430E-AA87-41FD0F99ECD5}"/>
                  </a:ext>
                </a:extLst>
              </p:cNvPr>
              <p:cNvSpPr>
                <a:spLocks/>
              </p:cNvSpPr>
              <p:nvPr/>
            </p:nvSpPr>
            <p:spPr bwMode="auto">
              <a:xfrm rot="5400000">
                <a:off x="3047207" y="4343093"/>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7" name="Freeform 93">
                <a:extLst>
                  <a:ext uri="{FF2B5EF4-FFF2-40B4-BE49-F238E27FC236}">
                    <a16:creationId xmlns:a16="http://schemas.microsoft.com/office/drawing/2014/main" id="{E57F0EFD-5085-41BE-AED1-DD17717F35A8}"/>
                  </a:ext>
                </a:extLst>
              </p:cNvPr>
              <p:cNvSpPr>
                <a:spLocks/>
              </p:cNvSpPr>
              <p:nvPr/>
            </p:nvSpPr>
            <p:spPr bwMode="auto">
              <a:xfrm rot="5400000">
                <a:off x="3698081" y="4424055"/>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8" name="Freeform 94">
                <a:extLst>
                  <a:ext uri="{FF2B5EF4-FFF2-40B4-BE49-F238E27FC236}">
                    <a16:creationId xmlns:a16="http://schemas.microsoft.com/office/drawing/2014/main" id="{6AA7E624-2759-42D8-9D3D-87481E79001B}"/>
                  </a:ext>
                </a:extLst>
              </p:cNvPr>
              <p:cNvSpPr>
                <a:spLocks/>
              </p:cNvSpPr>
              <p:nvPr/>
            </p:nvSpPr>
            <p:spPr bwMode="auto">
              <a:xfrm rot="5400000">
                <a:off x="3552825" y="4383574"/>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59" name="Freeform 95">
                <a:extLst>
                  <a:ext uri="{FF2B5EF4-FFF2-40B4-BE49-F238E27FC236}">
                    <a16:creationId xmlns:a16="http://schemas.microsoft.com/office/drawing/2014/main" id="{A531F82A-C462-4718-B0FA-8693821693D9}"/>
                  </a:ext>
                </a:extLst>
              </p:cNvPr>
              <p:cNvSpPr>
                <a:spLocks/>
              </p:cNvSpPr>
              <p:nvPr/>
            </p:nvSpPr>
            <p:spPr bwMode="auto">
              <a:xfrm rot="5400000">
                <a:off x="4252120" y="4471681"/>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0" name="Freeform 96">
                <a:extLst>
                  <a:ext uri="{FF2B5EF4-FFF2-40B4-BE49-F238E27FC236}">
                    <a16:creationId xmlns:a16="http://schemas.microsoft.com/office/drawing/2014/main" id="{4548DF1D-7661-4B64-BAFB-6141C5BFB591}"/>
                  </a:ext>
                </a:extLst>
              </p:cNvPr>
              <p:cNvSpPr>
                <a:spLocks/>
              </p:cNvSpPr>
              <p:nvPr/>
            </p:nvSpPr>
            <p:spPr bwMode="auto">
              <a:xfrm rot="5400000">
                <a:off x="4868863" y="4470886"/>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1" name="Freeform 97">
                <a:extLst>
                  <a:ext uri="{FF2B5EF4-FFF2-40B4-BE49-F238E27FC236}">
                    <a16:creationId xmlns:a16="http://schemas.microsoft.com/office/drawing/2014/main" id="{8D2F87E2-E1B1-49E5-96F8-9F09CE61645B}"/>
                  </a:ext>
                </a:extLst>
              </p:cNvPr>
              <p:cNvSpPr>
                <a:spLocks/>
              </p:cNvSpPr>
              <p:nvPr/>
            </p:nvSpPr>
            <p:spPr bwMode="auto">
              <a:xfrm rot="5400000">
                <a:off x="4043363" y="4474061"/>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ysClr val="window" lastClr="FFFFFF">
                  <a:alpha val="25000"/>
                </a:sysClr>
              </a:solidFill>
              <a:ln>
                <a:noFill/>
              </a:ln>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grpSp>
        <p:sp>
          <p:nvSpPr>
            <p:cNvPr id="62" name="Freeform 70">
              <a:extLst>
                <a:ext uri="{FF2B5EF4-FFF2-40B4-BE49-F238E27FC236}">
                  <a16:creationId xmlns:a16="http://schemas.microsoft.com/office/drawing/2014/main" id="{85B130BA-5AA8-4766-B60D-2C2463E814EB}"/>
                </a:ext>
              </a:extLst>
            </p:cNvPr>
            <p:cNvSpPr>
              <a:spLocks/>
            </p:cNvSpPr>
            <p:nvPr userDrawn="1"/>
          </p:nvSpPr>
          <p:spPr bwMode="auto">
            <a:xfrm rot="5400000">
              <a:off x="1861035" y="1112295"/>
              <a:ext cx="871487" cy="1206962"/>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BA8EB8"/>
            </a:solidFill>
            <a:ln>
              <a:noFill/>
            </a:ln>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3" name="Freeform 73">
              <a:extLst>
                <a:ext uri="{FF2B5EF4-FFF2-40B4-BE49-F238E27FC236}">
                  <a16:creationId xmlns:a16="http://schemas.microsoft.com/office/drawing/2014/main" id="{FC6ED39D-96FC-4B19-92C0-E03AE83ED18C}"/>
                </a:ext>
              </a:extLst>
            </p:cNvPr>
            <p:cNvSpPr>
              <a:spLocks/>
            </p:cNvSpPr>
            <p:nvPr userDrawn="1"/>
          </p:nvSpPr>
          <p:spPr bwMode="auto">
            <a:xfrm rot="5400000">
              <a:off x="2748386" y="863211"/>
              <a:ext cx="1398127" cy="1158234"/>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rgbClr val="0095CD">
                <a:lumMod val="60000"/>
                <a:lumOff val="40000"/>
              </a:srgbClr>
            </a:solidFill>
            <a:ln>
              <a:noFill/>
            </a:ln>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4" name="Freeform 81">
              <a:extLst>
                <a:ext uri="{FF2B5EF4-FFF2-40B4-BE49-F238E27FC236}">
                  <a16:creationId xmlns:a16="http://schemas.microsoft.com/office/drawing/2014/main" id="{726E1EF4-700B-482F-A264-8D2D60B79355}"/>
                </a:ext>
              </a:extLst>
            </p:cNvPr>
            <p:cNvSpPr>
              <a:spLocks/>
            </p:cNvSpPr>
            <p:nvPr userDrawn="1"/>
          </p:nvSpPr>
          <p:spPr bwMode="auto">
            <a:xfrm rot="5400000">
              <a:off x="3732321" y="591449"/>
              <a:ext cx="1924768" cy="1201340"/>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F3D400"/>
            </a:solidFill>
            <a:ln>
              <a:noFill/>
            </a:ln>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5" name="Freeform 79">
              <a:extLst>
                <a:ext uri="{FF2B5EF4-FFF2-40B4-BE49-F238E27FC236}">
                  <a16:creationId xmlns:a16="http://schemas.microsoft.com/office/drawing/2014/main" id="{579EF211-40CD-455D-AF9F-20E6A9E9E290}"/>
                </a:ext>
              </a:extLst>
            </p:cNvPr>
            <p:cNvSpPr>
              <a:spLocks/>
            </p:cNvSpPr>
            <p:nvPr userDrawn="1"/>
          </p:nvSpPr>
          <p:spPr bwMode="auto">
            <a:xfrm rot="5400000">
              <a:off x="5249506" y="864906"/>
              <a:ext cx="1398127" cy="1156360"/>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rgbClr val="7BB21B"/>
            </a:solidFill>
            <a:ln>
              <a:noFill/>
            </a:ln>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6" name="Freeform 76">
              <a:extLst>
                <a:ext uri="{FF2B5EF4-FFF2-40B4-BE49-F238E27FC236}">
                  <a16:creationId xmlns:a16="http://schemas.microsoft.com/office/drawing/2014/main" id="{CEDC7661-8527-4326-9787-0A316E4C45F2}"/>
                </a:ext>
              </a:extLst>
            </p:cNvPr>
            <p:cNvSpPr>
              <a:spLocks/>
            </p:cNvSpPr>
            <p:nvPr userDrawn="1"/>
          </p:nvSpPr>
          <p:spPr bwMode="auto">
            <a:xfrm rot="5400000">
              <a:off x="6653210" y="1112295"/>
              <a:ext cx="871487" cy="1206962"/>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rgbClr val="324D5E">
                <a:lumMod val="40000"/>
                <a:lumOff val="60000"/>
              </a:srgbClr>
            </a:solidFill>
            <a:ln>
              <a:noFill/>
            </a:ln>
            <a:effec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srgbClr val="273339"/>
                </a:solidFill>
                <a:effectLst/>
                <a:uLnTx/>
                <a:uFillTx/>
                <a:latin typeface="Calibri" panose="020F0502020204030204"/>
              </a:endParaRPr>
            </a:p>
          </p:txBody>
        </p:sp>
        <p:sp>
          <p:nvSpPr>
            <p:cNvPr id="67" name="Tekstvak 66">
              <a:extLst>
                <a:ext uri="{FF2B5EF4-FFF2-40B4-BE49-F238E27FC236}">
                  <a16:creationId xmlns:a16="http://schemas.microsoft.com/office/drawing/2014/main" id="{F910B5F2-C7BD-49EB-86AC-98B45EACEBA0}"/>
                </a:ext>
              </a:extLst>
            </p:cNvPr>
            <p:cNvSpPr txBox="1"/>
            <p:nvPr userDrawn="1"/>
          </p:nvSpPr>
          <p:spPr>
            <a:xfrm>
              <a:off x="2824045" y="1374292"/>
              <a:ext cx="4963631" cy="1477328"/>
            </a:xfrm>
            <a:prstGeom prst="rect">
              <a:avLst/>
            </a:prstGeom>
            <a:noFill/>
          </p:spPr>
          <p:txBody>
            <a:bodyPr wrap="square" rtlCol="0" anchor="ctr">
              <a:spAutoFit/>
            </a:bodyPr>
            <a:lstStyle/>
            <a:p>
              <a:pPr marL="0" indent="0">
                <a:spcAft>
                  <a:spcPts val="450"/>
                </a:spcAft>
                <a:buClr>
                  <a:schemeClr val="tx2"/>
                </a:buClr>
                <a:buFont typeface="Wingdings" charset="2"/>
                <a:buNone/>
              </a:pPr>
              <a:r>
                <a:rPr lang="nl-NL" sz="6600" b="1" err="1">
                  <a:solidFill>
                    <a:schemeClr val="bg1"/>
                  </a:solidFill>
                </a:rPr>
                <a:t>NBility</a:t>
              </a:r>
              <a:endParaRPr lang="nl-NL" sz="6600" b="1">
                <a:solidFill>
                  <a:schemeClr val="bg1"/>
                </a:solidFill>
              </a:endParaRPr>
            </a:p>
          </p:txBody>
        </p:sp>
      </p:grpSp>
    </p:spTree>
    <p:extLst>
      <p:ext uri="{BB962C8B-B14F-4D97-AF65-F5344CB8AC3E}">
        <p14:creationId xmlns:p14="http://schemas.microsoft.com/office/powerpoint/2010/main" val="3633768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stijl te bewerken</a:t>
            </a:r>
            <a:endParaRPr lang="en-GB"/>
          </a:p>
        </p:txBody>
      </p:sp>
      <p:sp>
        <p:nvSpPr>
          <p:cNvPr id="4" name="Tijdelijke aanduiding voor datum 3"/>
          <p:cNvSpPr>
            <a:spLocks noGrp="1"/>
          </p:cNvSpPr>
          <p:nvPr>
            <p:ph type="dt" sz="half" idx="10"/>
          </p:nvPr>
        </p:nvSpPr>
        <p:spPr/>
        <p:txBody>
          <a:bodyPr/>
          <a:lstStyle/>
          <a:p>
            <a:endParaRPr lang="en-GB"/>
          </a:p>
        </p:txBody>
      </p:sp>
      <p:sp>
        <p:nvSpPr>
          <p:cNvPr id="5" name="Tijdelijke aanduiding voor voettekst 4"/>
          <p:cNvSpPr>
            <a:spLocks noGrp="1"/>
          </p:cNvSpPr>
          <p:nvPr>
            <p:ph type="ftr" sz="quarter" idx="11"/>
          </p:nvPr>
        </p:nvSpPr>
        <p:spPr/>
        <p:txBody>
          <a:bodyPr/>
          <a:lstStyle/>
          <a:p>
            <a:endParaRPr lang="en-GB"/>
          </a:p>
        </p:txBody>
      </p:sp>
      <p:sp>
        <p:nvSpPr>
          <p:cNvPr id="7" name="Tijdelijke aanduiding voor inhoud 6"/>
          <p:cNvSpPr>
            <a:spLocks noGrp="1"/>
          </p:cNvSpPr>
          <p:nvPr>
            <p:ph sz="quarter" idx="14"/>
          </p:nvPr>
        </p:nvSpPr>
        <p:spPr>
          <a:xfrm>
            <a:off x="512999" y="1172766"/>
            <a:ext cx="8109507" cy="34671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49698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2000" y="1656000"/>
            <a:ext cx="6840000" cy="1800000"/>
          </a:xfrm>
        </p:spPr>
        <p:txBody>
          <a:bodyPr anchor="b" anchorCtr="0"/>
          <a:lstStyle>
            <a:lvl1pPr algn="l">
              <a:defRPr sz="5000" b="1">
                <a:solidFill>
                  <a:schemeClr val="bg1"/>
                </a:solidFill>
              </a:defRPr>
            </a:lvl1pPr>
          </a:lstStyle>
          <a:p>
            <a:r>
              <a:rPr lang="nl-NL"/>
              <a:t>Titel bewerken</a:t>
            </a:r>
            <a:endParaRPr lang="en-US"/>
          </a:p>
        </p:txBody>
      </p:sp>
      <p:sp>
        <p:nvSpPr>
          <p:cNvPr id="3" name="Subtitle 2"/>
          <p:cNvSpPr>
            <a:spLocks noGrp="1"/>
          </p:cNvSpPr>
          <p:nvPr>
            <p:ph type="subTitle" idx="1" hasCustomPrompt="1"/>
          </p:nvPr>
        </p:nvSpPr>
        <p:spPr>
          <a:xfrm>
            <a:off x="1152000" y="3852000"/>
            <a:ext cx="6840000" cy="792000"/>
          </a:xfrm>
        </p:spPr>
        <p:txBody>
          <a:bodyPr anchor="t" anchorCtr="0"/>
          <a:lstStyle>
            <a:lvl1pPr marL="0" indent="0" algn="l">
              <a:lnSpc>
                <a:spcPct val="95000"/>
              </a:lnSpc>
              <a:buNone/>
              <a:defRPr sz="2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subtitel te bewerken</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35CFD2F0-EF60-464C-B7D7-A0E44E0B8B58}" type="datetimeFigureOut">
              <a:rPr lang="nl-NL" smtClean="0"/>
              <a:pPr/>
              <a:t>14-6-2023</a:t>
            </a:fld>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35373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dia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2000" y="1656000"/>
            <a:ext cx="6840000" cy="1800000"/>
          </a:xfrm>
        </p:spPr>
        <p:txBody>
          <a:bodyPr anchor="b" anchorCtr="0"/>
          <a:lstStyle>
            <a:lvl1pPr algn="l">
              <a:defRPr sz="5000" b="1">
                <a:solidFill>
                  <a:schemeClr val="bg1"/>
                </a:solidFill>
              </a:defRPr>
            </a:lvl1pPr>
          </a:lstStyle>
          <a:p>
            <a:r>
              <a:rPr lang="nl-NL"/>
              <a:t>Titel bewerken</a:t>
            </a:r>
            <a:endParaRPr lang="en-US"/>
          </a:p>
        </p:txBody>
      </p:sp>
      <p:sp>
        <p:nvSpPr>
          <p:cNvPr id="3" name="Subtitle 2"/>
          <p:cNvSpPr>
            <a:spLocks noGrp="1"/>
          </p:cNvSpPr>
          <p:nvPr>
            <p:ph type="subTitle" idx="1" hasCustomPrompt="1"/>
          </p:nvPr>
        </p:nvSpPr>
        <p:spPr>
          <a:xfrm>
            <a:off x="1152000" y="3852000"/>
            <a:ext cx="6840000" cy="792000"/>
          </a:xfrm>
        </p:spPr>
        <p:txBody>
          <a:bodyPr anchor="t" anchorCtr="0"/>
          <a:lstStyle>
            <a:lvl1pPr marL="0" indent="0" algn="l">
              <a:lnSpc>
                <a:spcPct val="95000"/>
              </a:lnSpc>
              <a:buNone/>
              <a:defRPr sz="2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subtitel te bewerken</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35CFD2F0-EF60-464C-B7D7-A0E44E0B8B58}" type="datetimeFigureOut">
              <a:rPr lang="nl-NL" smtClean="0"/>
              <a:pPr/>
              <a:t>14-6-2023</a:t>
            </a:fld>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28348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dia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2000" y="1656000"/>
            <a:ext cx="6840000" cy="1800000"/>
          </a:xfrm>
        </p:spPr>
        <p:txBody>
          <a:bodyPr anchor="b" anchorCtr="0"/>
          <a:lstStyle>
            <a:lvl1pPr algn="l">
              <a:defRPr sz="5000" b="1">
                <a:solidFill>
                  <a:schemeClr val="bg1"/>
                </a:solidFill>
              </a:defRPr>
            </a:lvl1pPr>
          </a:lstStyle>
          <a:p>
            <a:r>
              <a:rPr lang="nl-NL"/>
              <a:t>Titel bewerken</a:t>
            </a:r>
            <a:endParaRPr lang="en-US"/>
          </a:p>
        </p:txBody>
      </p:sp>
      <p:sp>
        <p:nvSpPr>
          <p:cNvPr id="3" name="Subtitle 2"/>
          <p:cNvSpPr>
            <a:spLocks noGrp="1"/>
          </p:cNvSpPr>
          <p:nvPr>
            <p:ph type="subTitle" idx="1" hasCustomPrompt="1"/>
          </p:nvPr>
        </p:nvSpPr>
        <p:spPr>
          <a:xfrm>
            <a:off x="1152000" y="3852000"/>
            <a:ext cx="6840000" cy="792000"/>
          </a:xfrm>
        </p:spPr>
        <p:txBody>
          <a:bodyPr anchor="t" anchorCtr="0"/>
          <a:lstStyle>
            <a:lvl1pPr marL="0" indent="0" algn="l">
              <a:lnSpc>
                <a:spcPct val="95000"/>
              </a:lnSpc>
              <a:buNone/>
              <a:defRPr sz="2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subtitel te bewerken</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35CFD2F0-EF60-464C-B7D7-A0E44E0B8B58}" type="datetimeFigureOut">
              <a:rPr lang="nl-NL" smtClean="0"/>
              <a:pPr/>
              <a:t>14-6-2023</a:t>
            </a:fld>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54133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2000" y="1656000"/>
            <a:ext cx="6840000" cy="1800000"/>
          </a:xfrm>
        </p:spPr>
        <p:txBody>
          <a:bodyPr anchor="b" anchorCtr="0"/>
          <a:lstStyle>
            <a:lvl1pPr algn="l">
              <a:defRPr sz="5000" b="1">
                <a:solidFill>
                  <a:schemeClr val="bg1"/>
                </a:solidFill>
              </a:defRPr>
            </a:lvl1pPr>
          </a:lstStyle>
          <a:p>
            <a:r>
              <a:rPr lang="nl-NL"/>
              <a:t>Titel bewerken</a:t>
            </a:r>
            <a:endParaRPr lang="en-US"/>
          </a:p>
        </p:txBody>
      </p:sp>
      <p:sp>
        <p:nvSpPr>
          <p:cNvPr id="3" name="Subtitle 2"/>
          <p:cNvSpPr>
            <a:spLocks noGrp="1"/>
          </p:cNvSpPr>
          <p:nvPr>
            <p:ph type="subTitle" idx="1" hasCustomPrompt="1"/>
          </p:nvPr>
        </p:nvSpPr>
        <p:spPr>
          <a:xfrm>
            <a:off x="1152000" y="3852000"/>
            <a:ext cx="6840000" cy="792000"/>
          </a:xfrm>
        </p:spPr>
        <p:txBody>
          <a:bodyPr anchor="t" anchorCtr="0"/>
          <a:lstStyle>
            <a:lvl1pPr marL="0" indent="0" algn="l">
              <a:lnSpc>
                <a:spcPct val="95000"/>
              </a:lnSpc>
              <a:buNone/>
              <a:defRPr sz="2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subtitel te bewerken</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35CFD2F0-EF60-464C-B7D7-A0E44E0B8B58}" type="datetimeFigureOut">
              <a:rPr lang="nl-NL" smtClean="0"/>
              <a:pPr/>
              <a:t>14-6-2023</a:t>
            </a:fld>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35551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dia met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70DD9C65-D00A-B64C-AC76-B68FCA7D8F8A}"/>
              </a:ext>
            </a:extLst>
          </p:cNvPr>
          <p:cNvSpPr>
            <a:spLocks noGrp="1"/>
          </p:cNvSpPr>
          <p:nvPr>
            <p:ph type="pic" idx="13" hasCustomPrompt="1"/>
          </p:nvPr>
        </p:nvSpPr>
        <p:spPr>
          <a:xfrm>
            <a:off x="594000" y="594000"/>
            <a:ext cx="7956000" cy="3099600"/>
          </a:xfrm>
          <a:solidFill>
            <a:schemeClr val="bg1">
              <a:lumMod val="85000"/>
            </a:schemeClr>
          </a:solidFill>
        </p:spPr>
        <p:txBody>
          <a:bodyPr lIns="1440000" tIns="360000" rIns="1440000" anchor="t"/>
          <a:lstStyle>
            <a:lvl1pPr marL="0" indent="0" algn="ctr">
              <a:lnSpc>
                <a:spcPts val="2000"/>
              </a:lnSpc>
              <a:spcBef>
                <a:spcPts val="0"/>
              </a:spcBef>
              <a:buNone/>
              <a:defRPr sz="1600">
                <a:solidFill>
                  <a:schemeClr val="bg1">
                    <a:lumMod val="6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Sleep de afbeelding naar de tijdelijke aanduiding of klik op het pictogram als u een afbeelding wilt toevoegen</a:t>
            </a:r>
            <a:endParaRPr lang="en-US"/>
          </a:p>
        </p:txBody>
      </p:sp>
      <p:sp>
        <p:nvSpPr>
          <p:cNvPr id="2" name="Title 1"/>
          <p:cNvSpPr>
            <a:spLocks noGrp="1"/>
          </p:cNvSpPr>
          <p:nvPr>
            <p:ph type="ctrTitle" hasCustomPrompt="1"/>
          </p:nvPr>
        </p:nvSpPr>
        <p:spPr>
          <a:xfrm>
            <a:off x="1152000" y="2160000"/>
            <a:ext cx="6840000" cy="792000"/>
          </a:xfrm>
        </p:spPr>
        <p:txBody>
          <a:bodyPr anchor="b" anchorCtr="0"/>
          <a:lstStyle>
            <a:lvl1pPr algn="l">
              <a:defRPr sz="5000" b="1">
                <a:solidFill>
                  <a:schemeClr val="bg1"/>
                </a:solidFill>
              </a:defRPr>
            </a:lvl1pPr>
          </a:lstStyle>
          <a:p>
            <a:r>
              <a:rPr lang="nl-NL"/>
              <a:t>Titel bewerken</a:t>
            </a:r>
            <a:endParaRPr lang="en-US"/>
          </a:p>
        </p:txBody>
      </p:sp>
      <p:sp>
        <p:nvSpPr>
          <p:cNvPr id="3" name="Subtitle 2"/>
          <p:cNvSpPr>
            <a:spLocks noGrp="1"/>
          </p:cNvSpPr>
          <p:nvPr>
            <p:ph type="subTitle" idx="1" hasCustomPrompt="1"/>
          </p:nvPr>
        </p:nvSpPr>
        <p:spPr>
          <a:xfrm>
            <a:off x="1152000" y="3096000"/>
            <a:ext cx="6840000" cy="432000"/>
          </a:xfrm>
        </p:spPr>
        <p:txBody>
          <a:bodyPr anchor="t" anchorCtr="0"/>
          <a:lstStyle>
            <a:lvl1pPr marL="0" indent="0" algn="l">
              <a:lnSpc>
                <a:spcPct val="95000"/>
              </a:lnSpc>
              <a:buNone/>
              <a:defRPr sz="2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subtitel te bewerken</a:t>
            </a:r>
            <a:endParaRPr lang="en-US"/>
          </a:p>
        </p:txBody>
      </p:sp>
      <p:sp>
        <p:nvSpPr>
          <p:cNvPr id="4" name="Date Placeholder 3"/>
          <p:cNvSpPr>
            <a:spLocks noGrp="1"/>
          </p:cNvSpPr>
          <p:nvPr>
            <p:ph type="dt" sz="half" idx="10"/>
          </p:nvPr>
        </p:nvSpPr>
        <p:spPr/>
        <p:txBody>
          <a:bodyPr/>
          <a:lstStyle/>
          <a:p>
            <a:fld id="{35CFD2F0-EF60-464C-B7D7-A0E44E0B8B58}" type="datetimeFigureOut">
              <a:rPr lang="nl-NL" smtClean="0"/>
              <a:t>14-6-2023</a:t>
            </a:fld>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258031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met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Titel bewerken</a:t>
            </a:r>
            <a:endParaRPr lang="en-US"/>
          </a:p>
        </p:txBody>
      </p:sp>
      <p:sp>
        <p:nvSpPr>
          <p:cNvPr id="3" name="Content Placeholder 2"/>
          <p:cNvSpPr>
            <a:spLocks noGrp="1"/>
          </p:cNvSpPr>
          <p:nvPr>
            <p:ph idx="1"/>
          </p:nvPr>
        </p:nvSpPr>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5CFD2F0-EF60-464C-B7D7-A0E44E0B8B58}" type="datetimeFigureOut">
              <a:rPr lang="nl-NL" smtClean="0"/>
              <a:t>14-6-2023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327326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met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Titel bewerken</a:t>
            </a:r>
            <a:endParaRPr lang="en-US"/>
          </a:p>
        </p:txBody>
      </p:sp>
      <p:sp>
        <p:nvSpPr>
          <p:cNvPr id="3" name="Content Placeholder 2"/>
          <p:cNvSpPr>
            <a:spLocks noGrp="1"/>
          </p:cNvSpPr>
          <p:nvPr>
            <p:ph idx="1" hasCustomPrompt="1"/>
          </p:nvPr>
        </p:nvSpPr>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nl-NL"/>
              <a:t>Klik om de tekststijl van het model te bewerken</a:t>
            </a:r>
          </a:p>
        </p:txBody>
      </p:sp>
      <p:sp>
        <p:nvSpPr>
          <p:cNvPr id="4" name="Date Placeholder 3"/>
          <p:cNvSpPr>
            <a:spLocks noGrp="1"/>
          </p:cNvSpPr>
          <p:nvPr>
            <p:ph type="dt" sz="half" idx="10"/>
          </p:nvPr>
        </p:nvSpPr>
        <p:spPr/>
        <p:txBody>
          <a:bodyPr/>
          <a:lstStyle/>
          <a:p>
            <a:fld id="{35CFD2F0-EF60-464C-B7D7-A0E44E0B8B58}" type="datetimeFigureOut">
              <a:rPr lang="nl-NL" smtClean="0"/>
              <a:t>14-6-2023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77430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a:t>Titel bewerken</a:t>
            </a:r>
            <a:endParaRPr lang="en-US"/>
          </a:p>
        </p:txBody>
      </p:sp>
      <p:sp>
        <p:nvSpPr>
          <p:cNvPr id="3" name="Content Placeholder 2"/>
          <p:cNvSpPr>
            <a:spLocks noGrp="1"/>
          </p:cNvSpPr>
          <p:nvPr>
            <p:ph sz="half" idx="1"/>
          </p:nvPr>
        </p:nvSpPr>
        <p:spPr>
          <a:xfrm>
            <a:off x="594000" y="1369219"/>
            <a:ext cx="3888000" cy="3096000"/>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62000" y="1369219"/>
            <a:ext cx="3886200" cy="3096000"/>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35CFD2F0-EF60-464C-B7D7-A0E44E0B8B58}" type="datetimeFigureOut">
              <a:rPr lang="nl-NL" smtClean="0"/>
              <a:t>14-6-2023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29685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000" y="558000"/>
            <a:ext cx="7200000" cy="720000"/>
          </a:xfrm>
          <a:prstGeom prst="rect">
            <a:avLst/>
          </a:prstGeom>
        </p:spPr>
        <p:txBody>
          <a:bodyPr vert="horz" lIns="0" tIns="0" rIns="0" bIns="0" rtlCol="0" anchor="t" anchorCtr="0">
            <a:noAutofit/>
          </a:bodyPr>
          <a:lstStyle/>
          <a:p>
            <a:r>
              <a:rPr lang="nl-NL"/>
              <a:t>Titel bewerken</a:t>
            </a:r>
            <a:endParaRPr lang="en-US"/>
          </a:p>
        </p:txBody>
      </p:sp>
      <p:sp>
        <p:nvSpPr>
          <p:cNvPr id="3" name="Text Placeholder 2"/>
          <p:cNvSpPr>
            <a:spLocks noGrp="1"/>
          </p:cNvSpPr>
          <p:nvPr>
            <p:ph type="body" idx="1"/>
          </p:nvPr>
        </p:nvSpPr>
        <p:spPr>
          <a:xfrm>
            <a:off x="612000" y="1512000"/>
            <a:ext cx="7956000" cy="3096000"/>
          </a:xfrm>
          <a:prstGeom prst="rect">
            <a:avLst/>
          </a:prstGeom>
        </p:spPr>
        <p:txBody>
          <a:bodyPr vert="horz"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7012418" y="4752000"/>
            <a:ext cx="1260000" cy="216000"/>
          </a:xfrm>
          <a:prstGeom prst="rect">
            <a:avLst/>
          </a:prstGeom>
        </p:spPr>
        <p:txBody>
          <a:bodyPr vert="horz" lIns="0" tIns="0" rIns="0" bIns="0" rtlCol="0" anchor="t" anchorCtr="0">
            <a:noAutofit/>
          </a:bodyPr>
          <a:lstStyle>
            <a:lvl1pPr algn="l">
              <a:defRPr sz="1000" i="1">
                <a:solidFill>
                  <a:schemeClr val="tx1"/>
                </a:solidFill>
              </a:defRPr>
            </a:lvl1pPr>
          </a:lstStyle>
          <a:p>
            <a:fld id="{35CFD2F0-EF60-464C-B7D7-A0E44E0B8B58}" type="datetimeFigureOut">
              <a:rPr lang="nl-NL" smtClean="0"/>
              <a:pPr/>
              <a:t>14-6-2023</a:t>
            </a:fld>
            <a:endParaRPr lang="nl-NL"/>
          </a:p>
        </p:txBody>
      </p:sp>
      <p:sp>
        <p:nvSpPr>
          <p:cNvPr id="5" name="Footer Placeholder 4"/>
          <p:cNvSpPr>
            <a:spLocks noGrp="1"/>
          </p:cNvSpPr>
          <p:nvPr>
            <p:ph type="ftr" sz="quarter" idx="3"/>
          </p:nvPr>
        </p:nvSpPr>
        <p:spPr>
          <a:xfrm>
            <a:off x="594000" y="4752000"/>
            <a:ext cx="4320000" cy="216000"/>
          </a:xfrm>
          <a:prstGeom prst="rect">
            <a:avLst/>
          </a:prstGeom>
        </p:spPr>
        <p:txBody>
          <a:bodyPr vert="horz" lIns="0" tIns="0" rIns="0" bIns="0" rtlCol="0" anchor="t" anchorCtr="0">
            <a:noAutofit/>
          </a:bodyPr>
          <a:lstStyle>
            <a:lvl1pPr algn="l">
              <a:defRPr sz="900">
                <a:solidFill>
                  <a:schemeClr val="tx1"/>
                </a:solidFill>
              </a:defRPr>
            </a:lvl1pPr>
          </a:lstStyle>
          <a:p>
            <a:endParaRPr lang="nl-NL"/>
          </a:p>
        </p:txBody>
      </p:sp>
      <p:sp>
        <p:nvSpPr>
          <p:cNvPr id="6" name="Slide Number Placeholder 5"/>
          <p:cNvSpPr>
            <a:spLocks noGrp="1"/>
          </p:cNvSpPr>
          <p:nvPr>
            <p:ph type="sldNum" sz="quarter" idx="4"/>
          </p:nvPr>
        </p:nvSpPr>
        <p:spPr>
          <a:xfrm>
            <a:off x="595564" y="4752000"/>
            <a:ext cx="360000" cy="216000"/>
          </a:xfrm>
          <a:prstGeom prst="rect">
            <a:avLst/>
          </a:prstGeom>
        </p:spPr>
        <p:txBody>
          <a:bodyPr vert="horz" lIns="0" tIns="0" rIns="0" bIns="0" rtlCol="0" anchor="t" anchorCtr="0">
            <a:noAutofit/>
          </a:bodyPr>
          <a:lstStyle>
            <a:lvl1pPr algn="r">
              <a:defRPr sz="1000" b="0">
                <a:solidFill>
                  <a:schemeClr val="tx1"/>
                </a:solidFill>
              </a:defRPr>
            </a:lvl1pPr>
          </a:lstStyle>
          <a:p>
            <a:fld id="{14F1411D-0280-154F-AEAC-4C20B7AA46B2}" type="slidenum">
              <a:rPr lang="nl-NL" smtClean="0"/>
              <a:pPr/>
              <a:t>‹#›</a:t>
            </a:fld>
            <a:endParaRPr lang="nl-NL"/>
          </a:p>
        </p:txBody>
      </p:sp>
      <p:pic>
        <p:nvPicPr>
          <p:cNvPr id="7" name="Afbeelding 6">
            <a:extLst>
              <a:ext uri="{FF2B5EF4-FFF2-40B4-BE49-F238E27FC236}">
                <a16:creationId xmlns:a16="http://schemas.microsoft.com/office/drawing/2014/main" id="{C120F54A-F17F-45BC-A063-15C2DA2CF2A4}"/>
              </a:ext>
            </a:extLst>
          </p:cNvPr>
          <p:cNvPicPr>
            <a:picLocks noChangeAspect="1"/>
          </p:cNvPicPr>
          <p:nvPr userDrawn="1"/>
        </p:nvPicPr>
        <p:blipFill>
          <a:blip r:embed="rId20"/>
          <a:stretch>
            <a:fillRect/>
          </a:stretch>
        </p:blipFill>
        <p:spPr>
          <a:xfrm>
            <a:off x="8272418" y="4596980"/>
            <a:ext cx="863018" cy="546520"/>
          </a:xfrm>
          <a:prstGeom prst="rect">
            <a:avLst/>
          </a:prstGeom>
        </p:spPr>
      </p:pic>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8" r:id="rId3"/>
    <p:sldLayoutId id="2147483689" r:id="rId4"/>
    <p:sldLayoutId id="2147483690" r:id="rId5"/>
    <p:sldLayoutId id="2147483684" r:id="rId6"/>
    <p:sldLayoutId id="2147483686" r:id="rId7"/>
    <p:sldLayoutId id="2147483674" r:id="rId8"/>
    <p:sldLayoutId id="2147483676" r:id="rId9"/>
    <p:sldLayoutId id="2147483691" r:id="rId10"/>
    <p:sldLayoutId id="2147483685" r:id="rId11"/>
    <p:sldLayoutId id="2147483683" r:id="rId12"/>
    <p:sldLayoutId id="2147483681" r:id="rId13"/>
    <p:sldLayoutId id="2147483678" r:id="rId14"/>
    <p:sldLayoutId id="2147483679" r:id="rId15"/>
    <p:sldLayoutId id="2147483692" r:id="rId16"/>
    <p:sldLayoutId id="2147483693" r:id="rId17"/>
  </p:sldLayoutIdLst>
  <p:txStyles>
    <p:titleStyle>
      <a:lvl1pPr algn="l" defTabSz="685800" rtl="0" eaLnBrk="1" latinLnBrk="0" hangingPunct="1">
        <a:lnSpc>
          <a:spcPct val="95000"/>
        </a:lnSpc>
        <a:spcBef>
          <a:spcPct val="0"/>
        </a:spcBef>
        <a:buNone/>
        <a:defRPr sz="2500" b="1" kern="1200">
          <a:solidFill>
            <a:schemeClr val="accent3"/>
          </a:solidFill>
          <a:latin typeface="+mj-lt"/>
          <a:ea typeface="+mj-ea"/>
          <a:cs typeface="+mj-cs"/>
        </a:defRPr>
      </a:lvl1pPr>
    </p:titleStyle>
    <p:bodyStyle>
      <a:lvl1pPr marL="180000" indent="-180000" algn="l" defTabSz="685800" rtl="0" eaLnBrk="1" latinLnBrk="0" hangingPunct="1">
        <a:lnSpc>
          <a:spcPct val="110000"/>
        </a:lnSpc>
        <a:spcBef>
          <a:spcPts val="0"/>
        </a:spcBef>
        <a:buFont typeface="Arial" panose="020B0604020202020204" pitchFamily="34" charset="0"/>
        <a:buChar char="•"/>
        <a:defRPr sz="2000" kern="1200">
          <a:solidFill>
            <a:schemeClr val="tx1"/>
          </a:solidFill>
          <a:latin typeface="+mn-lt"/>
          <a:ea typeface="+mn-ea"/>
          <a:cs typeface="+mn-cs"/>
        </a:defRPr>
      </a:lvl1pPr>
      <a:lvl2pPr marL="360000" indent="-180000" algn="l" defTabSz="685800" rtl="0" eaLnBrk="1" latinLnBrk="0" hangingPunct="1">
        <a:lnSpc>
          <a:spcPct val="110000"/>
        </a:lnSpc>
        <a:spcBef>
          <a:spcPts val="0"/>
        </a:spcBef>
        <a:buClr>
          <a:schemeClr val="accent2"/>
        </a:buClr>
        <a:buFont typeface="Arial" panose="020B0604020202020204" pitchFamily="34" charset="0"/>
        <a:buChar char="•"/>
        <a:defRPr sz="1800" kern="1200">
          <a:solidFill>
            <a:schemeClr val="tx1"/>
          </a:solidFill>
          <a:latin typeface="+mn-lt"/>
          <a:ea typeface="+mn-ea"/>
          <a:cs typeface="+mn-cs"/>
        </a:defRPr>
      </a:lvl2pPr>
      <a:lvl3pPr marL="540000" indent="-180000" algn="l" defTabSz="685800" rtl="0" eaLnBrk="1" latinLnBrk="0" hangingPunct="1">
        <a:lnSpc>
          <a:spcPct val="110000"/>
        </a:lnSpc>
        <a:spcBef>
          <a:spcPts val="0"/>
        </a:spcBef>
        <a:buClr>
          <a:schemeClr val="accent4"/>
        </a:buClr>
        <a:buFont typeface="Arial" panose="020B0604020202020204" pitchFamily="34" charset="0"/>
        <a:buChar char="•"/>
        <a:defRPr sz="1600" kern="1200">
          <a:solidFill>
            <a:schemeClr val="tx1"/>
          </a:solidFill>
          <a:latin typeface="+mn-lt"/>
          <a:ea typeface="+mn-ea"/>
          <a:cs typeface="+mn-cs"/>
        </a:defRPr>
      </a:lvl3pPr>
      <a:lvl4pPr marL="720000" indent="-180000" algn="l" defTabSz="685800" rtl="0" eaLnBrk="1" latinLnBrk="0" hangingPunct="1">
        <a:lnSpc>
          <a:spcPct val="110000"/>
        </a:lnSpc>
        <a:spcBef>
          <a:spcPts val="0"/>
        </a:spcBef>
        <a:buClr>
          <a:schemeClr val="accent5"/>
        </a:buClr>
        <a:buFont typeface="Arial" panose="020B0604020202020204" pitchFamily="34" charset="0"/>
        <a:buChar char="•"/>
        <a:defRPr sz="1600" kern="1200">
          <a:solidFill>
            <a:schemeClr val="tx1"/>
          </a:solidFill>
          <a:latin typeface="+mn-lt"/>
          <a:ea typeface="+mn-ea"/>
          <a:cs typeface="+mn-cs"/>
        </a:defRPr>
      </a:lvl4pPr>
      <a:lvl5pPr marL="900000" indent="-180000" algn="l" defTabSz="685800" rtl="0" eaLnBrk="1" latinLnBrk="0" hangingPunct="1">
        <a:lnSpc>
          <a:spcPct val="110000"/>
        </a:lnSpc>
        <a:spcBef>
          <a:spcPts val="0"/>
        </a:spcBef>
        <a:buClr>
          <a:schemeClr val="accent6"/>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14350" y="1495495"/>
            <a:ext cx="6435090" cy="1790700"/>
          </a:xfrm>
        </p:spPr>
        <p:txBody>
          <a:bodyPr/>
          <a:lstStyle/>
          <a:p>
            <a:r>
              <a:rPr lang="nl-NL"/>
              <a:t>Release 2.1 – Het </a:t>
            </a:r>
            <a:r>
              <a:rPr lang="nl-NL" err="1"/>
              <a:t>NBility</a:t>
            </a:r>
            <a:r>
              <a:rPr lang="nl-NL"/>
              <a:t> model</a:t>
            </a:r>
          </a:p>
        </p:txBody>
      </p:sp>
      <p:sp>
        <p:nvSpPr>
          <p:cNvPr id="3" name="Ondertitel 2"/>
          <p:cNvSpPr>
            <a:spLocks noGrp="1"/>
          </p:cNvSpPr>
          <p:nvPr>
            <p:ph type="subTitle" idx="1"/>
          </p:nvPr>
        </p:nvSpPr>
        <p:spPr>
          <a:xfrm>
            <a:off x="514350" y="3355251"/>
            <a:ext cx="5454650" cy="497747"/>
          </a:xfrm>
        </p:spPr>
        <p:txBody>
          <a:bodyPr/>
          <a:lstStyle/>
          <a:p>
            <a:r>
              <a:rPr lang="nl-NL"/>
              <a:t>Netbeheer Business </a:t>
            </a:r>
            <a:r>
              <a:rPr lang="nl-NL" err="1"/>
              <a:t>Capability</a:t>
            </a:r>
            <a:r>
              <a:rPr lang="nl-NL"/>
              <a:t> Model</a:t>
            </a:r>
          </a:p>
        </p:txBody>
      </p:sp>
      <p:sp>
        <p:nvSpPr>
          <p:cNvPr id="5" name="Tijdelijke aanduiding voor tekst 4"/>
          <p:cNvSpPr>
            <a:spLocks noGrp="1"/>
          </p:cNvSpPr>
          <p:nvPr>
            <p:ph type="body" sz="quarter" idx="11"/>
          </p:nvPr>
        </p:nvSpPr>
        <p:spPr>
          <a:xfrm>
            <a:off x="514349" y="3850586"/>
            <a:ext cx="1636265" cy="420848"/>
          </a:xfrm>
        </p:spPr>
        <p:txBody>
          <a:bodyPr>
            <a:normAutofit/>
          </a:bodyPr>
          <a:lstStyle/>
          <a:p>
            <a:r>
              <a:rPr lang="nl-NL"/>
              <a:t>maart 2023</a:t>
            </a:r>
          </a:p>
        </p:txBody>
      </p:sp>
      <p:pic>
        <p:nvPicPr>
          <p:cNvPr id="7" name="Afbeelding 6"/>
          <p:cNvPicPr>
            <a:picLocks noChangeAspect="1"/>
          </p:cNvPicPr>
          <p:nvPr/>
        </p:nvPicPr>
        <p:blipFill>
          <a:blip r:embed="rId2"/>
          <a:stretch>
            <a:fillRect/>
          </a:stretch>
        </p:blipFill>
        <p:spPr>
          <a:xfrm>
            <a:off x="7620583" y="4376661"/>
            <a:ext cx="1323023" cy="632927"/>
          </a:xfrm>
          <a:prstGeom prst="rect">
            <a:avLst/>
          </a:prstGeom>
        </p:spPr>
      </p:pic>
    </p:spTree>
    <p:extLst>
      <p:ext uri="{BB962C8B-B14F-4D97-AF65-F5344CB8AC3E}">
        <p14:creationId xmlns:p14="http://schemas.microsoft.com/office/powerpoint/2010/main" val="82085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294967295"/>
          </p:nvPr>
        </p:nvSpPr>
        <p:spPr>
          <a:xfrm>
            <a:off x="595564" y="4752000"/>
            <a:ext cx="360000" cy="216000"/>
          </a:xfrm>
        </p:spPr>
        <p:txBody>
          <a:bodyPr/>
          <a:lstStyle/>
          <a:p>
            <a:pPr algn="l">
              <a:defRPr/>
            </a:pPr>
            <a:fld id="{F68BF4A6-40A7-E04A-A78B-7409A1BC41E0}" type="slidenum">
              <a:rPr lang="en-GB" sz="750" b="0">
                <a:solidFill>
                  <a:srgbClr val="625D62">
                    <a:tint val="75000"/>
                  </a:srgbClr>
                </a:solidFill>
                <a:latin typeface="Arial"/>
              </a:rPr>
              <a:pPr algn="l">
                <a:defRPr/>
              </a:pPr>
              <a:t>10</a:t>
            </a:fld>
            <a:endParaRPr lang="en-GB" sz="750" b="0">
              <a:solidFill>
                <a:srgbClr val="625D62">
                  <a:tint val="75000"/>
                </a:srgbClr>
              </a:solidFill>
              <a:latin typeface="Arial"/>
            </a:endParaRPr>
          </a:p>
        </p:txBody>
      </p:sp>
      <p:sp>
        <p:nvSpPr>
          <p:cNvPr id="42" name="Titel 1">
            <a:extLst>
              <a:ext uri="{FF2B5EF4-FFF2-40B4-BE49-F238E27FC236}">
                <a16:creationId xmlns:a16="http://schemas.microsoft.com/office/drawing/2014/main" id="{08DA13D0-9DE6-4F2D-BA68-E5D0C13F2621}"/>
              </a:ext>
            </a:extLst>
          </p:cNvPr>
          <p:cNvSpPr txBox="1">
            <a:spLocks/>
          </p:cNvSpPr>
          <p:nvPr/>
        </p:nvSpPr>
        <p:spPr>
          <a:xfrm>
            <a:off x="535676" y="322520"/>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a:defRPr/>
            </a:pPr>
            <a:r>
              <a:rPr lang="nl-NL" sz="2100">
                <a:solidFill>
                  <a:srgbClr val="821E7D"/>
                </a:solidFill>
                <a:latin typeface="Microsoft JhengHei Light"/>
              </a:rPr>
              <a:t>Interne (secundaire) </a:t>
            </a:r>
            <a:r>
              <a:rPr lang="nl-NL" sz="2100" err="1">
                <a:solidFill>
                  <a:srgbClr val="821E7D"/>
                </a:solidFill>
                <a:latin typeface="Microsoft JhengHei Light"/>
              </a:rPr>
              <a:t>waardestromen</a:t>
            </a:r>
            <a:endParaRPr lang="nl-NL" sz="2100">
              <a:solidFill>
                <a:srgbClr val="821E7D"/>
              </a:solidFill>
              <a:latin typeface="Microsoft JhengHei Light"/>
            </a:endParaRPr>
          </a:p>
        </p:txBody>
      </p:sp>
      <p:sp>
        <p:nvSpPr>
          <p:cNvPr id="43" name="Tijdelijke aanduiding voor tekst 2">
            <a:extLst>
              <a:ext uri="{FF2B5EF4-FFF2-40B4-BE49-F238E27FC236}">
                <a16:creationId xmlns:a16="http://schemas.microsoft.com/office/drawing/2014/main" id="{EE76F2FA-DD5E-4B08-BB8D-041471A59564}"/>
              </a:ext>
            </a:extLst>
          </p:cNvPr>
          <p:cNvSpPr txBox="1">
            <a:spLocks/>
          </p:cNvSpPr>
          <p:nvPr/>
        </p:nvSpPr>
        <p:spPr>
          <a:xfrm>
            <a:off x="513000" y="632190"/>
            <a:ext cx="7610465" cy="222905"/>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Waardestromen en Producten</a:t>
            </a:r>
            <a:endParaRPr lang="nl-NL" sz="1500">
              <a:solidFill>
                <a:srgbClr val="48AED0"/>
              </a:solidFill>
              <a:latin typeface="Microsoft JhengHei Light" panose="020B0304030504040204" pitchFamily="34" charset="-120"/>
              <a:ea typeface="Microsoft JhengHei Light" panose="020B0304030504040204" pitchFamily="34" charset="-120"/>
            </a:endParaRPr>
          </a:p>
        </p:txBody>
      </p:sp>
      <p:sp>
        <p:nvSpPr>
          <p:cNvPr id="4" name="Vijfhoek 22">
            <a:extLst>
              <a:ext uri="{FF2B5EF4-FFF2-40B4-BE49-F238E27FC236}">
                <a16:creationId xmlns:a16="http://schemas.microsoft.com/office/drawing/2014/main" id="{EC99E6EC-39C5-1F24-5896-1180413C21EC}"/>
              </a:ext>
            </a:extLst>
          </p:cNvPr>
          <p:cNvSpPr/>
          <p:nvPr/>
        </p:nvSpPr>
        <p:spPr>
          <a:xfrm>
            <a:off x="451754" y="1733641"/>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5" name="Vijfhoek 23">
            <a:extLst>
              <a:ext uri="{FF2B5EF4-FFF2-40B4-BE49-F238E27FC236}">
                <a16:creationId xmlns:a16="http://schemas.microsoft.com/office/drawing/2014/main" id="{405654F3-2D7D-1CA2-34B1-05A5380CFFCD}"/>
              </a:ext>
            </a:extLst>
          </p:cNvPr>
          <p:cNvSpPr/>
          <p:nvPr/>
        </p:nvSpPr>
        <p:spPr>
          <a:xfrm>
            <a:off x="458973" y="2130681"/>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6" name="Vijfhoek 24">
            <a:extLst>
              <a:ext uri="{FF2B5EF4-FFF2-40B4-BE49-F238E27FC236}">
                <a16:creationId xmlns:a16="http://schemas.microsoft.com/office/drawing/2014/main" id="{AA0EBAD4-A2B2-6C03-DC5D-983F860A0C07}"/>
              </a:ext>
            </a:extLst>
          </p:cNvPr>
          <p:cNvSpPr/>
          <p:nvPr/>
        </p:nvSpPr>
        <p:spPr>
          <a:xfrm>
            <a:off x="457770" y="2512082"/>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7" name="Vijfhoek 25">
            <a:extLst>
              <a:ext uri="{FF2B5EF4-FFF2-40B4-BE49-F238E27FC236}">
                <a16:creationId xmlns:a16="http://schemas.microsoft.com/office/drawing/2014/main" id="{BC281ACA-6A24-EF66-1A97-ADFB2975ACFD}"/>
              </a:ext>
            </a:extLst>
          </p:cNvPr>
          <p:cNvSpPr/>
          <p:nvPr/>
        </p:nvSpPr>
        <p:spPr>
          <a:xfrm>
            <a:off x="464990" y="2909127"/>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8" name="Vijfhoek 26">
            <a:extLst>
              <a:ext uri="{FF2B5EF4-FFF2-40B4-BE49-F238E27FC236}">
                <a16:creationId xmlns:a16="http://schemas.microsoft.com/office/drawing/2014/main" id="{938E6847-358F-833E-DEFC-78A56BB4EE91}"/>
              </a:ext>
            </a:extLst>
          </p:cNvPr>
          <p:cNvSpPr/>
          <p:nvPr/>
        </p:nvSpPr>
        <p:spPr>
          <a:xfrm>
            <a:off x="463787" y="3290528"/>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9" name="Vijfhoek 27">
            <a:extLst>
              <a:ext uri="{FF2B5EF4-FFF2-40B4-BE49-F238E27FC236}">
                <a16:creationId xmlns:a16="http://schemas.microsoft.com/office/drawing/2014/main" id="{84741132-3EC3-4269-8342-537897F4480E}"/>
              </a:ext>
            </a:extLst>
          </p:cNvPr>
          <p:cNvSpPr/>
          <p:nvPr/>
        </p:nvSpPr>
        <p:spPr>
          <a:xfrm>
            <a:off x="471005" y="3673132"/>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10" name="Vijfhoek 29">
            <a:extLst>
              <a:ext uri="{FF2B5EF4-FFF2-40B4-BE49-F238E27FC236}">
                <a16:creationId xmlns:a16="http://schemas.microsoft.com/office/drawing/2014/main" id="{FDEB9793-93A3-20C8-29F2-7EB468C9F1C6}"/>
              </a:ext>
            </a:extLst>
          </p:cNvPr>
          <p:cNvSpPr/>
          <p:nvPr/>
        </p:nvSpPr>
        <p:spPr>
          <a:xfrm>
            <a:off x="458972" y="1359456"/>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11" name="Tijdelijke aanduiding voor verticale tekst 1">
            <a:extLst>
              <a:ext uri="{FF2B5EF4-FFF2-40B4-BE49-F238E27FC236}">
                <a16:creationId xmlns:a16="http://schemas.microsoft.com/office/drawing/2014/main" id="{74C1EF53-1CB4-BFEC-3C13-BEDD02C0528C}"/>
              </a:ext>
            </a:extLst>
          </p:cNvPr>
          <p:cNvSpPr txBox="1">
            <a:spLocks/>
          </p:cNvSpPr>
          <p:nvPr/>
        </p:nvSpPr>
        <p:spPr>
          <a:xfrm>
            <a:off x="4786093" y="913910"/>
            <a:ext cx="4311673"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1"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Product</a:t>
            </a:r>
          </a:p>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Business Strategie, Business Plan en Rapportage </a:t>
            </a:r>
          </a:p>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Bedrijfsinrichting</a:t>
            </a:r>
          </a:p>
          <a:p>
            <a:pPr marL="0" marR="0" lvl="0" indent="0" algn="l" defTabSz="539354" rtl="0" eaLnBrk="1" fontAlgn="auto" latinLnBrk="0" hangingPunct="1">
              <a:lnSpc>
                <a:spcPct val="150000"/>
              </a:lnSpc>
              <a:spcBef>
                <a:spcPts val="450"/>
              </a:spcBef>
              <a:spcAft>
                <a:spcPts val="20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Compliant organisatie</a:t>
            </a:r>
          </a:p>
          <a:p>
            <a:pPr marL="0" marR="0" lvl="0" indent="0" algn="l" defTabSz="539354" rtl="0" eaLnBrk="1" fontAlgn="auto" latinLnBrk="0" hangingPunct="1">
              <a:lnSpc>
                <a:spcPct val="150000"/>
              </a:lnSpc>
              <a:spcBef>
                <a:spcPts val="450"/>
              </a:spcBef>
              <a:spcAft>
                <a:spcPts val="20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Inzetbare medewerkers (incl. fysieke en digitale werkplek)</a:t>
            </a:r>
          </a:p>
          <a:p>
            <a:pPr marL="0" marR="0" lvl="0" indent="0" algn="l" defTabSz="539354" rtl="0" eaLnBrk="1" fontAlgn="auto" latinLnBrk="0" hangingPunct="1">
              <a:lnSpc>
                <a:spcPct val="150000"/>
              </a:lnSpc>
              <a:spcBef>
                <a:spcPts val="80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Uitgevoerd proces en/of beschikbare data</a:t>
            </a:r>
          </a:p>
          <a:p>
            <a:pPr marL="0" marR="0" lvl="0" indent="0" algn="l" defTabSz="539354" rtl="0" eaLnBrk="1" fontAlgn="auto" latinLnBrk="0" hangingPunct="1">
              <a:lnSpc>
                <a:spcPct val="150000"/>
              </a:lnSpc>
              <a:spcBef>
                <a:spcPts val="40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Beschikbare goederen en diensten</a:t>
            </a:r>
          </a:p>
          <a:p>
            <a:pPr marL="0" marR="0" lvl="0" indent="0" algn="l" defTabSz="539354" rtl="0" eaLnBrk="1" fontAlgn="auto" latinLnBrk="0" hangingPunct="1">
              <a:lnSpc>
                <a:spcPct val="150000"/>
              </a:lnSpc>
              <a:spcBef>
                <a:spcPts val="30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Beschikbare financiële assets en informatie</a:t>
            </a:r>
          </a:p>
        </p:txBody>
      </p:sp>
      <p:sp>
        <p:nvSpPr>
          <p:cNvPr id="12" name="Tijdelijke aanduiding voor verticale tekst 1">
            <a:extLst>
              <a:ext uri="{FF2B5EF4-FFF2-40B4-BE49-F238E27FC236}">
                <a16:creationId xmlns:a16="http://schemas.microsoft.com/office/drawing/2014/main" id="{AD89C286-C3FA-A8B6-E309-249490EB593A}"/>
              </a:ext>
            </a:extLst>
          </p:cNvPr>
          <p:cNvSpPr txBox="1">
            <a:spLocks/>
          </p:cNvSpPr>
          <p:nvPr/>
        </p:nvSpPr>
        <p:spPr>
          <a:xfrm>
            <a:off x="496053" y="940724"/>
            <a:ext cx="6739246"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1"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Waardestroom</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Bepalen en bewaken strategie en plannen</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Veranderen bedrijfsinrichting </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Borgen bedrijfscontinuïteit en compliance</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Beschikbaar maken en houden van inzetbare medewerkers</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Realiseren van informatievoorziening</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Beschikbaar maken en stellen goederen en diensten</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Beschikbaar maken en stellen financiële assets en informatie</a:t>
            </a:r>
          </a:p>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endPar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endParaRPr>
          </a:p>
        </p:txBody>
      </p:sp>
      <p:sp>
        <p:nvSpPr>
          <p:cNvPr id="13" name="Afgeronde rechthoek 33">
            <a:extLst>
              <a:ext uri="{FF2B5EF4-FFF2-40B4-BE49-F238E27FC236}">
                <a16:creationId xmlns:a16="http://schemas.microsoft.com/office/drawing/2014/main" id="{676F7E33-61C4-6A44-08E7-DC0251832B5E}"/>
              </a:ext>
            </a:extLst>
          </p:cNvPr>
          <p:cNvSpPr/>
          <p:nvPr/>
        </p:nvSpPr>
        <p:spPr>
          <a:xfrm>
            <a:off x="163316" y="1381697"/>
            <a:ext cx="239091" cy="181579"/>
          </a:xfrm>
          <a:prstGeom prst="roundRect">
            <a:avLst/>
          </a:prstGeom>
          <a:solidFill>
            <a:schemeClr val="accent6">
              <a:lumMod val="60000"/>
              <a:lumOff val="40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I.A.</a:t>
            </a:r>
          </a:p>
        </p:txBody>
      </p:sp>
      <p:sp>
        <p:nvSpPr>
          <p:cNvPr id="14" name="Afgeronde rechthoek 34">
            <a:extLst>
              <a:ext uri="{FF2B5EF4-FFF2-40B4-BE49-F238E27FC236}">
                <a16:creationId xmlns:a16="http://schemas.microsoft.com/office/drawing/2014/main" id="{3462A1E9-AEB7-C5F1-4736-D0C752AA3EC5}"/>
              </a:ext>
            </a:extLst>
          </p:cNvPr>
          <p:cNvSpPr/>
          <p:nvPr/>
        </p:nvSpPr>
        <p:spPr>
          <a:xfrm>
            <a:off x="163316" y="2163720"/>
            <a:ext cx="239091" cy="181579"/>
          </a:xfrm>
          <a:prstGeom prst="roundRect">
            <a:avLst/>
          </a:prstGeom>
          <a:solidFill>
            <a:schemeClr val="accent6">
              <a:lumMod val="50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I.C.</a:t>
            </a:r>
          </a:p>
        </p:txBody>
      </p:sp>
      <p:sp>
        <p:nvSpPr>
          <p:cNvPr id="15" name="Afgeronde rechthoek 35">
            <a:extLst>
              <a:ext uri="{FF2B5EF4-FFF2-40B4-BE49-F238E27FC236}">
                <a16:creationId xmlns:a16="http://schemas.microsoft.com/office/drawing/2014/main" id="{4D8B072F-AC3D-C3FF-62A6-854E5747E063}"/>
              </a:ext>
            </a:extLst>
          </p:cNvPr>
          <p:cNvSpPr/>
          <p:nvPr/>
        </p:nvSpPr>
        <p:spPr>
          <a:xfrm>
            <a:off x="163316" y="2554731"/>
            <a:ext cx="239091" cy="181579"/>
          </a:xfrm>
          <a:prstGeom prst="roundRect">
            <a:avLst/>
          </a:prstGeom>
          <a:solidFill>
            <a:schemeClr val="bg2">
              <a:lumMod val="40000"/>
              <a:lumOff val="60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I.D.</a:t>
            </a:r>
          </a:p>
        </p:txBody>
      </p:sp>
      <p:sp>
        <p:nvSpPr>
          <p:cNvPr id="16" name="Afgeronde rechthoek 36">
            <a:extLst>
              <a:ext uri="{FF2B5EF4-FFF2-40B4-BE49-F238E27FC236}">
                <a16:creationId xmlns:a16="http://schemas.microsoft.com/office/drawing/2014/main" id="{8ED15563-A5B0-366A-45B8-F8170DA7B394}"/>
              </a:ext>
            </a:extLst>
          </p:cNvPr>
          <p:cNvSpPr/>
          <p:nvPr/>
        </p:nvSpPr>
        <p:spPr>
          <a:xfrm>
            <a:off x="163316" y="1772709"/>
            <a:ext cx="239091" cy="181579"/>
          </a:xfrm>
          <a:prstGeom prst="roundRect">
            <a:avLst/>
          </a:prstGeom>
          <a:solidFill>
            <a:schemeClr val="accent6">
              <a:lumMod val="75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I.B.</a:t>
            </a:r>
          </a:p>
        </p:txBody>
      </p:sp>
      <p:sp>
        <p:nvSpPr>
          <p:cNvPr id="17" name="Afgeronde rechthoek 37">
            <a:extLst>
              <a:ext uri="{FF2B5EF4-FFF2-40B4-BE49-F238E27FC236}">
                <a16:creationId xmlns:a16="http://schemas.microsoft.com/office/drawing/2014/main" id="{6C6FB460-B7ED-9A2B-63BF-CCCC590B87DF}"/>
              </a:ext>
            </a:extLst>
          </p:cNvPr>
          <p:cNvSpPr/>
          <p:nvPr/>
        </p:nvSpPr>
        <p:spPr>
          <a:xfrm>
            <a:off x="163316" y="2945742"/>
            <a:ext cx="239091" cy="181579"/>
          </a:xfrm>
          <a:prstGeom prst="roundRect">
            <a:avLst/>
          </a:prstGeom>
          <a:solidFill>
            <a:schemeClr val="bg1">
              <a:lumMod val="65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I.E.</a:t>
            </a:r>
          </a:p>
        </p:txBody>
      </p:sp>
      <p:sp>
        <p:nvSpPr>
          <p:cNvPr id="18" name="Afgeronde rechthoek 38">
            <a:extLst>
              <a:ext uri="{FF2B5EF4-FFF2-40B4-BE49-F238E27FC236}">
                <a16:creationId xmlns:a16="http://schemas.microsoft.com/office/drawing/2014/main" id="{284CA4D5-2BBC-BB93-551B-E48A4727AA41}"/>
              </a:ext>
            </a:extLst>
          </p:cNvPr>
          <p:cNvSpPr/>
          <p:nvPr/>
        </p:nvSpPr>
        <p:spPr>
          <a:xfrm>
            <a:off x="163316" y="3336753"/>
            <a:ext cx="239091" cy="181579"/>
          </a:xfrm>
          <a:prstGeom prst="roundRect">
            <a:avLst/>
          </a:prstGeom>
          <a:solidFill>
            <a:schemeClr val="bg2">
              <a:lumMod val="75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I.F.</a:t>
            </a:r>
          </a:p>
        </p:txBody>
      </p:sp>
      <p:sp>
        <p:nvSpPr>
          <p:cNvPr id="19" name="Afgeronde rechthoek 39">
            <a:extLst>
              <a:ext uri="{FF2B5EF4-FFF2-40B4-BE49-F238E27FC236}">
                <a16:creationId xmlns:a16="http://schemas.microsoft.com/office/drawing/2014/main" id="{A64E8BEA-CD91-D4CC-B4EB-DF674455D594}"/>
              </a:ext>
            </a:extLst>
          </p:cNvPr>
          <p:cNvSpPr/>
          <p:nvPr/>
        </p:nvSpPr>
        <p:spPr>
          <a:xfrm>
            <a:off x="163316" y="3727766"/>
            <a:ext cx="239091" cy="181579"/>
          </a:xfrm>
          <a:prstGeom prst="roundRect">
            <a:avLst/>
          </a:prstGeom>
          <a:solidFill>
            <a:schemeClr val="tx1"/>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I.G.</a:t>
            </a:r>
          </a:p>
        </p:txBody>
      </p:sp>
    </p:spTree>
    <p:extLst>
      <p:ext uri="{BB962C8B-B14F-4D97-AF65-F5344CB8AC3E}">
        <p14:creationId xmlns:p14="http://schemas.microsoft.com/office/powerpoint/2010/main" val="171355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294967295"/>
          </p:nvPr>
        </p:nvSpPr>
        <p:spPr>
          <a:xfrm>
            <a:off x="595564" y="4752000"/>
            <a:ext cx="360000" cy="216000"/>
          </a:xfrm>
        </p:spPr>
        <p:txBody>
          <a:bodyPr/>
          <a:lstStyle/>
          <a:p>
            <a:pPr algn="l">
              <a:defRPr/>
            </a:pPr>
            <a:fld id="{F68BF4A6-40A7-E04A-A78B-7409A1BC41E0}" type="slidenum">
              <a:rPr lang="en-GB" sz="750" b="0">
                <a:solidFill>
                  <a:srgbClr val="625D62">
                    <a:tint val="75000"/>
                  </a:srgbClr>
                </a:solidFill>
                <a:latin typeface="Arial"/>
              </a:rPr>
              <a:pPr algn="l">
                <a:defRPr/>
              </a:pPr>
              <a:t>11</a:t>
            </a:fld>
            <a:endParaRPr lang="en-GB" sz="750" b="0">
              <a:solidFill>
                <a:srgbClr val="625D62">
                  <a:tint val="75000"/>
                </a:srgbClr>
              </a:solidFill>
              <a:latin typeface="Arial"/>
            </a:endParaRPr>
          </a:p>
        </p:txBody>
      </p:sp>
      <p:sp>
        <p:nvSpPr>
          <p:cNvPr id="5" name="Tijdelijke aanduiding voor verticale tekst 1"/>
          <p:cNvSpPr txBox="1">
            <a:spLocks/>
          </p:cNvSpPr>
          <p:nvPr/>
        </p:nvSpPr>
        <p:spPr>
          <a:xfrm>
            <a:off x="308401" y="1012523"/>
            <a:ext cx="4529721"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8594" defTabSz="539354">
              <a:spcBef>
                <a:spcPts val="450"/>
              </a:spcBef>
              <a:spcAft>
                <a:spcPts val="450"/>
              </a:spcAft>
              <a:buClr>
                <a:srgbClr val="4D4D4D"/>
              </a:buClr>
              <a:defRPr/>
            </a:pPr>
            <a:r>
              <a:rPr lang="nl-NL" sz="975">
                <a:solidFill>
                  <a:srgbClr val="4D4D4D"/>
                </a:solidFill>
              </a:rPr>
              <a:t>Value stream ‘</a:t>
            </a:r>
            <a:r>
              <a:rPr lang="nl-NL" sz="975" b="1" err="1">
                <a:solidFill>
                  <a:srgbClr val="4D4D4D"/>
                </a:solidFill>
              </a:rPr>
              <a:t>Netgedreven</a:t>
            </a:r>
            <a:r>
              <a:rPr lang="nl-NL" sz="975" b="1">
                <a:solidFill>
                  <a:srgbClr val="4D4D4D"/>
                </a:solidFill>
              </a:rPr>
              <a:t> aanpassen van energienetten</a:t>
            </a:r>
            <a:r>
              <a:rPr lang="nl-NL" sz="975">
                <a:solidFill>
                  <a:srgbClr val="4D4D4D"/>
                </a:solidFill>
              </a:rPr>
              <a:t>’ leidt tot Toekomstbestendige energienetten voor zowel klanten als markpartijen waarmee transportfunctionaliteit en transportcapaciteit wordt gerealiseerd voor het transporteren van energie en aansluitcapaciteit voor </a:t>
            </a:r>
            <a:r>
              <a:rPr lang="nl-NL" sz="975" b="1">
                <a:solidFill>
                  <a:srgbClr val="4D4D4D"/>
                </a:solidFill>
              </a:rPr>
              <a:t>‘Contracteren, aan- en afsluiten van gebruikers’.</a:t>
            </a:r>
          </a:p>
          <a:p>
            <a:pPr marL="178594" indent="-178594" defTabSz="539354">
              <a:spcBef>
                <a:spcPts val="450"/>
              </a:spcBef>
              <a:spcAft>
                <a:spcPts val="450"/>
              </a:spcAft>
              <a:buClr>
                <a:srgbClr val="4D4D4D"/>
              </a:buClr>
              <a:defRPr/>
            </a:pPr>
            <a:r>
              <a:rPr lang="nl-NL" sz="975">
                <a:solidFill>
                  <a:srgbClr val="4D4D4D"/>
                </a:solidFill>
              </a:rPr>
              <a:t>Value stream ‘</a:t>
            </a:r>
            <a:r>
              <a:rPr lang="nl-NL" sz="975" b="1" err="1">
                <a:solidFill>
                  <a:srgbClr val="4D4D4D"/>
                </a:solidFill>
              </a:rPr>
              <a:t>Instandhouden</a:t>
            </a:r>
            <a:r>
              <a:rPr lang="nl-NL" sz="975" b="1">
                <a:solidFill>
                  <a:srgbClr val="4D4D4D"/>
                </a:solidFill>
              </a:rPr>
              <a:t> van energienetten</a:t>
            </a:r>
            <a:r>
              <a:rPr lang="nl-NL" sz="975">
                <a:solidFill>
                  <a:srgbClr val="4D4D4D"/>
                </a:solidFill>
              </a:rPr>
              <a:t>’ omvat het preventief onderhouden van de energienetten en het oplossen van storingen (</a:t>
            </a:r>
            <a:r>
              <a:rPr lang="nl-NL" sz="975" err="1">
                <a:solidFill>
                  <a:srgbClr val="4D4D4D"/>
                </a:solidFill>
              </a:rPr>
              <a:t>alarmgedreven</a:t>
            </a:r>
            <a:r>
              <a:rPr lang="nl-NL" sz="975">
                <a:solidFill>
                  <a:srgbClr val="4D4D4D"/>
                </a:solidFill>
              </a:rPr>
              <a:t> en </a:t>
            </a:r>
            <a:r>
              <a:rPr lang="nl-NL" sz="975" err="1">
                <a:solidFill>
                  <a:srgbClr val="4D4D4D"/>
                </a:solidFill>
              </a:rPr>
              <a:t>klantgedreven</a:t>
            </a:r>
            <a:r>
              <a:rPr lang="nl-NL" sz="975">
                <a:solidFill>
                  <a:srgbClr val="4D4D4D"/>
                </a:solidFill>
              </a:rPr>
              <a:t>) en leidt tot betrouwbare netten waarmee de afgesproken kwaliteit wordt geborgd/hersteld voor het transporteren van energie. </a:t>
            </a:r>
          </a:p>
          <a:p>
            <a:pPr marL="178594" indent="-178594" defTabSz="539354">
              <a:spcBef>
                <a:spcPts val="450"/>
              </a:spcBef>
              <a:spcAft>
                <a:spcPts val="450"/>
              </a:spcAft>
              <a:buClr>
                <a:srgbClr val="4D4D4D"/>
              </a:buClr>
              <a:defRPr/>
            </a:pPr>
            <a:r>
              <a:rPr lang="nl-NL" sz="975">
                <a:solidFill>
                  <a:srgbClr val="4D4D4D"/>
                </a:solidFill>
              </a:rPr>
              <a:t>Value stream ‘</a:t>
            </a:r>
            <a:r>
              <a:rPr lang="nl-NL" sz="975" b="1">
                <a:solidFill>
                  <a:srgbClr val="4D4D4D"/>
                </a:solidFill>
              </a:rPr>
              <a:t>Managen van beschikbare energienetcapaciteit</a:t>
            </a:r>
            <a:r>
              <a:rPr lang="nl-NL" sz="975">
                <a:solidFill>
                  <a:srgbClr val="4D4D4D"/>
                </a:solidFill>
              </a:rPr>
              <a:t>’ betreft het managen van de met de ‘</a:t>
            </a:r>
            <a:r>
              <a:rPr lang="nl-NL" sz="975" err="1">
                <a:solidFill>
                  <a:srgbClr val="4D4D4D"/>
                </a:solidFill>
              </a:rPr>
              <a:t>Netgedreven</a:t>
            </a:r>
            <a:r>
              <a:rPr lang="nl-NL" sz="975">
                <a:solidFill>
                  <a:srgbClr val="4D4D4D"/>
                </a:solidFill>
              </a:rPr>
              <a:t> aanpassen energienetten’ beschikbaar gemaakte energienetcapaciteit en via </a:t>
            </a:r>
            <a:r>
              <a:rPr lang="nl-NL" sz="975" err="1">
                <a:solidFill>
                  <a:srgbClr val="4D4D4D"/>
                </a:solidFill>
              </a:rPr>
              <a:t>flex</a:t>
            </a:r>
            <a:r>
              <a:rPr lang="nl-NL" sz="975">
                <a:solidFill>
                  <a:srgbClr val="4D4D4D"/>
                </a:solidFill>
              </a:rPr>
              <a:t> afspraken verkregen </a:t>
            </a:r>
            <a:r>
              <a:rPr lang="nl-NL" sz="975" err="1">
                <a:solidFill>
                  <a:srgbClr val="4D4D4D"/>
                </a:solidFill>
              </a:rPr>
              <a:t>flex</a:t>
            </a:r>
            <a:r>
              <a:rPr lang="nl-NL" sz="975">
                <a:solidFill>
                  <a:srgbClr val="4D4D4D"/>
                </a:solidFill>
              </a:rPr>
              <a:t> capaciteit en leidt tot ‘Transportcapaciteit’ voor het transporteren van energie.</a:t>
            </a:r>
          </a:p>
          <a:p>
            <a:pPr marL="178594" indent="-178594" defTabSz="539354">
              <a:spcBef>
                <a:spcPts val="450"/>
              </a:spcBef>
              <a:spcAft>
                <a:spcPts val="450"/>
              </a:spcAft>
              <a:buClr>
                <a:srgbClr val="4D4D4D"/>
              </a:buClr>
              <a:defRPr/>
            </a:pPr>
            <a:r>
              <a:rPr lang="nl-NL" sz="975">
                <a:solidFill>
                  <a:srgbClr val="4D4D4D"/>
                </a:solidFill>
              </a:rPr>
              <a:t>Value stream ‘</a:t>
            </a:r>
            <a:r>
              <a:rPr lang="nl-NL" sz="975" b="1">
                <a:solidFill>
                  <a:srgbClr val="4D4D4D"/>
                </a:solidFill>
              </a:rPr>
              <a:t>Transporteren van energie</a:t>
            </a:r>
            <a:r>
              <a:rPr lang="nl-NL" sz="975">
                <a:solidFill>
                  <a:srgbClr val="4D4D4D"/>
                </a:solidFill>
              </a:rPr>
              <a:t>’ leidt tot energie voor de klanten.</a:t>
            </a:r>
          </a:p>
          <a:p>
            <a:pPr marL="178594" indent="-178594" defTabSz="539354">
              <a:spcBef>
                <a:spcPts val="450"/>
              </a:spcBef>
              <a:spcAft>
                <a:spcPts val="450"/>
              </a:spcAft>
              <a:buClr>
                <a:srgbClr val="4D4D4D"/>
              </a:buClr>
              <a:defRPr/>
            </a:pPr>
            <a:r>
              <a:rPr lang="nl-NL" sz="975">
                <a:solidFill>
                  <a:srgbClr val="4D4D4D"/>
                </a:solidFill>
              </a:rPr>
              <a:t>Value stream ‘</a:t>
            </a:r>
            <a:r>
              <a:rPr lang="nl-NL" sz="975" b="1">
                <a:solidFill>
                  <a:srgbClr val="4D4D4D"/>
                </a:solidFill>
              </a:rPr>
              <a:t>Reconstrueren van energienetten</a:t>
            </a:r>
            <a:r>
              <a:rPr lang="nl-NL" sz="975">
                <a:solidFill>
                  <a:srgbClr val="4D4D4D"/>
                </a:solidFill>
              </a:rPr>
              <a:t>’ leidt tot reconstructie van energienetten voor overheden en grootzakelijke klanten opdat de ligging van de energienetten past in de omgeving en het transporteren van energie voortgang kan vinden.</a:t>
            </a:r>
          </a:p>
          <a:p>
            <a:pPr marL="178594" indent="-178594" defTabSz="539354">
              <a:spcBef>
                <a:spcPts val="450"/>
              </a:spcBef>
              <a:spcAft>
                <a:spcPts val="450"/>
              </a:spcAft>
              <a:buClr>
                <a:srgbClr val="4D4D4D"/>
              </a:buClr>
              <a:defRPr/>
            </a:pPr>
            <a:r>
              <a:rPr lang="nl-NL" sz="975">
                <a:solidFill>
                  <a:srgbClr val="4D4D4D"/>
                </a:solidFill>
              </a:rPr>
              <a:t>Value streams ‘</a:t>
            </a:r>
            <a:r>
              <a:rPr lang="nl-NL" sz="975" b="1">
                <a:solidFill>
                  <a:srgbClr val="4D4D4D"/>
                </a:solidFill>
              </a:rPr>
              <a:t>Toewijzen van energie-uitwisseling</a:t>
            </a:r>
            <a:r>
              <a:rPr lang="nl-NL" sz="975">
                <a:solidFill>
                  <a:srgbClr val="4D4D4D"/>
                </a:solidFill>
              </a:rPr>
              <a:t>’ (alloceren en reconciliëren) en ‘</a:t>
            </a:r>
            <a:r>
              <a:rPr lang="nl-NL" sz="975" b="1" err="1">
                <a:solidFill>
                  <a:srgbClr val="4D4D4D"/>
                </a:solidFill>
              </a:rPr>
              <a:t>Beschikbaarstellen</a:t>
            </a:r>
            <a:r>
              <a:rPr lang="nl-NL" sz="975" b="1">
                <a:solidFill>
                  <a:srgbClr val="4D4D4D"/>
                </a:solidFill>
              </a:rPr>
              <a:t> van netbeheerdata</a:t>
            </a:r>
            <a:r>
              <a:rPr lang="nl-NL" sz="975">
                <a:solidFill>
                  <a:srgbClr val="4D4D4D"/>
                </a:solidFill>
              </a:rPr>
              <a:t>’ betreft het realiseren van dataproducten voor de marktpartijen uit data die bij de andere </a:t>
            </a:r>
            <a:r>
              <a:rPr lang="nl-NL" sz="975" err="1">
                <a:solidFill>
                  <a:srgbClr val="4D4D4D"/>
                </a:solidFill>
              </a:rPr>
              <a:t>value</a:t>
            </a:r>
            <a:r>
              <a:rPr lang="nl-NL" sz="975">
                <a:solidFill>
                  <a:srgbClr val="4D4D4D"/>
                </a:solidFill>
              </a:rPr>
              <a:t> streams zijn ontstaan opdat de energiemarkt functioneert en de energietransitie maximaal wordt ondersteund. </a:t>
            </a:r>
          </a:p>
          <a:p>
            <a:pPr marL="178594" indent="-178594" defTabSz="539354">
              <a:spcBef>
                <a:spcPts val="450"/>
              </a:spcBef>
              <a:spcAft>
                <a:spcPts val="450"/>
              </a:spcAft>
              <a:buClr>
                <a:srgbClr val="4D4D4D"/>
              </a:buClr>
              <a:defRPr/>
            </a:pPr>
            <a:endParaRPr lang="nl-NL" sz="975">
              <a:solidFill>
                <a:srgbClr val="4D4D4D"/>
              </a:solidFill>
            </a:endParaRPr>
          </a:p>
          <a:p>
            <a:pPr marL="178594" indent="-178594" defTabSz="539354">
              <a:spcBef>
                <a:spcPts val="450"/>
              </a:spcBef>
              <a:spcAft>
                <a:spcPts val="450"/>
              </a:spcAft>
              <a:buClr>
                <a:srgbClr val="4D4D4D"/>
              </a:buClr>
              <a:defRPr/>
            </a:pPr>
            <a:endParaRPr lang="nl-NL" sz="975">
              <a:solidFill>
                <a:srgbClr val="4D4D4D"/>
              </a:solidFill>
            </a:endParaRPr>
          </a:p>
        </p:txBody>
      </p:sp>
      <p:pic>
        <p:nvPicPr>
          <p:cNvPr id="6" name="Afbeelding 5"/>
          <p:cNvPicPr>
            <a:picLocks noChangeAspect="1"/>
          </p:cNvPicPr>
          <p:nvPr/>
        </p:nvPicPr>
        <p:blipFill>
          <a:blip r:embed="rId2"/>
          <a:stretch>
            <a:fillRect/>
          </a:stretch>
        </p:blipFill>
        <p:spPr>
          <a:xfrm>
            <a:off x="5944233" y="2270272"/>
            <a:ext cx="1248703" cy="695303"/>
          </a:xfrm>
          <a:prstGeom prst="rect">
            <a:avLst/>
          </a:prstGeom>
          <a:noFill/>
        </p:spPr>
      </p:pic>
      <p:grpSp>
        <p:nvGrpSpPr>
          <p:cNvPr id="9" name="Group 17">
            <a:extLst>
              <a:ext uri="{FF2B5EF4-FFF2-40B4-BE49-F238E27FC236}">
                <a16:creationId xmlns:a16="http://schemas.microsoft.com/office/drawing/2014/main" id="{8096BAB2-B692-49BD-8C23-7BA55C82E0F8}"/>
              </a:ext>
            </a:extLst>
          </p:cNvPr>
          <p:cNvGrpSpPr/>
          <p:nvPr/>
        </p:nvGrpSpPr>
        <p:grpSpPr>
          <a:xfrm>
            <a:off x="8551684" y="1465914"/>
            <a:ext cx="499683" cy="428884"/>
            <a:chOff x="416496" y="1911318"/>
            <a:chExt cx="721764" cy="571845"/>
          </a:xfrm>
        </p:grpSpPr>
        <p:sp>
          <p:nvSpPr>
            <p:cNvPr id="10" name="Oval 57">
              <a:extLst>
                <a:ext uri="{FF2B5EF4-FFF2-40B4-BE49-F238E27FC236}">
                  <a16:creationId xmlns:a16="http://schemas.microsoft.com/office/drawing/2014/main" id="{26C480FA-B406-4205-B3CD-5AFDC901CDB1}"/>
                </a:ext>
              </a:extLst>
            </p:cNvPr>
            <p:cNvSpPr/>
            <p:nvPr/>
          </p:nvSpPr>
          <p:spPr>
            <a:xfrm>
              <a:off x="914190" y="1911318"/>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11" name="Flowchart: Delay 41">
              <a:extLst>
                <a:ext uri="{FF2B5EF4-FFF2-40B4-BE49-F238E27FC236}">
                  <a16:creationId xmlns:a16="http://schemas.microsoft.com/office/drawing/2014/main" id="{8F118617-B090-4A9A-81A2-06631B4F475A}"/>
                </a:ext>
              </a:extLst>
            </p:cNvPr>
            <p:cNvSpPr/>
            <p:nvPr/>
          </p:nvSpPr>
          <p:spPr>
            <a:xfrm rot="16200000">
              <a:off x="666896" y="2210017"/>
              <a:ext cx="223114" cy="323177"/>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08" h="178592">
                  <a:moveTo>
                    <a:pt x="2382" y="0"/>
                  </a:moveTo>
                  <a:lnTo>
                    <a:pt x="68095" y="11906"/>
                  </a:lnTo>
                  <a:cubicBezTo>
                    <a:pt x="104387" y="11906"/>
                    <a:pt x="133808" y="47088"/>
                    <a:pt x="133808" y="90487"/>
                  </a:cubicBezTo>
                  <a:cubicBezTo>
                    <a:pt x="133808" y="133886"/>
                    <a:pt x="104387" y="169068"/>
                    <a:pt x="68095" y="169068"/>
                  </a:cubicBezTo>
                  <a:lnTo>
                    <a:pt x="0" y="178592"/>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12" name="Oval 59">
              <a:extLst>
                <a:ext uri="{FF2B5EF4-FFF2-40B4-BE49-F238E27FC236}">
                  <a16:creationId xmlns:a16="http://schemas.microsoft.com/office/drawing/2014/main" id="{C198FF09-20F0-46B1-9120-467D075106C6}"/>
                </a:ext>
              </a:extLst>
            </p:cNvPr>
            <p:cNvSpPr/>
            <p:nvPr/>
          </p:nvSpPr>
          <p:spPr>
            <a:xfrm>
              <a:off x="496214" y="1911318"/>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13" name="Oval 60">
              <a:extLst>
                <a:ext uri="{FF2B5EF4-FFF2-40B4-BE49-F238E27FC236}">
                  <a16:creationId xmlns:a16="http://schemas.microsoft.com/office/drawing/2014/main" id="{54134BF3-086E-474B-9AD7-DCC2BED5E183}"/>
                </a:ext>
              </a:extLst>
            </p:cNvPr>
            <p:cNvSpPr/>
            <p:nvPr/>
          </p:nvSpPr>
          <p:spPr>
            <a:xfrm>
              <a:off x="705203" y="2049510"/>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14" name="Flowchart: Delay 41">
              <a:extLst>
                <a:ext uri="{FF2B5EF4-FFF2-40B4-BE49-F238E27FC236}">
                  <a16:creationId xmlns:a16="http://schemas.microsoft.com/office/drawing/2014/main" id="{B85C68BC-8327-49AA-9AA3-D75C8A1B3CC3}"/>
                </a:ext>
              </a:extLst>
            </p:cNvPr>
            <p:cNvSpPr/>
            <p:nvPr/>
          </p:nvSpPr>
          <p:spPr>
            <a:xfrm rot="16200000">
              <a:off x="946987" y="2160188"/>
              <a:ext cx="223114" cy="159433"/>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 name="connsiteX0" fmla="*/ 68095 w 133808"/>
                <a:gd name="connsiteY0" fmla="*/ 0 h 166686"/>
                <a:gd name="connsiteX1" fmla="*/ 133808 w 133808"/>
                <a:gd name="connsiteY1" fmla="*/ 78581 h 166686"/>
                <a:gd name="connsiteX2" fmla="*/ 68095 w 133808"/>
                <a:gd name="connsiteY2" fmla="*/ 157162 h 166686"/>
                <a:gd name="connsiteX3" fmla="*/ 0 w 133808"/>
                <a:gd name="connsiteY3" fmla="*/ 166686 h 166686"/>
                <a:gd name="connsiteX0" fmla="*/ 133808 w 133808"/>
                <a:gd name="connsiteY0" fmla="*/ 0 h 88105"/>
                <a:gd name="connsiteX1" fmla="*/ 68095 w 133808"/>
                <a:gd name="connsiteY1" fmla="*/ 78581 h 88105"/>
                <a:gd name="connsiteX2" fmla="*/ 0 w 133808"/>
                <a:gd name="connsiteY2" fmla="*/ 88105 h 88105"/>
              </a:gdLst>
              <a:ahLst/>
              <a:cxnLst>
                <a:cxn ang="0">
                  <a:pos x="connsiteX0" y="connsiteY0"/>
                </a:cxn>
                <a:cxn ang="0">
                  <a:pos x="connsiteX1" y="connsiteY1"/>
                </a:cxn>
                <a:cxn ang="0">
                  <a:pos x="connsiteX2" y="connsiteY2"/>
                </a:cxn>
              </a:cxnLst>
              <a:rect l="l" t="t" r="r" b="b"/>
              <a:pathLst>
                <a:path w="133808" h="88105">
                  <a:moveTo>
                    <a:pt x="133808" y="0"/>
                  </a:moveTo>
                  <a:cubicBezTo>
                    <a:pt x="133808" y="43399"/>
                    <a:pt x="104387" y="78581"/>
                    <a:pt x="68095" y="78581"/>
                  </a:cubicBezTo>
                  <a:lnTo>
                    <a:pt x="0" y="88105"/>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15" name="Flowchart: Delay 41">
              <a:extLst>
                <a:ext uri="{FF2B5EF4-FFF2-40B4-BE49-F238E27FC236}">
                  <a16:creationId xmlns:a16="http://schemas.microsoft.com/office/drawing/2014/main" id="{8B4C8317-178C-49A6-AE36-0D70B6B8E212}"/>
                </a:ext>
              </a:extLst>
            </p:cNvPr>
            <p:cNvSpPr/>
            <p:nvPr/>
          </p:nvSpPr>
          <p:spPr>
            <a:xfrm rot="5400000" flipH="1">
              <a:off x="384656" y="2160188"/>
              <a:ext cx="223114" cy="159433"/>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 name="connsiteX0" fmla="*/ 68095 w 133808"/>
                <a:gd name="connsiteY0" fmla="*/ 0 h 166686"/>
                <a:gd name="connsiteX1" fmla="*/ 133808 w 133808"/>
                <a:gd name="connsiteY1" fmla="*/ 78581 h 166686"/>
                <a:gd name="connsiteX2" fmla="*/ 68095 w 133808"/>
                <a:gd name="connsiteY2" fmla="*/ 157162 h 166686"/>
                <a:gd name="connsiteX3" fmla="*/ 0 w 133808"/>
                <a:gd name="connsiteY3" fmla="*/ 166686 h 166686"/>
                <a:gd name="connsiteX0" fmla="*/ 133808 w 133808"/>
                <a:gd name="connsiteY0" fmla="*/ 0 h 88105"/>
                <a:gd name="connsiteX1" fmla="*/ 68095 w 133808"/>
                <a:gd name="connsiteY1" fmla="*/ 78581 h 88105"/>
                <a:gd name="connsiteX2" fmla="*/ 0 w 133808"/>
                <a:gd name="connsiteY2" fmla="*/ 88105 h 88105"/>
              </a:gdLst>
              <a:ahLst/>
              <a:cxnLst>
                <a:cxn ang="0">
                  <a:pos x="connsiteX0" y="connsiteY0"/>
                </a:cxn>
                <a:cxn ang="0">
                  <a:pos x="connsiteX1" y="connsiteY1"/>
                </a:cxn>
                <a:cxn ang="0">
                  <a:pos x="connsiteX2" y="connsiteY2"/>
                </a:cxn>
              </a:cxnLst>
              <a:rect l="l" t="t" r="r" b="b"/>
              <a:pathLst>
                <a:path w="133808" h="88105">
                  <a:moveTo>
                    <a:pt x="133808" y="0"/>
                  </a:moveTo>
                  <a:cubicBezTo>
                    <a:pt x="133808" y="43399"/>
                    <a:pt x="104387" y="78581"/>
                    <a:pt x="68095" y="78581"/>
                  </a:cubicBezTo>
                  <a:lnTo>
                    <a:pt x="0" y="88105"/>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grpSp>
      <p:sp>
        <p:nvSpPr>
          <p:cNvPr id="16" name="Tekstvak 15"/>
          <p:cNvSpPr txBox="1"/>
          <p:nvPr/>
        </p:nvSpPr>
        <p:spPr>
          <a:xfrm>
            <a:off x="8540344" y="1903592"/>
            <a:ext cx="537327" cy="230832"/>
          </a:xfrm>
          <a:prstGeom prst="rect">
            <a:avLst/>
          </a:prstGeom>
          <a:noFill/>
        </p:spPr>
        <p:txBody>
          <a:bodyPr wrap="none" rtlCol="0">
            <a:spAutoFit/>
          </a:bodyPr>
          <a:lstStyle/>
          <a:p>
            <a:pPr>
              <a:defRPr/>
            </a:pPr>
            <a:r>
              <a:rPr lang="nl-NL" sz="900">
                <a:solidFill>
                  <a:prstClr val="black"/>
                </a:solidFill>
                <a:latin typeface="Calibri Light"/>
              </a:rPr>
              <a:t>K</a:t>
            </a:r>
            <a:r>
              <a:rPr lang="nl-NL" sz="900" err="1">
                <a:solidFill>
                  <a:prstClr val="black"/>
                </a:solidFill>
                <a:latin typeface="Calibri Light"/>
              </a:rPr>
              <a:t>lanten</a:t>
            </a:r>
            <a:endParaRPr lang="nl-NL" sz="900">
              <a:solidFill>
                <a:prstClr val="black"/>
              </a:solidFill>
              <a:latin typeface="Calibri Light"/>
            </a:endParaRPr>
          </a:p>
        </p:txBody>
      </p:sp>
      <p:sp>
        <p:nvSpPr>
          <p:cNvPr id="17" name="Tekstvak 16"/>
          <p:cNvSpPr txBox="1"/>
          <p:nvPr/>
        </p:nvSpPr>
        <p:spPr>
          <a:xfrm>
            <a:off x="6095760" y="2908888"/>
            <a:ext cx="1027076" cy="276999"/>
          </a:xfrm>
          <a:prstGeom prst="rect">
            <a:avLst/>
          </a:prstGeom>
          <a:noFill/>
        </p:spPr>
        <p:txBody>
          <a:bodyPr wrap="none" rtlCol="0">
            <a:spAutoFit/>
          </a:bodyPr>
          <a:lstStyle/>
          <a:p>
            <a:pPr>
              <a:defRPr/>
            </a:pPr>
            <a:r>
              <a:rPr lang="nl-NL" sz="1200" b="1" i="1">
                <a:solidFill>
                  <a:prstClr val="black"/>
                </a:solidFill>
                <a:latin typeface="Calibri Light"/>
              </a:rPr>
              <a:t>Energienetten</a:t>
            </a:r>
          </a:p>
        </p:txBody>
      </p:sp>
      <p:grpSp>
        <p:nvGrpSpPr>
          <p:cNvPr id="18" name="Group 17">
            <a:extLst>
              <a:ext uri="{FF2B5EF4-FFF2-40B4-BE49-F238E27FC236}">
                <a16:creationId xmlns:a16="http://schemas.microsoft.com/office/drawing/2014/main" id="{8096BAB2-B692-49BD-8C23-7BA55C82E0F8}"/>
              </a:ext>
            </a:extLst>
          </p:cNvPr>
          <p:cNvGrpSpPr/>
          <p:nvPr/>
        </p:nvGrpSpPr>
        <p:grpSpPr>
          <a:xfrm>
            <a:off x="8500223" y="3466572"/>
            <a:ext cx="499683" cy="428884"/>
            <a:chOff x="416496" y="1911318"/>
            <a:chExt cx="721764" cy="571845"/>
          </a:xfrm>
        </p:grpSpPr>
        <p:sp>
          <p:nvSpPr>
            <p:cNvPr id="19" name="Oval 57">
              <a:extLst>
                <a:ext uri="{FF2B5EF4-FFF2-40B4-BE49-F238E27FC236}">
                  <a16:creationId xmlns:a16="http://schemas.microsoft.com/office/drawing/2014/main" id="{26C480FA-B406-4205-B3CD-5AFDC901CDB1}"/>
                </a:ext>
              </a:extLst>
            </p:cNvPr>
            <p:cNvSpPr/>
            <p:nvPr/>
          </p:nvSpPr>
          <p:spPr>
            <a:xfrm>
              <a:off x="914190" y="1911318"/>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20" name="Flowchart: Delay 41">
              <a:extLst>
                <a:ext uri="{FF2B5EF4-FFF2-40B4-BE49-F238E27FC236}">
                  <a16:creationId xmlns:a16="http://schemas.microsoft.com/office/drawing/2014/main" id="{8F118617-B090-4A9A-81A2-06631B4F475A}"/>
                </a:ext>
              </a:extLst>
            </p:cNvPr>
            <p:cNvSpPr/>
            <p:nvPr/>
          </p:nvSpPr>
          <p:spPr>
            <a:xfrm rot="16200000">
              <a:off x="666896" y="2210017"/>
              <a:ext cx="223114" cy="323177"/>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08" h="178592">
                  <a:moveTo>
                    <a:pt x="2382" y="0"/>
                  </a:moveTo>
                  <a:lnTo>
                    <a:pt x="68095" y="11906"/>
                  </a:lnTo>
                  <a:cubicBezTo>
                    <a:pt x="104387" y="11906"/>
                    <a:pt x="133808" y="47088"/>
                    <a:pt x="133808" y="90487"/>
                  </a:cubicBezTo>
                  <a:cubicBezTo>
                    <a:pt x="133808" y="133886"/>
                    <a:pt x="104387" y="169068"/>
                    <a:pt x="68095" y="169068"/>
                  </a:cubicBezTo>
                  <a:lnTo>
                    <a:pt x="0" y="178592"/>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21" name="Oval 59">
              <a:extLst>
                <a:ext uri="{FF2B5EF4-FFF2-40B4-BE49-F238E27FC236}">
                  <a16:creationId xmlns:a16="http://schemas.microsoft.com/office/drawing/2014/main" id="{C198FF09-20F0-46B1-9120-467D075106C6}"/>
                </a:ext>
              </a:extLst>
            </p:cNvPr>
            <p:cNvSpPr/>
            <p:nvPr/>
          </p:nvSpPr>
          <p:spPr>
            <a:xfrm>
              <a:off x="496214" y="1911318"/>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22" name="Oval 60">
              <a:extLst>
                <a:ext uri="{FF2B5EF4-FFF2-40B4-BE49-F238E27FC236}">
                  <a16:creationId xmlns:a16="http://schemas.microsoft.com/office/drawing/2014/main" id="{54134BF3-086E-474B-9AD7-DCC2BED5E183}"/>
                </a:ext>
              </a:extLst>
            </p:cNvPr>
            <p:cNvSpPr/>
            <p:nvPr/>
          </p:nvSpPr>
          <p:spPr>
            <a:xfrm>
              <a:off x="705203" y="2049510"/>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23" name="Flowchart: Delay 41">
              <a:extLst>
                <a:ext uri="{FF2B5EF4-FFF2-40B4-BE49-F238E27FC236}">
                  <a16:creationId xmlns:a16="http://schemas.microsoft.com/office/drawing/2014/main" id="{B85C68BC-8327-49AA-9AA3-D75C8A1B3CC3}"/>
                </a:ext>
              </a:extLst>
            </p:cNvPr>
            <p:cNvSpPr/>
            <p:nvPr/>
          </p:nvSpPr>
          <p:spPr>
            <a:xfrm rot="16200000">
              <a:off x="946987" y="2160188"/>
              <a:ext cx="223114" cy="159433"/>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 name="connsiteX0" fmla="*/ 68095 w 133808"/>
                <a:gd name="connsiteY0" fmla="*/ 0 h 166686"/>
                <a:gd name="connsiteX1" fmla="*/ 133808 w 133808"/>
                <a:gd name="connsiteY1" fmla="*/ 78581 h 166686"/>
                <a:gd name="connsiteX2" fmla="*/ 68095 w 133808"/>
                <a:gd name="connsiteY2" fmla="*/ 157162 h 166686"/>
                <a:gd name="connsiteX3" fmla="*/ 0 w 133808"/>
                <a:gd name="connsiteY3" fmla="*/ 166686 h 166686"/>
                <a:gd name="connsiteX0" fmla="*/ 133808 w 133808"/>
                <a:gd name="connsiteY0" fmla="*/ 0 h 88105"/>
                <a:gd name="connsiteX1" fmla="*/ 68095 w 133808"/>
                <a:gd name="connsiteY1" fmla="*/ 78581 h 88105"/>
                <a:gd name="connsiteX2" fmla="*/ 0 w 133808"/>
                <a:gd name="connsiteY2" fmla="*/ 88105 h 88105"/>
              </a:gdLst>
              <a:ahLst/>
              <a:cxnLst>
                <a:cxn ang="0">
                  <a:pos x="connsiteX0" y="connsiteY0"/>
                </a:cxn>
                <a:cxn ang="0">
                  <a:pos x="connsiteX1" y="connsiteY1"/>
                </a:cxn>
                <a:cxn ang="0">
                  <a:pos x="connsiteX2" y="connsiteY2"/>
                </a:cxn>
              </a:cxnLst>
              <a:rect l="l" t="t" r="r" b="b"/>
              <a:pathLst>
                <a:path w="133808" h="88105">
                  <a:moveTo>
                    <a:pt x="133808" y="0"/>
                  </a:moveTo>
                  <a:cubicBezTo>
                    <a:pt x="133808" y="43399"/>
                    <a:pt x="104387" y="78581"/>
                    <a:pt x="68095" y="78581"/>
                  </a:cubicBezTo>
                  <a:lnTo>
                    <a:pt x="0" y="88105"/>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24" name="Flowchart: Delay 41">
              <a:extLst>
                <a:ext uri="{FF2B5EF4-FFF2-40B4-BE49-F238E27FC236}">
                  <a16:creationId xmlns:a16="http://schemas.microsoft.com/office/drawing/2014/main" id="{8B4C8317-178C-49A6-AE36-0D70B6B8E212}"/>
                </a:ext>
              </a:extLst>
            </p:cNvPr>
            <p:cNvSpPr/>
            <p:nvPr/>
          </p:nvSpPr>
          <p:spPr>
            <a:xfrm rot="5400000" flipH="1">
              <a:off x="384656" y="2160188"/>
              <a:ext cx="223114" cy="159433"/>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 name="connsiteX0" fmla="*/ 68095 w 133808"/>
                <a:gd name="connsiteY0" fmla="*/ 0 h 166686"/>
                <a:gd name="connsiteX1" fmla="*/ 133808 w 133808"/>
                <a:gd name="connsiteY1" fmla="*/ 78581 h 166686"/>
                <a:gd name="connsiteX2" fmla="*/ 68095 w 133808"/>
                <a:gd name="connsiteY2" fmla="*/ 157162 h 166686"/>
                <a:gd name="connsiteX3" fmla="*/ 0 w 133808"/>
                <a:gd name="connsiteY3" fmla="*/ 166686 h 166686"/>
                <a:gd name="connsiteX0" fmla="*/ 133808 w 133808"/>
                <a:gd name="connsiteY0" fmla="*/ 0 h 88105"/>
                <a:gd name="connsiteX1" fmla="*/ 68095 w 133808"/>
                <a:gd name="connsiteY1" fmla="*/ 78581 h 88105"/>
                <a:gd name="connsiteX2" fmla="*/ 0 w 133808"/>
                <a:gd name="connsiteY2" fmla="*/ 88105 h 88105"/>
              </a:gdLst>
              <a:ahLst/>
              <a:cxnLst>
                <a:cxn ang="0">
                  <a:pos x="connsiteX0" y="connsiteY0"/>
                </a:cxn>
                <a:cxn ang="0">
                  <a:pos x="connsiteX1" y="connsiteY1"/>
                </a:cxn>
                <a:cxn ang="0">
                  <a:pos x="connsiteX2" y="connsiteY2"/>
                </a:cxn>
              </a:cxnLst>
              <a:rect l="l" t="t" r="r" b="b"/>
              <a:pathLst>
                <a:path w="133808" h="88105">
                  <a:moveTo>
                    <a:pt x="133808" y="0"/>
                  </a:moveTo>
                  <a:cubicBezTo>
                    <a:pt x="133808" y="43399"/>
                    <a:pt x="104387" y="78581"/>
                    <a:pt x="68095" y="78581"/>
                  </a:cubicBezTo>
                  <a:lnTo>
                    <a:pt x="0" y="88105"/>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grpSp>
      <p:sp>
        <p:nvSpPr>
          <p:cNvPr id="25" name="Tekstvak 24"/>
          <p:cNvSpPr txBox="1"/>
          <p:nvPr/>
        </p:nvSpPr>
        <p:spPr>
          <a:xfrm>
            <a:off x="8382699" y="3895455"/>
            <a:ext cx="829073" cy="230832"/>
          </a:xfrm>
          <a:prstGeom prst="rect">
            <a:avLst/>
          </a:prstGeom>
          <a:noFill/>
        </p:spPr>
        <p:txBody>
          <a:bodyPr wrap="none" rtlCol="0">
            <a:spAutoFit/>
          </a:bodyPr>
          <a:lstStyle/>
          <a:p>
            <a:pPr>
              <a:defRPr/>
            </a:pPr>
            <a:r>
              <a:rPr lang="nl-NL" sz="900">
                <a:solidFill>
                  <a:prstClr val="black"/>
                </a:solidFill>
                <a:latin typeface="Calibri Light"/>
              </a:rPr>
              <a:t>Marktpartijen</a:t>
            </a:r>
          </a:p>
        </p:txBody>
      </p:sp>
      <p:sp>
        <p:nvSpPr>
          <p:cNvPr id="26" name="Punthaak 25"/>
          <p:cNvSpPr/>
          <p:nvPr/>
        </p:nvSpPr>
        <p:spPr>
          <a:xfrm>
            <a:off x="5638285" y="1220473"/>
            <a:ext cx="1036762" cy="581610"/>
          </a:xfrm>
          <a:prstGeom prst="chevron">
            <a:avLst>
              <a:gd name="adj" fmla="val 27179"/>
            </a:avLst>
          </a:prstGeom>
          <a:solidFill>
            <a:srgbClr val="FFD100"/>
          </a:solidFill>
          <a:ln w="12700" cap="flat" cmpd="sng" algn="ctr">
            <a:noFill/>
            <a:prstDash val="solid"/>
            <a:miter lim="800000"/>
          </a:ln>
          <a:effectLst/>
        </p:spPr>
        <p:txBody>
          <a:bodyPr lIns="0" rIns="0" rtlCol="0" anchor="ctr"/>
          <a:lstStyle/>
          <a:p>
            <a:pPr algn="ctr">
              <a:defRPr/>
            </a:pPr>
            <a:r>
              <a:rPr lang="nl-NL" sz="975" kern="0" err="1">
                <a:solidFill>
                  <a:srgbClr val="625D62"/>
                </a:solidFill>
                <a:latin typeface="Calibri Light"/>
              </a:rPr>
              <a:t>Contracteren,aan</a:t>
            </a:r>
            <a:r>
              <a:rPr lang="nl-NL" sz="975" kern="0">
                <a:solidFill>
                  <a:srgbClr val="625D62"/>
                </a:solidFill>
                <a:latin typeface="Calibri Light"/>
              </a:rPr>
              <a:t>- </a:t>
            </a:r>
            <a:r>
              <a:rPr lang="nl-NL" sz="975" kern="0">
                <a:solidFill>
                  <a:srgbClr val="625D62">
                    <a:lumMod val="50000"/>
                  </a:srgbClr>
                </a:solidFill>
                <a:latin typeface="Calibri Light"/>
              </a:rPr>
              <a:t>en</a:t>
            </a:r>
            <a:r>
              <a:rPr lang="nl-NL" sz="975" kern="0">
                <a:solidFill>
                  <a:srgbClr val="625D62"/>
                </a:solidFill>
                <a:latin typeface="Calibri Light"/>
              </a:rPr>
              <a:t> afsluiten van gebruikers</a:t>
            </a:r>
          </a:p>
        </p:txBody>
      </p:sp>
      <p:sp>
        <p:nvSpPr>
          <p:cNvPr id="27" name="Punthaak 26"/>
          <p:cNvSpPr/>
          <p:nvPr/>
        </p:nvSpPr>
        <p:spPr>
          <a:xfrm>
            <a:off x="7240665" y="1959008"/>
            <a:ext cx="1055631" cy="581610"/>
          </a:xfrm>
          <a:prstGeom prst="chevron">
            <a:avLst>
              <a:gd name="adj" fmla="val 27179"/>
            </a:avLst>
          </a:prstGeom>
          <a:solidFill>
            <a:srgbClr val="FF9900"/>
          </a:solidFill>
          <a:ln w="12700" cap="flat" cmpd="sng" algn="ctr">
            <a:noFill/>
            <a:prstDash val="solid"/>
            <a:miter lim="800000"/>
          </a:ln>
          <a:effectLst/>
        </p:spPr>
        <p:txBody>
          <a:bodyPr wrap="none" lIns="54000" rIns="0" rtlCol="0" anchor="ctr"/>
          <a:lstStyle/>
          <a:p>
            <a:pPr algn="ctr">
              <a:defRPr/>
            </a:pPr>
            <a:r>
              <a:rPr lang="nl-NL" sz="975" kern="0">
                <a:solidFill>
                  <a:prstClr val="white"/>
                </a:solidFill>
                <a:latin typeface="Calibri Light"/>
              </a:rPr>
              <a:t>Reconstrueren</a:t>
            </a:r>
          </a:p>
          <a:p>
            <a:pPr algn="ctr">
              <a:defRPr/>
            </a:pPr>
            <a:r>
              <a:rPr lang="nl-NL" sz="975" kern="0">
                <a:solidFill>
                  <a:prstClr val="white"/>
                </a:solidFill>
                <a:latin typeface="Calibri Light"/>
              </a:rPr>
              <a:t>van</a:t>
            </a:r>
          </a:p>
          <a:p>
            <a:pPr algn="ctr">
              <a:defRPr/>
            </a:pPr>
            <a:r>
              <a:rPr lang="nl-NL" sz="975" kern="0">
                <a:solidFill>
                  <a:prstClr val="white"/>
                </a:solidFill>
                <a:latin typeface="Calibri Light"/>
              </a:rPr>
              <a:t>energienetten</a:t>
            </a:r>
          </a:p>
        </p:txBody>
      </p:sp>
      <p:sp>
        <p:nvSpPr>
          <p:cNvPr id="28" name="Punthaak 27"/>
          <p:cNvSpPr/>
          <p:nvPr/>
        </p:nvSpPr>
        <p:spPr>
          <a:xfrm>
            <a:off x="6662053" y="1237700"/>
            <a:ext cx="1036762" cy="581610"/>
          </a:xfrm>
          <a:prstGeom prst="chevron">
            <a:avLst>
              <a:gd name="adj" fmla="val 27179"/>
            </a:avLst>
          </a:prstGeom>
          <a:solidFill>
            <a:schemeClr val="accent2"/>
          </a:solidFill>
          <a:ln w="12700" cap="flat" cmpd="sng" algn="ctr">
            <a:noFill/>
            <a:prstDash val="solid"/>
            <a:miter lim="800000"/>
          </a:ln>
          <a:effectLst/>
        </p:spPr>
        <p:txBody>
          <a:bodyPr wrap="none" lIns="0" rIns="0" rtlCol="0" anchor="ctr"/>
          <a:lstStyle/>
          <a:p>
            <a:pPr algn="ctr">
              <a:defRPr/>
            </a:pPr>
            <a:r>
              <a:rPr lang="nl-NL" sz="975" kern="0">
                <a:solidFill>
                  <a:prstClr val="white"/>
                </a:solidFill>
                <a:latin typeface="Calibri Light"/>
              </a:rPr>
              <a:t>Transporteren</a:t>
            </a:r>
          </a:p>
          <a:p>
            <a:pPr algn="ctr">
              <a:defRPr/>
            </a:pPr>
            <a:r>
              <a:rPr lang="nl-NL" sz="975" kern="0">
                <a:solidFill>
                  <a:prstClr val="white"/>
                </a:solidFill>
                <a:latin typeface="Calibri Light"/>
              </a:rPr>
              <a:t>van</a:t>
            </a:r>
          </a:p>
          <a:p>
            <a:pPr algn="ctr">
              <a:defRPr/>
            </a:pPr>
            <a:r>
              <a:rPr lang="nl-NL" sz="975" kern="0">
                <a:solidFill>
                  <a:prstClr val="white"/>
                </a:solidFill>
                <a:latin typeface="Calibri Light"/>
              </a:rPr>
              <a:t>energie</a:t>
            </a:r>
          </a:p>
        </p:txBody>
      </p:sp>
      <p:sp>
        <p:nvSpPr>
          <p:cNvPr id="29" name="Punthaak 28"/>
          <p:cNvSpPr/>
          <p:nvPr/>
        </p:nvSpPr>
        <p:spPr>
          <a:xfrm>
            <a:off x="7240665" y="2692720"/>
            <a:ext cx="1036762" cy="568946"/>
          </a:xfrm>
          <a:prstGeom prst="chevron">
            <a:avLst>
              <a:gd name="adj" fmla="val 27179"/>
            </a:avLst>
          </a:prstGeom>
          <a:solidFill>
            <a:srgbClr val="3399FF"/>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Managen van beschikbare energienet capaciteit</a:t>
            </a:r>
          </a:p>
        </p:txBody>
      </p:sp>
      <p:sp>
        <p:nvSpPr>
          <p:cNvPr id="30" name="Punthaak 29"/>
          <p:cNvSpPr/>
          <p:nvPr/>
        </p:nvSpPr>
        <p:spPr>
          <a:xfrm>
            <a:off x="4899044" y="1960550"/>
            <a:ext cx="1036762" cy="581610"/>
          </a:xfrm>
          <a:prstGeom prst="chevron">
            <a:avLst>
              <a:gd name="adj" fmla="val 27179"/>
            </a:avLst>
          </a:prstGeom>
          <a:solidFill>
            <a:srgbClr val="FF0000"/>
          </a:solidFill>
          <a:ln w="12700" cap="flat" cmpd="sng" algn="ctr">
            <a:noFill/>
            <a:prstDash val="solid"/>
            <a:miter lim="800000"/>
          </a:ln>
          <a:effectLst/>
        </p:spPr>
        <p:txBody>
          <a:bodyPr wrap="none" lIns="54000" rIns="0" rtlCol="0" anchor="ctr"/>
          <a:lstStyle/>
          <a:p>
            <a:pPr algn="ctr">
              <a:defRPr/>
            </a:pPr>
            <a:r>
              <a:rPr lang="nl-NL" sz="975" kern="0" err="1">
                <a:solidFill>
                  <a:prstClr val="white"/>
                </a:solidFill>
                <a:latin typeface="Calibri Light"/>
              </a:rPr>
              <a:t>Instandhouden</a:t>
            </a:r>
            <a:endParaRPr lang="nl-NL" sz="975" kern="0">
              <a:solidFill>
                <a:prstClr val="white"/>
              </a:solidFill>
              <a:latin typeface="Calibri Light"/>
            </a:endParaRPr>
          </a:p>
          <a:p>
            <a:pPr algn="ctr">
              <a:defRPr/>
            </a:pPr>
            <a:r>
              <a:rPr lang="nl-NL" sz="975" kern="0">
                <a:solidFill>
                  <a:prstClr val="white"/>
                </a:solidFill>
                <a:latin typeface="Calibri Light"/>
              </a:rPr>
              <a:t>van</a:t>
            </a:r>
          </a:p>
          <a:p>
            <a:pPr algn="ctr">
              <a:defRPr/>
            </a:pPr>
            <a:r>
              <a:rPr lang="nl-NL" sz="975" kern="0">
                <a:solidFill>
                  <a:prstClr val="white"/>
                </a:solidFill>
                <a:latin typeface="Calibri Light"/>
              </a:rPr>
              <a:t>energienetten</a:t>
            </a:r>
          </a:p>
        </p:txBody>
      </p:sp>
      <p:sp>
        <p:nvSpPr>
          <p:cNvPr id="31" name="Punthaak 30"/>
          <p:cNvSpPr/>
          <p:nvPr/>
        </p:nvSpPr>
        <p:spPr>
          <a:xfrm>
            <a:off x="4899044" y="2680660"/>
            <a:ext cx="1036762" cy="581610"/>
          </a:xfrm>
          <a:prstGeom prst="chevron">
            <a:avLst>
              <a:gd name="adj" fmla="val 27179"/>
            </a:avLst>
          </a:prstGeom>
          <a:solidFill>
            <a:srgbClr val="C00000"/>
          </a:solidFill>
          <a:ln w="12700" cap="flat" cmpd="sng" algn="ctr">
            <a:noFill/>
            <a:prstDash val="solid"/>
            <a:miter lim="800000"/>
          </a:ln>
          <a:effectLst/>
        </p:spPr>
        <p:txBody>
          <a:bodyPr wrap="none" lIns="0" rIns="0" rtlCol="0" anchor="ctr"/>
          <a:lstStyle/>
          <a:p>
            <a:pPr algn="ctr">
              <a:defRPr/>
            </a:pPr>
            <a:r>
              <a:rPr lang="nl-NL" sz="975" kern="0" err="1">
                <a:solidFill>
                  <a:prstClr val="white"/>
                </a:solidFill>
                <a:latin typeface="Calibri Light"/>
              </a:rPr>
              <a:t>Netgedreven</a:t>
            </a:r>
            <a:r>
              <a:rPr lang="nl-NL" sz="975" kern="0">
                <a:solidFill>
                  <a:prstClr val="white"/>
                </a:solidFill>
                <a:latin typeface="Calibri Light"/>
              </a:rPr>
              <a:t> </a:t>
            </a:r>
          </a:p>
          <a:p>
            <a:pPr algn="ctr">
              <a:defRPr/>
            </a:pPr>
            <a:r>
              <a:rPr lang="nl-NL" sz="975" kern="0">
                <a:solidFill>
                  <a:prstClr val="white"/>
                </a:solidFill>
                <a:latin typeface="Calibri Light"/>
              </a:rPr>
              <a:t>  aanpassen van</a:t>
            </a:r>
          </a:p>
          <a:p>
            <a:pPr algn="ctr">
              <a:defRPr/>
            </a:pPr>
            <a:r>
              <a:rPr lang="nl-NL" sz="975" kern="0">
                <a:solidFill>
                  <a:prstClr val="white"/>
                </a:solidFill>
                <a:latin typeface="Calibri Light"/>
              </a:rPr>
              <a:t>energienetten</a:t>
            </a:r>
          </a:p>
        </p:txBody>
      </p:sp>
      <p:sp>
        <p:nvSpPr>
          <p:cNvPr id="32" name="Punthaak 31"/>
          <p:cNvSpPr/>
          <p:nvPr/>
        </p:nvSpPr>
        <p:spPr>
          <a:xfrm>
            <a:off x="5636603" y="3415919"/>
            <a:ext cx="1036762" cy="581610"/>
          </a:xfrm>
          <a:prstGeom prst="chevron">
            <a:avLst>
              <a:gd name="adj" fmla="val 27179"/>
            </a:avLst>
          </a:prstGeom>
          <a:solidFill>
            <a:srgbClr val="B2CF39"/>
          </a:solidFill>
        </p:spPr>
        <p:txBody>
          <a:bodyPr wrap="none" lIns="54000" tIns="27000" rIns="0" bIns="27000" rtlCol="0" anchor="ctr">
            <a:noAutofit/>
          </a:bodyPr>
          <a:lstStyle/>
          <a:p>
            <a:pPr algn="ctr" eaLnBrk="0" fontAlgn="base" hangingPunct="0">
              <a:lnSpc>
                <a:spcPct val="80000"/>
              </a:lnSpc>
              <a:spcBef>
                <a:spcPct val="0"/>
              </a:spcBef>
              <a:spcAft>
                <a:spcPct val="0"/>
              </a:spcAft>
              <a:defRPr/>
            </a:pPr>
            <a:r>
              <a:rPr lang="nl-NL" sz="975">
                <a:solidFill>
                  <a:prstClr val="white"/>
                </a:solidFill>
                <a:latin typeface="Calibri Light"/>
                <a:ea typeface="ＭＳ Ｐゴシック" pitchFamily="64" charset="-128"/>
                <a:cs typeface="Arial" panose="020B0604020202020204" pitchFamily="34" charset="0"/>
              </a:rPr>
              <a:t>Toewijzen van</a:t>
            </a:r>
          </a:p>
          <a:p>
            <a:pPr algn="ctr" eaLnBrk="0" fontAlgn="base" hangingPunct="0">
              <a:lnSpc>
                <a:spcPct val="80000"/>
              </a:lnSpc>
              <a:spcBef>
                <a:spcPct val="0"/>
              </a:spcBef>
              <a:spcAft>
                <a:spcPct val="0"/>
              </a:spcAft>
              <a:defRPr/>
            </a:pPr>
            <a:r>
              <a:rPr lang="nl-NL" sz="975">
                <a:solidFill>
                  <a:prstClr val="white"/>
                </a:solidFill>
                <a:latin typeface="Calibri Light"/>
                <a:ea typeface="ＭＳ Ｐゴシック" pitchFamily="64" charset="-128"/>
                <a:cs typeface="Arial" panose="020B0604020202020204" pitchFamily="34" charset="0"/>
              </a:rPr>
              <a:t>Energie-</a:t>
            </a:r>
            <a:br>
              <a:rPr lang="nl-NL" sz="975">
                <a:solidFill>
                  <a:prstClr val="white"/>
                </a:solidFill>
                <a:latin typeface="Calibri Light"/>
                <a:ea typeface="ＭＳ Ｐゴシック" pitchFamily="64" charset="-128"/>
                <a:cs typeface="Arial" panose="020B0604020202020204" pitchFamily="34" charset="0"/>
              </a:rPr>
            </a:br>
            <a:r>
              <a:rPr lang="nl-NL" sz="975">
                <a:solidFill>
                  <a:prstClr val="white"/>
                </a:solidFill>
                <a:latin typeface="Calibri Light"/>
                <a:ea typeface="ＭＳ Ｐゴシック" pitchFamily="64" charset="-128"/>
                <a:cs typeface="Arial" panose="020B0604020202020204" pitchFamily="34" charset="0"/>
              </a:rPr>
              <a:t>uitwisseling</a:t>
            </a:r>
          </a:p>
        </p:txBody>
      </p:sp>
      <p:sp>
        <p:nvSpPr>
          <p:cNvPr id="33" name="Punthaak 32"/>
          <p:cNvSpPr/>
          <p:nvPr/>
        </p:nvSpPr>
        <p:spPr>
          <a:xfrm>
            <a:off x="6662053" y="3408302"/>
            <a:ext cx="1036762" cy="581610"/>
          </a:xfrm>
          <a:prstGeom prst="chevron">
            <a:avLst>
              <a:gd name="adj" fmla="val 27179"/>
            </a:avLst>
          </a:prstGeom>
          <a:solidFill>
            <a:srgbClr val="00B050"/>
          </a:solidFill>
        </p:spPr>
        <p:txBody>
          <a:bodyPr wrap="none" lIns="0" tIns="27000" rIns="0" bIns="27000" rtlCol="0" anchor="ctr">
            <a:noAutofit/>
          </a:bodyPr>
          <a:lstStyle/>
          <a:p>
            <a:pPr algn="ctr" eaLnBrk="0" fontAlgn="base" hangingPunct="0">
              <a:lnSpc>
                <a:spcPct val="80000"/>
              </a:lnSpc>
              <a:spcBef>
                <a:spcPct val="0"/>
              </a:spcBef>
              <a:spcAft>
                <a:spcPct val="0"/>
              </a:spcAft>
              <a:defRPr/>
            </a:pPr>
            <a:r>
              <a:rPr lang="nl-NL" sz="975">
                <a:solidFill>
                  <a:prstClr val="white"/>
                </a:solidFill>
                <a:latin typeface="Calibri Light"/>
                <a:ea typeface="ＭＳ Ｐゴシック" pitchFamily="64" charset="-128"/>
                <a:cs typeface="Arial" panose="020B0604020202020204" pitchFamily="34" charset="0"/>
              </a:rPr>
              <a:t>Beschikbaar</a:t>
            </a:r>
          </a:p>
          <a:p>
            <a:pPr algn="ctr" eaLnBrk="0" fontAlgn="base" hangingPunct="0">
              <a:lnSpc>
                <a:spcPct val="80000"/>
              </a:lnSpc>
              <a:spcBef>
                <a:spcPct val="0"/>
              </a:spcBef>
              <a:spcAft>
                <a:spcPct val="0"/>
              </a:spcAft>
              <a:defRPr/>
            </a:pPr>
            <a:r>
              <a:rPr lang="nl-NL" sz="975">
                <a:solidFill>
                  <a:prstClr val="white"/>
                </a:solidFill>
                <a:latin typeface="Calibri Light"/>
                <a:ea typeface="ＭＳ Ｐゴシック" pitchFamily="64" charset="-128"/>
                <a:cs typeface="Arial" panose="020B0604020202020204" pitchFamily="34" charset="0"/>
              </a:rPr>
              <a:t> stellen van</a:t>
            </a:r>
          </a:p>
          <a:p>
            <a:pPr algn="ctr" eaLnBrk="0" fontAlgn="base" hangingPunct="0">
              <a:lnSpc>
                <a:spcPct val="80000"/>
              </a:lnSpc>
              <a:spcBef>
                <a:spcPct val="0"/>
              </a:spcBef>
              <a:spcAft>
                <a:spcPct val="0"/>
              </a:spcAft>
              <a:defRPr/>
            </a:pPr>
            <a:r>
              <a:rPr lang="nl-NL" sz="975">
                <a:solidFill>
                  <a:prstClr val="white"/>
                </a:solidFill>
                <a:latin typeface="Calibri Light"/>
                <a:ea typeface="ＭＳ Ｐゴシック" pitchFamily="64" charset="-128"/>
                <a:cs typeface="Arial" panose="020B0604020202020204" pitchFamily="34" charset="0"/>
              </a:rPr>
              <a:t>netbeheerdata</a:t>
            </a:r>
          </a:p>
        </p:txBody>
      </p:sp>
      <p:cxnSp>
        <p:nvCxnSpPr>
          <p:cNvPr id="40" name="Rechte verbindingslijn met pijl 39">
            <a:extLst>
              <a:ext uri="{FF2B5EF4-FFF2-40B4-BE49-F238E27FC236}">
                <a16:creationId xmlns:a16="http://schemas.microsoft.com/office/drawing/2014/main" id="{2243C69E-04D7-4B01-8DFF-589AD324C5B2}"/>
              </a:ext>
            </a:extLst>
          </p:cNvPr>
          <p:cNvCxnSpPr>
            <a:cxnSpLocks/>
          </p:cNvCxnSpPr>
          <p:nvPr/>
        </p:nvCxnSpPr>
        <p:spPr>
          <a:xfrm>
            <a:off x="8382022" y="1220473"/>
            <a:ext cx="0" cy="973106"/>
          </a:xfrm>
          <a:prstGeom prst="straightConnector1">
            <a:avLst/>
          </a:prstGeom>
          <a:ln w="254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1" name="Group 17">
            <a:extLst>
              <a:ext uri="{FF2B5EF4-FFF2-40B4-BE49-F238E27FC236}">
                <a16:creationId xmlns:a16="http://schemas.microsoft.com/office/drawing/2014/main" id="{4313D612-6BD9-41D6-B957-CCC03E37150F}"/>
              </a:ext>
            </a:extLst>
          </p:cNvPr>
          <p:cNvGrpSpPr/>
          <p:nvPr/>
        </p:nvGrpSpPr>
        <p:grpSpPr>
          <a:xfrm>
            <a:off x="8551684" y="2473834"/>
            <a:ext cx="499683" cy="428884"/>
            <a:chOff x="416496" y="1911318"/>
            <a:chExt cx="721764" cy="571845"/>
          </a:xfrm>
        </p:grpSpPr>
        <p:sp>
          <p:nvSpPr>
            <p:cNvPr id="42" name="Oval 57">
              <a:extLst>
                <a:ext uri="{FF2B5EF4-FFF2-40B4-BE49-F238E27FC236}">
                  <a16:creationId xmlns:a16="http://schemas.microsoft.com/office/drawing/2014/main" id="{7EBA2555-D8BF-4C97-A29C-7410FD671E5F}"/>
                </a:ext>
              </a:extLst>
            </p:cNvPr>
            <p:cNvSpPr/>
            <p:nvPr/>
          </p:nvSpPr>
          <p:spPr>
            <a:xfrm>
              <a:off x="914190" y="1911318"/>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43" name="Flowchart: Delay 41">
              <a:extLst>
                <a:ext uri="{FF2B5EF4-FFF2-40B4-BE49-F238E27FC236}">
                  <a16:creationId xmlns:a16="http://schemas.microsoft.com/office/drawing/2014/main" id="{3AC0E422-8DB1-4685-9E7B-49293240187B}"/>
                </a:ext>
              </a:extLst>
            </p:cNvPr>
            <p:cNvSpPr/>
            <p:nvPr/>
          </p:nvSpPr>
          <p:spPr>
            <a:xfrm rot="16200000">
              <a:off x="666896" y="2210017"/>
              <a:ext cx="223114" cy="323177"/>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08" h="178592">
                  <a:moveTo>
                    <a:pt x="2382" y="0"/>
                  </a:moveTo>
                  <a:lnTo>
                    <a:pt x="68095" y="11906"/>
                  </a:lnTo>
                  <a:cubicBezTo>
                    <a:pt x="104387" y="11906"/>
                    <a:pt x="133808" y="47088"/>
                    <a:pt x="133808" y="90487"/>
                  </a:cubicBezTo>
                  <a:cubicBezTo>
                    <a:pt x="133808" y="133886"/>
                    <a:pt x="104387" y="169068"/>
                    <a:pt x="68095" y="169068"/>
                  </a:cubicBezTo>
                  <a:lnTo>
                    <a:pt x="0" y="178592"/>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44" name="Oval 59">
              <a:extLst>
                <a:ext uri="{FF2B5EF4-FFF2-40B4-BE49-F238E27FC236}">
                  <a16:creationId xmlns:a16="http://schemas.microsoft.com/office/drawing/2014/main" id="{D897D095-30D6-49F3-8CBD-4BCDEF39CEE6}"/>
                </a:ext>
              </a:extLst>
            </p:cNvPr>
            <p:cNvSpPr/>
            <p:nvPr/>
          </p:nvSpPr>
          <p:spPr>
            <a:xfrm>
              <a:off x="496214" y="1911318"/>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45" name="Oval 60">
              <a:extLst>
                <a:ext uri="{FF2B5EF4-FFF2-40B4-BE49-F238E27FC236}">
                  <a16:creationId xmlns:a16="http://schemas.microsoft.com/office/drawing/2014/main" id="{45A7B7D8-E1C3-4D54-9CDD-06057F325C78}"/>
                </a:ext>
              </a:extLst>
            </p:cNvPr>
            <p:cNvSpPr/>
            <p:nvPr/>
          </p:nvSpPr>
          <p:spPr>
            <a:xfrm>
              <a:off x="705203" y="2049510"/>
              <a:ext cx="146507" cy="157679"/>
            </a:xfrm>
            <a:prstGeom prst="ellipse">
              <a:avLst/>
            </a:pr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46" name="Flowchart: Delay 41">
              <a:extLst>
                <a:ext uri="{FF2B5EF4-FFF2-40B4-BE49-F238E27FC236}">
                  <a16:creationId xmlns:a16="http://schemas.microsoft.com/office/drawing/2014/main" id="{79B1E621-48B7-4495-9A10-797471045F63}"/>
                </a:ext>
              </a:extLst>
            </p:cNvPr>
            <p:cNvSpPr/>
            <p:nvPr/>
          </p:nvSpPr>
          <p:spPr>
            <a:xfrm rot="16200000">
              <a:off x="946987" y="2160188"/>
              <a:ext cx="223114" cy="159433"/>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 name="connsiteX0" fmla="*/ 68095 w 133808"/>
                <a:gd name="connsiteY0" fmla="*/ 0 h 166686"/>
                <a:gd name="connsiteX1" fmla="*/ 133808 w 133808"/>
                <a:gd name="connsiteY1" fmla="*/ 78581 h 166686"/>
                <a:gd name="connsiteX2" fmla="*/ 68095 w 133808"/>
                <a:gd name="connsiteY2" fmla="*/ 157162 h 166686"/>
                <a:gd name="connsiteX3" fmla="*/ 0 w 133808"/>
                <a:gd name="connsiteY3" fmla="*/ 166686 h 166686"/>
                <a:gd name="connsiteX0" fmla="*/ 133808 w 133808"/>
                <a:gd name="connsiteY0" fmla="*/ 0 h 88105"/>
                <a:gd name="connsiteX1" fmla="*/ 68095 w 133808"/>
                <a:gd name="connsiteY1" fmla="*/ 78581 h 88105"/>
                <a:gd name="connsiteX2" fmla="*/ 0 w 133808"/>
                <a:gd name="connsiteY2" fmla="*/ 88105 h 88105"/>
              </a:gdLst>
              <a:ahLst/>
              <a:cxnLst>
                <a:cxn ang="0">
                  <a:pos x="connsiteX0" y="connsiteY0"/>
                </a:cxn>
                <a:cxn ang="0">
                  <a:pos x="connsiteX1" y="connsiteY1"/>
                </a:cxn>
                <a:cxn ang="0">
                  <a:pos x="connsiteX2" y="connsiteY2"/>
                </a:cxn>
              </a:cxnLst>
              <a:rect l="l" t="t" r="r" b="b"/>
              <a:pathLst>
                <a:path w="133808" h="88105">
                  <a:moveTo>
                    <a:pt x="133808" y="0"/>
                  </a:moveTo>
                  <a:cubicBezTo>
                    <a:pt x="133808" y="43399"/>
                    <a:pt x="104387" y="78581"/>
                    <a:pt x="68095" y="78581"/>
                  </a:cubicBezTo>
                  <a:lnTo>
                    <a:pt x="0" y="88105"/>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sp>
          <p:nvSpPr>
            <p:cNvPr id="47" name="Flowchart: Delay 41">
              <a:extLst>
                <a:ext uri="{FF2B5EF4-FFF2-40B4-BE49-F238E27FC236}">
                  <a16:creationId xmlns:a16="http://schemas.microsoft.com/office/drawing/2014/main" id="{A5713EE8-0A96-455F-BC19-0A5B27DC855E}"/>
                </a:ext>
              </a:extLst>
            </p:cNvPr>
            <p:cNvSpPr/>
            <p:nvPr/>
          </p:nvSpPr>
          <p:spPr>
            <a:xfrm rot="5400000" flipH="1">
              <a:off x="384656" y="2160188"/>
              <a:ext cx="223114" cy="159433"/>
            </a:xfrm>
            <a:custGeom>
              <a:avLst/>
              <a:gdLst>
                <a:gd name="connsiteX0" fmla="*/ 0 w 131426"/>
                <a:gd name="connsiteY0" fmla="*/ 0 h 157161"/>
                <a:gd name="connsiteX1" fmla="*/ 65713 w 131426"/>
                <a:gd name="connsiteY1" fmla="*/ 0 h 157161"/>
                <a:gd name="connsiteX2" fmla="*/ 131426 w 131426"/>
                <a:gd name="connsiteY2" fmla="*/ 78581 h 157161"/>
                <a:gd name="connsiteX3" fmla="*/ 65713 w 131426"/>
                <a:gd name="connsiteY3" fmla="*/ 157162 h 157161"/>
                <a:gd name="connsiteX4" fmla="*/ 0 w 131426"/>
                <a:gd name="connsiteY4" fmla="*/ 157161 h 157161"/>
                <a:gd name="connsiteX5" fmla="*/ 0 w 131426"/>
                <a:gd name="connsiteY5" fmla="*/ 0 h 157161"/>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5" fmla="*/ 91440 w 131426"/>
                <a:gd name="connsiteY5" fmla="*/ 91440 h 157162"/>
                <a:gd name="connsiteX0" fmla="*/ 0 w 131426"/>
                <a:gd name="connsiteY0" fmla="*/ 0 h 157162"/>
                <a:gd name="connsiteX1" fmla="*/ 65713 w 131426"/>
                <a:gd name="connsiteY1" fmla="*/ 0 h 157162"/>
                <a:gd name="connsiteX2" fmla="*/ 131426 w 131426"/>
                <a:gd name="connsiteY2" fmla="*/ 78581 h 157162"/>
                <a:gd name="connsiteX3" fmla="*/ 65713 w 131426"/>
                <a:gd name="connsiteY3" fmla="*/ 157162 h 157162"/>
                <a:gd name="connsiteX4" fmla="*/ 0 w 131426"/>
                <a:gd name="connsiteY4" fmla="*/ 157161 h 157162"/>
                <a:gd name="connsiteX0" fmla="*/ 2382 w 133808"/>
                <a:gd name="connsiteY0" fmla="*/ 0 h 166686"/>
                <a:gd name="connsiteX1" fmla="*/ 68095 w 133808"/>
                <a:gd name="connsiteY1" fmla="*/ 0 h 166686"/>
                <a:gd name="connsiteX2" fmla="*/ 133808 w 133808"/>
                <a:gd name="connsiteY2" fmla="*/ 78581 h 166686"/>
                <a:gd name="connsiteX3" fmla="*/ 68095 w 133808"/>
                <a:gd name="connsiteY3" fmla="*/ 157162 h 166686"/>
                <a:gd name="connsiteX4" fmla="*/ 0 w 133808"/>
                <a:gd name="connsiteY4" fmla="*/ 166686 h 166686"/>
                <a:gd name="connsiteX0" fmla="*/ 2382 w 133808"/>
                <a:gd name="connsiteY0" fmla="*/ 0 h 178592"/>
                <a:gd name="connsiteX1" fmla="*/ 68095 w 133808"/>
                <a:gd name="connsiteY1" fmla="*/ 11906 h 178592"/>
                <a:gd name="connsiteX2" fmla="*/ 133808 w 133808"/>
                <a:gd name="connsiteY2" fmla="*/ 90487 h 178592"/>
                <a:gd name="connsiteX3" fmla="*/ 68095 w 133808"/>
                <a:gd name="connsiteY3" fmla="*/ 169068 h 178592"/>
                <a:gd name="connsiteX4" fmla="*/ 0 w 133808"/>
                <a:gd name="connsiteY4" fmla="*/ 178592 h 178592"/>
                <a:gd name="connsiteX0" fmla="*/ 68095 w 133808"/>
                <a:gd name="connsiteY0" fmla="*/ 0 h 166686"/>
                <a:gd name="connsiteX1" fmla="*/ 133808 w 133808"/>
                <a:gd name="connsiteY1" fmla="*/ 78581 h 166686"/>
                <a:gd name="connsiteX2" fmla="*/ 68095 w 133808"/>
                <a:gd name="connsiteY2" fmla="*/ 157162 h 166686"/>
                <a:gd name="connsiteX3" fmla="*/ 0 w 133808"/>
                <a:gd name="connsiteY3" fmla="*/ 166686 h 166686"/>
                <a:gd name="connsiteX0" fmla="*/ 133808 w 133808"/>
                <a:gd name="connsiteY0" fmla="*/ 0 h 88105"/>
                <a:gd name="connsiteX1" fmla="*/ 68095 w 133808"/>
                <a:gd name="connsiteY1" fmla="*/ 78581 h 88105"/>
                <a:gd name="connsiteX2" fmla="*/ 0 w 133808"/>
                <a:gd name="connsiteY2" fmla="*/ 88105 h 88105"/>
              </a:gdLst>
              <a:ahLst/>
              <a:cxnLst>
                <a:cxn ang="0">
                  <a:pos x="connsiteX0" y="connsiteY0"/>
                </a:cxn>
                <a:cxn ang="0">
                  <a:pos x="connsiteX1" y="connsiteY1"/>
                </a:cxn>
                <a:cxn ang="0">
                  <a:pos x="connsiteX2" y="connsiteY2"/>
                </a:cxn>
              </a:cxnLst>
              <a:rect l="l" t="t" r="r" b="b"/>
              <a:pathLst>
                <a:path w="133808" h="88105">
                  <a:moveTo>
                    <a:pt x="133808" y="0"/>
                  </a:moveTo>
                  <a:cubicBezTo>
                    <a:pt x="133808" y="43399"/>
                    <a:pt x="104387" y="78581"/>
                    <a:pt x="68095" y="78581"/>
                  </a:cubicBezTo>
                  <a:lnTo>
                    <a:pt x="0" y="88105"/>
                  </a:lnTo>
                </a:path>
              </a:pathLst>
            </a:custGeom>
            <a:noFill/>
            <a:ln w="25400" cap="flat" cmpd="sng" algn="ctr">
              <a:solidFill>
                <a:sysClr val="window" lastClr="FFFFFF">
                  <a:lumMod val="50000"/>
                </a:sysClr>
              </a:solidFill>
              <a:prstDash val="solid"/>
            </a:ln>
            <a:effectLst/>
          </p:spPr>
          <p:txBody>
            <a:bodyPr rtlCol="0" anchor="ctr"/>
            <a:lstStyle/>
            <a:p>
              <a:pPr algn="ctr">
                <a:defRPr/>
              </a:pPr>
              <a:endParaRPr lang="en-US" sz="1200" kern="0">
                <a:solidFill>
                  <a:srgbClr val="FFFFFF"/>
                </a:solidFill>
                <a:latin typeface="Calibri"/>
              </a:endParaRPr>
            </a:p>
          </p:txBody>
        </p:sp>
      </p:grpSp>
      <p:sp>
        <p:nvSpPr>
          <p:cNvPr id="48" name="Tekstvak 47">
            <a:extLst>
              <a:ext uri="{FF2B5EF4-FFF2-40B4-BE49-F238E27FC236}">
                <a16:creationId xmlns:a16="http://schemas.microsoft.com/office/drawing/2014/main" id="{7A5ADDE0-0830-4409-B034-C85476D6A1AB}"/>
              </a:ext>
            </a:extLst>
          </p:cNvPr>
          <p:cNvSpPr txBox="1"/>
          <p:nvPr/>
        </p:nvSpPr>
        <p:spPr>
          <a:xfrm>
            <a:off x="8405261" y="2911512"/>
            <a:ext cx="809837" cy="230832"/>
          </a:xfrm>
          <a:prstGeom prst="rect">
            <a:avLst/>
          </a:prstGeom>
          <a:noFill/>
        </p:spPr>
        <p:txBody>
          <a:bodyPr wrap="none" rtlCol="0">
            <a:spAutoFit/>
          </a:bodyPr>
          <a:lstStyle/>
          <a:p>
            <a:pPr>
              <a:defRPr/>
            </a:pPr>
            <a:r>
              <a:rPr lang="nl-NL" sz="900">
                <a:solidFill>
                  <a:prstClr val="black"/>
                </a:solidFill>
                <a:latin typeface="Calibri Light"/>
              </a:rPr>
              <a:t>Maatschappij</a:t>
            </a:r>
          </a:p>
        </p:txBody>
      </p:sp>
      <p:cxnSp>
        <p:nvCxnSpPr>
          <p:cNvPr id="49" name="Rechte verbindingslijn met pijl 48">
            <a:extLst>
              <a:ext uri="{FF2B5EF4-FFF2-40B4-BE49-F238E27FC236}">
                <a16:creationId xmlns:a16="http://schemas.microsoft.com/office/drawing/2014/main" id="{5CAC60F4-9A5C-41F4-A495-23F8EB74B75F}"/>
              </a:ext>
            </a:extLst>
          </p:cNvPr>
          <p:cNvCxnSpPr>
            <a:cxnSpLocks/>
          </p:cNvCxnSpPr>
          <p:nvPr/>
        </p:nvCxnSpPr>
        <p:spPr>
          <a:xfrm>
            <a:off x="8382022" y="2291055"/>
            <a:ext cx="0" cy="991394"/>
          </a:xfrm>
          <a:prstGeom prst="straightConnector1">
            <a:avLst/>
          </a:prstGeom>
          <a:ln w="254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Rechte verbindingslijn met pijl 49">
            <a:extLst>
              <a:ext uri="{FF2B5EF4-FFF2-40B4-BE49-F238E27FC236}">
                <a16:creationId xmlns:a16="http://schemas.microsoft.com/office/drawing/2014/main" id="{AB1AB00A-BC29-4591-9B8B-3E71298DB279}"/>
              </a:ext>
            </a:extLst>
          </p:cNvPr>
          <p:cNvCxnSpPr>
            <a:cxnSpLocks/>
          </p:cNvCxnSpPr>
          <p:nvPr/>
        </p:nvCxnSpPr>
        <p:spPr>
          <a:xfrm>
            <a:off x="8382022" y="3408302"/>
            <a:ext cx="0" cy="668081"/>
          </a:xfrm>
          <a:prstGeom prst="straightConnector1">
            <a:avLst/>
          </a:prstGeom>
          <a:ln w="254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itel 6">
            <a:extLst>
              <a:ext uri="{FF2B5EF4-FFF2-40B4-BE49-F238E27FC236}">
                <a16:creationId xmlns:a16="http://schemas.microsoft.com/office/drawing/2014/main" id="{5BFBCADA-0993-43E7-8F20-9307C61F4670}"/>
              </a:ext>
            </a:extLst>
          </p:cNvPr>
          <p:cNvSpPr>
            <a:spLocks noGrp="1"/>
          </p:cNvSpPr>
          <p:nvPr>
            <p:ph type="title"/>
          </p:nvPr>
        </p:nvSpPr>
        <p:spPr>
          <a:xfrm>
            <a:off x="513000" y="273980"/>
            <a:ext cx="8109506" cy="654825"/>
          </a:xfrm>
        </p:spPr>
        <p:txBody>
          <a:bodyPr/>
          <a:lstStyle/>
          <a:p>
            <a:pPr lvl="0">
              <a:defRPr/>
            </a:pPr>
            <a:r>
              <a:rPr lang="nl-NL" sz="2100" b="0">
                <a:solidFill>
                  <a:srgbClr val="821E7D"/>
                </a:solidFill>
                <a:latin typeface="Microsoft JhengHei Light"/>
              </a:rPr>
              <a:t>Waardestromen</a:t>
            </a:r>
          </a:p>
        </p:txBody>
      </p:sp>
      <p:sp>
        <p:nvSpPr>
          <p:cNvPr id="54" name="Tijdelijke aanduiding voor tekst 2">
            <a:extLst>
              <a:ext uri="{FF2B5EF4-FFF2-40B4-BE49-F238E27FC236}">
                <a16:creationId xmlns:a16="http://schemas.microsoft.com/office/drawing/2014/main" id="{7C2D6861-C43A-49A1-97A9-04A4322EB081}"/>
              </a:ext>
            </a:extLst>
          </p:cNvPr>
          <p:cNvSpPr txBox="1">
            <a:spLocks/>
          </p:cNvSpPr>
          <p:nvPr/>
        </p:nvSpPr>
        <p:spPr>
          <a:xfrm>
            <a:off x="513001" y="632190"/>
            <a:ext cx="7332878" cy="183106"/>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Toelichting samenhang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waardestromen</a:t>
            </a:r>
            <a:endParaRPr lang="nl-NL" sz="1500">
              <a:solidFill>
                <a:srgbClr val="48AED0"/>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64870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4280576-8989-A0A8-3B33-658D43A9DF81}"/>
              </a:ext>
            </a:extLst>
          </p:cNvPr>
          <p:cNvPicPr>
            <a:picLocks noChangeAspect="1"/>
          </p:cNvPicPr>
          <p:nvPr/>
        </p:nvPicPr>
        <p:blipFill>
          <a:blip r:embed="rId2"/>
          <a:stretch>
            <a:fillRect/>
          </a:stretch>
        </p:blipFill>
        <p:spPr>
          <a:xfrm>
            <a:off x="319562" y="682455"/>
            <a:ext cx="7962066" cy="4212701"/>
          </a:xfrm>
          <a:prstGeom prst="rect">
            <a:avLst/>
          </a:prstGeom>
        </p:spPr>
      </p:pic>
      <p:sp>
        <p:nvSpPr>
          <p:cNvPr id="4" name="Ovaal 3"/>
          <p:cNvSpPr/>
          <p:nvPr/>
        </p:nvSpPr>
        <p:spPr>
          <a:xfrm>
            <a:off x="504246" y="1893658"/>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1</a:t>
            </a:r>
          </a:p>
        </p:txBody>
      </p:sp>
      <p:sp>
        <p:nvSpPr>
          <p:cNvPr id="42" name="Ovaal 41"/>
          <p:cNvSpPr/>
          <p:nvPr/>
        </p:nvSpPr>
        <p:spPr>
          <a:xfrm>
            <a:off x="487262" y="2462599"/>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2</a:t>
            </a:r>
          </a:p>
        </p:txBody>
      </p:sp>
      <p:sp>
        <p:nvSpPr>
          <p:cNvPr id="44" name="Ovaal 43"/>
          <p:cNvSpPr/>
          <p:nvPr/>
        </p:nvSpPr>
        <p:spPr>
          <a:xfrm>
            <a:off x="3057884" y="1878812"/>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3</a:t>
            </a:r>
          </a:p>
        </p:txBody>
      </p:sp>
      <p:sp>
        <p:nvSpPr>
          <p:cNvPr id="45" name="Ovaal 44"/>
          <p:cNvSpPr/>
          <p:nvPr/>
        </p:nvSpPr>
        <p:spPr>
          <a:xfrm>
            <a:off x="5647563" y="2462599"/>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5</a:t>
            </a:r>
          </a:p>
        </p:txBody>
      </p:sp>
      <p:sp>
        <p:nvSpPr>
          <p:cNvPr id="46" name="Ovaal 45"/>
          <p:cNvSpPr/>
          <p:nvPr/>
        </p:nvSpPr>
        <p:spPr>
          <a:xfrm>
            <a:off x="5650093" y="3031427"/>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6</a:t>
            </a:r>
          </a:p>
        </p:txBody>
      </p:sp>
      <p:sp>
        <p:nvSpPr>
          <p:cNvPr id="47" name="Ovaal 46"/>
          <p:cNvSpPr/>
          <p:nvPr/>
        </p:nvSpPr>
        <p:spPr>
          <a:xfrm>
            <a:off x="6989968" y="1911166"/>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7</a:t>
            </a:r>
          </a:p>
        </p:txBody>
      </p:sp>
      <p:cxnSp>
        <p:nvCxnSpPr>
          <p:cNvPr id="11" name="Rechte verbindingslijn 10"/>
          <p:cNvCxnSpPr>
            <a:stCxn id="4" idx="4"/>
            <a:endCxn id="42" idx="0"/>
          </p:cNvCxnSpPr>
          <p:nvPr/>
        </p:nvCxnSpPr>
        <p:spPr>
          <a:xfrm flipH="1">
            <a:off x="593794" y="2110559"/>
            <a:ext cx="16984" cy="352040"/>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48" name="Rechte verbindingslijn 47"/>
          <p:cNvCxnSpPr>
            <a:stCxn id="44" idx="2"/>
            <a:endCxn id="42" idx="6"/>
          </p:cNvCxnSpPr>
          <p:nvPr/>
        </p:nvCxnSpPr>
        <p:spPr>
          <a:xfrm flipH="1">
            <a:off x="700326" y="1987263"/>
            <a:ext cx="2357558" cy="583787"/>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49" name="Rechte verbindingslijn 48"/>
          <p:cNvCxnSpPr>
            <a:stCxn id="44" idx="6"/>
            <a:endCxn id="54" idx="2"/>
          </p:cNvCxnSpPr>
          <p:nvPr/>
        </p:nvCxnSpPr>
        <p:spPr>
          <a:xfrm>
            <a:off x="3270948" y="1987263"/>
            <a:ext cx="2375668" cy="9430"/>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52" name="Rechte verbindingslijn 51"/>
          <p:cNvCxnSpPr>
            <a:stCxn id="46" idx="0"/>
            <a:endCxn id="45" idx="4"/>
          </p:cNvCxnSpPr>
          <p:nvPr/>
        </p:nvCxnSpPr>
        <p:spPr>
          <a:xfrm flipH="1" flipV="1">
            <a:off x="5754096" y="2679500"/>
            <a:ext cx="2530" cy="351927"/>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55" name="Rechte verbindingslijn 54"/>
          <p:cNvCxnSpPr>
            <a:stCxn id="46" idx="6"/>
            <a:endCxn id="47" idx="2"/>
          </p:cNvCxnSpPr>
          <p:nvPr/>
        </p:nvCxnSpPr>
        <p:spPr>
          <a:xfrm flipV="1">
            <a:off x="5855938" y="2019618"/>
            <a:ext cx="1134030" cy="1120261"/>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p:cNvCxnSpPr>
            <a:stCxn id="46" idx="2"/>
            <a:endCxn id="62" idx="6"/>
          </p:cNvCxnSpPr>
          <p:nvPr/>
        </p:nvCxnSpPr>
        <p:spPr>
          <a:xfrm flipH="1" flipV="1">
            <a:off x="670462" y="3136908"/>
            <a:ext cx="4972412" cy="2970"/>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62" name="Ovaal 61"/>
          <p:cNvSpPr/>
          <p:nvPr/>
        </p:nvSpPr>
        <p:spPr>
          <a:xfrm>
            <a:off x="457399" y="3028457"/>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7</a:t>
            </a:r>
          </a:p>
        </p:txBody>
      </p:sp>
      <p:sp>
        <p:nvSpPr>
          <p:cNvPr id="65" name="Ovaal 64"/>
          <p:cNvSpPr/>
          <p:nvPr/>
        </p:nvSpPr>
        <p:spPr>
          <a:xfrm>
            <a:off x="6984017" y="2484605"/>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900">
                <a:solidFill>
                  <a:srgbClr val="625D62">
                    <a:lumMod val="50000"/>
                  </a:srgbClr>
                </a:solidFill>
                <a:latin typeface="Arial"/>
              </a:rPr>
              <a:t>8</a:t>
            </a:r>
          </a:p>
        </p:txBody>
      </p:sp>
      <p:cxnSp>
        <p:nvCxnSpPr>
          <p:cNvPr id="66" name="Rechte verbindingslijn 65"/>
          <p:cNvCxnSpPr>
            <a:stCxn id="65" idx="0"/>
            <a:endCxn id="47" idx="4"/>
          </p:cNvCxnSpPr>
          <p:nvPr/>
        </p:nvCxnSpPr>
        <p:spPr>
          <a:xfrm flipV="1">
            <a:off x="7090549" y="2128069"/>
            <a:ext cx="5951" cy="356537"/>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50" name="Ovaal 49"/>
          <p:cNvSpPr/>
          <p:nvPr/>
        </p:nvSpPr>
        <p:spPr>
          <a:xfrm>
            <a:off x="2621985" y="2263147"/>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5</a:t>
            </a:r>
          </a:p>
        </p:txBody>
      </p:sp>
      <p:cxnSp>
        <p:nvCxnSpPr>
          <p:cNvPr id="51" name="Rechte verbindingslijn 50"/>
          <p:cNvCxnSpPr>
            <a:cxnSpLocks/>
            <a:endCxn id="45" idx="2"/>
          </p:cNvCxnSpPr>
          <p:nvPr/>
        </p:nvCxnSpPr>
        <p:spPr>
          <a:xfrm>
            <a:off x="2813392" y="2371599"/>
            <a:ext cx="2834171" cy="199451"/>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54" name="Ovaal 53"/>
          <p:cNvSpPr/>
          <p:nvPr/>
        </p:nvSpPr>
        <p:spPr>
          <a:xfrm>
            <a:off x="5646615" y="1888242"/>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4</a:t>
            </a:r>
          </a:p>
        </p:txBody>
      </p:sp>
      <p:cxnSp>
        <p:nvCxnSpPr>
          <p:cNvPr id="56" name="Rechte verbindingslijn 55"/>
          <p:cNvCxnSpPr>
            <a:stCxn id="45" idx="0"/>
            <a:endCxn id="54" idx="4"/>
          </p:cNvCxnSpPr>
          <p:nvPr/>
        </p:nvCxnSpPr>
        <p:spPr>
          <a:xfrm flipH="1" flipV="1">
            <a:off x="5753147" y="2105144"/>
            <a:ext cx="948" cy="357455"/>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59" name="Ovaal 58"/>
          <p:cNvSpPr/>
          <p:nvPr/>
        </p:nvSpPr>
        <p:spPr>
          <a:xfrm>
            <a:off x="5654782" y="3585367"/>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6</a:t>
            </a:r>
          </a:p>
        </p:txBody>
      </p:sp>
      <p:cxnSp>
        <p:nvCxnSpPr>
          <p:cNvPr id="60" name="Rechte verbindingslijn 59"/>
          <p:cNvCxnSpPr>
            <a:stCxn id="59" idx="0"/>
            <a:endCxn id="46" idx="4"/>
          </p:cNvCxnSpPr>
          <p:nvPr/>
        </p:nvCxnSpPr>
        <p:spPr>
          <a:xfrm flipH="1" flipV="1">
            <a:off x="5756625" y="3248329"/>
            <a:ext cx="4689" cy="337039"/>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61" name="Ovaal 60"/>
          <p:cNvSpPr/>
          <p:nvPr/>
        </p:nvSpPr>
        <p:spPr>
          <a:xfrm>
            <a:off x="444692" y="3562273"/>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8</a:t>
            </a:r>
          </a:p>
        </p:txBody>
      </p:sp>
      <p:cxnSp>
        <p:nvCxnSpPr>
          <p:cNvPr id="63" name="Rechte verbindingslijn 62"/>
          <p:cNvCxnSpPr>
            <a:stCxn id="62" idx="4"/>
            <a:endCxn id="61" idx="0"/>
          </p:cNvCxnSpPr>
          <p:nvPr/>
        </p:nvCxnSpPr>
        <p:spPr>
          <a:xfrm flipH="1">
            <a:off x="551224" y="3245359"/>
            <a:ext cx="12707" cy="316914"/>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128" name="Ovaal 127">
            <a:extLst>
              <a:ext uri="{FF2B5EF4-FFF2-40B4-BE49-F238E27FC236}">
                <a16:creationId xmlns:a16="http://schemas.microsoft.com/office/drawing/2014/main" id="{24383658-A218-4078-80D4-5C61C1CD7A7C}"/>
              </a:ext>
            </a:extLst>
          </p:cNvPr>
          <p:cNvSpPr/>
          <p:nvPr/>
        </p:nvSpPr>
        <p:spPr>
          <a:xfrm>
            <a:off x="6984017" y="3199946"/>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900">
                <a:solidFill>
                  <a:srgbClr val="625D62">
                    <a:lumMod val="50000"/>
                  </a:srgbClr>
                </a:solidFill>
                <a:latin typeface="Arial"/>
              </a:rPr>
              <a:t>9</a:t>
            </a:r>
          </a:p>
        </p:txBody>
      </p:sp>
      <p:cxnSp>
        <p:nvCxnSpPr>
          <p:cNvPr id="130" name="Rechte verbindingslijn 129">
            <a:extLst>
              <a:ext uri="{FF2B5EF4-FFF2-40B4-BE49-F238E27FC236}">
                <a16:creationId xmlns:a16="http://schemas.microsoft.com/office/drawing/2014/main" id="{D2306CC9-6F14-46F7-BB60-91359C4DA823}"/>
              </a:ext>
            </a:extLst>
          </p:cNvPr>
          <p:cNvCxnSpPr>
            <a:cxnSpLocks/>
            <a:stCxn id="65" idx="4"/>
            <a:endCxn id="128" idx="0"/>
          </p:cNvCxnSpPr>
          <p:nvPr/>
        </p:nvCxnSpPr>
        <p:spPr>
          <a:xfrm>
            <a:off x="7090549" y="2701507"/>
            <a:ext cx="0" cy="498439"/>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64" name="Ovaal 63">
            <a:extLst>
              <a:ext uri="{FF2B5EF4-FFF2-40B4-BE49-F238E27FC236}">
                <a16:creationId xmlns:a16="http://schemas.microsoft.com/office/drawing/2014/main" id="{F42E25F0-60D6-48D2-9032-866969F251FE}"/>
              </a:ext>
            </a:extLst>
          </p:cNvPr>
          <p:cNvSpPr/>
          <p:nvPr/>
        </p:nvSpPr>
        <p:spPr>
          <a:xfrm>
            <a:off x="2667576" y="3636631"/>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5</a:t>
            </a:r>
          </a:p>
        </p:txBody>
      </p:sp>
      <p:cxnSp>
        <p:nvCxnSpPr>
          <p:cNvPr id="67" name="Rechte verbindingslijn 66">
            <a:extLst>
              <a:ext uri="{FF2B5EF4-FFF2-40B4-BE49-F238E27FC236}">
                <a16:creationId xmlns:a16="http://schemas.microsoft.com/office/drawing/2014/main" id="{4688B8F7-D90B-4EA8-A2A4-1858B1863A81}"/>
              </a:ext>
            </a:extLst>
          </p:cNvPr>
          <p:cNvCxnSpPr>
            <a:cxnSpLocks/>
            <a:stCxn id="64" idx="6"/>
            <a:endCxn id="45" idx="2"/>
          </p:cNvCxnSpPr>
          <p:nvPr/>
        </p:nvCxnSpPr>
        <p:spPr>
          <a:xfrm flipV="1">
            <a:off x="2880640" y="2571050"/>
            <a:ext cx="2766923" cy="1174032"/>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68" name="Titel 1">
            <a:extLst>
              <a:ext uri="{FF2B5EF4-FFF2-40B4-BE49-F238E27FC236}">
                <a16:creationId xmlns:a16="http://schemas.microsoft.com/office/drawing/2014/main" id="{78163013-6223-42CB-9823-85D0C79030B0}"/>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69" name="Tijdelijke aanduiding voor tekst 2">
            <a:extLst>
              <a:ext uri="{FF2B5EF4-FFF2-40B4-BE49-F238E27FC236}">
                <a16:creationId xmlns:a16="http://schemas.microsoft.com/office/drawing/2014/main" id="{BAA492CB-E02B-4D33-BF82-C1CF7D1ADCEE}"/>
              </a:ext>
            </a:extLst>
          </p:cNvPr>
          <p:cNvSpPr txBox="1">
            <a:spLocks/>
          </p:cNvSpPr>
          <p:nvPr/>
        </p:nvSpPr>
        <p:spPr>
          <a:xfrm>
            <a:off x="551224" y="433526"/>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P.A. Contracteren, aan-en afsluiten gebruikers</a:t>
            </a:r>
          </a:p>
        </p:txBody>
      </p:sp>
      <p:sp>
        <p:nvSpPr>
          <p:cNvPr id="32" name="Ovaal 31">
            <a:extLst>
              <a:ext uri="{FF2B5EF4-FFF2-40B4-BE49-F238E27FC236}">
                <a16:creationId xmlns:a16="http://schemas.microsoft.com/office/drawing/2014/main" id="{EDF7B4F4-5388-47C4-857B-D1788961CF44}"/>
              </a:ext>
            </a:extLst>
          </p:cNvPr>
          <p:cNvSpPr/>
          <p:nvPr/>
        </p:nvSpPr>
        <p:spPr>
          <a:xfrm>
            <a:off x="2951352" y="3368465"/>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1</a:t>
            </a:r>
          </a:p>
        </p:txBody>
      </p:sp>
      <p:cxnSp>
        <p:nvCxnSpPr>
          <p:cNvPr id="33" name="Rechte verbindingslijn 32">
            <a:extLst>
              <a:ext uri="{FF2B5EF4-FFF2-40B4-BE49-F238E27FC236}">
                <a16:creationId xmlns:a16="http://schemas.microsoft.com/office/drawing/2014/main" id="{E164F660-3403-411D-89E7-D5ACE1D3B058}"/>
              </a:ext>
            </a:extLst>
          </p:cNvPr>
          <p:cNvCxnSpPr>
            <a:cxnSpLocks/>
            <a:stCxn id="32" idx="1"/>
            <a:endCxn id="4" idx="6"/>
          </p:cNvCxnSpPr>
          <p:nvPr/>
        </p:nvCxnSpPr>
        <p:spPr>
          <a:xfrm flipH="1" flipV="1">
            <a:off x="717310" y="2002109"/>
            <a:ext cx="2265245" cy="1398121"/>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53" name="Ovaal 52">
            <a:extLst>
              <a:ext uri="{FF2B5EF4-FFF2-40B4-BE49-F238E27FC236}">
                <a16:creationId xmlns:a16="http://schemas.microsoft.com/office/drawing/2014/main" id="{24EF5CE4-6AB6-4893-9FC3-1E0D4B3D5F1B}"/>
              </a:ext>
            </a:extLst>
          </p:cNvPr>
          <p:cNvSpPr/>
          <p:nvPr/>
        </p:nvSpPr>
        <p:spPr>
          <a:xfrm>
            <a:off x="6989968" y="3853533"/>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900">
                <a:solidFill>
                  <a:srgbClr val="625D62">
                    <a:lumMod val="50000"/>
                  </a:srgbClr>
                </a:solidFill>
                <a:latin typeface="Arial"/>
              </a:rPr>
              <a:t>10</a:t>
            </a:r>
          </a:p>
        </p:txBody>
      </p:sp>
      <p:cxnSp>
        <p:nvCxnSpPr>
          <p:cNvPr id="70" name="Rechte verbindingslijn 69">
            <a:extLst>
              <a:ext uri="{FF2B5EF4-FFF2-40B4-BE49-F238E27FC236}">
                <a16:creationId xmlns:a16="http://schemas.microsoft.com/office/drawing/2014/main" id="{42C6ED05-0D1F-48BA-B089-7CD377844216}"/>
              </a:ext>
            </a:extLst>
          </p:cNvPr>
          <p:cNvCxnSpPr>
            <a:cxnSpLocks/>
            <a:stCxn id="128" idx="4"/>
            <a:endCxn id="53" idx="0"/>
          </p:cNvCxnSpPr>
          <p:nvPr/>
        </p:nvCxnSpPr>
        <p:spPr>
          <a:xfrm>
            <a:off x="7090549" y="3416848"/>
            <a:ext cx="5951" cy="436685"/>
          </a:xfrm>
          <a:prstGeom prst="line">
            <a:avLst/>
          </a:prstGeom>
          <a:ln w="85725">
            <a:solidFill>
              <a:srgbClr val="FFC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Afgeronde rechthoek 40">
            <a:extLst>
              <a:ext uri="{FF2B5EF4-FFF2-40B4-BE49-F238E27FC236}">
                <a16:creationId xmlns:a16="http://schemas.microsoft.com/office/drawing/2014/main" id="{260E772F-43B0-4D2F-BC6F-F44B284DB4A4}"/>
              </a:ext>
            </a:extLst>
          </p:cNvPr>
          <p:cNvSpPr/>
          <p:nvPr/>
        </p:nvSpPr>
        <p:spPr>
          <a:xfrm>
            <a:off x="7691012" y="989525"/>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Marktpartijen bedienen en relaties onderhouden</a:t>
            </a:r>
          </a:p>
        </p:txBody>
      </p:sp>
      <p:sp>
        <p:nvSpPr>
          <p:cNvPr id="108" name="Afgeronde rechthoek 41">
            <a:extLst>
              <a:ext uri="{FF2B5EF4-FFF2-40B4-BE49-F238E27FC236}">
                <a16:creationId xmlns:a16="http://schemas.microsoft.com/office/drawing/2014/main" id="{E13F8D79-6982-4D70-9B12-60D9777717E3}"/>
              </a:ext>
            </a:extLst>
          </p:cNvPr>
          <p:cNvSpPr/>
          <p:nvPr/>
        </p:nvSpPr>
        <p:spPr>
          <a:xfrm>
            <a:off x="6691140" y="1000598"/>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Marktdata beheren</a:t>
            </a:r>
          </a:p>
        </p:txBody>
      </p:sp>
      <p:sp>
        <p:nvSpPr>
          <p:cNvPr id="103" name="Ovaal 102">
            <a:extLst>
              <a:ext uri="{FF2B5EF4-FFF2-40B4-BE49-F238E27FC236}">
                <a16:creationId xmlns:a16="http://schemas.microsoft.com/office/drawing/2014/main" id="{E4EE3BA5-DEF4-4F05-A4B8-4CC0E4E99824}"/>
              </a:ext>
            </a:extLst>
          </p:cNvPr>
          <p:cNvSpPr/>
          <p:nvPr/>
        </p:nvSpPr>
        <p:spPr>
          <a:xfrm>
            <a:off x="7272007" y="2290916"/>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6</a:t>
            </a:r>
          </a:p>
        </p:txBody>
      </p:sp>
      <p:sp>
        <p:nvSpPr>
          <p:cNvPr id="104" name="Ovaal 103">
            <a:extLst>
              <a:ext uri="{FF2B5EF4-FFF2-40B4-BE49-F238E27FC236}">
                <a16:creationId xmlns:a16="http://schemas.microsoft.com/office/drawing/2014/main" id="{743F66A2-81E6-4154-B4D5-3B25A61865B4}"/>
              </a:ext>
            </a:extLst>
          </p:cNvPr>
          <p:cNvSpPr/>
          <p:nvPr/>
        </p:nvSpPr>
        <p:spPr>
          <a:xfrm>
            <a:off x="7394821" y="2290726"/>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6</a:t>
            </a:r>
          </a:p>
        </p:txBody>
      </p:sp>
      <p:sp>
        <p:nvSpPr>
          <p:cNvPr id="101" name="Ovaal 100">
            <a:extLst>
              <a:ext uri="{FF2B5EF4-FFF2-40B4-BE49-F238E27FC236}">
                <a16:creationId xmlns:a16="http://schemas.microsoft.com/office/drawing/2014/main" id="{C0651BC3-6F34-4A62-92E6-8B7F827ED016}"/>
              </a:ext>
            </a:extLst>
          </p:cNvPr>
          <p:cNvSpPr/>
          <p:nvPr/>
        </p:nvSpPr>
        <p:spPr>
          <a:xfrm>
            <a:off x="3851110" y="2305895"/>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sp>
        <p:nvSpPr>
          <p:cNvPr id="102" name="Ovaal 101">
            <a:extLst>
              <a:ext uri="{FF2B5EF4-FFF2-40B4-BE49-F238E27FC236}">
                <a16:creationId xmlns:a16="http://schemas.microsoft.com/office/drawing/2014/main" id="{504A3951-9D9B-4CB7-9B19-F131025DEE65}"/>
              </a:ext>
            </a:extLst>
          </p:cNvPr>
          <p:cNvSpPr/>
          <p:nvPr/>
        </p:nvSpPr>
        <p:spPr>
          <a:xfrm>
            <a:off x="3973924" y="2305705"/>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13</a:t>
            </a:fld>
            <a:endParaRPr lang="en-GB" sz="750" b="0">
              <a:solidFill>
                <a:srgbClr val="625D62">
                  <a:tint val="75000"/>
                </a:srgbClr>
              </a:solidFill>
              <a:latin typeface="Arial"/>
            </a:endParaRPr>
          </a:p>
        </p:txBody>
      </p:sp>
      <p:sp>
        <p:nvSpPr>
          <p:cNvPr id="39" name="Afgeronde rechthoek 19">
            <a:extLst>
              <a:ext uri="{FF2B5EF4-FFF2-40B4-BE49-F238E27FC236}">
                <a16:creationId xmlns:a16="http://schemas.microsoft.com/office/drawing/2014/main" id="{7507CBF0-E48A-48A0-A8EA-2F9B0DDDBBFA}"/>
              </a:ext>
            </a:extLst>
          </p:cNvPr>
          <p:cNvSpPr/>
          <p:nvPr/>
        </p:nvSpPr>
        <p:spPr>
          <a:xfrm>
            <a:off x="1763544" y="1466351"/>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 .2. Contracten verwerven en beheren</a:t>
            </a:r>
          </a:p>
        </p:txBody>
      </p:sp>
      <p:sp>
        <p:nvSpPr>
          <p:cNvPr id="43" name="Afgeronde rechthoek 24">
            <a:extLst>
              <a:ext uri="{FF2B5EF4-FFF2-40B4-BE49-F238E27FC236}">
                <a16:creationId xmlns:a16="http://schemas.microsoft.com/office/drawing/2014/main" id="{FE7B0E47-2011-4F98-94FF-9381E8FF2252}"/>
              </a:ext>
            </a:extLst>
          </p:cNvPr>
          <p:cNvSpPr/>
          <p:nvPr/>
        </p:nvSpPr>
        <p:spPr>
          <a:xfrm>
            <a:off x="7688401" y="3935806"/>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45" name="Afgeronde rechthoek 25">
            <a:extLst>
              <a:ext uri="{FF2B5EF4-FFF2-40B4-BE49-F238E27FC236}">
                <a16:creationId xmlns:a16="http://schemas.microsoft.com/office/drawing/2014/main" id="{84008573-419F-4560-B66E-7A2EA9F1CD8B}"/>
              </a:ext>
            </a:extLst>
          </p:cNvPr>
          <p:cNvSpPr/>
          <p:nvPr/>
        </p:nvSpPr>
        <p:spPr>
          <a:xfrm>
            <a:off x="6711107" y="3781715"/>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.4. Inkomstenverlies beperken</a:t>
            </a:r>
          </a:p>
        </p:txBody>
      </p:sp>
      <p:sp>
        <p:nvSpPr>
          <p:cNvPr id="50" name="Afgeronde rechthoek 20">
            <a:extLst>
              <a:ext uri="{FF2B5EF4-FFF2-40B4-BE49-F238E27FC236}">
                <a16:creationId xmlns:a16="http://schemas.microsoft.com/office/drawing/2014/main" id="{35C68DB2-DEF0-493D-933E-A5B9EF913A73}"/>
              </a:ext>
            </a:extLst>
          </p:cNvPr>
          <p:cNvSpPr/>
          <p:nvPr/>
        </p:nvSpPr>
        <p:spPr>
          <a:xfrm>
            <a:off x="944415" y="688508"/>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 1. Klanten bedienen en relaties onderhouden</a:t>
            </a:r>
          </a:p>
        </p:txBody>
      </p:sp>
      <p:sp>
        <p:nvSpPr>
          <p:cNvPr id="51" name="Afgeronde rechthoek 26">
            <a:extLst>
              <a:ext uri="{FF2B5EF4-FFF2-40B4-BE49-F238E27FC236}">
                <a16:creationId xmlns:a16="http://schemas.microsoft.com/office/drawing/2014/main" id="{88451152-7551-4FE7-B38D-FD5AB9B09BC9}"/>
              </a:ext>
            </a:extLst>
          </p:cNvPr>
          <p:cNvSpPr/>
          <p:nvPr/>
        </p:nvSpPr>
        <p:spPr>
          <a:xfrm>
            <a:off x="6998907" y="2455189"/>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Werkzaamheden faciliteren</a:t>
            </a:r>
          </a:p>
        </p:txBody>
      </p:sp>
      <p:sp>
        <p:nvSpPr>
          <p:cNvPr id="53" name="Afgeronde rechthoek 27">
            <a:extLst>
              <a:ext uri="{FF2B5EF4-FFF2-40B4-BE49-F238E27FC236}">
                <a16:creationId xmlns:a16="http://schemas.microsoft.com/office/drawing/2014/main" id="{36F0D55F-DAB5-439A-8560-7FB13DE54FE5}"/>
              </a:ext>
            </a:extLst>
          </p:cNvPr>
          <p:cNvSpPr/>
          <p:nvPr/>
        </p:nvSpPr>
        <p:spPr>
          <a:xfrm>
            <a:off x="6998907" y="1939764"/>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Werkzaamheden uitvoeren</a:t>
            </a:r>
          </a:p>
        </p:txBody>
      </p:sp>
      <p:sp>
        <p:nvSpPr>
          <p:cNvPr id="57" name="Afgeronde rechthoek 28">
            <a:extLst>
              <a:ext uri="{FF2B5EF4-FFF2-40B4-BE49-F238E27FC236}">
                <a16:creationId xmlns:a16="http://schemas.microsoft.com/office/drawing/2014/main" id="{36747A52-F311-42AD-AC6F-10DB471FAA74}"/>
              </a:ext>
            </a:extLst>
          </p:cNvPr>
          <p:cNvSpPr/>
          <p:nvPr/>
        </p:nvSpPr>
        <p:spPr>
          <a:xfrm>
            <a:off x="2700250" y="1927895"/>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Werkzaamheden-portfolio opstellen en onderhouden</a:t>
            </a:r>
          </a:p>
        </p:txBody>
      </p:sp>
      <p:sp>
        <p:nvSpPr>
          <p:cNvPr id="59" name="Afgeronde rechthoek 36">
            <a:extLst>
              <a:ext uri="{FF2B5EF4-FFF2-40B4-BE49-F238E27FC236}">
                <a16:creationId xmlns:a16="http://schemas.microsoft.com/office/drawing/2014/main" id="{77C7519C-8057-4504-962D-3CC791E27156}"/>
              </a:ext>
            </a:extLst>
          </p:cNvPr>
          <p:cNvSpPr/>
          <p:nvPr/>
        </p:nvSpPr>
        <p:spPr>
          <a:xfrm>
            <a:off x="1773480" y="1931195"/>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sp>
        <p:nvSpPr>
          <p:cNvPr id="60" name="Afgeronde rechthoek 29">
            <a:extLst>
              <a:ext uri="{FF2B5EF4-FFF2-40B4-BE49-F238E27FC236}">
                <a16:creationId xmlns:a16="http://schemas.microsoft.com/office/drawing/2014/main" id="{C4D4AC2F-2612-4508-8174-0DD95E0FA8B9}"/>
              </a:ext>
            </a:extLst>
          </p:cNvPr>
          <p:cNvSpPr/>
          <p:nvPr/>
        </p:nvSpPr>
        <p:spPr>
          <a:xfrm>
            <a:off x="3632927" y="1941970"/>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Regievoeren over werkzaamheden</a:t>
            </a:r>
          </a:p>
        </p:txBody>
      </p:sp>
      <p:sp>
        <p:nvSpPr>
          <p:cNvPr id="64" name="Afgeronde rechthoek 32">
            <a:extLst>
              <a:ext uri="{FF2B5EF4-FFF2-40B4-BE49-F238E27FC236}">
                <a16:creationId xmlns:a16="http://schemas.microsoft.com/office/drawing/2014/main" id="{75059669-746B-405A-8336-EE73B037896C}"/>
              </a:ext>
            </a:extLst>
          </p:cNvPr>
          <p:cNvSpPr/>
          <p:nvPr/>
        </p:nvSpPr>
        <p:spPr>
          <a:xfrm>
            <a:off x="3196046" y="2472478"/>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68" name="Ovaal 67">
            <a:extLst>
              <a:ext uri="{FF2B5EF4-FFF2-40B4-BE49-F238E27FC236}">
                <a16:creationId xmlns:a16="http://schemas.microsoft.com/office/drawing/2014/main" id="{004CBC29-73EB-47BF-856F-ACD197D9E1FD}"/>
              </a:ext>
            </a:extLst>
          </p:cNvPr>
          <p:cNvSpPr/>
          <p:nvPr/>
        </p:nvSpPr>
        <p:spPr>
          <a:xfrm>
            <a:off x="1612580" y="1028879"/>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1</a:t>
            </a:r>
          </a:p>
        </p:txBody>
      </p:sp>
      <p:sp>
        <p:nvSpPr>
          <p:cNvPr id="69" name="Ovaal 68">
            <a:extLst>
              <a:ext uri="{FF2B5EF4-FFF2-40B4-BE49-F238E27FC236}">
                <a16:creationId xmlns:a16="http://schemas.microsoft.com/office/drawing/2014/main" id="{602F326E-5CA1-4CCD-8592-B43B36024894}"/>
              </a:ext>
            </a:extLst>
          </p:cNvPr>
          <p:cNvSpPr/>
          <p:nvPr/>
        </p:nvSpPr>
        <p:spPr>
          <a:xfrm>
            <a:off x="1616816" y="1703275"/>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2</a:t>
            </a:r>
          </a:p>
        </p:txBody>
      </p:sp>
      <p:sp>
        <p:nvSpPr>
          <p:cNvPr id="70" name="Ovaal 69">
            <a:extLst>
              <a:ext uri="{FF2B5EF4-FFF2-40B4-BE49-F238E27FC236}">
                <a16:creationId xmlns:a16="http://schemas.microsoft.com/office/drawing/2014/main" id="{F2399A83-12FA-4549-AD07-705E28544005}"/>
              </a:ext>
            </a:extLst>
          </p:cNvPr>
          <p:cNvSpPr/>
          <p:nvPr/>
        </p:nvSpPr>
        <p:spPr>
          <a:xfrm>
            <a:off x="2104226" y="2294764"/>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3</a:t>
            </a:r>
          </a:p>
        </p:txBody>
      </p:sp>
      <p:sp>
        <p:nvSpPr>
          <p:cNvPr id="71" name="Ovaal 70">
            <a:extLst>
              <a:ext uri="{FF2B5EF4-FFF2-40B4-BE49-F238E27FC236}">
                <a16:creationId xmlns:a16="http://schemas.microsoft.com/office/drawing/2014/main" id="{56B05F46-1AED-42C0-854E-696ED8AE47B4}"/>
              </a:ext>
            </a:extLst>
          </p:cNvPr>
          <p:cNvSpPr/>
          <p:nvPr/>
        </p:nvSpPr>
        <p:spPr>
          <a:xfrm>
            <a:off x="8064224" y="3763974"/>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7</a:t>
            </a:r>
          </a:p>
        </p:txBody>
      </p:sp>
      <p:sp>
        <p:nvSpPr>
          <p:cNvPr id="73" name="Ovaal 72">
            <a:extLst>
              <a:ext uri="{FF2B5EF4-FFF2-40B4-BE49-F238E27FC236}">
                <a16:creationId xmlns:a16="http://schemas.microsoft.com/office/drawing/2014/main" id="{B15DE0C2-405F-4CB7-BF8C-EB23B39C0DEF}"/>
              </a:ext>
            </a:extLst>
          </p:cNvPr>
          <p:cNvSpPr/>
          <p:nvPr/>
        </p:nvSpPr>
        <p:spPr>
          <a:xfrm>
            <a:off x="2989890" y="2294764"/>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4</a:t>
            </a:r>
          </a:p>
        </p:txBody>
      </p:sp>
      <p:sp>
        <p:nvSpPr>
          <p:cNvPr id="74" name="Ovaal 73">
            <a:extLst>
              <a:ext uri="{FF2B5EF4-FFF2-40B4-BE49-F238E27FC236}">
                <a16:creationId xmlns:a16="http://schemas.microsoft.com/office/drawing/2014/main" id="{9220F577-29D1-45AC-8143-2E9DE2F3F847}"/>
              </a:ext>
            </a:extLst>
          </p:cNvPr>
          <p:cNvSpPr/>
          <p:nvPr/>
        </p:nvSpPr>
        <p:spPr>
          <a:xfrm>
            <a:off x="7057610" y="3642217"/>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8</a:t>
            </a:r>
          </a:p>
        </p:txBody>
      </p:sp>
      <p:sp>
        <p:nvSpPr>
          <p:cNvPr id="75" name="Stroomdiagram: Scheidingslijn 74">
            <a:extLst>
              <a:ext uri="{FF2B5EF4-FFF2-40B4-BE49-F238E27FC236}">
                <a16:creationId xmlns:a16="http://schemas.microsoft.com/office/drawing/2014/main" id="{0E866010-0112-4EE1-8505-52E431935FED}"/>
              </a:ext>
            </a:extLst>
          </p:cNvPr>
          <p:cNvSpPr/>
          <p:nvPr/>
        </p:nvSpPr>
        <p:spPr>
          <a:xfrm>
            <a:off x="7120855" y="2293884"/>
            <a:ext cx="647105" cy="162000"/>
          </a:xfrm>
          <a:prstGeom prst="flowChartTermina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6</a:t>
            </a:r>
          </a:p>
        </p:txBody>
      </p:sp>
      <p:cxnSp>
        <p:nvCxnSpPr>
          <p:cNvPr id="77" name="Rechte verbindingslijn 76">
            <a:extLst>
              <a:ext uri="{FF2B5EF4-FFF2-40B4-BE49-F238E27FC236}">
                <a16:creationId xmlns:a16="http://schemas.microsoft.com/office/drawing/2014/main" id="{8ABA9B29-A0C4-4712-9B00-266DD18159D2}"/>
              </a:ext>
            </a:extLst>
          </p:cNvPr>
          <p:cNvCxnSpPr>
            <a:cxnSpLocks/>
            <a:stCxn id="69" idx="0"/>
            <a:endCxn id="68" idx="4"/>
          </p:cNvCxnSpPr>
          <p:nvPr/>
        </p:nvCxnSpPr>
        <p:spPr>
          <a:xfrm flipH="1" flipV="1">
            <a:off x="1693580" y="1190879"/>
            <a:ext cx="4236" cy="512396"/>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B84730C3-DE02-4EE9-AF3A-F42FC9426E37}"/>
              </a:ext>
            </a:extLst>
          </p:cNvPr>
          <p:cNvCxnSpPr>
            <a:cxnSpLocks/>
            <a:endCxn id="69" idx="4"/>
          </p:cNvCxnSpPr>
          <p:nvPr/>
        </p:nvCxnSpPr>
        <p:spPr>
          <a:xfrm flipV="1">
            <a:off x="1696540" y="1865275"/>
            <a:ext cx="1276" cy="407514"/>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79" name="Stroomdiagram: Scheidingslijn 78">
            <a:extLst>
              <a:ext uri="{FF2B5EF4-FFF2-40B4-BE49-F238E27FC236}">
                <a16:creationId xmlns:a16="http://schemas.microsoft.com/office/drawing/2014/main" id="{9D9EC55F-3FC1-44A9-A524-1C13BB558413}"/>
              </a:ext>
            </a:extLst>
          </p:cNvPr>
          <p:cNvSpPr/>
          <p:nvPr/>
        </p:nvSpPr>
        <p:spPr>
          <a:xfrm>
            <a:off x="3841674" y="2298275"/>
            <a:ext cx="518471" cy="174203"/>
          </a:xfrm>
          <a:prstGeom prst="flowChartTermina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cxnSp>
        <p:nvCxnSpPr>
          <p:cNvPr id="80" name="Rechte verbindingslijn 79">
            <a:extLst>
              <a:ext uri="{FF2B5EF4-FFF2-40B4-BE49-F238E27FC236}">
                <a16:creationId xmlns:a16="http://schemas.microsoft.com/office/drawing/2014/main" id="{08BFD8D6-D01A-48CD-AEE7-53BFD54C0392}"/>
              </a:ext>
            </a:extLst>
          </p:cNvPr>
          <p:cNvCxnSpPr>
            <a:cxnSpLocks/>
            <a:stCxn id="70" idx="2"/>
          </p:cNvCxnSpPr>
          <p:nvPr/>
        </p:nvCxnSpPr>
        <p:spPr>
          <a:xfrm flipH="1" flipV="1">
            <a:off x="1774580" y="2369528"/>
            <a:ext cx="329646" cy="6236"/>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362B9C86-2795-49C5-8716-04EA4CDBE72D}"/>
              </a:ext>
            </a:extLst>
          </p:cNvPr>
          <p:cNvCxnSpPr>
            <a:cxnSpLocks/>
          </p:cNvCxnSpPr>
          <p:nvPr/>
        </p:nvCxnSpPr>
        <p:spPr>
          <a:xfrm>
            <a:off x="1683319" y="2263021"/>
            <a:ext cx="116409" cy="10650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82" name="Rechte verbindingslijn 81">
            <a:extLst>
              <a:ext uri="{FF2B5EF4-FFF2-40B4-BE49-F238E27FC236}">
                <a16:creationId xmlns:a16="http://schemas.microsoft.com/office/drawing/2014/main" id="{F7067465-DBDC-4E0E-9857-768E0E31C96D}"/>
              </a:ext>
            </a:extLst>
          </p:cNvPr>
          <p:cNvCxnSpPr>
            <a:cxnSpLocks/>
            <a:stCxn id="73" idx="2"/>
            <a:endCxn id="70" idx="6"/>
          </p:cNvCxnSpPr>
          <p:nvPr/>
        </p:nvCxnSpPr>
        <p:spPr>
          <a:xfrm flipH="1">
            <a:off x="2266225" y="2375764"/>
            <a:ext cx="723665" cy="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83" name="Rechte verbindingslijn 82">
            <a:extLst>
              <a:ext uri="{FF2B5EF4-FFF2-40B4-BE49-F238E27FC236}">
                <a16:creationId xmlns:a16="http://schemas.microsoft.com/office/drawing/2014/main" id="{73679D97-9A87-46C5-8F5E-185D26EDAED5}"/>
              </a:ext>
            </a:extLst>
          </p:cNvPr>
          <p:cNvCxnSpPr>
            <a:cxnSpLocks/>
            <a:stCxn id="79" idx="1"/>
            <a:endCxn id="73" idx="6"/>
          </p:cNvCxnSpPr>
          <p:nvPr/>
        </p:nvCxnSpPr>
        <p:spPr>
          <a:xfrm flipH="1" flipV="1">
            <a:off x="3151891" y="2375764"/>
            <a:ext cx="689783" cy="9613"/>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B3ED886A-BD82-40BC-92D9-E4DBF364E7BD}"/>
              </a:ext>
            </a:extLst>
          </p:cNvPr>
          <p:cNvCxnSpPr>
            <a:cxnSpLocks/>
            <a:stCxn id="75" idx="1"/>
            <a:endCxn id="79" idx="3"/>
          </p:cNvCxnSpPr>
          <p:nvPr/>
        </p:nvCxnSpPr>
        <p:spPr>
          <a:xfrm flipH="1">
            <a:off x="4360145" y="2374884"/>
            <a:ext cx="2760710" cy="10493"/>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85" name="Rechte verbindingslijn 84">
            <a:extLst>
              <a:ext uri="{FF2B5EF4-FFF2-40B4-BE49-F238E27FC236}">
                <a16:creationId xmlns:a16="http://schemas.microsoft.com/office/drawing/2014/main" id="{596F0020-B8D6-4695-9883-DE9A0D408B5C}"/>
              </a:ext>
            </a:extLst>
          </p:cNvPr>
          <p:cNvCxnSpPr>
            <a:cxnSpLocks/>
            <a:stCxn id="75" idx="3"/>
          </p:cNvCxnSpPr>
          <p:nvPr/>
        </p:nvCxnSpPr>
        <p:spPr>
          <a:xfrm flipV="1">
            <a:off x="7767959" y="2371917"/>
            <a:ext cx="911118" cy="296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0" name="Rechte verbindingslijn 89">
            <a:extLst>
              <a:ext uri="{FF2B5EF4-FFF2-40B4-BE49-F238E27FC236}">
                <a16:creationId xmlns:a16="http://schemas.microsoft.com/office/drawing/2014/main" id="{028DA61B-E038-4E5B-A914-BED7319358A5}"/>
              </a:ext>
            </a:extLst>
          </p:cNvPr>
          <p:cNvCxnSpPr>
            <a:cxnSpLocks/>
          </p:cNvCxnSpPr>
          <p:nvPr/>
        </p:nvCxnSpPr>
        <p:spPr>
          <a:xfrm flipV="1">
            <a:off x="8679077" y="2195747"/>
            <a:ext cx="177935" cy="18352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3" name="Rechte verbindingslijn 92">
            <a:extLst>
              <a:ext uri="{FF2B5EF4-FFF2-40B4-BE49-F238E27FC236}">
                <a16:creationId xmlns:a16="http://schemas.microsoft.com/office/drawing/2014/main" id="{75200A33-5980-4EDD-AF21-8ED5CB24BFC4}"/>
              </a:ext>
            </a:extLst>
          </p:cNvPr>
          <p:cNvCxnSpPr>
            <a:cxnSpLocks/>
          </p:cNvCxnSpPr>
          <p:nvPr/>
        </p:nvCxnSpPr>
        <p:spPr>
          <a:xfrm flipV="1">
            <a:off x="8874197" y="2517967"/>
            <a:ext cx="0" cy="113400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4" name="Rechte verbindingslijn 93">
            <a:extLst>
              <a:ext uri="{FF2B5EF4-FFF2-40B4-BE49-F238E27FC236}">
                <a16:creationId xmlns:a16="http://schemas.microsoft.com/office/drawing/2014/main" id="{03D39F92-B26B-4619-8D5B-98CA2D1B3ADD}"/>
              </a:ext>
            </a:extLst>
          </p:cNvPr>
          <p:cNvCxnSpPr>
            <a:cxnSpLocks/>
          </p:cNvCxnSpPr>
          <p:nvPr/>
        </p:nvCxnSpPr>
        <p:spPr>
          <a:xfrm flipV="1">
            <a:off x="8696833" y="3658050"/>
            <a:ext cx="177935" cy="18352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D398690C-554A-46B7-8057-B7BE3788815E}"/>
              </a:ext>
            </a:extLst>
          </p:cNvPr>
          <p:cNvCxnSpPr>
            <a:cxnSpLocks/>
          </p:cNvCxnSpPr>
          <p:nvPr/>
        </p:nvCxnSpPr>
        <p:spPr>
          <a:xfrm flipH="1" flipV="1">
            <a:off x="8696833" y="2364860"/>
            <a:ext cx="177935" cy="15310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6" name="Rechte verbindingslijn 95">
            <a:extLst>
              <a:ext uri="{FF2B5EF4-FFF2-40B4-BE49-F238E27FC236}">
                <a16:creationId xmlns:a16="http://schemas.microsoft.com/office/drawing/2014/main" id="{58FEF8C6-9B96-4017-A78E-E420F3C51A98}"/>
              </a:ext>
            </a:extLst>
          </p:cNvPr>
          <p:cNvCxnSpPr>
            <a:cxnSpLocks/>
          </p:cNvCxnSpPr>
          <p:nvPr/>
        </p:nvCxnSpPr>
        <p:spPr>
          <a:xfrm flipV="1">
            <a:off x="8188466" y="3841579"/>
            <a:ext cx="508367" cy="6815"/>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7" name="Rechte verbindingslijn 96">
            <a:extLst>
              <a:ext uri="{FF2B5EF4-FFF2-40B4-BE49-F238E27FC236}">
                <a16:creationId xmlns:a16="http://schemas.microsoft.com/office/drawing/2014/main" id="{5441C513-FDD2-4E6C-9520-88C65DA0E95A}"/>
              </a:ext>
            </a:extLst>
          </p:cNvPr>
          <p:cNvCxnSpPr>
            <a:cxnSpLocks/>
          </p:cNvCxnSpPr>
          <p:nvPr/>
        </p:nvCxnSpPr>
        <p:spPr>
          <a:xfrm flipV="1">
            <a:off x="7214279" y="3718214"/>
            <a:ext cx="373046" cy="5004"/>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8" name="Rechte verbindingslijn 97">
            <a:extLst>
              <a:ext uri="{FF2B5EF4-FFF2-40B4-BE49-F238E27FC236}">
                <a16:creationId xmlns:a16="http://schemas.microsoft.com/office/drawing/2014/main" id="{8D3B4CB5-65D4-45EB-B22C-1BD77965B7F8}"/>
              </a:ext>
            </a:extLst>
          </p:cNvPr>
          <p:cNvCxnSpPr>
            <a:cxnSpLocks/>
            <a:endCxn id="71" idx="2"/>
          </p:cNvCxnSpPr>
          <p:nvPr/>
        </p:nvCxnSpPr>
        <p:spPr>
          <a:xfrm>
            <a:off x="7714626" y="3844974"/>
            <a:ext cx="349598" cy="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99" name="Rechte verbindingslijn 98">
            <a:extLst>
              <a:ext uri="{FF2B5EF4-FFF2-40B4-BE49-F238E27FC236}">
                <a16:creationId xmlns:a16="http://schemas.microsoft.com/office/drawing/2014/main" id="{A98C15C9-FFAC-43EF-83C8-68502D6BA085}"/>
              </a:ext>
            </a:extLst>
          </p:cNvPr>
          <p:cNvCxnSpPr>
            <a:cxnSpLocks/>
          </p:cNvCxnSpPr>
          <p:nvPr/>
        </p:nvCxnSpPr>
        <p:spPr>
          <a:xfrm>
            <a:off x="7582140" y="3717296"/>
            <a:ext cx="161854" cy="139671"/>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58" name="Afgeronde rechthoek 30">
            <a:extLst>
              <a:ext uri="{FF2B5EF4-FFF2-40B4-BE49-F238E27FC236}">
                <a16:creationId xmlns:a16="http://schemas.microsoft.com/office/drawing/2014/main" id="{1B0B0139-77A6-4210-9A4A-42A173E441F4}"/>
              </a:ext>
            </a:extLst>
          </p:cNvPr>
          <p:cNvSpPr/>
          <p:nvPr/>
        </p:nvSpPr>
        <p:spPr>
          <a:xfrm>
            <a:off x="4133690" y="2472478"/>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61" name="Titel 1">
            <a:extLst>
              <a:ext uri="{FF2B5EF4-FFF2-40B4-BE49-F238E27FC236}">
                <a16:creationId xmlns:a16="http://schemas.microsoft.com/office/drawing/2014/main" id="{A155AD6D-DF52-46EF-AEB3-94A40845568F}"/>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106" name="Afgeronde rechthoek 41">
            <a:extLst>
              <a:ext uri="{FF2B5EF4-FFF2-40B4-BE49-F238E27FC236}">
                <a16:creationId xmlns:a16="http://schemas.microsoft.com/office/drawing/2014/main" id="{69605EAF-E421-46BA-AD84-7B4B34C30C60}"/>
              </a:ext>
            </a:extLst>
          </p:cNvPr>
          <p:cNvSpPr/>
          <p:nvPr/>
        </p:nvSpPr>
        <p:spPr>
          <a:xfrm>
            <a:off x="3635778" y="1001315"/>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Delen van marktdata faciliteren</a:t>
            </a:r>
          </a:p>
          <a:p>
            <a:pPr algn="ctr" defTabSz="767871">
              <a:defRPr/>
            </a:pPr>
            <a:endParaRPr lang="nl-NL" sz="525" b="1" kern="0">
              <a:solidFill>
                <a:srgbClr val="625D62">
                  <a:lumMod val="50000"/>
                </a:srgbClr>
              </a:solidFill>
              <a:latin typeface="Microsoft JhengHei Light"/>
            </a:endParaRPr>
          </a:p>
        </p:txBody>
      </p:sp>
      <p:sp>
        <p:nvSpPr>
          <p:cNvPr id="110" name="Ovaal 109">
            <a:extLst>
              <a:ext uri="{FF2B5EF4-FFF2-40B4-BE49-F238E27FC236}">
                <a16:creationId xmlns:a16="http://schemas.microsoft.com/office/drawing/2014/main" id="{9AECF0D7-7F6D-4C6D-BD5C-608FBFBCF05C}"/>
              </a:ext>
            </a:extLst>
          </p:cNvPr>
          <p:cNvSpPr/>
          <p:nvPr/>
        </p:nvSpPr>
        <p:spPr>
          <a:xfrm>
            <a:off x="7035770" y="837086"/>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8</a:t>
            </a:r>
          </a:p>
        </p:txBody>
      </p:sp>
      <p:sp>
        <p:nvSpPr>
          <p:cNvPr id="111" name="Ovaal 110">
            <a:extLst>
              <a:ext uri="{FF2B5EF4-FFF2-40B4-BE49-F238E27FC236}">
                <a16:creationId xmlns:a16="http://schemas.microsoft.com/office/drawing/2014/main" id="{BD6D8651-E2AA-4C51-A35C-0046E7F3C3C3}"/>
              </a:ext>
            </a:extLst>
          </p:cNvPr>
          <p:cNvSpPr/>
          <p:nvPr/>
        </p:nvSpPr>
        <p:spPr>
          <a:xfrm>
            <a:off x="8059224" y="834321"/>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7</a:t>
            </a:r>
          </a:p>
        </p:txBody>
      </p:sp>
      <p:cxnSp>
        <p:nvCxnSpPr>
          <p:cNvPr id="112" name="Rechte verbindingslijn 111">
            <a:extLst>
              <a:ext uri="{FF2B5EF4-FFF2-40B4-BE49-F238E27FC236}">
                <a16:creationId xmlns:a16="http://schemas.microsoft.com/office/drawing/2014/main" id="{D7DD1D8F-7318-432F-AE7F-86F1FE7C50F2}"/>
              </a:ext>
            </a:extLst>
          </p:cNvPr>
          <p:cNvCxnSpPr>
            <a:cxnSpLocks/>
            <a:stCxn id="111" idx="2"/>
            <a:endCxn id="110" idx="6"/>
          </p:cNvCxnSpPr>
          <p:nvPr/>
        </p:nvCxnSpPr>
        <p:spPr>
          <a:xfrm flipH="1">
            <a:off x="7197771" y="915321"/>
            <a:ext cx="861454" cy="2765"/>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B59298A2-1CC6-46CE-BF63-AD9393A4D0EC}"/>
              </a:ext>
            </a:extLst>
          </p:cNvPr>
          <p:cNvCxnSpPr>
            <a:cxnSpLocks/>
            <a:stCxn id="111" idx="6"/>
          </p:cNvCxnSpPr>
          <p:nvPr/>
        </p:nvCxnSpPr>
        <p:spPr>
          <a:xfrm flipV="1">
            <a:off x="8221225" y="909783"/>
            <a:ext cx="457853" cy="553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585B91E7-DB84-4719-9900-D469FD6158D4}"/>
              </a:ext>
            </a:extLst>
          </p:cNvPr>
          <p:cNvCxnSpPr>
            <a:cxnSpLocks/>
          </p:cNvCxnSpPr>
          <p:nvPr/>
        </p:nvCxnSpPr>
        <p:spPr>
          <a:xfrm flipV="1">
            <a:off x="8863100" y="1062890"/>
            <a:ext cx="0" cy="1132857"/>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DFCDF7A3-CC2C-4CA6-8C48-C2BC35E14593}"/>
              </a:ext>
            </a:extLst>
          </p:cNvPr>
          <p:cNvCxnSpPr>
            <a:cxnSpLocks/>
          </p:cNvCxnSpPr>
          <p:nvPr/>
        </p:nvCxnSpPr>
        <p:spPr>
          <a:xfrm flipH="1" flipV="1">
            <a:off x="8681222" y="909782"/>
            <a:ext cx="177935" cy="15310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116" name="Ovaal 115">
            <a:extLst>
              <a:ext uri="{FF2B5EF4-FFF2-40B4-BE49-F238E27FC236}">
                <a16:creationId xmlns:a16="http://schemas.microsoft.com/office/drawing/2014/main" id="{213B6C6A-92E9-4271-8EFC-4B018D113F27}"/>
              </a:ext>
            </a:extLst>
          </p:cNvPr>
          <p:cNvSpPr/>
          <p:nvPr/>
        </p:nvSpPr>
        <p:spPr>
          <a:xfrm>
            <a:off x="4012547" y="842779"/>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10</a:t>
            </a:r>
          </a:p>
        </p:txBody>
      </p:sp>
      <p:cxnSp>
        <p:nvCxnSpPr>
          <p:cNvPr id="117" name="Rechte verbindingslijn 116">
            <a:extLst>
              <a:ext uri="{FF2B5EF4-FFF2-40B4-BE49-F238E27FC236}">
                <a16:creationId xmlns:a16="http://schemas.microsoft.com/office/drawing/2014/main" id="{3049F1EB-39C2-4A8A-A016-235028A39076}"/>
              </a:ext>
            </a:extLst>
          </p:cNvPr>
          <p:cNvCxnSpPr>
            <a:cxnSpLocks/>
            <a:stCxn id="63" idx="6"/>
            <a:endCxn id="110" idx="2"/>
          </p:cNvCxnSpPr>
          <p:nvPr/>
        </p:nvCxnSpPr>
        <p:spPr>
          <a:xfrm flipV="1">
            <a:off x="6005978" y="918086"/>
            <a:ext cx="1029792" cy="368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55" name="Afgeronde rechthoek 34">
            <a:extLst>
              <a:ext uri="{FF2B5EF4-FFF2-40B4-BE49-F238E27FC236}">
                <a16:creationId xmlns:a16="http://schemas.microsoft.com/office/drawing/2014/main" id="{C95FB7ED-9A7C-44CC-B019-C0E8B91BD63D}"/>
              </a:ext>
            </a:extLst>
          </p:cNvPr>
          <p:cNvSpPr/>
          <p:nvPr/>
        </p:nvSpPr>
        <p:spPr>
          <a:xfrm>
            <a:off x="575897" y="1207041"/>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56" name="Stroomdiagram: Scheidingslijn 55">
            <a:extLst>
              <a:ext uri="{FF2B5EF4-FFF2-40B4-BE49-F238E27FC236}">
                <a16:creationId xmlns:a16="http://schemas.microsoft.com/office/drawing/2014/main" id="{C25A53C8-66DD-4581-8889-7272AAB6B3FA}"/>
              </a:ext>
            </a:extLst>
          </p:cNvPr>
          <p:cNvSpPr/>
          <p:nvPr/>
        </p:nvSpPr>
        <p:spPr>
          <a:xfrm>
            <a:off x="1275955" y="1033251"/>
            <a:ext cx="518471" cy="174203"/>
          </a:xfrm>
          <a:prstGeom prst="flowChartTermina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1</a:t>
            </a:r>
          </a:p>
        </p:txBody>
      </p:sp>
      <p:sp>
        <p:nvSpPr>
          <p:cNvPr id="62" name="Afgeronde rechthoek 41">
            <a:extLst>
              <a:ext uri="{FF2B5EF4-FFF2-40B4-BE49-F238E27FC236}">
                <a16:creationId xmlns:a16="http://schemas.microsoft.com/office/drawing/2014/main" id="{88AD0754-8013-42A1-9532-B3AB9AD806C5}"/>
              </a:ext>
            </a:extLst>
          </p:cNvPr>
          <p:cNvSpPr/>
          <p:nvPr/>
        </p:nvSpPr>
        <p:spPr>
          <a:xfrm>
            <a:off x="5479478" y="996428"/>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Marktprocessen uitvoeren/faciliteren</a:t>
            </a:r>
          </a:p>
        </p:txBody>
      </p:sp>
      <p:sp>
        <p:nvSpPr>
          <p:cNvPr id="63" name="Ovaal 62">
            <a:extLst>
              <a:ext uri="{FF2B5EF4-FFF2-40B4-BE49-F238E27FC236}">
                <a16:creationId xmlns:a16="http://schemas.microsoft.com/office/drawing/2014/main" id="{4D247E98-5C22-4557-AB45-3E74AC2391F6}"/>
              </a:ext>
            </a:extLst>
          </p:cNvPr>
          <p:cNvSpPr/>
          <p:nvPr/>
        </p:nvSpPr>
        <p:spPr>
          <a:xfrm>
            <a:off x="5843978" y="840775"/>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9</a:t>
            </a:r>
          </a:p>
        </p:txBody>
      </p:sp>
      <p:cxnSp>
        <p:nvCxnSpPr>
          <p:cNvPr id="66" name="Rechte verbindingslijn 65">
            <a:extLst>
              <a:ext uri="{FF2B5EF4-FFF2-40B4-BE49-F238E27FC236}">
                <a16:creationId xmlns:a16="http://schemas.microsoft.com/office/drawing/2014/main" id="{87DB60DC-37D0-4B8F-BD1B-5BE7C86864FA}"/>
              </a:ext>
            </a:extLst>
          </p:cNvPr>
          <p:cNvCxnSpPr>
            <a:cxnSpLocks/>
            <a:stCxn id="116" idx="6"/>
            <a:endCxn id="63" idx="2"/>
          </p:cNvCxnSpPr>
          <p:nvPr/>
        </p:nvCxnSpPr>
        <p:spPr>
          <a:xfrm flipV="1">
            <a:off x="4174547" y="921775"/>
            <a:ext cx="1669431" cy="2004"/>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2" name="Tijdelijke aanduiding voor tekst 2">
            <a:extLst>
              <a:ext uri="{FF2B5EF4-FFF2-40B4-BE49-F238E27FC236}">
                <a16:creationId xmlns:a16="http://schemas.microsoft.com/office/drawing/2014/main" id="{FCB62DCC-784C-4466-89A4-4DADFB36C00A}"/>
              </a:ext>
            </a:extLst>
          </p:cNvPr>
          <p:cNvSpPr txBox="1">
            <a:spLocks/>
          </p:cNvSpPr>
          <p:nvPr/>
        </p:nvSpPr>
        <p:spPr>
          <a:xfrm>
            <a:off x="551224" y="433526"/>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P.A. Contracteren, aan-en afsluiten gebruikers</a:t>
            </a:r>
          </a:p>
        </p:txBody>
      </p:sp>
    </p:spTree>
    <p:extLst>
      <p:ext uri="{BB962C8B-B14F-4D97-AF65-F5344CB8AC3E}">
        <p14:creationId xmlns:p14="http://schemas.microsoft.com/office/powerpoint/2010/main" val="2701063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61EABF6A-6B04-E95C-92B8-E69645DDE203}"/>
              </a:ext>
            </a:extLst>
          </p:cNvPr>
          <p:cNvPicPr>
            <a:picLocks noChangeAspect="1"/>
          </p:cNvPicPr>
          <p:nvPr/>
        </p:nvPicPr>
        <p:blipFill>
          <a:blip r:embed="rId2"/>
          <a:stretch>
            <a:fillRect/>
          </a:stretch>
        </p:blipFill>
        <p:spPr>
          <a:xfrm>
            <a:off x="316782" y="667067"/>
            <a:ext cx="7962066" cy="4212701"/>
          </a:xfrm>
          <a:prstGeom prst="rect">
            <a:avLst/>
          </a:prstGeom>
        </p:spPr>
      </p:pic>
      <p:sp>
        <p:nvSpPr>
          <p:cNvPr id="4" name="Ovaal 3"/>
          <p:cNvSpPr/>
          <p:nvPr/>
        </p:nvSpPr>
        <p:spPr>
          <a:xfrm>
            <a:off x="504246" y="1893658"/>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sp>
        <p:nvSpPr>
          <p:cNvPr id="42" name="Ovaal 41"/>
          <p:cNvSpPr/>
          <p:nvPr/>
        </p:nvSpPr>
        <p:spPr>
          <a:xfrm>
            <a:off x="487262" y="2462599"/>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sp>
        <p:nvSpPr>
          <p:cNvPr id="44" name="Ovaal 43"/>
          <p:cNvSpPr/>
          <p:nvPr/>
        </p:nvSpPr>
        <p:spPr>
          <a:xfrm>
            <a:off x="3057884" y="1878812"/>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11" name="Rechte verbindingslijn 10"/>
          <p:cNvCxnSpPr>
            <a:stCxn id="4" idx="4"/>
            <a:endCxn id="42" idx="0"/>
          </p:cNvCxnSpPr>
          <p:nvPr/>
        </p:nvCxnSpPr>
        <p:spPr>
          <a:xfrm flipH="1">
            <a:off x="593794" y="2110559"/>
            <a:ext cx="16984" cy="352040"/>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8" name="Rechte verbindingslijn 47"/>
          <p:cNvCxnSpPr>
            <a:stCxn id="44" idx="2"/>
            <a:endCxn id="42" idx="6"/>
          </p:cNvCxnSpPr>
          <p:nvPr/>
        </p:nvCxnSpPr>
        <p:spPr>
          <a:xfrm flipH="1">
            <a:off x="700326" y="1987263"/>
            <a:ext cx="2357558" cy="583787"/>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9" name="Rechte verbindingslijn 48"/>
          <p:cNvCxnSpPr>
            <a:stCxn id="44" idx="6"/>
            <a:endCxn id="70" idx="2"/>
          </p:cNvCxnSpPr>
          <p:nvPr/>
        </p:nvCxnSpPr>
        <p:spPr>
          <a:xfrm>
            <a:off x="3270948" y="1987263"/>
            <a:ext cx="2375668" cy="9430"/>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p:cNvCxnSpPr>
            <a:endCxn id="62" idx="6"/>
          </p:cNvCxnSpPr>
          <p:nvPr/>
        </p:nvCxnSpPr>
        <p:spPr>
          <a:xfrm flipH="1" flipV="1">
            <a:off x="670462" y="3136908"/>
            <a:ext cx="4972412" cy="2970"/>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62" name="Ovaal 61"/>
          <p:cNvSpPr/>
          <p:nvPr/>
        </p:nvSpPr>
        <p:spPr>
          <a:xfrm>
            <a:off x="457399" y="3028457"/>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sp>
        <p:nvSpPr>
          <p:cNvPr id="50" name="Ovaal 49"/>
          <p:cNvSpPr/>
          <p:nvPr/>
        </p:nvSpPr>
        <p:spPr>
          <a:xfrm>
            <a:off x="2621985" y="2263147"/>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51" name="Rechte verbindingslijn 50"/>
          <p:cNvCxnSpPr>
            <a:stCxn id="50" idx="6"/>
          </p:cNvCxnSpPr>
          <p:nvPr/>
        </p:nvCxnSpPr>
        <p:spPr>
          <a:xfrm>
            <a:off x="2835049" y="2371598"/>
            <a:ext cx="2925533" cy="196701"/>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67" name="Ovaal 66"/>
          <p:cNvSpPr/>
          <p:nvPr/>
        </p:nvSpPr>
        <p:spPr>
          <a:xfrm>
            <a:off x="5647563" y="2462599"/>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sp>
        <p:nvSpPr>
          <p:cNvPr id="68" name="Ovaal 67"/>
          <p:cNvSpPr/>
          <p:nvPr/>
        </p:nvSpPr>
        <p:spPr>
          <a:xfrm>
            <a:off x="5650093" y="3031427"/>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69" name="Rechte verbindingslijn 68"/>
          <p:cNvCxnSpPr>
            <a:stCxn id="68" idx="0"/>
            <a:endCxn id="67" idx="4"/>
          </p:cNvCxnSpPr>
          <p:nvPr/>
        </p:nvCxnSpPr>
        <p:spPr>
          <a:xfrm flipH="1" flipV="1">
            <a:off x="5754096" y="2679500"/>
            <a:ext cx="2530" cy="351927"/>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70" name="Ovaal 69"/>
          <p:cNvSpPr/>
          <p:nvPr/>
        </p:nvSpPr>
        <p:spPr>
          <a:xfrm>
            <a:off x="5646615" y="1888242"/>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71" name="Rechte verbindingslijn 70"/>
          <p:cNvCxnSpPr>
            <a:stCxn id="67" idx="0"/>
            <a:endCxn id="70" idx="4"/>
          </p:cNvCxnSpPr>
          <p:nvPr/>
        </p:nvCxnSpPr>
        <p:spPr>
          <a:xfrm flipH="1" flipV="1">
            <a:off x="5753147" y="2105144"/>
            <a:ext cx="948" cy="357455"/>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72" name="Ovaal 71"/>
          <p:cNvSpPr/>
          <p:nvPr/>
        </p:nvSpPr>
        <p:spPr>
          <a:xfrm>
            <a:off x="5654782" y="3585367"/>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73" name="Rechte verbindingslijn 72"/>
          <p:cNvCxnSpPr>
            <a:stCxn id="72" idx="0"/>
            <a:endCxn id="68" idx="4"/>
          </p:cNvCxnSpPr>
          <p:nvPr/>
        </p:nvCxnSpPr>
        <p:spPr>
          <a:xfrm flipH="1" flipV="1">
            <a:off x="5756625" y="3248329"/>
            <a:ext cx="4689" cy="337039"/>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52" name="Ovaal 51">
            <a:extLst>
              <a:ext uri="{FF2B5EF4-FFF2-40B4-BE49-F238E27FC236}">
                <a16:creationId xmlns:a16="http://schemas.microsoft.com/office/drawing/2014/main" id="{338ED97B-A903-4014-9EEC-DAF02813B5F5}"/>
              </a:ext>
            </a:extLst>
          </p:cNvPr>
          <p:cNvSpPr/>
          <p:nvPr/>
        </p:nvSpPr>
        <p:spPr>
          <a:xfrm>
            <a:off x="2668098" y="3216718"/>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53" name="Rechte verbindingslijn 52">
            <a:extLst>
              <a:ext uri="{FF2B5EF4-FFF2-40B4-BE49-F238E27FC236}">
                <a16:creationId xmlns:a16="http://schemas.microsoft.com/office/drawing/2014/main" id="{94066AD6-1BFB-4EDE-9E3A-B1283CE6BFDB}"/>
              </a:ext>
            </a:extLst>
          </p:cNvPr>
          <p:cNvCxnSpPr>
            <a:cxnSpLocks/>
            <a:stCxn id="52" idx="6"/>
            <a:endCxn id="67" idx="2"/>
          </p:cNvCxnSpPr>
          <p:nvPr/>
        </p:nvCxnSpPr>
        <p:spPr>
          <a:xfrm flipV="1">
            <a:off x="2881161" y="2571050"/>
            <a:ext cx="2766402" cy="754119"/>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54" name="Titel 1">
            <a:extLst>
              <a:ext uri="{FF2B5EF4-FFF2-40B4-BE49-F238E27FC236}">
                <a16:creationId xmlns:a16="http://schemas.microsoft.com/office/drawing/2014/main" id="{6869D9FC-4FDF-45F2-8842-32F27FB33B5E}"/>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55" name="Tijdelijke aanduiding voor tekst 2">
            <a:extLst>
              <a:ext uri="{FF2B5EF4-FFF2-40B4-BE49-F238E27FC236}">
                <a16:creationId xmlns:a16="http://schemas.microsoft.com/office/drawing/2014/main" id="{A9306434-B06D-4ECF-B1C2-67A65567916C}"/>
              </a:ext>
            </a:extLst>
          </p:cNvPr>
          <p:cNvSpPr txBox="1">
            <a:spLocks/>
          </p:cNvSpPr>
          <p:nvPr/>
        </p:nvSpPr>
        <p:spPr>
          <a:xfrm>
            <a:off x="535676" y="406749"/>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P.B. Reconstrueren van energienetten</a:t>
            </a:r>
          </a:p>
        </p:txBody>
      </p:sp>
      <p:sp>
        <p:nvSpPr>
          <p:cNvPr id="24" name="Ovaal 23">
            <a:extLst>
              <a:ext uri="{FF2B5EF4-FFF2-40B4-BE49-F238E27FC236}">
                <a16:creationId xmlns:a16="http://schemas.microsoft.com/office/drawing/2014/main" id="{43CE2973-48CF-427C-868C-5028F0355C94}"/>
              </a:ext>
            </a:extLst>
          </p:cNvPr>
          <p:cNvSpPr/>
          <p:nvPr/>
        </p:nvSpPr>
        <p:spPr>
          <a:xfrm>
            <a:off x="3057884" y="3505215"/>
            <a:ext cx="213064" cy="216902"/>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25" name="Rechte verbindingslijn 24">
            <a:extLst>
              <a:ext uri="{FF2B5EF4-FFF2-40B4-BE49-F238E27FC236}">
                <a16:creationId xmlns:a16="http://schemas.microsoft.com/office/drawing/2014/main" id="{866F9786-839A-438F-AF82-D1905E3B4F12}"/>
              </a:ext>
            </a:extLst>
          </p:cNvPr>
          <p:cNvCxnSpPr>
            <a:cxnSpLocks/>
            <a:stCxn id="24" idx="0"/>
            <a:endCxn id="44" idx="4"/>
          </p:cNvCxnSpPr>
          <p:nvPr/>
        </p:nvCxnSpPr>
        <p:spPr>
          <a:xfrm flipV="1">
            <a:off x="3164416" y="2095714"/>
            <a:ext cx="0" cy="1409501"/>
          </a:xfrm>
          <a:prstGeom prst="line">
            <a:avLst/>
          </a:prstGeom>
          <a:ln w="85725">
            <a:solidFill>
              <a:srgbClr val="FF99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42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al 68">
            <a:extLst>
              <a:ext uri="{FF2B5EF4-FFF2-40B4-BE49-F238E27FC236}">
                <a16:creationId xmlns:a16="http://schemas.microsoft.com/office/drawing/2014/main" id="{C08DA833-5548-4636-9265-09FB3E3C64EF}"/>
              </a:ext>
            </a:extLst>
          </p:cNvPr>
          <p:cNvSpPr/>
          <p:nvPr/>
        </p:nvSpPr>
        <p:spPr>
          <a:xfrm>
            <a:off x="7272007" y="2388716"/>
            <a:ext cx="162000" cy="162000"/>
          </a:xfrm>
          <a:prstGeom prst="ellipse">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70" name="Ovaal 69">
            <a:extLst>
              <a:ext uri="{FF2B5EF4-FFF2-40B4-BE49-F238E27FC236}">
                <a16:creationId xmlns:a16="http://schemas.microsoft.com/office/drawing/2014/main" id="{39B18ED0-9A64-427F-A459-4997DFC0C664}"/>
              </a:ext>
            </a:extLst>
          </p:cNvPr>
          <p:cNvSpPr/>
          <p:nvPr/>
        </p:nvSpPr>
        <p:spPr>
          <a:xfrm>
            <a:off x="7394821" y="2388526"/>
            <a:ext cx="162000" cy="162000"/>
          </a:xfrm>
          <a:prstGeom prst="ellipse">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71" name="Ovaal 70">
            <a:extLst>
              <a:ext uri="{FF2B5EF4-FFF2-40B4-BE49-F238E27FC236}">
                <a16:creationId xmlns:a16="http://schemas.microsoft.com/office/drawing/2014/main" id="{88D3B016-2345-4684-8B81-F300A9CD65C7}"/>
              </a:ext>
            </a:extLst>
          </p:cNvPr>
          <p:cNvSpPr/>
          <p:nvPr/>
        </p:nvSpPr>
        <p:spPr>
          <a:xfrm>
            <a:off x="3851110" y="2403695"/>
            <a:ext cx="162000" cy="162000"/>
          </a:xfrm>
          <a:prstGeom prst="ellipse">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72" name="Ovaal 71">
            <a:extLst>
              <a:ext uri="{FF2B5EF4-FFF2-40B4-BE49-F238E27FC236}">
                <a16:creationId xmlns:a16="http://schemas.microsoft.com/office/drawing/2014/main" id="{A9C5234D-89A7-4674-B404-CDF481EDBE70}"/>
              </a:ext>
            </a:extLst>
          </p:cNvPr>
          <p:cNvSpPr/>
          <p:nvPr/>
        </p:nvSpPr>
        <p:spPr>
          <a:xfrm>
            <a:off x="3973924" y="2403505"/>
            <a:ext cx="162000" cy="162000"/>
          </a:xfrm>
          <a:prstGeom prst="ellipse">
            <a:avLst/>
          </a:prstGeom>
          <a:solidFill>
            <a:srgbClr val="FF99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15</a:t>
            </a:fld>
            <a:endParaRPr lang="en-GB" sz="750" b="0">
              <a:solidFill>
                <a:srgbClr val="625D62">
                  <a:tint val="75000"/>
                </a:srgbClr>
              </a:solidFill>
              <a:latin typeface="Arial"/>
            </a:endParaRPr>
          </a:p>
        </p:txBody>
      </p:sp>
      <p:sp>
        <p:nvSpPr>
          <p:cNvPr id="30" name="Ovaal 29">
            <a:extLst>
              <a:ext uri="{FF2B5EF4-FFF2-40B4-BE49-F238E27FC236}">
                <a16:creationId xmlns:a16="http://schemas.microsoft.com/office/drawing/2014/main" id="{84676A2D-B623-4CC2-BB21-E135AF85D06E}"/>
              </a:ext>
            </a:extLst>
          </p:cNvPr>
          <p:cNvSpPr/>
          <p:nvPr/>
        </p:nvSpPr>
        <p:spPr>
          <a:xfrm>
            <a:off x="8061079" y="3585176"/>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31" name="Afgeronde rechthoek 19">
            <a:extLst>
              <a:ext uri="{FF2B5EF4-FFF2-40B4-BE49-F238E27FC236}">
                <a16:creationId xmlns:a16="http://schemas.microsoft.com/office/drawing/2014/main" id="{5FE68615-EF92-40A5-86A7-D2B3CEB358E5}"/>
              </a:ext>
            </a:extLst>
          </p:cNvPr>
          <p:cNvSpPr/>
          <p:nvPr/>
        </p:nvSpPr>
        <p:spPr>
          <a:xfrm>
            <a:off x="1636758" y="1414313"/>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.2. Contracten verwerven en beheren</a:t>
            </a:r>
          </a:p>
        </p:txBody>
      </p:sp>
      <p:sp>
        <p:nvSpPr>
          <p:cNvPr id="33" name="Afgeronde rechthoek 24">
            <a:extLst>
              <a:ext uri="{FF2B5EF4-FFF2-40B4-BE49-F238E27FC236}">
                <a16:creationId xmlns:a16="http://schemas.microsoft.com/office/drawing/2014/main" id="{14395067-B1CD-41A1-8E66-CCCED1E64B4D}"/>
              </a:ext>
            </a:extLst>
          </p:cNvPr>
          <p:cNvSpPr/>
          <p:nvPr/>
        </p:nvSpPr>
        <p:spPr>
          <a:xfrm>
            <a:off x="7688401" y="3774271"/>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34" name="Afgeronde rechthoek 20">
            <a:extLst>
              <a:ext uri="{FF2B5EF4-FFF2-40B4-BE49-F238E27FC236}">
                <a16:creationId xmlns:a16="http://schemas.microsoft.com/office/drawing/2014/main" id="{147DB206-B553-4DFE-971C-0DAE3E9A149C}"/>
              </a:ext>
            </a:extLst>
          </p:cNvPr>
          <p:cNvSpPr/>
          <p:nvPr/>
        </p:nvSpPr>
        <p:spPr>
          <a:xfrm>
            <a:off x="944415" y="636470"/>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.1. Klanten bedienen en relaties onderhouden</a:t>
            </a:r>
          </a:p>
        </p:txBody>
      </p:sp>
      <p:sp>
        <p:nvSpPr>
          <p:cNvPr id="35" name="Afgeronde rechthoek 26">
            <a:extLst>
              <a:ext uri="{FF2B5EF4-FFF2-40B4-BE49-F238E27FC236}">
                <a16:creationId xmlns:a16="http://schemas.microsoft.com/office/drawing/2014/main" id="{8D8B66B5-8A3F-4480-9EAB-144F87B34AAE}"/>
              </a:ext>
            </a:extLst>
          </p:cNvPr>
          <p:cNvSpPr/>
          <p:nvPr/>
        </p:nvSpPr>
        <p:spPr>
          <a:xfrm>
            <a:off x="6998907" y="2576041"/>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Werkzaamheden faciliteren</a:t>
            </a:r>
          </a:p>
        </p:txBody>
      </p:sp>
      <p:sp>
        <p:nvSpPr>
          <p:cNvPr id="37" name="Afgeronde rechthoek 27">
            <a:extLst>
              <a:ext uri="{FF2B5EF4-FFF2-40B4-BE49-F238E27FC236}">
                <a16:creationId xmlns:a16="http://schemas.microsoft.com/office/drawing/2014/main" id="{0BF0DE74-92B5-4CD7-B7C6-1FEF1C0676AB}"/>
              </a:ext>
            </a:extLst>
          </p:cNvPr>
          <p:cNvSpPr/>
          <p:nvPr/>
        </p:nvSpPr>
        <p:spPr>
          <a:xfrm>
            <a:off x="6998907" y="2026038"/>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Werkzaamheden uitvoeren</a:t>
            </a:r>
          </a:p>
        </p:txBody>
      </p:sp>
      <p:sp>
        <p:nvSpPr>
          <p:cNvPr id="38" name="Afgeronde rechthoek 28">
            <a:extLst>
              <a:ext uri="{FF2B5EF4-FFF2-40B4-BE49-F238E27FC236}">
                <a16:creationId xmlns:a16="http://schemas.microsoft.com/office/drawing/2014/main" id="{84358464-4D91-4179-B055-891277DC4CA5}"/>
              </a:ext>
            </a:extLst>
          </p:cNvPr>
          <p:cNvSpPr/>
          <p:nvPr/>
        </p:nvSpPr>
        <p:spPr>
          <a:xfrm>
            <a:off x="2700250" y="2014169"/>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Werkzaamheden-portfolio opstellen en onderhouden</a:t>
            </a:r>
          </a:p>
        </p:txBody>
      </p:sp>
      <p:sp>
        <p:nvSpPr>
          <p:cNvPr id="39" name="Afgeronde rechthoek 36">
            <a:extLst>
              <a:ext uri="{FF2B5EF4-FFF2-40B4-BE49-F238E27FC236}">
                <a16:creationId xmlns:a16="http://schemas.microsoft.com/office/drawing/2014/main" id="{7518C59D-B03E-40EB-ABB9-820C5D58F629}"/>
              </a:ext>
            </a:extLst>
          </p:cNvPr>
          <p:cNvSpPr/>
          <p:nvPr/>
        </p:nvSpPr>
        <p:spPr>
          <a:xfrm>
            <a:off x="1773480" y="2017469"/>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sp>
        <p:nvSpPr>
          <p:cNvPr id="40" name="Afgeronde rechthoek 29">
            <a:extLst>
              <a:ext uri="{FF2B5EF4-FFF2-40B4-BE49-F238E27FC236}">
                <a16:creationId xmlns:a16="http://schemas.microsoft.com/office/drawing/2014/main" id="{7057FD26-3A6B-4520-A124-17E976F3D2A8}"/>
              </a:ext>
            </a:extLst>
          </p:cNvPr>
          <p:cNvSpPr/>
          <p:nvPr/>
        </p:nvSpPr>
        <p:spPr>
          <a:xfrm>
            <a:off x="3632928" y="2028244"/>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Regievoeren over werkzaamheden</a:t>
            </a:r>
          </a:p>
        </p:txBody>
      </p:sp>
      <p:sp>
        <p:nvSpPr>
          <p:cNvPr id="41" name="Afgeronde rechthoek 32">
            <a:extLst>
              <a:ext uri="{FF2B5EF4-FFF2-40B4-BE49-F238E27FC236}">
                <a16:creationId xmlns:a16="http://schemas.microsoft.com/office/drawing/2014/main" id="{99F2D179-52B9-4AA6-B943-F69B105B9A57}"/>
              </a:ext>
            </a:extLst>
          </p:cNvPr>
          <p:cNvSpPr/>
          <p:nvPr/>
        </p:nvSpPr>
        <p:spPr>
          <a:xfrm>
            <a:off x="3196046" y="2576041"/>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43" name="Ovaal 42">
            <a:extLst>
              <a:ext uri="{FF2B5EF4-FFF2-40B4-BE49-F238E27FC236}">
                <a16:creationId xmlns:a16="http://schemas.microsoft.com/office/drawing/2014/main" id="{0473407C-1F12-4287-A263-84F512E950AA}"/>
              </a:ext>
            </a:extLst>
          </p:cNvPr>
          <p:cNvSpPr/>
          <p:nvPr/>
        </p:nvSpPr>
        <p:spPr>
          <a:xfrm>
            <a:off x="1469517" y="970885"/>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45" name="Ovaal 44">
            <a:extLst>
              <a:ext uri="{FF2B5EF4-FFF2-40B4-BE49-F238E27FC236}">
                <a16:creationId xmlns:a16="http://schemas.microsoft.com/office/drawing/2014/main" id="{7C1EA4A9-19C7-4F88-A370-E043136F7723}"/>
              </a:ext>
            </a:extLst>
          </p:cNvPr>
          <p:cNvSpPr/>
          <p:nvPr/>
        </p:nvSpPr>
        <p:spPr>
          <a:xfrm>
            <a:off x="1469517" y="1651237"/>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46" name="Ovaal 45">
            <a:extLst>
              <a:ext uri="{FF2B5EF4-FFF2-40B4-BE49-F238E27FC236}">
                <a16:creationId xmlns:a16="http://schemas.microsoft.com/office/drawing/2014/main" id="{5E5B13EC-2F3C-4839-977F-0C8EE58EDE3C}"/>
              </a:ext>
            </a:extLst>
          </p:cNvPr>
          <p:cNvSpPr/>
          <p:nvPr/>
        </p:nvSpPr>
        <p:spPr>
          <a:xfrm>
            <a:off x="2104226" y="2405700"/>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47" name="Ovaal 46">
            <a:extLst>
              <a:ext uri="{FF2B5EF4-FFF2-40B4-BE49-F238E27FC236}">
                <a16:creationId xmlns:a16="http://schemas.microsoft.com/office/drawing/2014/main" id="{070C930A-E493-46A7-A059-127588CBFB09}"/>
              </a:ext>
            </a:extLst>
          </p:cNvPr>
          <p:cNvSpPr/>
          <p:nvPr/>
        </p:nvSpPr>
        <p:spPr>
          <a:xfrm>
            <a:off x="2994632" y="2405700"/>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48" name="Stroomdiagram: Scheidingslijn 47">
            <a:extLst>
              <a:ext uri="{FF2B5EF4-FFF2-40B4-BE49-F238E27FC236}">
                <a16:creationId xmlns:a16="http://schemas.microsoft.com/office/drawing/2014/main" id="{77650A84-4686-45CD-A194-5B6B29BA8CEF}"/>
              </a:ext>
            </a:extLst>
          </p:cNvPr>
          <p:cNvSpPr/>
          <p:nvPr/>
        </p:nvSpPr>
        <p:spPr>
          <a:xfrm>
            <a:off x="7125597" y="2405700"/>
            <a:ext cx="647105" cy="162000"/>
          </a:xfrm>
          <a:prstGeom prst="flowChartTerminator">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51" name="Stroomdiagram: Scheidingslijn 50">
            <a:extLst>
              <a:ext uri="{FF2B5EF4-FFF2-40B4-BE49-F238E27FC236}">
                <a16:creationId xmlns:a16="http://schemas.microsoft.com/office/drawing/2014/main" id="{05B1D148-C780-4D14-845B-5B0D5C052BFC}"/>
              </a:ext>
            </a:extLst>
          </p:cNvPr>
          <p:cNvSpPr/>
          <p:nvPr/>
        </p:nvSpPr>
        <p:spPr>
          <a:xfrm>
            <a:off x="3834950" y="2412085"/>
            <a:ext cx="525195" cy="178031"/>
          </a:xfrm>
          <a:prstGeom prst="flowChartTerminator">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cxnSp>
        <p:nvCxnSpPr>
          <p:cNvPr id="53" name="Rechte verbindingslijn 52">
            <a:extLst>
              <a:ext uri="{FF2B5EF4-FFF2-40B4-BE49-F238E27FC236}">
                <a16:creationId xmlns:a16="http://schemas.microsoft.com/office/drawing/2014/main" id="{BF882C24-2404-4445-9E3E-89331516D81D}"/>
              </a:ext>
            </a:extLst>
          </p:cNvPr>
          <p:cNvCxnSpPr>
            <a:cxnSpLocks/>
            <a:stCxn id="43" idx="4"/>
            <a:endCxn id="45" idx="0"/>
          </p:cNvCxnSpPr>
          <p:nvPr/>
        </p:nvCxnSpPr>
        <p:spPr>
          <a:xfrm>
            <a:off x="1550517" y="1132885"/>
            <a:ext cx="0" cy="518352"/>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B08892E0-86CC-47AE-A17D-CD84268B7D1A}"/>
              </a:ext>
            </a:extLst>
          </p:cNvPr>
          <p:cNvCxnSpPr>
            <a:cxnSpLocks/>
            <a:stCxn id="45" idx="4"/>
          </p:cNvCxnSpPr>
          <p:nvPr/>
        </p:nvCxnSpPr>
        <p:spPr>
          <a:xfrm>
            <a:off x="1550517" y="1813237"/>
            <a:ext cx="0" cy="428609"/>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A162DEC8-8633-42E0-8860-78533A9C940F}"/>
              </a:ext>
            </a:extLst>
          </p:cNvPr>
          <p:cNvCxnSpPr>
            <a:cxnSpLocks/>
            <a:endCxn id="46" idx="2"/>
          </p:cNvCxnSpPr>
          <p:nvPr/>
        </p:nvCxnSpPr>
        <p:spPr>
          <a:xfrm>
            <a:off x="1795251" y="2486700"/>
            <a:ext cx="308975" cy="0"/>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7C3FD4E3-F259-4D14-8433-8F626F1D8BAD}"/>
              </a:ext>
            </a:extLst>
          </p:cNvPr>
          <p:cNvCxnSpPr>
            <a:cxnSpLocks/>
          </p:cNvCxnSpPr>
          <p:nvPr/>
        </p:nvCxnSpPr>
        <p:spPr>
          <a:xfrm flipH="1" flipV="1">
            <a:off x="1550517" y="2235473"/>
            <a:ext cx="252854" cy="243634"/>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0" name="Rechte verbindingslijn 59">
            <a:extLst>
              <a:ext uri="{FF2B5EF4-FFF2-40B4-BE49-F238E27FC236}">
                <a16:creationId xmlns:a16="http://schemas.microsoft.com/office/drawing/2014/main" id="{D02F700E-F7D5-48D4-A6BA-1550BDE4C161}"/>
              </a:ext>
            </a:extLst>
          </p:cNvPr>
          <p:cNvCxnSpPr>
            <a:cxnSpLocks/>
            <a:stCxn id="47" idx="2"/>
            <a:endCxn id="46" idx="6"/>
          </p:cNvCxnSpPr>
          <p:nvPr/>
        </p:nvCxnSpPr>
        <p:spPr>
          <a:xfrm flipH="1">
            <a:off x="2266226" y="2486700"/>
            <a:ext cx="728407" cy="0"/>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F6DA86C6-9E8A-4182-A4D0-BA905E1A9230}"/>
              </a:ext>
            </a:extLst>
          </p:cNvPr>
          <p:cNvCxnSpPr>
            <a:cxnSpLocks/>
            <a:stCxn id="51" idx="1"/>
            <a:endCxn id="47" idx="6"/>
          </p:cNvCxnSpPr>
          <p:nvPr/>
        </p:nvCxnSpPr>
        <p:spPr>
          <a:xfrm flipH="1" flipV="1">
            <a:off x="3156632" y="2486700"/>
            <a:ext cx="678318" cy="14400"/>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DC70433E-A04E-4B0E-A412-77CBEA13C345}"/>
              </a:ext>
            </a:extLst>
          </p:cNvPr>
          <p:cNvCxnSpPr>
            <a:cxnSpLocks/>
            <a:stCxn id="48" idx="1"/>
            <a:endCxn id="51" idx="3"/>
          </p:cNvCxnSpPr>
          <p:nvPr/>
        </p:nvCxnSpPr>
        <p:spPr>
          <a:xfrm flipH="1">
            <a:off x="4360146" y="2486700"/>
            <a:ext cx="2765452" cy="14400"/>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4" name="Rechte verbindingslijn 63">
            <a:extLst>
              <a:ext uri="{FF2B5EF4-FFF2-40B4-BE49-F238E27FC236}">
                <a16:creationId xmlns:a16="http://schemas.microsoft.com/office/drawing/2014/main" id="{7FC997FE-1BBE-4D07-B3C8-C73BAE51B83E}"/>
              </a:ext>
            </a:extLst>
          </p:cNvPr>
          <p:cNvCxnSpPr>
            <a:cxnSpLocks/>
            <a:stCxn id="48" idx="3"/>
          </p:cNvCxnSpPr>
          <p:nvPr/>
        </p:nvCxnSpPr>
        <p:spPr>
          <a:xfrm flipV="1">
            <a:off x="7772702" y="2479107"/>
            <a:ext cx="874528" cy="7594"/>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7011854B-5DB9-4DCA-9ED8-FC0E742045BB}"/>
              </a:ext>
            </a:extLst>
          </p:cNvPr>
          <p:cNvCxnSpPr>
            <a:cxnSpLocks/>
          </p:cNvCxnSpPr>
          <p:nvPr/>
        </p:nvCxnSpPr>
        <p:spPr>
          <a:xfrm flipV="1">
            <a:off x="8760713" y="2574086"/>
            <a:ext cx="0" cy="947354"/>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D642048D-69CA-474E-AC41-EA2295EFE941}"/>
              </a:ext>
            </a:extLst>
          </p:cNvPr>
          <p:cNvCxnSpPr>
            <a:cxnSpLocks/>
          </p:cNvCxnSpPr>
          <p:nvPr/>
        </p:nvCxnSpPr>
        <p:spPr>
          <a:xfrm flipV="1">
            <a:off x="8615027" y="3521439"/>
            <a:ext cx="141739" cy="125835"/>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7" name="Rechte verbindingslijn 66">
            <a:extLst>
              <a:ext uri="{FF2B5EF4-FFF2-40B4-BE49-F238E27FC236}">
                <a16:creationId xmlns:a16="http://schemas.microsoft.com/office/drawing/2014/main" id="{DE365C1D-B6F7-480D-AF9B-697B9286EDE4}"/>
              </a:ext>
            </a:extLst>
          </p:cNvPr>
          <p:cNvCxnSpPr>
            <a:cxnSpLocks/>
          </p:cNvCxnSpPr>
          <p:nvPr/>
        </p:nvCxnSpPr>
        <p:spPr>
          <a:xfrm flipH="1" flipV="1">
            <a:off x="8647229" y="2472013"/>
            <a:ext cx="109536" cy="107102"/>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68" name="Rechte verbindingslijn 67">
            <a:extLst>
              <a:ext uri="{FF2B5EF4-FFF2-40B4-BE49-F238E27FC236}">
                <a16:creationId xmlns:a16="http://schemas.microsoft.com/office/drawing/2014/main" id="{BA500EC3-05EB-424C-B57B-A4F4EF2E1E12}"/>
              </a:ext>
            </a:extLst>
          </p:cNvPr>
          <p:cNvCxnSpPr>
            <a:cxnSpLocks/>
            <a:stCxn id="30" idx="6"/>
          </p:cNvCxnSpPr>
          <p:nvPr/>
        </p:nvCxnSpPr>
        <p:spPr>
          <a:xfrm flipV="1">
            <a:off x="8223079" y="3654903"/>
            <a:ext cx="398688" cy="11273"/>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sp>
        <p:nvSpPr>
          <p:cNvPr id="36" name="Afgeronde rechthoek 30">
            <a:extLst>
              <a:ext uri="{FF2B5EF4-FFF2-40B4-BE49-F238E27FC236}">
                <a16:creationId xmlns:a16="http://schemas.microsoft.com/office/drawing/2014/main" id="{BD25889C-59B3-4858-8A20-2749137615B5}"/>
              </a:ext>
            </a:extLst>
          </p:cNvPr>
          <p:cNvSpPr/>
          <p:nvPr/>
        </p:nvSpPr>
        <p:spPr>
          <a:xfrm>
            <a:off x="4146761" y="2579115"/>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42" name="Titel 1">
            <a:extLst>
              <a:ext uri="{FF2B5EF4-FFF2-40B4-BE49-F238E27FC236}">
                <a16:creationId xmlns:a16="http://schemas.microsoft.com/office/drawing/2014/main" id="{3CB49F3A-15FD-4394-91DF-9625AFA340BD}"/>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49" name="Afgeronde rechthoek 34">
            <a:extLst>
              <a:ext uri="{FF2B5EF4-FFF2-40B4-BE49-F238E27FC236}">
                <a16:creationId xmlns:a16="http://schemas.microsoft.com/office/drawing/2014/main" id="{61828237-42B5-4B12-8677-1767A17BCFDD}"/>
              </a:ext>
            </a:extLst>
          </p:cNvPr>
          <p:cNvSpPr/>
          <p:nvPr/>
        </p:nvSpPr>
        <p:spPr>
          <a:xfrm>
            <a:off x="575897" y="115500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50" name="Stroomdiagram: Scheidingslijn 49">
            <a:extLst>
              <a:ext uri="{FF2B5EF4-FFF2-40B4-BE49-F238E27FC236}">
                <a16:creationId xmlns:a16="http://schemas.microsoft.com/office/drawing/2014/main" id="{D41ED76F-7CD5-4D85-A7F2-F195DE1A91D2}"/>
              </a:ext>
            </a:extLst>
          </p:cNvPr>
          <p:cNvSpPr/>
          <p:nvPr/>
        </p:nvSpPr>
        <p:spPr>
          <a:xfrm rot="16200000">
            <a:off x="1330264" y="1103465"/>
            <a:ext cx="440506" cy="162000"/>
          </a:xfrm>
          <a:prstGeom prst="flowChartTerminator">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sp>
        <p:nvSpPr>
          <p:cNvPr id="2" name="Tijdelijke aanduiding voor tekst 2">
            <a:extLst>
              <a:ext uri="{FF2B5EF4-FFF2-40B4-BE49-F238E27FC236}">
                <a16:creationId xmlns:a16="http://schemas.microsoft.com/office/drawing/2014/main" id="{F19F71AF-FC15-7A56-1E19-C69B7716F29A}"/>
              </a:ext>
            </a:extLst>
          </p:cNvPr>
          <p:cNvSpPr txBox="1">
            <a:spLocks/>
          </p:cNvSpPr>
          <p:nvPr/>
        </p:nvSpPr>
        <p:spPr>
          <a:xfrm>
            <a:off x="535676" y="406749"/>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P.B. Reconstrueren van energienetten</a:t>
            </a:r>
          </a:p>
        </p:txBody>
      </p:sp>
    </p:spTree>
    <p:extLst>
      <p:ext uri="{BB962C8B-B14F-4D97-AF65-F5344CB8AC3E}">
        <p14:creationId xmlns:p14="http://schemas.microsoft.com/office/powerpoint/2010/main" val="4035451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F332CF1C-CC3E-E9B9-48AD-84740DA5843A}"/>
              </a:ext>
            </a:extLst>
          </p:cNvPr>
          <p:cNvPicPr>
            <a:picLocks noChangeAspect="1"/>
          </p:cNvPicPr>
          <p:nvPr/>
        </p:nvPicPr>
        <p:blipFill>
          <a:blip r:embed="rId2"/>
          <a:stretch>
            <a:fillRect/>
          </a:stretch>
        </p:blipFill>
        <p:spPr>
          <a:xfrm>
            <a:off x="283068" y="746064"/>
            <a:ext cx="7962066" cy="4212701"/>
          </a:xfrm>
          <a:prstGeom prst="rect">
            <a:avLst/>
          </a:prstGeom>
        </p:spPr>
      </p:pic>
      <p:sp>
        <p:nvSpPr>
          <p:cNvPr id="4" name="Ovaal 3"/>
          <p:cNvSpPr/>
          <p:nvPr/>
        </p:nvSpPr>
        <p:spPr>
          <a:xfrm>
            <a:off x="3082755" y="1969635"/>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sp>
        <p:nvSpPr>
          <p:cNvPr id="44" name="Ovaal 43"/>
          <p:cNvSpPr/>
          <p:nvPr/>
        </p:nvSpPr>
        <p:spPr>
          <a:xfrm>
            <a:off x="484832" y="2263786"/>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sp>
        <p:nvSpPr>
          <p:cNvPr id="47" name="Ovaal 46"/>
          <p:cNvSpPr/>
          <p:nvPr/>
        </p:nvSpPr>
        <p:spPr>
          <a:xfrm>
            <a:off x="1705550" y="2237285"/>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55" name="Rechte verbindingslijn 54"/>
          <p:cNvCxnSpPr>
            <a:cxnSpLocks/>
            <a:stCxn id="62" idx="2"/>
            <a:endCxn id="47" idx="6"/>
          </p:cNvCxnSpPr>
          <p:nvPr/>
        </p:nvCxnSpPr>
        <p:spPr>
          <a:xfrm flipH="1" flipV="1">
            <a:off x="1918614" y="2345736"/>
            <a:ext cx="3728950" cy="316467"/>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p:cNvCxnSpPr>
            <a:cxnSpLocks/>
            <a:stCxn id="62" idx="3"/>
            <a:endCxn id="63" idx="7"/>
          </p:cNvCxnSpPr>
          <p:nvPr/>
        </p:nvCxnSpPr>
        <p:spPr>
          <a:xfrm flipH="1">
            <a:off x="1926406" y="2738889"/>
            <a:ext cx="3752361" cy="820232"/>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513000" y="1967309"/>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57" name="Rechte verbindingslijn 56"/>
          <p:cNvCxnSpPr>
            <a:stCxn id="4" idx="2"/>
            <a:endCxn id="56" idx="6"/>
          </p:cNvCxnSpPr>
          <p:nvPr/>
        </p:nvCxnSpPr>
        <p:spPr>
          <a:xfrm flipH="1" flipV="1">
            <a:off x="726064" y="2075760"/>
            <a:ext cx="2356691" cy="2326"/>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sp>
        <p:nvSpPr>
          <p:cNvPr id="53" name="Tekstvak 52"/>
          <p:cNvSpPr txBox="1"/>
          <p:nvPr/>
        </p:nvSpPr>
        <p:spPr>
          <a:xfrm>
            <a:off x="209613" y="1764328"/>
            <a:ext cx="636713" cy="184666"/>
          </a:xfrm>
          <a:prstGeom prst="rect">
            <a:avLst/>
          </a:prstGeom>
          <a:noFill/>
        </p:spPr>
        <p:txBody>
          <a:bodyPr wrap="none" rtlCol="0" anchor="ctr">
            <a:spAutoFit/>
          </a:bodyPr>
          <a:lstStyle/>
          <a:p>
            <a:pPr>
              <a:spcAft>
                <a:spcPts val="450"/>
              </a:spcAft>
              <a:buClr>
                <a:srgbClr val="04286C"/>
              </a:buClr>
              <a:defRPr/>
            </a:pPr>
            <a:r>
              <a:rPr lang="nl-NL" sz="600" b="1" err="1">
                <a:solidFill>
                  <a:srgbClr val="625D62"/>
                </a:solidFill>
                <a:latin typeface="Arial"/>
              </a:rPr>
              <a:t>Flexpotentie</a:t>
            </a:r>
            <a:endParaRPr lang="nl-NL" sz="600" b="1">
              <a:solidFill>
                <a:srgbClr val="625D62"/>
              </a:solidFill>
              <a:latin typeface="Arial"/>
            </a:endParaRPr>
          </a:p>
        </p:txBody>
      </p:sp>
      <p:sp>
        <p:nvSpPr>
          <p:cNvPr id="61" name="Tekstvak 60"/>
          <p:cNvSpPr txBox="1"/>
          <p:nvPr/>
        </p:nvSpPr>
        <p:spPr>
          <a:xfrm>
            <a:off x="-98249" y="2126538"/>
            <a:ext cx="689612" cy="276999"/>
          </a:xfrm>
          <a:prstGeom prst="rect">
            <a:avLst/>
          </a:prstGeom>
          <a:noFill/>
        </p:spPr>
        <p:txBody>
          <a:bodyPr wrap="none" rtlCol="0" anchor="ctr">
            <a:spAutoFit/>
          </a:bodyPr>
          <a:lstStyle/>
          <a:p>
            <a:pPr>
              <a:spcAft>
                <a:spcPts val="450"/>
              </a:spcAft>
              <a:buClr>
                <a:srgbClr val="04286C"/>
              </a:buClr>
              <a:defRPr/>
            </a:pPr>
            <a:r>
              <a:rPr lang="nl-NL" sz="600" b="1">
                <a:solidFill>
                  <a:srgbClr val="625D62"/>
                </a:solidFill>
                <a:latin typeface="Arial"/>
              </a:rPr>
              <a:t>Gepland werk</a:t>
            </a:r>
            <a:br>
              <a:rPr lang="nl-NL" sz="600" b="1">
                <a:solidFill>
                  <a:srgbClr val="625D62"/>
                </a:solidFill>
                <a:latin typeface="Arial"/>
              </a:rPr>
            </a:br>
            <a:r>
              <a:rPr lang="nl-NL" sz="600" b="1" err="1">
                <a:solidFill>
                  <a:srgbClr val="625D62"/>
                </a:solidFill>
                <a:latin typeface="Arial"/>
              </a:rPr>
              <a:t>communieren</a:t>
            </a:r>
            <a:endParaRPr lang="nl-NL" sz="600" b="1">
              <a:solidFill>
                <a:srgbClr val="625D62"/>
              </a:solidFill>
              <a:latin typeface="Arial"/>
            </a:endParaRPr>
          </a:p>
        </p:txBody>
      </p:sp>
      <p:sp>
        <p:nvSpPr>
          <p:cNvPr id="63" name="Ovaal 62"/>
          <p:cNvSpPr/>
          <p:nvPr/>
        </p:nvSpPr>
        <p:spPr>
          <a:xfrm>
            <a:off x="1744545" y="3527356"/>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64" name="Rechte verbindingslijn 63"/>
          <p:cNvCxnSpPr>
            <a:stCxn id="44" idx="5"/>
            <a:endCxn id="63" idx="1"/>
          </p:cNvCxnSpPr>
          <p:nvPr/>
        </p:nvCxnSpPr>
        <p:spPr>
          <a:xfrm>
            <a:off x="666693" y="2448923"/>
            <a:ext cx="1109055" cy="1110198"/>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sp>
        <p:nvSpPr>
          <p:cNvPr id="67" name="Tekstvak 66"/>
          <p:cNvSpPr txBox="1"/>
          <p:nvPr/>
        </p:nvSpPr>
        <p:spPr>
          <a:xfrm>
            <a:off x="1517623" y="2063718"/>
            <a:ext cx="891591" cy="184666"/>
          </a:xfrm>
          <a:prstGeom prst="rect">
            <a:avLst/>
          </a:prstGeom>
          <a:solidFill>
            <a:schemeClr val="bg1"/>
          </a:solidFill>
        </p:spPr>
        <p:txBody>
          <a:bodyPr wrap="none" rtlCol="0" anchor="ctr">
            <a:spAutoFit/>
          </a:bodyPr>
          <a:lstStyle/>
          <a:p>
            <a:pPr>
              <a:spcAft>
                <a:spcPts val="450"/>
              </a:spcAft>
              <a:buClr>
                <a:srgbClr val="04286C"/>
              </a:buClr>
              <a:defRPr/>
            </a:pPr>
            <a:r>
              <a:rPr lang="nl-NL" sz="600" b="1">
                <a:solidFill>
                  <a:srgbClr val="625D62"/>
                </a:solidFill>
                <a:latin typeface="Arial"/>
              </a:rPr>
              <a:t>In besturing nemen</a:t>
            </a:r>
          </a:p>
        </p:txBody>
      </p:sp>
      <p:sp>
        <p:nvSpPr>
          <p:cNvPr id="62" name="Ovaal 61"/>
          <p:cNvSpPr/>
          <p:nvPr/>
        </p:nvSpPr>
        <p:spPr>
          <a:xfrm>
            <a:off x="5647564" y="2553752"/>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65" name="Ovaal 64"/>
          <p:cNvSpPr/>
          <p:nvPr/>
        </p:nvSpPr>
        <p:spPr>
          <a:xfrm>
            <a:off x="5650093" y="3107692"/>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66" name="Rechte verbindingslijn 65"/>
          <p:cNvCxnSpPr>
            <a:stCxn id="65" idx="0"/>
            <a:endCxn id="62" idx="4"/>
          </p:cNvCxnSpPr>
          <p:nvPr/>
        </p:nvCxnSpPr>
        <p:spPr>
          <a:xfrm flipH="1" flipV="1">
            <a:off x="5754096" y="2770654"/>
            <a:ext cx="2529" cy="337038"/>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sp>
        <p:nvSpPr>
          <p:cNvPr id="68" name="Ovaal 67"/>
          <p:cNvSpPr/>
          <p:nvPr/>
        </p:nvSpPr>
        <p:spPr>
          <a:xfrm>
            <a:off x="5647414" y="1968727"/>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69" name="Rechte verbindingslijn 68"/>
          <p:cNvCxnSpPr>
            <a:stCxn id="62" idx="0"/>
            <a:endCxn id="68" idx="4"/>
          </p:cNvCxnSpPr>
          <p:nvPr/>
        </p:nvCxnSpPr>
        <p:spPr>
          <a:xfrm flipH="1" flipV="1">
            <a:off x="5753946" y="2185629"/>
            <a:ext cx="150" cy="368123"/>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sp>
        <p:nvSpPr>
          <p:cNvPr id="70" name="Ovaal 69"/>
          <p:cNvSpPr/>
          <p:nvPr/>
        </p:nvSpPr>
        <p:spPr>
          <a:xfrm>
            <a:off x="5647414" y="3884866"/>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71" name="Rechte verbindingslijn 70"/>
          <p:cNvCxnSpPr>
            <a:stCxn id="70" idx="0"/>
            <a:endCxn id="65" idx="4"/>
          </p:cNvCxnSpPr>
          <p:nvPr/>
        </p:nvCxnSpPr>
        <p:spPr>
          <a:xfrm flipV="1">
            <a:off x="5753946" y="3324594"/>
            <a:ext cx="2679" cy="560272"/>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cxnSp>
        <p:nvCxnSpPr>
          <p:cNvPr id="72" name="Rechte verbindingslijn 71"/>
          <p:cNvCxnSpPr>
            <a:stCxn id="4" idx="6"/>
            <a:endCxn id="68" idx="2"/>
          </p:cNvCxnSpPr>
          <p:nvPr/>
        </p:nvCxnSpPr>
        <p:spPr>
          <a:xfrm flipV="1">
            <a:off x="3295819" y="2077178"/>
            <a:ext cx="2351595" cy="908"/>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a:stCxn id="4" idx="4"/>
            <a:endCxn id="74" idx="0"/>
          </p:cNvCxnSpPr>
          <p:nvPr/>
        </p:nvCxnSpPr>
        <p:spPr>
          <a:xfrm flipH="1">
            <a:off x="3186636" y="2186537"/>
            <a:ext cx="2651" cy="1427005"/>
          </a:xfrm>
          <a:prstGeom prst="line">
            <a:avLst/>
          </a:prstGeom>
          <a:ln w="85725">
            <a:solidFill>
              <a:srgbClr val="A50021"/>
            </a:solidFill>
            <a:tailEnd type="none"/>
          </a:ln>
        </p:spPr>
        <p:style>
          <a:lnRef idx="1">
            <a:schemeClr val="accent1"/>
          </a:lnRef>
          <a:fillRef idx="0">
            <a:schemeClr val="accent1"/>
          </a:fillRef>
          <a:effectRef idx="0">
            <a:schemeClr val="accent1"/>
          </a:effectRef>
          <a:fontRef idx="minor">
            <a:schemeClr val="tx1"/>
          </a:fontRef>
        </p:style>
      </p:cxnSp>
      <p:sp>
        <p:nvSpPr>
          <p:cNvPr id="74" name="Ovaal 73"/>
          <p:cNvSpPr/>
          <p:nvPr/>
        </p:nvSpPr>
        <p:spPr>
          <a:xfrm>
            <a:off x="3080104" y="3613542"/>
            <a:ext cx="213064" cy="216902"/>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sp>
        <p:nvSpPr>
          <p:cNvPr id="59" name="Titel 1">
            <a:extLst>
              <a:ext uri="{FF2B5EF4-FFF2-40B4-BE49-F238E27FC236}">
                <a16:creationId xmlns:a16="http://schemas.microsoft.com/office/drawing/2014/main" id="{ACA595CC-BB97-4F4C-ADBB-AD011AC95628}"/>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60" name="Tijdelijke aanduiding voor tekst 2">
            <a:extLst>
              <a:ext uri="{FF2B5EF4-FFF2-40B4-BE49-F238E27FC236}">
                <a16:creationId xmlns:a16="http://schemas.microsoft.com/office/drawing/2014/main" id="{E3FC7138-C121-4707-A58A-5700FF5E80F0}"/>
              </a:ext>
            </a:extLst>
          </p:cNvPr>
          <p:cNvSpPr txBox="1">
            <a:spLocks/>
          </p:cNvSpPr>
          <p:nvPr/>
        </p:nvSpPr>
        <p:spPr>
          <a:xfrm>
            <a:off x="535676" y="420319"/>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P.C.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Netgedreven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aanpassen energienetten</a:t>
            </a:r>
          </a:p>
        </p:txBody>
      </p:sp>
    </p:spTree>
    <p:extLst>
      <p:ext uri="{BB962C8B-B14F-4D97-AF65-F5344CB8AC3E}">
        <p14:creationId xmlns:p14="http://schemas.microsoft.com/office/powerpoint/2010/main" val="380244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vaal 73">
            <a:extLst>
              <a:ext uri="{FF2B5EF4-FFF2-40B4-BE49-F238E27FC236}">
                <a16:creationId xmlns:a16="http://schemas.microsoft.com/office/drawing/2014/main" id="{76B68F23-1B45-4952-BA2B-6FDFFE3294A1}"/>
              </a:ext>
            </a:extLst>
          </p:cNvPr>
          <p:cNvSpPr/>
          <p:nvPr/>
        </p:nvSpPr>
        <p:spPr>
          <a:xfrm>
            <a:off x="7321966" y="2629525"/>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75" name="Ovaal 74">
            <a:extLst>
              <a:ext uri="{FF2B5EF4-FFF2-40B4-BE49-F238E27FC236}">
                <a16:creationId xmlns:a16="http://schemas.microsoft.com/office/drawing/2014/main" id="{9D670978-4A77-4901-AECA-7DF5CBE57755}"/>
              </a:ext>
            </a:extLst>
          </p:cNvPr>
          <p:cNvSpPr/>
          <p:nvPr/>
        </p:nvSpPr>
        <p:spPr>
          <a:xfrm>
            <a:off x="7444780" y="2629334"/>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76" name="Ovaal 75">
            <a:extLst>
              <a:ext uri="{FF2B5EF4-FFF2-40B4-BE49-F238E27FC236}">
                <a16:creationId xmlns:a16="http://schemas.microsoft.com/office/drawing/2014/main" id="{0E94E293-2BA1-427F-97E3-827493BD70B9}"/>
              </a:ext>
            </a:extLst>
          </p:cNvPr>
          <p:cNvSpPr/>
          <p:nvPr/>
        </p:nvSpPr>
        <p:spPr>
          <a:xfrm>
            <a:off x="3970863" y="2635288"/>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77" name="Ovaal 76">
            <a:extLst>
              <a:ext uri="{FF2B5EF4-FFF2-40B4-BE49-F238E27FC236}">
                <a16:creationId xmlns:a16="http://schemas.microsoft.com/office/drawing/2014/main" id="{246542DE-D6C7-4405-9667-3B3F9A882CB0}"/>
              </a:ext>
            </a:extLst>
          </p:cNvPr>
          <p:cNvSpPr/>
          <p:nvPr/>
        </p:nvSpPr>
        <p:spPr>
          <a:xfrm>
            <a:off x="4093677" y="2635097"/>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79" name="Ovaal 78">
            <a:extLst>
              <a:ext uri="{FF2B5EF4-FFF2-40B4-BE49-F238E27FC236}">
                <a16:creationId xmlns:a16="http://schemas.microsoft.com/office/drawing/2014/main" id="{99585F18-0F0B-4B43-A062-9D2DFB4CED3D}"/>
              </a:ext>
            </a:extLst>
          </p:cNvPr>
          <p:cNvSpPr/>
          <p:nvPr/>
        </p:nvSpPr>
        <p:spPr>
          <a:xfrm>
            <a:off x="4216491" y="2634068"/>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80" name="Ovaal 79">
            <a:extLst>
              <a:ext uri="{FF2B5EF4-FFF2-40B4-BE49-F238E27FC236}">
                <a16:creationId xmlns:a16="http://schemas.microsoft.com/office/drawing/2014/main" id="{EC5C474E-61F2-4E97-BF48-451E9EDAB418}"/>
              </a:ext>
            </a:extLst>
          </p:cNvPr>
          <p:cNvSpPr/>
          <p:nvPr/>
        </p:nvSpPr>
        <p:spPr>
          <a:xfrm>
            <a:off x="1014432" y="1049786"/>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81" name="Ovaal 80">
            <a:extLst>
              <a:ext uri="{FF2B5EF4-FFF2-40B4-BE49-F238E27FC236}">
                <a16:creationId xmlns:a16="http://schemas.microsoft.com/office/drawing/2014/main" id="{19830680-486E-44E3-B6AD-88E925EECF0A}"/>
              </a:ext>
            </a:extLst>
          </p:cNvPr>
          <p:cNvSpPr/>
          <p:nvPr/>
        </p:nvSpPr>
        <p:spPr>
          <a:xfrm>
            <a:off x="1016753" y="1191098"/>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17</a:t>
            </a:fld>
            <a:endParaRPr lang="en-GB" sz="750" b="0">
              <a:solidFill>
                <a:srgbClr val="625D62">
                  <a:tint val="75000"/>
                </a:srgbClr>
              </a:solidFill>
              <a:latin typeface="Arial"/>
            </a:endParaRPr>
          </a:p>
        </p:txBody>
      </p:sp>
      <p:sp>
        <p:nvSpPr>
          <p:cNvPr id="34" name="Afgeronde rechthoek 20">
            <a:extLst>
              <a:ext uri="{FF2B5EF4-FFF2-40B4-BE49-F238E27FC236}">
                <a16:creationId xmlns:a16="http://schemas.microsoft.com/office/drawing/2014/main" id="{393A5C8F-5308-4957-AA74-9236B54BC9B6}"/>
              </a:ext>
            </a:extLst>
          </p:cNvPr>
          <p:cNvSpPr/>
          <p:nvPr/>
        </p:nvSpPr>
        <p:spPr>
          <a:xfrm>
            <a:off x="944415" y="695942"/>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.1. Klanten bedienen en relaties onderhouden</a:t>
            </a:r>
          </a:p>
        </p:txBody>
      </p:sp>
      <p:sp>
        <p:nvSpPr>
          <p:cNvPr id="35" name="Afgeronde rechthoek 28">
            <a:extLst>
              <a:ext uri="{FF2B5EF4-FFF2-40B4-BE49-F238E27FC236}">
                <a16:creationId xmlns:a16="http://schemas.microsoft.com/office/drawing/2014/main" id="{26BB0A28-A48D-46A0-B1E3-75F8F35FDF90}"/>
              </a:ext>
            </a:extLst>
          </p:cNvPr>
          <p:cNvSpPr/>
          <p:nvPr/>
        </p:nvSpPr>
        <p:spPr>
          <a:xfrm>
            <a:off x="2700250" y="2235005"/>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Werkzaamheden-portfolio opstellen en onderhouden</a:t>
            </a:r>
          </a:p>
        </p:txBody>
      </p:sp>
      <p:sp>
        <p:nvSpPr>
          <p:cNvPr id="37" name="Afgeronde rechthoek 36">
            <a:extLst>
              <a:ext uri="{FF2B5EF4-FFF2-40B4-BE49-F238E27FC236}">
                <a16:creationId xmlns:a16="http://schemas.microsoft.com/office/drawing/2014/main" id="{A4C54836-FE34-4887-9E2E-89F59E8EAB80}"/>
              </a:ext>
            </a:extLst>
          </p:cNvPr>
          <p:cNvSpPr/>
          <p:nvPr/>
        </p:nvSpPr>
        <p:spPr>
          <a:xfrm>
            <a:off x="1773480" y="2238305"/>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sp>
        <p:nvSpPr>
          <p:cNvPr id="38" name="Afgeronde rechthoek 29">
            <a:extLst>
              <a:ext uri="{FF2B5EF4-FFF2-40B4-BE49-F238E27FC236}">
                <a16:creationId xmlns:a16="http://schemas.microsoft.com/office/drawing/2014/main" id="{F4CC51F8-6571-4B7B-B85D-8ED1E6580E6D}"/>
              </a:ext>
            </a:extLst>
          </p:cNvPr>
          <p:cNvSpPr/>
          <p:nvPr/>
        </p:nvSpPr>
        <p:spPr>
          <a:xfrm>
            <a:off x="3632928" y="2249080"/>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Regievoeren over werkzaamheden</a:t>
            </a:r>
          </a:p>
        </p:txBody>
      </p:sp>
      <p:sp>
        <p:nvSpPr>
          <p:cNvPr id="39" name="Afgeronde rechthoek 34">
            <a:extLst>
              <a:ext uri="{FF2B5EF4-FFF2-40B4-BE49-F238E27FC236}">
                <a16:creationId xmlns:a16="http://schemas.microsoft.com/office/drawing/2014/main" id="{6AA39218-E67A-4048-AD74-BDE73245664B}"/>
              </a:ext>
            </a:extLst>
          </p:cNvPr>
          <p:cNvSpPr/>
          <p:nvPr/>
        </p:nvSpPr>
        <p:spPr>
          <a:xfrm>
            <a:off x="127574" y="1241759"/>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40" name="Afgeronde rechthoek 32">
            <a:extLst>
              <a:ext uri="{FF2B5EF4-FFF2-40B4-BE49-F238E27FC236}">
                <a16:creationId xmlns:a16="http://schemas.microsoft.com/office/drawing/2014/main" id="{34AA98AF-5B72-4090-A021-F5F916A9CA25}"/>
              </a:ext>
            </a:extLst>
          </p:cNvPr>
          <p:cNvSpPr/>
          <p:nvPr/>
        </p:nvSpPr>
        <p:spPr>
          <a:xfrm>
            <a:off x="3196046" y="2791114"/>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41" name="Afgeronde rechthoek 30">
            <a:extLst>
              <a:ext uri="{FF2B5EF4-FFF2-40B4-BE49-F238E27FC236}">
                <a16:creationId xmlns:a16="http://schemas.microsoft.com/office/drawing/2014/main" id="{EE478C27-63B3-48AF-B3EA-98FC7837B9B6}"/>
              </a:ext>
            </a:extLst>
          </p:cNvPr>
          <p:cNvSpPr/>
          <p:nvPr/>
        </p:nvSpPr>
        <p:spPr>
          <a:xfrm>
            <a:off x="4146761" y="2791114"/>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42" name="Ovaal 41">
            <a:extLst>
              <a:ext uri="{FF2B5EF4-FFF2-40B4-BE49-F238E27FC236}">
                <a16:creationId xmlns:a16="http://schemas.microsoft.com/office/drawing/2014/main" id="{DE2D8B04-45F1-4446-A192-C40FE57D4428}"/>
              </a:ext>
            </a:extLst>
          </p:cNvPr>
          <p:cNvSpPr/>
          <p:nvPr/>
        </p:nvSpPr>
        <p:spPr>
          <a:xfrm>
            <a:off x="2104226" y="2635403"/>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43" name="Ovaal 42">
            <a:extLst>
              <a:ext uri="{FF2B5EF4-FFF2-40B4-BE49-F238E27FC236}">
                <a16:creationId xmlns:a16="http://schemas.microsoft.com/office/drawing/2014/main" id="{8D76430A-7212-4840-9922-4928734B444D}"/>
              </a:ext>
            </a:extLst>
          </p:cNvPr>
          <p:cNvSpPr/>
          <p:nvPr/>
        </p:nvSpPr>
        <p:spPr>
          <a:xfrm>
            <a:off x="2998354" y="2631690"/>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45" name="Stroomdiagram: Scheidingslijn 44">
            <a:extLst>
              <a:ext uri="{FF2B5EF4-FFF2-40B4-BE49-F238E27FC236}">
                <a16:creationId xmlns:a16="http://schemas.microsoft.com/office/drawing/2014/main" id="{8D097F52-6384-4F40-8FD8-7426695AB188}"/>
              </a:ext>
            </a:extLst>
          </p:cNvPr>
          <p:cNvSpPr/>
          <p:nvPr/>
        </p:nvSpPr>
        <p:spPr>
          <a:xfrm>
            <a:off x="7129318" y="2622680"/>
            <a:ext cx="647105"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48" name="Ovaal 47">
            <a:extLst>
              <a:ext uri="{FF2B5EF4-FFF2-40B4-BE49-F238E27FC236}">
                <a16:creationId xmlns:a16="http://schemas.microsoft.com/office/drawing/2014/main" id="{CAAB0F30-97F9-49AB-AA23-5E9FD9D2A43E}"/>
              </a:ext>
            </a:extLst>
          </p:cNvPr>
          <p:cNvSpPr/>
          <p:nvPr/>
        </p:nvSpPr>
        <p:spPr>
          <a:xfrm>
            <a:off x="1770836" y="772370"/>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50" name="Stroomdiagram: Scheidingslijn 49">
            <a:extLst>
              <a:ext uri="{FF2B5EF4-FFF2-40B4-BE49-F238E27FC236}">
                <a16:creationId xmlns:a16="http://schemas.microsoft.com/office/drawing/2014/main" id="{F45F51C9-9C90-4F15-904C-059D337AEABF}"/>
              </a:ext>
            </a:extLst>
          </p:cNvPr>
          <p:cNvSpPr/>
          <p:nvPr/>
        </p:nvSpPr>
        <p:spPr>
          <a:xfrm rot="16200000">
            <a:off x="872527" y="1129506"/>
            <a:ext cx="440506"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sp>
        <p:nvSpPr>
          <p:cNvPr id="51" name="Stroomdiagram: Scheidingslijn 50">
            <a:extLst>
              <a:ext uri="{FF2B5EF4-FFF2-40B4-BE49-F238E27FC236}">
                <a16:creationId xmlns:a16="http://schemas.microsoft.com/office/drawing/2014/main" id="{8BBF08A8-2881-4F3B-9A46-3B6008042C05}"/>
              </a:ext>
            </a:extLst>
          </p:cNvPr>
          <p:cNvSpPr/>
          <p:nvPr/>
        </p:nvSpPr>
        <p:spPr>
          <a:xfrm>
            <a:off x="3841675" y="2635097"/>
            <a:ext cx="658820"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53" name="Rechte verbindingslijn 52">
            <a:extLst>
              <a:ext uri="{FF2B5EF4-FFF2-40B4-BE49-F238E27FC236}">
                <a16:creationId xmlns:a16="http://schemas.microsoft.com/office/drawing/2014/main" id="{8E7D3181-0AE3-447E-A4B0-3758724861ED}"/>
              </a:ext>
            </a:extLst>
          </p:cNvPr>
          <p:cNvCxnSpPr>
            <a:cxnSpLocks/>
            <a:stCxn id="42" idx="6"/>
            <a:endCxn id="43" idx="2"/>
          </p:cNvCxnSpPr>
          <p:nvPr/>
        </p:nvCxnSpPr>
        <p:spPr>
          <a:xfrm flipV="1">
            <a:off x="2266226" y="2712690"/>
            <a:ext cx="732128" cy="371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4F7E2000-F551-428A-A950-350D5E8219CB}"/>
              </a:ext>
            </a:extLst>
          </p:cNvPr>
          <p:cNvCxnSpPr>
            <a:cxnSpLocks/>
            <a:stCxn id="43" idx="6"/>
            <a:endCxn id="51" idx="1"/>
          </p:cNvCxnSpPr>
          <p:nvPr/>
        </p:nvCxnSpPr>
        <p:spPr>
          <a:xfrm>
            <a:off x="3160354" y="2712691"/>
            <a:ext cx="681320" cy="340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7" name="Rechte verbindingslijn 56">
            <a:extLst>
              <a:ext uri="{FF2B5EF4-FFF2-40B4-BE49-F238E27FC236}">
                <a16:creationId xmlns:a16="http://schemas.microsoft.com/office/drawing/2014/main" id="{535A0FE2-A023-44C9-B195-2860C8ACA36C}"/>
              </a:ext>
            </a:extLst>
          </p:cNvPr>
          <p:cNvCxnSpPr>
            <a:cxnSpLocks/>
            <a:stCxn id="51" idx="3"/>
            <a:endCxn id="45" idx="1"/>
          </p:cNvCxnSpPr>
          <p:nvPr/>
        </p:nvCxnSpPr>
        <p:spPr>
          <a:xfrm flipV="1">
            <a:off x="4500495" y="2703680"/>
            <a:ext cx="2628824" cy="1241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a:extLst>
              <a:ext uri="{FF2B5EF4-FFF2-40B4-BE49-F238E27FC236}">
                <a16:creationId xmlns:a16="http://schemas.microsoft.com/office/drawing/2014/main" id="{99D463A8-9AAC-4198-B7C7-0B630084C011}"/>
              </a:ext>
            </a:extLst>
          </p:cNvPr>
          <p:cNvCxnSpPr>
            <a:cxnSpLocks/>
            <a:endCxn id="42" idx="2"/>
          </p:cNvCxnSpPr>
          <p:nvPr/>
        </p:nvCxnSpPr>
        <p:spPr>
          <a:xfrm>
            <a:off x="1799728" y="2710096"/>
            <a:ext cx="304498" cy="630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Rechte verbindingslijn 59">
            <a:extLst>
              <a:ext uri="{FF2B5EF4-FFF2-40B4-BE49-F238E27FC236}">
                <a16:creationId xmlns:a16="http://schemas.microsoft.com/office/drawing/2014/main" id="{4E36643E-3971-478B-93E4-C8CBA180F9CC}"/>
              </a:ext>
            </a:extLst>
          </p:cNvPr>
          <p:cNvCxnSpPr>
            <a:cxnSpLocks/>
          </p:cNvCxnSpPr>
          <p:nvPr/>
        </p:nvCxnSpPr>
        <p:spPr>
          <a:xfrm flipH="1" flipV="1">
            <a:off x="1092780" y="1995711"/>
            <a:ext cx="722483" cy="718754"/>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FBB50717-C072-4E47-B6F1-76640D8391C1}"/>
              </a:ext>
            </a:extLst>
          </p:cNvPr>
          <p:cNvCxnSpPr>
            <a:cxnSpLocks/>
            <a:stCxn id="50" idx="1"/>
          </p:cNvCxnSpPr>
          <p:nvPr/>
        </p:nvCxnSpPr>
        <p:spPr>
          <a:xfrm>
            <a:off x="1092780" y="1430760"/>
            <a:ext cx="4973" cy="57512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4" name="Rechte verbindingslijn 63">
            <a:extLst>
              <a:ext uri="{FF2B5EF4-FFF2-40B4-BE49-F238E27FC236}">
                <a16:creationId xmlns:a16="http://schemas.microsoft.com/office/drawing/2014/main" id="{A793FB89-E479-4F07-BFC7-35E5A46AE004}"/>
              </a:ext>
            </a:extLst>
          </p:cNvPr>
          <p:cNvCxnSpPr>
            <a:cxnSpLocks/>
          </p:cNvCxnSpPr>
          <p:nvPr/>
        </p:nvCxnSpPr>
        <p:spPr>
          <a:xfrm flipH="1" flipV="1">
            <a:off x="4636734" y="1334477"/>
            <a:ext cx="1" cy="12771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D1733AD1-2B31-4B86-AD3B-9696FCA3B0BE}"/>
              </a:ext>
            </a:extLst>
          </p:cNvPr>
          <p:cNvCxnSpPr>
            <a:cxnSpLocks/>
            <a:endCxn id="51" idx="3"/>
          </p:cNvCxnSpPr>
          <p:nvPr/>
        </p:nvCxnSpPr>
        <p:spPr>
          <a:xfrm flipH="1">
            <a:off x="4500495" y="2604752"/>
            <a:ext cx="136240" cy="111346"/>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0" name="Rechte verbindingslijn 69">
            <a:extLst>
              <a:ext uri="{FF2B5EF4-FFF2-40B4-BE49-F238E27FC236}">
                <a16:creationId xmlns:a16="http://schemas.microsoft.com/office/drawing/2014/main" id="{FE814F1E-0AC0-4702-8904-8DD54D4F8C29}"/>
              </a:ext>
            </a:extLst>
          </p:cNvPr>
          <p:cNvCxnSpPr>
            <a:cxnSpLocks/>
            <a:endCxn id="48" idx="6"/>
          </p:cNvCxnSpPr>
          <p:nvPr/>
        </p:nvCxnSpPr>
        <p:spPr>
          <a:xfrm flipH="1">
            <a:off x="1932836" y="853370"/>
            <a:ext cx="2109595" cy="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64274D35-A8B0-4A12-AAFD-58D2579CBF1C}"/>
              </a:ext>
            </a:extLst>
          </p:cNvPr>
          <p:cNvCxnSpPr>
            <a:cxnSpLocks/>
          </p:cNvCxnSpPr>
          <p:nvPr/>
        </p:nvCxnSpPr>
        <p:spPr>
          <a:xfrm>
            <a:off x="4042431" y="859757"/>
            <a:ext cx="594304" cy="474721"/>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72" name="Afgeronde rechthoek 26">
            <a:extLst>
              <a:ext uri="{FF2B5EF4-FFF2-40B4-BE49-F238E27FC236}">
                <a16:creationId xmlns:a16="http://schemas.microsoft.com/office/drawing/2014/main" id="{A112DF6C-AC32-41DA-AA1D-D80F6A122B8B}"/>
              </a:ext>
            </a:extLst>
          </p:cNvPr>
          <p:cNvSpPr/>
          <p:nvPr/>
        </p:nvSpPr>
        <p:spPr>
          <a:xfrm>
            <a:off x="6998907" y="2791114"/>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Werkzaamheden faciliteren</a:t>
            </a:r>
          </a:p>
        </p:txBody>
      </p:sp>
      <p:sp>
        <p:nvSpPr>
          <p:cNvPr id="73" name="Afgeronde rechthoek 27">
            <a:extLst>
              <a:ext uri="{FF2B5EF4-FFF2-40B4-BE49-F238E27FC236}">
                <a16:creationId xmlns:a16="http://schemas.microsoft.com/office/drawing/2014/main" id="{A39711AB-98D8-4527-8D61-2E9A174D3D1B}"/>
              </a:ext>
            </a:extLst>
          </p:cNvPr>
          <p:cNvSpPr/>
          <p:nvPr/>
        </p:nvSpPr>
        <p:spPr>
          <a:xfrm>
            <a:off x="6998907" y="2238305"/>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Werkzaamheden uitvoeren</a:t>
            </a:r>
          </a:p>
        </p:txBody>
      </p:sp>
      <p:sp>
        <p:nvSpPr>
          <p:cNvPr id="36" name="Titel 1">
            <a:extLst>
              <a:ext uri="{FF2B5EF4-FFF2-40B4-BE49-F238E27FC236}">
                <a16:creationId xmlns:a16="http://schemas.microsoft.com/office/drawing/2014/main" id="{4D47AC0D-045B-49AB-BC54-5885971F3D4B}"/>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2" name="Tijdelijke aanduiding voor tekst 2">
            <a:extLst>
              <a:ext uri="{FF2B5EF4-FFF2-40B4-BE49-F238E27FC236}">
                <a16:creationId xmlns:a16="http://schemas.microsoft.com/office/drawing/2014/main" id="{2B9EED46-A89B-CA02-9C76-2951B5EE5767}"/>
              </a:ext>
            </a:extLst>
          </p:cNvPr>
          <p:cNvSpPr txBox="1">
            <a:spLocks/>
          </p:cNvSpPr>
          <p:nvPr/>
        </p:nvSpPr>
        <p:spPr>
          <a:xfrm>
            <a:off x="535676" y="420319"/>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P.C.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Netgedreven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aanpassen energienetten</a:t>
            </a:r>
          </a:p>
        </p:txBody>
      </p:sp>
    </p:spTree>
    <p:extLst>
      <p:ext uri="{BB962C8B-B14F-4D97-AF65-F5344CB8AC3E}">
        <p14:creationId xmlns:p14="http://schemas.microsoft.com/office/powerpoint/2010/main" val="241610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42E96CDA-A059-275E-6587-B595102D8E50}"/>
              </a:ext>
            </a:extLst>
          </p:cNvPr>
          <p:cNvPicPr>
            <a:picLocks noChangeAspect="1"/>
          </p:cNvPicPr>
          <p:nvPr/>
        </p:nvPicPr>
        <p:blipFill>
          <a:blip r:embed="rId2"/>
          <a:stretch>
            <a:fillRect/>
          </a:stretch>
        </p:blipFill>
        <p:spPr>
          <a:xfrm>
            <a:off x="308522" y="646679"/>
            <a:ext cx="7962066" cy="4212701"/>
          </a:xfrm>
          <a:prstGeom prst="rect">
            <a:avLst/>
          </a:prstGeom>
        </p:spPr>
      </p:pic>
      <p:sp>
        <p:nvSpPr>
          <p:cNvPr id="4" name="Ovaal 3"/>
          <p:cNvSpPr/>
          <p:nvPr/>
        </p:nvSpPr>
        <p:spPr>
          <a:xfrm>
            <a:off x="3040823" y="2475748"/>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sp>
        <p:nvSpPr>
          <p:cNvPr id="44" name="Ovaal 43"/>
          <p:cNvSpPr/>
          <p:nvPr/>
        </p:nvSpPr>
        <p:spPr>
          <a:xfrm>
            <a:off x="426492" y="187870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cxnSp>
        <p:nvCxnSpPr>
          <p:cNvPr id="49" name="Rechte verbindingslijn 48"/>
          <p:cNvCxnSpPr>
            <a:cxnSpLocks/>
            <a:stCxn id="4" idx="7"/>
            <a:endCxn id="47" idx="3"/>
          </p:cNvCxnSpPr>
          <p:nvPr/>
        </p:nvCxnSpPr>
        <p:spPr>
          <a:xfrm flipV="1">
            <a:off x="3222684" y="2080433"/>
            <a:ext cx="474627" cy="427081"/>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p:cNvCxnSpPr>
            <a:endCxn id="44" idx="6"/>
          </p:cNvCxnSpPr>
          <p:nvPr/>
        </p:nvCxnSpPr>
        <p:spPr>
          <a:xfrm flipH="1" flipV="1">
            <a:off x="639556" y="1987158"/>
            <a:ext cx="5029664" cy="583892"/>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0" name="Ovaal 49"/>
          <p:cNvSpPr/>
          <p:nvPr/>
        </p:nvSpPr>
        <p:spPr>
          <a:xfrm>
            <a:off x="5296776" y="2128410"/>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53" name="Rechte verbindingslijn 52"/>
          <p:cNvCxnSpPr>
            <a:cxnSpLocks/>
            <a:stCxn id="47" idx="6"/>
            <a:endCxn id="50" idx="2"/>
          </p:cNvCxnSpPr>
          <p:nvPr/>
        </p:nvCxnSpPr>
        <p:spPr>
          <a:xfrm>
            <a:off x="3879173" y="2003747"/>
            <a:ext cx="1417603" cy="233114"/>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Ovaal 46"/>
          <p:cNvSpPr/>
          <p:nvPr/>
        </p:nvSpPr>
        <p:spPr>
          <a:xfrm>
            <a:off x="3666109" y="1895296"/>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cxnSp>
        <p:nvCxnSpPr>
          <p:cNvPr id="54" name="Rechte verbindingslijn 53"/>
          <p:cNvCxnSpPr>
            <a:cxnSpLocks/>
            <a:stCxn id="61" idx="2"/>
          </p:cNvCxnSpPr>
          <p:nvPr/>
        </p:nvCxnSpPr>
        <p:spPr>
          <a:xfrm flipH="1" flipV="1">
            <a:off x="3879172" y="1962265"/>
            <a:ext cx="1767443" cy="34428"/>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5" name="Ovaal 54"/>
          <p:cNvSpPr/>
          <p:nvPr/>
        </p:nvSpPr>
        <p:spPr>
          <a:xfrm>
            <a:off x="3247704" y="3476151"/>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56" name="Rechte verbindingslijn 55"/>
          <p:cNvCxnSpPr>
            <a:stCxn id="4" idx="4"/>
            <a:endCxn id="55" idx="0"/>
          </p:cNvCxnSpPr>
          <p:nvPr/>
        </p:nvCxnSpPr>
        <p:spPr>
          <a:xfrm>
            <a:off x="3147355" y="2692650"/>
            <a:ext cx="206881" cy="783501"/>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7" name="Ovaal 56"/>
          <p:cNvSpPr/>
          <p:nvPr/>
        </p:nvSpPr>
        <p:spPr>
          <a:xfrm>
            <a:off x="5647563" y="2462599"/>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59" name="Ovaal 58"/>
          <p:cNvSpPr/>
          <p:nvPr/>
        </p:nvSpPr>
        <p:spPr>
          <a:xfrm>
            <a:off x="5650093" y="303142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60" name="Rechte verbindingslijn 59"/>
          <p:cNvCxnSpPr>
            <a:stCxn id="59" idx="0"/>
            <a:endCxn id="57" idx="4"/>
          </p:cNvCxnSpPr>
          <p:nvPr/>
        </p:nvCxnSpPr>
        <p:spPr>
          <a:xfrm flipH="1" flipV="1">
            <a:off x="5754096" y="2679500"/>
            <a:ext cx="2530" cy="351927"/>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1" name="Ovaal 60"/>
          <p:cNvSpPr/>
          <p:nvPr/>
        </p:nvSpPr>
        <p:spPr>
          <a:xfrm>
            <a:off x="5646615" y="1888242"/>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62" name="Rechte verbindingslijn 61"/>
          <p:cNvCxnSpPr>
            <a:stCxn id="57" idx="0"/>
            <a:endCxn id="61" idx="4"/>
          </p:cNvCxnSpPr>
          <p:nvPr/>
        </p:nvCxnSpPr>
        <p:spPr>
          <a:xfrm flipH="1" flipV="1">
            <a:off x="5753147" y="2105144"/>
            <a:ext cx="948" cy="357455"/>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3" name="Ovaal 62"/>
          <p:cNvSpPr/>
          <p:nvPr/>
        </p:nvSpPr>
        <p:spPr>
          <a:xfrm>
            <a:off x="5654782" y="358536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64" name="Rechte verbindingslijn 63"/>
          <p:cNvCxnSpPr>
            <a:stCxn id="63" idx="0"/>
            <a:endCxn id="59" idx="4"/>
          </p:cNvCxnSpPr>
          <p:nvPr/>
        </p:nvCxnSpPr>
        <p:spPr>
          <a:xfrm flipH="1" flipV="1">
            <a:off x="5756625" y="3248329"/>
            <a:ext cx="4689" cy="337039"/>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5" name="Ovaal 64"/>
          <p:cNvSpPr/>
          <p:nvPr/>
        </p:nvSpPr>
        <p:spPr>
          <a:xfrm>
            <a:off x="426655" y="2178919"/>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cxnSp>
        <p:nvCxnSpPr>
          <p:cNvPr id="66" name="Rechte verbindingslijn 65"/>
          <p:cNvCxnSpPr>
            <a:endCxn id="68" idx="7"/>
          </p:cNvCxnSpPr>
          <p:nvPr/>
        </p:nvCxnSpPr>
        <p:spPr>
          <a:xfrm flipH="1">
            <a:off x="1926407" y="2571050"/>
            <a:ext cx="3742813" cy="988071"/>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7" name="Tekstvak 66"/>
          <p:cNvSpPr txBox="1"/>
          <p:nvPr/>
        </p:nvSpPr>
        <p:spPr>
          <a:xfrm>
            <a:off x="-66392" y="2039214"/>
            <a:ext cx="689612" cy="276999"/>
          </a:xfrm>
          <a:prstGeom prst="rect">
            <a:avLst/>
          </a:prstGeom>
          <a:noFill/>
        </p:spPr>
        <p:txBody>
          <a:bodyPr wrap="none" rtlCol="0" anchor="ctr">
            <a:spAutoFit/>
          </a:bodyPr>
          <a:lstStyle/>
          <a:p>
            <a:pPr>
              <a:spcAft>
                <a:spcPts val="450"/>
              </a:spcAft>
              <a:buClr>
                <a:srgbClr val="04286C"/>
              </a:buClr>
              <a:defRPr/>
            </a:pPr>
            <a:r>
              <a:rPr lang="nl-NL" sz="600" b="1">
                <a:solidFill>
                  <a:srgbClr val="625D62"/>
                </a:solidFill>
                <a:latin typeface="Arial"/>
              </a:rPr>
              <a:t>Gepland werk</a:t>
            </a:r>
            <a:br>
              <a:rPr lang="nl-NL" sz="600" b="1">
                <a:solidFill>
                  <a:srgbClr val="625D62"/>
                </a:solidFill>
                <a:latin typeface="Arial"/>
              </a:rPr>
            </a:br>
            <a:r>
              <a:rPr lang="nl-NL" sz="600" b="1" err="1">
                <a:solidFill>
                  <a:srgbClr val="625D62"/>
                </a:solidFill>
                <a:latin typeface="Arial"/>
              </a:rPr>
              <a:t>communieren</a:t>
            </a:r>
            <a:endParaRPr lang="nl-NL" sz="600" b="1">
              <a:solidFill>
                <a:srgbClr val="625D62"/>
              </a:solidFill>
              <a:latin typeface="Arial"/>
            </a:endParaRPr>
          </a:p>
        </p:txBody>
      </p:sp>
      <p:sp>
        <p:nvSpPr>
          <p:cNvPr id="68" name="Ovaal 67"/>
          <p:cNvSpPr/>
          <p:nvPr/>
        </p:nvSpPr>
        <p:spPr>
          <a:xfrm>
            <a:off x="1744545" y="3527356"/>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69" name="Rechte verbindingslijn 68"/>
          <p:cNvCxnSpPr>
            <a:stCxn id="65" idx="5"/>
            <a:endCxn id="68" idx="1"/>
          </p:cNvCxnSpPr>
          <p:nvPr/>
        </p:nvCxnSpPr>
        <p:spPr>
          <a:xfrm>
            <a:off x="608516" y="2364057"/>
            <a:ext cx="1167231" cy="1195064"/>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0" name="Ovaal 69">
            <a:extLst>
              <a:ext uri="{FF2B5EF4-FFF2-40B4-BE49-F238E27FC236}">
                <a16:creationId xmlns:a16="http://schemas.microsoft.com/office/drawing/2014/main" id="{FA8BF0CF-1D0E-45C2-AAF5-90A89CF1CD83}"/>
              </a:ext>
            </a:extLst>
          </p:cNvPr>
          <p:cNvSpPr/>
          <p:nvPr/>
        </p:nvSpPr>
        <p:spPr>
          <a:xfrm>
            <a:off x="2640254" y="2268628"/>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72" name="Rechte verbindingslijn 71">
            <a:extLst>
              <a:ext uri="{FF2B5EF4-FFF2-40B4-BE49-F238E27FC236}">
                <a16:creationId xmlns:a16="http://schemas.microsoft.com/office/drawing/2014/main" id="{6ADFB319-2601-4F37-BBFF-90A115DC74FC}"/>
              </a:ext>
            </a:extLst>
          </p:cNvPr>
          <p:cNvCxnSpPr>
            <a:cxnSpLocks/>
            <a:stCxn id="70" idx="6"/>
            <a:endCxn id="57" idx="2"/>
          </p:cNvCxnSpPr>
          <p:nvPr/>
        </p:nvCxnSpPr>
        <p:spPr>
          <a:xfrm>
            <a:off x="2853318" y="2377080"/>
            <a:ext cx="2794246" cy="193970"/>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1" name="Titel 1">
            <a:extLst>
              <a:ext uri="{FF2B5EF4-FFF2-40B4-BE49-F238E27FC236}">
                <a16:creationId xmlns:a16="http://schemas.microsoft.com/office/drawing/2014/main" id="{AE0E0EF8-B41C-4FA9-9C28-0C7708558AE0}"/>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73" name="Tijdelijke aanduiding voor tekst 2">
            <a:extLst>
              <a:ext uri="{FF2B5EF4-FFF2-40B4-BE49-F238E27FC236}">
                <a16:creationId xmlns:a16="http://schemas.microsoft.com/office/drawing/2014/main" id="{DEC958A1-0C6C-4336-8AD9-18D209BB1D1F}"/>
              </a:ext>
            </a:extLst>
          </p:cNvPr>
          <p:cNvSpPr txBox="1">
            <a:spLocks/>
          </p:cNvSpPr>
          <p:nvPr/>
        </p:nvSpPr>
        <p:spPr>
          <a:xfrm>
            <a:off x="551990" y="404913"/>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P.D.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Instandhouden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van energienetten - Onderhoud</a:t>
            </a:r>
          </a:p>
        </p:txBody>
      </p:sp>
      <p:sp>
        <p:nvSpPr>
          <p:cNvPr id="31" name="Ovaal 30">
            <a:extLst>
              <a:ext uri="{FF2B5EF4-FFF2-40B4-BE49-F238E27FC236}">
                <a16:creationId xmlns:a16="http://schemas.microsoft.com/office/drawing/2014/main" id="{41FAF189-6068-4F87-8FF6-2665DCA79DB1}"/>
              </a:ext>
            </a:extLst>
          </p:cNvPr>
          <p:cNvSpPr/>
          <p:nvPr/>
        </p:nvSpPr>
        <p:spPr>
          <a:xfrm>
            <a:off x="1377000" y="388389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cxnSp>
        <p:nvCxnSpPr>
          <p:cNvPr id="32" name="Rechte verbindingslijn 31">
            <a:extLst>
              <a:ext uri="{FF2B5EF4-FFF2-40B4-BE49-F238E27FC236}">
                <a16:creationId xmlns:a16="http://schemas.microsoft.com/office/drawing/2014/main" id="{70CC71EC-05BD-4E8A-844E-46DCA0050A8A}"/>
              </a:ext>
            </a:extLst>
          </p:cNvPr>
          <p:cNvCxnSpPr>
            <a:cxnSpLocks/>
            <a:stCxn id="63" idx="2"/>
            <a:endCxn id="31" idx="6"/>
          </p:cNvCxnSpPr>
          <p:nvPr/>
        </p:nvCxnSpPr>
        <p:spPr>
          <a:xfrm flipH="1">
            <a:off x="1590064" y="3693818"/>
            <a:ext cx="4064718" cy="298530"/>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99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Ovaal 135">
            <a:extLst>
              <a:ext uri="{FF2B5EF4-FFF2-40B4-BE49-F238E27FC236}">
                <a16:creationId xmlns:a16="http://schemas.microsoft.com/office/drawing/2014/main" id="{20238EC3-3623-4159-8959-B4ED30F77C58}"/>
              </a:ext>
            </a:extLst>
          </p:cNvPr>
          <p:cNvSpPr/>
          <p:nvPr/>
        </p:nvSpPr>
        <p:spPr>
          <a:xfrm>
            <a:off x="868062" y="1450201"/>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137" name="Ovaal 136">
            <a:extLst>
              <a:ext uri="{FF2B5EF4-FFF2-40B4-BE49-F238E27FC236}">
                <a16:creationId xmlns:a16="http://schemas.microsoft.com/office/drawing/2014/main" id="{FC171F8A-6AD4-44C2-B465-040DA0AD741E}"/>
              </a:ext>
            </a:extLst>
          </p:cNvPr>
          <p:cNvSpPr/>
          <p:nvPr/>
        </p:nvSpPr>
        <p:spPr>
          <a:xfrm>
            <a:off x="868062" y="1609507"/>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138" name="Ovaal 137">
            <a:extLst>
              <a:ext uri="{FF2B5EF4-FFF2-40B4-BE49-F238E27FC236}">
                <a16:creationId xmlns:a16="http://schemas.microsoft.com/office/drawing/2014/main" id="{38A2679C-BC1F-444F-AAA2-319DC9D77896}"/>
              </a:ext>
            </a:extLst>
          </p:cNvPr>
          <p:cNvSpPr/>
          <p:nvPr/>
        </p:nvSpPr>
        <p:spPr>
          <a:xfrm>
            <a:off x="3941950" y="268663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139" name="Ovaal 138">
            <a:extLst>
              <a:ext uri="{FF2B5EF4-FFF2-40B4-BE49-F238E27FC236}">
                <a16:creationId xmlns:a16="http://schemas.microsoft.com/office/drawing/2014/main" id="{FD078CAD-103D-4873-8884-6D68369D951F}"/>
              </a:ext>
            </a:extLst>
          </p:cNvPr>
          <p:cNvSpPr/>
          <p:nvPr/>
        </p:nvSpPr>
        <p:spPr>
          <a:xfrm>
            <a:off x="4073510" y="268663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140" name="Ovaal 139">
            <a:extLst>
              <a:ext uri="{FF2B5EF4-FFF2-40B4-BE49-F238E27FC236}">
                <a16:creationId xmlns:a16="http://schemas.microsoft.com/office/drawing/2014/main" id="{05136802-C37F-41A2-BCB4-17327FEC1BC9}"/>
              </a:ext>
            </a:extLst>
          </p:cNvPr>
          <p:cNvSpPr/>
          <p:nvPr/>
        </p:nvSpPr>
        <p:spPr>
          <a:xfrm>
            <a:off x="4199865" y="268663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141" name="Ovaal 140">
            <a:extLst>
              <a:ext uri="{FF2B5EF4-FFF2-40B4-BE49-F238E27FC236}">
                <a16:creationId xmlns:a16="http://schemas.microsoft.com/office/drawing/2014/main" id="{C7EA52BC-0ECF-4362-8384-497BD159ECFB}"/>
              </a:ext>
            </a:extLst>
          </p:cNvPr>
          <p:cNvSpPr/>
          <p:nvPr/>
        </p:nvSpPr>
        <p:spPr>
          <a:xfrm>
            <a:off x="7309108" y="2681674"/>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142" name="Ovaal 141">
            <a:extLst>
              <a:ext uri="{FF2B5EF4-FFF2-40B4-BE49-F238E27FC236}">
                <a16:creationId xmlns:a16="http://schemas.microsoft.com/office/drawing/2014/main" id="{BDA9CC78-D6C6-4E09-AE71-20C7C7EB9F50}"/>
              </a:ext>
            </a:extLst>
          </p:cNvPr>
          <p:cNvSpPr/>
          <p:nvPr/>
        </p:nvSpPr>
        <p:spPr>
          <a:xfrm>
            <a:off x="7435463" y="2681674"/>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19</a:t>
            </a:fld>
            <a:endParaRPr lang="en-GB" sz="750" b="0">
              <a:solidFill>
                <a:srgbClr val="625D62">
                  <a:tint val="75000"/>
                </a:srgbClr>
              </a:solidFill>
              <a:latin typeface="Arial"/>
            </a:endParaRPr>
          </a:p>
        </p:txBody>
      </p:sp>
      <p:cxnSp>
        <p:nvCxnSpPr>
          <p:cNvPr id="93" name="Rechte verbindingslijn 92">
            <a:extLst>
              <a:ext uri="{FF2B5EF4-FFF2-40B4-BE49-F238E27FC236}">
                <a16:creationId xmlns:a16="http://schemas.microsoft.com/office/drawing/2014/main" id="{EDC7D693-A006-4E34-9D81-8017D11DC7A6}"/>
              </a:ext>
            </a:extLst>
          </p:cNvPr>
          <p:cNvCxnSpPr>
            <a:cxnSpLocks/>
            <a:stCxn id="115" idx="1"/>
          </p:cNvCxnSpPr>
          <p:nvPr/>
        </p:nvCxnSpPr>
        <p:spPr>
          <a:xfrm flipH="1">
            <a:off x="5729112" y="2762674"/>
            <a:ext cx="1409500" cy="64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4" name="Afgeronde rechthoek 39">
            <a:extLst>
              <a:ext uri="{FF2B5EF4-FFF2-40B4-BE49-F238E27FC236}">
                <a16:creationId xmlns:a16="http://schemas.microsoft.com/office/drawing/2014/main" id="{458E2223-2E92-42AB-B8E1-B1EFE3C05E84}"/>
              </a:ext>
            </a:extLst>
          </p:cNvPr>
          <p:cNvSpPr/>
          <p:nvPr/>
        </p:nvSpPr>
        <p:spPr>
          <a:xfrm>
            <a:off x="101128" y="4150334"/>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Metingen van energietransport en -netten beschikbaar krijgen</a:t>
            </a:r>
          </a:p>
        </p:txBody>
      </p:sp>
      <p:sp>
        <p:nvSpPr>
          <p:cNvPr id="96" name="Afgeronde rechthoek 20">
            <a:extLst>
              <a:ext uri="{FF2B5EF4-FFF2-40B4-BE49-F238E27FC236}">
                <a16:creationId xmlns:a16="http://schemas.microsoft.com/office/drawing/2014/main" id="{E2E528DA-63FB-4014-B656-800DDCA46DEF}"/>
              </a:ext>
            </a:extLst>
          </p:cNvPr>
          <p:cNvSpPr/>
          <p:nvPr/>
        </p:nvSpPr>
        <p:spPr>
          <a:xfrm>
            <a:off x="944415" y="591866"/>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.1. Klanten bedienen en relaties onderhouden</a:t>
            </a:r>
          </a:p>
        </p:txBody>
      </p:sp>
      <p:sp>
        <p:nvSpPr>
          <p:cNvPr id="97" name="Afgeronde rechthoek 26">
            <a:extLst>
              <a:ext uri="{FF2B5EF4-FFF2-40B4-BE49-F238E27FC236}">
                <a16:creationId xmlns:a16="http://schemas.microsoft.com/office/drawing/2014/main" id="{DE2072D4-9CC1-4546-ACAB-D5BC705C5112}"/>
              </a:ext>
            </a:extLst>
          </p:cNvPr>
          <p:cNvSpPr/>
          <p:nvPr/>
        </p:nvSpPr>
        <p:spPr>
          <a:xfrm>
            <a:off x="6998907" y="2819587"/>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Werkzaamheden faciliteren</a:t>
            </a:r>
          </a:p>
        </p:txBody>
      </p:sp>
      <p:sp>
        <p:nvSpPr>
          <p:cNvPr id="98" name="Afgeronde rechthoek 27">
            <a:extLst>
              <a:ext uri="{FF2B5EF4-FFF2-40B4-BE49-F238E27FC236}">
                <a16:creationId xmlns:a16="http://schemas.microsoft.com/office/drawing/2014/main" id="{76A967B9-623A-4ACC-B02D-9FDA5639538C}"/>
              </a:ext>
            </a:extLst>
          </p:cNvPr>
          <p:cNvSpPr/>
          <p:nvPr/>
        </p:nvSpPr>
        <p:spPr>
          <a:xfrm>
            <a:off x="6998907" y="2315688"/>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Werkzaamheden uitvoeren</a:t>
            </a:r>
          </a:p>
        </p:txBody>
      </p:sp>
      <p:sp>
        <p:nvSpPr>
          <p:cNvPr id="99" name="Afgeronde rechthoek 28">
            <a:extLst>
              <a:ext uri="{FF2B5EF4-FFF2-40B4-BE49-F238E27FC236}">
                <a16:creationId xmlns:a16="http://schemas.microsoft.com/office/drawing/2014/main" id="{ED266EF5-F820-4E6D-825C-67FEC339FBAA}"/>
              </a:ext>
            </a:extLst>
          </p:cNvPr>
          <p:cNvSpPr/>
          <p:nvPr/>
        </p:nvSpPr>
        <p:spPr>
          <a:xfrm>
            <a:off x="2700250" y="2303819"/>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Werkzaamheden-portfolio opstellen en onderhouden</a:t>
            </a:r>
          </a:p>
        </p:txBody>
      </p:sp>
      <p:sp>
        <p:nvSpPr>
          <p:cNvPr id="100" name="Afgeronde rechthoek 29">
            <a:extLst>
              <a:ext uri="{FF2B5EF4-FFF2-40B4-BE49-F238E27FC236}">
                <a16:creationId xmlns:a16="http://schemas.microsoft.com/office/drawing/2014/main" id="{AE471FB4-D26F-4186-BA51-4E18E9D2D669}"/>
              </a:ext>
            </a:extLst>
          </p:cNvPr>
          <p:cNvSpPr/>
          <p:nvPr/>
        </p:nvSpPr>
        <p:spPr>
          <a:xfrm>
            <a:off x="3632928" y="2317894"/>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Regievoeren over werkzaamheden</a:t>
            </a:r>
          </a:p>
        </p:txBody>
      </p:sp>
      <p:sp>
        <p:nvSpPr>
          <p:cNvPr id="101" name="Afgeronde rechthoek 34">
            <a:extLst>
              <a:ext uri="{FF2B5EF4-FFF2-40B4-BE49-F238E27FC236}">
                <a16:creationId xmlns:a16="http://schemas.microsoft.com/office/drawing/2014/main" id="{3897BA96-7D98-483C-BB23-D2EBB2C953EC}"/>
              </a:ext>
            </a:extLst>
          </p:cNvPr>
          <p:cNvSpPr/>
          <p:nvPr/>
        </p:nvSpPr>
        <p:spPr>
          <a:xfrm>
            <a:off x="41722" y="113768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103" name="Afgeronde rechthoek 37">
            <a:extLst>
              <a:ext uri="{FF2B5EF4-FFF2-40B4-BE49-F238E27FC236}">
                <a16:creationId xmlns:a16="http://schemas.microsoft.com/office/drawing/2014/main" id="{02446241-266B-49B5-A801-8CED473586FC}"/>
              </a:ext>
            </a:extLst>
          </p:cNvPr>
          <p:cNvSpPr/>
          <p:nvPr/>
        </p:nvSpPr>
        <p:spPr>
          <a:xfrm>
            <a:off x="49342" y="1634171"/>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Energienetten instandhouden</a:t>
            </a:r>
          </a:p>
        </p:txBody>
      </p:sp>
      <p:sp>
        <p:nvSpPr>
          <p:cNvPr id="106" name="Afgeronde rechthoek 32">
            <a:extLst>
              <a:ext uri="{FF2B5EF4-FFF2-40B4-BE49-F238E27FC236}">
                <a16:creationId xmlns:a16="http://schemas.microsoft.com/office/drawing/2014/main" id="{53C1685D-A677-4B0A-B25D-B89A10DAA1DE}"/>
              </a:ext>
            </a:extLst>
          </p:cNvPr>
          <p:cNvSpPr/>
          <p:nvPr/>
        </p:nvSpPr>
        <p:spPr>
          <a:xfrm>
            <a:off x="3196046"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107" name="Afgeronde rechthoek 30">
            <a:extLst>
              <a:ext uri="{FF2B5EF4-FFF2-40B4-BE49-F238E27FC236}">
                <a16:creationId xmlns:a16="http://schemas.microsoft.com/office/drawing/2014/main" id="{146E3B2C-6ACC-41E7-AC42-B5CA9358AB01}"/>
              </a:ext>
            </a:extLst>
          </p:cNvPr>
          <p:cNvSpPr/>
          <p:nvPr/>
        </p:nvSpPr>
        <p:spPr>
          <a:xfrm>
            <a:off x="4146761"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108" name="Ovaal 107">
            <a:extLst>
              <a:ext uri="{FF2B5EF4-FFF2-40B4-BE49-F238E27FC236}">
                <a16:creationId xmlns:a16="http://schemas.microsoft.com/office/drawing/2014/main" id="{1F083666-3CF4-4C66-AD32-41E590C372ED}"/>
              </a:ext>
            </a:extLst>
          </p:cNvPr>
          <p:cNvSpPr/>
          <p:nvPr/>
        </p:nvSpPr>
        <p:spPr>
          <a:xfrm>
            <a:off x="1770836" y="50529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109" name="Ovaal 108">
            <a:extLst>
              <a:ext uri="{FF2B5EF4-FFF2-40B4-BE49-F238E27FC236}">
                <a16:creationId xmlns:a16="http://schemas.microsoft.com/office/drawing/2014/main" id="{CB2CBE5F-4A95-451E-9B6C-E83AE83A0A37}"/>
              </a:ext>
            </a:extLst>
          </p:cNvPr>
          <p:cNvSpPr/>
          <p:nvPr/>
        </p:nvSpPr>
        <p:spPr>
          <a:xfrm>
            <a:off x="943370" y="4246885"/>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111" name="Ovaal 110">
            <a:extLst>
              <a:ext uri="{FF2B5EF4-FFF2-40B4-BE49-F238E27FC236}">
                <a16:creationId xmlns:a16="http://schemas.microsoft.com/office/drawing/2014/main" id="{2F848C6D-1998-4644-AC7B-97E12FE5933D}"/>
              </a:ext>
            </a:extLst>
          </p:cNvPr>
          <p:cNvSpPr/>
          <p:nvPr/>
        </p:nvSpPr>
        <p:spPr>
          <a:xfrm>
            <a:off x="2126992" y="2678303"/>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112" name="Ovaal 111">
            <a:extLst>
              <a:ext uri="{FF2B5EF4-FFF2-40B4-BE49-F238E27FC236}">
                <a16:creationId xmlns:a16="http://schemas.microsoft.com/office/drawing/2014/main" id="{06A28DEE-93C3-4781-ADE3-4485B9A34005}"/>
              </a:ext>
            </a:extLst>
          </p:cNvPr>
          <p:cNvSpPr/>
          <p:nvPr/>
        </p:nvSpPr>
        <p:spPr>
          <a:xfrm>
            <a:off x="2998354" y="268663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113" name="Stroomdiagram: Scheidingslijn 112">
            <a:extLst>
              <a:ext uri="{FF2B5EF4-FFF2-40B4-BE49-F238E27FC236}">
                <a16:creationId xmlns:a16="http://schemas.microsoft.com/office/drawing/2014/main" id="{E7886ED3-128F-4237-A113-AF28D87E8BA7}"/>
              </a:ext>
            </a:extLst>
          </p:cNvPr>
          <p:cNvSpPr/>
          <p:nvPr/>
        </p:nvSpPr>
        <p:spPr>
          <a:xfrm rot="16200000">
            <a:off x="685690" y="1538288"/>
            <a:ext cx="532175" cy="153851"/>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cxnSp>
        <p:nvCxnSpPr>
          <p:cNvPr id="114" name="Rechte verbindingslijn 113">
            <a:extLst>
              <a:ext uri="{FF2B5EF4-FFF2-40B4-BE49-F238E27FC236}">
                <a16:creationId xmlns:a16="http://schemas.microsoft.com/office/drawing/2014/main" id="{44FD72E3-8ED9-4D0D-81D3-03EAF5D6E7DE}"/>
              </a:ext>
            </a:extLst>
          </p:cNvPr>
          <p:cNvCxnSpPr>
            <a:cxnSpLocks/>
            <a:stCxn id="111" idx="2"/>
          </p:cNvCxnSpPr>
          <p:nvPr/>
        </p:nvCxnSpPr>
        <p:spPr>
          <a:xfrm flipH="1" flipV="1">
            <a:off x="1188413" y="2758844"/>
            <a:ext cx="938579" cy="459"/>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5" name="Stroomdiagram: Scheidingslijn 114">
            <a:extLst>
              <a:ext uri="{FF2B5EF4-FFF2-40B4-BE49-F238E27FC236}">
                <a16:creationId xmlns:a16="http://schemas.microsoft.com/office/drawing/2014/main" id="{8CACB875-5F6A-42E9-9BBE-5EF3D5A92505}"/>
              </a:ext>
            </a:extLst>
          </p:cNvPr>
          <p:cNvSpPr/>
          <p:nvPr/>
        </p:nvSpPr>
        <p:spPr>
          <a:xfrm>
            <a:off x="7138611" y="2681674"/>
            <a:ext cx="629349"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117" name="Stroomdiagram: Scheidingslijn 116">
            <a:extLst>
              <a:ext uri="{FF2B5EF4-FFF2-40B4-BE49-F238E27FC236}">
                <a16:creationId xmlns:a16="http://schemas.microsoft.com/office/drawing/2014/main" id="{5C329355-A99B-4C87-BCF0-68680815C51B}"/>
              </a:ext>
            </a:extLst>
          </p:cNvPr>
          <p:cNvSpPr/>
          <p:nvPr/>
        </p:nvSpPr>
        <p:spPr>
          <a:xfrm>
            <a:off x="3841674" y="2682319"/>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124" name="Rechte verbindingslijn 123">
            <a:extLst>
              <a:ext uri="{FF2B5EF4-FFF2-40B4-BE49-F238E27FC236}">
                <a16:creationId xmlns:a16="http://schemas.microsoft.com/office/drawing/2014/main" id="{FF0299B5-77CF-4F89-8229-7EC12522EB4B}"/>
              </a:ext>
            </a:extLst>
          </p:cNvPr>
          <p:cNvCxnSpPr>
            <a:cxnSpLocks/>
            <a:stCxn id="109" idx="0"/>
          </p:cNvCxnSpPr>
          <p:nvPr/>
        </p:nvCxnSpPr>
        <p:spPr>
          <a:xfrm flipH="1" flipV="1">
            <a:off x="1020814" y="3744937"/>
            <a:ext cx="3556" cy="50194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5A9F817D-B892-4894-844B-1F13F2B2ADF7}"/>
              </a:ext>
            </a:extLst>
          </p:cNvPr>
          <p:cNvCxnSpPr>
            <a:cxnSpLocks/>
          </p:cNvCxnSpPr>
          <p:nvPr/>
        </p:nvCxnSpPr>
        <p:spPr>
          <a:xfrm>
            <a:off x="1020814" y="2895566"/>
            <a:ext cx="0" cy="849371"/>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BB6C3B03-68E4-4A49-8103-D2B166CAB678}"/>
              </a:ext>
            </a:extLst>
          </p:cNvPr>
          <p:cNvCxnSpPr>
            <a:cxnSpLocks/>
          </p:cNvCxnSpPr>
          <p:nvPr/>
        </p:nvCxnSpPr>
        <p:spPr>
          <a:xfrm flipH="1">
            <a:off x="1031931" y="2751383"/>
            <a:ext cx="146878" cy="14418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7D02683B-CEF2-43C8-8F64-FCECB139FE56}"/>
              </a:ext>
            </a:extLst>
          </p:cNvPr>
          <p:cNvCxnSpPr>
            <a:cxnSpLocks/>
            <a:stCxn id="117" idx="1"/>
            <a:endCxn id="112" idx="6"/>
          </p:cNvCxnSpPr>
          <p:nvPr/>
        </p:nvCxnSpPr>
        <p:spPr>
          <a:xfrm flipH="1">
            <a:off x="3160354" y="2763319"/>
            <a:ext cx="681320" cy="4317"/>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C4A82764-5ED8-4B05-95BA-7096E83608DC}"/>
              </a:ext>
            </a:extLst>
          </p:cNvPr>
          <p:cNvCxnSpPr>
            <a:cxnSpLocks/>
            <a:endCxn id="117" idx="3"/>
          </p:cNvCxnSpPr>
          <p:nvPr/>
        </p:nvCxnSpPr>
        <p:spPr>
          <a:xfrm flipH="1">
            <a:off x="4488779" y="2763319"/>
            <a:ext cx="1240333"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365C742-9C5C-42D4-A690-C1231AAFD289}"/>
              </a:ext>
            </a:extLst>
          </p:cNvPr>
          <p:cNvCxnSpPr>
            <a:cxnSpLocks/>
            <a:stCxn id="113" idx="1"/>
          </p:cNvCxnSpPr>
          <p:nvPr/>
        </p:nvCxnSpPr>
        <p:spPr>
          <a:xfrm flipH="1">
            <a:off x="949062" y="1881301"/>
            <a:ext cx="2716" cy="61221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341E3B87-1CB0-430D-B331-4CB8D1874346}"/>
              </a:ext>
            </a:extLst>
          </p:cNvPr>
          <p:cNvCxnSpPr>
            <a:cxnSpLocks/>
          </p:cNvCxnSpPr>
          <p:nvPr/>
        </p:nvCxnSpPr>
        <p:spPr>
          <a:xfrm flipH="1" flipV="1">
            <a:off x="943370" y="2489302"/>
            <a:ext cx="262163" cy="26760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EAAC79A-CE02-4A2C-937A-289935C5568D}"/>
              </a:ext>
            </a:extLst>
          </p:cNvPr>
          <p:cNvCxnSpPr>
            <a:cxnSpLocks/>
          </p:cNvCxnSpPr>
          <p:nvPr/>
        </p:nvCxnSpPr>
        <p:spPr>
          <a:xfrm flipV="1">
            <a:off x="6291660" y="1124888"/>
            <a:ext cx="1" cy="149821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C8DE58C4-AD89-4EEC-B4BE-FA579F576D67}"/>
              </a:ext>
            </a:extLst>
          </p:cNvPr>
          <p:cNvCxnSpPr>
            <a:cxnSpLocks/>
            <a:stCxn id="108" idx="6"/>
          </p:cNvCxnSpPr>
          <p:nvPr/>
        </p:nvCxnSpPr>
        <p:spPr>
          <a:xfrm>
            <a:off x="1932836" y="586298"/>
            <a:ext cx="3678844"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82DC3C31-A4E7-46D5-9F4D-79B94090F404}"/>
              </a:ext>
            </a:extLst>
          </p:cNvPr>
          <p:cNvCxnSpPr>
            <a:cxnSpLocks/>
          </p:cNvCxnSpPr>
          <p:nvPr/>
        </p:nvCxnSpPr>
        <p:spPr>
          <a:xfrm>
            <a:off x="5611679" y="577824"/>
            <a:ext cx="683607" cy="547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B6DE37E7-383D-4EA8-9064-B1F82D38FF38}"/>
              </a:ext>
            </a:extLst>
          </p:cNvPr>
          <p:cNvCxnSpPr>
            <a:cxnSpLocks/>
          </p:cNvCxnSpPr>
          <p:nvPr/>
        </p:nvCxnSpPr>
        <p:spPr>
          <a:xfrm flipH="1">
            <a:off x="6154062" y="2609582"/>
            <a:ext cx="146878" cy="14418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4" name="Afgeronde rechthoek 36">
            <a:extLst>
              <a:ext uri="{FF2B5EF4-FFF2-40B4-BE49-F238E27FC236}">
                <a16:creationId xmlns:a16="http://schemas.microsoft.com/office/drawing/2014/main" id="{D2EB3A52-1522-4ABF-B45E-378CAD3F76BD}"/>
              </a:ext>
            </a:extLst>
          </p:cNvPr>
          <p:cNvSpPr/>
          <p:nvPr/>
        </p:nvSpPr>
        <p:spPr>
          <a:xfrm>
            <a:off x="1766694" y="230030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cxnSp>
        <p:nvCxnSpPr>
          <p:cNvPr id="51" name="Rechte verbindingslijn 50">
            <a:extLst>
              <a:ext uri="{FF2B5EF4-FFF2-40B4-BE49-F238E27FC236}">
                <a16:creationId xmlns:a16="http://schemas.microsoft.com/office/drawing/2014/main" id="{ECEF30C8-3E10-416E-BF8B-A2E1D1D7F38B}"/>
              </a:ext>
            </a:extLst>
          </p:cNvPr>
          <p:cNvCxnSpPr>
            <a:cxnSpLocks/>
            <a:stCxn id="112" idx="2"/>
            <a:endCxn id="111" idx="6"/>
          </p:cNvCxnSpPr>
          <p:nvPr/>
        </p:nvCxnSpPr>
        <p:spPr>
          <a:xfrm flipH="1" flipV="1">
            <a:off x="2288992" y="2759303"/>
            <a:ext cx="709362" cy="833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6" name="Titel 1">
            <a:extLst>
              <a:ext uri="{FF2B5EF4-FFF2-40B4-BE49-F238E27FC236}">
                <a16:creationId xmlns:a16="http://schemas.microsoft.com/office/drawing/2014/main" id="{52F1498D-EE2D-418F-B730-CCAA479F7D5C}"/>
              </a:ext>
            </a:extLst>
          </p:cNvPr>
          <p:cNvSpPr txBox="1">
            <a:spLocks/>
          </p:cNvSpPr>
          <p:nvPr/>
        </p:nvSpPr>
        <p:spPr>
          <a:xfrm>
            <a:off x="534350" y="1666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45" name="Afgeronde rechthoek 25">
            <a:extLst>
              <a:ext uri="{FF2B5EF4-FFF2-40B4-BE49-F238E27FC236}">
                <a16:creationId xmlns:a16="http://schemas.microsoft.com/office/drawing/2014/main" id="{7A5A8E1F-21D9-4DE8-88B6-65C8F667D53F}"/>
              </a:ext>
            </a:extLst>
          </p:cNvPr>
          <p:cNvSpPr/>
          <p:nvPr/>
        </p:nvSpPr>
        <p:spPr>
          <a:xfrm>
            <a:off x="6711107" y="3685073"/>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.4. Inkomstenverlies beperken</a:t>
            </a:r>
          </a:p>
        </p:txBody>
      </p:sp>
      <p:cxnSp>
        <p:nvCxnSpPr>
          <p:cNvPr id="49" name="Rechte verbindingslijn 48">
            <a:extLst>
              <a:ext uri="{FF2B5EF4-FFF2-40B4-BE49-F238E27FC236}">
                <a16:creationId xmlns:a16="http://schemas.microsoft.com/office/drawing/2014/main" id="{6C5235FE-C846-4F29-9762-898708BBA670}"/>
              </a:ext>
            </a:extLst>
          </p:cNvPr>
          <p:cNvCxnSpPr>
            <a:cxnSpLocks/>
          </p:cNvCxnSpPr>
          <p:nvPr/>
        </p:nvCxnSpPr>
        <p:spPr>
          <a:xfrm flipH="1" flipV="1">
            <a:off x="8035261" y="2754934"/>
            <a:ext cx="109536" cy="10710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3D46008F-4690-4FD3-87AA-4AE5E961901A}"/>
              </a:ext>
            </a:extLst>
          </p:cNvPr>
          <p:cNvCxnSpPr>
            <a:cxnSpLocks/>
          </p:cNvCxnSpPr>
          <p:nvPr/>
        </p:nvCxnSpPr>
        <p:spPr>
          <a:xfrm flipH="1" flipV="1">
            <a:off x="8133901" y="2827188"/>
            <a:ext cx="10921" cy="58791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EC485F05-C91E-4D81-8141-B0B99E476842}"/>
              </a:ext>
            </a:extLst>
          </p:cNvPr>
          <p:cNvCxnSpPr>
            <a:cxnSpLocks/>
          </p:cNvCxnSpPr>
          <p:nvPr/>
        </p:nvCxnSpPr>
        <p:spPr>
          <a:xfrm flipV="1">
            <a:off x="7767960" y="2761604"/>
            <a:ext cx="282562" cy="10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3" name="Ovaal 52">
            <a:extLst>
              <a:ext uri="{FF2B5EF4-FFF2-40B4-BE49-F238E27FC236}">
                <a16:creationId xmlns:a16="http://schemas.microsoft.com/office/drawing/2014/main" id="{933514FD-CAA1-460A-85B9-9866670472C3}"/>
              </a:ext>
            </a:extLst>
          </p:cNvPr>
          <p:cNvSpPr/>
          <p:nvPr/>
        </p:nvSpPr>
        <p:spPr>
          <a:xfrm>
            <a:off x="7557334" y="378310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cxnSp>
        <p:nvCxnSpPr>
          <p:cNvPr id="54" name="Rechte verbindingslijn 53">
            <a:extLst>
              <a:ext uri="{FF2B5EF4-FFF2-40B4-BE49-F238E27FC236}">
                <a16:creationId xmlns:a16="http://schemas.microsoft.com/office/drawing/2014/main" id="{205586A2-54A8-4ED6-A815-E9F232697892}"/>
              </a:ext>
            </a:extLst>
          </p:cNvPr>
          <p:cNvCxnSpPr>
            <a:cxnSpLocks/>
            <a:stCxn id="53" idx="7"/>
          </p:cNvCxnSpPr>
          <p:nvPr/>
        </p:nvCxnSpPr>
        <p:spPr>
          <a:xfrm flipV="1">
            <a:off x="7695610" y="3415100"/>
            <a:ext cx="449187" cy="39173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 name="Tijdelijke aanduiding voor tekst 2">
            <a:extLst>
              <a:ext uri="{FF2B5EF4-FFF2-40B4-BE49-F238E27FC236}">
                <a16:creationId xmlns:a16="http://schemas.microsoft.com/office/drawing/2014/main" id="{E18E8BF5-AA78-400A-671B-6F51B083B748}"/>
              </a:ext>
            </a:extLst>
          </p:cNvPr>
          <p:cNvSpPr txBox="1">
            <a:spLocks/>
          </p:cNvSpPr>
          <p:nvPr/>
        </p:nvSpPr>
        <p:spPr>
          <a:xfrm>
            <a:off x="551990" y="30083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P.D.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Instandhouden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van energienetten - Onderhoud</a:t>
            </a:r>
          </a:p>
        </p:txBody>
      </p:sp>
    </p:spTree>
    <p:extLst>
      <p:ext uri="{BB962C8B-B14F-4D97-AF65-F5344CB8AC3E}">
        <p14:creationId xmlns:p14="http://schemas.microsoft.com/office/powerpoint/2010/main" val="2722600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D3DC1759-3ECB-4E66-BDAD-216C890143C1}"/>
              </a:ext>
            </a:extLst>
          </p:cNvPr>
          <p:cNvSpPr txBox="1">
            <a:spLocks/>
          </p:cNvSpPr>
          <p:nvPr/>
        </p:nvSpPr>
        <p:spPr>
          <a:xfrm>
            <a:off x="535676" y="396000"/>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Inhoud presentatie: het </a:t>
            </a:r>
            <a:r>
              <a:rPr lang="nl-NL" sz="2100" err="1">
                <a:solidFill>
                  <a:srgbClr val="821E7D"/>
                </a:solidFill>
                <a:latin typeface="Microsoft JhengHei Light"/>
              </a:rPr>
              <a:t>NBility</a:t>
            </a:r>
            <a:r>
              <a:rPr lang="nl-NL" sz="2100">
                <a:solidFill>
                  <a:srgbClr val="821E7D"/>
                </a:solidFill>
                <a:latin typeface="Microsoft JhengHei Light"/>
              </a:rPr>
              <a:t> model</a:t>
            </a:r>
          </a:p>
          <a:p>
            <a:pPr defTabSz="685814">
              <a:lnSpc>
                <a:spcPts val="2100"/>
              </a:lnSpc>
              <a:defRPr/>
            </a:pPr>
            <a:endParaRPr lang="nl-NL" sz="2100">
              <a:solidFill>
                <a:srgbClr val="821E7D"/>
              </a:solidFill>
              <a:latin typeface="Microsoft JhengHei Light"/>
            </a:endParaRPr>
          </a:p>
        </p:txBody>
      </p:sp>
      <p:sp>
        <p:nvSpPr>
          <p:cNvPr id="6" name="Tijdelijke aanduiding voor inhoud 5">
            <a:extLst>
              <a:ext uri="{FF2B5EF4-FFF2-40B4-BE49-F238E27FC236}">
                <a16:creationId xmlns:a16="http://schemas.microsoft.com/office/drawing/2014/main" id="{C113AC2B-AF31-48D7-8C57-4A714F53A4F6}"/>
              </a:ext>
            </a:extLst>
          </p:cNvPr>
          <p:cNvSpPr txBox="1">
            <a:spLocks/>
          </p:cNvSpPr>
          <p:nvPr/>
        </p:nvSpPr>
        <p:spPr>
          <a:xfrm>
            <a:off x="513000" y="1137031"/>
            <a:ext cx="8032044" cy="3767153"/>
          </a:xfrm>
          <a:prstGeom prst="rect">
            <a:avLst/>
          </a:prstGeom>
        </p:spPr>
        <p:txBody>
          <a:bodyPr/>
          <a:lstStyle>
            <a:lvl1pPr marL="306000" indent="-306000" algn="l" defTabSz="914400" rtl="0" eaLnBrk="1" latinLnBrk="0" hangingPunct="1">
              <a:lnSpc>
                <a:spcPct val="100000"/>
              </a:lnSpc>
              <a:spcBef>
                <a:spcPts val="0"/>
              </a:spcBef>
              <a:spcAft>
                <a:spcPts val="1200"/>
              </a:spcAft>
              <a:buClr>
                <a:schemeClr val="tx2"/>
              </a:buClr>
              <a:buFont typeface="Wingdings" charset="2"/>
              <a:buChar char="§"/>
              <a:tabLst/>
              <a:defRPr sz="2400" kern="1200">
                <a:solidFill>
                  <a:schemeClr val="tx1"/>
                </a:solidFill>
                <a:latin typeface="+mn-lt"/>
                <a:ea typeface="+mn-ea"/>
                <a:cs typeface="+mn-cs"/>
              </a:defRPr>
            </a:lvl1pPr>
            <a:lvl2pPr marL="666000" indent="-306000" algn="l" defTabSz="914400" rtl="0" eaLnBrk="1" latinLnBrk="0" hangingPunct="1">
              <a:lnSpc>
                <a:spcPct val="120000"/>
              </a:lnSpc>
              <a:spcBef>
                <a:spcPts val="0"/>
              </a:spcBef>
              <a:spcAft>
                <a:spcPts val="1000"/>
              </a:spcAft>
              <a:buClr>
                <a:schemeClr val="accent1"/>
              </a:buClr>
              <a:buFont typeface="Wingdings" charset="2"/>
              <a:buChar char="§"/>
              <a:tabLst>
                <a:tab pos="390525" algn="l"/>
              </a:tabLst>
              <a:defRPr sz="2000" kern="1200">
                <a:solidFill>
                  <a:schemeClr val="tx1"/>
                </a:solidFill>
                <a:latin typeface="+mn-lt"/>
                <a:ea typeface="+mn-ea"/>
                <a:cs typeface="+mn-cs"/>
              </a:defRPr>
            </a:lvl2pPr>
            <a:lvl3pPr marL="1026000" indent="-306000" algn="l" defTabSz="914400" rtl="0" eaLnBrk="1" latinLnBrk="0" hangingPunct="1">
              <a:lnSpc>
                <a:spcPct val="120000"/>
              </a:lnSpc>
              <a:spcBef>
                <a:spcPts val="0"/>
              </a:spcBef>
              <a:spcAft>
                <a:spcPts val="900"/>
              </a:spcAft>
              <a:buClr>
                <a:schemeClr val="accent3"/>
              </a:buClr>
              <a:buFont typeface="Wingdings" charset="2"/>
              <a:buChar char="§"/>
              <a:tabLst/>
              <a:defRPr sz="1800" kern="1200">
                <a:solidFill>
                  <a:schemeClr val="tx1"/>
                </a:solidFill>
                <a:latin typeface="+mn-lt"/>
                <a:ea typeface="+mn-ea"/>
                <a:cs typeface="+mn-cs"/>
              </a:defRPr>
            </a:lvl3pPr>
            <a:lvl4pPr marL="1386000" indent="-306000" algn="l" defTabSz="914400" rtl="0" eaLnBrk="1" latinLnBrk="0" hangingPunct="1">
              <a:lnSpc>
                <a:spcPct val="120000"/>
              </a:lnSpc>
              <a:spcBef>
                <a:spcPts val="0"/>
              </a:spcBef>
              <a:spcAft>
                <a:spcPts val="900"/>
              </a:spcAft>
              <a:buClr>
                <a:schemeClr val="tx1"/>
              </a:buClr>
              <a:buFont typeface="Wingdings" charset="2"/>
              <a:buChar char="§"/>
              <a:tabLst/>
              <a:defRPr sz="1600" kern="1200">
                <a:solidFill>
                  <a:schemeClr val="tx1"/>
                </a:solidFill>
                <a:latin typeface="+mn-lt"/>
                <a:ea typeface="+mn-ea"/>
                <a:cs typeface="+mn-cs"/>
              </a:defRPr>
            </a:lvl4pPr>
            <a:lvl5pPr marL="1746000" indent="-306000" algn="l" defTabSz="914400" rtl="0" eaLnBrk="1" latinLnBrk="0" hangingPunct="1">
              <a:lnSpc>
                <a:spcPct val="120000"/>
              </a:lnSpc>
              <a:spcBef>
                <a:spcPts val="0"/>
              </a:spcBef>
              <a:spcAft>
                <a:spcPts val="800"/>
              </a:spcAft>
              <a:buClr>
                <a:schemeClr val="tx1"/>
              </a:buClr>
              <a:buFont typeface="Wingdings"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Aft>
                <a:spcPts val="450"/>
              </a:spcAft>
            </a:pPr>
            <a:r>
              <a:rPr lang="nl-NL" sz="1200">
                <a:solidFill>
                  <a:srgbClr val="605B9D"/>
                </a:solidFill>
                <a:latin typeface="Microsoft JhengHei Light" panose="020B0304030504040204" pitchFamily="34" charset="-120"/>
                <a:ea typeface="Microsoft JhengHei Light" panose="020B0304030504040204" pitchFamily="34" charset="-120"/>
              </a:rPr>
              <a:t>Deze presentatie bevat het NBility model bestaande uit de Business </a:t>
            </a:r>
            <a:r>
              <a:rPr lang="nl-NL" sz="1200" err="1">
                <a:solidFill>
                  <a:srgbClr val="605B9D"/>
                </a:solidFill>
                <a:latin typeface="Microsoft JhengHei Light" panose="020B0304030504040204" pitchFamily="34" charset="-120"/>
                <a:ea typeface="Microsoft JhengHei Light" panose="020B0304030504040204" pitchFamily="34" charset="-120"/>
              </a:rPr>
              <a:t>capabilities</a:t>
            </a:r>
            <a:r>
              <a:rPr lang="nl-NL" sz="1200">
                <a:solidFill>
                  <a:srgbClr val="605B9D"/>
                </a:solidFill>
                <a:latin typeface="Microsoft JhengHei Light" panose="020B0304030504040204" pitchFamily="34" charset="-120"/>
                <a:ea typeface="Microsoft JhengHei Light" panose="020B0304030504040204" pitchFamily="34" charset="-120"/>
              </a:rPr>
              <a:t>, de Waardestromen en de Bedrijfsobjecten van een Netbeheerder.</a:t>
            </a:r>
          </a:p>
          <a:p>
            <a:pPr lvl="1">
              <a:spcAft>
                <a:spcPts val="450"/>
              </a:spcAft>
            </a:pPr>
            <a:r>
              <a:rPr lang="nl-NL" sz="1100">
                <a:solidFill>
                  <a:srgbClr val="605B9D"/>
                </a:solidFill>
                <a:latin typeface="Microsoft JhengHei Light" panose="020B0304030504040204" pitchFamily="34" charset="-120"/>
                <a:ea typeface="Microsoft JhengHei Light" panose="020B0304030504040204" pitchFamily="34" charset="-120"/>
              </a:rPr>
              <a:t>Deze presentatie bevat animaties.</a:t>
            </a:r>
          </a:p>
          <a:p>
            <a:pPr>
              <a:spcAft>
                <a:spcPts val="450"/>
              </a:spcAft>
            </a:pPr>
            <a:endParaRPr lang="nl-NL" sz="1200">
              <a:solidFill>
                <a:srgbClr val="605B9D"/>
              </a:solidFill>
              <a:latin typeface="Microsoft JhengHei Light" panose="020B0304030504040204" pitchFamily="34" charset="-120"/>
              <a:ea typeface="Microsoft JhengHei Light" panose="020B0304030504040204" pitchFamily="34" charset="-120"/>
            </a:endParaRPr>
          </a:p>
          <a:p>
            <a:pPr>
              <a:spcAft>
                <a:spcPts val="450"/>
              </a:spcAft>
            </a:pPr>
            <a:r>
              <a:rPr lang="nl-NL" sz="1200">
                <a:solidFill>
                  <a:srgbClr val="605B9D"/>
                </a:solidFill>
                <a:latin typeface="Microsoft JhengHei Light" panose="020B0304030504040204" pitchFamily="34" charset="-120"/>
                <a:ea typeface="Microsoft JhengHei Light" panose="020B0304030504040204" pitchFamily="34" charset="-120"/>
              </a:rPr>
              <a:t>Voor nadere toelichting zie: ‘Introductiepresentatie NBility 2.1’met</a:t>
            </a:r>
          </a:p>
          <a:p>
            <a:pPr lvl="1">
              <a:spcAft>
                <a:spcPts val="450"/>
              </a:spcAft>
            </a:pPr>
            <a:r>
              <a:rPr lang="nl-NL" sz="1100">
                <a:solidFill>
                  <a:srgbClr val="605B9D"/>
                </a:solidFill>
                <a:latin typeface="Microsoft JhengHei Light" panose="020B0304030504040204" pitchFamily="34" charset="-120"/>
                <a:ea typeface="Microsoft JhengHei Light" panose="020B0304030504040204" pitchFamily="34" charset="-120"/>
              </a:rPr>
              <a:t>Uitleg wat het model is, </a:t>
            </a:r>
          </a:p>
          <a:p>
            <a:pPr lvl="1">
              <a:spcAft>
                <a:spcPts val="450"/>
              </a:spcAft>
            </a:pPr>
            <a:r>
              <a:rPr lang="nl-NL" sz="1100">
                <a:solidFill>
                  <a:srgbClr val="605B9D"/>
                </a:solidFill>
                <a:latin typeface="Microsoft JhengHei Light" panose="020B0304030504040204" pitchFamily="34" charset="-120"/>
                <a:ea typeface="Microsoft JhengHei Light" panose="020B0304030504040204" pitchFamily="34" charset="-120"/>
              </a:rPr>
              <a:t>Het beheer van het model inclusief contactpersonen</a:t>
            </a:r>
          </a:p>
          <a:p>
            <a:pPr lvl="1">
              <a:spcAft>
                <a:spcPts val="450"/>
              </a:spcAft>
            </a:pPr>
            <a:r>
              <a:rPr lang="nl-NL" sz="1100">
                <a:solidFill>
                  <a:srgbClr val="605B9D"/>
                </a:solidFill>
                <a:latin typeface="Microsoft JhengHei Light" panose="020B0304030504040204" pitchFamily="34" charset="-120"/>
                <a:ea typeface="Microsoft JhengHei Light" panose="020B0304030504040204" pitchFamily="34" charset="-120"/>
              </a:rPr>
              <a:t>De toegevoegde waarde van het model</a:t>
            </a:r>
          </a:p>
          <a:p>
            <a:pPr lvl="1">
              <a:spcAft>
                <a:spcPts val="450"/>
              </a:spcAft>
            </a:pPr>
            <a:r>
              <a:rPr lang="nl-NL" sz="1100">
                <a:solidFill>
                  <a:srgbClr val="605B9D"/>
                </a:solidFill>
                <a:latin typeface="Microsoft JhengHei Light" panose="020B0304030504040204" pitchFamily="34" charset="-120"/>
                <a:ea typeface="Microsoft JhengHei Light" panose="020B0304030504040204" pitchFamily="34" charset="-120"/>
              </a:rPr>
              <a:t>De veel voorkomende vragen en antwoorden.</a:t>
            </a:r>
          </a:p>
          <a:p>
            <a:pPr lvl="1">
              <a:spcAft>
                <a:spcPts val="450"/>
              </a:spcAft>
            </a:pPr>
            <a:endParaRPr lang="nl-NL" sz="1100">
              <a:solidFill>
                <a:srgbClr val="605B9D"/>
              </a:solidFill>
              <a:latin typeface="Microsoft JhengHei Light" panose="020B0304030504040204" pitchFamily="34" charset="-120"/>
              <a:ea typeface="Microsoft JhengHei Light" panose="020B0304030504040204" pitchFamily="34" charset="-120"/>
            </a:endParaRPr>
          </a:p>
          <a:p>
            <a:pPr>
              <a:spcAft>
                <a:spcPts val="450"/>
              </a:spcAft>
            </a:pPr>
            <a:r>
              <a:rPr lang="nl-NL" sz="1200">
                <a:solidFill>
                  <a:srgbClr val="605B9D"/>
                </a:solidFill>
                <a:latin typeface="Microsoft JhengHei Light" panose="020B0304030504040204" pitchFamily="34" charset="-120"/>
                <a:ea typeface="Microsoft JhengHei Light" panose="020B0304030504040204" pitchFamily="34" charset="-120"/>
              </a:rPr>
              <a:t>De omschrijvingen van de business </a:t>
            </a:r>
            <a:r>
              <a:rPr lang="nl-NL" sz="1200" err="1">
                <a:solidFill>
                  <a:srgbClr val="605B9D"/>
                </a:solidFill>
                <a:latin typeface="Microsoft JhengHei Light" panose="020B0304030504040204" pitchFamily="34" charset="-120"/>
                <a:ea typeface="Microsoft JhengHei Light" panose="020B0304030504040204" pitchFamily="34" charset="-120"/>
              </a:rPr>
              <a:t>capabilities</a:t>
            </a:r>
            <a:r>
              <a:rPr lang="nl-NL" sz="1200">
                <a:solidFill>
                  <a:srgbClr val="605B9D"/>
                </a:solidFill>
                <a:latin typeface="Microsoft JhengHei Light" panose="020B0304030504040204" pitchFamily="34" charset="-120"/>
                <a:ea typeface="Microsoft JhengHei Light" panose="020B0304030504040204" pitchFamily="34" charset="-120"/>
              </a:rPr>
              <a:t>, business objecten en Engelse vertaling zijn opgenomen in </a:t>
            </a:r>
            <a:r>
              <a:rPr lang="nl-NL" sz="1200" err="1">
                <a:solidFill>
                  <a:srgbClr val="605B9D"/>
                </a:solidFill>
                <a:latin typeface="Microsoft JhengHei Light" panose="020B0304030504040204" pitchFamily="34" charset="-120"/>
                <a:ea typeface="Microsoft JhengHei Light" panose="020B0304030504040204" pitchFamily="34" charset="-120"/>
              </a:rPr>
              <a:t>excel</a:t>
            </a:r>
            <a:r>
              <a:rPr lang="nl-NL" sz="1200">
                <a:solidFill>
                  <a:srgbClr val="605B9D"/>
                </a:solidFill>
                <a:latin typeface="Microsoft JhengHei Light" panose="020B0304030504040204" pitchFamily="34" charset="-120"/>
                <a:ea typeface="Microsoft JhengHei Light" panose="020B0304030504040204" pitchFamily="34" charset="-120"/>
              </a:rPr>
              <a:t> bestand ‘NBility 2.1’</a:t>
            </a:r>
          </a:p>
          <a:p>
            <a:pPr>
              <a:spcAft>
                <a:spcPts val="450"/>
              </a:spcAft>
            </a:pPr>
            <a:endParaRPr lang="nl-NL" sz="1200">
              <a:solidFill>
                <a:srgbClr val="605B9D"/>
              </a:solidFill>
              <a:latin typeface="Microsoft JhengHei Light" panose="020B0304030504040204" pitchFamily="34" charset="-120"/>
              <a:ea typeface="Microsoft JhengHei Light" panose="020B0304030504040204" pitchFamily="34" charset="-120"/>
            </a:endParaRPr>
          </a:p>
          <a:p>
            <a:pPr>
              <a:spcAft>
                <a:spcPts val="450"/>
              </a:spcAft>
            </a:pPr>
            <a:r>
              <a:rPr lang="nl-NL" sz="1200">
                <a:solidFill>
                  <a:srgbClr val="605B9D"/>
                </a:solidFill>
                <a:latin typeface="Microsoft JhengHei Light" panose="020B0304030504040204" pitchFamily="34" charset="-120"/>
                <a:ea typeface="Microsoft JhengHei Light" panose="020B0304030504040204" pitchFamily="34" charset="-120"/>
              </a:rPr>
              <a:t>De Engelse vertaling van het model is in een aparte </a:t>
            </a:r>
            <a:r>
              <a:rPr lang="nl-NL" sz="1200" err="1">
                <a:solidFill>
                  <a:srgbClr val="605B9D"/>
                </a:solidFill>
                <a:latin typeface="Microsoft JhengHei Light" panose="020B0304030504040204" pitchFamily="34" charset="-120"/>
                <a:ea typeface="Microsoft JhengHei Light" panose="020B0304030504040204" pitchFamily="34" charset="-120"/>
              </a:rPr>
              <a:t>powerpoint</a:t>
            </a:r>
            <a:r>
              <a:rPr lang="nl-NL" sz="1200">
                <a:solidFill>
                  <a:srgbClr val="605B9D"/>
                </a:solidFill>
                <a:latin typeface="Microsoft JhengHei Light" panose="020B0304030504040204" pitchFamily="34" charset="-120"/>
                <a:ea typeface="Microsoft JhengHei Light" panose="020B0304030504040204" pitchFamily="34" charset="-120"/>
              </a:rPr>
              <a:t> opgenomen ‘NBility 2.1 – English’</a:t>
            </a:r>
          </a:p>
          <a:p>
            <a:pPr marL="0" indent="0">
              <a:spcAft>
                <a:spcPts val="450"/>
              </a:spcAft>
              <a:buNone/>
            </a:pPr>
            <a:endParaRPr lang="nl-NL" sz="900">
              <a:solidFill>
                <a:srgbClr val="605B9D"/>
              </a:solidFill>
              <a:latin typeface="Microsoft JhengHei Light" panose="020B0304030504040204" pitchFamily="34" charset="-120"/>
              <a:ea typeface="Microsoft JhengHei Light" panose="020B0304030504040204" pitchFamily="34" charset="-120"/>
            </a:endParaRPr>
          </a:p>
        </p:txBody>
      </p:sp>
      <p:sp>
        <p:nvSpPr>
          <p:cNvPr id="16" name="Tijdelijke aanduiding voor tekst 2">
            <a:extLst>
              <a:ext uri="{FF2B5EF4-FFF2-40B4-BE49-F238E27FC236}">
                <a16:creationId xmlns:a16="http://schemas.microsoft.com/office/drawing/2014/main" id="{98DBD477-C6BC-402B-8D23-DA923BDCCA3A}"/>
              </a:ext>
            </a:extLst>
          </p:cNvPr>
          <p:cNvSpPr txBox="1">
            <a:spLocks/>
          </p:cNvSpPr>
          <p:nvPr/>
        </p:nvSpPr>
        <p:spPr>
          <a:xfrm>
            <a:off x="513000" y="705494"/>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Beschrijving onderdelen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NBility</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model</a:t>
            </a:r>
          </a:p>
        </p:txBody>
      </p:sp>
      <p:sp>
        <p:nvSpPr>
          <p:cNvPr id="8" name="Tijdelijke aanduiding voor dianummer 2">
            <a:extLst>
              <a:ext uri="{FF2B5EF4-FFF2-40B4-BE49-F238E27FC236}">
                <a16:creationId xmlns:a16="http://schemas.microsoft.com/office/drawing/2014/main" id="{9EE902FF-D8AB-4366-A792-1B2784EE146F}"/>
              </a:ext>
            </a:extLst>
          </p:cNvPr>
          <p:cNvSpPr txBox="1">
            <a:spLocks/>
          </p:cNvSpPr>
          <p:nvPr/>
        </p:nvSpPr>
        <p:spPr>
          <a:xfrm>
            <a:off x="747964" y="4904400"/>
            <a:ext cx="360000" cy="216000"/>
          </a:xfrm>
          <a:prstGeom prst="rect">
            <a:avLst/>
          </a:prstGeom>
        </p:spPr>
        <p:txBody>
          <a:bodyPr vert="horz" lIns="0" tIns="0" rIns="0" bIns="0" rtlCol="0" anchor="t" anchorCtr="0">
            <a:noAutofit/>
          </a:bodyPr>
          <a:lstStyle>
            <a:defPPr>
              <a:defRPr lang="nl-NL"/>
            </a:defPPr>
            <a:lvl1pPr marL="0" algn="r" defTabSz="685800" rtl="0" eaLnBrk="1" latinLnBrk="0" hangingPunct="1">
              <a:defRPr sz="10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defRPr/>
            </a:pPr>
            <a:fld id="{F68BF4A6-40A7-E04A-A78B-7409A1BC41E0}" type="slidenum">
              <a:rPr lang="en-GB" sz="750" smtClean="0">
                <a:solidFill>
                  <a:srgbClr val="625D62">
                    <a:tint val="75000"/>
                  </a:srgbClr>
                </a:solidFill>
                <a:latin typeface="Arial"/>
              </a:rPr>
              <a:pPr algn="l">
                <a:defRPr/>
              </a:pPr>
              <a:t>2</a:t>
            </a:fld>
            <a:endParaRPr lang="en-GB" sz="750">
              <a:solidFill>
                <a:srgbClr val="625D62">
                  <a:tint val="75000"/>
                </a:srgbClr>
              </a:solidFill>
              <a:latin typeface="Arial"/>
            </a:endParaRPr>
          </a:p>
        </p:txBody>
      </p:sp>
    </p:spTree>
    <p:extLst>
      <p:ext uri="{BB962C8B-B14F-4D97-AF65-F5344CB8AC3E}">
        <p14:creationId xmlns:p14="http://schemas.microsoft.com/office/powerpoint/2010/main" val="311450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5393E64D-04ED-8896-DFF9-582BBC8B6382}"/>
              </a:ext>
            </a:extLst>
          </p:cNvPr>
          <p:cNvPicPr>
            <a:picLocks noChangeAspect="1"/>
          </p:cNvPicPr>
          <p:nvPr/>
        </p:nvPicPr>
        <p:blipFill>
          <a:blip r:embed="rId2"/>
          <a:stretch>
            <a:fillRect/>
          </a:stretch>
        </p:blipFill>
        <p:spPr>
          <a:xfrm>
            <a:off x="315731" y="681945"/>
            <a:ext cx="7962066" cy="4212701"/>
          </a:xfrm>
          <a:prstGeom prst="rect">
            <a:avLst/>
          </a:prstGeom>
        </p:spPr>
      </p:pic>
      <p:sp>
        <p:nvSpPr>
          <p:cNvPr id="44" name="Ovaal 43"/>
          <p:cNvSpPr/>
          <p:nvPr/>
        </p:nvSpPr>
        <p:spPr>
          <a:xfrm>
            <a:off x="426492" y="187870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sp>
        <p:nvSpPr>
          <p:cNvPr id="46" name="Ovaal 45"/>
          <p:cNvSpPr/>
          <p:nvPr/>
        </p:nvSpPr>
        <p:spPr>
          <a:xfrm>
            <a:off x="5642874" y="303142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58" name="Rechte verbindingslijn 57"/>
          <p:cNvCxnSpPr>
            <a:cxnSpLocks/>
            <a:stCxn id="61" idx="2"/>
            <a:endCxn id="44" idx="6"/>
          </p:cNvCxnSpPr>
          <p:nvPr/>
        </p:nvCxnSpPr>
        <p:spPr>
          <a:xfrm flipH="1">
            <a:off x="639556" y="1953592"/>
            <a:ext cx="3194104" cy="33566"/>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2" name="Ovaal 41"/>
          <p:cNvSpPr/>
          <p:nvPr/>
        </p:nvSpPr>
        <p:spPr>
          <a:xfrm>
            <a:off x="4293716" y="2312998"/>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48" name="Rechte verbindingslijn 47"/>
          <p:cNvCxnSpPr>
            <a:cxnSpLocks/>
            <a:stCxn id="103" idx="3"/>
          </p:cNvCxnSpPr>
          <p:nvPr/>
        </p:nvCxnSpPr>
        <p:spPr>
          <a:xfrm flipH="1">
            <a:off x="1916758" y="2057291"/>
            <a:ext cx="3768221" cy="254008"/>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0" name="Ovaal 49"/>
          <p:cNvSpPr/>
          <p:nvPr/>
        </p:nvSpPr>
        <p:spPr>
          <a:xfrm>
            <a:off x="1735807" y="2201713"/>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53" name="Rechte verbindingslijn 52"/>
          <p:cNvCxnSpPr>
            <a:cxnSpLocks/>
            <a:stCxn id="62" idx="6"/>
            <a:endCxn id="74" idx="2"/>
          </p:cNvCxnSpPr>
          <p:nvPr/>
        </p:nvCxnSpPr>
        <p:spPr>
          <a:xfrm flipV="1">
            <a:off x="1917162" y="2607949"/>
            <a:ext cx="3748344" cy="273668"/>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9" name="Ovaal 58"/>
          <p:cNvSpPr/>
          <p:nvPr/>
        </p:nvSpPr>
        <p:spPr>
          <a:xfrm>
            <a:off x="397713" y="2226952"/>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cxnSp>
        <p:nvCxnSpPr>
          <p:cNvPr id="60" name="Rechte verbindingslijn 59"/>
          <p:cNvCxnSpPr>
            <a:stCxn id="62" idx="2"/>
            <a:endCxn id="59" idx="6"/>
          </p:cNvCxnSpPr>
          <p:nvPr/>
        </p:nvCxnSpPr>
        <p:spPr>
          <a:xfrm flipH="1" flipV="1">
            <a:off x="610777" y="2335402"/>
            <a:ext cx="1093322" cy="546215"/>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2" name="Ovaal 61"/>
          <p:cNvSpPr/>
          <p:nvPr/>
        </p:nvSpPr>
        <p:spPr>
          <a:xfrm>
            <a:off x="1704099" y="2773166"/>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64" name="Rechte verbindingslijn 63"/>
          <p:cNvCxnSpPr>
            <a:stCxn id="62" idx="0"/>
            <a:endCxn id="50" idx="4"/>
          </p:cNvCxnSpPr>
          <p:nvPr/>
        </p:nvCxnSpPr>
        <p:spPr>
          <a:xfrm flipV="1">
            <a:off x="1810630" y="2418616"/>
            <a:ext cx="31709" cy="354551"/>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1" name="Ovaal 50"/>
          <p:cNvSpPr/>
          <p:nvPr/>
        </p:nvSpPr>
        <p:spPr>
          <a:xfrm>
            <a:off x="1694155" y="3162130"/>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54" name="Rechte verbindingslijn 53"/>
          <p:cNvCxnSpPr>
            <a:cxnSpLocks/>
            <a:stCxn id="51" idx="0"/>
            <a:endCxn id="62" idx="4"/>
          </p:cNvCxnSpPr>
          <p:nvPr/>
        </p:nvCxnSpPr>
        <p:spPr>
          <a:xfrm flipV="1">
            <a:off x="1800687" y="2990068"/>
            <a:ext cx="9944" cy="172063"/>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5" name="Ovaal 54"/>
          <p:cNvSpPr/>
          <p:nvPr/>
        </p:nvSpPr>
        <p:spPr>
          <a:xfrm>
            <a:off x="3131325" y="2890984"/>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56" name="Rechte verbindingslijn 55"/>
          <p:cNvCxnSpPr>
            <a:cxnSpLocks/>
            <a:stCxn id="55" idx="2"/>
            <a:endCxn id="62" idx="6"/>
          </p:cNvCxnSpPr>
          <p:nvPr/>
        </p:nvCxnSpPr>
        <p:spPr>
          <a:xfrm flipH="1" flipV="1">
            <a:off x="1917163" y="2881617"/>
            <a:ext cx="1214162" cy="117818"/>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1" name="Ovaal 60"/>
          <p:cNvSpPr/>
          <p:nvPr/>
        </p:nvSpPr>
        <p:spPr>
          <a:xfrm>
            <a:off x="3833660" y="1845141"/>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cxnSp>
        <p:nvCxnSpPr>
          <p:cNvPr id="63" name="Rechte verbindingslijn 62"/>
          <p:cNvCxnSpPr>
            <a:cxnSpLocks/>
            <a:stCxn id="61" idx="6"/>
            <a:endCxn id="103" idx="2"/>
          </p:cNvCxnSpPr>
          <p:nvPr/>
        </p:nvCxnSpPr>
        <p:spPr>
          <a:xfrm>
            <a:off x="4046724" y="1953592"/>
            <a:ext cx="1607053" cy="27013"/>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5" name="Rechte verbindingslijn 64"/>
          <p:cNvCxnSpPr>
            <a:cxnSpLocks/>
            <a:stCxn id="42" idx="1"/>
            <a:endCxn id="61" idx="5"/>
          </p:cNvCxnSpPr>
          <p:nvPr/>
        </p:nvCxnSpPr>
        <p:spPr>
          <a:xfrm flipH="1" flipV="1">
            <a:off x="4015521" y="2030278"/>
            <a:ext cx="309398" cy="314485"/>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6" name="Ovaal 65"/>
          <p:cNvSpPr/>
          <p:nvPr/>
        </p:nvSpPr>
        <p:spPr>
          <a:xfrm>
            <a:off x="1297051" y="3407227"/>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cxnSp>
        <p:nvCxnSpPr>
          <p:cNvPr id="67" name="Rechte verbindingslijn 66"/>
          <p:cNvCxnSpPr>
            <a:cxnSpLocks/>
            <a:stCxn id="66" idx="6"/>
          </p:cNvCxnSpPr>
          <p:nvPr/>
        </p:nvCxnSpPr>
        <p:spPr>
          <a:xfrm flipV="1">
            <a:off x="1510115" y="3173142"/>
            <a:ext cx="4132759" cy="342536"/>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0" name="Ovaal 69"/>
          <p:cNvSpPr/>
          <p:nvPr/>
        </p:nvSpPr>
        <p:spPr>
          <a:xfrm>
            <a:off x="5642874" y="3588389"/>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71" name="Rechte verbindingslijn 70"/>
          <p:cNvCxnSpPr>
            <a:stCxn id="70" idx="0"/>
            <a:endCxn id="46" idx="4"/>
          </p:cNvCxnSpPr>
          <p:nvPr/>
        </p:nvCxnSpPr>
        <p:spPr>
          <a:xfrm flipV="1">
            <a:off x="5749406" y="3248329"/>
            <a:ext cx="0" cy="340060"/>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4" name="Ovaal 73"/>
          <p:cNvSpPr/>
          <p:nvPr/>
        </p:nvSpPr>
        <p:spPr>
          <a:xfrm>
            <a:off x="5665506" y="2499499"/>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75" name="Rechte verbindingslijn 74"/>
          <p:cNvCxnSpPr>
            <a:endCxn id="46" idx="0"/>
          </p:cNvCxnSpPr>
          <p:nvPr/>
        </p:nvCxnSpPr>
        <p:spPr>
          <a:xfrm>
            <a:off x="5749406" y="2654992"/>
            <a:ext cx="0" cy="376436"/>
          </a:xfrm>
          <a:prstGeom prst="line">
            <a:avLst/>
          </a:prstGeom>
          <a:ln w="857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3" name="Ovaal 102">
            <a:extLst>
              <a:ext uri="{FF2B5EF4-FFF2-40B4-BE49-F238E27FC236}">
                <a16:creationId xmlns:a16="http://schemas.microsoft.com/office/drawing/2014/main" id="{227D123B-33DE-4FE9-98E2-C014C1B1E7DC}"/>
              </a:ext>
            </a:extLst>
          </p:cNvPr>
          <p:cNvSpPr/>
          <p:nvPr/>
        </p:nvSpPr>
        <p:spPr>
          <a:xfrm>
            <a:off x="5653776" y="1872154"/>
            <a:ext cx="213064" cy="2169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sp>
        <p:nvSpPr>
          <p:cNvPr id="104" name="Titel 1">
            <a:extLst>
              <a:ext uri="{FF2B5EF4-FFF2-40B4-BE49-F238E27FC236}">
                <a16:creationId xmlns:a16="http://schemas.microsoft.com/office/drawing/2014/main" id="{6BC1B742-DD45-43B7-9257-846BE41395B5}"/>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105" name="Tijdelijke aanduiding voor tekst 2">
            <a:extLst>
              <a:ext uri="{FF2B5EF4-FFF2-40B4-BE49-F238E27FC236}">
                <a16:creationId xmlns:a16="http://schemas.microsoft.com/office/drawing/2014/main" id="{87836F8F-206E-46B9-95F7-D43A2819595A}"/>
              </a:ext>
            </a:extLst>
          </p:cNvPr>
          <p:cNvSpPr txBox="1">
            <a:spLocks/>
          </p:cNvSpPr>
          <p:nvPr/>
        </p:nvSpPr>
        <p:spPr>
          <a:xfrm>
            <a:off x="533024" y="40651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P.D.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Instandhouden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van energienetten - Storing</a:t>
            </a:r>
          </a:p>
        </p:txBody>
      </p:sp>
    </p:spTree>
    <p:extLst>
      <p:ext uri="{BB962C8B-B14F-4D97-AF65-F5344CB8AC3E}">
        <p14:creationId xmlns:p14="http://schemas.microsoft.com/office/powerpoint/2010/main" val="59133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al 122">
            <a:extLst>
              <a:ext uri="{FF2B5EF4-FFF2-40B4-BE49-F238E27FC236}">
                <a16:creationId xmlns:a16="http://schemas.microsoft.com/office/drawing/2014/main" id="{E4740BFA-F389-403E-88F4-071D3FFD6017}"/>
              </a:ext>
            </a:extLst>
          </p:cNvPr>
          <p:cNvSpPr/>
          <p:nvPr/>
        </p:nvSpPr>
        <p:spPr>
          <a:xfrm>
            <a:off x="5821814" y="2700144"/>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124" name="Ovaal 123">
            <a:extLst>
              <a:ext uri="{FF2B5EF4-FFF2-40B4-BE49-F238E27FC236}">
                <a16:creationId xmlns:a16="http://schemas.microsoft.com/office/drawing/2014/main" id="{8A647EA5-1D48-4230-9BC0-08547A735A17}"/>
              </a:ext>
            </a:extLst>
          </p:cNvPr>
          <p:cNvSpPr/>
          <p:nvPr/>
        </p:nvSpPr>
        <p:spPr>
          <a:xfrm>
            <a:off x="5974771" y="2704503"/>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125" name="Ovaal 124">
            <a:extLst>
              <a:ext uri="{FF2B5EF4-FFF2-40B4-BE49-F238E27FC236}">
                <a16:creationId xmlns:a16="http://schemas.microsoft.com/office/drawing/2014/main" id="{94C19326-9323-4A1B-8884-C1851EC5A502}"/>
              </a:ext>
            </a:extLst>
          </p:cNvPr>
          <p:cNvSpPr/>
          <p:nvPr/>
        </p:nvSpPr>
        <p:spPr>
          <a:xfrm>
            <a:off x="6124187" y="2700144"/>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126" name="Ovaal 125">
            <a:extLst>
              <a:ext uri="{FF2B5EF4-FFF2-40B4-BE49-F238E27FC236}">
                <a16:creationId xmlns:a16="http://schemas.microsoft.com/office/drawing/2014/main" id="{7F8D5C01-DCC0-4922-BA74-B805399DFF25}"/>
              </a:ext>
            </a:extLst>
          </p:cNvPr>
          <p:cNvSpPr/>
          <p:nvPr/>
        </p:nvSpPr>
        <p:spPr>
          <a:xfrm>
            <a:off x="7301900" y="270397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127" name="Ovaal 126">
            <a:extLst>
              <a:ext uri="{FF2B5EF4-FFF2-40B4-BE49-F238E27FC236}">
                <a16:creationId xmlns:a16="http://schemas.microsoft.com/office/drawing/2014/main" id="{A9B8E924-5E51-47AD-AEB8-259994B67B90}"/>
              </a:ext>
            </a:extLst>
          </p:cNvPr>
          <p:cNvSpPr/>
          <p:nvPr/>
        </p:nvSpPr>
        <p:spPr>
          <a:xfrm>
            <a:off x="7419648" y="270397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111" name="Afgeronde rechthoek 37">
            <a:extLst>
              <a:ext uri="{FF2B5EF4-FFF2-40B4-BE49-F238E27FC236}">
                <a16:creationId xmlns:a16="http://schemas.microsoft.com/office/drawing/2014/main" id="{4C1CB806-19CC-45F9-A390-60BDE82CE650}"/>
              </a:ext>
            </a:extLst>
          </p:cNvPr>
          <p:cNvSpPr/>
          <p:nvPr/>
        </p:nvSpPr>
        <p:spPr>
          <a:xfrm>
            <a:off x="6048192" y="2841889"/>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Energienetten instandhouden</a:t>
            </a:r>
          </a:p>
        </p:txBody>
      </p:sp>
      <p:sp>
        <p:nvSpPr>
          <p:cNvPr id="112" name="Afgeronde rechthoek 29">
            <a:extLst>
              <a:ext uri="{FF2B5EF4-FFF2-40B4-BE49-F238E27FC236}">
                <a16:creationId xmlns:a16="http://schemas.microsoft.com/office/drawing/2014/main" id="{5C492315-69A1-447B-BBE7-108C6DA02C6B}"/>
              </a:ext>
            </a:extLst>
          </p:cNvPr>
          <p:cNvSpPr/>
          <p:nvPr/>
        </p:nvSpPr>
        <p:spPr>
          <a:xfrm>
            <a:off x="5439523" y="2340196"/>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Regievoeren over werkzaamheden</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21</a:t>
            </a:fld>
            <a:endParaRPr lang="en-GB" sz="750" b="0">
              <a:solidFill>
                <a:srgbClr val="625D62">
                  <a:tint val="75000"/>
                </a:srgbClr>
              </a:solidFill>
              <a:latin typeface="Arial"/>
            </a:endParaRPr>
          </a:p>
        </p:txBody>
      </p:sp>
      <p:cxnSp>
        <p:nvCxnSpPr>
          <p:cNvPr id="44" name="Rechte verbindingslijn 43">
            <a:extLst>
              <a:ext uri="{FF2B5EF4-FFF2-40B4-BE49-F238E27FC236}">
                <a16:creationId xmlns:a16="http://schemas.microsoft.com/office/drawing/2014/main" id="{A9B34E7D-9E0D-450E-B406-1D400E911B4C}"/>
              </a:ext>
            </a:extLst>
          </p:cNvPr>
          <p:cNvCxnSpPr>
            <a:cxnSpLocks/>
            <a:stCxn id="85" idx="1"/>
          </p:cNvCxnSpPr>
          <p:nvPr/>
        </p:nvCxnSpPr>
        <p:spPr>
          <a:xfrm flipH="1">
            <a:off x="5729112" y="2807278"/>
            <a:ext cx="1409500" cy="64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Afgeronde rechthoek 39">
            <a:extLst>
              <a:ext uri="{FF2B5EF4-FFF2-40B4-BE49-F238E27FC236}">
                <a16:creationId xmlns:a16="http://schemas.microsoft.com/office/drawing/2014/main" id="{53325F90-E6C0-4FAB-988C-733C2621C28F}"/>
              </a:ext>
            </a:extLst>
          </p:cNvPr>
          <p:cNvSpPr/>
          <p:nvPr/>
        </p:nvSpPr>
        <p:spPr>
          <a:xfrm>
            <a:off x="101128" y="4172636"/>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Metingen van energietransport en -netten beschikbaar krijgen</a:t>
            </a:r>
          </a:p>
        </p:txBody>
      </p:sp>
      <p:sp>
        <p:nvSpPr>
          <p:cNvPr id="52" name="Afgeronde rechthoek 20">
            <a:extLst>
              <a:ext uri="{FF2B5EF4-FFF2-40B4-BE49-F238E27FC236}">
                <a16:creationId xmlns:a16="http://schemas.microsoft.com/office/drawing/2014/main" id="{2B423D02-826A-4F37-8DF7-A40F76719FEA}"/>
              </a:ext>
            </a:extLst>
          </p:cNvPr>
          <p:cNvSpPr/>
          <p:nvPr/>
        </p:nvSpPr>
        <p:spPr>
          <a:xfrm>
            <a:off x="944415" y="614168"/>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.1. Klanten bedienen en relaties onderhouden</a:t>
            </a:r>
          </a:p>
        </p:txBody>
      </p:sp>
      <p:sp>
        <p:nvSpPr>
          <p:cNvPr id="54" name="Afgeronde rechthoek 26">
            <a:extLst>
              <a:ext uri="{FF2B5EF4-FFF2-40B4-BE49-F238E27FC236}">
                <a16:creationId xmlns:a16="http://schemas.microsoft.com/office/drawing/2014/main" id="{3A6BE952-D152-4E13-833A-20AED967B777}"/>
              </a:ext>
            </a:extLst>
          </p:cNvPr>
          <p:cNvSpPr/>
          <p:nvPr/>
        </p:nvSpPr>
        <p:spPr>
          <a:xfrm>
            <a:off x="6998907" y="2841889"/>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Werkzaamheden faciliteren</a:t>
            </a:r>
          </a:p>
        </p:txBody>
      </p:sp>
      <p:sp>
        <p:nvSpPr>
          <p:cNvPr id="55" name="Afgeronde rechthoek 27">
            <a:extLst>
              <a:ext uri="{FF2B5EF4-FFF2-40B4-BE49-F238E27FC236}">
                <a16:creationId xmlns:a16="http://schemas.microsoft.com/office/drawing/2014/main" id="{5B769EF7-3B94-4AA0-BD47-5E28B1CA448D}"/>
              </a:ext>
            </a:extLst>
          </p:cNvPr>
          <p:cNvSpPr/>
          <p:nvPr/>
        </p:nvSpPr>
        <p:spPr>
          <a:xfrm>
            <a:off x="6998907" y="2337990"/>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Werkzaamheden uitvoeren</a:t>
            </a:r>
          </a:p>
        </p:txBody>
      </p:sp>
      <p:sp>
        <p:nvSpPr>
          <p:cNvPr id="56" name="Afgeronde rechthoek 28">
            <a:extLst>
              <a:ext uri="{FF2B5EF4-FFF2-40B4-BE49-F238E27FC236}">
                <a16:creationId xmlns:a16="http://schemas.microsoft.com/office/drawing/2014/main" id="{9728644D-32D2-4A51-82AC-045ACAC24844}"/>
              </a:ext>
            </a:extLst>
          </p:cNvPr>
          <p:cNvSpPr/>
          <p:nvPr/>
        </p:nvSpPr>
        <p:spPr>
          <a:xfrm>
            <a:off x="2700250" y="2326121"/>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Werkzaamheden-portfolio opstellen en onderhouden</a:t>
            </a:r>
          </a:p>
        </p:txBody>
      </p:sp>
      <p:sp>
        <p:nvSpPr>
          <p:cNvPr id="62" name="Afgeronde rechthoek 32">
            <a:extLst>
              <a:ext uri="{FF2B5EF4-FFF2-40B4-BE49-F238E27FC236}">
                <a16:creationId xmlns:a16="http://schemas.microsoft.com/office/drawing/2014/main" id="{DDA5B711-B80E-4C80-87DC-D94BFBF63EA6}"/>
              </a:ext>
            </a:extLst>
          </p:cNvPr>
          <p:cNvSpPr/>
          <p:nvPr/>
        </p:nvSpPr>
        <p:spPr>
          <a:xfrm>
            <a:off x="3196046" y="2841889"/>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63" name="Afgeronde rechthoek 30">
            <a:extLst>
              <a:ext uri="{FF2B5EF4-FFF2-40B4-BE49-F238E27FC236}">
                <a16:creationId xmlns:a16="http://schemas.microsoft.com/office/drawing/2014/main" id="{BA4899DD-7D67-460E-AA70-2258ED91EB07}"/>
              </a:ext>
            </a:extLst>
          </p:cNvPr>
          <p:cNvSpPr/>
          <p:nvPr/>
        </p:nvSpPr>
        <p:spPr>
          <a:xfrm>
            <a:off x="4146761" y="2841889"/>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65" name="Ovaal 64">
            <a:extLst>
              <a:ext uri="{FF2B5EF4-FFF2-40B4-BE49-F238E27FC236}">
                <a16:creationId xmlns:a16="http://schemas.microsoft.com/office/drawing/2014/main" id="{37FC5653-F0E4-4F3D-8CCD-2B26D3AD840D}"/>
              </a:ext>
            </a:extLst>
          </p:cNvPr>
          <p:cNvSpPr/>
          <p:nvPr/>
        </p:nvSpPr>
        <p:spPr>
          <a:xfrm>
            <a:off x="1770836" y="527600"/>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66" name="Ovaal 65">
            <a:extLst>
              <a:ext uri="{FF2B5EF4-FFF2-40B4-BE49-F238E27FC236}">
                <a16:creationId xmlns:a16="http://schemas.microsoft.com/office/drawing/2014/main" id="{2E688EC6-B91C-42E3-A810-D7EB899C4C5A}"/>
              </a:ext>
            </a:extLst>
          </p:cNvPr>
          <p:cNvSpPr/>
          <p:nvPr/>
        </p:nvSpPr>
        <p:spPr>
          <a:xfrm>
            <a:off x="943370" y="4269187"/>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69" name="Ovaal 68">
            <a:extLst>
              <a:ext uri="{FF2B5EF4-FFF2-40B4-BE49-F238E27FC236}">
                <a16:creationId xmlns:a16="http://schemas.microsoft.com/office/drawing/2014/main" id="{BF6F7F90-CAA8-4BA2-9363-EF985BA96DB7}"/>
              </a:ext>
            </a:extLst>
          </p:cNvPr>
          <p:cNvSpPr/>
          <p:nvPr/>
        </p:nvSpPr>
        <p:spPr>
          <a:xfrm>
            <a:off x="2132670" y="270893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70" name="Ovaal 69">
            <a:extLst>
              <a:ext uri="{FF2B5EF4-FFF2-40B4-BE49-F238E27FC236}">
                <a16:creationId xmlns:a16="http://schemas.microsoft.com/office/drawing/2014/main" id="{F7EAD4B2-188C-4571-AB90-198A53743374}"/>
              </a:ext>
            </a:extLst>
          </p:cNvPr>
          <p:cNvSpPr/>
          <p:nvPr/>
        </p:nvSpPr>
        <p:spPr>
          <a:xfrm>
            <a:off x="2998354" y="270893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cxnSp>
        <p:nvCxnSpPr>
          <p:cNvPr id="84" name="Rechte verbindingslijn 83">
            <a:extLst>
              <a:ext uri="{FF2B5EF4-FFF2-40B4-BE49-F238E27FC236}">
                <a16:creationId xmlns:a16="http://schemas.microsoft.com/office/drawing/2014/main" id="{FC0F4376-F9E6-42D1-B35F-19C514C84CB0}"/>
              </a:ext>
            </a:extLst>
          </p:cNvPr>
          <p:cNvCxnSpPr>
            <a:cxnSpLocks/>
            <a:stCxn id="69" idx="2"/>
          </p:cNvCxnSpPr>
          <p:nvPr/>
        </p:nvCxnSpPr>
        <p:spPr>
          <a:xfrm flipH="1">
            <a:off x="1202236" y="2789938"/>
            <a:ext cx="930434"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85" name="Stroomdiagram: Scheidingslijn 84">
            <a:extLst>
              <a:ext uri="{FF2B5EF4-FFF2-40B4-BE49-F238E27FC236}">
                <a16:creationId xmlns:a16="http://schemas.microsoft.com/office/drawing/2014/main" id="{C5FDC6DB-2853-4D52-A4EB-1191907B5263}"/>
              </a:ext>
            </a:extLst>
          </p:cNvPr>
          <p:cNvSpPr/>
          <p:nvPr/>
        </p:nvSpPr>
        <p:spPr>
          <a:xfrm>
            <a:off x="7138611" y="2703976"/>
            <a:ext cx="629349"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cxnSp>
        <p:nvCxnSpPr>
          <p:cNvPr id="87" name="Rechte verbindingslijn 86">
            <a:extLst>
              <a:ext uri="{FF2B5EF4-FFF2-40B4-BE49-F238E27FC236}">
                <a16:creationId xmlns:a16="http://schemas.microsoft.com/office/drawing/2014/main" id="{6210C8C9-4890-4895-B6E3-A7CCDC055836}"/>
              </a:ext>
            </a:extLst>
          </p:cNvPr>
          <p:cNvCxnSpPr>
            <a:cxnSpLocks/>
            <a:stCxn id="66" idx="0"/>
          </p:cNvCxnSpPr>
          <p:nvPr/>
        </p:nvCxnSpPr>
        <p:spPr>
          <a:xfrm flipV="1">
            <a:off x="1024370" y="3767239"/>
            <a:ext cx="1" cy="50194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0" name="Rechte verbindingslijn 89">
            <a:extLst>
              <a:ext uri="{FF2B5EF4-FFF2-40B4-BE49-F238E27FC236}">
                <a16:creationId xmlns:a16="http://schemas.microsoft.com/office/drawing/2014/main" id="{9A37F736-FDA5-48A5-B1CA-1E10108D315E}"/>
              </a:ext>
            </a:extLst>
          </p:cNvPr>
          <p:cNvCxnSpPr>
            <a:cxnSpLocks/>
          </p:cNvCxnSpPr>
          <p:nvPr/>
        </p:nvCxnSpPr>
        <p:spPr>
          <a:xfrm flipH="1">
            <a:off x="1020814" y="2959892"/>
            <a:ext cx="4861" cy="807347"/>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1" name="Rechte verbindingslijn 90">
            <a:extLst>
              <a:ext uri="{FF2B5EF4-FFF2-40B4-BE49-F238E27FC236}">
                <a16:creationId xmlns:a16="http://schemas.microsoft.com/office/drawing/2014/main" id="{E26D24BE-BFD1-4E95-B18A-F6E80BB046B9}"/>
              </a:ext>
            </a:extLst>
          </p:cNvPr>
          <p:cNvCxnSpPr>
            <a:cxnSpLocks/>
          </p:cNvCxnSpPr>
          <p:nvPr/>
        </p:nvCxnSpPr>
        <p:spPr>
          <a:xfrm flipH="1">
            <a:off x="1020814" y="2797750"/>
            <a:ext cx="187716" cy="179817"/>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2" name="Rechte verbindingslijn 91">
            <a:extLst>
              <a:ext uri="{FF2B5EF4-FFF2-40B4-BE49-F238E27FC236}">
                <a16:creationId xmlns:a16="http://schemas.microsoft.com/office/drawing/2014/main" id="{CA04F9EA-1437-4D53-9247-3A19C1F578FB}"/>
              </a:ext>
            </a:extLst>
          </p:cNvPr>
          <p:cNvCxnSpPr>
            <a:cxnSpLocks/>
            <a:stCxn id="57" idx="2"/>
            <a:endCxn id="70" idx="6"/>
          </p:cNvCxnSpPr>
          <p:nvPr/>
        </p:nvCxnSpPr>
        <p:spPr>
          <a:xfrm flipH="1">
            <a:off x="3160354" y="2789938"/>
            <a:ext cx="410186"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3" name="Rechte verbindingslijn 92">
            <a:extLst>
              <a:ext uri="{FF2B5EF4-FFF2-40B4-BE49-F238E27FC236}">
                <a16:creationId xmlns:a16="http://schemas.microsoft.com/office/drawing/2014/main" id="{9A1DA412-24EF-4E4B-A057-5C15052F83A0}"/>
              </a:ext>
            </a:extLst>
          </p:cNvPr>
          <p:cNvCxnSpPr>
            <a:cxnSpLocks/>
            <a:endCxn id="57" idx="6"/>
          </p:cNvCxnSpPr>
          <p:nvPr/>
        </p:nvCxnSpPr>
        <p:spPr>
          <a:xfrm flipH="1">
            <a:off x="3732540" y="2807923"/>
            <a:ext cx="1996572" cy="4317"/>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96D9D10B-C08E-4799-8A2F-E4E5D81E0C32}"/>
              </a:ext>
            </a:extLst>
          </p:cNvPr>
          <p:cNvCxnSpPr>
            <a:cxnSpLocks/>
            <a:stCxn id="113" idx="4"/>
          </p:cNvCxnSpPr>
          <p:nvPr/>
        </p:nvCxnSpPr>
        <p:spPr>
          <a:xfrm>
            <a:off x="943370" y="1116280"/>
            <a:ext cx="0" cy="1417627"/>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6" name="Rechte verbindingslijn 95">
            <a:extLst>
              <a:ext uri="{FF2B5EF4-FFF2-40B4-BE49-F238E27FC236}">
                <a16:creationId xmlns:a16="http://schemas.microsoft.com/office/drawing/2014/main" id="{A61C0513-0EF8-44EF-8D4A-8A32681CA080}"/>
              </a:ext>
            </a:extLst>
          </p:cNvPr>
          <p:cNvCxnSpPr>
            <a:cxnSpLocks/>
          </p:cNvCxnSpPr>
          <p:nvPr/>
        </p:nvCxnSpPr>
        <p:spPr>
          <a:xfrm flipH="1" flipV="1">
            <a:off x="943370" y="2511604"/>
            <a:ext cx="262163" cy="26760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8" name="Rechte verbindingslijn 97">
            <a:extLst>
              <a:ext uri="{FF2B5EF4-FFF2-40B4-BE49-F238E27FC236}">
                <a16:creationId xmlns:a16="http://schemas.microsoft.com/office/drawing/2014/main" id="{117E84E9-113E-40A2-AC49-3EC7741831C4}"/>
              </a:ext>
            </a:extLst>
          </p:cNvPr>
          <p:cNvCxnSpPr>
            <a:cxnSpLocks/>
          </p:cNvCxnSpPr>
          <p:nvPr/>
        </p:nvCxnSpPr>
        <p:spPr>
          <a:xfrm flipV="1">
            <a:off x="6291660" y="1147190"/>
            <a:ext cx="1" cy="1498215"/>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99" name="Rechte verbindingslijn 98">
            <a:extLst>
              <a:ext uri="{FF2B5EF4-FFF2-40B4-BE49-F238E27FC236}">
                <a16:creationId xmlns:a16="http://schemas.microsoft.com/office/drawing/2014/main" id="{DA675AD5-367E-4942-B3C8-743DA5A63779}"/>
              </a:ext>
            </a:extLst>
          </p:cNvPr>
          <p:cNvCxnSpPr>
            <a:cxnSpLocks/>
            <a:stCxn id="65" idx="6"/>
          </p:cNvCxnSpPr>
          <p:nvPr/>
        </p:nvCxnSpPr>
        <p:spPr>
          <a:xfrm>
            <a:off x="1932836" y="608600"/>
            <a:ext cx="3678844"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1" name="Rechte verbindingslijn 100">
            <a:extLst>
              <a:ext uri="{FF2B5EF4-FFF2-40B4-BE49-F238E27FC236}">
                <a16:creationId xmlns:a16="http://schemas.microsoft.com/office/drawing/2014/main" id="{76BE50F9-A85D-4ED2-A51F-49F5ABD4ED15}"/>
              </a:ext>
            </a:extLst>
          </p:cNvPr>
          <p:cNvCxnSpPr>
            <a:cxnSpLocks/>
          </p:cNvCxnSpPr>
          <p:nvPr/>
        </p:nvCxnSpPr>
        <p:spPr>
          <a:xfrm>
            <a:off x="5611679" y="600126"/>
            <a:ext cx="683607" cy="547064"/>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2" name="Rechte verbindingslijn 101">
            <a:extLst>
              <a:ext uri="{FF2B5EF4-FFF2-40B4-BE49-F238E27FC236}">
                <a16:creationId xmlns:a16="http://schemas.microsoft.com/office/drawing/2014/main" id="{A5A47B29-C712-46BC-9226-870FB9CCDBEC}"/>
              </a:ext>
            </a:extLst>
          </p:cNvPr>
          <p:cNvCxnSpPr>
            <a:cxnSpLocks/>
          </p:cNvCxnSpPr>
          <p:nvPr/>
        </p:nvCxnSpPr>
        <p:spPr>
          <a:xfrm flipH="1">
            <a:off x="6154062" y="2631884"/>
            <a:ext cx="146878" cy="14418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4" name="Afgeronde rechthoek 33">
            <a:extLst>
              <a:ext uri="{FF2B5EF4-FFF2-40B4-BE49-F238E27FC236}">
                <a16:creationId xmlns:a16="http://schemas.microsoft.com/office/drawing/2014/main" id="{8ED58AFE-6314-42A8-B743-6BA19DA8D51A}"/>
              </a:ext>
            </a:extLst>
          </p:cNvPr>
          <p:cNvSpPr/>
          <p:nvPr/>
        </p:nvSpPr>
        <p:spPr>
          <a:xfrm>
            <a:off x="5097476" y="2841889"/>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Energietransport herstellen</a:t>
            </a:r>
          </a:p>
        </p:txBody>
      </p:sp>
      <p:sp>
        <p:nvSpPr>
          <p:cNvPr id="105" name="Stroomdiagram: Scheidingslijn 104">
            <a:extLst>
              <a:ext uri="{FF2B5EF4-FFF2-40B4-BE49-F238E27FC236}">
                <a16:creationId xmlns:a16="http://schemas.microsoft.com/office/drawing/2014/main" id="{0B0476CA-7501-4362-9701-0C2E866EE8A7}"/>
              </a:ext>
            </a:extLst>
          </p:cNvPr>
          <p:cNvSpPr/>
          <p:nvPr/>
        </p:nvSpPr>
        <p:spPr>
          <a:xfrm>
            <a:off x="4785959" y="2704621"/>
            <a:ext cx="1590257" cy="173948"/>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106" name="Stroomdiagram: Scheidingslijn 105">
            <a:extLst>
              <a:ext uri="{FF2B5EF4-FFF2-40B4-BE49-F238E27FC236}">
                <a16:creationId xmlns:a16="http://schemas.microsoft.com/office/drawing/2014/main" id="{3D4B2CD8-5DF8-494B-B503-F7C9D6DCC048}"/>
              </a:ext>
            </a:extLst>
          </p:cNvPr>
          <p:cNvSpPr/>
          <p:nvPr/>
        </p:nvSpPr>
        <p:spPr>
          <a:xfrm rot="16200000">
            <a:off x="5977288" y="2437498"/>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nl-NL" sz="750">
              <a:solidFill>
                <a:srgbClr val="FFFFFF"/>
              </a:solidFill>
              <a:latin typeface="Arial"/>
            </a:endParaRPr>
          </a:p>
        </p:txBody>
      </p:sp>
      <p:cxnSp>
        <p:nvCxnSpPr>
          <p:cNvPr id="107" name="Rechte verbindingslijn 106">
            <a:extLst>
              <a:ext uri="{FF2B5EF4-FFF2-40B4-BE49-F238E27FC236}">
                <a16:creationId xmlns:a16="http://schemas.microsoft.com/office/drawing/2014/main" id="{665291F0-B72B-49F8-B9DB-DC09846E6006}"/>
              </a:ext>
            </a:extLst>
          </p:cNvPr>
          <p:cNvCxnSpPr>
            <a:cxnSpLocks/>
            <a:stCxn id="106" idx="3"/>
          </p:cNvCxnSpPr>
          <p:nvPr/>
        </p:nvCxnSpPr>
        <p:spPr>
          <a:xfrm flipH="1" flipV="1">
            <a:off x="6291659" y="1147190"/>
            <a:ext cx="9182" cy="104775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3" name="Ovaal 112">
            <a:extLst>
              <a:ext uri="{FF2B5EF4-FFF2-40B4-BE49-F238E27FC236}">
                <a16:creationId xmlns:a16="http://schemas.microsoft.com/office/drawing/2014/main" id="{1F7BB397-2882-4A82-B16D-C3BCB5A6D950}"/>
              </a:ext>
            </a:extLst>
          </p:cNvPr>
          <p:cNvSpPr/>
          <p:nvPr/>
        </p:nvSpPr>
        <p:spPr>
          <a:xfrm>
            <a:off x="862370" y="93197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114" name="Afgeronde rechthoek 24">
            <a:extLst>
              <a:ext uri="{FF2B5EF4-FFF2-40B4-BE49-F238E27FC236}">
                <a16:creationId xmlns:a16="http://schemas.microsoft.com/office/drawing/2014/main" id="{EAA5F1C8-6665-4DF8-961D-C5EE2EFC386A}"/>
              </a:ext>
            </a:extLst>
          </p:cNvPr>
          <p:cNvSpPr/>
          <p:nvPr/>
        </p:nvSpPr>
        <p:spPr>
          <a:xfrm>
            <a:off x="7688401" y="3602131"/>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115" name="Ovaal 114">
            <a:extLst>
              <a:ext uri="{FF2B5EF4-FFF2-40B4-BE49-F238E27FC236}">
                <a16:creationId xmlns:a16="http://schemas.microsoft.com/office/drawing/2014/main" id="{33149400-AF8B-4774-BB9E-3E1A695A2B28}"/>
              </a:ext>
            </a:extLst>
          </p:cNvPr>
          <p:cNvSpPr/>
          <p:nvPr/>
        </p:nvSpPr>
        <p:spPr>
          <a:xfrm>
            <a:off x="8063822" y="3437402"/>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cxnSp>
        <p:nvCxnSpPr>
          <p:cNvPr id="116" name="Rechte verbindingslijn 115">
            <a:extLst>
              <a:ext uri="{FF2B5EF4-FFF2-40B4-BE49-F238E27FC236}">
                <a16:creationId xmlns:a16="http://schemas.microsoft.com/office/drawing/2014/main" id="{6DF3168B-0F72-4181-9BE9-F371D0D4EB25}"/>
              </a:ext>
            </a:extLst>
          </p:cNvPr>
          <p:cNvCxnSpPr>
            <a:cxnSpLocks/>
          </p:cNvCxnSpPr>
          <p:nvPr/>
        </p:nvCxnSpPr>
        <p:spPr>
          <a:xfrm flipV="1">
            <a:off x="7767960" y="2783906"/>
            <a:ext cx="282562" cy="10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E0AB5D06-3C7B-4131-8218-37E6EC3C8942}"/>
              </a:ext>
            </a:extLst>
          </p:cNvPr>
          <p:cNvCxnSpPr>
            <a:cxnSpLocks/>
          </p:cNvCxnSpPr>
          <p:nvPr/>
        </p:nvCxnSpPr>
        <p:spPr>
          <a:xfrm flipH="1" flipV="1">
            <a:off x="8041024" y="2771473"/>
            <a:ext cx="109536" cy="10710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C4D14F08-9D85-41ED-A415-BF74B68E2919}"/>
              </a:ext>
            </a:extLst>
          </p:cNvPr>
          <p:cNvCxnSpPr>
            <a:cxnSpLocks/>
            <a:stCxn id="115" idx="0"/>
          </p:cNvCxnSpPr>
          <p:nvPr/>
        </p:nvCxnSpPr>
        <p:spPr>
          <a:xfrm flipH="1" flipV="1">
            <a:off x="8133901" y="2849490"/>
            <a:ext cx="10921" cy="58791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3" name="Afgeronde rechthoek 36">
            <a:extLst>
              <a:ext uri="{FF2B5EF4-FFF2-40B4-BE49-F238E27FC236}">
                <a16:creationId xmlns:a16="http://schemas.microsoft.com/office/drawing/2014/main" id="{59D37934-1EEF-4D62-BB02-07E696C7EB7C}"/>
              </a:ext>
            </a:extLst>
          </p:cNvPr>
          <p:cNvSpPr/>
          <p:nvPr/>
        </p:nvSpPr>
        <p:spPr>
          <a:xfrm>
            <a:off x="1766694" y="2322605"/>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cxnSp>
        <p:nvCxnSpPr>
          <p:cNvPr id="64" name="Rechte verbindingslijn 63">
            <a:extLst>
              <a:ext uri="{FF2B5EF4-FFF2-40B4-BE49-F238E27FC236}">
                <a16:creationId xmlns:a16="http://schemas.microsoft.com/office/drawing/2014/main" id="{BC256331-7F9C-4FA5-BFD9-CC357F1D4824}"/>
              </a:ext>
            </a:extLst>
          </p:cNvPr>
          <p:cNvCxnSpPr>
            <a:cxnSpLocks/>
            <a:stCxn id="70" idx="2"/>
            <a:endCxn id="69" idx="6"/>
          </p:cNvCxnSpPr>
          <p:nvPr/>
        </p:nvCxnSpPr>
        <p:spPr>
          <a:xfrm flipH="1">
            <a:off x="2294670" y="2789938"/>
            <a:ext cx="703684" cy="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7" name="Ovaal 56">
            <a:extLst>
              <a:ext uri="{FF2B5EF4-FFF2-40B4-BE49-F238E27FC236}">
                <a16:creationId xmlns:a16="http://schemas.microsoft.com/office/drawing/2014/main" id="{1D260BE4-4E8E-4F70-9F1F-87989534C559}"/>
              </a:ext>
            </a:extLst>
          </p:cNvPr>
          <p:cNvSpPr/>
          <p:nvPr/>
        </p:nvSpPr>
        <p:spPr>
          <a:xfrm>
            <a:off x="3570540" y="270893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51" name="Titel 1">
            <a:extLst>
              <a:ext uri="{FF2B5EF4-FFF2-40B4-BE49-F238E27FC236}">
                <a16:creationId xmlns:a16="http://schemas.microsoft.com/office/drawing/2014/main" id="{45428CA7-6AAC-40CE-8AE8-311AC9724BAC}"/>
              </a:ext>
            </a:extLst>
          </p:cNvPr>
          <p:cNvSpPr txBox="1">
            <a:spLocks/>
          </p:cNvSpPr>
          <p:nvPr/>
        </p:nvSpPr>
        <p:spPr>
          <a:xfrm>
            <a:off x="540355" y="27938"/>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2" name="Tijdelijke aanduiding voor tekst 2">
            <a:extLst>
              <a:ext uri="{FF2B5EF4-FFF2-40B4-BE49-F238E27FC236}">
                <a16:creationId xmlns:a16="http://schemas.microsoft.com/office/drawing/2014/main" id="{10074D7B-DA54-C710-4331-3C051B83864A}"/>
              </a:ext>
            </a:extLst>
          </p:cNvPr>
          <p:cNvSpPr txBox="1">
            <a:spLocks/>
          </p:cNvSpPr>
          <p:nvPr/>
        </p:nvSpPr>
        <p:spPr>
          <a:xfrm>
            <a:off x="533024" y="324743"/>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P.D.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Instandhouden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van energienetten - Storing</a:t>
            </a:r>
          </a:p>
        </p:txBody>
      </p:sp>
    </p:spTree>
    <p:extLst>
      <p:ext uri="{BB962C8B-B14F-4D97-AF65-F5344CB8AC3E}">
        <p14:creationId xmlns:p14="http://schemas.microsoft.com/office/powerpoint/2010/main" val="130070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0B3AC590-6284-F944-62D1-6BFAA97CC398}"/>
              </a:ext>
            </a:extLst>
          </p:cNvPr>
          <p:cNvPicPr>
            <a:picLocks noChangeAspect="1"/>
          </p:cNvPicPr>
          <p:nvPr/>
        </p:nvPicPr>
        <p:blipFill>
          <a:blip r:embed="rId2"/>
          <a:stretch>
            <a:fillRect/>
          </a:stretch>
        </p:blipFill>
        <p:spPr>
          <a:xfrm>
            <a:off x="302424" y="654787"/>
            <a:ext cx="7962066" cy="4212701"/>
          </a:xfrm>
          <a:prstGeom prst="rect">
            <a:avLst/>
          </a:prstGeom>
        </p:spPr>
      </p:pic>
      <p:sp>
        <p:nvSpPr>
          <p:cNvPr id="44" name="Ovaal 43"/>
          <p:cNvSpPr/>
          <p:nvPr/>
        </p:nvSpPr>
        <p:spPr>
          <a:xfrm>
            <a:off x="1712034" y="3199396"/>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58" name="Rechte verbindingslijn 57"/>
          <p:cNvCxnSpPr>
            <a:stCxn id="50" idx="4"/>
            <a:endCxn id="44" idx="0"/>
          </p:cNvCxnSpPr>
          <p:nvPr/>
        </p:nvCxnSpPr>
        <p:spPr>
          <a:xfrm flipH="1">
            <a:off x="1818567" y="2148609"/>
            <a:ext cx="16169" cy="1050788"/>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42" name="Ovaal 41"/>
          <p:cNvSpPr/>
          <p:nvPr/>
        </p:nvSpPr>
        <p:spPr>
          <a:xfrm>
            <a:off x="4369928" y="1931707"/>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50" name="Ovaal 49"/>
          <p:cNvSpPr/>
          <p:nvPr/>
        </p:nvSpPr>
        <p:spPr>
          <a:xfrm>
            <a:off x="1728204" y="1931707"/>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nl-NL" sz="900">
                <a:solidFill>
                  <a:srgbClr val="FFFFFF"/>
                </a:solidFill>
                <a:latin typeface="Arial"/>
              </a:rPr>
              <a:t>3</a:t>
            </a:r>
          </a:p>
        </p:txBody>
      </p:sp>
      <p:sp>
        <p:nvSpPr>
          <p:cNvPr id="59" name="Ovaal 58"/>
          <p:cNvSpPr/>
          <p:nvPr/>
        </p:nvSpPr>
        <p:spPr>
          <a:xfrm>
            <a:off x="397713" y="2652687"/>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cxnSp>
        <p:nvCxnSpPr>
          <p:cNvPr id="60" name="Rechte verbindingslijn 59"/>
          <p:cNvCxnSpPr>
            <a:stCxn id="44" idx="2"/>
            <a:endCxn id="59" idx="5"/>
          </p:cNvCxnSpPr>
          <p:nvPr/>
        </p:nvCxnSpPr>
        <p:spPr>
          <a:xfrm flipH="1" flipV="1">
            <a:off x="579574" y="2837824"/>
            <a:ext cx="1132460" cy="470024"/>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45" name="Ovaal 44"/>
          <p:cNvSpPr/>
          <p:nvPr/>
        </p:nvSpPr>
        <p:spPr>
          <a:xfrm>
            <a:off x="1344037" y="3457960"/>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a:pPr>
            <a:r>
              <a:rPr lang="nl-NL" sz="900">
                <a:solidFill>
                  <a:srgbClr val="FFFFFF"/>
                </a:solidFill>
                <a:latin typeface="Arial"/>
              </a:rPr>
              <a:t>6</a:t>
            </a:r>
          </a:p>
        </p:txBody>
      </p:sp>
      <p:cxnSp>
        <p:nvCxnSpPr>
          <p:cNvPr id="46" name="Rechte verbindingslijn 45"/>
          <p:cNvCxnSpPr>
            <a:cxnSpLocks/>
            <a:stCxn id="29" idx="2"/>
            <a:endCxn id="45" idx="6"/>
          </p:cNvCxnSpPr>
          <p:nvPr/>
        </p:nvCxnSpPr>
        <p:spPr>
          <a:xfrm flipH="1" flipV="1">
            <a:off x="1557101" y="3566411"/>
            <a:ext cx="2812827" cy="18126"/>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49" name="Ovaal 48"/>
          <p:cNvSpPr/>
          <p:nvPr/>
        </p:nvSpPr>
        <p:spPr>
          <a:xfrm>
            <a:off x="393608" y="2178527"/>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51" name="Rechte verbindingslijn 50"/>
          <p:cNvCxnSpPr>
            <a:stCxn id="59" idx="0"/>
            <a:endCxn id="49" idx="4"/>
          </p:cNvCxnSpPr>
          <p:nvPr/>
        </p:nvCxnSpPr>
        <p:spPr>
          <a:xfrm flipH="1" flipV="1">
            <a:off x="500140" y="2395429"/>
            <a:ext cx="4106" cy="257258"/>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87" name="Titel 1">
            <a:extLst>
              <a:ext uri="{FF2B5EF4-FFF2-40B4-BE49-F238E27FC236}">
                <a16:creationId xmlns:a16="http://schemas.microsoft.com/office/drawing/2014/main" id="{48660CA3-6A57-46CF-9231-6307E8CFD28A}"/>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88" name="Tijdelijke aanduiding voor tekst 2">
            <a:extLst>
              <a:ext uri="{FF2B5EF4-FFF2-40B4-BE49-F238E27FC236}">
                <a16:creationId xmlns:a16="http://schemas.microsoft.com/office/drawing/2014/main" id="{9888CE08-E0C9-4AD1-8F20-A9F67AE22293}"/>
              </a:ext>
            </a:extLst>
          </p:cNvPr>
          <p:cNvSpPr txBox="1">
            <a:spLocks/>
          </p:cNvSpPr>
          <p:nvPr/>
        </p:nvSpPr>
        <p:spPr>
          <a:xfrm>
            <a:off x="535676" y="390396"/>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P.E. Managen van beschikbare energienetcapaciteit </a:t>
            </a:r>
          </a:p>
        </p:txBody>
      </p:sp>
      <p:cxnSp>
        <p:nvCxnSpPr>
          <p:cNvPr id="20" name="Rechte verbindingslijn 19">
            <a:extLst>
              <a:ext uri="{FF2B5EF4-FFF2-40B4-BE49-F238E27FC236}">
                <a16:creationId xmlns:a16="http://schemas.microsoft.com/office/drawing/2014/main" id="{F4071FC8-F291-4B7A-8158-30C9BF02398F}"/>
              </a:ext>
            </a:extLst>
          </p:cNvPr>
          <p:cNvCxnSpPr>
            <a:cxnSpLocks/>
            <a:stCxn id="42" idx="2"/>
            <a:endCxn id="50" idx="6"/>
          </p:cNvCxnSpPr>
          <p:nvPr/>
        </p:nvCxnSpPr>
        <p:spPr>
          <a:xfrm flipH="1">
            <a:off x="1941267" y="2040158"/>
            <a:ext cx="2428661" cy="0"/>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23" name="Ovaal 22">
            <a:extLst>
              <a:ext uri="{FF2B5EF4-FFF2-40B4-BE49-F238E27FC236}">
                <a16:creationId xmlns:a16="http://schemas.microsoft.com/office/drawing/2014/main" id="{5B6FE740-65D4-4A51-B9B3-38DB2267AB4A}"/>
              </a:ext>
            </a:extLst>
          </p:cNvPr>
          <p:cNvSpPr/>
          <p:nvPr/>
        </p:nvSpPr>
        <p:spPr>
          <a:xfrm>
            <a:off x="7071078" y="3287794"/>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29" name="Ovaal 28">
            <a:extLst>
              <a:ext uri="{FF2B5EF4-FFF2-40B4-BE49-F238E27FC236}">
                <a16:creationId xmlns:a16="http://schemas.microsoft.com/office/drawing/2014/main" id="{9E62EA08-131B-40AF-80A4-FB4426BAFE26}"/>
              </a:ext>
            </a:extLst>
          </p:cNvPr>
          <p:cNvSpPr/>
          <p:nvPr/>
        </p:nvSpPr>
        <p:spPr>
          <a:xfrm>
            <a:off x="4369928" y="3476086"/>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36" name="Rechte verbindingslijn 35">
            <a:extLst>
              <a:ext uri="{FF2B5EF4-FFF2-40B4-BE49-F238E27FC236}">
                <a16:creationId xmlns:a16="http://schemas.microsoft.com/office/drawing/2014/main" id="{959961E1-A740-4CF3-A99D-AB1C419E7B19}"/>
              </a:ext>
            </a:extLst>
          </p:cNvPr>
          <p:cNvCxnSpPr>
            <a:cxnSpLocks/>
            <a:stCxn id="29" idx="0"/>
            <a:endCxn id="42" idx="4"/>
          </p:cNvCxnSpPr>
          <p:nvPr/>
        </p:nvCxnSpPr>
        <p:spPr>
          <a:xfrm flipV="1">
            <a:off x="4476460" y="2148609"/>
            <a:ext cx="0" cy="1327477"/>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CAAE86F0-AE3C-48E3-91BB-57BC894BA5A0}"/>
              </a:ext>
            </a:extLst>
          </p:cNvPr>
          <p:cNvCxnSpPr>
            <a:cxnSpLocks/>
            <a:stCxn id="23" idx="2"/>
            <a:endCxn id="44" idx="6"/>
          </p:cNvCxnSpPr>
          <p:nvPr/>
        </p:nvCxnSpPr>
        <p:spPr>
          <a:xfrm flipH="1" flipV="1">
            <a:off x="1925098" y="3307847"/>
            <a:ext cx="5145980" cy="88398"/>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53" name="Ovaal 52">
            <a:extLst>
              <a:ext uri="{FF2B5EF4-FFF2-40B4-BE49-F238E27FC236}">
                <a16:creationId xmlns:a16="http://schemas.microsoft.com/office/drawing/2014/main" id="{3FB03925-8D4A-42E5-BCC6-96CA57DC9637}"/>
              </a:ext>
            </a:extLst>
          </p:cNvPr>
          <p:cNvSpPr/>
          <p:nvPr/>
        </p:nvSpPr>
        <p:spPr>
          <a:xfrm>
            <a:off x="7089144" y="2070076"/>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sp>
        <p:nvSpPr>
          <p:cNvPr id="54" name="Ovaal 53">
            <a:extLst>
              <a:ext uri="{FF2B5EF4-FFF2-40B4-BE49-F238E27FC236}">
                <a16:creationId xmlns:a16="http://schemas.microsoft.com/office/drawing/2014/main" id="{6682D9C7-B1CD-4BCF-822B-8EF049F93479}"/>
              </a:ext>
            </a:extLst>
          </p:cNvPr>
          <p:cNvSpPr/>
          <p:nvPr/>
        </p:nvSpPr>
        <p:spPr>
          <a:xfrm>
            <a:off x="7069491" y="2503375"/>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cxnSp>
        <p:nvCxnSpPr>
          <p:cNvPr id="55" name="Rechte verbindingslijn 54">
            <a:extLst>
              <a:ext uri="{FF2B5EF4-FFF2-40B4-BE49-F238E27FC236}">
                <a16:creationId xmlns:a16="http://schemas.microsoft.com/office/drawing/2014/main" id="{383A5147-184F-4FE3-AB0C-747EFCFF3DC7}"/>
              </a:ext>
            </a:extLst>
          </p:cNvPr>
          <p:cNvCxnSpPr>
            <a:cxnSpLocks/>
            <a:stCxn id="54" idx="0"/>
            <a:endCxn id="53" idx="4"/>
          </p:cNvCxnSpPr>
          <p:nvPr/>
        </p:nvCxnSpPr>
        <p:spPr>
          <a:xfrm flipV="1">
            <a:off x="7176023" y="2286978"/>
            <a:ext cx="19653" cy="216398"/>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573AB2CD-03F0-4743-A147-436A95DC3DA3}"/>
              </a:ext>
            </a:extLst>
          </p:cNvPr>
          <p:cNvCxnSpPr>
            <a:cxnSpLocks/>
            <a:stCxn id="54" idx="2"/>
            <a:endCxn id="44" idx="6"/>
          </p:cNvCxnSpPr>
          <p:nvPr/>
        </p:nvCxnSpPr>
        <p:spPr>
          <a:xfrm flipH="1">
            <a:off x="1925098" y="2611826"/>
            <a:ext cx="5144393" cy="696021"/>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24" name="Ovaal 23">
            <a:extLst>
              <a:ext uri="{FF2B5EF4-FFF2-40B4-BE49-F238E27FC236}">
                <a16:creationId xmlns:a16="http://schemas.microsoft.com/office/drawing/2014/main" id="{13CDE3B9-F062-4B94-A9FD-2ED7DBB92199}"/>
              </a:ext>
            </a:extLst>
          </p:cNvPr>
          <p:cNvSpPr/>
          <p:nvPr/>
        </p:nvSpPr>
        <p:spPr>
          <a:xfrm>
            <a:off x="7079317" y="3855311"/>
            <a:ext cx="213064" cy="216902"/>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25" name="Rechte verbindingslijn 24">
            <a:extLst>
              <a:ext uri="{FF2B5EF4-FFF2-40B4-BE49-F238E27FC236}">
                <a16:creationId xmlns:a16="http://schemas.microsoft.com/office/drawing/2014/main" id="{D649E0BC-B923-4744-B259-07B5B4119FB1}"/>
              </a:ext>
            </a:extLst>
          </p:cNvPr>
          <p:cNvCxnSpPr>
            <a:cxnSpLocks/>
            <a:stCxn id="24" idx="0"/>
            <a:endCxn id="23" idx="4"/>
          </p:cNvCxnSpPr>
          <p:nvPr/>
        </p:nvCxnSpPr>
        <p:spPr>
          <a:xfrm flipH="1" flipV="1">
            <a:off x="7177610" y="3504696"/>
            <a:ext cx="8239" cy="350615"/>
          </a:xfrm>
          <a:prstGeom prst="line">
            <a:avLst/>
          </a:prstGeom>
          <a:ln w="85725">
            <a:solidFill>
              <a:srgbClr val="3399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2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fgeronde rechthoek 41">
            <a:extLst>
              <a:ext uri="{FF2B5EF4-FFF2-40B4-BE49-F238E27FC236}">
                <a16:creationId xmlns:a16="http://schemas.microsoft.com/office/drawing/2014/main" id="{0CD5F06D-D2F4-4D34-BE6B-7A69F1A2759F}"/>
              </a:ext>
            </a:extLst>
          </p:cNvPr>
          <p:cNvSpPr/>
          <p:nvPr/>
        </p:nvSpPr>
        <p:spPr>
          <a:xfrm>
            <a:off x="4572000" y="847565"/>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 .3. Marktprocessen uitvoeren/faciliteren</a:t>
            </a:r>
          </a:p>
        </p:txBody>
      </p:sp>
      <p:sp>
        <p:nvSpPr>
          <p:cNvPr id="74" name="Ovaal 73">
            <a:extLst>
              <a:ext uri="{FF2B5EF4-FFF2-40B4-BE49-F238E27FC236}">
                <a16:creationId xmlns:a16="http://schemas.microsoft.com/office/drawing/2014/main" id="{1F47EBAB-9400-476E-9D85-D522F1AB8646}"/>
              </a:ext>
            </a:extLst>
          </p:cNvPr>
          <p:cNvSpPr/>
          <p:nvPr/>
        </p:nvSpPr>
        <p:spPr>
          <a:xfrm>
            <a:off x="3962428" y="3200293"/>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75" name="Ovaal 74">
            <a:extLst>
              <a:ext uri="{FF2B5EF4-FFF2-40B4-BE49-F238E27FC236}">
                <a16:creationId xmlns:a16="http://schemas.microsoft.com/office/drawing/2014/main" id="{3F03EC21-7ACC-47A1-BDF3-DEC410B0DE12}"/>
              </a:ext>
            </a:extLst>
          </p:cNvPr>
          <p:cNvSpPr/>
          <p:nvPr/>
        </p:nvSpPr>
        <p:spPr>
          <a:xfrm>
            <a:off x="4183576" y="3200293"/>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23</a:t>
            </a:fld>
            <a:endParaRPr lang="en-GB" sz="750" b="0">
              <a:solidFill>
                <a:srgbClr val="625D62">
                  <a:tint val="75000"/>
                </a:srgbClr>
              </a:solidFill>
              <a:latin typeface="Arial"/>
            </a:endParaRPr>
          </a:p>
        </p:txBody>
      </p:sp>
      <p:sp>
        <p:nvSpPr>
          <p:cNvPr id="28" name="Afgeronde rechthoek 19">
            <a:extLst>
              <a:ext uri="{FF2B5EF4-FFF2-40B4-BE49-F238E27FC236}">
                <a16:creationId xmlns:a16="http://schemas.microsoft.com/office/drawing/2014/main" id="{DF7D602D-C7FC-4E97-9D05-8083BDF8CA72}"/>
              </a:ext>
            </a:extLst>
          </p:cNvPr>
          <p:cNvSpPr/>
          <p:nvPr/>
        </p:nvSpPr>
        <p:spPr>
          <a:xfrm>
            <a:off x="1505606" y="1398263"/>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.2. Contracten verwerven en beheren</a:t>
            </a:r>
          </a:p>
        </p:txBody>
      </p:sp>
      <p:sp>
        <p:nvSpPr>
          <p:cNvPr id="29" name="Afgeronde rechthoek 24">
            <a:extLst>
              <a:ext uri="{FF2B5EF4-FFF2-40B4-BE49-F238E27FC236}">
                <a16:creationId xmlns:a16="http://schemas.microsoft.com/office/drawing/2014/main" id="{9B9BD8ED-3E35-4674-AA7C-B1448C2B5CFB}"/>
              </a:ext>
            </a:extLst>
          </p:cNvPr>
          <p:cNvSpPr/>
          <p:nvPr/>
        </p:nvSpPr>
        <p:spPr>
          <a:xfrm>
            <a:off x="7702264" y="4027706"/>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30" name="Afgeronde rechthoek 39">
            <a:extLst>
              <a:ext uri="{FF2B5EF4-FFF2-40B4-BE49-F238E27FC236}">
                <a16:creationId xmlns:a16="http://schemas.microsoft.com/office/drawing/2014/main" id="{799F7DC3-3E83-420F-9E22-F2115292ED4F}"/>
              </a:ext>
            </a:extLst>
          </p:cNvPr>
          <p:cNvSpPr/>
          <p:nvPr/>
        </p:nvSpPr>
        <p:spPr>
          <a:xfrm>
            <a:off x="181810" y="4180070"/>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Metingen van energietransport en -netten beschikbaar krijgen</a:t>
            </a:r>
          </a:p>
        </p:txBody>
      </p:sp>
      <p:sp>
        <p:nvSpPr>
          <p:cNvPr id="33" name="Afgeronde rechthoek 20">
            <a:extLst>
              <a:ext uri="{FF2B5EF4-FFF2-40B4-BE49-F238E27FC236}">
                <a16:creationId xmlns:a16="http://schemas.microsoft.com/office/drawing/2014/main" id="{768A55A4-7591-454A-8275-F27CD5762E68}"/>
              </a:ext>
            </a:extLst>
          </p:cNvPr>
          <p:cNvSpPr/>
          <p:nvPr/>
        </p:nvSpPr>
        <p:spPr>
          <a:xfrm>
            <a:off x="944415" y="621602"/>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lvl="0" algn="ctr">
              <a:defRPr/>
            </a:pPr>
            <a:r>
              <a:rPr lang="nl-NL" sz="525" b="1">
                <a:solidFill>
                  <a:srgbClr val="625D62">
                    <a:lumMod val="50000"/>
                  </a:srgbClr>
                </a:solidFill>
                <a:latin typeface="Microsoft JhengHei Light"/>
              </a:rPr>
              <a:t>.1. Klanten bedienen en relaties onderhouden</a:t>
            </a:r>
          </a:p>
        </p:txBody>
      </p:sp>
      <p:sp>
        <p:nvSpPr>
          <p:cNvPr id="34" name="Afgeronde rechthoek 32">
            <a:extLst>
              <a:ext uri="{FF2B5EF4-FFF2-40B4-BE49-F238E27FC236}">
                <a16:creationId xmlns:a16="http://schemas.microsoft.com/office/drawing/2014/main" id="{64833236-76B0-412C-ACE0-33BA935F431C}"/>
              </a:ext>
            </a:extLst>
          </p:cNvPr>
          <p:cNvSpPr/>
          <p:nvPr/>
        </p:nvSpPr>
        <p:spPr>
          <a:xfrm>
            <a:off x="3196046" y="2849323"/>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35" name="Afgeronde rechthoek 30">
            <a:extLst>
              <a:ext uri="{FF2B5EF4-FFF2-40B4-BE49-F238E27FC236}">
                <a16:creationId xmlns:a16="http://schemas.microsoft.com/office/drawing/2014/main" id="{CE313248-9AA7-4AE7-8DC6-9FEF810B63D2}"/>
              </a:ext>
            </a:extLst>
          </p:cNvPr>
          <p:cNvSpPr/>
          <p:nvPr/>
        </p:nvSpPr>
        <p:spPr>
          <a:xfrm>
            <a:off x="4146761" y="2849323"/>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36" name="Ovaal 35">
            <a:extLst>
              <a:ext uri="{FF2B5EF4-FFF2-40B4-BE49-F238E27FC236}">
                <a16:creationId xmlns:a16="http://schemas.microsoft.com/office/drawing/2014/main" id="{09BF58CB-7EDE-4A2F-8697-81ABF28E079A}"/>
              </a:ext>
            </a:extLst>
          </p:cNvPr>
          <p:cNvSpPr/>
          <p:nvPr/>
        </p:nvSpPr>
        <p:spPr>
          <a:xfrm>
            <a:off x="1086880" y="4278002"/>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8" name="Ovaal 37">
            <a:extLst>
              <a:ext uri="{FF2B5EF4-FFF2-40B4-BE49-F238E27FC236}">
                <a16:creationId xmlns:a16="http://schemas.microsoft.com/office/drawing/2014/main" id="{AA2D9478-58CC-4877-927E-0E127E12967C}"/>
              </a:ext>
            </a:extLst>
          </p:cNvPr>
          <p:cNvSpPr/>
          <p:nvPr/>
        </p:nvSpPr>
        <p:spPr>
          <a:xfrm>
            <a:off x="1311994" y="956017"/>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40" name="Ovaal 39">
            <a:extLst>
              <a:ext uri="{FF2B5EF4-FFF2-40B4-BE49-F238E27FC236}">
                <a16:creationId xmlns:a16="http://schemas.microsoft.com/office/drawing/2014/main" id="{61AFE283-08F0-4D99-8936-0ECF0323DCBA}"/>
              </a:ext>
            </a:extLst>
          </p:cNvPr>
          <p:cNvSpPr/>
          <p:nvPr/>
        </p:nvSpPr>
        <p:spPr>
          <a:xfrm>
            <a:off x="8070898" y="3847939"/>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41" name="Ovaal 40">
            <a:extLst>
              <a:ext uri="{FF2B5EF4-FFF2-40B4-BE49-F238E27FC236}">
                <a16:creationId xmlns:a16="http://schemas.microsoft.com/office/drawing/2014/main" id="{1A806DA9-2BBB-4F63-85C8-C1CBE983512C}"/>
              </a:ext>
            </a:extLst>
          </p:cNvPr>
          <p:cNvSpPr/>
          <p:nvPr/>
        </p:nvSpPr>
        <p:spPr>
          <a:xfrm>
            <a:off x="1316669" y="1631616"/>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42" name="Stroomdiagram: Scheidingslijn 41">
            <a:extLst>
              <a:ext uri="{FF2B5EF4-FFF2-40B4-BE49-F238E27FC236}">
                <a16:creationId xmlns:a16="http://schemas.microsoft.com/office/drawing/2014/main" id="{69953A65-B1B6-4AB8-A0E6-7DCD2094E424}"/>
              </a:ext>
            </a:extLst>
          </p:cNvPr>
          <p:cNvSpPr/>
          <p:nvPr/>
        </p:nvSpPr>
        <p:spPr>
          <a:xfrm>
            <a:off x="3819226" y="3200293"/>
            <a:ext cx="669553" cy="162000"/>
          </a:xfrm>
          <a:prstGeom prst="flowChartTermina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cxnSp>
        <p:nvCxnSpPr>
          <p:cNvPr id="45" name="Rechte verbindingslijn 44">
            <a:extLst>
              <a:ext uri="{FF2B5EF4-FFF2-40B4-BE49-F238E27FC236}">
                <a16:creationId xmlns:a16="http://schemas.microsoft.com/office/drawing/2014/main" id="{6C8253F2-DEA1-446E-AED5-4427F5F8106C}"/>
              </a:ext>
            </a:extLst>
          </p:cNvPr>
          <p:cNvCxnSpPr>
            <a:cxnSpLocks/>
            <a:stCxn id="38" idx="4"/>
            <a:endCxn id="41" idx="0"/>
          </p:cNvCxnSpPr>
          <p:nvPr/>
        </p:nvCxnSpPr>
        <p:spPr>
          <a:xfrm>
            <a:off x="1392994" y="1118017"/>
            <a:ext cx="4676" cy="513599"/>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508662C5-1D9A-45FA-9CFF-0406B282D1DB}"/>
              </a:ext>
            </a:extLst>
          </p:cNvPr>
          <p:cNvCxnSpPr>
            <a:cxnSpLocks/>
            <a:endCxn id="41" idx="4"/>
          </p:cNvCxnSpPr>
          <p:nvPr/>
        </p:nvCxnSpPr>
        <p:spPr>
          <a:xfrm flipV="1">
            <a:off x="1397669" y="1793616"/>
            <a:ext cx="0" cy="65744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1" name="Rechte verbindingslijn 50">
            <a:extLst>
              <a:ext uri="{FF2B5EF4-FFF2-40B4-BE49-F238E27FC236}">
                <a16:creationId xmlns:a16="http://schemas.microsoft.com/office/drawing/2014/main" id="{00425BC6-5235-4CEF-BD46-A2DC9C8F3924}"/>
              </a:ext>
            </a:extLst>
          </p:cNvPr>
          <p:cNvCxnSpPr>
            <a:cxnSpLocks/>
          </p:cNvCxnSpPr>
          <p:nvPr/>
        </p:nvCxnSpPr>
        <p:spPr>
          <a:xfrm flipH="1" flipV="1">
            <a:off x="1392994" y="2451061"/>
            <a:ext cx="833033" cy="817133"/>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5" name="Rechte verbindingslijn 54">
            <a:extLst>
              <a:ext uri="{FF2B5EF4-FFF2-40B4-BE49-F238E27FC236}">
                <a16:creationId xmlns:a16="http://schemas.microsoft.com/office/drawing/2014/main" id="{E4E8114D-5DE8-4CCF-A288-B47A394C0572}"/>
              </a:ext>
            </a:extLst>
          </p:cNvPr>
          <p:cNvCxnSpPr>
            <a:cxnSpLocks/>
            <a:stCxn id="42" idx="1"/>
          </p:cNvCxnSpPr>
          <p:nvPr/>
        </p:nvCxnSpPr>
        <p:spPr>
          <a:xfrm flipH="1">
            <a:off x="2218981" y="3281293"/>
            <a:ext cx="1600245" cy="0"/>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6" name="Rechte verbindingslijn 55">
            <a:extLst>
              <a:ext uri="{FF2B5EF4-FFF2-40B4-BE49-F238E27FC236}">
                <a16:creationId xmlns:a16="http://schemas.microsoft.com/office/drawing/2014/main" id="{D35AFAE3-93A2-45DB-91AE-8985D1AD51C8}"/>
              </a:ext>
            </a:extLst>
          </p:cNvPr>
          <p:cNvCxnSpPr>
            <a:cxnSpLocks/>
            <a:stCxn id="42" idx="3"/>
          </p:cNvCxnSpPr>
          <p:nvPr/>
        </p:nvCxnSpPr>
        <p:spPr>
          <a:xfrm>
            <a:off x="4488779" y="3281293"/>
            <a:ext cx="172806" cy="13340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a:extLst>
              <a:ext uri="{FF2B5EF4-FFF2-40B4-BE49-F238E27FC236}">
                <a16:creationId xmlns:a16="http://schemas.microsoft.com/office/drawing/2014/main" id="{F7BD9B43-E288-4D36-9CDF-A6399AC5FBD9}"/>
              </a:ext>
            </a:extLst>
          </p:cNvPr>
          <p:cNvCxnSpPr>
            <a:cxnSpLocks/>
          </p:cNvCxnSpPr>
          <p:nvPr/>
        </p:nvCxnSpPr>
        <p:spPr>
          <a:xfrm>
            <a:off x="1165626" y="4646638"/>
            <a:ext cx="155971" cy="129824"/>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74F64B1A-434D-4D95-A5F0-4313DCF9EDE7}"/>
              </a:ext>
            </a:extLst>
          </p:cNvPr>
          <p:cNvCxnSpPr>
            <a:cxnSpLocks/>
            <a:endCxn id="36" idx="4"/>
          </p:cNvCxnSpPr>
          <p:nvPr/>
        </p:nvCxnSpPr>
        <p:spPr>
          <a:xfrm flipV="1">
            <a:off x="1167880" y="4440002"/>
            <a:ext cx="0" cy="20059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0" name="Rechte verbindingslijn 59">
            <a:extLst>
              <a:ext uri="{FF2B5EF4-FFF2-40B4-BE49-F238E27FC236}">
                <a16:creationId xmlns:a16="http://schemas.microsoft.com/office/drawing/2014/main" id="{04321B75-3AB2-48DE-8F4F-651282AA7209}"/>
              </a:ext>
            </a:extLst>
          </p:cNvPr>
          <p:cNvCxnSpPr>
            <a:cxnSpLocks/>
          </p:cNvCxnSpPr>
          <p:nvPr/>
        </p:nvCxnSpPr>
        <p:spPr>
          <a:xfrm flipV="1">
            <a:off x="1335727" y="4772061"/>
            <a:ext cx="3120512" cy="4403"/>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E23ACDA8-1750-452B-8C27-A405613970C7}"/>
              </a:ext>
            </a:extLst>
          </p:cNvPr>
          <p:cNvCxnSpPr>
            <a:cxnSpLocks/>
            <a:endCxn id="36" idx="0"/>
          </p:cNvCxnSpPr>
          <p:nvPr/>
        </p:nvCxnSpPr>
        <p:spPr>
          <a:xfrm flipH="1">
            <a:off x="1167880" y="3774673"/>
            <a:ext cx="5388" cy="503329"/>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61BF92FC-237E-4269-B74B-24575F20A0C1}"/>
              </a:ext>
            </a:extLst>
          </p:cNvPr>
          <p:cNvCxnSpPr>
            <a:cxnSpLocks/>
          </p:cNvCxnSpPr>
          <p:nvPr/>
        </p:nvCxnSpPr>
        <p:spPr>
          <a:xfrm flipV="1">
            <a:off x="1315258" y="3528151"/>
            <a:ext cx="6286850" cy="1364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4" name="Rechte verbindingslijn 63">
            <a:extLst>
              <a:ext uri="{FF2B5EF4-FFF2-40B4-BE49-F238E27FC236}">
                <a16:creationId xmlns:a16="http://schemas.microsoft.com/office/drawing/2014/main" id="{152BA97A-50BE-4473-BA70-882A90D0CFA8}"/>
              </a:ext>
            </a:extLst>
          </p:cNvPr>
          <p:cNvCxnSpPr>
            <a:cxnSpLocks/>
          </p:cNvCxnSpPr>
          <p:nvPr/>
        </p:nvCxnSpPr>
        <p:spPr>
          <a:xfrm>
            <a:off x="7593615" y="3533171"/>
            <a:ext cx="433775" cy="395768"/>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1BD4B600-672F-4BF5-8678-D57A2A6F5F47}"/>
              </a:ext>
            </a:extLst>
          </p:cNvPr>
          <p:cNvCxnSpPr>
            <a:cxnSpLocks/>
          </p:cNvCxnSpPr>
          <p:nvPr/>
        </p:nvCxnSpPr>
        <p:spPr>
          <a:xfrm flipH="1">
            <a:off x="1173268" y="3533172"/>
            <a:ext cx="135700" cy="122423"/>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310C3713-CA35-48FA-93BA-75C7EDE6B424}"/>
              </a:ext>
            </a:extLst>
          </p:cNvPr>
          <p:cNvCxnSpPr>
            <a:cxnSpLocks/>
          </p:cNvCxnSpPr>
          <p:nvPr/>
        </p:nvCxnSpPr>
        <p:spPr>
          <a:xfrm flipH="1" flipV="1">
            <a:off x="4656625" y="3408589"/>
            <a:ext cx="4960" cy="1149481"/>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68" name="Rechte verbindingslijn 67">
            <a:extLst>
              <a:ext uri="{FF2B5EF4-FFF2-40B4-BE49-F238E27FC236}">
                <a16:creationId xmlns:a16="http://schemas.microsoft.com/office/drawing/2014/main" id="{1B73049E-362B-45DB-8118-0F945CC40024}"/>
              </a:ext>
            </a:extLst>
          </p:cNvPr>
          <p:cNvCxnSpPr>
            <a:cxnSpLocks/>
          </p:cNvCxnSpPr>
          <p:nvPr/>
        </p:nvCxnSpPr>
        <p:spPr>
          <a:xfrm flipH="1">
            <a:off x="4428249" y="4558070"/>
            <a:ext cx="227807" cy="215607"/>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70" name="Rechte verbindingslijn 69">
            <a:extLst>
              <a:ext uri="{FF2B5EF4-FFF2-40B4-BE49-F238E27FC236}">
                <a16:creationId xmlns:a16="http://schemas.microsoft.com/office/drawing/2014/main" id="{6380E28A-C367-43CB-9A6C-EE4FA116DC10}"/>
              </a:ext>
            </a:extLst>
          </p:cNvPr>
          <p:cNvCxnSpPr>
            <a:cxnSpLocks/>
          </p:cNvCxnSpPr>
          <p:nvPr/>
        </p:nvCxnSpPr>
        <p:spPr>
          <a:xfrm flipV="1">
            <a:off x="1165626" y="3651308"/>
            <a:ext cx="4820" cy="12336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0B476FAF-D472-4691-B082-329ABD637C9C}"/>
              </a:ext>
            </a:extLst>
          </p:cNvPr>
          <p:cNvCxnSpPr>
            <a:cxnSpLocks/>
          </p:cNvCxnSpPr>
          <p:nvPr/>
        </p:nvCxnSpPr>
        <p:spPr>
          <a:xfrm flipV="1">
            <a:off x="7998562" y="3928939"/>
            <a:ext cx="72336" cy="416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43" name="Titel 1">
            <a:extLst>
              <a:ext uri="{FF2B5EF4-FFF2-40B4-BE49-F238E27FC236}">
                <a16:creationId xmlns:a16="http://schemas.microsoft.com/office/drawing/2014/main" id="{AE7B5265-A4D1-40A2-B605-6731688C104B}"/>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48" name="Afgeronde rechthoek 40">
            <a:extLst>
              <a:ext uri="{FF2B5EF4-FFF2-40B4-BE49-F238E27FC236}">
                <a16:creationId xmlns:a16="http://schemas.microsoft.com/office/drawing/2014/main" id="{31A9A9B6-095E-4FA7-9E27-395AC73982A2}"/>
              </a:ext>
            </a:extLst>
          </p:cNvPr>
          <p:cNvSpPr/>
          <p:nvPr/>
        </p:nvSpPr>
        <p:spPr>
          <a:xfrm>
            <a:off x="7690645" y="85104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Marktpartijen bedienen en relaties onderhouden</a:t>
            </a:r>
          </a:p>
        </p:txBody>
      </p:sp>
      <p:sp>
        <p:nvSpPr>
          <p:cNvPr id="49" name="Afgeronde rechthoek 41">
            <a:extLst>
              <a:ext uri="{FF2B5EF4-FFF2-40B4-BE49-F238E27FC236}">
                <a16:creationId xmlns:a16="http://schemas.microsoft.com/office/drawing/2014/main" id="{EE623529-E5E0-42E3-8E82-4F018BBEA466}"/>
              </a:ext>
            </a:extLst>
          </p:cNvPr>
          <p:cNvSpPr/>
          <p:nvPr/>
        </p:nvSpPr>
        <p:spPr>
          <a:xfrm>
            <a:off x="6685877" y="848756"/>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Marktdata beheren</a:t>
            </a:r>
          </a:p>
        </p:txBody>
      </p:sp>
      <p:sp>
        <p:nvSpPr>
          <p:cNvPr id="54" name="Ovaal 53">
            <a:extLst>
              <a:ext uri="{FF2B5EF4-FFF2-40B4-BE49-F238E27FC236}">
                <a16:creationId xmlns:a16="http://schemas.microsoft.com/office/drawing/2014/main" id="{56AF3A9C-C052-4C49-85B7-D2832454B3BA}"/>
              </a:ext>
            </a:extLst>
          </p:cNvPr>
          <p:cNvSpPr/>
          <p:nvPr/>
        </p:nvSpPr>
        <p:spPr>
          <a:xfrm>
            <a:off x="4904972" y="1197776"/>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50" name="Afgeronde rechthoek 38">
            <a:extLst>
              <a:ext uri="{FF2B5EF4-FFF2-40B4-BE49-F238E27FC236}">
                <a16:creationId xmlns:a16="http://schemas.microsoft.com/office/drawing/2014/main" id="{BD18E447-96E6-4C11-AB64-208F59E50C4A}"/>
              </a:ext>
            </a:extLst>
          </p:cNvPr>
          <p:cNvSpPr/>
          <p:nvPr/>
        </p:nvSpPr>
        <p:spPr>
          <a:xfrm>
            <a:off x="2119634" y="3592947"/>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Metingen van energietransport en -netten ter beschikking stellen</a:t>
            </a:r>
          </a:p>
        </p:txBody>
      </p:sp>
      <p:sp>
        <p:nvSpPr>
          <p:cNvPr id="67" name="Ovaal 66">
            <a:extLst>
              <a:ext uri="{FF2B5EF4-FFF2-40B4-BE49-F238E27FC236}">
                <a16:creationId xmlns:a16="http://schemas.microsoft.com/office/drawing/2014/main" id="{A86858E0-4196-4231-8635-EF73ADDE1789}"/>
              </a:ext>
            </a:extLst>
          </p:cNvPr>
          <p:cNvSpPr/>
          <p:nvPr/>
        </p:nvSpPr>
        <p:spPr>
          <a:xfrm>
            <a:off x="2484134" y="3451682"/>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69" name="Ovaal 68">
            <a:extLst>
              <a:ext uri="{FF2B5EF4-FFF2-40B4-BE49-F238E27FC236}">
                <a16:creationId xmlns:a16="http://schemas.microsoft.com/office/drawing/2014/main" id="{10743F99-6A12-4F0B-A95C-CD600FE27824}"/>
              </a:ext>
            </a:extLst>
          </p:cNvPr>
          <p:cNvSpPr/>
          <p:nvPr/>
        </p:nvSpPr>
        <p:spPr>
          <a:xfrm>
            <a:off x="8062269" y="688859"/>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72" name="Ovaal 71">
            <a:extLst>
              <a:ext uri="{FF2B5EF4-FFF2-40B4-BE49-F238E27FC236}">
                <a16:creationId xmlns:a16="http://schemas.microsoft.com/office/drawing/2014/main" id="{D9E1DAAD-5B77-4965-97EA-F7D6247F4698}"/>
              </a:ext>
            </a:extLst>
          </p:cNvPr>
          <p:cNvSpPr/>
          <p:nvPr/>
        </p:nvSpPr>
        <p:spPr>
          <a:xfrm>
            <a:off x="7052066" y="688911"/>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cxnSp>
        <p:nvCxnSpPr>
          <p:cNvPr id="73" name="Rechte verbindingslijn 72">
            <a:extLst>
              <a:ext uri="{FF2B5EF4-FFF2-40B4-BE49-F238E27FC236}">
                <a16:creationId xmlns:a16="http://schemas.microsoft.com/office/drawing/2014/main" id="{F0018FC9-C9AB-47A2-B571-A9145F862890}"/>
              </a:ext>
            </a:extLst>
          </p:cNvPr>
          <p:cNvCxnSpPr>
            <a:cxnSpLocks/>
          </p:cNvCxnSpPr>
          <p:nvPr/>
        </p:nvCxnSpPr>
        <p:spPr>
          <a:xfrm flipH="1">
            <a:off x="2481397" y="781753"/>
            <a:ext cx="1083728" cy="860780"/>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76" name="Rechte verbindingslijn 75">
            <a:extLst>
              <a:ext uri="{FF2B5EF4-FFF2-40B4-BE49-F238E27FC236}">
                <a16:creationId xmlns:a16="http://schemas.microsoft.com/office/drawing/2014/main" id="{ECBCD0FE-2AA8-448E-8368-5F3BCC11B2E7}"/>
              </a:ext>
            </a:extLst>
          </p:cNvPr>
          <p:cNvCxnSpPr>
            <a:cxnSpLocks/>
            <a:stCxn id="72" idx="2"/>
          </p:cNvCxnSpPr>
          <p:nvPr/>
        </p:nvCxnSpPr>
        <p:spPr>
          <a:xfrm flipH="1">
            <a:off x="3540249" y="769912"/>
            <a:ext cx="3511817" cy="23684"/>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77" name="Rechte verbindingslijn 76">
            <a:extLst>
              <a:ext uri="{FF2B5EF4-FFF2-40B4-BE49-F238E27FC236}">
                <a16:creationId xmlns:a16="http://schemas.microsoft.com/office/drawing/2014/main" id="{15680D0A-38CA-4239-9DF1-B67A152DFC48}"/>
              </a:ext>
            </a:extLst>
          </p:cNvPr>
          <p:cNvCxnSpPr>
            <a:cxnSpLocks/>
            <a:stCxn id="69" idx="2"/>
            <a:endCxn id="72" idx="6"/>
          </p:cNvCxnSpPr>
          <p:nvPr/>
        </p:nvCxnSpPr>
        <p:spPr>
          <a:xfrm flipH="1">
            <a:off x="7214065" y="769860"/>
            <a:ext cx="848204" cy="52"/>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915BFA69-D06D-44A2-8412-43608E30DA8C}"/>
              </a:ext>
            </a:extLst>
          </p:cNvPr>
          <p:cNvCxnSpPr>
            <a:cxnSpLocks/>
          </p:cNvCxnSpPr>
          <p:nvPr/>
        </p:nvCxnSpPr>
        <p:spPr>
          <a:xfrm flipH="1">
            <a:off x="2473812" y="1635214"/>
            <a:ext cx="15172" cy="1505030"/>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477AEEB9-DBC8-4797-82B5-E2639E9728DC}"/>
              </a:ext>
            </a:extLst>
          </p:cNvPr>
          <p:cNvCxnSpPr>
            <a:cxnSpLocks/>
          </p:cNvCxnSpPr>
          <p:nvPr/>
        </p:nvCxnSpPr>
        <p:spPr>
          <a:xfrm>
            <a:off x="2468810" y="3142327"/>
            <a:ext cx="172806" cy="13340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7D730134-00F3-4F4A-B45B-4CA7B4D5CE08}"/>
              </a:ext>
            </a:extLst>
          </p:cNvPr>
          <p:cNvCxnSpPr>
            <a:cxnSpLocks/>
          </p:cNvCxnSpPr>
          <p:nvPr/>
        </p:nvCxnSpPr>
        <p:spPr>
          <a:xfrm flipH="1">
            <a:off x="4489586" y="3142326"/>
            <a:ext cx="172806" cy="13340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88" name="Rechte verbindingslijn 87">
            <a:extLst>
              <a:ext uri="{FF2B5EF4-FFF2-40B4-BE49-F238E27FC236}">
                <a16:creationId xmlns:a16="http://schemas.microsoft.com/office/drawing/2014/main" id="{12F6F35E-A216-4ED1-8A97-194EFD2D3148}"/>
              </a:ext>
            </a:extLst>
          </p:cNvPr>
          <p:cNvCxnSpPr>
            <a:cxnSpLocks/>
          </p:cNvCxnSpPr>
          <p:nvPr/>
        </p:nvCxnSpPr>
        <p:spPr>
          <a:xfrm flipH="1">
            <a:off x="4648852" y="1320570"/>
            <a:ext cx="314512" cy="211941"/>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89" name="Rechte verbindingslijn 88">
            <a:extLst>
              <a:ext uri="{FF2B5EF4-FFF2-40B4-BE49-F238E27FC236}">
                <a16:creationId xmlns:a16="http://schemas.microsoft.com/office/drawing/2014/main" id="{C986E311-4E53-4467-9E9A-110F1AB86B2B}"/>
              </a:ext>
            </a:extLst>
          </p:cNvPr>
          <p:cNvCxnSpPr>
            <a:cxnSpLocks/>
          </p:cNvCxnSpPr>
          <p:nvPr/>
        </p:nvCxnSpPr>
        <p:spPr>
          <a:xfrm>
            <a:off x="4656056" y="1518568"/>
            <a:ext cx="5530" cy="1636242"/>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52" name="Afgeronde rechthoek 34">
            <a:extLst>
              <a:ext uri="{FF2B5EF4-FFF2-40B4-BE49-F238E27FC236}">
                <a16:creationId xmlns:a16="http://schemas.microsoft.com/office/drawing/2014/main" id="{F5375BF7-1424-46E5-BF80-E21B10A834CD}"/>
              </a:ext>
            </a:extLst>
          </p:cNvPr>
          <p:cNvSpPr/>
          <p:nvPr/>
        </p:nvSpPr>
        <p:spPr>
          <a:xfrm>
            <a:off x="429205" y="1161602"/>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53" name="Stroomdiagram: Scheidingslijn 52">
            <a:extLst>
              <a:ext uri="{FF2B5EF4-FFF2-40B4-BE49-F238E27FC236}">
                <a16:creationId xmlns:a16="http://schemas.microsoft.com/office/drawing/2014/main" id="{0886C0EC-7E35-4D77-9E1A-BBAF7C548AC6}"/>
              </a:ext>
            </a:extLst>
          </p:cNvPr>
          <p:cNvSpPr/>
          <p:nvPr/>
        </p:nvSpPr>
        <p:spPr>
          <a:xfrm rot="16200000">
            <a:off x="1171373" y="1097574"/>
            <a:ext cx="440506" cy="162000"/>
          </a:xfrm>
          <a:prstGeom prst="flowChartTermina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sp>
        <p:nvSpPr>
          <p:cNvPr id="62" name="Afgeronde rechthoek 41">
            <a:extLst>
              <a:ext uri="{FF2B5EF4-FFF2-40B4-BE49-F238E27FC236}">
                <a16:creationId xmlns:a16="http://schemas.microsoft.com/office/drawing/2014/main" id="{788E9604-6408-4D62-9D0C-3FF8EA3C6AAB}"/>
              </a:ext>
            </a:extLst>
          </p:cNvPr>
          <p:cNvSpPr/>
          <p:nvPr/>
        </p:nvSpPr>
        <p:spPr>
          <a:xfrm>
            <a:off x="3632052" y="85534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Delen van marktdata faciliteren</a:t>
            </a:r>
          </a:p>
        </p:txBody>
      </p:sp>
      <p:sp>
        <p:nvSpPr>
          <p:cNvPr id="80" name="Ovaal 79">
            <a:extLst>
              <a:ext uri="{FF2B5EF4-FFF2-40B4-BE49-F238E27FC236}">
                <a16:creationId xmlns:a16="http://schemas.microsoft.com/office/drawing/2014/main" id="{9831C7A5-EACB-4624-8188-BD9C5FD42147}"/>
              </a:ext>
            </a:extLst>
          </p:cNvPr>
          <p:cNvSpPr/>
          <p:nvPr/>
        </p:nvSpPr>
        <p:spPr>
          <a:xfrm>
            <a:off x="3964998" y="1209246"/>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cxnSp>
        <p:nvCxnSpPr>
          <p:cNvPr id="81" name="Rechte verbindingslijn 80">
            <a:extLst>
              <a:ext uri="{FF2B5EF4-FFF2-40B4-BE49-F238E27FC236}">
                <a16:creationId xmlns:a16="http://schemas.microsoft.com/office/drawing/2014/main" id="{78E0624A-9205-4400-834E-E1019D3BF1DE}"/>
              </a:ext>
            </a:extLst>
          </p:cNvPr>
          <p:cNvCxnSpPr>
            <a:cxnSpLocks/>
            <a:stCxn id="54" idx="2"/>
            <a:endCxn id="80" idx="6"/>
          </p:cNvCxnSpPr>
          <p:nvPr/>
        </p:nvCxnSpPr>
        <p:spPr>
          <a:xfrm flipH="1">
            <a:off x="4126998" y="1278776"/>
            <a:ext cx="777974" cy="11470"/>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2" name="Tijdelijke aanduiding voor tekst 2">
            <a:extLst>
              <a:ext uri="{FF2B5EF4-FFF2-40B4-BE49-F238E27FC236}">
                <a16:creationId xmlns:a16="http://schemas.microsoft.com/office/drawing/2014/main" id="{876F54AD-4B7D-8BAC-64FC-ED3D42D96111}"/>
              </a:ext>
            </a:extLst>
          </p:cNvPr>
          <p:cNvSpPr txBox="1">
            <a:spLocks/>
          </p:cNvSpPr>
          <p:nvPr/>
        </p:nvSpPr>
        <p:spPr>
          <a:xfrm>
            <a:off x="535676" y="390396"/>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P.E. Managen van beschikbare energienetcapaciteit </a:t>
            </a:r>
          </a:p>
        </p:txBody>
      </p:sp>
    </p:spTree>
    <p:extLst>
      <p:ext uri="{BB962C8B-B14F-4D97-AF65-F5344CB8AC3E}">
        <p14:creationId xmlns:p14="http://schemas.microsoft.com/office/powerpoint/2010/main" val="849189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00135D02-CFCC-53F4-4DAB-7C2F9173735F}"/>
              </a:ext>
            </a:extLst>
          </p:cNvPr>
          <p:cNvPicPr>
            <a:picLocks noChangeAspect="1"/>
          </p:cNvPicPr>
          <p:nvPr/>
        </p:nvPicPr>
        <p:blipFill>
          <a:blip r:embed="rId2"/>
          <a:stretch>
            <a:fillRect/>
          </a:stretch>
        </p:blipFill>
        <p:spPr>
          <a:xfrm>
            <a:off x="313781" y="678389"/>
            <a:ext cx="7962066" cy="4212701"/>
          </a:xfrm>
          <a:prstGeom prst="rect">
            <a:avLst/>
          </a:prstGeom>
        </p:spPr>
      </p:pic>
      <p:sp>
        <p:nvSpPr>
          <p:cNvPr id="50" name="Ovaal 49"/>
          <p:cNvSpPr/>
          <p:nvPr/>
        </p:nvSpPr>
        <p:spPr>
          <a:xfrm>
            <a:off x="1728204" y="1931707"/>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sp>
        <p:nvSpPr>
          <p:cNvPr id="42" name="Ovaal 41"/>
          <p:cNvSpPr/>
          <p:nvPr/>
        </p:nvSpPr>
        <p:spPr>
          <a:xfrm>
            <a:off x="426071" y="2986860"/>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44" name="Rechte verbindingslijn 43"/>
          <p:cNvCxnSpPr>
            <a:stCxn id="47" idx="2"/>
            <a:endCxn id="42" idx="6"/>
          </p:cNvCxnSpPr>
          <p:nvPr/>
        </p:nvCxnSpPr>
        <p:spPr>
          <a:xfrm flipH="1" flipV="1">
            <a:off x="639134" y="3095311"/>
            <a:ext cx="3696789" cy="113696"/>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45" name="Ovaal 44"/>
          <p:cNvSpPr/>
          <p:nvPr/>
        </p:nvSpPr>
        <p:spPr>
          <a:xfrm>
            <a:off x="4335924" y="1908183"/>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46" name="Rechte verbindingslijn 45"/>
          <p:cNvCxnSpPr>
            <a:stCxn id="50" idx="6"/>
            <a:endCxn id="45" idx="2"/>
          </p:cNvCxnSpPr>
          <p:nvPr/>
        </p:nvCxnSpPr>
        <p:spPr>
          <a:xfrm flipV="1">
            <a:off x="1941267" y="2016634"/>
            <a:ext cx="2394657" cy="23525"/>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47" name="Ovaal 46"/>
          <p:cNvSpPr/>
          <p:nvPr/>
        </p:nvSpPr>
        <p:spPr>
          <a:xfrm>
            <a:off x="4335924" y="3100555"/>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48" name="Rechte verbindingslijn 47"/>
          <p:cNvCxnSpPr>
            <a:cxnSpLocks/>
            <a:stCxn id="45" idx="4"/>
            <a:endCxn id="47" idx="0"/>
          </p:cNvCxnSpPr>
          <p:nvPr/>
        </p:nvCxnSpPr>
        <p:spPr>
          <a:xfrm>
            <a:off x="4442456" y="2125085"/>
            <a:ext cx="0" cy="975470"/>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52" name="Ovaal 51"/>
          <p:cNvSpPr/>
          <p:nvPr/>
        </p:nvSpPr>
        <p:spPr>
          <a:xfrm>
            <a:off x="6961087" y="1888574"/>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5</a:t>
            </a:r>
          </a:p>
        </p:txBody>
      </p:sp>
      <p:cxnSp>
        <p:nvCxnSpPr>
          <p:cNvPr id="53" name="Rechte verbindingslijn 52"/>
          <p:cNvCxnSpPr>
            <a:stCxn id="52" idx="2"/>
            <a:endCxn id="47" idx="6"/>
          </p:cNvCxnSpPr>
          <p:nvPr/>
        </p:nvCxnSpPr>
        <p:spPr>
          <a:xfrm flipH="1">
            <a:off x="4548987" y="1997026"/>
            <a:ext cx="2412100" cy="1211981"/>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6961087" y="2462013"/>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57" name="Rechte verbindingslijn 56"/>
          <p:cNvCxnSpPr>
            <a:stCxn id="52" idx="4"/>
            <a:endCxn id="56" idx="0"/>
          </p:cNvCxnSpPr>
          <p:nvPr/>
        </p:nvCxnSpPr>
        <p:spPr>
          <a:xfrm>
            <a:off x="7067619" y="2105476"/>
            <a:ext cx="0" cy="356537"/>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61" name="Ovaal 60"/>
          <p:cNvSpPr/>
          <p:nvPr/>
        </p:nvSpPr>
        <p:spPr>
          <a:xfrm>
            <a:off x="423036" y="3563710"/>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cxnSp>
        <p:nvCxnSpPr>
          <p:cNvPr id="62" name="Rechte verbindingslijn 61"/>
          <p:cNvCxnSpPr>
            <a:stCxn id="42" idx="4"/>
            <a:endCxn id="61" idx="0"/>
          </p:cNvCxnSpPr>
          <p:nvPr/>
        </p:nvCxnSpPr>
        <p:spPr>
          <a:xfrm flipH="1">
            <a:off x="529568" y="3203762"/>
            <a:ext cx="3035" cy="359949"/>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69" name="Ovaal 68"/>
          <p:cNvSpPr/>
          <p:nvPr/>
        </p:nvSpPr>
        <p:spPr>
          <a:xfrm>
            <a:off x="1246449" y="2738985"/>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70" name="Rechte verbindingslijn 69"/>
          <p:cNvCxnSpPr>
            <a:cxnSpLocks/>
            <a:stCxn id="50" idx="3"/>
            <a:endCxn id="69" idx="7"/>
          </p:cNvCxnSpPr>
          <p:nvPr/>
        </p:nvCxnSpPr>
        <p:spPr>
          <a:xfrm flipH="1">
            <a:off x="1428310" y="2116844"/>
            <a:ext cx="331097" cy="653906"/>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93" name="Ovaal 92">
            <a:extLst>
              <a:ext uri="{FF2B5EF4-FFF2-40B4-BE49-F238E27FC236}">
                <a16:creationId xmlns:a16="http://schemas.microsoft.com/office/drawing/2014/main" id="{7DCF0A50-3228-49DA-ADA0-91AC81514892}"/>
              </a:ext>
            </a:extLst>
          </p:cNvPr>
          <p:cNvSpPr/>
          <p:nvPr/>
        </p:nvSpPr>
        <p:spPr>
          <a:xfrm>
            <a:off x="6973580" y="3743254"/>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cxnSp>
        <p:nvCxnSpPr>
          <p:cNvPr id="94" name="Rechte verbindingslijn 93">
            <a:extLst>
              <a:ext uri="{FF2B5EF4-FFF2-40B4-BE49-F238E27FC236}">
                <a16:creationId xmlns:a16="http://schemas.microsoft.com/office/drawing/2014/main" id="{8CBC8F84-8F73-456E-99D8-9FD09BBA6CC4}"/>
              </a:ext>
            </a:extLst>
          </p:cNvPr>
          <p:cNvCxnSpPr>
            <a:cxnSpLocks/>
            <a:stCxn id="56" idx="4"/>
            <a:endCxn id="93" idx="0"/>
          </p:cNvCxnSpPr>
          <p:nvPr/>
        </p:nvCxnSpPr>
        <p:spPr>
          <a:xfrm>
            <a:off x="7067619" y="2678915"/>
            <a:ext cx="12493" cy="1064339"/>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96" name="Titel 1">
            <a:extLst>
              <a:ext uri="{FF2B5EF4-FFF2-40B4-BE49-F238E27FC236}">
                <a16:creationId xmlns:a16="http://schemas.microsoft.com/office/drawing/2014/main" id="{08D84585-3026-43A6-A156-FC85D2089549}"/>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97" name="Tijdelijke aanduiding voor tekst 2">
            <a:extLst>
              <a:ext uri="{FF2B5EF4-FFF2-40B4-BE49-F238E27FC236}">
                <a16:creationId xmlns:a16="http://schemas.microsoft.com/office/drawing/2014/main" id="{C4C81F65-4E3A-4A7D-AF1D-42BB2CD22132}"/>
              </a:ext>
            </a:extLst>
          </p:cNvPr>
          <p:cNvSpPr txBox="1">
            <a:spLocks/>
          </p:cNvSpPr>
          <p:nvPr/>
        </p:nvSpPr>
        <p:spPr>
          <a:xfrm>
            <a:off x="529568" y="406041"/>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P.F. Transporteren van energie</a:t>
            </a:r>
          </a:p>
        </p:txBody>
      </p:sp>
      <p:sp>
        <p:nvSpPr>
          <p:cNvPr id="24" name="Ovaal 23">
            <a:extLst>
              <a:ext uri="{FF2B5EF4-FFF2-40B4-BE49-F238E27FC236}">
                <a16:creationId xmlns:a16="http://schemas.microsoft.com/office/drawing/2014/main" id="{A78F9ED8-BB2B-4886-AA8F-A486140C6572}"/>
              </a:ext>
            </a:extLst>
          </p:cNvPr>
          <p:cNvSpPr/>
          <p:nvPr/>
        </p:nvSpPr>
        <p:spPr>
          <a:xfrm>
            <a:off x="1139917" y="1823256"/>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25" name="Rechte verbindingslijn 24">
            <a:extLst>
              <a:ext uri="{FF2B5EF4-FFF2-40B4-BE49-F238E27FC236}">
                <a16:creationId xmlns:a16="http://schemas.microsoft.com/office/drawing/2014/main" id="{5B0E892A-5D3F-4D9D-BBA8-822E8763025B}"/>
              </a:ext>
            </a:extLst>
          </p:cNvPr>
          <p:cNvCxnSpPr>
            <a:cxnSpLocks/>
            <a:stCxn id="50" idx="2"/>
            <a:endCxn id="24" idx="6"/>
          </p:cNvCxnSpPr>
          <p:nvPr/>
        </p:nvCxnSpPr>
        <p:spPr>
          <a:xfrm flipH="1" flipV="1">
            <a:off x="1352981" y="1931707"/>
            <a:ext cx="375223" cy="108451"/>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8" name="Ovaal 27">
            <a:extLst>
              <a:ext uri="{FF2B5EF4-FFF2-40B4-BE49-F238E27FC236}">
                <a16:creationId xmlns:a16="http://schemas.microsoft.com/office/drawing/2014/main" id="{B5961C1F-3157-428C-A5C7-29DDEA66059E}"/>
              </a:ext>
            </a:extLst>
          </p:cNvPr>
          <p:cNvSpPr/>
          <p:nvPr/>
        </p:nvSpPr>
        <p:spPr>
          <a:xfrm>
            <a:off x="3051234" y="3292627"/>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cxnSp>
        <p:nvCxnSpPr>
          <p:cNvPr id="29" name="Rechte verbindingslijn 28">
            <a:extLst>
              <a:ext uri="{FF2B5EF4-FFF2-40B4-BE49-F238E27FC236}">
                <a16:creationId xmlns:a16="http://schemas.microsoft.com/office/drawing/2014/main" id="{8D6E3E52-8715-4447-8729-447662D0BF7D}"/>
              </a:ext>
            </a:extLst>
          </p:cNvPr>
          <p:cNvCxnSpPr>
            <a:cxnSpLocks/>
            <a:stCxn id="50" idx="5"/>
            <a:endCxn id="28" idx="1"/>
          </p:cNvCxnSpPr>
          <p:nvPr/>
        </p:nvCxnSpPr>
        <p:spPr>
          <a:xfrm>
            <a:off x="1910065" y="2116844"/>
            <a:ext cx="1172372" cy="1207548"/>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6" name="Ovaal 25">
            <a:extLst>
              <a:ext uri="{FF2B5EF4-FFF2-40B4-BE49-F238E27FC236}">
                <a16:creationId xmlns:a16="http://schemas.microsoft.com/office/drawing/2014/main" id="{0054E532-77DE-46CE-80C0-13FB1B9CF0BC}"/>
              </a:ext>
            </a:extLst>
          </p:cNvPr>
          <p:cNvSpPr/>
          <p:nvPr/>
        </p:nvSpPr>
        <p:spPr>
          <a:xfrm>
            <a:off x="1728204" y="3257751"/>
            <a:ext cx="213064" cy="216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cxnSp>
        <p:nvCxnSpPr>
          <p:cNvPr id="27" name="Rechte verbindingslijn 26">
            <a:extLst>
              <a:ext uri="{FF2B5EF4-FFF2-40B4-BE49-F238E27FC236}">
                <a16:creationId xmlns:a16="http://schemas.microsoft.com/office/drawing/2014/main" id="{FEB8EBAB-876A-4AF5-8154-A8F0B5AEE0A7}"/>
              </a:ext>
            </a:extLst>
          </p:cNvPr>
          <p:cNvCxnSpPr>
            <a:cxnSpLocks/>
            <a:stCxn id="50" idx="4"/>
            <a:endCxn id="26" idx="0"/>
          </p:cNvCxnSpPr>
          <p:nvPr/>
        </p:nvCxnSpPr>
        <p:spPr>
          <a:xfrm>
            <a:off x="1834736" y="2148609"/>
            <a:ext cx="0" cy="1109142"/>
          </a:xfrm>
          <a:prstGeom prst="line">
            <a:avLst/>
          </a:prstGeom>
          <a:ln w="85725">
            <a:solidFill>
              <a:schemeClr val="accent2"/>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3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25</a:t>
            </a:fld>
            <a:endParaRPr lang="en-GB" sz="750" b="0">
              <a:solidFill>
                <a:srgbClr val="625D62">
                  <a:tint val="75000"/>
                </a:srgbClr>
              </a:solidFill>
              <a:latin typeface="Arial"/>
            </a:endParaRPr>
          </a:p>
        </p:txBody>
      </p:sp>
      <p:sp>
        <p:nvSpPr>
          <p:cNvPr id="37" name="Afgeronde rechthoek 19">
            <a:extLst>
              <a:ext uri="{FF2B5EF4-FFF2-40B4-BE49-F238E27FC236}">
                <a16:creationId xmlns:a16="http://schemas.microsoft.com/office/drawing/2014/main" id="{2A7577B9-9F49-4369-AC8F-4E72D7461770}"/>
              </a:ext>
            </a:extLst>
          </p:cNvPr>
          <p:cNvSpPr/>
          <p:nvPr/>
        </p:nvSpPr>
        <p:spPr>
          <a:xfrm>
            <a:off x="1340639" y="1386723"/>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.2. Contracten verwerven en beheren</a:t>
            </a:r>
          </a:p>
        </p:txBody>
      </p:sp>
      <p:sp>
        <p:nvSpPr>
          <p:cNvPr id="38" name="Afgeronde rechthoek 24">
            <a:extLst>
              <a:ext uri="{FF2B5EF4-FFF2-40B4-BE49-F238E27FC236}">
                <a16:creationId xmlns:a16="http://schemas.microsoft.com/office/drawing/2014/main" id="{693072F1-4F24-4E14-8457-877D8F78F19F}"/>
              </a:ext>
            </a:extLst>
          </p:cNvPr>
          <p:cNvSpPr/>
          <p:nvPr/>
        </p:nvSpPr>
        <p:spPr>
          <a:xfrm>
            <a:off x="7688401" y="4103512"/>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39" name="Afgeronde rechthoek 25">
            <a:extLst>
              <a:ext uri="{FF2B5EF4-FFF2-40B4-BE49-F238E27FC236}">
                <a16:creationId xmlns:a16="http://schemas.microsoft.com/office/drawing/2014/main" id="{5CE42086-E230-4158-B6D1-5D511E211F2F}"/>
              </a:ext>
            </a:extLst>
          </p:cNvPr>
          <p:cNvSpPr/>
          <p:nvPr/>
        </p:nvSpPr>
        <p:spPr>
          <a:xfrm>
            <a:off x="6711107" y="3690086"/>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.4. Inkomstenverlies beperken</a:t>
            </a:r>
          </a:p>
        </p:txBody>
      </p:sp>
      <p:sp>
        <p:nvSpPr>
          <p:cNvPr id="49" name="Afgeronde rechthoek 38">
            <a:extLst>
              <a:ext uri="{FF2B5EF4-FFF2-40B4-BE49-F238E27FC236}">
                <a16:creationId xmlns:a16="http://schemas.microsoft.com/office/drawing/2014/main" id="{EA322459-C4FC-4A04-B137-2DF88E875E59}"/>
              </a:ext>
            </a:extLst>
          </p:cNvPr>
          <p:cNvSpPr/>
          <p:nvPr/>
        </p:nvSpPr>
        <p:spPr>
          <a:xfrm>
            <a:off x="2119634" y="3765410"/>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Metingen van energietransport en -netten ter beschikking stellen</a:t>
            </a:r>
          </a:p>
        </p:txBody>
      </p:sp>
      <p:sp>
        <p:nvSpPr>
          <p:cNvPr id="52" name="Afgeronde rechthoek 39">
            <a:extLst>
              <a:ext uri="{FF2B5EF4-FFF2-40B4-BE49-F238E27FC236}">
                <a16:creationId xmlns:a16="http://schemas.microsoft.com/office/drawing/2014/main" id="{BCC5E1BC-0939-4402-8741-34FC616396B2}"/>
              </a:ext>
            </a:extLst>
          </p:cNvPr>
          <p:cNvSpPr/>
          <p:nvPr/>
        </p:nvSpPr>
        <p:spPr>
          <a:xfrm>
            <a:off x="337411" y="4172636"/>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Metingen van energietransport en -netten beschikbaar krijgen</a:t>
            </a:r>
          </a:p>
        </p:txBody>
      </p:sp>
      <p:sp>
        <p:nvSpPr>
          <p:cNvPr id="56" name="Afgeronde rechthoek 32">
            <a:extLst>
              <a:ext uri="{FF2B5EF4-FFF2-40B4-BE49-F238E27FC236}">
                <a16:creationId xmlns:a16="http://schemas.microsoft.com/office/drawing/2014/main" id="{3DDF8EE0-727D-42F5-8A74-CAF6B9064DCC}"/>
              </a:ext>
            </a:extLst>
          </p:cNvPr>
          <p:cNvSpPr/>
          <p:nvPr/>
        </p:nvSpPr>
        <p:spPr>
          <a:xfrm>
            <a:off x="3184520" y="2945434"/>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69" name="Ovaal 68">
            <a:extLst>
              <a:ext uri="{FF2B5EF4-FFF2-40B4-BE49-F238E27FC236}">
                <a16:creationId xmlns:a16="http://schemas.microsoft.com/office/drawing/2014/main" id="{D49D8357-115D-415B-A352-86996022E3D3}"/>
              </a:ext>
            </a:extLst>
          </p:cNvPr>
          <p:cNvSpPr/>
          <p:nvPr/>
        </p:nvSpPr>
        <p:spPr>
          <a:xfrm>
            <a:off x="8070898" y="3989826"/>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70" name="Ovaal 69">
            <a:extLst>
              <a:ext uri="{FF2B5EF4-FFF2-40B4-BE49-F238E27FC236}">
                <a16:creationId xmlns:a16="http://schemas.microsoft.com/office/drawing/2014/main" id="{7A622934-C4A1-49BB-9099-F080EF782A7F}"/>
              </a:ext>
            </a:extLst>
          </p:cNvPr>
          <p:cNvSpPr/>
          <p:nvPr/>
        </p:nvSpPr>
        <p:spPr>
          <a:xfrm>
            <a:off x="7035770" y="1556321"/>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FFFFFF"/>
                </a:solidFill>
                <a:latin typeface="Arial"/>
              </a:rPr>
              <a:t>6</a:t>
            </a:r>
          </a:p>
        </p:txBody>
      </p:sp>
      <p:sp>
        <p:nvSpPr>
          <p:cNvPr id="71" name="Ovaal 70">
            <a:extLst>
              <a:ext uri="{FF2B5EF4-FFF2-40B4-BE49-F238E27FC236}">
                <a16:creationId xmlns:a16="http://schemas.microsoft.com/office/drawing/2014/main" id="{4F45C6B8-E1D9-4129-92D4-23396D69C5DB}"/>
              </a:ext>
            </a:extLst>
          </p:cNvPr>
          <p:cNvSpPr/>
          <p:nvPr/>
        </p:nvSpPr>
        <p:spPr>
          <a:xfrm>
            <a:off x="8069223" y="1559419"/>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74" name="Ovaal 73">
            <a:extLst>
              <a:ext uri="{FF2B5EF4-FFF2-40B4-BE49-F238E27FC236}">
                <a16:creationId xmlns:a16="http://schemas.microsoft.com/office/drawing/2014/main" id="{6DFF9EC0-00A6-42A4-9D92-5FDAC5C34298}"/>
              </a:ext>
            </a:extLst>
          </p:cNvPr>
          <p:cNvSpPr/>
          <p:nvPr/>
        </p:nvSpPr>
        <p:spPr>
          <a:xfrm>
            <a:off x="3786685" y="3337137"/>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sp>
        <p:nvSpPr>
          <p:cNvPr id="76" name="Ovaal 75">
            <a:extLst>
              <a:ext uri="{FF2B5EF4-FFF2-40B4-BE49-F238E27FC236}">
                <a16:creationId xmlns:a16="http://schemas.microsoft.com/office/drawing/2014/main" id="{BC3FCA0A-9186-4DC2-B2B7-8EFCAC96923D}"/>
              </a:ext>
            </a:extLst>
          </p:cNvPr>
          <p:cNvSpPr/>
          <p:nvPr/>
        </p:nvSpPr>
        <p:spPr>
          <a:xfrm>
            <a:off x="1233332" y="4267025"/>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77" name="Ovaal 76">
            <a:extLst>
              <a:ext uri="{FF2B5EF4-FFF2-40B4-BE49-F238E27FC236}">
                <a16:creationId xmlns:a16="http://schemas.microsoft.com/office/drawing/2014/main" id="{88462E4E-E14E-479C-BF06-991BFCDB21D0}"/>
              </a:ext>
            </a:extLst>
          </p:cNvPr>
          <p:cNvSpPr/>
          <p:nvPr/>
        </p:nvSpPr>
        <p:spPr>
          <a:xfrm>
            <a:off x="2482018" y="3618673"/>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80" name="Rechte verbindingslijn 79">
            <a:extLst>
              <a:ext uri="{FF2B5EF4-FFF2-40B4-BE49-F238E27FC236}">
                <a16:creationId xmlns:a16="http://schemas.microsoft.com/office/drawing/2014/main" id="{28D977BE-0BE2-40E7-8E69-E7AE5559AAA4}"/>
              </a:ext>
            </a:extLst>
          </p:cNvPr>
          <p:cNvCxnSpPr>
            <a:cxnSpLocks/>
            <a:stCxn id="77" idx="6"/>
          </p:cNvCxnSpPr>
          <p:nvPr/>
        </p:nvCxnSpPr>
        <p:spPr>
          <a:xfrm flipV="1">
            <a:off x="2644018" y="3677698"/>
            <a:ext cx="3518869" cy="2197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82" name="Rechte verbindingslijn 81">
            <a:extLst>
              <a:ext uri="{FF2B5EF4-FFF2-40B4-BE49-F238E27FC236}">
                <a16:creationId xmlns:a16="http://schemas.microsoft.com/office/drawing/2014/main" id="{17C06C57-FABF-4299-9817-DD50D3DCC28A}"/>
              </a:ext>
            </a:extLst>
          </p:cNvPr>
          <p:cNvCxnSpPr>
            <a:cxnSpLocks/>
            <a:stCxn id="73" idx="4"/>
          </p:cNvCxnSpPr>
          <p:nvPr/>
        </p:nvCxnSpPr>
        <p:spPr>
          <a:xfrm>
            <a:off x="1269413" y="1808485"/>
            <a:ext cx="0" cy="743198"/>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83" name="Rechte verbindingslijn 82">
            <a:extLst>
              <a:ext uri="{FF2B5EF4-FFF2-40B4-BE49-F238E27FC236}">
                <a16:creationId xmlns:a16="http://schemas.microsoft.com/office/drawing/2014/main" id="{4BF675B7-F927-4DBB-9370-4F0C8AB65CCE}"/>
              </a:ext>
            </a:extLst>
          </p:cNvPr>
          <p:cNvCxnSpPr>
            <a:cxnSpLocks/>
            <a:endCxn id="74" idx="2"/>
          </p:cNvCxnSpPr>
          <p:nvPr/>
        </p:nvCxnSpPr>
        <p:spPr>
          <a:xfrm>
            <a:off x="2162033" y="3412123"/>
            <a:ext cx="1624652" cy="601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E627D53D-3F22-4814-B145-7BD705465146}"/>
              </a:ext>
            </a:extLst>
          </p:cNvPr>
          <p:cNvCxnSpPr>
            <a:cxnSpLocks/>
          </p:cNvCxnSpPr>
          <p:nvPr/>
        </p:nvCxnSpPr>
        <p:spPr>
          <a:xfrm flipH="1" flipV="1">
            <a:off x="1271026" y="2523356"/>
            <a:ext cx="914330" cy="90643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85" name="Rechte verbindingslijn 84">
            <a:extLst>
              <a:ext uri="{FF2B5EF4-FFF2-40B4-BE49-F238E27FC236}">
                <a16:creationId xmlns:a16="http://schemas.microsoft.com/office/drawing/2014/main" id="{A995EDEA-1AF7-4360-B271-D8CD7CBE5957}"/>
              </a:ext>
            </a:extLst>
          </p:cNvPr>
          <p:cNvCxnSpPr>
            <a:cxnSpLocks/>
            <a:stCxn id="74" idx="6"/>
          </p:cNvCxnSpPr>
          <p:nvPr/>
        </p:nvCxnSpPr>
        <p:spPr>
          <a:xfrm>
            <a:off x="3948685" y="3418137"/>
            <a:ext cx="391948" cy="0"/>
          </a:xfrm>
          <a:prstGeom prst="line">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C4B61A2E-9473-4E0A-B421-A43DEC2937D4}"/>
              </a:ext>
            </a:extLst>
          </p:cNvPr>
          <p:cNvCxnSpPr>
            <a:cxnSpLocks/>
          </p:cNvCxnSpPr>
          <p:nvPr/>
        </p:nvCxnSpPr>
        <p:spPr>
          <a:xfrm flipH="1" flipV="1">
            <a:off x="4340632" y="3423460"/>
            <a:ext cx="168926" cy="131342"/>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88" name="Rechte verbindingslijn 87">
            <a:extLst>
              <a:ext uri="{FF2B5EF4-FFF2-40B4-BE49-F238E27FC236}">
                <a16:creationId xmlns:a16="http://schemas.microsoft.com/office/drawing/2014/main" id="{EC17B38F-F07A-48B7-9DB8-B6C6A46DFD7B}"/>
              </a:ext>
            </a:extLst>
          </p:cNvPr>
          <p:cNvCxnSpPr>
            <a:cxnSpLocks/>
          </p:cNvCxnSpPr>
          <p:nvPr/>
        </p:nvCxnSpPr>
        <p:spPr>
          <a:xfrm flipV="1">
            <a:off x="4500494" y="3550724"/>
            <a:ext cx="0" cy="90976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89" name="Rechte verbindingslijn 88">
            <a:extLst>
              <a:ext uri="{FF2B5EF4-FFF2-40B4-BE49-F238E27FC236}">
                <a16:creationId xmlns:a16="http://schemas.microsoft.com/office/drawing/2014/main" id="{B97DE7AF-36BD-40F0-A75B-B8F4D4FD3BF2}"/>
              </a:ext>
            </a:extLst>
          </p:cNvPr>
          <p:cNvCxnSpPr>
            <a:cxnSpLocks/>
          </p:cNvCxnSpPr>
          <p:nvPr/>
        </p:nvCxnSpPr>
        <p:spPr>
          <a:xfrm>
            <a:off x="1395332" y="4599741"/>
            <a:ext cx="2978960" cy="1281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1" name="Rechte verbindingslijn 90">
            <a:extLst>
              <a:ext uri="{FF2B5EF4-FFF2-40B4-BE49-F238E27FC236}">
                <a16:creationId xmlns:a16="http://schemas.microsoft.com/office/drawing/2014/main" id="{D45DBD0C-EA3F-4C1C-9425-CDC3D127C183}"/>
              </a:ext>
            </a:extLst>
          </p:cNvPr>
          <p:cNvCxnSpPr>
            <a:cxnSpLocks/>
            <a:endCxn id="76" idx="4"/>
          </p:cNvCxnSpPr>
          <p:nvPr/>
        </p:nvCxnSpPr>
        <p:spPr>
          <a:xfrm flipV="1">
            <a:off x="1313817" y="4429025"/>
            <a:ext cx="515" cy="13560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2" name="Rechte verbindingslijn 91">
            <a:extLst>
              <a:ext uri="{FF2B5EF4-FFF2-40B4-BE49-F238E27FC236}">
                <a16:creationId xmlns:a16="http://schemas.microsoft.com/office/drawing/2014/main" id="{B786642B-89DE-4EFA-ADD0-E39C02826435}"/>
              </a:ext>
            </a:extLst>
          </p:cNvPr>
          <p:cNvCxnSpPr>
            <a:cxnSpLocks/>
            <a:stCxn id="76" idx="0"/>
          </p:cNvCxnSpPr>
          <p:nvPr/>
        </p:nvCxnSpPr>
        <p:spPr>
          <a:xfrm flipH="1" flipV="1">
            <a:off x="1313817" y="3780673"/>
            <a:ext cx="515" cy="486352"/>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3" name="Rechte verbindingslijn 92">
            <a:extLst>
              <a:ext uri="{FF2B5EF4-FFF2-40B4-BE49-F238E27FC236}">
                <a16:creationId xmlns:a16="http://schemas.microsoft.com/office/drawing/2014/main" id="{6AFF5FDD-8ECB-474D-8C6F-4F21485B86F2}"/>
              </a:ext>
            </a:extLst>
          </p:cNvPr>
          <p:cNvCxnSpPr>
            <a:cxnSpLocks/>
            <a:stCxn id="77" idx="2"/>
          </p:cNvCxnSpPr>
          <p:nvPr/>
        </p:nvCxnSpPr>
        <p:spPr>
          <a:xfrm flipH="1" flipV="1">
            <a:off x="1429946" y="3696731"/>
            <a:ext cx="1052072" cy="2942"/>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4" name="Rechte verbindingslijn 93">
            <a:extLst>
              <a:ext uri="{FF2B5EF4-FFF2-40B4-BE49-F238E27FC236}">
                <a16:creationId xmlns:a16="http://schemas.microsoft.com/office/drawing/2014/main" id="{9C022E0A-70BF-44B6-9187-54587A533515}"/>
              </a:ext>
            </a:extLst>
          </p:cNvPr>
          <p:cNvCxnSpPr>
            <a:cxnSpLocks/>
          </p:cNvCxnSpPr>
          <p:nvPr/>
        </p:nvCxnSpPr>
        <p:spPr>
          <a:xfrm flipH="1">
            <a:off x="1328645" y="3683564"/>
            <a:ext cx="101302" cy="97126"/>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126B732C-635F-4127-91FD-9BFB53FD2F02}"/>
              </a:ext>
            </a:extLst>
          </p:cNvPr>
          <p:cNvCxnSpPr>
            <a:cxnSpLocks/>
          </p:cNvCxnSpPr>
          <p:nvPr/>
        </p:nvCxnSpPr>
        <p:spPr>
          <a:xfrm flipH="1">
            <a:off x="6162888" y="3291672"/>
            <a:ext cx="487220" cy="40119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6" name="Rechte verbindingslijn 95">
            <a:extLst>
              <a:ext uri="{FF2B5EF4-FFF2-40B4-BE49-F238E27FC236}">
                <a16:creationId xmlns:a16="http://schemas.microsoft.com/office/drawing/2014/main" id="{DA68C697-6CDC-44A7-AC45-8C8D0150AACF}"/>
              </a:ext>
            </a:extLst>
          </p:cNvPr>
          <p:cNvCxnSpPr>
            <a:cxnSpLocks/>
          </p:cNvCxnSpPr>
          <p:nvPr/>
        </p:nvCxnSpPr>
        <p:spPr>
          <a:xfrm flipH="1">
            <a:off x="6632671" y="3281227"/>
            <a:ext cx="1751297" cy="1044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7" name="Rechte verbindingslijn 96">
            <a:extLst>
              <a:ext uri="{FF2B5EF4-FFF2-40B4-BE49-F238E27FC236}">
                <a16:creationId xmlns:a16="http://schemas.microsoft.com/office/drawing/2014/main" id="{07A0D1F8-F342-4394-8CE9-6163499B64C5}"/>
              </a:ext>
            </a:extLst>
          </p:cNvPr>
          <p:cNvCxnSpPr>
            <a:cxnSpLocks/>
          </p:cNvCxnSpPr>
          <p:nvPr/>
        </p:nvCxnSpPr>
        <p:spPr>
          <a:xfrm flipH="1">
            <a:off x="8373682" y="3186474"/>
            <a:ext cx="127718" cy="91307"/>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8" name="Rechte verbindingslijn 97">
            <a:extLst>
              <a:ext uri="{FF2B5EF4-FFF2-40B4-BE49-F238E27FC236}">
                <a16:creationId xmlns:a16="http://schemas.microsoft.com/office/drawing/2014/main" id="{8A11C609-93E2-47BD-BB2B-ED1918D9942F}"/>
              </a:ext>
            </a:extLst>
          </p:cNvPr>
          <p:cNvCxnSpPr>
            <a:cxnSpLocks/>
          </p:cNvCxnSpPr>
          <p:nvPr/>
        </p:nvCxnSpPr>
        <p:spPr>
          <a:xfrm flipH="1" flipV="1">
            <a:off x="8492097" y="1748630"/>
            <a:ext cx="11372" cy="1450026"/>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99" name="Rechte verbindingslijn 98">
            <a:extLst>
              <a:ext uri="{FF2B5EF4-FFF2-40B4-BE49-F238E27FC236}">
                <a16:creationId xmlns:a16="http://schemas.microsoft.com/office/drawing/2014/main" id="{476374B4-5931-4101-B551-3F66BC373877}"/>
              </a:ext>
            </a:extLst>
          </p:cNvPr>
          <p:cNvCxnSpPr>
            <a:cxnSpLocks/>
          </p:cNvCxnSpPr>
          <p:nvPr/>
        </p:nvCxnSpPr>
        <p:spPr>
          <a:xfrm flipH="1" flipV="1">
            <a:off x="8363402" y="1643352"/>
            <a:ext cx="126718" cy="11518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0" name="Rechte verbindingslijn 99">
            <a:extLst>
              <a:ext uri="{FF2B5EF4-FFF2-40B4-BE49-F238E27FC236}">
                <a16:creationId xmlns:a16="http://schemas.microsoft.com/office/drawing/2014/main" id="{B03B8055-A85E-4003-B3C2-EFF9C52A7087}"/>
              </a:ext>
            </a:extLst>
          </p:cNvPr>
          <p:cNvCxnSpPr>
            <a:cxnSpLocks/>
            <a:stCxn id="70" idx="6"/>
            <a:endCxn id="71" idx="2"/>
          </p:cNvCxnSpPr>
          <p:nvPr/>
        </p:nvCxnSpPr>
        <p:spPr>
          <a:xfrm>
            <a:off x="7197771" y="1637321"/>
            <a:ext cx="871453" cy="3098"/>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1" name="Rechte verbindingslijn 100">
            <a:extLst>
              <a:ext uri="{FF2B5EF4-FFF2-40B4-BE49-F238E27FC236}">
                <a16:creationId xmlns:a16="http://schemas.microsoft.com/office/drawing/2014/main" id="{9B3E29A8-2DF0-4B98-996F-778658F2FEEF}"/>
              </a:ext>
            </a:extLst>
          </p:cNvPr>
          <p:cNvCxnSpPr>
            <a:cxnSpLocks/>
            <a:stCxn id="71" idx="6"/>
          </p:cNvCxnSpPr>
          <p:nvPr/>
        </p:nvCxnSpPr>
        <p:spPr>
          <a:xfrm>
            <a:off x="8231223" y="1640419"/>
            <a:ext cx="132179" cy="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2" name="Rechte verbindingslijn 101">
            <a:extLst>
              <a:ext uri="{FF2B5EF4-FFF2-40B4-BE49-F238E27FC236}">
                <a16:creationId xmlns:a16="http://schemas.microsoft.com/office/drawing/2014/main" id="{35973EEA-7D59-4833-8850-49B9BE6A48B7}"/>
              </a:ext>
            </a:extLst>
          </p:cNvPr>
          <p:cNvCxnSpPr>
            <a:cxnSpLocks/>
          </p:cNvCxnSpPr>
          <p:nvPr/>
        </p:nvCxnSpPr>
        <p:spPr>
          <a:xfrm flipH="1" flipV="1">
            <a:off x="8380060" y="3277781"/>
            <a:ext cx="127718" cy="91307"/>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3" name="Rechte verbindingslijn 102">
            <a:extLst>
              <a:ext uri="{FF2B5EF4-FFF2-40B4-BE49-F238E27FC236}">
                <a16:creationId xmlns:a16="http://schemas.microsoft.com/office/drawing/2014/main" id="{FE284133-78A8-4A58-9DEA-6B57EF3F64D1}"/>
              </a:ext>
            </a:extLst>
          </p:cNvPr>
          <p:cNvCxnSpPr>
            <a:cxnSpLocks/>
          </p:cNvCxnSpPr>
          <p:nvPr/>
        </p:nvCxnSpPr>
        <p:spPr>
          <a:xfrm flipH="1">
            <a:off x="8380060" y="3963901"/>
            <a:ext cx="127718" cy="91307"/>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4" name="Rechte verbindingslijn 103">
            <a:extLst>
              <a:ext uri="{FF2B5EF4-FFF2-40B4-BE49-F238E27FC236}">
                <a16:creationId xmlns:a16="http://schemas.microsoft.com/office/drawing/2014/main" id="{A833B1D4-2D84-4269-A9C1-06607FCEE67E}"/>
              </a:ext>
            </a:extLst>
          </p:cNvPr>
          <p:cNvCxnSpPr>
            <a:cxnSpLocks/>
          </p:cNvCxnSpPr>
          <p:nvPr/>
        </p:nvCxnSpPr>
        <p:spPr>
          <a:xfrm flipH="1" flipV="1">
            <a:off x="8498000" y="3379460"/>
            <a:ext cx="9778" cy="58907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5" name="Rechte verbindingslijn 104">
            <a:extLst>
              <a:ext uri="{FF2B5EF4-FFF2-40B4-BE49-F238E27FC236}">
                <a16:creationId xmlns:a16="http://schemas.microsoft.com/office/drawing/2014/main" id="{2186DC7E-FD87-429A-A3B7-A82FFC78CAC1}"/>
              </a:ext>
            </a:extLst>
          </p:cNvPr>
          <p:cNvCxnSpPr>
            <a:cxnSpLocks/>
            <a:endCxn id="69" idx="6"/>
          </p:cNvCxnSpPr>
          <p:nvPr/>
        </p:nvCxnSpPr>
        <p:spPr>
          <a:xfrm flipH="1">
            <a:off x="8232898" y="4062468"/>
            <a:ext cx="147161" cy="8359"/>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06" name="Rechte verbindingslijn 105">
            <a:extLst>
              <a:ext uri="{FF2B5EF4-FFF2-40B4-BE49-F238E27FC236}">
                <a16:creationId xmlns:a16="http://schemas.microsoft.com/office/drawing/2014/main" id="{A2F2C9E0-16B2-4454-88F4-D3F07B28DD69}"/>
              </a:ext>
            </a:extLst>
          </p:cNvPr>
          <p:cNvCxnSpPr>
            <a:cxnSpLocks/>
            <a:stCxn id="69" idx="2"/>
            <a:endCxn id="107" idx="6"/>
          </p:cNvCxnSpPr>
          <p:nvPr/>
        </p:nvCxnSpPr>
        <p:spPr>
          <a:xfrm flipH="1">
            <a:off x="7219610" y="4070826"/>
            <a:ext cx="851288" cy="8786"/>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107" name="Ovaal 106">
            <a:extLst>
              <a:ext uri="{FF2B5EF4-FFF2-40B4-BE49-F238E27FC236}">
                <a16:creationId xmlns:a16="http://schemas.microsoft.com/office/drawing/2014/main" id="{5ED71D5F-67DC-42E3-9303-F40773BCE235}"/>
              </a:ext>
            </a:extLst>
          </p:cNvPr>
          <p:cNvSpPr/>
          <p:nvPr/>
        </p:nvSpPr>
        <p:spPr>
          <a:xfrm>
            <a:off x="7057610" y="3998612"/>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cxnSp>
        <p:nvCxnSpPr>
          <p:cNvPr id="109" name="Rechte verbindingslijn 108">
            <a:extLst>
              <a:ext uri="{FF2B5EF4-FFF2-40B4-BE49-F238E27FC236}">
                <a16:creationId xmlns:a16="http://schemas.microsoft.com/office/drawing/2014/main" id="{1AE0A0D4-84B6-40DD-86B7-817EE2348B64}"/>
              </a:ext>
            </a:extLst>
          </p:cNvPr>
          <p:cNvCxnSpPr>
            <a:cxnSpLocks/>
          </p:cNvCxnSpPr>
          <p:nvPr/>
        </p:nvCxnSpPr>
        <p:spPr>
          <a:xfrm flipV="1">
            <a:off x="4340633" y="4460484"/>
            <a:ext cx="159862" cy="15207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110" name="Rechte verbindingslijn 109">
            <a:extLst>
              <a:ext uri="{FF2B5EF4-FFF2-40B4-BE49-F238E27FC236}">
                <a16:creationId xmlns:a16="http://schemas.microsoft.com/office/drawing/2014/main" id="{38FF9EA9-7AB6-4084-8464-1334C0682894}"/>
              </a:ext>
            </a:extLst>
          </p:cNvPr>
          <p:cNvCxnSpPr>
            <a:cxnSpLocks/>
          </p:cNvCxnSpPr>
          <p:nvPr/>
        </p:nvCxnSpPr>
        <p:spPr>
          <a:xfrm>
            <a:off x="1296527" y="4525943"/>
            <a:ext cx="99845" cy="81459"/>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50" name="Afgeronde rechthoek 40">
            <a:extLst>
              <a:ext uri="{FF2B5EF4-FFF2-40B4-BE49-F238E27FC236}">
                <a16:creationId xmlns:a16="http://schemas.microsoft.com/office/drawing/2014/main" id="{E7BEF912-EBF1-40CC-AA5E-6567F3EAD747}"/>
              </a:ext>
            </a:extLst>
          </p:cNvPr>
          <p:cNvSpPr/>
          <p:nvPr/>
        </p:nvSpPr>
        <p:spPr>
          <a:xfrm>
            <a:off x="7690645" y="116986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Marktpartijen bedienen en relaties onderhouden</a:t>
            </a:r>
          </a:p>
        </p:txBody>
      </p:sp>
      <p:sp>
        <p:nvSpPr>
          <p:cNvPr id="51" name="Afgeronde rechthoek 41">
            <a:extLst>
              <a:ext uri="{FF2B5EF4-FFF2-40B4-BE49-F238E27FC236}">
                <a16:creationId xmlns:a16="http://schemas.microsoft.com/office/drawing/2014/main" id="{A5B10A94-A5AD-4081-8F08-C67EA37AEDF2}"/>
              </a:ext>
            </a:extLst>
          </p:cNvPr>
          <p:cNvSpPr/>
          <p:nvPr/>
        </p:nvSpPr>
        <p:spPr>
          <a:xfrm>
            <a:off x="6685877" y="116757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Marktdata beheren</a:t>
            </a:r>
          </a:p>
        </p:txBody>
      </p:sp>
      <p:sp>
        <p:nvSpPr>
          <p:cNvPr id="58" name="Ovaal 57">
            <a:extLst>
              <a:ext uri="{FF2B5EF4-FFF2-40B4-BE49-F238E27FC236}">
                <a16:creationId xmlns:a16="http://schemas.microsoft.com/office/drawing/2014/main" id="{22DB3772-6DF1-41F0-A2C3-8A666DC4EDB1}"/>
              </a:ext>
            </a:extLst>
          </p:cNvPr>
          <p:cNvSpPr/>
          <p:nvPr/>
        </p:nvSpPr>
        <p:spPr>
          <a:xfrm>
            <a:off x="3985911" y="1562015"/>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FFFFFF"/>
                </a:solidFill>
                <a:latin typeface="Arial"/>
              </a:rPr>
              <a:t>7</a:t>
            </a:r>
          </a:p>
        </p:txBody>
      </p:sp>
      <p:cxnSp>
        <p:nvCxnSpPr>
          <p:cNvPr id="60" name="Rechte verbindingslijn 59">
            <a:extLst>
              <a:ext uri="{FF2B5EF4-FFF2-40B4-BE49-F238E27FC236}">
                <a16:creationId xmlns:a16="http://schemas.microsoft.com/office/drawing/2014/main" id="{5702883E-7040-4F9D-9C8E-F1F92C92BEF6}"/>
              </a:ext>
            </a:extLst>
          </p:cNvPr>
          <p:cNvCxnSpPr>
            <a:cxnSpLocks/>
            <a:stCxn id="58" idx="6"/>
            <a:endCxn id="70" idx="2"/>
          </p:cNvCxnSpPr>
          <p:nvPr/>
        </p:nvCxnSpPr>
        <p:spPr>
          <a:xfrm flipV="1">
            <a:off x="4147912" y="1637322"/>
            <a:ext cx="2887859" cy="569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62" name="Titel 1">
            <a:extLst>
              <a:ext uri="{FF2B5EF4-FFF2-40B4-BE49-F238E27FC236}">
                <a16:creationId xmlns:a16="http://schemas.microsoft.com/office/drawing/2014/main" id="{CB271CB0-84EA-41E3-9AD1-CB258A19829E}"/>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53" name="Afgeronde rechthoek 20">
            <a:extLst>
              <a:ext uri="{FF2B5EF4-FFF2-40B4-BE49-F238E27FC236}">
                <a16:creationId xmlns:a16="http://schemas.microsoft.com/office/drawing/2014/main" id="{A8CBFEFE-4523-4276-996A-D115472BB5D7}"/>
              </a:ext>
            </a:extLst>
          </p:cNvPr>
          <p:cNvSpPr/>
          <p:nvPr/>
        </p:nvSpPr>
        <p:spPr>
          <a:xfrm>
            <a:off x="944415" y="614168"/>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.1. Klanten bedienen en relaties onderhouden</a:t>
            </a:r>
          </a:p>
        </p:txBody>
      </p:sp>
      <p:cxnSp>
        <p:nvCxnSpPr>
          <p:cNvPr id="55" name="Rechte verbindingslijn 54">
            <a:extLst>
              <a:ext uri="{FF2B5EF4-FFF2-40B4-BE49-F238E27FC236}">
                <a16:creationId xmlns:a16="http://schemas.microsoft.com/office/drawing/2014/main" id="{D4C24300-D74C-42A7-AF48-9B0502D5CB23}"/>
              </a:ext>
            </a:extLst>
          </p:cNvPr>
          <p:cNvCxnSpPr>
            <a:cxnSpLocks/>
          </p:cNvCxnSpPr>
          <p:nvPr/>
        </p:nvCxnSpPr>
        <p:spPr>
          <a:xfrm>
            <a:off x="3948685" y="3418137"/>
            <a:ext cx="560873" cy="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4" name="Rechte verbindingslijn 63">
            <a:extLst>
              <a:ext uri="{FF2B5EF4-FFF2-40B4-BE49-F238E27FC236}">
                <a16:creationId xmlns:a16="http://schemas.microsoft.com/office/drawing/2014/main" id="{0423A69B-3162-4577-9156-A68BBD82FA1F}"/>
              </a:ext>
            </a:extLst>
          </p:cNvPr>
          <p:cNvCxnSpPr>
            <a:cxnSpLocks/>
          </p:cNvCxnSpPr>
          <p:nvPr/>
        </p:nvCxnSpPr>
        <p:spPr>
          <a:xfrm flipH="1" flipV="1">
            <a:off x="4480405" y="1989555"/>
            <a:ext cx="267292" cy="237136"/>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681093BF-00DB-4D63-A78C-67E371876B15}"/>
              </a:ext>
            </a:extLst>
          </p:cNvPr>
          <p:cNvCxnSpPr>
            <a:cxnSpLocks/>
          </p:cNvCxnSpPr>
          <p:nvPr/>
        </p:nvCxnSpPr>
        <p:spPr>
          <a:xfrm>
            <a:off x="3855677" y="1986759"/>
            <a:ext cx="645499" cy="601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327C93FA-5E17-4981-B214-51877C24D252}"/>
              </a:ext>
            </a:extLst>
          </p:cNvPr>
          <p:cNvCxnSpPr>
            <a:cxnSpLocks/>
          </p:cNvCxnSpPr>
          <p:nvPr/>
        </p:nvCxnSpPr>
        <p:spPr>
          <a:xfrm flipH="1" flipV="1">
            <a:off x="3625053" y="1759034"/>
            <a:ext cx="249108" cy="223968"/>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7" name="Rechte verbindingslijn 66">
            <a:extLst>
              <a:ext uri="{FF2B5EF4-FFF2-40B4-BE49-F238E27FC236}">
                <a16:creationId xmlns:a16="http://schemas.microsoft.com/office/drawing/2014/main" id="{54F2B0C6-BEC9-456A-9E7D-AB624D8D5CEE}"/>
              </a:ext>
            </a:extLst>
          </p:cNvPr>
          <p:cNvCxnSpPr>
            <a:cxnSpLocks/>
          </p:cNvCxnSpPr>
          <p:nvPr/>
        </p:nvCxnSpPr>
        <p:spPr>
          <a:xfrm flipH="1">
            <a:off x="3625054" y="1079732"/>
            <a:ext cx="7875" cy="68985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8" name="Rechte verbindingslijn 67">
            <a:extLst>
              <a:ext uri="{FF2B5EF4-FFF2-40B4-BE49-F238E27FC236}">
                <a16:creationId xmlns:a16="http://schemas.microsoft.com/office/drawing/2014/main" id="{33BCBA3D-9199-4D15-90F6-D9303991B469}"/>
              </a:ext>
            </a:extLst>
          </p:cNvPr>
          <p:cNvCxnSpPr>
            <a:cxnSpLocks/>
          </p:cNvCxnSpPr>
          <p:nvPr/>
        </p:nvCxnSpPr>
        <p:spPr>
          <a:xfrm flipH="1" flipV="1">
            <a:off x="3453997" y="926242"/>
            <a:ext cx="190341" cy="166979"/>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72" name="Ovaal 71">
            <a:extLst>
              <a:ext uri="{FF2B5EF4-FFF2-40B4-BE49-F238E27FC236}">
                <a16:creationId xmlns:a16="http://schemas.microsoft.com/office/drawing/2014/main" id="{5C433B84-81D9-4FFB-980F-C90C24F4D607}"/>
              </a:ext>
            </a:extLst>
          </p:cNvPr>
          <p:cNvSpPr/>
          <p:nvPr/>
        </p:nvSpPr>
        <p:spPr>
          <a:xfrm>
            <a:off x="1768070" y="861681"/>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75" name="Rechte verbindingslijn 74">
            <a:extLst>
              <a:ext uri="{FF2B5EF4-FFF2-40B4-BE49-F238E27FC236}">
                <a16:creationId xmlns:a16="http://schemas.microsoft.com/office/drawing/2014/main" id="{C3C07F8E-FB55-4430-A362-2EDED4EA4364}"/>
              </a:ext>
            </a:extLst>
          </p:cNvPr>
          <p:cNvCxnSpPr>
            <a:cxnSpLocks/>
          </p:cNvCxnSpPr>
          <p:nvPr/>
        </p:nvCxnSpPr>
        <p:spPr>
          <a:xfrm flipV="1">
            <a:off x="1912249" y="938382"/>
            <a:ext cx="1572495" cy="841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78" name="Afgeronde rechthoek 34">
            <a:extLst>
              <a:ext uri="{FF2B5EF4-FFF2-40B4-BE49-F238E27FC236}">
                <a16:creationId xmlns:a16="http://schemas.microsoft.com/office/drawing/2014/main" id="{F9BCDD9E-AFCB-4BE9-AF4D-3B5D7955B2F7}"/>
              </a:ext>
            </a:extLst>
          </p:cNvPr>
          <p:cNvSpPr/>
          <p:nvPr/>
        </p:nvSpPr>
        <p:spPr>
          <a:xfrm>
            <a:off x="315433" y="138672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73" name="Ovaal 72">
            <a:extLst>
              <a:ext uri="{FF2B5EF4-FFF2-40B4-BE49-F238E27FC236}">
                <a16:creationId xmlns:a16="http://schemas.microsoft.com/office/drawing/2014/main" id="{D6D66E1B-06E2-4371-BEA8-1C759952A55D}"/>
              </a:ext>
            </a:extLst>
          </p:cNvPr>
          <p:cNvSpPr/>
          <p:nvPr/>
        </p:nvSpPr>
        <p:spPr>
          <a:xfrm>
            <a:off x="1188413" y="1624182"/>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79" name="Afgeronde rechthoek 30">
            <a:extLst>
              <a:ext uri="{FF2B5EF4-FFF2-40B4-BE49-F238E27FC236}">
                <a16:creationId xmlns:a16="http://schemas.microsoft.com/office/drawing/2014/main" id="{E06BA921-2D50-48DB-80C5-D0B7782C91C7}"/>
              </a:ext>
            </a:extLst>
          </p:cNvPr>
          <p:cNvSpPr/>
          <p:nvPr/>
        </p:nvSpPr>
        <p:spPr>
          <a:xfrm>
            <a:off x="4144659" y="2949284"/>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cxnSp>
        <p:nvCxnSpPr>
          <p:cNvPr id="59" name="Rechte verbindingslijn 58">
            <a:extLst>
              <a:ext uri="{FF2B5EF4-FFF2-40B4-BE49-F238E27FC236}">
                <a16:creationId xmlns:a16="http://schemas.microsoft.com/office/drawing/2014/main" id="{0A827D69-E8E4-454B-B75B-E67232BA4595}"/>
              </a:ext>
            </a:extLst>
          </p:cNvPr>
          <p:cNvCxnSpPr>
            <a:cxnSpLocks/>
          </p:cNvCxnSpPr>
          <p:nvPr/>
        </p:nvCxnSpPr>
        <p:spPr>
          <a:xfrm flipH="1">
            <a:off x="4505609" y="3225211"/>
            <a:ext cx="234847" cy="18952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13F94561-B65C-427D-86AA-68501262C277}"/>
              </a:ext>
            </a:extLst>
          </p:cNvPr>
          <p:cNvCxnSpPr>
            <a:cxnSpLocks/>
          </p:cNvCxnSpPr>
          <p:nvPr/>
        </p:nvCxnSpPr>
        <p:spPr>
          <a:xfrm>
            <a:off x="4740456" y="2200879"/>
            <a:ext cx="0" cy="103734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81" name="Afgeronde rechthoek 41">
            <a:extLst>
              <a:ext uri="{FF2B5EF4-FFF2-40B4-BE49-F238E27FC236}">
                <a16:creationId xmlns:a16="http://schemas.microsoft.com/office/drawing/2014/main" id="{50E53282-5224-4EA2-8DBA-6CE697B68C34}"/>
              </a:ext>
            </a:extLst>
          </p:cNvPr>
          <p:cNvSpPr/>
          <p:nvPr/>
        </p:nvSpPr>
        <p:spPr>
          <a:xfrm>
            <a:off x="3644338" y="1173964"/>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Delen van marktdata faciliteren</a:t>
            </a:r>
          </a:p>
        </p:txBody>
      </p:sp>
      <p:sp>
        <p:nvSpPr>
          <p:cNvPr id="2" name="Tijdelijke aanduiding voor tekst 2">
            <a:extLst>
              <a:ext uri="{FF2B5EF4-FFF2-40B4-BE49-F238E27FC236}">
                <a16:creationId xmlns:a16="http://schemas.microsoft.com/office/drawing/2014/main" id="{F47D59D9-4340-A6C6-DB5A-7815B32A7397}"/>
              </a:ext>
            </a:extLst>
          </p:cNvPr>
          <p:cNvSpPr txBox="1">
            <a:spLocks/>
          </p:cNvSpPr>
          <p:nvPr/>
        </p:nvSpPr>
        <p:spPr>
          <a:xfrm>
            <a:off x="529568" y="406041"/>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P.F. Transporteren van energie</a:t>
            </a:r>
          </a:p>
        </p:txBody>
      </p:sp>
    </p:spTree>
    <p:extLst>
      <p:ext uri="{BB962C8B-B14F-4D97-AF65-F5344CB8AC3E}">
        <p14:creationId xmlns:p14="http://schemas.microsoft.com/office/powerpoint/2010/main" val="409279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5F015367-3B3B-A600-BB51-AD5E229AD103}"/>
              </a:ext>
            </a:extLst>
          </p:cNvPr>
          <p:cNvPicPr>
            <a:picLocks noChangeAspect="1"/>
          </p:cNvPicPr>
          <p:nvPr/>
        </p:nvPicPr>
        <p:blipFill>
          <a:blip r:embed="rId2"/>
          <a:stretch>
            <a:fillRect/>
          </a:stretch>
        </p:blipFill>
        <p:spPr>
          <a:xfrm>
            <a:off x="302425" y="668642"/>
            <a:ext cx="7962066" cy="4212701"/>
          </a:xfrm>
          <a:prstGeom prst="rect">
            <a:avLst/>
          </a:prstGeom>
        </p:spPr>
      </p:pic>
      <p:sp>
        <p:nvSpPr>
          <p:cNvPr id="42" name="Ovaal 41"/>
          <p:cNvSpPr/>
          <p:nvPr/>
        </p:nvSpPr>
        <p:spPr>
          <a:xfrm>
            <a:off x="1207026" y="2874650"/>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1</a:t>
            </a:r>
          </a:p>
        </p:txBody>
      </p:sp>
      <p:sp>
        <p:nvSpPr>
          <p:cNvPr id="47" name="Ovaal 46"/>
          <p:cNvSpPr/>
          <p:nvPr/>
        </p:nvSpPr>
        <p:spPr>
          <a:xfrm>
            <a:off x="6989968" y="1911166"/>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48" name="Rechte verbindingslijn 47"/>
          <p:cNvCxnSpPr>
            <a:cxnSpLocks/>
            <a:stCxn id="78" idx="2"/>
            <a:endCxn id="42" idx="6"/>
          </p:cNvCxnSpPr>
          <p:nvPr/>
        </p:nvCxnSpPr>
        <p:spPr>
          <a:xfrm flipH="1" flipV="1">
            <a:off x="1420089" y="2983101"/>
            <a:ext cx="2825793" cy="502848"/>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p:cNvCxnSpPr>
            <a:stCxn id="65" idx="2"/>
            <a:endCxn id="62" idx="6"/>
          </p:cNvCxnSpPr>
          <p:nvPr/>
        </p:nvCxnSpPr>
        <p:spPr>
          <a:xfrm flipH="1" flipV="1">
            <a:off x="660453" y="3446454"/>
            <a:ext cx="6353078" cy="354917"/>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2" name="Ovaal 61"/>
          <p:cNvSpPr/>
          <p:nvPr/>
        </p:nvSpPr>
        <p:spPr>
          <a:xfrm>
            <a:off x="447390" y="3338002"/>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65" name="Ovaal 64"/>
          <p:cNvSpPr/>
          <p:nvPr/>
        </p:nvSpPr>
        <p:spPr>
          <a:xfrm>
            <a:off x="7013531" y="3692920"/>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66" name="Rechte verbindingslijn 65"/>
          <p:cNvCxnSpPr>
            <a:stCxn id="65" idx="0"/>
            <a:endCxn id="47" idx="4"/>
          </p:cNvCxnSpPr>
          <p:nvPr/>
        </p:nvCxnSpPr>
        <p:spPr>
          <a:xfrm flipH="1" flipV="1">
            <a:off x="7096500" y="2128068"/>
            <a:ext cx="23563" cy="1564852"/>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57" name="Ovaal 56"/>
          <p:cNvSpPr/>
          <p:nvPr/>
        </p:nvSpPr>
        <p:spPr>
          <a:xfrm>
            <a:off x="3059666" y="1878052"/>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59" name="Rechte verbindingslijn 58"/>
          <p:cNvCxnSpPr>
            <a:stCxn id="65" idx="2"/>
            <a:endCxn id="57" idx="6"/>
          </p:cNvCxnSpPr>
          <p:nvPr/>
        </p:nvCxnSpPr>
        <p:spPr>
          <a:xfrm flipH="1" flipV="1">
            <a:off x="3272730" y="1986504"/>
            <a:ext cx="3740801" cy="1814867"/>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1" name="Ovaal 60"/>
          <p:cNvSpPr/>
          <p:nvPr/>
        </p:nvSpPr>
        <p:spPr>
          <a:xfrm>
            <a:off x="3014792" y="2798350"/>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63" name="Rechte verbindingslijn 62"/>
          <p:cNvCxnSpPr>
            <a:stCxn id="65" idx="2"/>
            <a:endCxn id="61" idx="6"/>
          </p:cNvCxnSpPr>
          <p:nvPr/>
        </p:nvCxnSpPr>
        <p:spPr>
          <a:xfrm flipH="1" flipV="1">
            <a:off x="3227856" y="2906801"/>
            <a:ext cx="3785675" cy="894570"/>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7" name="Rechte verbindingslijn 66"/>
          <p:cNvCxnSpPr>
            <a:stCxn id="65" idx="2"/>
            <a:endCxn id="71" idx="6"/>
          </p:cNvCxnSpPr>
          <p:nvPr/>
        </p:nvCxnSpPr>
        <p:spPr>
          <a:xfrm flipH="1" flipV="1">
            <a:off x="1937138" y="2002109"/>
            <a:ext cx="5076393" cy="1799262"/>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71" name="Ovaal 70"/>
          <p:cNvSpPr/>
          <p:nvPr/>
        </p:nvSpPr>
        <p:spPr>
          <a:xfrm>
            <a:off x="1724074" y="1893658"/>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72" name="Ovaal 71"/>
          <p:cNvSpPr/>
          <p:nvPr/>
        </p:nvSpPr>
        <p:spPr>
          <a:xfrm>
            <a:off x="2377902" y="2866921"/>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75" name="Rechte verbindingslijn 74"/>
          <p:cNvCxnSpPr>
            <a:cxnSpLocks/>
            <a:stCxn id="65" idx="2"/>
            <a:endCxn id="72" idx="6"/>
          </p:cNvCxnSpPr>
          <p:nvPr/>
        </p:nvCxnSpPr>
        <p:spPr>
          <a:xfrm flipH="1" flipV="1">
            <a:off x="2590966" y="2975373"/>
            <a:ext cx="4422565" cy="825998"/>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0" name="Ovaal 59"/>
          <p:cNvSpPr/>
          <p:nvPr/>
        </p:nvSpPr>
        <p:spPr>
          <a:xfrm>
            <a:off x="1121205" y="3864133"/>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64" name="Rechte verbindingslijn 63"/>
          <p:cNvCxnSpPr>
            <a:cxnSpLocks/>
            <a:stCxn id="65" idx="2"/>
            <a:endCxn id="60" idx="6"/>
          </p:cNvCxnSpPr>
          <p:nvPr/>
        </p:nvCxnSpPr>
        <p:spPr>
          <a:xfrm flipH="1">
            <a:off x="1334268" y="3801371"/>
            <a:ext cx="5679263" cy="171214"/>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78" name="Ovaal 77">
            <a:extLst>
              <a:ext uri="{FF2B5EF4-FFF2-40B4-BE49-F238E27FC236}">
                <a16:creationId xmlns:a16="http://schemas.microsoft.com/office/drawing/2014/main" id="{1C0D2925-9B51-43FC-BDBB-00B2DE3A0788}"/>
              </a:ext>
            </a:extLst>
          </p:cNvPr>
          <p:cNvSpPr/>
          <p:nvPr/>
        </p:nvSpPr>
        <p:spPr>
          <a:xfrm>
            <a:off x="4245882" y="3377498"/>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cxnSp>
        <p:nvCxnSpPr>
          <p:cNvPr id="79" name="Rechte verbindingslijn 78">
            <a:extLst>
              <a:ext uri="{FF2B5EF4-FFF2-40B4-BE49-F238E27FC236}">
                <a16:creationId xmlns:a16="http://schemas.microsoft.com/office/drawing/2014/main" id="{27209186-0AA4-4369-B7F7-765F3EFB2A69}"/>
              </a:ext>
            </a:extLst>
          </p:cNvPr>
          <p:cNvCxnSpPr>
            <a:cxnSpLocks/>
            <a:stCxn id="65" idx="2"/>
            <a:endCxn id="78" idx="6"/>
          </p:cNvCxnSpPr>
          <p:nvPr/>
        </p:nvCxnSpPr>
        <p:spPr>
          <a:xfrm flipH="1" flipV="1">
            <a:off x="4458946" y="3485949"/>
            <a:ext cx="2554585" cy="315422"/>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00" name="Ovaal 99">
            <a:extLst>
              <a:ext uri="{FF2B5EF4-FFF2-40B4-BE49-F238E27FC236}">
                <a16:creationId xmlns:a16="http://schemas.microsoft.com/office/drawing/2014/main" id="{2FCE40A5-16A5-40D3-8013-22808CF511D2}"/>
              </a:ext>
            </a:extLst>
          </p:cNvPr>
          <p:cNvSpPr/>
          <p:nvPr/>
        </p:nvSpPr>
        <p:spPr>
          <a:xfrm>
            <a:off x="7892599" y="3864133"/>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101" name="Ovaal 100">
            <a:extLst>
              <a:ext uri="{FF2B5EF4-FFF2-40B4-BE49-F238E27FC236}">
                <a16:creationId xmlns:a16="http://schemas.microsoft.com/office/drawing/2014/main" id="{154E416E-9C90-4E2E-87FC-DCF1C372051C}"/>
              </a:ext>
            </a:extLst>
          </p:cNvPr>
          <p:cNvSpPr/>
          <p:nvPr/>
        </p:nvSpPr>
        <p:spPr>
          <a:xfrm>
            <a:off x="7880151" y="3279921"/>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102" name="Rechte verbindingslijn 101">
            <a:extLst>
              <a:ext uri="{FF2B5EF4-FFF2-40B4-BE49-F238E27FC236}">
                <a16:creationId xmlns:a16="http://schemas.microsoft.com/office/drawing/2014/main" id="{88B1030B-A0FB-42AF-92F9-3D094A7D5427}"/>
              </a:ext>
            </a:extLst>
          </p:cNvPr>
          <p:cNvCxnSpPr>
            <a:cxnSpLocks/>
            <a:stCxn id="65" idx="7"/>
            <a:endCxn id="101" idx="3"/>
          </p:cNvCxnSpPr>
          <p:nvPr/>
        </p:nvCxnSpPr>
        <p:spPr>
          <a:xfrm flipV="1">
            <a:off x="7195392" y="3465058"/>
            <a:ext cx="715962" cy="259627"/>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03" name="Rechte verbindingslijn 102">
            <a:extLst>
              <a:ext uri="{FF2B5EF4-FFF2-40B4-BE49-F238E27FC236}">
                <a16:creationId xmlns:a16="http://schemas.microsoft.com/office/drawing/2014/main" id="{104D5E40-6E76-4892-AE29-6C6779ED36FF}"/>
              </a:ext>
            </a:extLst>
          </p:cNvPr>
          <p:cNvCxnSpPr>
            <a:cxnSpLocks/>
            <a:stCxn id="65" idx="6"/>
          </p:cNvCxnSpPr>
          <p:nvPr/>
        </p:nvCxnSpPr>
        <p:spPr>
          <a:xfrm>
            <a:off x="7226595" y="3801371"/>
            <a:ext cx="666004" cy="167754"/>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04" name="Titel 1">
            <a:extLst>
              <a:ext uri="{FF2B5EF4-FFF2-40B4-BE49-F238E27FC236}">
                <a16:creationId xmlns:a16="http://schemas.microsoft.com/office/drawing/2014/main" id="{3BA8A7D1-B9C6-4A7B-AF08-46E480AE3121}"/>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105" name="Tijdelijke aanduiding voor tekst 2">
            <a:extLst>
              <a:ext uri="{FF2B5EF4-FFF2-40B4-BE49-F238E27FC236}">
                <a16:creationId xmlns:a16="http://schemas.microsoft.com/office/drawing/2014/main" id="{2ABDCD63-C169-45FD-9590-3CD9140009F0}"/>
              </a:ext>
            </a:extLst>
          </p:cNvPr>
          <p:cNvSpPr txBox="1">
            <a:spLocks/>
          </p:cNvSpPr>
          <p:nvPr/>
        </p:nvSpPr>
        <p:spPr>
          <a:xfrm>
            <a:off x="535676" y="407460"/>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P.G.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Beschikbaarstellen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van netbeheerdata</a:t>
            </a:r>
          </a:p>
        </p:txBody>
      </p:sp>
      <p:sp>
        <p:nvSpPr>
          <p:cNvPr id="108" name="Ovaal 107">
            <a:extLst>
              <a:ext uri="{FF2B5EF4-FFF2-40B4-BE49-F238E27FC236}">
                <a16:creationId xmlns:a16="http://schemas.microsoft.com/office/drawing/2014/main" id="{9C4599E7-F0BE-47B6-A7FB-E7F0953210AC}"/>
              </a:ext>
            </a:extLst>
          </p:cNvPr>
          <p:cNvSpPr/>
          <p:nvPr/>
        </p:nvSpPr>
        <p:spPr>
          <a:xfrm>
            <a:off x="7617379" y="2834173"/>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109" name="Rechte verbindingslijn 108">
            <a:extLst>
              <a:ext uri="{FF2B5EF4-FFF2-40B4-BE49-F238E27FC236}">
                <a16:creationId xmlns:a16="http://schemas.microsoft.com/office/drawing/2014/main" id="{6942CD01-56C8-473A-9CA8-8CBE0B1BDCFE}"/>
              </a:ext>
            </a:extLst>
          </p:cNvPr>
          <p:cNvCxnSpPr>
            <a:cxnSpLocks/>
            <a:stCxn id="65" idx="0"/>
            <a:endCxn id="108" idx="3"/>
          </p:cNvCxnSpPr>
          <p:nvPr/>
        </p:nvCxnSpPr>
        <p:spPr>
          <a:xfrm flipV="1">
            <a:off x="7120063" y="3019310"/>
            <a:ext cx="528519" cy="673610"/>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0" name="Ovaal 29">
            <a:extLst>
              <a:ext uri="{FF2B5EF4-FFF2-40B4-BE49-F238E27FC236}">
                <a16:creationId xmlns:a16="http://schemas.microsoft.com/office/drawing/2014/main" id="{A95C3813-5DCC-43A6-8650-C52E25AD0565}"/>
              </a:ext>
            </a:extLst>
          </p:cNvPr>
          <p:cNvSpPr/>
          <p:nvPr/>
        </p:nvSpPr>
        <p:spPr>
          <a:xfrm>
            <a:off x="1333290" y="2351038"/>
            <a:ext cx="213064" cy="21690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cxnSp>
        <p:nvCxnSpPr>
          <p:cNvPr id="31" name="Rechte verbindingslijn 30">
            <a:extLst>
              <a:ext uri="{FF2B5EF4-FFF2-40B4-BE49-F238E27FC236}">
                <a16:creationId xmlns:a16="http://schemas.microsoft.com/office/drawing/2014/main" id="{AC0798B3-DB01-4EFB-BC4F-741FBACAB0C3}"/>
              </a:ext>
            </a:extLst>
          </p:cNvPr>
          <p:cNvCxnSpPr>
            <a:cxnSpLocks/>
            <a:stCxn id="65" idx="2"/>
            <a:endCxn id="30" idx="6"/>
          </p:cNvCxnSpPr>
          <p:nvPr/>
        </p:nvCxnSpPr>
        <p:spPr>
          <a:xfrm flipH="1" flipV="1">
            <a:off x="1546354" y="2459489"/>
            <a:ext cx="5467177" cy="1341882"/>
          </a:xfrm>
          <a:prstGeom prst="line">
            <a:avLst/>
          </a:prstGeom>
          <a:ln w="85725">
            <a:solidFill>
              <a:srgbClr val="00B05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1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27</a:t>
            </a:fld>
            <a:endParaRPr lang="en-GB" sz="750" b="0">
              <a:solidFill>
                <a:srgbClr val="625D62">
                  <a:tint val="75000"/>
                </a:srgbClr>
              </a:solidFill>
              <a:latin typeface="Arial"/>
            </a:endParaRPr>
          </a:p>
        </p:txBody>
      </p:sp>
      <p:sp>
        <p:nvSpPr>
          <p:cNvPr id="21" name="Afgeronde rechthoek 19">
            <a:extLst>
              <a:ext uri="{FF2B5EF4-FFF2-40B4-BE49-F238E27FC236}">
                <a16:creationId xmlns:a16="http://schemas.microsoft.com/office/drawing/2014/main" id="{AFFAF9B0-904E-4D32-A4AE-A87B9FED3FA9}"/>
              </a:ext>
            </a:extLst>
          </p:cNvPr>
          <p:cNvSpPr/>
          <p:nvPr/>
        </p:nvSpPr>
        <p:spPr>
          <a:xfrm>
            <a:off x="1763544" y="1369709"/>
            <a:ext cx="891000" cy="378000"/>
          </a:xfrm>
          <a:prstGeom prst="roundRect">
            <a:avLst/>
          </a:prstGeom>
          <a:solidFill>
            <a:srgbClr val="7DB43C">
              <a:lumMod val="20000"/>
              <a:lumOff val="80000"/>
            </a:srgbClr>
          </a:solidFill>
          <a:ln w="3175" cap="flat" cmpd="sng" algn="ctr">
            <a:solidFill>
              <a:srgbClr val="00B050"/>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.2. Contracten verwerven en beheren</a:t>
            </a:r>
          </a:p>
        </p:txBody>
      </p:sp>
      <p:sp>
        <p:nvSpPr>
          <p:cNvPr id="23" name="Afgeronde rechthoek 24">
            <a:extLst>
              <a:ext uri="{FF2B5EF4-FFF2-40B4-BE49-F238E27FC236}">
                <a16:creationId xmlns:a16="http://schemas.microsoft.com/office/drawing/2014/main" id="{05CB68CA-18A4-4517-A7AD-5756AF840A87}"/>
              </a:ext>
            </a:extLst>
          </p:cNvPr>
          <p:cNvSpPr/>
          <p:nvPr/>
        </p:nvSpPr>
        <p:spPr>
          <a:xfrm>
            <a:off x="7688401" y="4081210"/>
            <a:ext cx="891000" cy="378000"/>
          </a:xfrm>
          <a:prstGeom prst="roundRect">
            <a:avLst/>
          </a:prstGeom>
          <a:solidFill>
            <a:srgbClr val="7DB43C">
              <a:lumMod val="20000"/>
              <a:lumOff val="80000"/>
            </a:srgbClr>
          </a:solidFill>
          <a:ln w="3175" cap="flat" cmpd="sng" algn="ctr">
            <a:solidFill>
              <a:srgbClr val="00B050"/>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24" name="Afgeronde rechthoek 25">
            <a:extLst>
              <a:ext uri="{FF2B5EF4-FFF2-40B4-BE49-F238E27FC236}">
                <a16:creationId xmlns:a16="http://schemas.microsoft.com/office/drawing/2014/main" id="{406D1FE8-646D-476A-95AB-359FF4D748D9}"/>
              </a:ext>
            </a:extLst>
          </p:cNvPr>
          <p:cNvSpPr/>
          <p:nvPr/>
        </p:nvSpPr>
        <p:spPr>
          <a:xfrm>
            <a:off x="6711107" y="3685073"/>
            <a:ext cx="891000" cy="378000"/>
          </a:xfrm>
          <a:prstGeom prst="roundRect">
            <a:avLst/>
          </a:prstGeom>
          <a:solidFill>
            <a:srgbClr val="7DB43C">
              <a:lumMod val="20000"/>
              <a:lumOff val="80000"/>
            </a:srgbClr>
          </a:solidFill>
          <a:ln w="3175" cap="flat" cmpd="sng" algn="ctr">
            <a:solidFill>
              <a:srgbClr val="00B050"/>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.4. Inkomstenverlies beperken</a:t>
            </a:r>
          </a:p>
        </p:txBody>
      </p:sp>
      <p:sp>
        <p:nvSpPr>
          <p:cNvPr id="25" name="Afgeronde rechthoek 40">
            <a:extLst>
              <a:ext uri="{FF2B5EF4-FFF2-40B4-BE49-F238E27FC236}">
                <a16:creationId xmlns:a16="http://schemas.microsoft.com/office/drawing/2014/main" id="{5491490A-485F-4458-8662-E05FA4F09210}"/>
              </a:ext>
            </a:extLst>
          </p:cNvPr>
          <p:cNvSpPr/>
          <p:nvPr/>
        </p:nvSpPr>
        <p:spPr>
          <a:xfrm>
            <a:off x="7690645" y="888230"/>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Marktpartijen bedienen en relaties onderhouden</a:t>
            </a:r>
          </a:p>
        </p:txBody>
      </p:sp>
      <p:sp>
        <p:nvSpPr>
          <p:cNvPr id="26" name="Afgeronde rechthoek 41">
            <a:extLst>
              <a:ext uri="{FF2B5EF4-FFF2-40B4-BE49-F238E27FC236}">
                <a16:creationId xmlns:a16="http://schemas.microsoft.com/office/drawing/2014/main" id="{4865EE5A-9D61-4EA2-9882-449A6D200524}"/>
              </a:ext>
            </a:extLst>
          </p:cNvPr>
          <p:cNvSpPr/>
          <p:nvPr/>
        </p:nvSpPr>
        <p:spPr>
          <a:xfrm>
            <a:off x="6685877" y="885940"/>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Marktdata beheren</a:t>
            </a:r>
          </a:p>
        </p:txBody>
      </p:sp>
      <p:sp>
        <p:nvSpPr>
          <p:cNvPr id="27" name="Afgeronde rechthoek 38">
            <a:extLst>
              <a:ext uri="{FF2B5EF4-FFF2-40B4-BE49-F238E27FC236}">
                <a16:creationId xmlns:a16="http://schemas.microsoft.com/office/drawing/2014/main" id="{607A9D92-147D-47C7-B820-8B5B2823BAC7}"/>
              </a:ext>
            </a:extLst>
          </p:cNvPr>
          <p:cNvSpPr/>
          <p:nvPr/>
        </p:nvSpPr>
        <p:spPr>
          <a:xfrm>
            <a:off x="2119634" y="3881420"/>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Metingen van energietransport en -netten ter beschikking stellen</a:t>
            </a:r>
          </a:p>
        </p:txBody>
      </p:sp>
      <p:sp>
        <p:nvSpPr>
          <p:cNvPr id="28" name="Afgeronde rechthoek 36">
            <a:extLst>
              <a:ext uri="{FF2B5EF4-FFF2-40B4-BE49-F238E27FC236}">
                <a16:creationId xmlns:a16="http://schemas.microsoft.com/office/drawing/2014/main" id="{6CE8431E-9797-4848-989C-A55DA4520700}"/>
              </a:ext>
            </a:extLst>
          </p:cNvPr>
          <p:cNvSpPr/>
          <p:nvPr/>
        </p:nvSpPr>
        <p:spPr>
          <a:xfrm>
            <a:off x="1773480" y="183455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sp>
        <p:nvSpPr>
          <p:cNvPr id="29" name="Afgeronde rechthoek 37">
            <a:extLst>
              <a:ext uri="{FF2B5EF4-FFF2-40B4-BE49-F238E27FC236}">
                <a16:creationId xmlns:a16="http://schemas.microsoft.com/office/drawing/2014/main" id="{B17578D8-60B3-4229-B64D-D125BC0864F0}"/>
              </a:ext>
            </a:extLst>
          </p:cNvPr>
          <p:cNvSpPr/>
          <p:nvPr/>
        </p:nvSpPr>
        <p:spPr>
          <a:xfrm>
            <a:off x="6048192" y="2819587"/>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Energienetten instandhouden</a:t>
            </a:r>
          </a:p>
        </p:txBody>
      </p:sp>
      <p:sp>
        <p:nvSpPr>
          <p:cNvPr id="30" name="Afgeronde rechthoek 33">
            <a:extLst>
              <a:ext uri="{FF2B5EF4-FFF2-40B4-BE49-F238E27FC236}">
                <a16:creationId xmlns:a16="http://schemas.microsoft.com/office/drawing/2014/main" id="{00C5A776-169D-428A-92BE-A795BEFBE48A}"/>
              </a:ext>
            </a:extLst>
          </p:cNvPr>
          <p:cNvSpPr/>
          <p:nvPr/>
        </p:nvSpPr>
        <p:spPr>
          <a:xfrm>
            <a:off x="5097476"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Energietransport herstellen</a:t>
            </a:r>
          </a:p>
        </p:txBody>
      </p:sp>
      <p:sp>
        <p:nvSpPr>
          <p:cNvPr id="31" name="Afgeronde rechthoek 32">
            <a:extLst>
              <a:ext uri="{FF2B5EF4-FFF2-40B4-BE49-F238E27FC236}">
                <a16:creationId xmlns:a16="http://schemas.microsoft.com/office/drawing/2014/main" id="{BA88B825-CF53-4DE4-ACE8-A9E55B6F190D}"/>
              </a:ext>
            </a:extLst>
          </p:cNvPr>
          <p:cNvSpPr/>
          <p:nvPr/>
        </p:nvSpPr>
        <p:spPr>
          <a:xfrm>
            <a:off x="3196046"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verzorgen</a:t>
            </a:r>
          </a:p>
        </p:txBody>
      </p:sp>
      <p:sp>
        <p:nvSpPr>
          <p:cNvPr id="32" name="Ovaal 31">
            <a:extLst>
              <a:ext uri="{FF2B5EF4-FFF2-40B4-BE49-F238E27FC236}">
                <a16:creationId xmlns:a16="http://schemas.microsoft.com/office/drawing/2014/main" id="{5B1049C6-08C9-4556-B428-59572EA4C381}"/>
              </a:ext>
            </a:extLst>
          </p:cNvPr>
          <p:cNvSpPr/>
          <p:nvPr/>
        </p:nvSpPr>
        <p:spPr>
          <a:xfrm>
            <a:off x="7036151" y="746882"/>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3" name="Ovaal 32">
            <a:extLst>
              <a:ext uri="{FF2B5EF4-FFF2-40B4-BE49-F238E27FC236}">
                <a16:creationId xmlns:a16="http://schemas.microsoft.com/office/drawing/2014/main" id="{99CF28FB-E964-490B-AF85-E4EF033FC4DC}"/>
              </a:ext>
            </a:extLst>
          </p:cNvPr>
          <p:cNvSpPr/>
          <p:nvPr/>
        </p:nvSpPr>
        <p:spPr>
          <a:xfrm>
            <a:off x="6551328" y="3875667"/>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4" name="Ovaal 33">
            <a:extLst>
              <a:ext uri="{FF2B5EF4-FFF2-40B4-BE49-F238E27FC236}">
                <a16:creationId xmlns:a16="http://schemas.microsoft.com/office/drawing/2014/main" id="{CEA664DA-9E62-4246-B484-59D8AFAE8EF1}"/>
              </a:ext>
            </a:extLst>
          </p:cNvPr>
          <p:cNvSpPr/>
          <p:nvPr/>
        </p:nvSpPr>
        <p:spPr>
          <a:xfrm>
            <a:off x="7521107" y="4197045"/>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5" name="Ovaal 34">
            <a:extLst>
              <a:ext uri="{FF2B5EF4-FFF2-40B4-BE49-F238E27FC236}">
                <a16:creationId xmlns:a16="http://schemas.microsoft.com/office/drawing/2014/main" id="{A39E4FBA-5183-4C47-B267-541552C9D53D}"/>
              </a:ext>
            </a:extLst>
          </p:cNvPr>
          <p:cNvSpPr/>
          <p:nvPr/>
        </p:nvSpPr>
        <p:spPr>
          <a:xfrm>
            <a:off x="8052901" y="741940"/>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6" name="Ovaal 35">
            <a:extLst>
              <a:ext uri="{FF2B5EF4-FFF2-40B4-BE49-F238E27FC236}">
                <a16:creationId xmlns:a16="http://schemas.microsoft.com/office/drawing/2014/main" id="{C72F1709-2702-4F8C-9CEE-60A1D67210D1}"/>
              </a:ext>
            </a:extLst>
          </p:cNvPr>
          <p:cNvSpPr/>
          <p:nvPr/>
        </p:nvSpPr>
        <p:spPr>
          <a:xfrm>
            <a:off x="2973143" y="3886524"/>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37" name="Ovaal 36">
            <a:extLst>
              <a:ext uri="{FF2B5EF4-FFF2-40B4-BE49-F238E27FC236}">
                <a16:creationId xmlns:a16="http://schemas.microsoft.com/office/drawing/2014/main" id="{EA3F8496-107C-4ED7-B832-552DB1D47577}"/>
              </a:ext>
            </a:extLst>
          </p:cNvPr>
          <p:cNvSpPr/>
          <p:nvPr/>
        </p:nvSpPr>
        <p:spPr>
          <a:xfrm>
            <a:off x="2564976" y="1478022"/>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cxnSp>
        <p:nvCxnSpPr>
          <p:cNvPr id="42" name="Rechte verbindingslijn 41">
            <a:extLst>
              <a:ext uri="{FF2B5EF4-FFF2-40B4-BE49-F238E27FC236}">
                <a16:creationId xmlns:a16="http://schemas.microsoft.com/office/drawing/2014/main" id="{49A604AD-C550-433B-8348-AD79F1DABE0A}"/>
              </a:ext>
            </a:extLst>
          </p:cNvPr>
          <p:cNvCxnSpPr>
            <a:cxnSpLocks/>
            <a:stCxn id="33" idx="2"/>
            <a:endCxn id="36" idx="6"/>
          </p:cNvCxnSpPr>
          <p:nvPr/>
        </p:nvCxnSpPr>
        <p:spPr>
          <a:xfrm flipH="1">
            <a:off x="3135142" y="3956667"/>
            <a:ext cx="3416186" cy="10857"/>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25D8B36D-6537-417E-A39D-210FE2428C3B}"/>
              </a:ext>
            </a:extLst>
          </p:cNvPr>
          <p:cNvCxnSpPr>
            <a:cxnSpLocks/>
            <a:endCxn id="33" idx="0"/>
          </p:cNvCxnSpPr>
          <p:nvPr/>
        </p:nvCxnSpPr>
        <p:spPr>
          <a:xfrm>
            <a:off x="6596383" y="1026489"/>
            <a:ext cx="35945" cy="2849179"/>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839566FA-A510-4BC2-9AC6-D3FFEB51DD3B}"/>
              </a:ext>
            </a:extLst>
          </p:cNvPr>
          <p:cNvCxnSpPr>
            <a:cxnSpLocks/>
            <a:stCxn id="45" idx="2"/>
            <a:endCxn id="49" idx="6"/>
          </p:cNvCxnSpPr>
          <p:nvPr/>
        </p:nvCxnSpPr>
        <p:spPr>
          <a:xfrm flipH="1">
            <a:off x="5639652" y="3241130"/>
            <a:ext cx="737196" cy="0"/>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5" name="Ovaal 44">
            <a:extLst>
              <a:ext uri="{FF2B5EF4-FFF2-40B4-BE49-F238E27FC236}">
                <a16:creationId xmlns:a16="http://schemas.microsoft.com/office/drawing/2014/main" id="{AAEBAB8A-8E6A-4BC6-B6CB-FAC7968F61B5}"/>
              </a:ext>
            </a:extLst>
          </p:cNvPr>
          <p:cNvSpPr/>
          <p:nvPr/>
        </p:nvSpPr>
        <p:spPr>
          <a:xfrm>
            <a:off x="6376848" y="3160130"/>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49" name="Ovaal 48">
            <a:extLst>
              <a:ext uri="{FF2B5EF4-FFF2-40B4-BE49-F238E27FC236}">
                <a16:creationId xmlns:a16="http://schemas.microsoft.com/office/drawing/2014/main" id="{9B3E372A-A4CB-4255-94A0-A38DC44CFBCD}"/>
              </a:ext>
            </a:extLst>
          </p:cNvPr>
          <p:cNvSpPr/>
          <p:nvPr/>
        </p:nvSpPr>
        <p:spPr>
          <a:xfrm>
            <a:off x="5477652" y="3160130"/>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52" name="Ovaal 51">
            <a:extLst>
              <a:ext uri="{FF2B5EF4-FFF2-40B4-BE49-F238E27FC236}">
                <a16:creationId xmlns:a16="http://schemas.microsoft.com/office/drawing/2014/main" id="{93947DD6-6B3C-495A-BACA-2A3F999E60D1}"/>
              </a:ext>
            </a:extLst>
          </p:cNvPr>
          <p:cNvSpPr/>
          <p:nvPr/>
        </p:nvSpPr>
        <p:spPr>
          <a:xfrm>
            <a:off x="3066320" y="2933582"/>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54" name="Rechte verbindingslijn 53">
            <a:extLst>
              <a:ext uri="{FF2B5EF4-FFF2-40B4-BE49-F238E27FC236}">
                <a16:creationId xmlns:a16="http://schemas.microsoft.com/office/drawing/2014/main" id="{95995233-6EC1-4192-B99A-571373CAB700}"/>
              </a:ext>
            </a:extLst>
          </p:cNvPr>
          <p:cNvCxnSpPr>
            <a:cxnSpLocks/>
            <a:stCxn id="34" idx="2"/>
          </p:cNvCxnSpPr>
          <p:nvPr/>
        </p:nvCxnSpPr>
        <p:spPr>
          <a:xfrm flipH="1">
            <a:off x="7020311" y="4278045"/>
            <a:ext cx="500796" cy="0"/>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6" name="Rechte verbindingslijn 55">
            <a:extLst>
              <a:ext uri="{FF2B5EF4-FFF2-40B4-BE49-F238E27FC236}">
                <a16:creationId xmlns:a16="http://schemas.microsoft.com/office/drawing/2014/main" id="{A6CC8E27-86D5-4D2F-8A75-DA87270F85B6}"/>
              </a:ext>
            </a:extLst>
          </p:cNvPr>
          <p:cNvCxnSpPr>
            <a:cxnSpLocks/>
            <a:stCxn id="33" idx="5"/>
          </p:cNvCxnSpPr>
          <p:nvPr/>
        </p:nvCxnSpPr>
        <p:spPr>
          <a:xfrm>
            <a:off x="6689604" y="4013944"/>
            <a:ext cx="334762" cy="282128"/>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a:extLst>
              <a:ext uri="{FF2B5EF4-FFF2-40B4-BE49-F238E27FC236}">
                <a16:creationId xmlns:a16="http://schemas.microsoft.com/office/drawing/2014/main" id="{C5BE500D-0C90-40E5-9C7F-D6FE4BC2A6EC}"/>
              </a:ext>
            </a:extLst>
          </p:cNvPr>
          <p:cNvCxnSpPr>
            <a:cxnSpLocks/>
            <a:stCxn id="45" idx="6"/>
          </p:cNvCxnSpPr>
          <p:nvPr/>
        </p:nvCxnSpPr>
        <p:spPr>
          <a:xfrm flipV="1">
            <a:off x="6538848" y="3116432"/>
            <a:ext cx="94649" cy="124699"/>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16F6BD7D-649A-47B8-86C2-04490A5752A1}"/>
              </a:ext>
            </a:extLst>
          </p:cNvPr>
          <p:cNvCxnSpPr>
            <a:cxnSpLocks/>
            <a:endCxn id="52" idx="2"/>
          </p:cNvCxnSpPr>
          <p:nvPr/>
        </p:nvCxnSpPr>
        <p:spPr>
          <a:xfrm flipV="1">
            <a:off x="2819753" y="3014583"/>
            <a:ext cx="246567" cy="3091"/>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0" name="Rechte verbindingslijn 59">
            <a:extLst>
              <a:ext uri="{FF2B5EF4-FFF2-40B4-BE49-F238E27FC236}">
                <a16:creationId xmlns:a16="http://schemas.microsoft.com/office/drawing/2014/main" id="{D6841EE3-A3F3-442E-BDD3-31A10E2D35FB}"/>
              </a:ext>
            </a:extLst>
          </p:cNvPr>
          <p:cNvCxnSpPr>
            <a:cxnSpLocks/>
            <a:stCxn id="51" idx="4"/>
          </p:cNvCxnSpPr>
          <p:nvPr/>
        </p:nvCxnSpPr>
        <p:spPr>
          <a:xfrm>
            <a:off x="2645976" y="2178577"/>
            <a:ext cx="8568" cy="694278"/>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1" name="Rechte verbindingslijn 60">
            <a:extLst>
              <a:ext uri="{FF2B5EF4-FFF2-40B4-BE49-F238E27FC236}">
                <a16:creationId xmlns:a16="http://schemas.microsoft.com/office/drawing/2014/main" id="{497AED8C-EBFA-4C6E-B888-301B926BF366}"/>
              </a:ext>
            </a:extLst>
          </p:cNvPr>
          <p:cNvCxnSpPr>
            <a:cxnSpLocks/>
          </p:cNvCxnSpPr>
          <p:nvPr/>
        </p:nvCxnSpPr>
        <p:spPr>
          <a:xfrm flipH="1" flipV="1">
            <a:off x="2648781" y="2872230"/>
            <a:ext cx="160406" cy="147455"/>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DBA1E655-0B4E-4D5C-A2FD-C3610154773B}"/>
              </a:ext>
            </a:extLst>
          </p:cNvPr>
          <p:cNvCxnSpPr>
            <a:cxnSpLocks/>
            <a:stCxn id="35" idx="2"/>
            <a:endCxn id="32" idx="6"/>
          </p:cNvCxnSpPr>
          <p:nvPr/>
        </p:nvCxnSpPr>
        <p:spPr>
          <a:xfrm flipH="1">
            <a:off x="7198151" y="822940"/>
            <a:ext cx="854750" cy="4943"/>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DE7E80E2-FEA4-4260-BA6C-6F4B24DF5424}"/>
              </a:ext>
            </a:extLst>
          </p:cNvPr>
          <p:cNvCxnSpPr>
            <a:cxnSpLocks/>
          </p:cNvCxnSpPr>
          <p:nvPr/>
        </p:nvCxnSpPr>
        <p:spPr>
          <a:xfrm>
            <a:off x="6376848" y="821491"/>
            <a:ext cx="214669" cy="204998"/>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0" name="Afgeronde rechthoek 41">
            <a:extLst>
              <a:ext uri="{FF2B5EF4-FFF2-40B4-BE49-F238E27FC236}">
                <a16:creationId xmlns:a16="http://schemas.microsoft.com/office/drawing/2014/main" id="{CF602FE4-6F01-4C73-B689-D9796A0BDEB3}"/>
              </a:ext>
            </a:extLst>
          </p:cNvPr>
          <p:cNvSpPr/>
          <p:nvPr/>
        </p:nvSpPr>
        <p:spPr>
          <a:xfrm>
            <a:off x="5479478" y="899786"/>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Marktprocessen uitvoeren/faciliteren</a:t>
            </a:r>
          </a:p>
        </p:txBody>
      </p:sp>
      <p:cxnSp>
        <p:nvCxnSpPr>
          <p:cNvPr id="46" name="Rechte verbindingslijn 45">
            <a:extLst>
              <a:ext uri="{FF2B5EF4-FFF2-40B4-BE49-F238E27FC236}">
                <a16:creationId xmlns:a16="http://schemas.microsoft.com/office/drawing/2014/main" id="{46217CF2-735F-4BC6-B8F5-025E343D7868}"/>
              </a:ext>
            </a:extLst>
          </p:cNvPr>
          <p:cNvCxnSpPr>
            <a:cxnSpLocks/>
            <a:endCxn id="37" idx="7"/>
          </p:cNvCxnSpPr>
          <p:nvPr/>
        </p:nvCxnSpPr>
        <p:spPr>
          <a:xfrm flipH="1">
            <a:off x="2703252" y="821490"/>
            <a:ext cx="885546" cy="680256"/>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7" name="Rechte verbindingslijn 46">
            <a:extLst>
              <a:ext uri="{FF2B5EF4-FFF2-40B4-BE49-F238E27FC236}">
                <a16:creationId xmlns:a16="http://schemas.microsoft.com/office/drawing/2014/main" id="{D94C3159-341E-4CC8-9027-5C652209CD5A}"/>
              </a:ext>
            </a:extLst>
          </p:cNvPr>
          <p:cNvCxnSpPr>
            <a:cxnSpLocks/>
            <a:stCxn id="32" idx="2"/>
          </p:cNvCxnSpPr>
          <p:nvPr/>
        </p:nvCxnSpPr>
        <p:spPr>
          <a:xfrm flipH="1" flipV="1">
            <a:off x="3588798" y="821491"/>
            <a:ext cx="3447353" cy="6392"/>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8" name="Ovaal 47">
            <a:extLst>
              <a:ext uri="{FF2B5EF4-FFF2-40B4-BE49-F238E27FC236}">
                <a16:creationId xmlns:a16="http://schemas.microsoft.com/office/drawing/2014/main" id="{31EC2080-9ED4-444D-ABF2-737BB075FB9F}"/>
              </a:ext>
            </a:extLst>
          </p:cNvPr>
          <p:cNvSpPr/>
          <p:nvPr/>
        </p:nvSpPr>
        <p:spPr>
          <a:xfrm>
            <a:off x="5843978" y="759923"/>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51" name="Ovaal 50">
            <a:extLst>
              <a:ext uri="{FF2B5EF4-FFF2-40B4-BE49-F238E27FC236}">
                <a16:creationId xmlns:a16="http://schemas.microsoft.com/office/drawing/2014/main" id="{2E5A5846-A551-4DE2-8BF4-1B587E6835C6}"/>
              </a:ext>
            </a:extLst>
          </p:cNvPr>
          <p:cNvSpPr/>
          <p:nvPr/>
        </p:nvSpPr>
        <p:spPr>
          <a:xfrm>
            <a:off x="2564976" y="2016577"/>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53" name="Rechte verbindingslijn 52">
            <a:extLst>
              <a:ext uri="{FF2B5EF4-FFF2-40B4-BE49-F238E27FC236}">
                <a16:creationId xmlns:a16="http://schemas.microsoft.com/office/drawing/2014/main" id="{E3102E91-264F-48FA-A636-8A06D820AC6D}"/>
              </a:ext>
            </a:extLst>
          </p:cNvPr>
          <p:cNvCxnSpPr>
            <a:cxnSpLocks/>
            <a:stCxn id="37" idx="4"/>
            <a:endCxn id="51" idx="0"/>
          </p:cNvCxnSpPr>
          <p:nvPr/>
        </p:nvCxnSpPr>
        <p:spPr>
          <a:xfrm>
            <a:off x="2645976" y="1640022"/>
            <a:ext cx="0" cy="376555"/>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55" name="Titel 1">
            <a:extLst>
              <a:ext uri="{FF2B5EF4-FFF2-40B4-BE49-F238E27FC236}">
                <a16:creationId xmlns:a16="http://schemas.microsoft.com/office/drawing/2014/main" id="{79D1DF74-682C-4123-A0CB-51A61F40AF5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65" name="Afgeronde rechthoek 41">
            <a:extLst>
              <a:ext uri="{FF2B5EF4-FFF2-40B4-BE49-F238E27FC236}">
                <a16:creationId xmlns:a16="http://schemas.microsoft.com/office/drawing/2014/main" id="{A72D9649-F171-44C4-8FEE-FB4E5837F141}"/>
              </a:ext>
            </a:extLst>
          </p:cNvPr>
          <p:cNvSpPr/>
          <p:nvPr/>
        </p:nvSpPr>
        <p:spPr>
          <a:xfrm>
            <a:off x="3635778" y="904673"/>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Delen van marktdata faciliteren</a:t>
            </a:r>
          </a:p>
        </p:txBody>
      </p:sp>
      <p:sp>
        <p:nvSpPr>
          <p:cNvPr id="66" name="Ovaal 65">
            <a:extLst>
              <a:ext uri="{FF2B5EF4-FFF2-40B4-BE49-F238E27FC236}">
                <a16:creationId xmlns:a16="http://schemas.microsoft.com/office/drawing/2014/main" id="{C47CEF45-9B73-4228-BADB-EE4E28760E32}"/>
              </a:ext>
            </a:extLst>
          </p:cNvPr>
          <p:cNvSpPr/>
          <p:nvPr/>
        </p:nvSpPr>
        <p:spPr>
          <a:xfrm>
            <a:off x="4006046" y="758509"/>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50" name="Afgeronde rechthoek 20">
            <a:extLst>
              <a:ext uri="{FF2B5EF4-FFF2-40B4-BE49-F238E27FC236}">
                <a16:creationId xmlns:a16="http://schemas.microsoft.com/office/drawing/2014/main" id="{BE769FFE-2E0E-4275-8B4C-6F51EDD70D38}"/>
              </a:ext>
            </a:extLst>
          </p:cNvPr>
          <p:cNvSpPr/>
          <p:nvPr/>
        </p:nvSpPr>
        <p:spPr>
          <a:xfrm>
            <a:off x="1755368" y="709565"/>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.1. Klanten bedienen en relaties onderhouden</a:t>
            </a:r>
          </a:p>
        </p:txBody>
      </p:sp>
      <p:cxnSp>
        <p:nvCxnSpPr>
          <p:cNvPr id="64" name="Rechte verbindingslijn 63">
            <a:extLst>
              <a:ext uri="{FF2B5EF4-FFF2-40B4-BE49-F238E27FC236}">
                <a16:creationId xmlns:a16="http://schemas.microsoft.com/office/drawing/2014/main" id="{5A1304DC-2908-4B4F-938A-6C01622035E2}"/>
              </a:ext>
            </a:extLst>
          </p:cNvPr>
          <p:cNvCxnSpPr>
            <a:cxnSpLocks/>
            <a:stCxn id="67" idx="4"/>
            <a:endCxn id="37" idx="0"/>
          </p:cNvCxnSpPr>
          <p:nvPr/>
        </p:nvCxnSpPr>
        <p:spPr>
          <a:xfrm flipH="1">
            <a:off x="2645976" y="914777"/>
            <a:ext cx="1008" cy="563245"/>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7" name="Ovaal 66">
            <a:extLst>
              <a:ext uri="{FF2B5EF4-FFF2-40B4-BE49-F238E27FC236}">
                <a16:creationId xmlns:a16="http://schemas.microsoft.com/office/drawing/2014/main" id="{4A68EE6A-DFB6-4546-9E67-A9E52772D7C5}"/>
              </a:ext>
            </a:extLst>
          </p:cNvPr>
          <p:cNvSpPr/>
          <p:nvPr/>
        </p:nvSpPr>
        <p:spPr>
          <a:xfrm>
            <a:off x="2565984" y="752777"/>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 name="Tijdelijke aanduiding voor tekst 2">
            <a:extLst>
              <a:ext uri="{FF2B5EF4-FFF2-40B4-BE49-F238E27FC236}">
                <a16:creationId xmlns:a16="http://schemas.microsoft.com/office/drawing/2014/main" id="{29F17482-A1BE-6C15-1428-6FC448F42DF3}"/>
              </a:ext>
            </a:extLst>
          </p:cNvPr>
          <p:cNvSpPr txBox="1">
            <a:spLocks/>
          </p:cNvSpPr>
          <p:nvPr/>
        </p:nvSpPr>
        <p:spPr>
          <a:xfrm>
            <a:off x="535676" y="407460"/>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P.G.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Beschikbaarstellen</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van netbeheerdata</a:t>
            </a:r>
          </a:p>
        </p:txBody>
      </p:sp>
    </p:spTree>
    <p:extLst>
      <p:ext uri="{BB962C8B-B14F-4D97-AF65-F5344CB8AC3E}">
        <p14:creationId xmlns:p14="http://schemas.microsoft.com/office/powerpoint/2010/main" val="453673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02544300-26FC-92FF-CE15-5A3B8A028773}"/>
              </a:ext>
            </a:extLst>
          </p:cNvPr>
          <p:cNvPicPr>
            <a:picLocks noChangeAspect="1"/>
          </p:cNvPicPr>
          <p:nvPr/>
        </p:nvPicPr>
        <p:blipFill>
          <a:blip r:embed="rId2"/>
          <a:stretch>
            <a:fillRect/>
          </a:stretch>
        </p:blipFill>
        <p:spPr>
          <a:xfrm>
            <a:off x="308522" y="664018"/>
            <a:ext cx="7962066" cy="4212701"/>
          </a:xfrm>
          <a:prstGeom prst="rect">
            <a:avLst/>
          </a:prstGeom>
        </p:spPr>
      </p:pic>
      <p:sp>
        <p:nvSpPr>
          <p:cNvPr id="45" name="Ovaal 44"/>
          <p:cNvSpPr/>
          <p:nvPr/>
        </p:nvSpPr>
        <p:spPr>
          <a:xfrm>
            <a:off x="4396156" y="1944058"/>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3</a:t>
            </a:r>
          </a:p>
        </p:txBody>
      </p:sp>
      <p:sp>
        <p:nvSpPr>
          <p:cNvPr id="47" name="Ovaal 46"/>
          <p:cNvSpPr/>
          <p:nvPr/>
        </p:nvSpPr>
        <p:spPr>
          <a:xfrm>
            <a:off x="6989968" y="1911166"/>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1</a:t>
            </a:r>
          </a:p>
        </p:txBody>
      </p:sp>
      <p:sp>
        <p:nvSpPr>
          <p:cNvPr id="65" name="Ovaal 64"/>
          <p:cNvSpPr/>
          <p:nvPr/>
        </p:nvSpPr>
        <p:spPr>
          <a:xfrm>
            <a:off x="6984017" y="2484605"/>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2</a:t>
            </a:r>
          </a:p>
        </p:txBody>
      </p:sp>
      <p:cxnSp>
        <p:nvCxnSpPr>
          <p:cNvPr id="66" name="Rechte verbindingslijn 65"/>
          <p:cNvCxnSpPr>
            <a:stCxn id="65" idx="0"/>
            <a:endCxn id="47" idx="4"/>
          </p:cNvCxnSpPr>
          <p:nvPr/>
        </p:nvCxnSpPr>
        <p:spPr>
          <a:xfrm flipV="1">
            <a:off x="7090549" y="2128069"/>
            <a:ext cx="5951" cy="356537"/>
          </a:xfrm>
          <a:prstGeom prst="line">
            <a:avLst/>
          </a:prstGeom>
          <a:ln w="85725">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53" name="Rechte verbindingslijn 52"/>
          <p:cNvCxnSpPr>
            <a:cxnSpLocks/>
            <a:stCxn id="84" idx="2"/>
            <a:endCxn id="68" idx="6"/>
          </p:cNvCxnSpPr>
          <p:nvPr/>
        </p:nvCxnSpPr>
        <p:spPr>
          <a:xfrm flipH="1">
            <a:off x="4609220" y="3134666"/>
            <a:ext cx="2374797" cy="129615"/>
          </a:xfrm>
          <a:prstGeom prst="line">
            <a:avLst/>
          </a:prstGeom>
          <a:ln w="85725">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68" name="Ovaal 67"/>
          <p:cNvSpPr/>
          <p:nvPr/>
        </p:nvSpPr>
        <p:spPr>
          <a:xfrm>
            <a:off x="4396156" y="3155830"/>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4</a:t>
            </a:r>
          </a:p>
        </p:txBody>
      </p:sp>
      <p:cxnSp>
        <p:nvCxnSpPr>
          <p:cNvPr id="69" name="Rechte verbindingslijn 68"/>
          <p:cNvCxnSpPr>
            <a:cxnSpLocks/>
            <a:stCxn id="68" idx="0"/>
            <a:endCxn id="45" idx="4"/>
          </p:cNvCxnSpPr>
          <p:nvPr/>
        </p:nvCxnSpPr>
        <p:spPr>
          <a:xfrm flipV="1">
            <a:off x="4502688" y="2160960"/>
            <a:ext cx="0" cy="994870"/>
          </a:xfrm>
          <a:prstGeom prst="line">
            <a:avLst/>
          </a:prstGeom>
          <a:ln w="85725">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84" name="Ovaal 83">
            <a:extLst>
              <a:ext uri="{FF2B5EF4-FFF2-40B4-BE49-F238E27FC236}">
                <a16:creationId xmlns:a16="http://schemas.microsoft.com/office/drawing/2014/main" id="{2A3FCD92-03DF-4070-8CA9-F758B0F138BB}"/>
              </a:ext>
            </a:extLst>
          </p:cNvPr>
          <p:cNvSpPr/>
          <p:nvPr/>
        </p:nvSpPr>
        <p:spPr>
          <a:xfrm>
            <a:off x="6984017" y="3026215"/>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5</a:t>
            </a:r>
          </a:p>
        </p:txBody>
      </p:sp>
      <p:sp>
        <p:nvSpPr>
          <p:cNvPr id="85" name="Ovaal 84">
            <a:extLst>
              <a:ext uri="{FF2B5EF4-FFF2-40B4-BE49-F238E27FC236}">
                <a16:creationId xmlns:a16="http://schemas.microsoft.com/office/drawing/2014/main" id="{3E6E4B71-FDFF-4570-AC08-D9838CE3F903}"/>
              </a:ext>
            </a:extLst>
          </p:cNvPr>
          <p:cNvSpPr/>
          <p:nvPr/>
        </p:nvSpPr>
        <p:spPr>
          <a:xfrm>
            <a:off x="6989968" y="3843016"/>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6</a:t>
            </a:r>
          </a:p>
        </p:txBody>
      </p:sp>
      <p:cxnSp>
        <p:nvCxnSpPr>
          <p:cNvPr id="86" name="Rechte verbindingslijn 85">
            <a:extLst>
              <a:ext uri="{FF2B5EF4-FFF2-40B4-BE49-F238E27FC236}">
                <a16:creationId xmlns:a16="http://schemas.microsoft.com/office/drawing/2014/main" id="{ECB77172-2BD3-4453-8659-EF543B7E0F8C}"/>
              </a:ext>
            </a:extLst>
          </p:cNvPr>
          <p:cNvCxnSpPr>
            <a:cxnSpLocks/>
            <a:stCxn id="45" idx="6"/>
            <a:endCxn id="65" idx="2"/>
          </p:cNvCxnSpPr>
          <p:nvPr/>
        </p:nvCxnSpPr>
        <p:spPr>
          <a:xfrm>
            <a:off x="4609220" y="2052509"/>
            <a:ext cx="2374797" cy="540547"/>
          </a:xfrm>
          <a:prstGeom prst="line">
            <a:avLst/>
          </a:prstGeom>
          <a:ln w="85725">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33294F44-503A-4E51-ABE3-351B18D82AF9}"/>
              </a:ext>
            </a:extLst>
          </p:cNvPr>
          <p:cNvCxnSpPr>
            <a:cxnSpLocks/>
            <a:stCxn id="85" idx="0"/>
            <a:endCxn id="84" idx="4"/>
          </p:cNvCxnSpPr>
          <p:nvPr/>
        </p:nvCxnSpPr>
        <p:spPr>
          <a:xfrm flipH="1" flipV="1">
            <a:off x="7090549" y="3243117"/>
            <a:ext cx="5951" cy="599899"/>
          </a:xfrm>
          <a:prstGeom prst="line">
            <a:avLst/>
          </a:prstGeom>
          <a:ln w="85725">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46335" y="396699"/>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P.H. Toewijzen van energiestromen</a:t>
            </a:r>
          </a:p>
        </p:txBody>
      </p:sp>
      <p:sp>
        <p:nvSpPr>
          <p:cNvPr id="20" name="Ovaal 19">
            <a:extLst>
              <a:ext uri="{FF2B5EF4-FFF2-40B4-BE49-F238E27FC236}">
                <a16:creationId xmlns:a16="http://schemas.microsoft.com/office/drawing/2014/main" id="{8C5DA7A1-900C-4226-B8BA-168F27BE7E11}"/>
              </a:ext>
            </a:extLst>
          </p:cNvPr>
          <p:cNvSpPr/>
          <p:nvPr/>
        </p:nvSpPr>
        <p:spPr>
          <a:xfrm>
            <a:off x="1358196" y="3372732"/>
            <a:ext cx="213064" cy="216902"/>
          </a:xfrm>
          <a:prstGeom prst="ellipse">
            <a:avLst/>
          </a:prstGeom>
          <a:solidFill>
            <a:srgbClr val="B2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625D62">
                    <a:lumMod val="50000"/>
                  </a:srgbClr>
                </a:solidFill>
                <a:latin typeface="Arial"/>
              </a:rPr>
              <a:t>5</a:t>
            </a:r>
          </a:p>
        </p:txBody>
      </p:sp>
      <p:cxnSp>
        <p:nvCxnSpPr>
          <p:cNvPr id="22" name="Rechte verbindingslijn 21">
            <a:extLst>
              <a:ext uri="{FF2B5EF4-FFF2-40B4-BE49-F238E27FC236}">
                <a16:creationId xmlns:a16="http://schemas.microsoft.com/office/drawing/2014/main" id="{E1BC7C18-655C-4F85-B0DA-559F39E559A4}"/>
              </a:ext>
            </a:extLst>
          </p:cNvPr>
          <p:cNvCxnSpPr>
            <a:cxnSpLocks/>
            <a:stCxn id="68" idx="2"/>
            <a:endCxn id="20" idx="6"/>
          </p:cNvCxnSpPr>
          <p:nvPr/>
        </p:nvCxnSpPr>
        <p:spPr>
          <a:xfrm flipH="1">
            <a:off x="1571260" y="3264281"/>
            <a:ext cx="2824896" cy="216902"/>
          </a:xfrm>
          <a:prstGeom prst="line">
            <a:avLst/>
          </a:prstGeom>
          <a:ln w="85725">
            <a:solidFill>
              <a:srgbClr val="B2CF39"/>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27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Afgeronde rechthoek 40">
            <a:extLst>
              <a:ext uri="{FF2B5EF4-FFF2-40B4-BE49-F238E27FC236}">
                <a16:creationId xmlns:a16="http://schemas.microsoft.com/office/drawing/2014/main" id="{5C20A4F1-7985-45D1-B7E8-36AA7E9489FF}"/>
              </a:ext>
            </a:extLst>
          </p:cNvPr>
          <p:cNvSpPr/>
          <p:nvPr/>
        </p:nvSpPr>
        <p:spPr>
          <a:xfrm>
            <a:off x="7690645" y="89488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Marktpartijen bedienen en relaties onderhouden</a:t>
            </a:r>
          </a:p>
        </p:txBody>
      </p:sp>
      <p:sp>
        <p:nvSpPr>
          <p:cNvPr id="102" name="Afgeronde rechthoek 41">
            <a:extLst>
              <a:ext uri="{FF2B5EF4-FFF2-40B4-BE49-F238E27FC236}">
                <a16:creationId xmlns:a16="http://schemas.microsoft.com/office/drawing/2014/main" id="{A32050A2-FA75-4533-B284-E2E7511FFF28}"/>
              </a:ext>
            </a:extLst>
          </p:cNvPr>
          <p:cNvSpPr/>
          <p:nvPr/>
        </p:nvSpPr>
        <p:spPr>
          <a:xfrm>
            <a:off x="6685877" y="89259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Marktdata beheren</a:t>
            </a:r>
          </a:p>
        </p:txBody>
      </p:sp>
      <p:sp>
        <p:nvSpPr>
          <p:cNvPr id="103" name="Afgeronde rechthoek 41">
            <a:extLst>
              <a:ext uri="{FF2B5EF4-FFF2-40B4-BE49-F238E27FC236}">
                <a16:creationId xmlns:a16="http://schemas.microsoft.com/office/drawing/2014/main" id="{1EC43366-889B-4922-B604-6A506A9DC022}"/>
              </a:ext>
            </a:extLst>
          </p:cNvPr>
          <p:cNvSpPr/>
          <p:nvPr/>
        </p:nvSpPr>
        <p:spPr>
          <a:xfrm>
            <a:off x="5479478" y="906443"/>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Marktprocessen uitvoeren/faciliteren</a:t>
            </a:r>
          </a:p>
        </p:txBody>
      </p:sp>
      <p:sp>
        <p:nvSpPr>
          <p:cNvPr id="104" name="Afgeronde rechthoek 41">
            <a:extLst>
              <a:ext uri="{FF2B5EF4-FFF2-40B4-BE49-F238E27FC236}">
                <a16:creationId xmlns:a16="http://schemas.microsoft.com/office/drawing/2014/main" id="{DB7B76E8-5414-4CA1-914E-70BB4203B241}"/>
              </a:ext>
            </a:extLst>
          </p:cNvPr>
          <p:cNvSpPr/>
          <p:nvPr/>
        </p:nvSpPr>
        <p:spPr>
          <a:xfrm>
            <a:off x="3635778" y="911330"/>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Delen van marktdata faciliteren</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29</a:t>
            </a:fld>
            <a:endParaRPr lang="en-GB" sz="750" b="0">
              <a:solidFill>
                <a:srgbClr val="625D62">
                  <a:tint val="75000"/>
                </a:srgbClr>
              </a:solidFill>
              <a:latin typeface="Arial"/>
            </a:endParaRPr>
          </a:p>
        </p:txBody>
      </p:sp>
      <p:sp>
        <p:nvSpPr>
          <p:cNvPr id="33" name="Afgeronde rechthoek 38">
            <a:extLst>
              <a:ext uri="{FF2B5EF4-FFF2-40B4-BE49-F238E27FC236}">
                <a16:creationId xmlns:a16="http://schemas.microsoft.com/office/drawing/2014/main" id="{848AB18F-BAD6-4BE1-A1B3-7BC4D7A2B013}"/>
              </a:ext>
            </a:extLst>
          </p:cNvPr>
          <p:cNvSpPr/>
          <p:nvPr/>
        </p:nvSpPr>
        <p:spPr>
          <a:xfrm>
            <a:off x="2119634" y="3881420"/>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Metingen van energietransport en -netten ter beschikking stellen</a:t>
            </a:r>
          </a:p>
        </p:txBody>
      </p:sp>
      <p:sp>
        <p:nvSpPr>
          <p:cNvPr id="34" name="Afgeronde rechthoek 39">
            <a:extLst>
              <a:ext uri="{FF2B5EF4-FFF2-40B4-BE49-F238E27FC236}">
                <a16:creationId xmlns:a16="http://schemas.microsoft.com/office/drawing/2014/main" id="{03D7FD66-7282-4E72-9CB8-41CD0946A51E}"/>
              </a:ext>
            </a:extLst>
          </p:cNvPr>
          <p:cNvSpPr/>
          <p:nvPr/>
        </p:nvSpPr>
        <p:spPr>
          <a:xfrm>
            <a:off x="101128" y="4150334"/>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Metingen van energietransport en -netten beschikbaar krijgen</a:t>
            </a:r>
          </a:p>
        </p:txBody>
      </p:sp>
      <p:sp>
        <p:nvSpPr>
          <p:cNvPr id="32" name="Afgeronde rechthoek 24">
            <a:extLst>
              <a:ext uri="{FF2B5EF4-FFF2-40B4-BE49-F238E27FC236}">
                <a16:creationId xmlns:a16="http://schemas.microsoft.com/office/drawing/2014/main" id="{97E1C285-6533-4D2D-BC74-FE4DE0F5B31D}"/>
              </a:ext>
            </a:extLst>
          </p:cNvPr>
          <p:cNvSpPr/>
          <p:nvPr/>
        </p:nvSpPr>
        <p:spPr>
          <a:xfrm>
            <a:off x="7688401" y="4225920"/>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sp>
        <p:nvSpPr>
          <p:cNvPr id="55" name="Titel 1">
            <a:extLst>
              <a:ext uri="{FF2B5EF4-FFF2-40B4-BE49-F238E27FC236}">
                <a16:creationId xmlns:a16="http://schemas.microsoft.com/office/drawing/2014/main" id="{CE4812E0-FDD3-4F05-BC2D-668E8CF8F4DC}"/>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67" name="Ovaal 66">
            <a:extLst>
              <a:ext uri="{FF2B5EF4-FFF2-40B4-BE49-F238E27FC236}">
                <a16:creationId xmlns:a16="http://schemas.microsoft.com/office/drawing/2014/main" id="{F2E5102D-D1B6-456C-A104-AB76934CA2C4}"/>
              </a:ext>
            </a:extLst>
          </p:cNvPr>
          <p:cNvSpPr/>
          <p:nvPr/>
        </p:nvSpPr>
        <p:spPr>
          <a:xfrm>
            <a:off x="8073453" y="4112661"/>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cxnSp>
        <p:nvCxnSpPr>
          <p:cNvPr id="69" name="Rechte verbindingslijn 68">
            <a:extLst>
              <a:ext uri="{FF2B5EF4-FFF2-40B4-BE49-F238E27FC236}">
                <a16:creationId xmlns:a16="http://schemas.microsoft.com/office/drawing/2014/main" id="{686EF6C8-12C8-4066-8CAE-1B3C5F65E27C}"/>
              </a:ext>
            </a:extLst>
          </p:cNvPr>
          <p:cNvCxnSpPr>
            <a:cxnSpLocks/>
          </p:cNvCxnSpPr>
          <p:nvPr/>
        </p:nvCxnSpPr>
        <p:spPr>
          <a:xfrm flipH="1" flipV="1">
            <a:off x="8450922" y="3370779"/>
            <a:ext cx="205478" cy="176325"/>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70" name="Ovaal 69">
            <a:extLst>
              <a:ext uri="{FF2B5EF4-FFF2-40B4-BE49-F238E27FC236}">
                <a16:creationId xmlns:a16="http://schemas.microsoft.com/office/drawing/2014/main" id="{39B52D24-7528-40A4-BA63-600663A71D84}"/>
              </a:ext>
            </a:extLst>
          </p:cNvPr>
          <p:cNvSpPr/>
          <p:nvPr/>
        </p:nvSpPr>
        <p:spPr>
          <a:xfrm>
            <a:off x="992282" y="4249492"/>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3</a:t>
            </a:r>
          </a:p>
        </p:txBody>
      </p:sp>
      <p:sp>
        <p:nvSpPr>
          <p:cNvPr id="71" name="Ovaal 70">
            <a:extLst>
              <a:ext uri="{FF2B5EF4-FFF2-40B4-BE49-F238E27FC236}">
                <a16:creationId xmlns:a16="http://schemas.microsoft.com/office/drawing/2014/main" id="{2B08A94E-8859-4E1D-AF1B-C28DFB444D82}"/>
              </a:ext>
            </a:extLst>
          </p:cNvPr>
          <p:cNvSpPr/>
          <p:nvPr/>
        </p:nvSpPr>
        <p:spPr>
          <a:xfrm>
            <a:off x="2482805" y="3743388"/>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4</a:t>
            </a:r>
          </a:p>
        </p:txBody>
      </p:sp>
      <p:cxnSp>
        <p:nvCxnSpPr>
          <p:cNvPr id="73" name="Rechte verbindingslijn 72">
            <a:extLst>
              <a:ext uri="{FF2B5EF4-FFF2-40B4-BE49-F238E27FC236}">
                <a16:creationId xmlns:a16="http://schemas.microsoft.com/office/drawing/2014/main" id="{919E0F8E-E9C0-4AD3-AD93-C1015B6ECADB}"/>
              </a:ext>
            </a:extLst>
          </p:cNvPr>
          <p:cNvCxnSpPr>
            <a:cxnSpLocks/>
            <a:stCxn id="71" idx="6"/>
          </p:cNvCxnSpPr>
          <p:nvPr/>
        </p:nvCxnSpPr>
        <p:spPr>
          <a:xfrm flipV="1">
            <a:off x="2644805" y="3814035"/>
            <a:ext cx="3575036" cy="1035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3E02BA9F-1A00-49F4-81B3-65F3AF6DBCB4}"/>
              </a:ext>
            </a:extLst>
          </p:cNvPr>
          <p:cNvCxnSpPr>
            <a:cxnSpLocks/>
            <a:endCxn id="71" idx="2"/>
          </p:cNvCxnSpPr>
          <p:nvPr/>
        </p:nvCxnSpPr>
        <p:spPr>
          <a:xfrm flipV="1">
            <a:off x="1073282" y="3824388"/>
            <a:ext cx="1409523" cy="1"/>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1F8C825F-B37E-4612-95FC-3E21A3483965}"/>
              </a:ext>
            </a:extLst>
          </p:cNvPr>
          <p:cNvCxnSpPr>
            <a:cxnSpLocks/>
            <a:stCxn id="70" idx="0"/>
          </p:cNvCxnSpPr>
          <p:nvPr/>
        </p:nvCxnSpPr>
        <p:spPr>
          <a:xfrm flipV="1">
            <a:off x="1073282" y="3811248"/>
            <a:ext cx="0" cy="438244"/>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76" name="Rechte verbindingslijn 75">
            <a:extLst>
              <a:ext uri="{FF2B5EF4-FFF2-40B4-BE49-F238E27FC236}">
                <a16:creationId xmlns:a16="http://schemas.microsoft.com/office/drawing/2014/main" id="{97E9A87B-3159-489C-8D59-4CA41CC743B0}"/>
              </a:ext>
            </a:extLst>
          </p:cNvPr>
          <p:cNvCxnSpPr>
            <a:cxnSpLocks/>
          </p:cNvCxnSpPr>
          <p:nvPr/>
        </p:nvCxnSpPr>
        <p:spPr>
          <a:xfrm flipH="1">
            <a:off x="6219842" y="3389821"/>
            <a:ext cx="516069" cy="421427"/>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77" name="Rechte verbindingslijn 76">
            <a:extLst>
              <a:ext uri="{FF2B5EF4-FFF2-40B4-BE49-F238E27FC236}">
                <a16:creationId xmlns:a16="http://schemas.microsoft.com/office/drawing/2014/main" id="{5EA312CB-1249-4C93-A467-19B2F95F30B3}"/>
              </a:ext>
            </a:extLst>
          </p:cNvPr>
          <p:cNvCxnSpPr>
            <a:cxnSpLocks/>
          </p:cNvCxnSpPr>
          <p:nvPr/>
        </p:nvCxnSpPr>
        <p:spPr>
          <a:xfrm flipH="1" flipV="1">
            <a:off x="6735911" y="3384963"/>
            <a:ext cx="1701631" cy="417"/>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93ADB628-6CA9-4E51-9D1B-295FF823D474}"/>
              </a:ext>
            </a:extLst>
          </p:cNvPr>
          <p:cNvCxnSpPr>
            <a:cxnSpLocks/>
          </p:cNvCxnSpPr>
          <p:nvPr/>
        </p:nvCxnSpPr>
        <p:spPr>
          <a:xfrm flipH="1">
            <a:off x="8449093" y="3208638"/>
            <a:ext cx="205478" cy="176325"/>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34E216DF-E237-44D7-ABF8-31F7E0C2E1B2}"/>
              </a:ext>
            </a:extLst>
          </p:cNvPr>
          <p:cNvCxnSpPr>
            <a:cxnSpLocks/>
          </p:cNvCxnSpPr>
          <p:nvPr/>
        </p:nvCxnSpPr>
        <p:spPr>
          <a:xfrm flipH="1" flipV="1">
            <a:off x="8629723" y="1465372"/>
            <a:ext cx="22508" cy="1743266"/>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FCB26DDB-682D-4D5D-9278-71455DF3BFFF}"/>
              </a:ext>
            </a:extLst>
          </p:cNvPr>
          <p:cNvCxnSpPr>
            <a:cxnSpLocks/>
            <a:endCxn id="84" idx="6"/>
          </p:cNvCxnSpPr>
          <p:nvPr/>
        </p:nvCxnSpPr>
        <p:spPr>
          <a:xfrm flipH="1">
            <a:off x="5893375" y="1342483"/>
            <a:ext cx="2556777" cy="4208"/>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881439E8-F9A7-409C-80F6-5D45657E504B}"/>
              </a:ext>
            </a:extLst>
          </p:cNvPr>
          <p:cNvCxnSpPr>
            <a:cxnSpLocks/>
          </p:cNvCxnSpPr>
          <p:nvPr/>
        </p:nvCxnSpPr>
        <p:spPr>
          <a:xfrm>
            <a:off x="8450150" y="1338092"/>
            <a:ext cx="190544" cy="137278"/>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84" name="Ovaal 83">
            <a:extLst>
              <a:ext uri="{FF2B5EF4-FFF2-40B4-BE49-F238E27FC236}">
                <a16:creationId xmlns:a16="http://schemas.microsoft.com/office/drawing/2014/main" id="{9CC8BF98-839B-411A-994C-7C33EC7B5EFB}"/>
              </a:ext>
            </a:extLst>
          </p:cNvPr>
          <p:cNvSpPr/>
          <p:nvPr/>
        </p:nvSpPr>
        <p:spPr>
          <a:xfrm>
            <a:off x="5731375" y="1265691"/>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5</a:t>
            </a:r>
          </a:p>
        </p:txBody>
      </p:sp>
      <p:sp>
        <p:nvSpPr>
          <p:cNvPr id="85" name="Ovaal 84">
            <a:extLst>
              <a:ext uri="{FF2B5EF4-FFF2-40B4-BE49-F238E27FC236}">
                <a16:creationId xmlns:a16="http://schemas.microsoft.com/office/drawing/2014/main" id="{E0E5774B-EB5C-4F0D-9AFB-1961026BE228}"/>
              </a:ext>
            </a:extLst>
          </p:cNvPr>
          <p:cNvSpPr/>
          <p:nvPr/>
        </p:nvSpPr>
        <p:spPr>
          <a:xfrm>
            <a:off x="4006013" y="1263818"/>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6</a:t>
            </a:r>
          </a:p>
        </p:txBody>
      </p:sp>
      <p:cxnSp>
        <p:nvCxnSpPr>
          <p:cNvPr id="86" name="Rechte verbindingslijn 85">
            <a:extLst>
              <a:ext uri="{FF2B5EF4-FFF2-40B4-BE49-F238E27FC236}">
                <a16:creationId xmlns:a16="http://schemas.microsoft.com/office/drawing/2014/main" id="{10D9F2C8-F257-47E5-9471-902A7C19E110}"/>
              </a:ext>
            </a:extLst>
          </p:cNvPr>
          <p:cNvCxnSpPr>
            <a:cxnSpLocks/>
            <a:stCxn id="85" idx="6"/>
            <a:endCxn id="84" idx="2"/>
          </p:cNvCxnSpPr>
          <p:nvPr/>
        </p:nvCxnSpPr>
        <p:spPr>
          <a:xfrm>
            <a:off x="4168013" y="1344819"/>
            <a:ext cx="1563362" cy="187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87" name="Ovaal 86">
            <a:extLst>
              <a:ext uri="{FF2B5EF4-FFF2-40B4-BE49-F238E27FC236}">
                <a16:creationId xmlns:a16="http://schemas.microsoft.com/office/drawing/2014/main" id="{315160E3-A097-4163-876C-7B8DFD5FBC1E}"/>
              </a:ext>
            </a:extLst>
          </p:cNvPr>
          <p:cNvSpPr/>
          <p:nvPr/>
        </p:nvSpPr>
        <p:spPr>
          <a:xfrm>
            <a:off x="8047965" y="727127"/>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1</a:t>
            </a:r>
          </a:p>
        </p:txBody>
      </p:sp>
      <p:cxnSp>
        <p:nvCxnSpPr>
          <p:cNvPr id="88" name="Rechte verbindingslijn 87">
            <a:extLst>
              <a:ext uri="{FF2B5EF4-FFF2-40B4-BE49-F238E27FC236}">
                <a16:creationId xmlns:a16="http://schemas.microsoft.com/office/drawing/2014/main" id="{C4F8FCF1-5C83-4AEB-B286-5E2B89A0F04B}"/>
              </a:ext>
            </a:extLst>
          </p:cNvPr>
          <p:cNvCxnSpPr>
            <a:cxnSpLocks/>
            <a:stCxn id="98" idx="6"/>
            <a:endCxn id="87" idx="2"/>
          </p:cNvCxnSpPr>
          <p:nvPr/>
        </p:nvCxnSpPr>
        <p:spPr>
          <a:xfrm flipV="1">
            <a:off x="7200675" y="808127"/>
            <a:ext cx="847290" cy="8621"/>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89" name="Rechte verbindingslijn 88">
            <a:extLst>
              <a:ext uri="{FF2B5EF4-FFF2-40B4-BE49-F238E27FC236}">
                <a16:creationId xmlns:a16="http://schemas.microsoft.com/office/drawing/2014/main" id="{671517F1-8B87-4F42-9562-57821FC032AF}"/>
              </a:ext>
            </a:extLst>
          </p:cNvPr>
          <p:cNvCxnSpPr>
            <a:cxnSpLocks/>
            <a:endCxn id="98" idx="2"/>
          </p:cNvCxnSpPr>
          <p:nvPr/>
        </p:nvCxnSpPr>
        <p:spPr>
          <a:xfrm>
            <a:off x="2357593" y="800468"/>
            <a:ext cx="4681082" cy="1628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0" name="Rechte verbindingslijn 89">
            <a:extLst>
              <a:ext uri="{FF2B5EF4-FFF2-40B4-BE49-F238E27FC236}">
                <a16:creationId xmlns:a16="http://schemas.microsoft.com/office/drawing/2014/main" id="{DB9D9F48-91AB-4893-B269-4C7C490D4C90}"/>
              </a:ext>
            </a:extLst>
          </p:cNvPr>
          <p:cNvCxnSpPr>
            <a:cxnSpLocks/>
          </p:cNvCxnSpPr>
          <p:nvPr/>
        </p:nvCxnSpPr>
        <p:spPr>
          <a:xfrm flipH="1" flipV="1">
            <a:off x="1130559" y="2666744"/>
            <a:ext cx="448687" cy="462635"/>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1" name="Rechte verbindingslijn 90">
            <a:extLst>
              <a:ext uri="{FF2B5EF4-FFF2-40B4-BE49-F238E27FC236}">
                <a16:creationId xmlns:a16="http://schemas.microsoft.com/office/drawing/2014/main" id="{C9ACB459-4211-402D-92C5-441F0495D6AA}"/>
              </a:ext>
            </a:extLst>
          </p:cNvPr>
          <p:cNvCxnSpPr>
            <a:cxnSpLocks/>
          </p:cNvCxnSpPr>
          <p:nvPr/>
        </p:nvCxnSpPr>
        <p:spPr>
          <a:xfrm flipV="1">
            <a:off x="1579246" y="3129379"/>
            <a:ext cx="0" cy="1229667"/>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2" name="Rechte verbindingslijn 91">
            <a:extLst>
              <a:ext uri="{FF2B5EF4-FFF2-40B4-BE49-F238E27FC236}">
                <a16:creationId xmlns:a16="http://schemas.microsoft.com/office/drawing/2014/main" id="{917BD4BE-D644-4B5B-A66F-C13CF981652C}"/>
              </a:ext>
            </a:extLst>
          </p:cNvPr>
          <p:cNvCxnSpPr>
            <a:cxnSpLocks/>
            <a:stCxn id="70" idx="5"/>
          </p:cNvCxnSpPr>
          <p:nvPr/>
        </p:nvCxnSpPr>
        <p:spPr>
          <a:xfrm>
            <a:off x="1130558" y="4387768"/>
            <a:ext cx="67704" cy="5587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3" name="Rechte verbindingslijn 92">
            <a:extLst>
              <a:ext uri="{FF2B5EF4-FFF2-40B4-BE49-F238E27FC236}">
                <a16:creationId xmlns:a16="http://schemas.microsoft.com/office/drawing/2014/main" id="{6B591164-F42D-491E-A85D-9C3EAE8BBF98}"/>
              </a:ext>
            </a:extLst>
          </p:cNvPr>
          <p:cNvCxnSpPr>
            <a:cxnSpLocks/>
          </p:cNvCxnSpPr>
          <p:nvPr/>
        </p:nvCxnSpPr>
        <p:spPr>
          <a:xfrm flipV="1">
            <a:off x="1198262" y="4434876"/>
            <a:ext cx="250974" cy="3306"/>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4" name="Rechte verbindingslijn 93">
            <a:extLst>
              <a:ext uri="{FF2B5EF4-FFF2-40B4-BE49-F238E27FC236}">
                <a16:creationId xmlns:a16="http://schemas.microsoft.com/office/drawing/2014/main" id="{297A4B3A-A602-4DE0-80F9-1A8D5A68FC04}"/>
              </a:ext>
            </a:extLst>
          </p:cNvPr>
          <p:cNvCxnSpPr>
            <a:cxnSpLocks/>
          </p:cNvCxnSpPr>
          <p:nvPr/>
        </p:nvCxnSpPr>
        <p:spPr>
          <a:xfrm flipV="1">
            <a:off x="1429086" y="4353598"/>
            <a:ext cx="127966" cy="81279"/>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5" name="Rechte verbindingslijn 94">
            <a:extLst>
              <a:ext uri="{FF2B5EF4-FFF2-40B4-BE49-F238E27FC236}">
                <a16:creationId xmlns:a16="http://schemas.microsoft.com/office/drawing/2014/main" id="{3FC55054-8081-4913-9436-6886248860A3}"/>
              </a:ext>
            </a:extLst>
          </p:cNvPr>
          <p:cNvCxnSpPr>
            <a:cxnSpLocks/>
          </p:cNvCxnSpPr>
          <p:nvPr/>
        </p:nvCxnSpPr>
        <p:spPr>
          <a:xfrm flipH="1" flipV="1">
            <a:off x="8654996" y="3522346"/>
            <a:ext cx="1994" cy="53345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6" name="Rechte verbindingslijn 95">
            <a:extLst>
              <a:ext uri="{FF2B5EF4-FFF2-40B4-BE49-F238E27FC236}">
                <a16:creationId xmlns:a16="http://schemas.microsoft.com/office/drawing/2014/main" id="{CAA34CA7-49D1-4AC6-BBD6-06C426C899C4}"/>
              </a:ext>
            </a:extLst>
          </p:cNvPr>
          <p:cNvCxnSpPr>
            <a:cxnSpLocks/>
          </p:cNvCxnSpPr>
          <p:nvPr/>
        </p:nvCxnSpPr>
        <p:spPr>
          <a:xfrm flipV="1">
            <a:off x="8454769" y="4059768"/>
            <a:ext cx="190544" cy="137278"/>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97" name="Rechte verbindingslijn 96">
            <a:extLst>
              <a:ext uri="{FF2B5EF4-FFF2-40B4-BE49-F238E27FC236}">
                <a16:creationId xmlns:a16="http://schemas.microsoft.com/office/drawing/2014/main" id="{E315F863-6725-4FB1-802D-92373E642EDF}"/>
              </a:ext>
            </a:extLst>
          </p:cNvPr>
          <p:cNvCxnSpPr>
            <a:cxnSpLocks/>
            <a:stCxn id="67" idx="6"/>
          </p:cNvCxnSpPr>
          <p:nvPr/>
        </p:nvCxnSpPr>
        <p:spPr>
          <a:xfrm>
            <a:off x="8235453" y="4193661"/>
            <a:ext cx="229330" cy="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98" name="Ovaal 97">
            <a:extLst>
              <a:ext uri="{FF2B5EF4-FFF2-40B4-BE49-F238E27FC236}">
                <a16:creationId xmlns:a16="http://schemas.microsoft.com/office/drawing/2014/main" id="{30B7B8E5-D264-4945-BD4C-50E404D60F1D}"/>
              </a:ext>
            </a:extLst>
          </p:cNvPr>
          <p:cNvSpPr/>
          <p:nvPr/>
        </p:nvSpPr>
        <p:spPr>
          <a:xfrm>
            <a:off x="7038675" y="735748"/>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2</a:t>
            </a:r>
          </a:p>
        </p:txBody>
      </p:sp>
      <p:cxnSp>
        <p:nvCxnSpPr>
          <p:cNvPr id="99" name="Rechte verbindingslijn 98">
            <a:extLst>
              <a:ext uri="{FF2B5EF4-FFF2-40B4-BE49-F238E27FC236}">
                <a16:creationId xmlns:a16="http://schemas.microsoft.com/office/drawing/2014/main" id="{C429E97C-4B1D-45D4-AF61-6C62F1417168}"/>
              </a:ext>
            </a:extLst>
          </p:cNvPr>
          <p:cNvCxnSpPr>
            <a:cxnSpLocks/>
          </p:cNvCxnSpPr>
          <p:nvPr/>
        </p:nvCxnSpPr>
        <p:spPr>
          <a:xfrm flipH="1">
            <a:off x="1149600" y="794405"/>
            <a:ext cx="1207993" cy="848912"/>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100" name="Rechte verbindingslijn 99">
            <a:extLst>
              <a:ext uri="{FF2B5EF4-FFF2-40B4-BE49-F238E27FC236}">
                <a16:creationId xmlns:a16="http://schemas.microsoft.com/office/drawing/2014/main" id="{46517503-270F-43E6-9A16-EB5A1D27AFDA}"/>
              </a:ext>
            </a:extLst>
          </p:cNvPr>
          <p:cNvCxnSpPr>
            <a:cxnSpLocks/>
          </p:cNvCxnSpPr>
          <p:nvPr/>
        </p:nvCxnSpPr>
        <p:spPr>
          <a:xfrm flipV="1">
            <a:off x="1145831" y="1627081"/>
            <a:ext cx="18509" cy="1039664"/>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2" name="Tijdelijke aanduiding voor tekst 2">
            <a:extLst>
              <a:ext uri="{FF2B5EF4-FFF2-40B4-BE49-F238E27FC236}">
                <a16:creationId xmlns:a16="http://schemas.microsoft.com/office/drawing/2014/main" id="{F926F790-9211-B6CF-C84E-7C7E594F3B0C}"/>
              </a:ext>
            </a:extLst>
          </p:cNvPr>
          <p:cNvSpPr txBox="1">
            <a:spLocks/>
          </p:cNvSpPr>
          <p:nvPr/>
        </p:nvSpPr>
        <p:spPr>
          <a:xfrm>
            <a:off x="546335" y="396699"/>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P.H. Toewijzen van energiestromen</a:t>
            </a:r>
          </a:p>
        </p:txBody>
      </p:sp>
    </p:spTree>
    <p:extLst>
      <p:ext uri="{BB962C8B-B14F-4D97-AF65-F5344CB8AC3E}">
        <p14:creationId xmlns:p14="http://schemas.microsoft.com/office/powerpoint/2010/main" val="42492391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5190768E-B7D1-4332-B2A0-AF801127E433}"/>
              </a:ext>
            </a:extLst>
          </p:cNvPr>
          <p:cNvSpPr/>
          <p:nvPr/>
        </p:nvSpPr>
        <p:spPr>
          <a:xfrm>
            <a:off x="306588" y="1309158"/>
            <a:ext cx="7937821" cy="2963352"/>
          </a:xfrm>
          <a:prstGeom prst="rect">
            <a:avLst/>
          </a:prstGeom>
          <a:solidFill>
            <a:sysClr val="window" lastClr="FFFFFF"/>
          </a:solidFill>
          <a:ln w="25400" cap="flat" cmpd="sng" algn="ctr">
            <a:solidFill>
              <a:srgbClr val="008CBE"/>
            </a:solidFill>
            <a:prstDash val="solid"/>
          </a:ln>
          <a:effectLst/>
        </p:spPr>
        <p:txBody>
          <a:bodyPr vert="horz" rtlCol="0" anchor="ctr"/>
          <a:lstStyle/>
          <a:p>
            <a:pPr algn="ctr" defTabSz="767871">
              <a:defRPr/>
            </a:pPr>
            <a:endParaRPr lang="nl-NL" sz="1511" kern="0">
              <a:solidFill>
                <a:prstClr val="white"/>
              </a:solidFill>
              <a:latin typeface="Microsoft JhengHei Light"/>
            </a:endParaRPr>
          </a:p>
        </p:txBody>
      </p:sp>
      <p:sp>
        <p:nvSpPr>
          <p:cNvPr id="10" name="Afgeronde rechthoek 16">
            <a:extLst>
              <a:ext uri="{FF2B5EF4-FFF2-40B4-BE49-F238E27FC236}">
                <a16:creationId xmlns:a16="http://schemas.microsoft.com/office/drawing/2014/main" id="{EAB09658-6E74-4AAE-A594-D91A97E46012}"/>
              </a:ext>
            </a:extLst>
          </p:cNvPr>
          <p:cNvSpPr/>
          <p:nvPr/>
        </p:nvSpPr>
        <p:spPr>
          <a:xfrm>
            <a:off x="3005827" y="1402714"/>
            <a:ext cx="1183649" cy="2789570"/>
          </a:xfrm>
          <a:prstGeom prst="roundRect">
            <a:avLst/>
          </a:prstGeom>
          <a:solidFill>
            <a:srgbClr val="FF7C80"/>
          </a:solidFill>
          <a:ln w="3175" cap="flat" cmpd="sng" algn="ctr">
            <a:solidFill>
              <a:srgbClr val="C00000"/>
            </a:solidFill>
            <a:prstDash val="solid"/>
          </a:ln>
          <a:effectLst/>
        </p:spPr>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defTabSz="767871">
              <a:defRPr/>
            </a:pPr>
            <a:r>
              <a:rPr lang="nl-NL" sz="1125" b="1" kern="0">
                <a:solidFill>
                  <a:schemeClr val="accent4">
                    <a:lumMod val="50000"/>
                  </a:schemeClr>
                </a:solidFill>
                <a:latin typeface="Microsoft JhengHei Light"/>
              </a:rPr>
              <a:t>Ontwikkeling en instandhouding van energienetten besturen</a:t>
            </a:r>
          </a:p>
        </p:txBody>
      </p:sp>
      <p:sp>
        <p:nvSpPr>
          <p:cNvPr id="11" name="Afgeronde rechthoek 17">
            <a:extLst>
              <a:ext uri="{FF2B5EF4-FFF2-40B4-BE49-F238E27FC236}">
                <a16:creationId xmlns:a16="http://schemas.microsoft.com/office/drawing/2014/main" id="{EB3BD589-491C-43B7-875F-560B7568907E}"/>
              </a:ext>
            </a:extLst>
          </p:cNvPr>
          <p:cNvSpPr/>
          <p:nvPr/>
        </p:nvSpPr>
        <p:spPr>
          <a:xfrm>
            <a:off x="5651954" y="1402714"/>
            <a:ext cx="1199726" cy="2789570"/>
          </a:xfrm>
          <a:prstGeom prst="roundRect">
            <a:avLst/>
          </a:prstGeom>
          <a:solidFill>
            <a:srgbClr val="FFFFCC"/>
          </a:solidFill>
          <a:ln w="3175" cap="flat" cmpd="sng" algn="ctr">
            <a:solidFill>
              <a:srgbClr val="F2B800"/>
            </a:solidFill>
            <a:prstDash val="solid"/>
          </a:ln>
          <a:effectLst/>
        </p:spPr>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algn="ctr" defTabSz="767871">
              <a:defRPr/>
            </a:pPr>
            <a:r>
              <a:rPr lang="nl-NL" sz="1125" b="1" kern="0">
                <a:solidFill>
                  <a:schemeClr val="accent4">
                    <a:lumMod val="50000"/>
                  </a:schemeClr>
                </a:solidFill>
                <a:latin typeface="Microsoft JhengHei Light"/>
              </a:rPr>
              <a:t>Werkzaamheden</a:t>
            </a:r>
            <a:br>
              <a:rPr lang="nl-NL" sz="1125" b="1" kern="0">
                <a:solidFill>
                  <a:schemeClr val="accent4">
                    <a:lumMod val="50000"/>
                  </a:schemeClr>
                </a:solidFill>
                <a:latin typeface="Microsoft JhengHei Light"/>
              </a:rPr>
            </a:br>
            <a:r>
              <a:rPr lang="nl-NL" sz="1125" b="1" kern="0">
                <a:solidFill>
                  <a:schemeClr val="accent4">
                    <a:lumMod val="50000"/>
                  </a:schemeClr>
                </a:solidFill>
                <a:latin typeface="Microsoft JhengHei Light"/>
              </a:rPr>
              <a:t>uitvoeren aan</a:t>
            </a:r>
            <a:br>
              <a:rPr lang="nl-NL" sz="1125" b="1" kern="0">
                <a:solidFill>
                  <a:schemeClr val="accent4">
                    <a:lumMod val="50000"/>
                  </a:schemeClr>
                </a:solidFill>
                <a:latin typeface="Microsoft JhengHei Light"/>
              </a:rPr>
            </a:br>
            <a:r>
              <a:rPr lang="nl-NL" sz="1125" b="1" kern="0">
                <a:solidFill>
                  <a:schemeClr val="accent4">
                    <a:lumMod val="50000"/>
                  </a:schemeClr>
                </a:solidFill>
                <a:latin typeface="Microsoft JhengHei Light"/>
              </a:rPr>
              <a:t>energienetten</a:t>
            </a:r>
          </a:p>
        </p:txBody>
      </p:sp>
      <p:sp>
        <p:nvSpPr>
          <p:cNvPr id="13" name="Afgeronde rechthoek 21">
            <a:extLst>
              <a:ext uri="{FF2B5EF4-FFF2-40B4-BE49-F238E27FC236}">
                <a16:creationId xmlns:a16="http://schemas.microsoft.com/office/drawing/2014/main" id="{73133749-D37F-4D1B-BB6A-4CB329C3D1DC}"/>
              </a:ext>
            </a:extLst>
          </p:cNvPr>
          <p:cNvSpPr/>
          <p:nvPr/>
        </p:nvSpPr>
        <p:spPr>
          <a:xfrm>
            <a:off x="4306453" y="1402714"/>
            <a:ext cx="1183649" cy="278957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none" lIns="0" tIns="34290" rIns="0" bIns="34290" numCol="1" spcCol="0" rtlCol="0" fromWordArt="0" anchor="ctr" anchorCtr="0" forceAA="0" compatLnSpc="1">
            <a:prstTxWarp prst="textNoShape">
              <a:avLst/>
            </a:prstTxWarp>
            <a:noAutofit/>
          </a:bodyPr>
          <a:lstStyle/>
          <a:p>
            <a:pPr algn="ctr" defTabSz="767871">
              <a:defRPr/>
            </a:pPr>
            <a:r>
              <a:rPr lang="nl-NL" sz="1125" b="1" kern="0">
                <a:solidFill>
                  <a:schemeClr val="accent4">
                    <a:lumMod val="50000"/>
                  </a:schemeClr>
                </a:solidFill>
                <a:latin typeface="Microsoft JhengHei Light"/>
              </a:rPr>
              <a:t>Energietransport</a:t>
            </a:r>
            <a:br>
              <a:rPr lang="nl-NL" sz="1125" b="1" kern="0">
                <a:solidFill>
                  <a:schemeClr val="accent4">
                    <a:lumMod val="50000"/>
                  </a:schemeClr>
                </a:solidFill>
                <a:latin typeface="Microsoft JhengHei Light"/>
              </a:rPr>
            </a:br>
            <a:r>
              <a:rPr lang="nl-NL" sz="1125" b="1" kern="0">
                <a:solidFill>
                  <a:schemeClr val="accent4">
                    <a:lumMod val="50000"/>
                  </a:schemeClr>
                </a:solidFill>
                <a:latin typeface="Microsoft JhengHei Light"/>
              </a:rPr>
              <a:t> en -netten meten</a:t>
            </a:r>
          </a:p>
        </p:txBody>
      </p:sp>
      <p:sp>
        <p:nvSpPr>
          <p:cNvPr id="15" name="Afgeronde rechthoek 14">
            <a:extLst>
              <a:ext uri="{FF2B5EF4-FFF2-40B4-BE49-F238E27FC236}">
                <a16:creationId xmlns:a16="http://schemas.microsoft.com/office/drawing/2014/main" id="{7CED5801-7075-4B8E-8A95-5C581DD9BE80}"/>
              </a:ext>
            </a:extLst>
          </p:cNvPr>
          <p:cNvSpPr/>
          <p:nvPr/>
        </p:nvSpPr>
        <p:spPr>
          <a:xfrm>
            <a:off x="413538" y="1402714"/>
            <a:ext cx="1187966" cy="278957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defTabSz="767871">
              <a:defRPr/>
            </a:pPr>
            <a:r>
              <a:rPr lang="nl-NL" sz="1125" b="1" kern="0">
                <a:solidFill>
                  <a:schemeClr val="accent4">
                    <a:lumMod val="50000"/>
                  </a:schemeClr>
                </a:solidFill>
                <a:latin typeface="Microsoft JhengHei Light"/>
              </a:rPr>
              <a:t>Klanten bedienen</a:t>
            </a:r>
          </a:p>
        </p:txBody>
      </p:sp>
      <p:sp>
        <p:nvSpPr>
          <p:cNvPr id="16" name="Afgeronde rechthoek 15">
            <a:extLst>
              <a:ext uri="{FF2B5EF4-FFF2-40B4-BE49-F238E27FC236}">
                <a16:creationId xmlns:a16="http://schemas.microsoft.com/office/drawing/2014/main" id="{B94C1009-3464-4398-9947-942632D8D786}"/>
              </a:ext>
            </a:extLst>
          </p:cNvPr>
          <p:cNvSpPr/>
          <p:nvPr/>
        </p:nvSpPr>
        <p:spPr>
          <a:xfrm>
            <a:off x="6961087" y="1402714"/>
            <a:ext cx="1187966" cy="278957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defTabSz="767871">
              <a:defRPr/>
            </a:pPr>
            <a:r>
              <a:rPr lang="nl-NL" sz="1125" b="1" kern="0">
                <a:solidFill>
                  <a:schemeClr val="accent4">
                    <a:lumMod val="50000"/>
                  </a:schemeClr>
                </a:solidFill>
                <a:latin typeface="Microsoft JhengHei Light"/>
              </a:rPr>
              <a:t>De energiemarkt</a:t>
            </a:r>
          </a:p>
          <a:p>
            <a:pPr algn="ctr" defTabSz="767871">
              <a:defRPr/>
            </a:pPr>
            <a:r>
              <a:rPr lang="nl-NL" sz="1125" b="1" kern="0">
                <a:solidFill>
                  <a:schemeClr val="accent4">
                    <a:lumMod val="50000"/>
                  </a:schemeClr>
                </a:solidFill>
                <a:latin typeface="Microsoft JhengHei Light"/>
              </a:rPr>
              <a:t>faciliteren</a:t>
            </a:r>
          </a:p>
        </p:txBody>
      </p:sp>
      <p:sp>
        <p:nvSpPr>
          <p:cNvPr id="17" name="Afgeronde rechthoek 18">
            <a:extLst>
              <a:ext uri="{FF2B5EF4-FFF2-40B4-BE49-F238E27FC236}">
                <a16:creationId xmlns:a16="http://schemas.microsoft.com/office/drawing/2014/main" id="{A5F08101-C88F-4023-A00A-66FEA3FCE2CA}"/>
              </a:ext>
            </a:extLst>
          </p:cNvPr>
          <p:cNvSpPr/>
          <p:nvPr/>
        </p:nvSpPr>
        <p:spPr>
          <a:xfrm>
            <a:off x="1708198" y="1402714"/>
            <a:ext cx="1189616" cy="278957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0" rIns="0" bIns="34290" numCol="1" spcCol="0" rtlCol="0" fromWordArt="0" anchor="ctr" anchorCtr="0" forceAA="0" compatLnSpc="1">
            <a:prstTxWarp prst="textNoShape">
              <a:avLst/>
            </a:prstTxWarp>
            <a:noAutofit/>
          </a:bodyPr>
          <a:lstStyle/>
          <a:p>
            <a:pPr algn="ctr" defTabSz="767871">
              <a:defRPr/>
            </a:pPr>
            <a:r>
              <a:rPr lang="nl-NL" sz="1125" b="1" kern="0">
                <a:solidFill>
                  <a:srgbClr val="625D62">
                    <a:lumMod val="50000"/>
                  </a:srgbClr>
                </a:solidFill>
                <a:latin typeface="Microsoft JhengHei Light"/>
              </a:rPr>
              <a:t>Energie transporteren</a:t>
            </a:r>
          </a:p>
        </p:txBody>
      </p:sp>
      <p:sp>
        <p:nvSpPr>
          <p:cNvPr id="24" name="Titel 1">
            <a:extLst>
              <a:ext uri="{FF2B5EF4-FFF2-40B4-BE49-F238E27FC236}">
                <a16:creationId xmlns:a16="http://schemas.microsoft.com/office/drawing/2014/main" id="{EC8CF1C0-35C2-487E-929B-3AD144051E78}"/>
              </a:ext>
            </a:extLst>
          </p:cNvPr>
          <p:cNvSpPr txBox="1">
            <a:spLocks/>
          </p:cNvSpPr>
          <p:nvPr/>
        </p:nvSpPr>
        <p:spPr>
          <a:xfrm>
            <a:off x="460761" y="81223"/>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endParaRPr lang="nl-NL" sz="2100">
              <a:solidFill>
                <a:srgbClr val="821E7D"/>
              </a:solidFill>
              <a:latin typeface="Microsoft JhengHei Light"/>
            </a:endParaRPr>
          </a:p>
        </p:txBody>
      </p:sp>
      <p:sp>
        <p:nvSpPr>
          <p:cNvPr id="25" name="Tijdelijke aanduiding voor tekst 2">
            <a:extLst>
              <a:ext uri="{FF2B5EF4-FFF2-40B4-BE49-F238E27FC236}">
                <a16:creationId xmlns:a16="http://schemas.microsoft.com/office/drawing/2014/main" id="{D4C98257-1FBA-4096-B41F-64304512F7D7}"/>
              </a:ext>
            </a:extLst>
          </p:cNvPr>
          <p:cNvSpPr txBox="1">
            <a:spLocks/>
          </p:cNvSpPr>
          <p:nvPr/>
        </p:nvSpPr>
        <p:spPr>
          <a:xfrm>
            <a:off x="438086" y="39071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Niveau 1</a:t>
            </a:r>
          </a:p>
        </p:txBody>
      </p:sp>
      <p:sp>
        <p:nvSpPr>
          <p:cNvPr id="3" name="Rechthoek 2">
            <a:extLst>
              <a:ext uri="{FF2B5EF4-FFF2-40B4-BE49-F238E27FC236}">
                <a16:creationId xmlns:a16="http://schemas.microsoft.com/office/drawing/2014/main" id="{5A486A04-0CBD-AB31-520D-50054E91472D}"/>
              </a:ext>
            </a:extLst>
          </p:cNvPr>
          <p:cNvSpPr/>
          <p:nvPr/>
        </p:nvSpPr>
        <p:spPr>
          <a:xfrm>
            <a:off x="306588" y="745998"/>
            <a:ext cx="7937820" cy="540413"/>
          </a:xfrm>
          <a:prstGeom prst="rect">
            <a:avLst/>
          </a:prstGeom>
          <a:solidFill>
            <a:srgbClr val="008CBE"/>
          </a:solidFill>
          <a:ln w="25400" cap="flat" cmpd="sng" algn="ctr">
            <a:solidFill>
              <a:srgbClr val="008CBE"/>
            </a:solidFill>
            <a:prstDash val="solid"/>
          </a:ln>
          <a:effectLst/>
        </p:spPr>
        <p:txBody>
          <a:bodyPr vert="horz" rtlCol="0" anchor="ctr"/>
          <a:lstStyle/>
          <a:p>
            <a:pPr algn="ctr" defTabSz="767871">
              <a:defRPr/>
            </a:pPr>
            <a:r>
              <a:rPr lang="nl-NL" sz="1050" kern="0">
                <a:solidFill>
                  <a:prstClr val="white"/>
                </a:solidFill>
                <a:latin typeface="Microsoft JhengHei Light"/>
              </a:rPr>
              <a:t>C. </a:t>
            </a:r>
            <a:r>
              <a:rPr lang="nl-NL" sz="1050" kern="0" err="1">
                <a:solidFill>
                  <a:prstClr val="white"/>
                </a:solidFill>
                <a:latin typeface="Microsoft JhengHei Light"/>
              </a:rPr>
              <a:t>Core</a:t>
            </a:r>
            <a:r>
              <a:rPr lang="nl-NL" sz="1050" kern="0">
                <a:solidFill>
                  <a:prstClr val="white"/>
                </a:solidFill>
                <a:latin typeface="Microsoft JhengHei Light"/>
              </a:rPr>
              <a:t> </a:t>
            </a:r>
            <a:r>
              <a:rPr lang="nl-NL" sz="1050" kern="0" err="1">
                <a:solidFill>
                  <a:prstClr val="white"/>
                </a:solidFill>
                <a:latin typeface="Microsoft JhengHei Light"/>
              </a:rPr>
              <a:t>capabilities</a:t>
            </a:r>
            <a:endParaRPr lang="nl-NL" sz="1050" kern="0">
              <a:solidFill>
                <a:prstClr val="white"/>
              </a:solidFill>
              <a:latin typeface="Microsoft JhengHei Light"/>
            </a:endParaRPr>
          </a:p>
        </p:txBody>
      </p:sp>
      <p:sp>
        <p:nvSpPr>
          <p:cNvPr id="5" name="Rechthoek 4">
            <a:extLst>
              <a:ext uri="{FF2B5EF4-FFF2-40B4-BE49-F238E27FC236}">
                <a16:creationId xmlns:a16="http://schemas.microsoft.com/office/drawing/2014/main" id="{864E7AB4-962C-7D7A-A3E6-15FA796EB12B}"/>
              </a:ext>
            </a:extLst>
          </p:cNvPr>
          <p:cNvSpPr/>
          <p:nvPr/>
        </p:nvSpPr>
        <p:spPr>
          <a:xfrm>
            <a:off x="305526" y="4353949"/>
            <a:ext cx="7938882" cy="540413"/>
          </a:xfrm>
          <a:prstGeom prst="rect">
            <a:avLst/>
          </a:prstGeom>
          <a:solidFill>
            <a:srgbClr val="008CBE"/>
          </a:solidFill>
          <a:ln w="25400" cap="flat" cmpd="sng" algn="ctr">
            <a:solidFill>
              <a:srgbClr val="008CBE"/>
            </a:solidFill>
            <a:prstDash val="solid"/>
          </a:ln>
          <a:effectLst/>
        </p:spPr>
        <p:txBody>
          <a:bodyPr vert="horz" rtlCol="0" anchor="ctr"/>
          <a:lstStyle/>
          <a:p>
            <a:pPr algn="ctr" defTabSz="767871">
              <a:defRPr/>
            </a:pPr>
            <a:r>
              <a:rPr lang="nl-NL" sz="1050" kern="0">
                <a:solidFill>
                  <a:srgbClr val="FFFFFF"/>
                </a:solidFill>
                <a:latin typeface="Microsoft JhengHei Light"/>
              </a:rPr>
              <a:t>E. Enterprise </a:t>
            </a:r>
            <a:r>
              <a:rPr lang="nl-NL" sz="1050" kern="0" err="1">
                <a:solidFill>
                  <a:srgbClr val="FFFFFF"/>
                </a:solidFill>
                <a:latin typeface="Microsoft JhengHei Light"/>
              </a:rPr>
              <a:t>capabilities</a:t>
            </a:r>
            <a:r>
              <a:rPr lang="nl-NL" sz="1050" kern="0">
                <a:solidFill>
                  <a:srgbClr val="FFFFFF"/>
                </a:solidFill>
                <a:latin typeface="Microsoft JhengHei Light"/>
              </a:rPr>
              <a:t>: Het bedrijf richting geven en ondersteunen</a:t>
            </a:r>
            <a:endParaRPr lang="nl-NL" sz="1050" kern="0">
              <a:solidFill>
                <a:srgbClr val="FFFFFF"/>
              </a:solidFill>
              <a:latin typeface="Microsoft JhengHei Light"/>
              <a:ea typeface="Microsoft JhengHei Light"/>
            </a:endParaRPr>
          </a:p>
        </p:txBody>
      </p:sp>
    </p:spTree>
    <p:extLst>
      <p:ext uri="{BB962C8B-B14F-4D97-AF65-F5344CB8AC3E}">
        <p14:creationId xmlns:p14="http://schemas.microsoft.com/office/powerpoint/2010/main" val="4066635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7" name="Rechte verbindingslijn 266">
            <a:extLst>
              <a:ext uri="{FF2B5EF4-FFF2-40B4-BE49-F238E27FC236}">
                <a16:creationId xmlns:a16="http://schemas.microsoft.com/office/drawing/2014/main" id="{4C67B219-46D5-45E9-B8C5-8B3F60ED6650}"/>
              </a:ext>
            </a:extLst>
          </p:cNvPr>
          <p:cNvCxnSpPr>
            <a:cxnSpLocks/>
          </p:cNvCxnSpPr>
          <p:nvPr/>
        </p:nvCxnSpPr>
        <p:spPr>
          <a:xfrm flipH="1" flipV="1">
            <a:off x="1128204" y="2521801"/>
            <a:ext cx="839754" cy="85548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58" name="Rechte verbindingslijn 357">
            <a:extLst>
              <a:ext uri="{FF2B5EF4-FFF2-40B4-BE49-F238E27FC236}">
                <a16:creationId xmlns:a16="http://schemas.microsoft.com/office/drawing/2014/main" id="{2FCD62AE-48DC-4D3E-8D27-C19C5E0229F1}"/>
              </a:ext>
            </a:extLst>
          </p:cNvPr>
          <p:cNvCxnSpPr>
            <a:cxnSpLocks/>
          </p:cNvCxnSpPr>
          <p:nvPr/>
        </p:nvCxnSpPr>
        <p:spPr>
          <a:xfrm flipH="1" flipV="1">
            <a:off x="1956269" y="3382795"/>
            <a:ext cx="9156" cy="97625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8803B5A4-F9AD-4D1D-BF09-74C4694D043C}"/>
              </a:ext>
            </a:extLst>
          </p:cNvPr>
          <p:cNvCxnSpPr>
            <a:cxnSpLocks/>
          </p:cNvCxnSpPr>
          <p:nvPr/>
        </p:nvCxnSpPr>
        <p:spPr>
          <a:xfrm flipV="1">
            <a:off x="1145831" y="1487256"/>
            <a:ext cx="18509" cy="1039664"/>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373" name="Afgeronde rechthoek 40">
            <a:extLst>
              <a:ext uri="{FF2B5EF4-FFF2-40B4-BE49-F238E27FC236}">
                <a16:creationId xmlns:a16="http://schemas.microsoft.com/office/drawing/2014/main" id="{AFAF2DF4-B8B4-4D18-B83E-2394712612D6}"/>
              </a:ext>
            </a:extLst>
          </p:cNvPr>
          <p:cNvSpPr/>
          <p:nvPr/>
        </p:nvSpPr>
        <p:spPr>
          <a:xfrm>
            <a:off x="7690645" y="102805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Marktpartijen bedienen en relaties onderhouden</a:t>
            </a:r>
          </a:p>
        </p:txBody>
      </p:sp>
      <p:sp>
        <p:nvSpPr>
          <p:cNvPr id="375" name="Afgeronde rechthoek 41">
            <a:extLst>
              <a:ext uri="{FF2B5EF4-FFF2-40B4-BE49-F238E27FC236}">
                <a16:creationId xmlns:a16="http://schemas.microsoft.com/office/drawing/2014/main" id="{D53CBC20-3C81-49AA-91C4-A45906490FCE}"/>
              </a:ext>
            </a:extLst>
          </p:cNvPr>
          <p:cNvSpPr/>
          <p:nvPr/>
        </p:nvSpPr>
        <p:spPr>
          <a:xfrm>
            <a:off x="6685877" y="1025767"/>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Marktdata beheren</a:t>
            </a:r>
          </a:p>
        </p:txBody>
      </p:sp>
      <p:sp>
        <p:nvSpPr>
          <p:cNvPr id="376" name="Afgeronde rechthoek 41">
            <a:extLst>
              <a:ext uri="{FF2B5EF4-FFF2-40B4-BE49-F238E27FC236}">
                <a16:creationId xmlns:a16="http://schemas.microsoft.com/office/drawing/2014/main" id="{5EFD798A-CB06-49AF-A615-718F1746766D}"/>
              </a:ext>
            </a:extLst>
          </p:cNvPr>
          <p:cNvSpPr/>
          <p:nvPr/>
        </p:nvSpPr>
        <p:spPr>
          <a:xfrm>
            <a:off x="5479478" y="1039613"/>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Marktprocessen uitvoeren/faciliteren</a:t>
            </a:r>
          </a:p>
        </p:txBody>
      </p:sp>
      <p:sp>
        <p:nvSpPr>
          <p:cNvPr id="379" name="Afgeronde rechthoek 41">
            <a:extLst>
              <a:ext uri="{FF2B5EF4-FFF2-40B4-BE49-F238E27FC236}">
                <a16:creationId xmlns:a16="http://schemas.microsoft.com/office/drawing/2014/main" id="{C78B87B1-6E95-4399-9AA6-E4BF689247EE}"/>
              </a:ext>
            </a:extLst>
          </p:cNvPr>
          <p:cNvSpPr/>
          <p:nvPr/>
        </p:nvSpPr>
        <p:spPr>
          <a:xfrm>
            <a:off x="3635778" y="1044500"/>
            <a:ext cx="891000" cy="37800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510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Delen van marktdata faciliteren</a:t>
            </a:r>
          </a:p>
        </p:txBody>
      </p:sp>
      <p:sp>
        <p:nvSpPr>
          <p:cNvPr id="24" name="Afgeronde rechthoek 24">
            <a:extLst>
              <a:ext uri="{FF2B5EF4-FFF2-40B4-BE49-F238E27FC236}">
                <a16:creationId xmlns:a16="http://schemas.microsoft.com/office/drawing/2014/main" id="{38048825-D738-4C0F-BA71-33FCC78E48CD}"/>
              </a:ext>
            </a:extLst>
          </p:cNvPr>
          <p:cNvSpPr/>
          <p:nvPr/>
        </p:nvSpPr>
        <p:spPr>
          <a:xfrm>
            <a:off x="7688401" y="4225920"/>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.3. Factureren en innen</a:t>
            </a:r>
          </a:p>
        </p:txBody>
      </p:sp>
      <p:cxnSp>
        <p:nvCxnSpPr>
          <p:cNvPr id="366" name="Rechte verbindingslijn 365">
            <a:extLst>
              <a:ext uri="{FF2B5EF4-FFF2-40B4-BE49-F238E27FC236}">
                <a16:creationId xmlns:a16="http://schemas.microsoft.com/office/drawing/2014/main" id="{155E9892-D59C-4E5C-A6DB-8C4E5A301CF9}"/>
              </a:ext>
            </a:extLst>
          </p:cNvPr>
          <p:cNvCxnSpPr>
            <a:cxnSpLocks/>
          </p:cNvCxnSpPr>
          <p:nvPr/>
        </p:nvCxnSpPr>
        <p:spPr>
          <a:xfrm flipH="1" flipV="1">
            <a:off x="8450922" y="3370779"/>
            <a:ext cx="205478" cy="176325"/>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195" name="Rechthoek 194">
            <a:extLst>
              <a:ext uri="{FF2B5EF4-FFF2-40B4-BE49-F238E27FC236}">
                <a16:creationId xmlns:a16="http://schemas.microsoft.com/office/drawing/2014/main" id="{CAB9AE7A-6EA6-4221-8D3F-4AEDB7A438DA}"/>
              </a:ext>
            </a:extLst>
          </p:cNvPr>
          <p:cNvSpPr/>
          <p:nvPr/>
        </p:nvSpPr>
        <p:spPr>
          <a:xfrm>
            <a:off x="7048504" y="1629183"/>
            <a:ext cx="796371" cy="15092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defRPr/>
            </a:pPr>
            <a:r>
              <a:rPr lang="nl-NL" sz="600" b="1">
                <a:solidFill>
                  <a:srgbClr val="625D62">
                    <a:lumMod val="50000"/>
                  </a:srgbClr>
                </a:solidFill>
                <a:latin typeface="Arial"/>
              </a:rPr>
              <a:t>Station</a:t>
            </a:r>
          </a:p>
          <a:p>
            <a:pPr algn="ctr">
              <a:defRPr/>
            </a:pPr>
            <a:r>
              <a:rPr lang="nl-NL" sz="600">
                <a:solidFill>
                  <a:srgbClr val="625D62">
                    <a:lumMod val="50000"/>
                  </a:srgbClr>
                </a:solidFill>
                <a:latin typeface="Arial"/>
              </a:rPr>
              <a:t>Uitvoering</a:t>
            </a:r>
          </a:p>
        </p:txBody>
      </p:sp>
      <p:sp>
        <p:nvSpPr>
          <p:cNvPr id="194" name="Rechthoek 193">
            <a:extLst>
              <a:ext uri="{FF2B5EF4-FFF2-40B4-BE49-F238E27FC236}">
                <a16:creationId xmlns:a16="http://schemas.microsoft.com/office/drawing/2014/main" id="{F3CEC916-1132-466E-A470-21B0259CF1EF}"/>
              </a:ext>
            </a:extLst>
          </p:cNvPr>
          <p:cNvSpPr/>
          <p:nvPr/>
        </p:nvSpPr>
        <p:spPr>
          <a:xfrm>
            <a:off x="5646457" y="1635670"/>
            <a:ext cx="796371" cy="15542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defRPr/>
            </a:pPr>
            <a:r>
              <a:rPr lang="nl-NL" sz="600" b="1">
                <a:solidFill>
                  <a:srgbClr val="625D62">
                    <a:lumMod val="50000"/>
                  </a:srgbClr>
                </a:solidFill>
                <a:latin typeface="Arial"/>
              </a:rPr>
              <a:t>Station</a:t>
            </a:r>
          </a:p>
          <a:p>
            <a:pPr algn="ctr">
              <a:defRPr/>
            </a:pPr>
            <a:r>
              <a:rPr lang="nl-NL" sz="600">
                <a:solidFill>
                  <a:srgbClr val="625D62">
                    <a:lumMod val="50000"/>
                  </a:srgbClr>
                </a:solidFill>
                <a:latin typeface="Arial"/>
              </a:rPr>
              <a:t>Storingen</a:t>
            </a:r>
          </a:p>
        </p:txBody>
      </p:sp>
      <p:sp>
        <p:nvSpPr>
          <p:cNvPr id="2" name="Rechthoek 1">
            <a:extLst>
              <a:ext uri="{FF2B5EF4-FFF2-40B4-BE49-F238E27FC236}">
                <a16:creationId xmlns:a16="http://schemas.microsoft.com/office/drawing/2014/main" id="{A671CA03-64A3-49F5-80C1-F636BCCBD53C}"/>
              </a:ext>
            </a:extLst>
          </p:cNvPr>
          <p:cNvSpPr/>
          <p:nvPr/>
        </p:nvSpPr>
        <p:spPr>
          <a:xfrm>
            <a:off x="3743945" y="1516278"/>
            <a:ext cx="796371" cy="1964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defRPr/>
            </a:pPr>
            <a:r>
              <a:rPr lang="nl-NL" sz="600" b="1">
                <a:solidFill>
                  <a:srgbClr val="625D62">
                    <a:lumMod val="50000"/>
                  </a:srgbClr>
                </a:solidFill>
                <a:latin typeface="Arial"/>
              </a:rPr>
              <a:t>Station</a:t>
            </a:r>
          </a:p>
          <a:p>
            <a:pPr algn="ctr">
              <a:defRPr/>
            </a:pPr>
            <a:r>
              <a:rPr lang="nl-NL" sz="600">
                <a:solidFill>
                  <a:srgbClr val="625D62">
                    <a:lumMod val="50000"/>
                  </a:srgbClr>
                </a:solidFill>
                <a:latin typeface="Arial"/>
              </a:rPr>
              <a:t>Voorbereiding en planning</a:t>
            </a:r>
          </a:p>
        </p:txBody>
      </p:sp>
      <p:sp>
        <p:nvSpPr>
          <p:cNvPr id="56" name="Afgeronde rechthoek 26">
            <a:extLst>
              <a:ext uri="{FF2B5EF4-FFF2-40B4-BE49-F238E27FC236}">
                <a16:creationId xmlns:a16="http://schemas.microsoft.com/office/drawing/2014/main" id="{33AA2A62-861F-4C23-A63D-6F29E5E4E33F}"/>
              </a:ext>
            </a:extLst>
          </p:cNvPr>
          <p:cNvSpPr/>
          <p:nvPr/>
        </p:nvSpPr>
        <p:spPr>
          <a:xfrm>
            <a:off x="6998907" y="2819587"/>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.4. Werkzaamheden faciliteren</a:t>
            </a:r>
          </a:p>
        </p:txBody>
      </p:sp>
      <p:sp>
        <p:nvSpPr>
          <p:cNvPr id="69" name="Afgeronde rechthoek 27">
            <a:extLst>
              <a:ext uri="{FF2B5EF4-FFF2-40B4-BE49-F238E27FC236}">
                <a16:creationId xmlns:a16="http://schemas.microsoft.com/office/drawing/2014/main" id="{4CA66D94-27F8-4808-86D9-29BB5D412217}"/>
              </a:ext>
            </a:extLst>
          </p:cNvPr>
          <p:cNvSpPr/>
          <p:nvPr/>
        </p:nvSpPr>
        <p:spPr>
          <a:xfrm>
            <a:off x="6998907" y="1843122"/>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Werkzaamheden uitvoeren</a:t>
            </a:r>
          </a:p>
        </p:txBody>
      </p:sp>
      <p:sp>
        <p:nvSpPr>
          <p:cNvPr id="135" name="Afgeronde rechthoek 29">
            <a:extLst>
              <a:ext uri="{FF2B5EF4-FFF2-40B4-BE49-F238E27FC236}">
                <a16:creationId xmlns:a16="http://schemas.microsoft.com/office/drawing/2014/main" id="{C6C83CF9-7E95-43F8-BB69-75B3C66DEC95}"/>
              </a:ext>
            </a:extLst>
          </p:cNvPr>
          <p:cNvSpPr/>
          <p:nvPr/>
        </p:nvSpPr>
        <p:spPr>
          <a:xfrm>
            <a:off x="3632929" y="1845328"/>
            <a:ext cx="3306263"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Regievoeren over werkzaamheden</a:t>
            </a:r>
          </a:p>
        </p:txBody>
      </p:sp>
      <p:sp>
        <p:nvSpPr>
          <p:cNvPr id="282" name="Ovaal 281">
            <a:extLst>
              <a:ext uri="{FF2B5EF4-FFF2-40B4-BE49-F238E27FC236}">
                <a16:creationId xmlns:a16="http://schemas.microsoft.com/office/drawing/2014/main" id="{F79F6740-DB14-4AE3-91C0-3B95F0F6D58E}"/>
              </a:ext>
            </a:extLst>
          </p:cNvPr>
          <p:cNvSpPr/>
          <p:nvPr/>
        </p:nvSpPr>
        <p:spPr>
          <a:xfrm>
            <a:off x="8061079" y="3540572"/>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3" name="Tijdelijke aanduiding voor dianummer 2">
            <a:extLst>
              <a:ext uri="{FF2B5EF4-FFF2-40B4-BE49-F238E27FC236}">
                <a16:creationId xmlns:a16="http://schemas.microsoft.com/office/drawing/2014/main" id="{0A8EE2BA-A1EE-4204-BCA0-180DB03C3CF4}"/>
              </a:ext>
            </a:extLst>
          </p:cNvPr>
          <p:cNvSpPr>
            <a:spLocks noGrp="1"/>
          </p:cNvSpPr>
          <p:nvPr>
            <p:ph type="sldNum" sz="quarter" idx="4294967295"/>
          </p:nvPr>
        </p:nvSpPr>
        <p:spPr>
          <a:xfrm>
            <a:off x="476906" y="4838877"/>
            <a:ext cx="2057400" cy="273844"/>
          </a:xfrm>
        </p:spPr>
        <p:txBody>
          <a:bodyPr/>
          <a:lstStyle/>
          <a:p>
            <a:pPr algn="l">
              <a:defRPr/>
            </a:pPr>
            <a:fld id="{F68BF4A6-40A7-E04A-A78B-7409A1BC41E0}" type="slidenum">
              <a:rPr lang="en-GB" sz="750" b="0">
                <a:solidFill>
                  <a:srgbClr val="625D62">
                    <a:tint val="75000"/>
                  </a:srgbClr>
                </a:solidFill>
                <a:latin typeface="Arial"/>
              </a:rPr>
              <a:pPr algn="l">
                <a:defRPr/>
              </a:pPr>
              <a:t>30</a:t>
            </a:fld>
            <a:endParaRPr lang="en-GB" sz="750" b="0">
              <a:solidFill>
                <a:srgbClr val="625D62">
                  <a:tint val="75000"/>
                </a:srgbClr>
              </a:solidFill>
              <a:latin typeface="Arial"/>
            </a:endParaRPr>
          </a:p>
        </p:txBody>
      </p:sp>
      <p:sp>
        <p:nvSpPr>
          <p:cNvPr id="22" name="Afgeronde rechthoek 19">
            <a:extLst>
              <a:ext uri="{FF2B5EF4-FFF2-40B4-BE49-F238E27FC236}">
                <a16:creationId xmlns:a16="http://schemas.microsoft.com/office/drawing/2014/main" id="{57CE44D4-48F1-44D3-B38F-4CFD044A4C30}"/>
              </a:ext>
            </a:extLst>
          </p:cNvPr>
          <p:cNvSpPr/>
          <p:nvPr/>
        </p:nvSpPr>
        <p:spPr>
          <a:xfrm>
            <a:off x="1763544" y="1369709"/>
            <a:ext cx="891000" cy="378000"/>
          </a:xfrm>
          <a:prstGeom prst="roundRect">
            <a:avLst/>
          </a:prstGeom>
          <a:solidFill>
            <a:srgbClr val="7DB43C">
              <a:lumMod val="20000"/>
              <a:lumOff val="80000"/>
            </a:srgbClr>
          </a:solidFill>
          <a:ln w="3175" cap="flat" cmpd="sng" algn="ctr">
            <a:solidFill>
              <a:srgbClr val="00B050"/>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.2. Contracten verwerven en beheren</a:t>
            </a:r>
          </a:p>
        </p:txBody>
      </p:sp>
      <p:sp>
        <p:nvSpPr>
          <p:cNvPr id="25" name="Afgeronde rechthoek 25">
            <a:extLst>
              <a:ext uri="{FF2B5EF4-FFF2-40B4-BE49-F238E27FC236}">
                <a16:creationId xmlns:a16="http://schemas.microsoft.com/office/drawing/2014/main" id="{0724BD47-8B36-4E17-9E30-6B8110F9125E}"/>
              </a:ext>
            </a:extLst>
          </p:cNvPr>
          <p:cNvSpPr/>
          <p:nvPr/>
        </p:nvSpPr>
        <p:spPr>
          <a:xfrm>
            <a:off x="6711107" y="3685073"/>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.4. Inkomstenverlies beperken</a:t>
            </a:r>
          </a:p>
        </p:txBody>
      </p:sp>
      <p:sp>
        <p:nvSpPr>
          <p:cNvPr id="46" name="Afgeronde rechthoek 38">
            <a:extLst>
              <a:ext uri="{FF2B5EF4-FFF2-40B4-BE49-F238E27FC236}">
                <a16:creationId xmlns:a16="http://schemas.microsoft.com/office/drawing/2014/main" id="{C98A9BE1-6AE9-4643-8EB7-63DB11809DBD}"/>
              </a:ext>
            </a:extLst>
          </p:cNvPr>
          <p:cNvSpPr/>
          <p:nvPr/>
        </p:nvSpPr>
        <p:spPr>
          <a:xfrm>
            <a:off x="2119634" y="3881420"/>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Metingen van energietransport en -netten ter beschikking stellen</a:t>
            </a:r>
          </a:p>
        </p:txBody>
      </p:sp>
      <p:sp>
        <p:nvSpPr>
          <p:cNvPr id="48" name="Afgeronde rechthoek 39">
            <a:extLst>
              <a:ext uri="{FF2B5EF4-FFF2-40B4-BE49-F238E27FC236}">
                <a16:creationId xmlns:a16="http://schemas.microsoft.com/office/drawing/2014/main" id="{EA45E958-F914-4E67-9E7A-2EED8267D7DD}"/>
              </a:ext>
            </a:extLst>
          </p:cNvPr>
          <p:cNvSpPr/>
          <p:nvPr/>
        </p:nvSpPr>
        <p:spPr>
          <a:xfrm>
            <a:off x="101128" y="4150334"/>
            <a:ext cx="891000" cy="37800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Metingen van energietransport en -netten beschikbaar krijgen</a:t>
            </a:r>
          </a:p>
        </p:txBody>
      </p:sp>
      <p:sp>
        <p:nvSpPr>
          <p:cNvPr id="49" name="Afgeronde rechthoek 20">
            <a:extLst>
              <a:ext uri="{FF2B5EF4-FFF2-40B4-BE49-F238E27FC236}">
                <a16:creationId xmlns:a16="http://schemas.microsoft.com/office/drawing/2014/main" id="{6FAAC7D3-278F-451C-A63D-899341F95983}"/>
              </a:ext>
            </a:extLst>
          </p:cNvPr>
          <p:cNvSpPr/>
          <p:nvPr/>
        </p:nvSpPr>
        <p:spPr>
          <a:xfrm>
            <a:off x="944415" y="591866"/>
            <a:ext cx="891000" cy="378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25" b="1">
                <a:solidFill>
                  <a:srgbClr val="625D62">
                    <a:lumMod val="50000"/>
                  </a:srgbClr>
                </a:solidFill>
                <a:latin typeface="Microsoft JhengHei Light"/>
              </a:rPr>
              <a:t>.1. Klanten bedienen en relaties onderhouden</a:t>
            </a:r>
          </a:p>
        </p:txBody>
      </p:sp>
      <p:sp>
        <p:nvSpPr>
          <p:cNvPr id="70" name="Afgeronde rechthoek 28">
            <a:extLst>
              <a:ext uri="{FF2B5EF4-FFF2-40B4-BE49-F238E27FC236}">
                <a16:creationId xmlns:a16="http://schemas.microsoft.com/office/drawing/2014/main" id="{C43C866A-474D-43D7-9E8F-60F1485EE157}"/>
              </a:ext>
            </a:extLst>
          </p:cNvPr>
          <p:cNvSpPr/>
          <p:nvPr/>
        </p:nvSpPr>
        <p:spPr>
          <a:xfrm>
            <a:off x="2700250" y="1831253"/>
            <a:ext cx="891000" cy="37800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Werkzaamheden-portfolio opstellen en onderhouden</a:t>
            </a:r>
          </a:p>
        </p:txBody>
      </p:sp>
      <p:sp>
        <p:nvSpPr>
          <p:cNvPr id="74" name="Afgeronde rechthoek 36">
            <a:extLst>
              <a:ext uri="{FF2B5EF4-FFF2-40B4-BE49-F238E27FC236}">
                <a16:creationId xmlns:a16="http://schemas.microsoft.com/office/drawing/2014/main" id="{60F65C31-CF8E-45B1-9860-4A2748DE41D8}"/>
              </a:ext>
            </a:extLst>
          </p:cNvPr>
          <p:cNvSpPr/>
          <p:nvPr/>
        </p:nvSpPr>
        <p:spPr>
          <a:xfrm>
            <a:off x="1773480" y="183455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Energienetten uitbreiden, vervangen, en vernieuwen</a:t>
            </a:r>
          </a:p>
        </p:txBody>
      </p:sp>
      <p:sp>
        <p:nvSpPr>
          <p:cNvPr id="153" name="Afgeronde rechthoek 34">
            <a:extLst>
              <a:ext uri="{FF2B5EF4-FFF2-40B4-BE49-F238E27FC236}">
                <a16:creationId xmlns:a16="http://schemas.microsoft.com/office/drawing/2014/main" id="{D0C5DDD7-86F7-4B5E-AF3F-57D673D6EFDC}"/>
              </a:ext>
            </a:extLst>
          </p:cNvPr>
          <p:cNvSpPr/>
          <p:nvPr/>
        </p:nvSpPr>
        <p:spPr>
          <a:xfrm>
            <a:off x="41722" y="1137683"/>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Energienet richtlijnen en patronen vaststellen</a:t>
            </a:r>
          </a:p>
        </p:txBody>
      </p:sp>
      <p:sp>
        <p:nvSpPr>
          <p:cNvPr id="178" name="Afgeronde rechthoek 37">
            <a:extLst>
              <a:ext uri="{FF2B5EF4-FFF2-40B4-BE49-F238E27FC236}">
                <a16:creationId xmlns:a16="http://schemas.microsoft.com/office/drawing/2014/main" id="{A03D2789-6C85-4A7B-951C-7337135CD57F}"/>
              </a:ext>
            </a:extLst>
          </p:cNvPr>
          <p:cNvSpPr/>
          <p:nvPr/>
        </p:nvSpPr>
        <p:spPr>
          <a:xfrm>
            <a:off x="49342" y="1634171"/>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Energienetten instandhouden</a:t>
            </a:r>
          </a:p>
        </p:txBody>
      </p:sp>
      <p:sp>
        <p:nvSpPr>
          <p:cNvPr id="201" name="Afgeronde rechthoek 37">
            <a:extLst>
              <a:ext uri="{FF2B5EF4-FFF2-40B4-BE49-F238E27FC236}">
                <a16:creationId xmlns:a16="http://schemas.microsoft.com/office/drawing/2014/main" id="{48DA207A-325C-448E-B1C4-4B08FF50B2F5}"/>
              </a:ext>
            </a:extLst>
          </p:cNvPr>
          <p:cNvSpPr/>
          <p:nvPr/>
        </p:nvSpPr>
        <p:spPr>
          <a:xfrm>
            <a:off x="6048192" y="2819587"/>
            <a:ext cx="891000" cy="378000"/>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Energienetten instandhouden</a:t>
            </a:r>
          </a:p>
        </p:txBody>
      </p:sp>
      <p:sp>
        <p:nvSpPr>
          <p:cNvPr id="208" name="Afgeronde rechthoek 33">
            <a:extLst>
              <a:ext uri="{FF2B5EF4-FFF2-40B4-BE49-F238E27FC236}">
                <a16:creationId xmlns:a16="http://schemas.microsoft.com/office/drawing/2014/main" id="{5895EBC3-61BC-44FA-B3F4-C17C1826E2D7}"/>
              </a:ext>
            </a:extLst>
          </p:cNvPr>
          <p:cNvSpPr/>
          <p:nvPr/>
        </p:nvSpPr>
        <p:spPr>
          <a:xfrm>
            <a:off x="5097476"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.2. Energietransport herstellen</a:t>
            </a:r>
          </a:p>
        </p:txBody>
      </p:sp>
      <p:sp>
        <p:nvSpPr>
          <p:cNvPr id="233" name="Afgeronde rechthoek 32">
            <a:extLst>
              <a:ext uri="{FF2B5EF4-FFF2-40B4-BE49-F238E27FC236}">
                <a16:creationId xmlns:a16="http://schemas.microsoft.com/office/drawing/2014/main" id="{192D61B9-CF08-45A1-B500-6E57B63C1ABC}"/>
              </a:ext>
            </a:extLst>
          </p:cNvPr>
          <p:cNvSpPr/>
          <p:nvPr/>
        </p:nvSpPr>
        <p:spPr>
          <a:xfrm>
            <a:off x="3196046"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.1. Energietransport  besturen</a:t>
            </a:r>
          </a:p>
        </p:txBody>
      </p:sp>
      <p:sp>
        <p:nvSpPr>
          <p:cNvPr id="242" name="Afgeronde rechthoek 30">
            <a:extLst>
              <a:ext uri="{FF2B5EF4-FFF2-40B4-BE49-F238E27FC236}">
                <a16:creationId xmlns:a16="http://schemas.microsoft.com/office/drawing/2014/main" id="{C8405CBD-DDEF-4C21-9AF6-DC68C0543982}"/>
              </a:ext>
            </a:extLst>
          </p:cNvPr>
          <p:cNvSpPr/>
          <p:nvPr/>
        </p:nvSpPr>
        <p:spPr>
          <a:xfrm>
            <a:off x="4146761" y="2819587"/>
            <a:ext cx="891000" cy="37800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525" b="1" kern="0">
                <a:solidFill>
                  <a:srgbClr val="625D62">
                    <a:lumMod val="50000"/>
                  </a:srgbClr>
                </a:solidFill>
                <a:latin typeface="Microsoft JhengHei Light"/>
              </a:rPr>
              <a:t>.3. Transport- en bedieningsplannen maken</a:t>
            </a:r>
          </a:p>
        </p:txBody>
      </p:sp>
      <p:sp>
        <p:nvSpPr>
          <p:cNvPr id="268" name="Ovaal 267">
            <a:extLst>
              <a:ext uri="{FF2B5EF4-FFF2-40B4-BE49-F238E27FC236}">
                <a16:creationId xmlns:a16="http://schemas.microsoft.com/office/drawing/2014/main" id="{CEA61CB0-5146-4356-9B05-C55C872E2C99}"/>
              </a:ext>
            </a:extLst>
          </p:cNvPr>
          <p:cNvSpPr/>
          <p:nvPr/>
        </p:nvSpPr>
        <p:spPr>
          <a:xfrm>
            <a:off x="1612580" y="925579"/>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1</a:t>
            </a:r>
          </a:p>
        </p:txBody>
      </p:sp>
      <p:sp>
        <p:nvSpPr>
          <p:cNvPr id="269" name="Ovaal 268">
            <a:extLst>
              <a:ext uri="{FF2B5EF4-FFF2-40B4-BE49-F238E27FC236}">
                <a16:creationId xmlns:a16="http://schemas.microsoft.com/office/drawing/2014/main" id="{ECEC9099-7374-40E7-B5CE-ECE2F327A697}"/>
              </a:ext>
            </a:extLst>
          </p:cNvPr>
          <p:cNvSpPr/>
          <p:nvPr/>
        </p:nvSpPr>
        <p:spPr>
          <a:xfrm>
            <a:off x="1616816" y="1606633"/>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2</a:t>
            </a:r>
          </a:p>
        </p:txBody>
      </p:sp>
      <p:sp>
        <p:nvSpPr>
          <p:cNvPr id="270" name="Ovaal 269">
            <a:extLst>
              <a:ext uri="{FF2B5EF4-FFF2-40B4-BE49-F238E27FC236}">
                <a16:creationId xmlns:a16="http://schemas.microsoft.com/office/drawing/2014/main" id="{6310CC02-A31F-4259-8144-1A2769681328}"/>
              </a:ext>
            </a:extLst>
          </p:cNvPr>
          <p:cNvSpPr/>
          <p:nvPr/>
        </p:nvSpPr>
        <p:spPr>
          <a:xfrm>
            <a:off x="2104226" y="2198122"/>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3</a:t>
            </a:r>
          </a:p>
        </p:txBody>
      </p:sp>
      <p:sp>
        <p:nvSpPr>
          <p:cNvPr id="271" name="Ovaal 270">
            <a:extLst>
              <a:ext uri="{FF2B5EF4-FFF2-40B4-BE49-F238E27FC236}">
                <a16:creationId xmlns:a16="http://schemas.microsoft.com/office/drawing/2014/main" id="{7D2A1D84-C037-4669-AD74-630C776A328F}"/>
              </a:ext>
            </a:extLst>
          </p:cNvPr>
          <p:cNvSpPr/>
          <p:nvPr/>
        </p:nvSpPr>
        <p:spPr>
          <a:xfrm>
            <a:off x="8064224" y="3667332"/>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7</a:t>
            </a:r>
          </a:p>
        </p:txBody>
      </p:sp>
      <p:sp>
        <p:nvSpPr>
          <p:cNvPr id="272" name="Ovaal 271">
            <a:extLst>
              <a:ext uri="{FF2B5EF4-FFF2-40B4-BE49-F238E27FC236}">
                <a16:creationId xmlns:a16="http://schemas.microsoft.com/office/drawing/2014/main" id="{53D6A3DC-73B6-4EE2-8201-311D5573EF05}"/>
              </a:ext>
            </a:extLst>
          </p:cNvPr>
          <p:cNvSpPr/>
          <p:nvPr/>
        </p:nvSpPr>
        <p:spPr>
          <a:xfrm>
            <a:off x="7035770" y="740444"/>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8</a:t>
            </a:r>
          </a:p>
        </p:txBody>
      </p:sp>
      <p:sp>
        <p:nvSpPr>
          <p:cNvPr id="273" name="Ovaal 272">
            <a:extLst>
              <a:ext uri="{FF2B5EF4-FFF2-40B4-BE49-F238E27FC236}">
                <a16:creationId xmlns:a16="http://schemas.microsoft.com/office/drawing/2014/main" id="{26F58947-C8FB-4BCC-929D-D0212E8349D1}"/>
              </a:ext>
            </a:extLst>
          </p:cNvPr>
          <p:cNvSpPr/>
          <p:nvPr/>
        </p:nvSpPr>
        <p:spPr>
          <a:xfrm>
            <a:off x="2989890" y="2198122"/>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4</a:t>
            </a:r>
          </a:p>
        </p:txBody>
      </p:sp>
      <p:sp>
        <p:nvSpPr>
          <p:cNvPr id="274" name="Ovaal 273">
            <a:extLst>
              <a:ext uri="{FF2B5EF4-FFF2-40B4-BE49-F238E27FC236}">
                <a16:creationId xmlns:a16="http://schemas.microsoft.com/office/drawing/2014/main" id="{5391368B-933A-4310-A3F0-3C5B518DCFF5}"/>
              </a:ext>
            </a:extLst>
          </p:cNvPr>
          <p:cNvSpPr/>
          <p:nvPr/>
        </p:nvSpPr>
        <p:spPr>
          <a:xfrm>
            <a:off x="7057610" y="3545575"/>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8</a:t>
            </a:r>
          </a:p>
        </p:txBody>
      </p:sp>
      <p:sp>
        <p:nvSpPr>
          <p:cNvPr id="277" name="Ovaal 276">
            <a:extLst>
              <a:ext uri="{FF2B5EF4-FFF2-40B4-BE49-F238E27FC236}">
                <a16:creationId xmlns:a16="http://schemas.microsoft.com/office/drawing/2014/main" id="{730B1E04-A12A-4002-9E78-81C85BFD48C6}"/>
              </a:ext>
            </a:extLst>
          </p:cNvPr>
          <p:cNvSpPr/>
          <p:nvPr/>
        </p:nvSpPr>
        <p:spPr>
          <a:xfrm>
            <a:off x="8059224" y="737679"/>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7</a:t>
            </a:r>
          </a:p>
        </p:txBody>
      </p:sp>
      <p:sp>
        <p:nvSpPr>
          <p:cNvPr id="279" name="Ovaal 278">
            <a:extLst>
              <a:ext uri="{FF2B5EF4-FFF2-40B4-BE49-F238E27FC236}">
                <a16:creationId xmlns:a16="http://schemas.microsoft.com/office/drawing/2014/main" id="{468BA932-0E16-4A12-A172-B801A1E06762}"/>
              </a:ext>
            </a:extLst>
          </p:cNvPr>
          <p:cNvSpPr/>
          <p:nvPr/>
        </p:nvSpPr>
        <p:spPr>
          <a:xfrm>
            <a:off x="1469517" y="926281"/>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280" name="Ovaal 279">
            <a:extLst>
              <a:ext uri="{FF2B5EF4-FFF2-40B4-BE49-F238E27FC236}">
                <a16:creationId xmlns:a16="http://schemas.microsoft.com/office/drawing/2014/main" id="{CC3F80A1-3525-4F12-9F58-72C832953762}"/>
              </a:ext>
            </a:extLst>
          </p:cNvPr>
          <p:cNvSpPr/>
          <p:nvPr/>
        </p:nvSpPr>
        <p:spPr>
          <a:xfrm>
            <a:off x="1469517" y="1606633"/>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281" name="Ovaal 280">
            <a:extLst>
              <a:ext uri="{FF2B5EF4-FFF2-40B4-BE49-F238E27FC236}">
                <a16:creationId xmlns:a16="http://schemas.microsoft.com/office/drawing/2014/main" id="{ED0D0B27-72D3-40E8-A2C4-97F6374437FB}"/>
              </a:ext>
            </a:extLst>
          </p:cNvPr>
          <p:cNvSpPr/>
          <p:nvPr/>
        </p:nvSpPr>
        <p:spPr>
          <a:xfrm>
            <a:off x="2104226" y="2361096"/>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283" name="Ovaal 282">
            <a:extLst>
              <a:ext uri="{FF2B5EF4-FFF2-40B4-BE49-F238E27FC236}">
                <a16:creationId xmlns:a16="http://schemas.microsoft.com/office/drawing/2014/main" id="{F2561F8B-25F8-4AE8-BAEC-EA9662A54AEC}"/>
              </a:ext>
            </a:extLst>
          </p:cNvPr>
          <p:cNvSpPr/>
          <p:nvPr/>
        </p:nvSpPr>
        <p:spPr>
          <a:xfrm>
            <a:off x="2994632" y="2361096"/>
            <a:ext cx="162000" cy="162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86" name="Ovaal 285">
            <a:extLst>
              <a:ext uri="{FF2B5EF4-FFF2-40B4-BE49-F238E27FC236}">
                <a16:creationId xmlns:a16="http://schemas.microsoft.com/office/drawing/2014/main" id="{9369F810-32E4-4BCF-9E25-873F75D48BEA}"/>
              </a:ext>
            </a:extLst>
          </p:cNvPr>
          <p:cNvSpPr/>
          <p:nvPr/>
        </p:nvSpPr>
        <p:spPr>
          <a:xfrm>
            <a:off x="2104226" y="2531327"/>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287" name="Ovaal 286">
            <a:extLst>
              <a:ext uri="{FF2B5EF4-FFF2-40B4-BE49-F238E27FC236}">
                <a16:creationId xmlns:a16="http://schemas.microsoft.com/office/drawing/2014/main" id="{25E26A5C-75FD-4345-876D-404F2C7FC2C1}"/>
              </a:ext>
            </a:extLst>
          </p:cNvPr>
          <p:cNvSpPr/>
          <p:nvPr/>
        </p:nvSpPr>
        <p:spPr>
          <a:xfrm>
            <a:off x="2998354" y="2527614"/>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289" name="Stroomdiagram: Scheidingslijn 288">
            <a:extLst>
              <a:ext uri="{FF2B5EF4-FFF2-40B4-BE49-F238E27FC236}">
                <a16:creationId xmlns:a16="http://schemas.microsoft.com/office/drawing/2014/main" id="{B641EA05-1CFB-417C-A5AF-8816104153D9}"/>
              </a:ext>
            </a:extLst>
          </p:cNvPr>
          <p:cNvSpPr/>
          <p:nvPr/>
        </p:nvSpPr>
        <p:spPr>
          <a:xfrm>
            <a:off x="3809134" y="2524636"/>
            <a:ext cx="658820"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4</a:t>
            </a:r>
          </a:p>
        </p:txBody>
      </p:sp>
      <p:sp>
        <p:nvSpPr>
          <p:cNvPr id="290" name="Ovaal 289">
            <a:extLst>
              <a:ext uri="{FF2B5EF4-FFF2-40B4-BE49-F238E27FC236}">
                <a16:creationId xmlns:a16="http://schemas.microsoft.com/office/drawing/2014/main" id="{B524AD44-7AE1-4103-A625-3114FCB827FC}"/>
              </a:ext>
            </a:extLst>
          </p:cNvPr>
          <p:cNvSpPr/>
          <p:nvPr/>
        </p:nvSpPr>
        <p:spPr>
          <a:xfrm>
            <a:off x="1770836" y="668294"/>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291" name="Stroomdiagram: Scheidingslijn 290">
            <a:extLst>
              <a:ext uri="{FF2B5EF4-FFF2-40B4-BE49-F238E27FC236}">
                <a16:creationId xmlns:a16="http://schemas.microsoft.com/office/drawing/2014/main" id="{C7E94B1A-76E7-46D2-8B63-501239A1AC4A}"/>
              </a:ext>
            </a:extLst>
          </p:cNvPr>
          <p:cNvSpPr/>
          <p:nvPr/>
        </p:nvSpPr>
        <p:spPr>
          <a:xfrm rot="16200000">
            <a:off x="807821" y="1040933"/>
            <a:ext cx="440506"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sp>
        <p:nvSpPr>
          <p:cNvPr id="292" name="Ovaal 291">
            <a:extLst>
              <a:ext uri="{FF2B5EF4-FFF2-40B4-BE49-F238E27FC236}">
                <a16:creationId xmlns:a16="http://schemas.microsoft.com/office/drawing/2014/main" id="{09E204CE-A779-4076-8628-FB6ABC2692FF}"/>
              </a:ext>
            </a:extLst>
          </p:cNvPr>
          <p:cNvSpPr/>
          <p:nvPr/>
        </p:nvSpPr>
        <p:spPr>
          <a:xfrm>
            <a:off x="1770836" y="50529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sp>
        <p:nvSpPr>
          <p:cNvPr id="293" name="Stroomdiagram: Scheidingslijn 292">
            <a:extLst>
              <a:ext uri="{FF2B5EF4-FFF2-40B4-BE49-F238E27FC236}">
                <a16:creationId xmlns:a16="http://schemas.microsoft.com/office/drawing/2014/main" id="{14BDA40D-A28D-441B-B073-7D9183FD8612}"/>
              </a:ext>
            </a:extLst>
          </p:cNvPr>
          <p:cNvSpPr/>
          <p:nvPr/>
        </p:nvSpPr>
        <p:spPr>
          <a:xfrm>
            <a:off x="7138610" y="2675288"/>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8</a:t>
            </a:r>
          </a:p>
        </p:txBody>
      </p:sp>
      <p:sp>
        <p:nvSpPr>
          <p:cNvPr id="294" name="Stroomdiagram: Scheidingslijn 293">
            <a:extLst>
              <a:ext uri="{FF2B5EF4-FFF2-40B4-BE49-F238E27FC236}">
                <a16:creationId xmlns:a16="http://schemas.microsoft.com/office/drawing/2014/main" id="{2C4D0610-BE71-45C0-8EFB-C3E1794A51EB}"/>
              </a:ext>
            </a:extLst>
          </p:cNvPr>
          <p:cNvSpPr/>
          <p:nvPr/>
        </p:nvSpPr>
        <p:spPr>
          <a:xfrm>
            <a:off x="3809134" y="2675933"/>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6</a:t>
            </a:r>
          </a:p>
        </p:txBody>
      </p:sp>
      <p:sp>
        <p:nvSpPr>
          <p:cNvPr id="295" name="Ovaal 294">
            <a:extLst>
              <a:ext uri="{FF2B5EF4-FFF2-40B4-BE49-F238E27FC236}">
                <a16:creationId xmlns:a16="http://schemas.microsoft.com/office/drawing/2014/main" id="{0E045911-0555-4B67-B5BF-757C71726F9D}"/>
              </a:ext>
            </a:extLst>
          </p:cNvPr>
          <p:cNvSpPr/>
          <p:nvPr/>
        </p:nvSpPr>
        <p:spPr>
          <a:xfrm>
            <a:off x="943370" y="4246885"/>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297" name="Ovaal 296">
            <a:extLst>
              <a:ext uri="{FF2B5EF4-FFF2-40B4-BE49-F238E27FC236}">
                <a16:creationId xmlns:a16="http://schemas.microsoft.com/office/drawing/2014/main" id="{69E04160-0581-4639-B3DD-1D928FDC0104}"/>
              </a:ext>
            </a:extLst>
          </p:cNvPr>
          <p:cNvSpPr/>
          <p:nvPr/>
        </p:nvSpPr>
        <p:spPr>
          <a:xfrm>
            <a:off x="2098914" y="268687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298" name="Ovaal 297">
            <a:extLst>
              <a:ext uri="{FF2B5EF4-FFF2-40B4-BE49-F238E27FC236}">
                <a16:creationId xmlns:a16="http://schemas.microsoft.com/office/drawing/2014/main" id="{0BD0AED3-C0F2-47B3-9CC3-601948DD5C14}"/>
              </a:ext>
            </a:extLst>
          </p:cNvPr>
          <p:cNvSpPr/>
          <p:nvPr/>
        </p:nvSpPr>
        <p:spPr>
          <a:xfrm>
            <a:off x="2998354" y="2686636"/>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299" name="Stroomdiagram: Scheidingslijn 298">
            <a:extLst>
              <a:ext uri="{FF2B5EF4-FFF2-40B4-BE49-F238E27FC236}">
                <a16:creationId xmlns:a16="http://schemas.microsoft.com/office/drawing/2014/main" id="{861D74BB-C3AA-4930-9C59-7A67230F41E5}"/>
              </a:ext>
            </a:extLst>
          </p:cNvPr>
          <p:cNvSpPr/>
          <p:nvPr/>
        </p:nvSpPr>
        <p:spPr>
          <a:xfrm rot="16200000">
            <a:off x="464521" y="1228347"/>
            <a:ext cx="810812"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sp>
        <p:nvSpPr>
          <p:cNvPr id="300" name="Stroomdiagram: Scheidingslijn 299">
            <a:extLst>
              <a:ext uri="{FF2B5EF4-FFF2-40B4-BE49-F238E27FC236}">
                <a16:creationId xmlns:a16="http://schemas.microsoft.com/office/drawing/2014/main" id="{B5FC3D70-DA22-47F5-9648-D7E4CF74AC46}"/>
              </a:ext>
            </a:extLst>
          </p:cNvPr>
          <p:cNvSpPr/>
          <p:nvPr/>
        </p:nvSpPr>
        <p:spPr>
          <a:xfrm>
            <a:off x="5696571" y="2675933"/>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7</a:t>
            </a:r>
          </a:p>
        </p:txBody>
      </p:sp>
      <p:sp>
        <p:nvSpPr>
          <p:cNvPr id="301" name="Ovaal 300">
            <a:extLst>
              <a:ext uri="{FF2B5EF4-FFF2-40B4-BE49-F238E27FC236}">
                <a16:creationId xmlns:a16="http://schemas.microsoft.com/office/drawing/2014/main" id="{5C5BB900-A22F-46B4-8245-BF39665E26A8}"/>
              </a:ext>
            </a:extLst>
          </p:cNvPr>
          <p:cNvSpPr/>
          <p:nvPr/>
        </p:nvSpPr>
        <p:spPr>
          <a:xfrm>
            <a:off x="1086880" y="4248266"/>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03" name="Ovaal 302">
            <a:extLst>
              <a:ext uri="{FF2B5EF4-FFF2-40B4-BE49-F238E27FC236}">
                <a16:creationId xmlns:a16="http://schemas.microsoft.com/office/drawing/2014/main" id="{1B9CBCB4-5FC2-44BA-A102-DEB9ACE76807}"/>
              </a:ext>
            </a:extLst>
          </p:cNvPr>
          <p:cNvSpPr/>
          <p:nvPr/>
        </p:nvSpPr>
        <p:spPr>
          <a:xfrm>
            <a:off x="1311994" y="906185"/>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304" name="Ovaal 303">
            <a:extLst>
              <a:ext uri="{FF2B5EF4-FFF2-40B4-BE49-F238E27FC236}">
                <a16:creationId xmlns:a16="http://schemas.microsoft.com/office/drawing/2014/main" id="{56B79AD3-0D20-49DC-A6DA-BD31A8B637F6}"/>
              </a:ext>
            </a:extLst>
          </p:cNvPr>
          <p:cNvSpPr/>
          <p:nvPr/>
        </p:nvSpPr>
        <p:spPr>
          <a:xfrm>
            <a:off x="8070898" y="3818203"/>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305" name="Stroomdiagram: Scheidingslijn 304">
            <a:extLst>
              <a:ext uri="{FF2B5EF4-FFF2-40B4-BE49-F238E27FC236}">
                <a16:creationId xmlns:a16="http://schemas.microsoft.com/office/drawing/2014/main" id="{20294869-C599-4182-92D3-EDA057995E2F}"/>
              </a:ext>
            </a:extLst>
          </p:cNvPr>
          <p:cNvSpPr/>
          <p:nvPr/>
        </p:nvSpPr>
        <p:spPr>
          <a:xfrm>
            <a:off x="3786686" y="3164171"/>
            <a:ext cx="669553" cy="162000"/>
          </a:xfrm>
          <a:prstGeom prst="flowChartTermina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sp>
        <p:nvSpPr>
          <p:cNvPr id="306" name="Ovaal 305">
            <a:extLst>
              <a:ext uri="{FF2B5EF4-FFF2-40B4-BE49-F238E27FC236}">
                <a16:creationId xmlns:a16="http://schemas.microsoft.com/office/drawing/2014/main" id="{AEFBDA96-9071-479E-88E2-6CDC28EDA825}"/>
              </a:ext>
            </a:extLst>
          </p:cNvPr>
          <p:cNvSpPr/>
          <p:nvPr/>
        </p:nvSpPr>
        <p:spPr>
          <a:xfrm>
            <a:off x="1316669" y="1601880"/>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307" name="Ovaal 306">
            <a:extLst>
              <a:ext uri="{FF2B5EF4-FFF2-40B4-BE49-F238E27FC236}">
                <a16:creationId xmlns:a16="http://schemas.microsoft.com/office/drawing/2014/main" id="{804438A4-3D22-42B9-B2E1-95D6EB84AE43}"/>
              </a:ext>
            </a:extLst>
          </p:cNvPr>
          <p:cNvSpPr/>
          <p:nvPr/>
        </p:nvSpPr>
        <p:spPr>
          <a:xfrm>
            <a:off x="8070898" y="3967524"/>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308" name="Ovaal 307">
            <a:extLst>
              <a:ext uri="{FF2B5EF4-FFF2-40B4-BE49-F238E27FC236}">
                <a16:creationId xmlns:a16="http://schemas.microsoft.com/office/drawing/2014/main" id="{5E066501-4477-4834-81DC-84346B1B0647}"/>
              </a:ext>
            </a:extLst>
          </p:cNvPr>
          <p:cNvSpPr/>
          <p:nvPr/>
        </p:nvSpPr>
        <p:spPr>
          <a:xfrm>
            <a:off x="7035770" y="1407509"/>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FFFFFF"/>
                </a:solidFill>
                <a:latin typeface="Arial"/>
              </a:rPr>
              <a:t>6</a:t>
            </a:r>
          </a:p>
        </p:txBody>
      </p:sp>
      <p:sp>
        <p:nvSpPr>
          <p:cNvPr id="310" name="Ovaal 309">
            <a:extLst>
              <a:ext uri="{FF2B5EF4-FFF2-40B4-BE49-F238E27FC236}">
                <a16:creationId xmlns:a16="http://schemas.microsoft.com/office/drawing/2014/main" id="{E7F2D5E1-B5AE-4131-BAF6-2777CA9653C4}"/>
              </a:ext>
            </a:extLst>
          </p:cNvPr>
          <p:cNvSpPr/>
          <p:nvPr/>
        </p:nvSpPr>
        <p:spPr>
          <a:xfrm>
            <a:off x="8069223" y="1410606"/>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311" name="Ovaal 310">
            <a:extLst>
              <a:ext uri="{FF2B5EF4-FFF2-40B4-BE49-F238E27FC236}">
                <a16:creationId xmlns:a16="http://schemas.microsoft.com/office/drawing/2014/main" id="{C0DB2A68-ABA5-48FB-9548-D5F9B921E51F}"/>
              </a:ext>
            </a:extLst>
          </p:cNvPr>
          <p:cNvSpPr/>
          <p:nvPr/>
        </p:nvSpPr>
        <p:spPr>
          <a:xfrm>
            <a:off x="1188413" y="1526520"/>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nl-NL" sz="750">
              <a:solidFill>
                <a:srgbClr val="FFFFFF"/>
              </a:solidFill>
              <a:latin typeface="Arial"/>
            </a:endParaRPr>
          </a:p>
        </p:txBody>
      </p:sp>
      <p:sp>
        <p:nvSpPr>
          <p:cNvPr id="312" name="Ovaal 311">
            <a:extLst>
              <a:ext uri="{FF2B5EF4-FFF2-40B4-BE49-F238E27FC236}">
                <a16:creationId xmlns:a16="http://schemas.microsoft.com/office/drawing/2014/main" id="{E11F70CE-BF6E-4A4C-85D3-C060D1FBD314}"/>
              </a:ext>
            </a:extLst>
          </p:cNvPr>
          <p:cNvSpPr/>
          <p:nvPr/>
        </p:nvSpPr>
        <p:spPr>
          <a:xfrm>
            <a:off x="3786685" y="3314835"/>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2</a:t>
            </a:r>
          </a:p>
        </p:txBody>
      </p:sp>
      <p:sp>
        <p:nvSpPr>
          <p:cNvPr id="313" name="Ovaal 312">
            <a:extLst>
              <a:ext uri="{FF2B5EF4-FFF2-40B4-BE49-F238E27FC236}">
                <a16:creationId xmlns:a16="http://schemas.microsoft.com/office/drawing/2014/main" id="{0C2A3653-B391-47BD-A34E-F30A31993A44}"/>
              </a:ext>
            </a:extLst>
          </p:cNvPr>
          <p:cNvSpPr/>
          <p:nvPr/>
        </p:nvSpPr>
        <p:spPr>
          <a:xfrm>
            <a:off x="1233332" y="4244723"/>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314" name="Ovaal 313">
            <a:extLst>
              <a:ext uri="{FF2B5EF4-FFF2-40B4-BE49-F238E27FC236}">
                <a16:creationId xmlns:a16="http://schemas.microsoft.com/office/drawing/2014/main" id="{DBE3A551-3EF3-4B12-8BFF-B872C5BDF290}"/>
              </a:ext>
            </a:extLst>
          </p:cNvPr>
          <p:cNvSpPr/>
          <p:nvPr/>
        </p:nvSpPr>
        <p:spPr>
          <a:xfrm>
            <a:off x="2482018" y="3596371"/>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18" name="Ovaal 317">
            <a:extLst>
              <a:ext uri="{FF2B5EF4-FFF2-40B4-BE49-F238E27FC236}">
                <a16:creationId xmlns:a16="http://schemas.microsoft.com/office/drawing/2014/main" id="{181014AC-E56C-4740-94E4-166EF77C8D2D}"/>
              </a:ext>
            </a:extLst>
          </p:cNvPr>
          <p:cNvSpPr/>
          <p:nvPr/>
        </p:nvSpPr>
        <p:spPr>
          <a:xfrm>
            <a:off x="1378461" y="4249492"/>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3</a:t>
            </a:r>
          </a:p>
        </p:txBody>
      </p:sp>
      <p:sp>
        <p:nvSpPr>
          <p:cNvPr id="319" name="Ovaal 318">
            <a:extLst>
              <a:ext uri="{FF2B5EF4-FFF2-40B4-BE49-F238E27FC236}">
                <a16:creationId xmlns:a16="http://schemas.microsoft.com/office/drawing/2014/main" id="{18C06A58-75DE-4924-8390-365B581A1A2E}"/>
              </a:ext>
            </a:extLst>
          </p:cNvPr>
          <p:cNvSpPr/>
          <p:nvPr/>
        </p:nvSpPr>
        <p:spPr>
          <a:xfrm>
            <a:off x="2482805" y="3743388"/>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4</a:t>
            </a:r>
          </a:p>
        </p:txBody>
      </p:sp>
      <p:cxnSp>
        <p:nvCxnSpPr>
          <p:cNvPr id="322" name="Rechte verbindingslijn 321">
            <a:extLst>
              <a:ext uri="{FF2B5EF4-FFF2-40B4-BE49-F238E27FC236}">
                <a16:creationId xmlns:a16="http://schemas.microsoft.com/office/drawing/2014/main" id="{D57A8B8A-EA72-4351-9A65-A37F9CDF1EB2}"/>
              </a:ext>
            </a:extLst>
          </p:cNvPr>
          <p:cNvCxnSpPr>
            <a:cxnSpLocks/>
            <a:stCxn id="297" idx="2"/>
          </p:cNvCxnSpPr>
          <p:nvPr/>
        </p:nvCxnSpPr>
        <p:spPr>
          <a:xfrm flipH="1" flipV="1">
            <a:off x="1188414" y="2758843"/>
            <a:ext cx="910500" cy="903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AF68CD85-AB85-44FF-9BD5-5A7A00E6B794}"/>
              </a:ext>
            </a:extLst>
          </p:cNvPr>
          <p:cNvCxnSpPr>
            <a:cxnSpLocks/>
            <a:endCxn id="269" idx="4"/>
          </p:cNvCxnSpPr>
          <p:nvPr/>
        </p:nvCxnSpPr>
        <p:spPr>
          <a:xfrm flipV="1">
            <a:off x="1696540" y="1768633"/>
            <a:ext cx="1276" cy="407514"/>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31" name="Stroomdiagram: Scheidingslijn 330">
            <a:extLst>
              <a:ext uri="{FF2B5EF4-FFF2-40B4-BE49-F238E27FC236}">
                <a16:creationId xmlns:a16="http://schemas.microsoft.com/office/drawing/2014/main" id="{9ED5BEE2-83F4-4528-B42F-6ADB8EE28604}"/>
              </a:ext>
            </a:extLst>
          </p:cNvPr>
          <p:cNvSpPr/>
          <p:nvPr/>
        </p:nvSpPr>
        <p:spPr>
          <a:xfrm>
            <a:off x="3819226" y="3170557"/>
            <a:ext cx="669553" cy="162000"/>
          </a:xfrm>
          <a:prstGeom prst="flowChartTermina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cxnSp>
        <p:nvCxnSpPr>
          <p:cNvPr id="332" name="Rechte verbindingslijn 331">
            <a:extLst>
              <a:ext uri="{FF2B5EF4-FFF2-40B4-BE49-F238E27FC236}">
                <a16:creationId xmlns:a16="http://schemas.microsoft.com/office/drawing/2014/main" id="{96C68CC5-48C5-4DA6-AD9A-EF96E20A3AC5}"/>
              </a:ext>
            </a:extLst>
          </p:cNvPr>
          <p:cNvCxnSpPr>
            <a:cxnSpLocks/>
            <a:stCxn id="270" idx="2"/>
          </p:cNvCxnSpPr>
          <p:nvPr/>
        </p:nvCxnSpPr>
        <p:spPr>
          <a:xfrm flipH="1" flipV="1">
            <a:off x="1774580" y="2272886"/>
            <a:ext cx="329646" cy="6236"/>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33" name="Rechte verbindingslijn 332">
            <a:extLst>
              <a:ext uri="{FF2B5EF4-FFF2-40B4-BE49-F238E27FC236}">
                <a16:creationId xmlns:a16="http://schemas.microsoft.com/office/drawing/2014/main" id="{C76F6046-2BB6-4E53-88C9-4BC540A39D58}"/>
              </a:ext>
            </a:extLst>
          </p:cNvPr>
          <p:cNvCxnSpPr>
            <a:cxnSpLocks/>
          </p:cNvCxnSpPr>
          <p:nvPr/>
        </p:nvCxnSpPr>
        <p:spPr>
          <a:xfrm>
            <a:off x="1683319" y="2166379"/>
            <a:ext cx="116409" cy="10650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38" name="Rechte verbindingslijn 337">
            <a:extLst>
              <a:ext uri="{FF2B5EF4-FFF2-40B4-BE49-F238E27FC236}">
                <a16:creationId xmlns:a16="http://schemas.microsoft.com/office/drawing/2014/main" id="{70A313E8-6B88-41F1-B69A-3DEC2C169141}"/>
              </a:ext>
            </a:extLst>
          </p:cNvPr>
          <p:cNvCxnSpPr>
            <a:cxnSpLocks/>
            <a:stCxn id="277" idx="2"/>
            <a:endCxn id="272" idx="6"/>
          </p:cNvCxnSpPr>
          <p:nvPr/>
        </p:nvCxnSpPr>
        <p:spPr>
          <a:xfrm flipH="1">
            <a:off x="7197771" y="818679"/>
            <a:ext cx="861454" cy="2765"/>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39" name="Rechte verbindingslijn 338">
            <a:extLst>
              <a:ext uri="{FF2B5EF4-FFF2-40B4-BE49-F238E27FC236}">
                <a16:creationId xmlns:a16="http://schemas.microsoft.com/office/drawing/2014/main" id="{5D56A065-4374-4149-A445-890B9FB6CB7F}"/>
              </a:ext>
            </a:extLst>
          </p:cNvPr>
          <p:cNvCxnSpPr>
            <a:cxnSpLocks/>
            <a:stCxn id="277" idx="6"/>
          </p:cNvCxnSpPr>
          <p:nvPr/>
        </p:nvCxnSpPr>
        <p:spPr>
          <a:xfrm flipV="1">
            <a:off x="8221225" y="813141"/>
            <a:ext cx="457853" cy="553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42" name="Rechte verbindingslijn 341">
            <a:extLst>
              <a:ext uri="{FF2B5EF4-FFF2-40B4-BE49-F238E27FC236}">
                <a16:creationId xmlns:a16="http://schemas.microsoft.com/office/drawing/2014/main" id="{1AEF30B9-553D-480D-B14B-528268C37738}"/>
              </a:ext>
            </a:extLst>
          </p:cNvPr>
          <p:cNvCxnSpPr>
            <a:cxnSpLocks/>
          </p:cNvCxnSpPr>
          <p:nvPr/>
        </p:nvCxnSpPr>
        <p:spPr>
          <a:xfrm flipV="1">
            <a:off x="8856442" y="966248"/>
            <a:ext cx="0" cy="1132857"/>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47" name="Rechte verbindingslijn 346">
            <a:extLst>
              <a:ext uri="{FF2B5EF4-FFF2-40B4-BE49-F238E27FC236}">
                <a16:creationId xmlns:a16="http://schemas.microsoft.com/office/drawing/2014/main" id="{CCA0D189-F620-4267-A64B-D1BADA7DFC8A}"/>
              </a:ext>
            </a:extLst>
          </p:cNvPr>
          <p:cNvCxnSpPr>
            <a:cxnSpLocks/>
          </p:cNvCxnSpPr>
          <p:nvPr/>
        </p:nvCxnSpPr>
        <p:spPr>
          <a:xfrm flipV="1">
            <a:off x="8679077" y="2099105"/>
            <a:ext cx="177935" cy="18352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49" name="Rechte verbindingslijn 348">
            <a:extLst>
              <a:ext uri="{FF2B5EF4-FFF2-40B4-BE49-F238E27FC236}">
                <a16:creationId xmlns:a16="http://schemas.microsoft.com/office/drawing/2014/main" id="{ED9E547C-980C-45AE-8122-47DB47B41193}"/>
              </a:ext>
            </a:extLst>
          </p:cNvPr>
          <p:cNvCxnSpPr>
            <a:cxnSpLocks/>
          </p:cNvCxnSpPr>
          <p:nvPr/>
        </p:nvCxnSpPr>
        <p:spPr>
          <a:xfrm flipH="1" flipV="1">
            <a:off x="8681222" y="813140"/>
            <a:ext cx="177935" cy="15310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51" name="Rechte verbindingslijn 350">
            <a:extLst>
              <a:ext uri="{FF2B5EF4-FFF2-40B4-BE49-F238E27FC236}">
                <a16:creationId xmlns:a16="http://schemas.microsoft.com/office/drawing/2014/main" id="{6649B609-3AAC-4027-ABA6-0C573ECA634D}"/>
              </a:ext>
            </a:extLst>
          </p:cNvPr>
          <p:cNvCxnSpPr>
            <a:cxnSpLocks/>
          </p:cNvCxnSpPr>
          <p:nvPr/>
        </p:nvCxnSpPr>
        <p:spPr>
          <a:xfrm flipV="1">
            <a:off x="8874197" y="2421325"/>
            <a:ext cx="0" cy="113400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52" name="Rechte verbindingslijn 351">
            <a:extLst>
              <a:ext uri="{FF2B5EF4-FFF2-40B4-BE49-F238E27FC236}">
                <a16:creationId xmlns:a16="http://schemas.microsoft.com/office/drawing/2014/main" id="{86FF660B-1C08-4C0C-B4DD-26A869D1AEA0}"/>
              </a:ext>
            </a:extLst>
          </p:cNvPr>
          <p:cNvCxnSpPr>
            <a:cxnSpLocks/>
          </p:cNvCxnSpPr>
          <p:nvPr/>
        </p:nvCxnSpPr>
        <p:spPr>
          <a:xfrm flipV="1">
            <a:off x="8696833" y="3545575"/>
            <a:ext cx="188261" cy="199363"/>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53" name="Rechte verbindingslijn 352">
            <a:extLst>
              <a:ext uri="{FF2B5EF4-FFF2-40B4-BE49-F238E27FC236}">
                <a16:creationId xmlns:a16="http://schemas.microsoft.com/office/drawing/2014/main" id="{2060804D-0F3A-45A5-9737-5027F9D4B41F}"/>
              </a:ext>
            </a:extLst>
          </p:cNvPr>
          <p:cNvCxnSpPr>
            <a:cxnSpLocks/>
          </p:cNvCxnSpPr>
          <p:nvPr/>
        </p:nvCxnSpPr>
        <p:spPr>
          <a:xfrm flipH="1" flipV="1">
            <a:off x="8696833" y="2268218"/>
            <a:ext cx="177935" cy="15310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57" name="Rechte verbindingslijn 356">
            <a:extLst>
              <a:ext uri="{FF2B5EF4-FFF2-40B4-BE49-F238E27FC236}">
                <a16:creationId xmlns:a16="http://schemas.microsoft.com/office/drawing/2014/main" id="{94436F53-2BFF-475A-9D1A-50C394ABD18B}"/>
              </a:ext>
            </a:extLst>
          </p:cNvPr>
          <p:cNvCxnSpPr>
            <a:cxnSpLocks/>
          </p:cNvCxnSpPr>
          <p:nvPr/>
        </p:nvCxnSpPr>
        <p:spPr>
          <a:xfrm flipV="1">
            <a:off x="8188466" y="3744937"/>
            <a:ext cx="508367" cy="6815"/>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59" name="Rechte verbindingslijn 358">
            <a:extLst>
              <a:ext uri="{FF2B5EF4-FFF2-40B4-BE49-F238E27FC236}">
                <a16:creationId xmlns:a16="http://schemas.microsoft.com/office/drawing/2014/main" id="{C582439B-C546-4237-9FFB-F51EBB8EA2B2}"/>
              </a:ext>
            </a:extLst>
          </p:cNvPr>
          <p:cNvCxnSpPr>
            <a:cxnSpLocks/>
          </p:cNvCxnSpPr>
          <p:nvPr/>
        </p:nvCxnSpPr>
        <p:spPr>
          <a:xfrm flipV="1">
            <a:off x="7214279" y="3621572"/>
            <a:ext cx="373046" cy="5004"/>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61" name="Rechte verbindingslijn 360">
            <a:extLst>
              <a:ext uri="{FF2B5EF4-FFF2-40B4-BE49-F238E27FC236}">
                <a16:creationId xmlns:a16="http://schemas.microsoft.com/office/drawing/2014/main" id="{0B1FBD46-38D3-4581-99E9-EA14BD716A4D}"/>
              </a:ext>
            </a:extLst>
          </p:cNvPr>
          <p:cNvCxnSpPr>
            <a:cxnSpLocks/>
            <a:endCxn id="271" idx="2"/>
          </p:cNvCxnSpPr>
          <p:nvPr/>
        </p:nvCxnSpPr>
        <p:spPr>
          <a:xfrm>
            <a:off x="7714626" y="3748332"/>
            <a:ext cx="349598" cy="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63" name="Rechte verbindingslijn 362">
            <a:extLst>
              <a:ext uri="{FF2B5EF4-FFF2-40B4-BE49-F238E27FC236}">
                <a16:creationId xmlns:a16="http://schemas.microsoft.com/office/drawing/2014/main" id="{005D31F1-BF40-4670-A198-EB65149EF7C1}"/>
              </a:ext>
            </a:extLst>
          </p:cNvPr>
          <p:cNvCxnSpPr>
            <a:cxnSpLocks/>
          </p:cNvCxnSpPr>
          <p:nvPr/>
        </p:nvCxnSpPr>
        <p:spPr>
          <a:xfrm>
            <a:off x="7582140" y="3620654"/>
            <a:ext cx="161854" cy="139671"/>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8AD1CBDD-E15F-4A5B-9952-B0319EBA7D3C}"/>
              </a:ext>
            </a:extLst>
          </p:cNvPr>
          <p:cNvCxnSpPr>
            <a:cxnSpLocks/>
            <a:stCxn id="280" idx="4"/>
          </p:cNvCxnSpPr>
          <p:nvPr/>
        </p:nvCxnSpPr>
        <p:spPr>
          <a:xfrm>
            <a:off x="1550517" y="1768633"/>
            <a:ext cx="0" cy="428609"/>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78" name="Rechte verbindingslijn 377">
            <a:extLst>
              <a:ext uri="{FF2B5EF4-FFF2-40B4-BE49-F238E27FC236}">
                <a16:creationId xmlns:a16="http://schemas.microsoft.com/office/drawing/2014/main" id="{CED75ECE-B5FE-4A75-8387-7F2049C47A95}"/>
              </a:ext>
            </a:extLst>
          </p:cNvPr>
          <p:cNvCxnSpPr>
            <a:cxnSpLocks/>
            <a:endCxn id="281" idx="2"/>
          </p:cNvCxnSpPr>
          <p:nvPr/>
        </p:nvCxnSpPr>
        <p:spPr>
          <a:xfrm>
            <a:off x="1795251" y="2442096"/>
            <a:ext cx="308975" cy="0"/>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81" name="Rechte verbindingslijn 380">
            <a:extLst>
              <a:ext uri="{FF2B5EF4-FFF2-40B4-BE49-F238E27FC236}">
                <a16:creationId xmlns:a16="http://schemas.microsoft.com/office/drawing/2014/main" id="{450A7B6E-E680-477F-A0E2-39AF9AD721D3}"/>
              </a:ext>
            </a:extLst>
          </p:cNvPr>
          <p:cNvCxnSpPr>
            <a:cxnSpLocks/>
          </p:cNvCxnSpPr>
          <p:nvPr/>
        </p:nvCxnSpPr>
        <p:spPr>
          <a:xfrm flipH="1" flipV="1">
            <a:off x="1550517" y="2190869"/>
            <a:ext cx="252854" cy="243634"/>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96" name="Rechte verbindingslijn 395">
            <a:extLst>
              <a:ext uri="{FF2B5EF4-FFF2-40B4-BE49-F238E27FC236}">
                <a16:creationId xmlns:a16="http://schemas.microsoft.com/office/drawing/2014/main" id="{1F134E2C-0D68-4349-BF6B-10A65E71C2A9}"/>
              </a:ext>
            </a:extLst>
          </p:cNvPr>
          <p:cNvCxnSpPr>
            <a:cxnSpLocks/>
          </p:cNvCxnSpPr>
          <p:nvPr/>
        </p:nvCxnSpPr>
        <p:spPr>
          <a:xfrm flipV="1">
            <a:off x="8760713" y="2529482"/>
            <a:ext cx="0" cy="947354"/>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97" name="Rechte verbindingslijn 396">
            <a:extLst>
              <a:ext uri="{FF2B5EF4-FFF2-40B4-BE49-F238E27FC236}">
                <a16:creationId xmlns:a16="http://schemas.microsoft.com/office/drawing/2014/main" id="{D3B5FE04-0A65-4079-B402-AB907CD2BE4A}"/>
              </a:ext>
            </a:extLst>
          </p:cNvPr>
          <p:cNvCxnSpPr>
            <a:cxnSpLocks/>
          </p:cNvCxnSpPr>
          <p:nvPr/>
        </p:nvCxnSpPr>
        <p:spPr>
          <a:xfrm flipV="1">
            <a:off x="8615027" y="3476835"/>
            <a:ext cx="141739" cy="125835"/>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98" name="Rechte verbindingslijn 397">
            <a:extLst>
              <a:ext uri="{FF2B5EF4-FFF2-40B4-BE49-F238E27FC236}">
                <a16:creationId xmlns:a16="http://schemas.microsoft.com/office/drawing/2014/main" id="{9119375A-40E2-4CF4-B59D-9B6CAD2B4FDA}"/>
              </a:ext>
            </a:extLst>
          </p:cNvPr>
          <p:cNvCxnSpPr>
            <a:cxnSpLocks/>
          </p:cNvCxnSpPr>
          <p:nvPr/>
        </p:nvCxnSpPr>
        <p:spPr>
          <a:xfrm flipH="1" flipV="1">
            <a:off x="8647229" y="2427409"/>
            <a:ext cx="109536" cy="107102"/>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00" name="Rechte verbindingslijn 399">
            <a:extLst>
              <a:ext uri="{FF2B5EF4-FFF2-40B4-BE49-F238E27FC236}">
                <a16:creationId xmlns:a16="http://schemas.microsoft.com/office/drawing/2014/main" id="{8A57523C-B21C-403C-B2AB-94FAF746DFE8}"/>
              </a:ext>
            </a:extLst>
          </p:cNvPr>
          <p:cNvCxnSpPr>
            <a:cxnSpLocks/>
            <a:stCxn id="282" idx="6"/>
          </p:cNvCxnSpPr>
          <p:nvPr/>
        </p:nvCxnSpPr>
        <p:spPr>
          <a:xfrm flipV="1">
            <a:off x="8223079" y="3610299"/>
            <a:ext cx="398688" cy="11273"/>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22" name="Rechte verbindingslijn 421">
            <a:extLst>
              <a:ext uri="{FF2B5EF4-FFF2-40B4-BE49-F238E27FC236}">
                <a16:creationId xmlns:a16="http://schemas.microsoft.com/office/drawing/2014/main" id="{1CDAFDB3-6E5A-40F7-A86E-8A8D0504226D}"/>
              </a:ext>
            </a:extLst>
          </p:cNvPr>
          <p:cNvCxnSpPr>
            <a:cxnSpLocks/>
            <a:endCxn id="286" idx="2"/>
          </p:cNvCxnSpPr>
          <p:nvPr/>
        </p:nvCxnSpPr>
        <p:spPr>
          <a:xfrm>
            <a:off x="1799728" y="2606020"/>
            <a:ext cx="304498" cy="630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6" name="Rechte verbindingslijn 425">
            <a:extLst>
              <a:ext uri="{FF2B5EF4-FFF2-40B4-BE49-F238E27FC236}">
                <a16:creationId xmlns:a16="http://schemas.microsoft.com/office/drawing/2014/main" id="{72A71B83-F5B9-49A6-A57A-F2F2E02CCE7D}"/>
              </a:ext>
            </a:extLst>
          </p:cNvPr>
          <p:cNvCxnSpPr>
            <a:cxnSpLocks/>
          </p:cNvCxnSpPr>
          <p:nvPr/>
        </p:nvCxnSpPr>
        <p:spPr>
          <a:xfrm flipH="1" flipV="1">
            <a:off x="1020814" y="1824951"/>
            <a:ext cx="794450" cy="78543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0" name="Rechte verbindingslijn 429">
            <a:extLst>
              <a:ext uri="{FF2B5EF4-FFF2-40B4-BE49-F238E27FC236}">
                <a16:creationId xmlns:a16="http://schemas.microsoft.com/office/drawing/2014/main" id="{7CA32BA0-E2F9-4620-AC8B-A42CA8470E9C}"/>
              </a:ext>
            </a:extLst>
          </p:cNvPr>
          <p:cNvCxnSpPr>
            <a:cxnSpLocks/>
            <a:stCxn id="291" idx="1"/>
          </p:cNvCxnSpPr>
          <p:nvPr/>
        </p:nvCxnSpPr>
        <p:spPr>
          <a:xfrm flipH="1">
            <a:off x="1027081" y="1342186"/>
            <a:ext cx="993" cy="500936"/>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6FE529F3-EBF4-4B56-BEEF-35543BD9C453}"/>
              </a:ext>
            </a:extLst>
          </p:cNvPr>
          <p:cNvCxnSpPr>
            <a:cxnSpLocks/>
            <a:endCxn id="295" idx="0"/>
          </p:cNvCxnSpPr>
          <p:nvPr/>
        </p:nvCxnSpPr>
        <p:spPr>
          <a:xfrm>
            <a:off x="1022062" y="2915659"/>
            <a:ext cx="2308" cy="133122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48" name="Rechte verbindingslijn 447">
            <a:extLst>
              <a:ext uri="{FF2B5EF4-FFF2-40B4-BE49-F238E27FC236}">
                <a16:creationId xmlns:a16="http://schemas.microsoft.com/office/drawing/2014/main" id="{BC8B3284-C04A-436D-8FE8-95ADBD31010D}"/>
              </a:ext>
            </a:extLst>
          </p:cNvPr>
          <p:cNvCxnSpPr>
            <a:cxnSpLocks/>
          </p:cNvCxnSpPr>
          <p:nvPr/>
        </p:nvCxnSpPr>
        <p:spPr>
          <a:xfrm flipH="1">
            <a:off x="1014861" y="2757800"/>
            <a:ext cx="184705" cy="157859"/>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1" name="Rechte verbindingslijn 460">
            <a:extLst>
              <a:ext uri="{FF2B5EF4-FFF2-40B4-BE49-F238E27FC236}">
                <a16:creationId xmlns:a16="http://schemas.microsoft.com/office/drawing/2014/main" id="{1A3F19E1-6D28-43F1-8CBD-94ED32A22ED6}"/>
              </a:ext>
            </a:extLst>
          </p:cNvPr>
          <p:cNvCxnSpPr>
            <a:cxnSpLocks/>
          </p:cNvCxnSpPr>
          <p:nvPr/>
        </p:nvCxnSpPr>
        <p:spPr>
          <a:xfrm flipH="1">
            <a:off x="866536" y="1701713"/>
            <a:ext cx="9482" cy="7110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A86F340-F2CC-4557-89F4-215113E7B791}"/>
              </a:ext>
            </a:extLst>
          </p:cNvPr>
          <p:cNvCxnSpPr>
            <a:cxnSpLocks/>
          </p:cNvCxnSpPr>
          <p:nvPr/>
        </p:nvCxnSpPr>
        <p:spPr>
          <a:xfrm flipH="1" flipV="1">
            <a:off x="861415" y="2383828"/>
            <a:ext cx="344118" cy="37307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76" name="Rechte verbindingslijn 475">
            <a:extLst>
              <a:ext uri="{FF2B5EF4-FFF2-40B4-BE49-F238E27FC236}">
                <a16:creationId xmlns:a16="http://schemas.microsoft.com/office/drawing/2014/main" id="{7F780E34-01DA-40E1-B021-AD17B5BE9975}"/>
              </a:ext>
            </a:extLst>
          </p:cNvPr>
          <p:cNvCxnSpPr>
            <a:cxnSpLocks/>
          </p:cNvCxnSpPr>
          <p:nvPr/>
        </p:nvCxnSpPr>
        <p:spPr>
          <a:xfrm>
            <a:off x="6087703" y="587349"/>
            <a:ext cx="223205" cy="19012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97" name="Rechte verbindingslijn 496">
            <a:extLst>
              <a:ext uri="{FF2B5EF4-FFF2-40B4-BE49-F238E27FC236}">
                <a16:creationId xmlns:a16="http://schemas.microsoft.com/office/drawing/2014/main" id="{22A69845-ADFA-401E-B86D-E099C140420E}"/>
              </a:ext>
            </a:extLst>
          </p:cNvPr>
          <p:cNvCxnSpPr>
            <a:cxnSpLocks/>
            <a:endCxn id="306" idx="4"/>
          </p:cNvCxnSpPr>
          <p:nvPr/>
        </p:nvCxnSpPr>
        <p:spPr>
          <a:xfrm flipV="1">
            <a:off x="1397669" y="1763880"/>
            <a:ext cx="0" cy="65744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00" name="Rechte verbindingslijn 499">
            <a:extLst>
              <a:ext uri="{FF2B5EF4-FFF2-40B4-BE49-F238E27FC236}">
                <a16:creationId xmlns:a16="http://schemas.microsoft.com/office/drawing/2014/main" id="{751E87A3-47AD-4D8B-BE4B-8BC786D2111C}"/>
              </a:ext>
            </a:extLst>
          </p:cNvPr>
          <p:cNvCxnSpPr>
            <a:cxnSpLocks/>
          </p:cNvCxnSpPr>
          <p:nvPr/>
        </p:nvCxnSpPr>
        <p:spPr>
          <a:xfrm flipH="1" flipV="1">
            <a:off x="1392994" y="2421325"/>
            <a:ext cx="825986" cy="818989"/>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03" name="Rechte verbindingslijn 502">
            <a:extLst>
              <a:ext uri="{FF2B5EF4-FFF2-40B4-BE49-F238E27FC236}">
                <a16:creationId xmlns:a16="http://schemas.microsoft.com/office/drawing/2014/main" id="{ACA3D9A1-8B92-42A5-97BA-0E3BA66D1D60}"/>
              </a:ext>
            </a:extLst>
          </p:cNvPr>
          <p:cNvCxnSpPr>
            <a:cxnSpLocks/>
            <a:stCxn id="305" idx="1"/>
          </p:cNvCxnSpPr>
          <p:nvPr/>
        </p:nvCxnSpPr>
        <p:spPr>
          <a:xfrm flipH="1">
            <a:off x="2218980" y="3245171"/>
            <a:ext cx="1567706" cy="638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14" name="Rechte verbindingslijn 513">
            <a:extLst>
              <a:ext uri="{FF2B5EF4-FFF2-40B4-BE49-F238E27FC236}">
                <a16:creationId xmlns:a16="http://schemas.microsoft.com/office/drawing/2014/main" id="{97A610CC-ADF3-4714-9320-B983CD1F1DC3}"/>
              </a:ext>
            </a:extLst>
          </p:cNvPr>
          <p:cNvCxnSpPr>
            <a:cxnSpLocks/>
          </p:cNvCxnSpPr>
          <p:nvPr/>
        </p:nvCxnSpPr>
        <p:spPr>
          <a:xfrm flipH="1" flipV="1">
            <a:off x="4656625" y="3378853"/>
            <a:ext cx="4960" cy="1149481"/>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16" name="Rechte verbindingslijn 515">
            <a:extLst>
              <a:ext uri="{FF2B5EF4-FFF2-40B4-BE49-F238E27FC236}">
                <a16:creationId xmlns:a16="http://schemas.microsoft.com/office/drawing/2014/main" id="{FF36E121-D843-4D04-9A10-0AFE957A65D1}"/>
              </a:ext>
            </a:extLst>
          </p:cNvPr>
          <p:cNvCxnSpPr>
            <a:cxnSpLocks/>
            <a:stCxn id="331" idx="3"/>
          </p:cNvCxnSpPr>
          <p:nvPr/>
        </p:nvCxnSpPr>
        <p:spPr>
          <a:xfrm>
            <a:off x="4488779" y="3251557"/>
            <a:ext cx="172806" cy="13340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19" name="Rechte verbindingslijn 518">
            <a:extLst>
              <a:ext uri="{FF2B5EF4-FFF2-40B4-BE49-F238E27FC236}">
                <a16:creationId xmlns:a16="http://schemas.microsoft.com/office/drawing/2014/main" id="{41F0DC85-B554-4702-957C-447565F8516A}"/>
              </a:ext>
            </a:extLst>
          </p:cNvPr>
          <p:cNvCxnSpPr>
            <a:cxnSpLocks/>
          </p:cNvCxnSpPr>
          <p:nvPr/>
        </p:nvCxnSpPr>
        <p:spPr>
          <a:xfrm>
            <a:off x="1165625" y="4597987"/>
            <a:ext cx="180824" cy="148739"/>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20" name="Rechte verbindingslijn 519">
            <a:extLst>
              <a:ext uri="{FF2B5EF4-FFF2-40B4-BE49-F238E27FC236}">
                <a16:creationId xmlns:a16="http://schemas.microsoft.com/office/drawing/2014/main" id="{81514A31-E4B1-4BFD-8B4A-F1484FC65287}"/>
              </a:ext>
            </a:extLst>
          </p:cNvPr>
          <p:cNvCxnSpPr>
            <a:cxnSpLocks/>
            <a:endCxn id="301" idx="4"/>
          </p:cNvCxnSpPr>
          <p:nvPr/>
        </p:nvCxnSpPr>
        <p:spPr>
          <a:xfrm flipV="1">
            <a:off x="1167880" y="4410266"/>
            <a:ext cx="0" cy="20059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24" name="Rechte verbindingslijn 523">
            <a:extLst>
              <a:ext uri="{FF2B5EF4-FFF2-40B4-BE49-F238E27FC236}">
                <a16:creationId xmlns:a16="http://schemas.microsoft.com/office/drawing/2014/main" id="{BCA7C095-02ED-4048-8636-217AD6DBEEEC}"/>
              </a:ext>
            </a:extLst>
          </p:cNvPr>
          <p:cNvCxnSpPr>
            <a:cxnSpLocks/>
          </p:cNvCxnSpPr>
          <p:nvPr/>
        </p:nvCxnSpPr>
        <p:spPr>
          <a:xfrm flipV="1">
            <a:off x="1335727" y="4742325"/>
            <a:ext cx="3120512" cy="4403"/>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27" name="Rechte verbindingslijn 526">
            <a:extLst>
              <a:ext uri="{FF2B5EF4-FFF2-40B4-BE49-F238E27FC236}">
                <a16:creationId xmlns:a16="http://schemas.microsoft.com/office/drawing/2014/main" id="{7E7A8A92-4D34-42BD-AE78-1913BEA45E1B}"/>
              </a:ext>
            </a:extLst>
          </p:cNvPr>
          <p:cNvCxnSpPr>
            <a:cxnSpLocks/>
          </p:cNvCxnSpPr>
          <p:nvPr/>
        </p:nvCxnSpPr>
        <p:spPr>
          <a:xfrm flipH="1">
            <a:off x="4428249" y="4528334"/>
            <a:ext cx="227807" cy="215607"/>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35" name="Rechte verbindingslijn 534">
            <a:extLst>
              <a:ext uri="{FF2B5EF4-FFF2-40B4-BE49-F238E27FC236}">
                <a16:creationId xmlns:a16="http://schemas.microsoft.com/office/drawing/2014/main" id="{8BF88B58-C743-4B6A-9A0D-62897FB2183C}"/>
              </a:ext>
            </a:extLst>
          </p:cNvPr>
          <p:cNvCxnSpPr>
            <a:cxnSpLocks/>
            <a:endCxn id="301" idx="0"/>
          </p:cNvCxnSpPr>
          <p:nvPr/>
        </p:nvCxnSpPr>
        <p:spPr>
          <a:xfrm>
            <a:off x="1167880" y="3620654"/>
            <a:ext cx="0" cy="627612"/>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41" name="Rechte verbindingslijn 540">
            <a:extLst>
              <a:ext uri="{FF2B5EF4-FFF2-40B4-BE49-F238E27FC236}">
                <a16:creationId xmlns:a16="http://schemas.microsoft.com/office/drawing/2014/main" id="{34982A99-8863-4A49-BBD6-EB254304D3EB}"/>
              </a:ext>
            </a:extLst>
          </p:cNvPr>
          <p:cNvCxnSpPr>
            <a:cxnSpLocks/>
          </p:cNvCxnSpPr>
          <p:nvPr/>
        </p:nvCxnSpPr>
        <p:spPr>
          <a:xfrm flipV="1">
            <a:off x="1315258" y="3498415"/>
            <a:ext cx="6286850" cy="1364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45" name="Rechte verbindingslijn 544">
            <a:extLst>
              <a:ext uri="{FF2B5EF4-FFF2-40B4-BE49-F238E27FC236}">
                <a16:creationId xmlns:a16="http://schemas.microsoft.com/office/drawing/2014/main" id="{6B09F5CC-65F0-45AF-B007-0E637838E06E}"/>
              </a:ext>
            </a:extLst>
          </p:cNvPr>
          <p:cNvCxnSpPr>
            <a:cxnSpLocks/>
          </p:cNvCxnSpPr>
          <p:nvPr/>
        </p:nvCxnSpPr>
        <p:spPr>
          <a:xfrm>
            <a:off x="7593615" y="3503435"/>
            <a:ext cx="433775" cy="395768"/>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47" name="Rechte verbindingslijn 546">
            <a:extLst>
              <a:ext uri="{FF2B5EF4-FFF2-40B4-BE49-F238E27FC236}">
                <a16:creationId xmlns:a16="http://schemas.microsoft.com/office/drawing/2014/main" id="{E178613D-0303-429F-8D2B-0B9DC13A144F}"/>
              </a:ext>
            </a:extLst>
          </p:cNvPr>
          <p:cNvCxnSpPr>
            <a:cxnSpLocks/>
            <a:endCxn id="304" idx="2"/>
          </p:cNvCxnSpPr>
          <p:nvPr/>
        </p:nvCxnSpPr>
        <p:spPr>
          <a:xfrm flipV="1">
            <a:off x="7998562" y="3899203"/>
            <a:ext cx="72336" cy="416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54" name="Rechte verbindingslijn 553">
            <a:extLst>
              <a:ext uri="{FF2B5EF4-FFF2-40B4-BE49-F238E27FC236}">
                <a16:creationId xmlns:a16="http://schemas.microsoft.com/office/drawing/2014/main" id="{7AA67272-0B59-4E00-862B-287B4635CF5F}"/>
              </a:ext>
            </a:extLst>
          </p:cNvPr>
          <p:cNvCxnSpPr>
            <a:cxnSpLocks/>
            <a:stCxn id="314" idx="6"/>
          </p:cNvCxnSpPr>
          <p:nvPr/>
        </p:nvCxnSpPr>
        <p:spPr>
          <a:xfrm flipV="1">
            <a:off x="2644018" y="3655396"/>
            <a:ext cx="3518869" cy="2197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58" name="Rechte verbindingslijn 557">
            <a:extLst>
              <a:ext uri="{FF2B5EF4-FFF2-40B4-BE49-F238E27FC236}">
                <a16:creationId xmlns:a16="http://schemas.microsoft.com/office/drawing/2014/main" id="{0C6ECC38-9A63-4AE9-A503-593FF17AB1FD}"/>
              </a:ext>
            </a:extLst>
          </p:cNvPr>
          <p:cNvCxnSpPr>
            <a:cxnSpLocks/>
            <a:stCxn id="319" idx="6"/>
          </p:cNvCxnSpPr>
          <p:nvPr/>
        </p:nvCxnSpPr>
        <p:spPr>
          <a:xfrm flipV="1">
            <a:off x="2644805" y="3814035"/>
            <a:ext cx="3575036" cy="1035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564" name="Rechte verbindingslijn 563">
            <a:extLst>
              <a:ext uri="{FF2B5EF4-FFF2-40B4-BE49-F238E27FC236}">
                <a16:creationId xmlns:a16="http://schemas.microsoft.com/office/drawing/2014/main" id="{610B343C-86E3-42DC-BEC9-A9EF75E35714}"/>
              </a:ext>
            </a:extLst>
          </p:cNvPr>
          <p:cNvCxnSpPr>
            <a:cxnSpLocks/>
          </p:cNvCxnSpPr>
          <p:nvPr/>
        </p:nvCxnSpPr>
        <p:spPr>
          <a:xfrm flipH="1">
            <a:off x="1173269" y="3502971"/>
            <a:ext cx="153307" cy="122888"/>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569" name="Rechte verbindingslijn 568">
            <a:extLst>
              <a:ext uri="{FF2B5EF4-FFF2-40B4-BE49-F238E27FC236}">
                <a16:creationId xmlns:a16="http://schemas.microsoft.com/office/drawing/2014/main" id="{747C2C55-E864-4FDD-B640-3222FDC6ACF6}"/>
              </a:ext>
            </a:extLst>
          </p:cNvPr>
          <p:cNvCxnSpPr>
            <a:cxnSpLocks/>
            <a:stCxn id="311" idx="4"/>
          </p:cNvCxnSpPr>
          <p:nvPr/>
        </p:nvCxnSpPr>
        <p:spPr>
          <a:xfrm>
            <a:off x="1269413" y="1688520"/>
            <a:ext cx="0" cy="81253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72" name="Rechte verbindingslijn 571">
            <a:extLst>
              <a:ext uri="{FF2B5EF4-FFF2-40B4-BE49-F238E27FC236}">
                <a16:creationId xmlns:a16="http://schemas.microsoft.com/office/drawing/2014/main" id="{833A87A3-9CCD-42DC-9B08-8A99ADC5F3CB}"/>
              </a:ext>
            </a:extLst>
          </p:cNvPr>
          <p:cNvCxnSpPr>
            <a:cxnSpLocks/>
            <a:endCxn id="312" idx="2"/>
          </p:cNvCxnSpPr>
          <p:nvPr/>
        </p:nvCxnSpPr>
        <p:spPr>
          <a:xfrm>
            <a:off x="2162033" y="3389821"/>
            <a:ext cx="1624652" cy="601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76" name="Rechte verbindingslijn 575">
            <a:extLst>
              <a:ext uri="{FF2B5EF4-FFF2-40B4-BE49-F238E27FC236}">
                <a16:creationId xmlns:a16="http://schemas.microsoft.com/office/drawing/2014/main" id="{1985B689-D6B3-4223-BADA-D64DD70F9738}"/>
              </a:ext>
            </a:extLst>
          </p:cNvPr>
          <p:cNvCxnSpPr>
            <a:cxnSpLocks/>
          </p:cNvCxnSpPr>
          <p:nvPr/>
        </p:nvCxnSpPr>
        <p:spPr>
          <a:xfrm flipH="1" flipV="1">
            <a:off x="1271026" y="2501054"/>
            <a:ext cx="891008" cy="88174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84" name="Rechte verbindingslijn 583">
            <a:extLst>
              <a:ext uri="{FF2B5EF4-FFF2-40B4-BE49-F238E27FC236}">
                <a16:creationId xmlns:a16="http://schemas.microsoft.com/office/drawing/2014/main" id="{A35321B3-7DE6-463C-817A-BD8961896E38}"/>
              </a:ext>
            </a:extLst>
          </p:cNvPr>
          <p:cNvCxnSpPr>
            <a:cxnSpLocks/>
            <a:stCxn id="312" idx="6"/>
          </p:cNvCxnSpPr>
          <p:nvPr/>
        </p:nvCxnSpPr>
        <p:spPr>
          <a:xfrm>
            <a:off x="3948685" y="3395835"/>
            <a:ext cx="560873" cy="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87" name="Rechte verbindingslijn 586">
            <a:extLst>
              <a:ext uri="{FF2B5EF4-FFF2-40B4-BE49-F238E27FC236}">
                <a16:creationId xmlns:a16="http://schemas.microsoft.com/office/drawing/2014/main" id="{3FFD430B-B813-4657-A26A-72719559280C}"/>
              </a:ext>
            </a:extLst>
          </p:cNvPr>
          <p:cNvCxnSpPr>
            <a:cxnSpLocks/>
          </p:cNvCxnSpPr>
          <p:nvPr/>
        </p:nvCxnSpPr>
        <p:spPr>
          <a:xfrm flipH="1" flipV="1">
            <a:off x="4340632" y="3401158"/>
            <a:ext cx="168926" cy="131342"/>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90" name="Rechte verbindingslijn 589">
            <a:extLst>
              <a:ext uri="{FF2B5EF4-FFF2-40B4-BE49-F238E27FC236}">
                <a16:creationId xmlns:a16="http://schemas.microsoft.com/office/drawing/2014/main" id="{8303055B-1DD1-4DC9-B799-EF8B07EB260A}"/>
              </a:ext>
            </a:extLst>
          </p:cNvPr>
          <p:cNvCxnSpPr>
            <a:cxnSpLocks/>
          </p:cNvCxnSpPr>
          <p:nvPr/>
        </p:nvCxnSpPr>
        <p:spPr>
          <a:xfrm flipV="1">
            <a:off x="4500494" y="3528422"/>
            <a:ext cx="0" cy="90976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94" name="Rechte verbindingslijn 593">
            <a:extLst>
              <a:ext uri="{FF2B5EF4-FFF2-40B4-BE49-F238E27FC236}">
                <a16:creationId xmlns:a16="http://schemas.microsoft.com/office/drawing/2014/main" id="{3F002D1A-A18C-451A-84A6-4C8D284FC84A}"/>
              </a:ext>
            </a:extLst>
          </p:cNvPr>
          <p:cNvCxnSpPr>
            <a:cxnSpLocks/>
          </p:cNvCxnSpPr>
          <p:nvPr/>
        </p:nvCxnSpPr>
        <p:spPr>
          <a:xfrm>
            <a:off x="1395332" y="4577439"/>
            <a:ext cx="2978960" cy="1281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597" name="Rechte verbindingslijn 596">
            <a:extLst>
              <a:ext uri="{FF2B5EF4-FFF2-40B4-BE49-F238E27FC236}">
                <a16:creationId xmlns:a16="http://schemas.microsoft.com/office/drawing/2014/main" id="{F5A9866E-4413-4F6D-8C8F-1505013AE64D}"/>
              </a:ext>
            </a:extLst>
          </p:cNvPr>
          <p:cNvCxnSpPr>
            <a:cxnSpLocks/>
          </p:cNvCxnSpPr>
          <p:nvPr/>
        </p:nvCxnSpPr>
        <p:spPr>
          <a:xfrm flipV="1">
            <a:off x="4340633" y="4438182"/>
            <a:ext cx="159862" cy="152071"/>
          </a:xfrm>
          <a:prstGeom prst="line">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603" name="Rechte verbindingslijn 602">
            <a:extLst>
              <a:ext uri="{FF2B5EF4-FFF2-40B4-BE49-F238E27FC236}">
                <a16:creationId xmlns:a16="http://schemas.microsoft.com/office/drawing/2014/main" id="{17F96F72-FF64-4843-BC24-F551CEBD05AD}"/>
              </a:ext>
            </a:extLst>
          </p:cNvPr>
          <p:cNvCxnSpPr>
            <a:cxnSpLocks/>
          </p:cNvCxnSpPr>
          <p:nvPr/>
        </p:nvCxnSpPr>
        <p:spPr>
          <a:xfrm>
            <a:off x="1311994" y="4510066"/>
            <a:ext cx="84378" cy="7503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09" name="Rechte verbindingslijn 608">
            <a:extLst>
              <a:ext uri="{FF2B5EF4-FFF2-40B4-BE49-F238E27FC236}">
                <a16:creationId xmlns:a16="http://schemas.microsoft.com/office/drawing/2014/main" id="{C783635F-0544-4535-AB62-C3474DC25404}"/>
              </a:ext>
            </a:extLst>
          </p:cNvPr>
          <p:cNvCxnSpPr>
            <a:cxnSpLocks/>
            <a:endCxn id="313" idx="4"/>
          </p:cNvCxnSpPr>
          <p:nvPr/>
        </p:nvCxnSpPr>
        <p:spPr>
          <a:xfrm flipV="1">
            <a:off x="1314332" y="4406723"/>
            <a:ext cx="0" cy="10334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16" name="Rechte verbindingslijn 615">
            <a:extLst>
              <a:ext uri="{FF2B5EF4-FFF2-40B4-BE49-F238E27FC236}">
                <a16:creationId xmlns:a16="http://schemas.microsoft.com/office/drawing/2014/main" id="{02021C68-294D-47BD-94E3-FE2EC001C3E1}"/>
              </a:ext>
            </a:extLst>
          </p:cNvPr>
          <p:cNvCxnSpPr>
            <a:cxnSpLocks/>
            <a:stCxn id="313" idx="0"/>
          </p:cNvCxnSpPr>
          <p:nvPr/>
        </p:nvCxnSpPr>
        <p:spPr>
          <a:xfrm flipV="1">
            <a:off x="1314332" y="3758371"/>
            <a:ext cx="0" cy="486352"/>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19" name="Rechte verbindingslijn 618">
            <a:extLst>
              <a:ext uri="{FF2B5EF4-FFF2-40B4-BE49-F238E27FC236}">
                <a16:creationId xmlns:a16="http://schemas.microsoft.com/office/drawing/2014/main" id="{7C3F6FF5-ECC2-4898-AD27-15D41EB94676}"/>
              </a:ext>
            </a:extLst>
          </p:cNvPr>
          <p:cNvCxnSpPr>
            <a:cxnSpLocks/>
            <a:stCxn id="314" idx="2"/>
          </p:cNvCxnSpPr>
          <p:nvPr/>
        </p:nvCxnSpPr>
        <p:spPr>
          <a:xfrm flipH="1" flipV="1">
            <a:off x="1429946" y="3674429"/>
            <a:ext cx="1052072" cy="2942"/>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23" name="Rechte verbindingslijn 622">
            <a:extLst>
              <a:ext uri="{FF2B5EF4-FFF2-40B4-BE49-F238E27FC236}">
                <a16:creationId xmlns:a16="http://schemas.microsoft.com/office/drawing/2014/main" id="{F06D2DAF-3A80-493B-893F-089E56FBAA9A}"/>
              </a:ext>
            </a:extLst>
          </p:cNvPr>
          <p:cNvCxnSpPr>
            <a:cxnSpLocks/>
          </p:cNvCxnSpPr>
          <p:nvPr/>
        </p:nvCxnSpPr>
        <p:spPr>
          <a:xfrm flipH="1">
            <a:off x="1311995" y="3667332"/>
            <a:ext cx="117951" cy="8442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26" name="Rechte verbindingslijn 625">
            <a:extLst>
              <a:ext uri="{FF2B5EF4-FFF2-40B4-BE49-F238E27FC236}">
                <a16:creationId xmlns:a16="http://schemas.microsoft.com/office/drawing/2014/main" id="{6F729508-5E3C-4ECF-910E-877EE708A993}"/>
              </a:ext>
            </a:extLst>
          </p:cNvPr>
          <p:cNvCxnSpPr>
            <a:cxnSpLocks/>
            <a:endCxn id="319" idx="2"/>
          </p:cNvCxnSpPr>
          <p:nvPr/>
        </p:nvCxnSpPr>
        <p:spPr>
          <a:xfrm flipV="1">
            <a:off x="1460500" y="3824388"/>
            <a:ext cx="1022305" cy="17362"/>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29" name="Rechte verbindingslijn 628">
            <a:extLst>
              <a:ext uri="{FF2B5EF4-FFF2-40B4-BE49-F238E27FC236}">
                <a16:creationId xmlns:a16="http://schemas.microsoft.com/office/drawing/2014/main" id="{30CD0CB1-0470-4F01-A007-A6EDD5891319}"/>
              </a:ext>
            </a:extLst>
          </p:cNvPr>
          <p:cNvCxnSpPr>
            <a:cxnSpLocks/>
            <a:stCxn id="318" idx="0"/>
          </p:cNvCxnSpPr>
          <p:nvPr/>
        </p:nvCxnSpPr>
        <p:spPr>
          <a:xfrm flipV="1">
            <a:off x="1459461" y="3841750"/>
            <a:ext cx="1039" cy="407742"/>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33" name="Rechte verbindingslijn 632">
            <a:extLst>
              <a:ext uri="{FF2B5EF4-FFF2-40B4-BE49-F238E27FC236}">
                <a16:creationId xmlns:a16="http://schemas.microsoft.com/office/drawing/2014/main" id="{46490C8B-C4F9-462B-B3A6-548757AF91C8}"/>
              </a:ext>
            </a:extLst>
          </p:cNvPr>
          <p:cNvCxnSpPr>
            <a:cxnSpLocks/>
          </p:cNvCxnSpPr>
          <p:nvPr/>
        </p:nvCxnSpPr>
        <p:spPr>
          <a:xfrm flipH="1">
            <a:off x="6219842" y="3389821"/>
            <a:ext cx="516069" cy="421427"/>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36" name="Rechte verbindingslijn 635">
            <a:extLst>
              <a:ext uri="{FF2B5EF4-FFF2-40B4-BE49-F238E27FC236}">
                <a16:creationId xmlns:a16="http://schemas.microsoft.com/office/drawing/2014/main" id="{1DB82626-1674-464B-B806-330D7D046D1C}"/>
              </a:ext>
            </a:extLst>
          </p:cNvPr>
          <p:cNvCxnSpPr>
            <a:cxnSpLocks/>
          </p:cNvCxnSpPr>
          <p:nvPr/>
        </p:nvCxnSpPr>
        <p:spPr>
          <a:xfrm flipH="1" flipV="1">
            <a:off x="6735911" y="3384963"/>
            <a:ext cx="1701631" cy="417"/>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39" name="Rechte verbindingslijn 638">
            <a:extLst>
              <a:ext uri="{FF2B5EF4-FFF2-40B4-BE49-F238E27FC236}">
                <a16:creationId xmlns:a16="http://schemas.microsoft.com/office/drawing/2014/main" id="{EBF299C1-9116-45DF-BE80-E705187B7523}"/>
              </a:ext>
            </a:extLst>
          </p:cNvPr>
          <p:cNvCxnSpPr>
            <a:cxnSpLocks/>
          </p:cNvCxnSpPr>
          <p:nvPr/>
        </p:nvCxnSpPr>
        <p:spPr>
          <a:xfrm flipH="1">
            <a:off x="6162888" y="3269370"/>
            <a:ext cx="487220" cy="40119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40" name="Rechte verbindingslijn 639">
            <a:extLst>
              <a:ext uri="{FF2B5EF4-FFF2-40B4-BE49-F238E27FC236}">
                <a16:creationId xmlns:a16="http://schemas.microsoft.com/office/drawing/2014/main" id="{160C3F97-A243-4D17-89E4-2933CEDC6BDA}"/>
              </a:ext>
            </a:extLst>
          </p:cNvPr>
          <p:cNvCxnSpPr>
            <a:cxnSpLocks/>
          </p:cNvCxnSpPr>
          <p:nvPr/>
        </p:nvCxnSpPr>
        <p:spPr>
          <a:xfrm flipH="1">
            <a:off x="6632671" y="3258925"/>
            <a:ext cx="1751297" cy="1044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45" name="Rechte verbindingslijn 644">
            <a:extLst>
              <a:ext uri="{FF2B5EF4-FFF2-40B4-BE49-F238E27FC236}">
                <a16:creationId xmlns:a16="http://schemas.microsoft.com/office/drawing/2014/main" id="{DEFA12D1-9CC0-42D5-A3B5-C640EEB21823}"/>
              </a:ext>
            </a:extLst>
          </p:cNvPr>
          <p:cNvCxnSpPr>
            <a:cxnSpLocks/>
          </p:cNvCxnSpPr>
          <p:nvPr/>
        </p:nvCxnSpPr>
        <p:spPr>
          <a:xfrm flipH="1">
            <a:off x="8449093" y="3208638"/>
            <a:ext cx="205478" cy="176325"/>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46" name="Rechte verbindingslijn 645">
            <a:extLst>
              <a:ext uri="{FF2B5EF4-FFF2-40B4-BE49-F238E27FC236}">
                <a16:creationId xmlns:a16="http://schemas.microsoft.com/office/drawing/2014/main" id="{DB6ABA36-7C08-47B3-80F0-CCB3E649D01B}"/>
              </a:ext>
            </a:extLst>
          </p:cNvPr>
          <p:cNvCxnSpPr>
            <a:cxnSpLocks/>
          </p:cNvCxnSpPr>
          <p:nvPr/>
        </p:nvCxnSpPr>
        <p:spPr>
          <a:xfrm flipH="1" flipV="1">
            <a:off x="8629723" y="1465372"/>
            <a:ext cx="22508" cy="1743266"/>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49" name="Rechte verbindingslijn 648">
            <a:extLst>
              <a:ext uri="{FF2B5EF4-FFF2-40B4-BE49-F238E27FC236}">
                <a16:creationId xmlns:a16="http://schemas.microsoft.com/office/drawing/2014/main" id="{E08A90FB-DC08-48F9-82F8-F5B3D27566D5}"/>
              </a:ext>
            </a:extLst>
          </p:cNvPr>
          <p:cNvCxnSpPr>
            <a:cxnSpLocks/>
          </p:cNvCxnSpPr>
          <p:nvPr/>
        </p:nvCxnSpPr>
        <p:spPr>
          <a:xfrm flipH="1">
            <a:off x="8373682" y="3164172"/>
            <a:ext cx="127718" cy="91307"/>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64" name="Rechte verbindingslijn 663">
            <a:extLst>
              <a:ext uri="{FF2B5EF4-FFF2-40B4-BE49-F238E27FC236}">
                <a16:creationId xmlns:a16="http://schemas.microsoft.com/office/drawing/2014/main" id="{F7EB5A7C-FB43-4C55-B528-217E0CB4AB6E}"/>
              </a:ext>
            </a:extLst>
          </p:cNvPr>
          <p:cNvCxnSpPr>
            <a:cxnSpLocks/>
          </p:cNvCxnSpPr>
          <p:nvPr/>
        </p:nvCxnSpPr>
        <p:spPr>
          <a:xfrm>
            <a:off x="8450150" y="1338092"/>
            <a:ext cx="190544" cy="137278"/>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669" name="Rechte verbindingslijn 668">
            <a:extLst>
              <a:ext uri="{FF2B5EF4-FFF2-40B4-BE49-F238E27FC236}">
                <a16:creationId xmlns:a16="http://schemas.microsoft.com/office/drawing/2014/main" id="{278440A4-8A6D-464E-A760-1558822B389D}"/>
              </a:ext>
            </a:extLst>
          </p:cNvPr>
          <p:cNvCxnSpPr>
            <a:cxnSpLocks/>
          </p:cNvCxnSpPr>
          <p:nvPr/>
        </p:nvCxnSpPr>
        <p:spPr>
          <a:xfrm flipH="1" flipV="1">
            <a:off x="8487213" y="1595904"/>
            <a:ext cx="16258" cy="158045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72" name="Rechte verbindingslijn 671">
            <a:extLst>
              <a:ext uri="{FF2B5EF4-FFF2-40B4-BE49-F238E27FC236}">
                <a16:creationId xmlns:a16="http://schemas.microsoft.com/office/drawing/2014/main" id="{F75E7E9A-7C5D-4C48-B1D4-AEBCA35487AD}"/>
              </a:ext>
            </a:extLst>
          </p:cNvPr>
          <p:cNvCxnSpPr>
            <a:cxnSpLocks/>
          </p:cNvCxnSpPr>
          <p:nvPr/>
        </p:nvCxnSpPr>
        <p:spPr>
          <a:xfrm flipH="1" flipV="1">
            <a:off x="8363402" y="1494539"/>
            <a:ext cx="126718" cy="11518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75" name="Rechte verbindingslijn 674">
            <a:extLst>
              <a:ext uri="{FF2B5EF4-FFF2-40B4-BE49-F238E27FC236}">
                <a16:creationId xmlns:a16="http://schemas.microsoft.com/office/drawing/2014/main" id="{A85D510E-C1A6-45D1-9853-75451E18A311}"/>
              </a:ext>
            </a:extLst>
          </p:cNvPr>
          <p:cNvCxnSpPr>
            <a:cxnSpLocks/>
            <a:stCxn id="308" idx="6"/>
            <a:endCxn id="310" idx="2"/>
          </p:cNvCxnSpPr>
          <p:nvPr/>
        </p:nvCxnSpPr>
        <p:spPr>
          <a:xfrm>
            <a:off x="7197771" y="1488508"/>
            <a:ext cx="871453" cy="3098"/>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78" name="Rechte verbindingslijn 677">
            <a:extLst>
              <a:ext uri="{FF2B5EF4-FFF2-40B4-BE49-F238E27FC236}">
                <a16:creationId xmlns:a16="http://schemas.microsoft.com/office/drawing/2014/main" id="{4B8BB141-1441-4BCD-8D34-3B083BB3AF6F}"/>
              </a:ext>
            </a:extLst>
          </p:cNvPr>
          <p:cNvCxnSpPr>
            <a:cxnSpLocks/>
            <a:stCxn id="310" idx="6"/>
          </p:cNvCxnSpPr>
          <p:nvPr/>
        </p:nvCxnSpPr>
        <p:spPr>
          <a:xfrm>
            <a:off x="8231223" y="1491606"/>
            <a:ext cx="132179" cy="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81" name="Rechte verbindingslijn 680">
            <a:extLst>
              <a:ext uri="{FF2B5EF4-FFF2-40B4-BE49-F238E27FC236}">
                <a16:creationId xmlns:a16="http://schemas.microsoft.com/office/drawing/2014/main" id="{9EB56B76-0EA7-4327-AB93-1CF0762A0E50}"/>
              </a:ext>
            </a:extLst>
          </p:cNvPr>
          <p:cNvCxnSpPr>
            <a:cxnSpLocks/>
          </p:cNvCxnSpPr>
          <p:nvPr/>
        </p:nvCxnSpPr>
        <p:spPr>
          <a:xfrm flipH="1" flipV="1">
            <a:off x="8380060" y="3255479"/>
            <a:ext cx="127718" cy="91307"/>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82" name="Rechte verbindingslijn 681">
            <a:extLst>
              <a:ext uri="{FF2B5EF4-FFF2-40B4-BE49-F238E27FC236}">
                <a16:creationId xmlns:a16="http://schemas.microsoft.com/office/drawing/2014/main" id="{DAEEF913-4C96-48AD-A9CC-D4A896759DB5}"/>
              </a:ext>
            </a:extLst>
          </p:cNvPr>
          <p:cNvCxnSpPr>
            <a:cxnSpLocks/>
          </p:cNvCxnSpPr>
          <p:nvPr/>
        </p:nvCxnSpPr>
        <p:spPr>
          <a:xfrm flipH="1">
            <a:off x="8380060" y="3941599"/>
            <a:ext cx="127718" cy="91307"/>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83" name="Rechte verbindingslijn 682">
            <a:extLst>
              <a:ext uri="{FF2B5EF4-FFF2-40B4-BE49-F238E27FC236}">
                <a16:creationId xmlns:a16="http://schemas.microsoft.com/office/drawing/2014/main" id="{85AF699D-DD1C-4200-AE35-3D14B3F9E015}"/>
              </a:ext>
            </a:extLst>
          </p:cNvPr>
          <p:cNvCxnSpPr>
            <a:cxnSpLocks/>
          </p:cNvCxnSpPr>
          <p:nvPr/>
        </p:nvCxnSpPr>
        <p:spPr>
          <a:xfrm flipH="1" flipV="1">
            <a:off x="8498000" y="3357158"/>
            <a:ext cx="9778" cy="589075"/>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87" name="Rechte verbindingslijn 686">
            <a:extLst>
              <a:ext uri="{FF2B5EF4-FFF2-40B4-BE49-F238E27FC236}">
                <a16:creationId xmlns:a16="http://schemas.microsoft.com/office/drawing/2014/main" id="{92DC81C5-46DA-4688-BD42-AF5A4205D50E}"/>
              </a:ext>
            </a:extLst>
          </p:cNvPr>
          <p:cNvCxnSpPr>
            <a:cxnSpLocks/>
            <a:endCxn id="307" idx="6"/>
          </p:cNvCxnSpPr>
          <p:nvPr/>
        </p:nvCxnSpPr>
        <p:spPr>
          <a:xfrm flipH="1">
            <a:off x="8232898" y="4040166"/>
            <a:ext cx="147161" cy="8359"/>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691" name="Rechte verbindingslijn 690">
            <a:extLst>
              <a:ext uri="{FF2B5EF4-FFF2-40B4-BE49-F238E27FC236}">
                <a16:creationId xmlns:a16="http://schemas.microsoft.com/office/drawing/2014/main" id="{D0E6DEAF-7F9A-49E9-8465-FB95A7B4704E}"/>
              </a:ext>
            </a:extLst>
          </p:cNvPr>
          <p:cNvCxnSpPr>
            <a:cxnSpLocks/>
            <a:stCxn id="307" idx="2"/>
            <a:endCxn id="309" idx="6"/>
          </p:cNvCxnSpPr>
          <p:nvPr/>
        </p:nvCxnSpPr>
        <p:spPr>
          <a:xfrm flipH="1">
            <a:off x="7219610" y="4048524"/>
            <a:ext cx="851288" cy="14549"/>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192" name="Ovaal 191">
            <a:extLst>
              <a:ext uri="{FF2B5EF4-FFF2-40B4-BE49-F238E27FC236}">
                <a16:creationId xmlns:a16="http://schemas.microsoft.com/office/drawing/2014/main" id="{213DFCDD-D47A-4701-9A05-DA2431EB7B01}"/>
              </a:ext>
            </a:extLst>
          </p:cNvPr>
          <p:cNvSpPr/>
          <p:nvPr/>
        </p:nvSpPr>
        <p:spPr>
          <a:xfrm>
            <a:off x="7029112" y="906525"/>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09" name="Ovaal 308">
            <a:extLst>
              <a:ext uri="{FF2B5EF4-FFF2-40B4-BE49-F238E27FC236}">
                <a16:creationId xmlns:a16="http://schemas.microsoft.com/office/drawing/2014/main" id="{737CFAD7-F69F-4DDD-8020-37EBA70465C8}"/>
              </a:ext>
            </a:extLst>
          </p:cNvPr>
          <p:cNvSpPr/>
          <p:nvPr/>
        </p:nvSpPr>
        <p:spPr>
          <a:xfrm>
            <a:off x="7057610" y="3982073"/>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210" name="Ovaal 209">
            <a:extLst>
              <a:ext uri="{FF2B5EF4-FFF2-40B4-BE49-F238E27FC236}">
                <a16:creationId xmlns:a16="http://schemas.microsoft.com/office/drawing/2014/main" id="{7467223B-34A1-4ACA-B2E1-9671C61EB467}"/>
              </a:ext>
            </a:extLst>
          </p:cNvPr>
          <p:cNvSpPr/>
          <p:nvPr/>
        </p:nvSpPr>
        <p:spPr>
          <a:xfrm>
            <a:off x="6551328" y="3875667"/>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11" name="Ovaal 210">
            <a:extLst>
              <a:ext uri="{FF2B5EF4-FFF2-40B4-BE49-F238E27FC236}">
                <a16:creationId xmlns:a16="http://schemas.microsoft.com/office/drawing/2014/main" id="{16F54841-4FEA-4EEF-AB2A-BC380273AB3B}"/>
              </a:ext>
            </a:extLst>
          </p:cNvPr>
          <p:cNvSpPr/>
          <p:nvPr/>
        </p:nvSpPr>
        <p:spPr>
          <a:xfrm>
            <a:off x="7521107" y="4197045"/>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12" name="Ovaal 211">
            <a:extLst>
              <a:ext uri="{FF2B5EF4-FFF2-40B4-BE49-F238E27FC236}">
                <a16:creationId xmlns:a16="http://schemas.microsoft.com/office/drawing/2014/main" id="{4FB72814-CCE2-4149-9E65-506A03A45C80}"/>
              </a:ext>
            </a:extLst>
          </p:cNvPr>
          <p:cNvSpPr/>
          <p:nvPr/>
        </p:nvSpPr>
        <p:spPr>
          <a:xfrm>
            <a:off x="8046242" y="901744"/>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13" name="Ovaal 212">
            <a:extLst>
              <a:ext uri="{FF2B5EF4-FFF2-40B4-BE49-F238E27FC236}">
                <a16:creationId xmlns:a16="http://schemas.microsoft.com/office/drawing/2014/main" id="{1C97FE6B-CF60-4FA1-8F72-588122758AD7}"/>
              </a:ext>
            </a:extLst>
          </p:cNvPr>
          <p:cNvSpPr/>
          <p:nvPr/>
        </p:nvSpPr>
        <p:spPr>
          <a:xfrm>
            <a:off x="2973143" y="3886524"/>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cxnSp>
        <p:nvCxnSpPr>
          <p:cNvPr id="226" name="Rechte verbindingslijn 225">
            <a:extLst>
              <a:ext uri="{FF2B5EF4-FFF2-40B4-BE49-F238E27FC236}">
                <a16:creationId xmlns:a16="http://schemas.microsoft.com/office/drawing/2014/main" id="{8793050A-16A0-4577-B786-07497853F3A3}"/>
              </a:ext>
            </a:extLst>
          </p:cNvPr>
          <p:cNvCxnSpPr>
            <a:cxnSpLocks/>
            <a:stCxn id="210" idx="2"/>
            <a:endCxn id="213" idx="6"/>
          </p:cNvCxnSpPr>
          <p:nvPr/>
        </p:nvCxnSpPr>
        <p:spPr>
          <a:xfrm flipH="1">
            <a:off x="3135142" y="3956667"/>
            <a:ext cx="3416186" cy="10857"/>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35" name="Rechte verbindingslijn 234">
            <a:extLst>
              <a:ext uri="{FF2B5EF4-FFF2-40B4-BE49-F238E27FC236}">
                <a16:creationId xmlns:a16="http://schemas.microsoft.com/office/drawing/2014/main" id="{8CAE92CF-FC3D-4682-BD07-8FC08414F393}"/>
              </a:ext>
            </a:extLst>
          </p:cNvPr>
          <p:cNvCxnSpPr>
            <a:cxnSpLocks/>
            <a:stCxn id="237" idx="2"/>
            <a:endCxn id="238" idx="6"/>
          </p:cNvCxnSpPr>
          <p:nvPr/>
        </p:nvCxnSpPr>
        <p:spPr>
          <a:xfrm flipH="1">
            <a:off x="5639652" y="3241130"/>
            <a:ext cx="737196" cy="0"/>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37" name="Ovaal 236">
            <a:extLst>
              <a:ext uri="{FF2B5EF4-FFF2-40B4-BE49-F238E27FC236}">
                <a16:creationId xmlns:a16="http://schemas.microsoft.com/office/drawing/2014/main" id="{4296BDB3-84E6-4593-85E8-700FE8C6E860}"/>
              </a:ext>
            </a:extLst>
          </p:cNvPr>
          <p:cNvSpPr/>
          <p:nvPr/>
        </p:nvSpPr>
        <p:spPr>
          <a:xfrm>
            <a:off x="6376848" y="3160130"/>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38" name="Ovaal 237">
            <a:extLst>
              <a:ext uri="{FF2B5EF4-FFF2-40B4-BE49-F238E27FC236}">
                <a16:creationId xmlns:a16="http://schemas.microsoft.com/office/drawing/2014/main" id="{219932C5-783C-4DD8-9BFD-BA73E83654FB}"/>
              </a:ext>
            </a:extLst>
          </p:cNvPr>
          <p:cNvSpPr/>
          <p:nvPr/>
        </p:nvSpPr>
        <p:spPr>
          <a:xfrm>
            <a:off x="5477652" y="3160130"/>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243" name="Ovaal 242">
            <a:extLst>
              <a:ext uri="{FF2B5EF4-FFF2-40B4-BE49-F238E27FC236}">
                <a16:creationId xmlns:a16="http://schemas.microsoft.com/office/drawing/2014/main" id="{9989F2A8-9F56-43E5-B9AE-A0639519E630}"/>
              </a:ext>
            </a:extLst>
          </p:cNvPr>
          <p:cNvSpPr/>
          <p:nvPr/>
        </p:nvSpPr>
        <p:spPr>
          <a:xfrm>
            <a:off x="3066320" y="2933582"/>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244" name="Rechte verbindingslijn 243">
            <a:extLst>
              <a:ext uri="{FF2B5EF4-FFF2-40B4-BE49-F238E27FC236}">
                <a16:creationId xmlns:a16="http://schemas.microsoft.com/office/drawing/2014/main" id="{B8D900A1-738F-4988-8E07-87FFCA2F469E}"/>
              </a:ext>
            </a:extLst>
          </p:cNvPr>
          <p:cNvCxnSpPr>
            <a:cxnSpLocks/>
            <a:stCxn id="211" idx="2"/>
          </p:cNvCxnSpPr>
          <p:nvPr/>
        </p:nvCxnSpPr>
        <p:spPr>
          <a:xfrm flipH="1">
            <a:off x="7020311" y="4278045"/>
            <a:ext cx="500796" cy="0"/>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5487BD89-EBD3-4FD5-A3F7-C6DAB8B16466}"/>
              </a:ext>
            </a:extLst>
          </p:cNvPr>
          <p:cNvCxnSpPr>
            <a:cxnSpLocks/>
            <a:stCxn id="210" idx="5"/>
          </p:cNvCxnSpPr>
          <p:nvPr/>
        </p:nvCxnSpPr>
        <p:spPr>
          <a:xfrm>
            <a:off x="6689605" y="4013943"/>
            <a:ext cx="330707" cy="264102"/>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50" name="Rechte verbindingslijn 249">
            <a:extLst>
              <a:ext uri="{FF2B5EF4-FFF2-40B4-BE49-F238E27FC236}">
                <a16:creationId xmlns:a16="http://schemas.microsoft.com/office/drawing/2014/main" id="{1C323F63-5653-4FDE-8C9E-BDB21CF57BBD}"/>
              </a:ext>
            </a:extLst>
          </p:cNvPr>
          <p:cNvCxnSpPr>
            <a:cxnSpLocks/>
            <a:stCxn id="237" idx="6"/>
          </p:cNvCxnSpPr>
          <p:nvPr/>
        </p:nvCxnSpPr>
        <p:spPr>
          <a:xfrm flipV="1">
            <a:off x="6538848" y="3116432"/>
            <a:ext cx="94649" cy="124699"/>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53" name="Rechte verbindingslijn 252">
            <a:extLst>
              <a:ext uri="{FF2B5EF4-FFF2-40B4-BE49-F238E27FC236}">
                <a16:creationId xmlns:a16="http://schemas.microsoft.com/office/drawing/2014/main" id="{71DC4CCE-5E89-4827-9FE8-4A96C27383AA}"/>
              </a:ext>
            </a:extLst>
          </p:cNvPr>
          <p:cNvCxnSpPr>
            <a:cxnSpLocks/>
            <a:endCxn id="243" idx="2"/>
          </p:cNvCxnSpPr>
          <p:nvPr/>
        </p:nvCxnSpPr>
        <p:spPr>
          <a:xfrm>
            <a:off x="2792603" y="3012349"/>
            <a:ext cx="273717" cy="2234"/>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59" name="Rechte verbindingslijn 258">
            <a:extLst>
              <a:ext uri="{FF2B5EF4-FFF2-40B4-BE49-F238E27FC236}">
                <a16:creationId xmlns:a16="http://schemas.microsoft.com/office/drawing/2014/main" id="{C3DC2CB7-B556-4D42-8931-A0E1CA5FCEC5}"/>
              </a:ext>
            </a:extLst>
          </p:cNvPr>
          <p:cNvCxnSpPr>
            <a:cxnSpLocks/>
          </p:cNvCxnSpPr>
          <p:nvPr/>
        </p:nvCxnSpPr>
        <p:spPr>
          <a:xfrm flipH="1" flipV="1">
            <a:off x="2635704" y="2865133"/>
            <a:ext cx="164995" cy="147446"/>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64" name="Rechte verbindingslijn 263">
            <a:extLst>
              <a:ext uri="{FF2B5EF4-FFF2-40B4-BE49-F238E27FC236}">
                <a16:creationId xmlns:a16="http://schemas.microsoft.com/office/drawing/2014/main" id="{FC39009E-307C-48EC-B7CC-AEA85CA081E8}"/>
              </a:ext>
            </a:extLst>
          </p:cNvPr>
          <p:cNvCxnSpPr>
            <a:cxnSpLocks/>
            <a:stCxn id="212" idx="2"/>
            <a:endCxn id="192" idx="6"/>
          </p:cNvCxnSpPr>
          <p:nvPr/>
        </p:nvCxnSpPr>
        <p:spPr>
          <a:xfrm flipH="1">
            <a:off x="7191112" y="982744"/>
            <a:ext cx="855131" cy="4781"/>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nvGrpSpPr>
          <p:cNvPr id="7" name="Groep 6">
            <a:extLst>
              <a:ext uri="{FF2B5EF4-FFF2-40B4-BE49-F238E27FC236}">
                <a16:creationId xmlns:a16="http://schemas.microsoft.com/office/drawing/2014/main" id="{8FC5A847-938A-4EB9-B614-2DE0C796A2A7}"/>
              </a:ext>
            </a:extLst>
          </p:cNvPr>
          <p:cNvGrpSpPr/>
          <p:nvPr/>
        </p:nvGrpSpPr>
        <p:grpSpPr>
          <a:xfrm>
            <a:off x="3513034" y="3885206"/>
            <a:ext cx="2695947" cy="1028819"/>
            <a:chOff x="6584950" y="5080078"/>
            <a:chExt cx="3594596" cy="1371758"/>
          </a:xfrm>
        </p:grpSpPr>
        <p:sp>
          <p:nvSpPr>
            <p:cNvPr id="4" name="Rechthoek 3">
              <a:extLst>
                <a:ext uri="{FF2B5EF4-FFF2-40B4-BE49-F238E27FC236}">
                  <a16:creationId xmlns:a16="http://schemas.microsoft.com/office/drawing/2014/main" id="{7567A314-2277-467E-8818-E80C34103CA4}"/>
                </a:ext>
              </a:extLst>
            </p:cNvPr>
            <p:cNvSpPr/>
            <p:nvPr/>
          </p:nvSpPr>
          <p:spPr>
            <a:xfrm>
              <a:off x="6584950" y="5080078"/>
              <a:ext cx="3594596" cy="1371758"/>
            </a:xfrm>
            <a:prstGeom prst="rect">
              <a:avLst/>
            </a:prstGeom>
            <a:solidFill>
              <a:schemeClr val="bg1">
                <a:lumMod val="85000"/>
              </a:schemeClr>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nl-NL">
                <a:solidFill>
                  <a:srgbClr val="FFFFFF"/>
                </a:solidFill>
                <a:latin typeface="Arial"/>
              </a:endParaRPr>
            </a:p>
          </p:txBody>
        </p:sp>
        <p:sp>
          <p:nvSpPr>
            <p:cNvPr id="196" name="Afgeronde rechthoek 33">
              <a:extLst>
                <a:ext uri="{FF2B5EF4-FFF2-40B4-BE49-F238E27FC236}">
                  <a16:creationId xmlns:a16="http://schemas.microsoft.com/office/drawing/2014/main" id="{C476A074-8ED4-4E46-B098-AEC597FBC5F3}"/>
                </a:ext>
              </a:extLst>
            </p:cNvPr>
            <p:cNvSpPr/>
            <p:nvPr/>
          </p:nvSpPr>
          <p:spPr>
            <a:xfrm>
              <a:off x="6638971" y="5294728"/>
              <a:ext cx="144000" cy="72000"/>
            </a:xfrm>
            <a:prstGeom prst="roundRect">
              <a:avLst/>
            </a:prstGeom>
            <a:solidFill>
              <a:srgbClr val="FFD100"/>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197" name="Afgeronde rechthoek 34">
              <a:extLst>
                <a:ext uri="{FF2B5EF4-FFF2-40B4-BE49-F238E27FC236}">
                  <a16:creationId xmlns:a16="http://schemas.microsoft.com/office/drawing/2014/main" id="{B91C7FF5-310E-47B0-B9E7-539D4A2A4FD2}"/>
                </a:ext>
              </a:extLst>
            </p:cNvPr>
            <p:cNvSpPr/>
            <p:nvPr/>
          </p:nvSpPr>
          <p:spPr>
            <a:xfrm>
              <a:off x="6638971" y="5567976"/>
              <a:ext cx="144000" cy="72000"/>
            </a:xfrm>
            <a:prstGeom prst="roundRect">
              <a:avLst/>
            </a:prstGeom>
            <a:solidFill>
              <a:srgbClr val="A50021"/>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198" name="Afgeronde rechthoek 35">
              <a:extLst>
                <a:ext uri="{FF2B5EF4-FFF2-40B4-BE49-F238E27FC236}">
                  <a16:creationId xmlns:a16="http://schemas.microsoft.com/office/drawing/2014/main" id="{0B30CE51-FF07-4D0A-A0EE-4DF3EDF4A65A}"/>
                </a:ext>
              </a:extLst>
            </p:cNvPr>
            <p:cNvSpPr/>
            <p:nvPr/>
          </p:nvSpPr>
          <p:spPr>
            <a:xfrm>
              <a:off x="6638971" y="5704600"/>
              <a:ext cx="144000" cy="72000"/>
            </a:xfrm>
            <a:prstGeom prst="roundRect">
              <a:avLst/>
            </a:prstGeom>
            <a:solidFill>
              <a:srgbClr val="FF0000"/>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199" name="Afgeronde rechthoek 36">
              <a:extLst>
                <a:ext uri="{FF2B5EF4-FFF2-40B4-BE49-F238E27FC236}">
                  <a16:creationId xmlns:a16="http://schemas.microsoft.com/office/drawing/2014/main" id="{8066CB99-3FED-461D-ABCD-E326438C29DA}"/>
                </a:ext>
              </a:extLst>
            </p:cNvPr>
            <p:cNvSpPr/>
            <p:nvPr/>
          </p:nvSpPr>
          <p:spPr>
            <a:xfrm>
              <a:off x="6638971" y="5431352"/>
              <a:ext cx="144000" cy="72000"/>
            </a:xfrm>
            <a:prstGeom prst="roundRect">
              <a:avLst/>
            </a:prstGeom>
            <a:solidFill>
              <a:srgbClr val="FF9900"/>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200" name="Afgeronde rechthoek 37">
              <a:extLst>
                <a:ext uri="{FF2B5EF4-FFF2-40B4-BE49-F238E27FC236}">
                  <a16:creationId xmlns:a16="http://schemas.microsoft.com/office/drawing/2014/main" id="{167747FF-CC1F-4412-8D9E-C32273B24ADB}"/>
                </a:ext>
              </a:extLst>
            </p:cNvPr>
            <p:cNvSpPr/>
            <p:nvPr/>
          </p:nvSpPr>
          <p:spPr>
            <a:xfrm>
              <a:off x="6638971" y="5841224"/>
              <a:ext cx="144000" cy="72000"/>
            </a:xfrm>
            <a:prstGeom prst="roundRect">
              <a:avLst/>
            </a:prstGeom>
            <a:solidFill>
              <a:srgbClr val="3399FF"/>
            </a:solidFill>
            <a:ln w="12700" cap="flat" cmpd="sng" algn="ctr">
              <a:solidFill>
                <a:srgbClr val="3399FF"/>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202" name="Afgeronde rechthoek 38">
              <a:extLst>
                <a:ext uri="{FF2B5EF4-FFF2-40B4-BE49-F238E27FC236}">
                  <a16:creationId xmlns:a16="http://schemas.microsoft.com/office/drawing/2014/main" id="{BE29FF0E-1F1E-4D14-8A4E-DE6284F13110}"/>
                </a:ext>
              </a:extLst>
            </p:cNvPr>
            <p:cNvSpPr/>
            <p:nvPr/>
          </p:nvSpPr>
          <p:spPr>
            <a:xfrm>
              <a:off x="6638971" y="5977848"/>
              <a:ext cx="144000" cy="72000"/>
            </a:xfrm>
            <a:prstGeom prst="roundRect">
              <a:avLst/>
            </a:prstGeom>
            <a:solidFill>
              <a:schemeClr val="accent2"/>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203" name="Afgeronde rechthoek 39">
              <a:extLst>
                <a:ext uri="{FF2B5EF4-FFF2-40B4-BE49-F238E27FC236}">
                  <a16:creationId xmlns:a16="http://schemas.microsoft.com/office/drawing/2014/main" id="{4A422AD3-3559-4F3F-94B6-3FC7F54B6211}"/>
                </a:ext>
              </a:extLst>
            </p:cNvPr>
            <p:cNvSpPr/>
            <p:nvPr/>
          </p:nvSpPr>
          <p:spPr>
            <a:xfrm>
              <a:off x="6638971" y="6114472"/>
              <a:ext cx="144000" cy="72000"/>
            </a:xfrm>
            <a:prstGeom prst="roundRect">
              <a:avLst/>
            </a:prstGeom>
            <a:solidFill>
              <a:srgbClr val="B2CF39"/>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204" name="Afgeronde rechthoek 40">
              <a:extLst>
                <a:ext uri="{FF2B5EF4-FFF2-40B4-BE49-F238E27FC236}">
                  <a16:creationId xmlns:a16="http://schemas.microsoft.com/office/drawing/2014/main" id="{0F1C4A49-3E5F-427B-84F1-CEF0EE906B45}"/>
                </a:ext>
              </a:extLst>
            </p:cNvPr>
            <p:cNvSpPr/>
            <p:nvPr/>
          </p:nvSpPr>
          <p:spPr>
            <a:xfrm>
              <a:off x="6638971" y="6251099"/>
              <a:ext cx="144000" cy="72000"/>
            </a:xfrm>
            <a:prstGeom prst="roundRect">
              <a:avLst/>
            </a:prstGeom>
            <a:solidFill>
              <a:srgbClr val="00B050"/>
            </a:solidFill>
            <a:ln w="12700" cap="flat" cmpd="sng" algn="ctr">
              <a:no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205" name="Tijdelijke aanduiding voor verticale tekst 1">
              <a:extLst>
                <a:ext uri="{FF2B5EF4-FFF2-40B4-BE49-F238E27FC236}">
                  <a16:creationId xmlns:a16="http://schemas.microsoft.com/office/drawing/2014/main" id="{9847F71B-58F4-4002-9B5A-53DDD80EF492}"/>
                </a:ext>
              </a:extLst>
            </p:cNvPr>
            <p:cNvSpPr txBox="1">
              <a:spLocks/>
            </p:cNvSpPr>
            <p:nvPr/>
          </p:nvSpPr>
          <p:spPr>
            <a:xfrm>
              <a:off x="6850873" y="5120588"/>
              <a:ext cx="3303912" cy="124695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9354">
                <a:lnSpc>
                  <a:spcPct val="100000"/>
                </a:lnSpc>
                <a:spcBef>
                  <a:spcPts val="0"/>
                </a:spcBef>
                <a:spcAft>
                  <a:spcPts val="0"/>
                </a:spcAft>
                <a:buClr>
                  <a:srgbClr val="4D4D4D"/>
                </a:buClr>
                <a:buNone/>
                <a:defRPr/>
              </a:pPr>
              <a:r>
                <a:rPr lang="nl-NL" sz="675" b="1">
                  <a:solidFill>
                    <a:srgbClr val="4D4D4D"/>
                  </a:solidFill>
                </a:rPr>
                <a:t>Waardestromen</a:t>
              </a:r>
            </a:p>
            <a:p>
              <a:pPr marL="0" indent="0" defTabSz="539354">
                <a:lnSpc>
                  <a:spcPct val="100000"/>
                </a:lnSpc>
                <a:spcBef>
                  <a:spcPts val="0"/>
                </a:spcBef>
                <a:spcAft>
                  <a:spcPts val="0"/>
                </a:spcAft>
                <a:buClr>
                  <a:srgbClr val="4D4D4D"/>
                </a:buClr>
                <a:buNone/>
                <a:defRPr/>
              </a:pPr>
              <a:r>
                <a:rPr lang="nl-NL" sz="675">
                  <a:solidFill>
                    <a:srgbClr val="4D4D4D"/>
                  </a:solidFill>
                </a:rPr>
                <a:t>Contracteren, aan- en afsluiten van gebruikers</a:t>
              </a:r>
            </a:p>
            <a:p>
              <a:pPr marL="0" indent="0" defTabSz="539354">
                <a:lnSpc>
                  <a:spcPct val="100000"/>
                </a:lnSpc>
                <a:spcBef>
                  <a:spcPts val="0"/>
                </a:spcBef>
                <a:spcAft>
                  <a:spcPts val="0"/>
                </a:spcAft>
                <a:buClr>
                  <a:srgbClr val="4D4D4D"/>
                </a:buClr>
                <a:buNone/>
                <a:defRPr/>
              </a:pPr>
              <a:r>
                <a:rPr lang="nl-NL" sz="675">
                  <a:solidFill>
                    <a:srgbClr val="4D4D4D"/>
                  </a:solidFill>
                </a:rPr>
                <a:t>Reconstrueren van energienetten</a:t>
              </a:r>
            </a:p>
            <a:p>
              <a:pPr marL="0" indent="0" defTabSz="539354">
                <a:lnSpc>
                  <a:spcPct val="100000"/>
                </a:lnSpc>
                <a:spcBef>
                  <a:spcPts val="0"/>
                </a:spcBef>
                <a:spcAft>
                  <a:spcPts val="0"/>
                </a:spcAft>
                <a:buClr>
                  <a:srgbClr val="4D4D4D"/>
                </a:buClr>
                <a:buNone/>
                <a:defRPr/>
              </a:pPr>
              <a:r>
                <a:rPr lang="nl-NL" sz="675" err="1">
                  <a:solidFill>
                    <a:srgbClr val="4D4D4D"/>
                  </a:solidFill>
                </a:rPr>
                <a:t>Netgedreven</a:t>
              </a:r>
              <a:r>
                <a:rPr lang="nl-NL" sz="675">
                  <a:solidFill>
                    <a:srgbClr val="4D4D4D"/>
                  </a:solidFill>
                </a:rPr>
                <a:t> aanpassen van energienetten</a:t>
              </a:r>
            </a:p>
            <a:p>
              <a:pPr marL="0" indent="0" defTabSz="539354">
                <a:lnSpc>
                  <a:spcPct val="100000"/>
                </a:lnSpc>
                <a:spcBef>
                  <a:spcPts val="0"/>
                </a:spcBef>
                <a:spcAft>
                  <a:spcPts val="0"/>
                </a:spcAft>
                <a:buClr>
                  <a:srgbClr val="4D4D4D"/>
                </a:buClr>
                <a:buNone/>
                <a:defRPr/>
              </a:pPr>
              <a:r>
                <a:rPr lang="nl-NL" sz="675" err="1">
                  <a:solidFill>
                    <a:srgbClr val="4D4D4D"/>
                  </a:solidFill>
                </a:rPr>
                <a:t>Instandhouden</a:t>
              </a:r>
              <a:r>
                <a:rPr lang="nl-NL" sz="675">
                  <a:solidFill>
                    <a:srgbClr val="4D4D4D"/>
                  </a:solidFill>
                </a:rPr>
                <a:t> van energienetten (</a:t>
              </a:r>
              <a:r>
                <a:rPr lang="nl-NL" sz="675" err="1">
                  <a:solidFill>
                    <a:srgbClr val="4D4D4D"/>
                  </a:solidFill>
                </a:rPr>
                <a:t>onderhoud+storingherstel</a:t>
              </a:r>
              <a:r>
                <a:rPr lang="nl-NL" sz="675">
                  <a:solidFill>
                    <a:srgbClr val="4D4D4D"/>
                  </a:solidFill>
                </a:rPr>
                <a:t>)</a:t>
              </a:r>
            </a:p>
            <a:p>
              <a:pPr marL="0" indent="0" defTabSz="539354">
                <a:lnSpc>
                  <a:spcPct val="100000"/>
                </a:lnSpc>
                <a:spcBef>
                  <a:spcPts val="0"/>
                </a:spcBef>
                <a:spcAft>
                  <a:spcPts val="0"/>
                </a:spcAft>
                <a:buClr>
                  <a:srgbClr val="4D4D4D"/>
                </a:buClr>
                <a:buNone/>
                <a:defRPr/>
              </a:pPr>
              <a:r>
                <a:rPr lang="nl-NL" sz="675">
                  <a:solidFill>
                    <a:srgbClr val="4D4D4D"/>
                  </a:solidFill>
                </a:rPr>
                <a:t>Managen van beschikbare energienetcapaciteit (</a:t>
              </a:r>
              <a:r>
                <a:rPr lang="nl-NL" sz="675" err="1">
                  <a:solidFill>
                    <a:srgbClr val="4D4D4D"/>
                  </a:solidFill>
                </a:rPr>
                <a:t>near</a:t>
              </a:r>
              <a:r>
                <a:rPr lang="nl-NL" sz="675">
                  <a:solidFill>
                    <a:srgbClr val="4D4D4D"/>
                  </a:solidFill>
                </a:rPr>
                <a:t> real time)</a:t>
              </a:r>
            </a:p>
            <a:p>
              <a:pPr marL="0" indent="0" defTabSz="539354">
                <a:lnSpc>
                  <a:spcPct val="100000"/>
                </a:lnSpc>
                <a:spcBef>
                  <a:spcPts val="0"/>
                </a:spcBef>
                <a:spcAft>
                  <a:spcPts val="0"/>
                </a:spcAft>
                <a:buClr>
                  <a:srgbClr val="4D4D4D"/>
                </a:buClr>
                <a:buNone/>
                <a:defRPr/>
              </a:pPr>
              <a:r>
                <a:rPr lang="nl-NL" sz="675">
                  <a:solidFill>
                    <a:srgbClr val="4D4D4D"/>
                  </a:solidFill>
                </a:rPr>
                <a:t>Transporteren van energie (real time)</a:t>
              </a:r>
            </a:p>
            <a:p>
              <a:pPr marL="0" indent="0" defTabSz="539354">
                <a:lnSpc>
                  <a:spcPct val="100000"/>
                </a:lnSpc>
                <a:spcBef>
                  <a:spcPts val="0"/>
                </a:spcBef>
                <a:spcAft>
                  <a:spcPts val="0"/>
                </a:spcAft>
                <a:buClr>
                  <a:srgbClr val="4D4D4D"/>
                </a:buClr>
                <a:buNone/>
                <a:defRPr/>
              </a:pPr>
              <a:r>
                <a:rPr lang="nl-NL" sz="675">
                  <a:solidFill>
                    <a:srgbClr val="4D4D4D"/>
                  </a:solidFill>
                </a:rPr>
                <a:t>Toewijzen van energie-uitwisseling</a:t>
              </a:r>
            </a:p>
            <a:p>
              <a:pPr marL="0" indent="0" defTabSz="539354">
                <a:lnSpc>
                  <a:spcPct val="100000"/>
                </a:lnSpc>
                <a:spcBef>
                  <a:spcPts val="0"/>
                </a:spcBef>
                <a:spcAft>
                  <a:spcPts val="0"/>
                </a:spcAft>
                <a:buClr>
                  <a:srgbClr val="4D4D4D"/>
                </a:buClr>
                <a:buNone/>
                <a:defRPr/>
              </a:pPr>
              <a:r>
                <a:rPr lang="nl-NL" sz="675">
                  <a:solidFill>
                    <a:srgbClr val="4D4D4D"/>
                  </a:solidFill>
                </a:rPr>
                <a:t>Beschikbaar stellen van netbeheerdata</a:t>
              </a:r>
            </a:p>
          </p:txBody>
        </p:sp>
      </p:grpSp>
      <p:sp>
        <p:nvSpPr>
          <p:cNvPr id="321" name="Ovaal 320">
            <a:extLst>
              <a:ext uri="{FF2B5EF4-FFF2-40B4-BE49-F238E27FC236}">
                <a16:creationId xmlns:a16="http://schemas.microsoft.com/office/drawing/2014/main" id="{D7C76EAC-F65E-46C8-BC85-7A102C8754F0}"/>
              </a:ext>
            </a:extLst>
          </p:cNvPr>
          <p:cNvSpPr/>
          <p:nvPr/>
        </p:nvSpPr>
        <p:spPr>
          <a:xfrm>
            <a:off x="8063822" y="3415100"/>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cxnSp>
        <p:nvCxnSpPr>
          <p:cNvPr id="341" name="Rechte verbindingslijn 340">
            <a:extLst>
              <a:ext uri="{FF2B5EF4-FFF2-40B4-BE49-F238E27FC236}">
                <a16:creationId xmlns:a16="http://schemas.microsoft.com/office/drawing/2014/main" id="{4C3A45A1-77BA-443E-800F-CEA06B549ED9}"/>
              </a:ext>
            </a:extLst>
          </p:cNvPr>
          <p:cNvCxnSpPr>
            <a:cxnSpLocks/>
          </p:cNvCxnSpPr>
          <p:nvPr/>
        </p:nvCxnSpPr>
        <p:spPr>
          <a:xfrm flipH="1" flipV="1">
            <a:off x="8035261" y="2754934"/>
            <a:ext cx="109536" cy="10710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3" name="Rechte verbindingslijn 342">
            <a:extLst>
              <a:ext uri="{FF2B5EF4-FFF2-40B4-BE49-F238E27FC236}">
                <a16:creationId xmlns:a16="http://schemas.microsoft.com/office/drawing/2014/main" id="{FEDDD868-85A8-47B8-A229-00AAE5C2AA36}"/>
              </a:ext>
            </a:extLst>
          </p:cNvPr>
          <p:cNvCxnSpPr>
            <a:cxnSpLocks/>
            <a:stCxn id="321" idx="0"/>
          </p:cNvCxnSpPr>
          <p:nvPr/>
        </p:nvCxnSpPr>
        <p:spPr>
          <a:xfrm flipH="1" flipV="1">
            <a:off x="8133901" y="2827188"/>
            <a:ext cx="10921" cy="587912"/>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5" name="Ovaal 244">
            <a:extLst>
              <a:ext uri="{FF2B5EF4-FFF2-40B4-BE49-F238E27FC236}">
                <a16:creationId xmlns:a16="http://schemas.microsoft.com/office/drawing/2014/main" id="{7E5B65BE-22E5-424F-A938-6044D37B759C}"/>
              </a:ext>
            </a:extLst>
          </p:cNvPr>
          <p:cNvSpPr/>
          <p:nvPr/>
        </p:nvSpPr>
        <p:spPr>
          <a:xfrm>
            <a:off x="5731375" y="1265691"/>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5</a:t>
            </a:r>
          </a:p>
        </p:txBody>
      </p:sp>
      <p:sp>
        <p:nvSpPr>
          <p:cNvPr id="261" name="Ovaal 260">
            <a:extLst>
              <a:ext uri="{FF2B5EF4-FFF2-40B4-BE49-F238E27FC236}">
                <a16:creationId xmlns:a16="http://schemas.microsoft.com/office/drawing/2014/main" id="{601CA9D4-5CC3-4531-83B1-D0120F45D65E}"/>
              </a:ext>
            </a:extLst>
          </p:cNvPr>
          <p:cNvSpPr/>
          <p:nvPr/>
        </p:nvSpPr>
        <p:spPr>
          <a:xfrm>
            <a:off x="5741012" y="746553"/>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9</a:t>
            </a:r>
          </a:p>
        </p:txBody>
      </p:sp>
      <p:sp>
        <p:nvSpPr>
          <p:cNvPr id="262" name="Ovaal 261">
            <a:extLst>
              <a:ext uri="{FF2B5EF4-FFF2-40B4-BE49-F238E27FC236}">
                <a16:creationId xmlns:a16="http://schemas.microsoft.com/office/drawing/2014/main" id="{A7D867B5-6623-487F-BCCC-993C197B6256}"/>
              </a:ext>
            </a:extLst>
          </p:cNvPr>
          <p:cNvSpPr/>
          <p:nvPr/>
        </p:nvSpPr>
        <p:spPr>
          <a:xfrm>
            <a:off x="4012547" y="1413202"/>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FFFFFF"/>
                </a:solidFill>
                <a:latin typeface="Arial"/>
              </a:rPr>
              <a:t>7</a:t>
            </a:r>
          </a:p>
        </p:txBody>
      </p:sp>
      <p:sp>
        <p:nvSpPr>
          <p:cNvPr id="263" name="Ovaal 262">
            <a:extLst>
              <a:ext uri="{FF2B5EF4-FFF2-40B4-BE49-F238E27FC236}">
                <a16:creationId xmlns:a16="http://schemas.microsoft.com/office/drawing/2014/main" id="{2EE4E8E9-067A-4926-9827-ECD96D2229F2}"/>
              </a:ext>
            </a:extLst>
          </p:cNvPr>
          <p:cNvSpPr/>
          <p:nvPr/>
        </p:nvSpPr>
        <p:spPr>
          <a:xfrm>
            <a:off x="4006013" y="1263818"/>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6</a:t>
            </a:r>
          </a:p>
        </p:txBody>
      </p:sp>
      <p:cxnSp>
        <p:nvCxnSpPr>
          <p:cNvPr id="481" name="Rechte verbindingslijn 480">
            <a:extLst>
              <a:ext uri="{FF2B5EF4-FFF2-40B4-BE49-F238E27FC236}">
                <a16:creationId xmlns:a16="http://schemas.microsoft.com/office/drawing/2014/main" id="{B040E77B-AD77-40E0-B002-E004D8881D38}"/>
              </a:ext>
            </a:extLst>
          </p:cNvPr>
          <p:cNvCxnSpPr>
            <a:cxnSpLocks/>
          </p:cNvCxnSpPr>
          <p:nvPr/>
        </p:nvCxnSpPr>
        <p:spPr>
          <a:xfrm flipV="1">
            <a:off x="4604614" y="937747"/>
            <a:ext cx="8733" cy="157754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76" name="Rechte verbindingslijn 275">
            <a:extLst>
              <a:ext uri="{FF2B5EF4-FFF2-40B4-BE49-F238E27FC236}">
                <a16:creationId xmlns:a16="http://schemas.microsoft.com/office/drawing/2014/main" id="{A6AEBC70-ED08-43D6-9256-A151384DA05C}"/>
              </a:ext>
            </a:extLst>
          </p:cNvPr>
          <p:cNvCxnSpPr>
            <a:cxnSpLocks/>
          </p:cNvCxnSpPr>
          <p:nvPr/>
        </p:nvCxnSpPr>
        <p:spPr>
          <a:xfrm flipH="1" flipV="1">
            <a:off x="6494155" y="993038"/>
            <a:ext cx="133319" cy="113105"/>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58" name="Rechte verbindingslijn 457">
            <a:extLst>
              <a:ext uri="{FF2B5EF4-FFF2-40B4-BE49-F238E27FC236}">
                <a16:creationId xmlns:a16="http://schemas.microsoft.com/office/drawing/2014/main" id="{C2EAD412-B1FA-4EA5-802D-DED33D84F2C5}"/>
              </a:ext>
            </a:extLst>
          </p:cNvPr>
          <p:cNvCxnSpPr>
            <a:cxnSpLocks/>
            <a:stCxn id="328" idx="1"/>
            <a:endCxn id="330" idx="1"/>
          </p:cNvCxnSpPr>
          <p:nvPr/>
        </p:nvCxnSpPr>
        <p:spPr>
          <a:xfrm flipH="1">
            <a:off x="4771680" y="2762674"/>
            <a:ext cx="2366931" cy="50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84" name="Stroomdiagram: Scheidingslijn 283">
            <a:extLst>
              <a:ext uri="{FF2B5EF4-FFF2-40B4-BE49-F238E27FC236}">
                <a16:creationId xmlns:a16="http://schemas.microsoft.com/office/drawing/2014/main" id="{BBB3E4A3-2ED6-40FB-944C-BD6C4D18B40A}"/>
              </a:ext>
            </a:extLst>
          </p:cNvPr>
          <p:cNvSpPr/>
          <p:nvPr/>
        </p:nvSpPr>
        <p:spPr>
          <a:xfrm>
            <a:off x="7125597" y="2361096"/>
            <a:ext cx="647105" cy="162000"/>
          </a:xfrm>
          <a:prstGeom prst="flowChartTerminator">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288" name="Stroomdiagram: Scheidingslijn 287">
            <a:extLst>
              <a:ext uri="{FF2B5EF4-FFF2-40B4-BE49-F238E27FC236}">
                <a16:creationId xmlns:a16="http://schemas.microsoft.com/office/drawing/2014/main" id="{03F90CD9-05F9-484B-A719-1AAAD143EAFA}"/>
              </a:ext>
            </a:extLst>
          </p:cNvPr>
          <p:cNvSpPr/>
          <p:nvPr/>
        </p:nvSpPr>
        <p:spPr>
          <a:xfrm>
            <a:off x="7129318" y="2518604"/>
            <a:ext cx="647105"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326" name="Stroomdiagram: Scheidingslijn 325">
            <a:extLst>
              <a:ext uri="{FF2B5EF4-FFF2-40B4-BE49-F238E27FC236}">
                <a16:creationId xmlns:a16="http://schemas.microsoft.com/office/drawing/2014/main" id="{6AB60EA4-526E-45AB-B1A6-F8652F3D27EC}"/>
              </a:ext>
            </a:extLst>
          </p:cNvPr>
          <p:cNvSpPr/>
          <p:nvPr/>
        </p:nvSpPr>
        <p:spPr>
          <a:xfrm>
            <a:off x="3834950" y="2367481"/>
            <a:ext cx="661179" cy="154764"/>
          </a:xfrm>
          <a:prstGeom prst="flowChartTerminator">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327" name="Stroomdiagram: Scheidingslijn 326">
            <a:extLst>
              <a:ext uri="{FF2B5EF4-FFF2-40B4-BE49-F238E27FC236}">
                <a16:creationId xmlns:a16="http://schemas.microsoft.com/office/drawing/2014/main" id="{66987238-F5FD-4956-9346-C06AFD564136}"/>
              </a:ext>
            </a:extLst>
          </p:cNvPr>
          <p:cNvSpPr/>
          <p:nvPr/>
        </p:nvSpPr>
        <p:spPr>
          <a:xfrm>
            <a:off x="3841675" y="2531021"/>
            <a:ext cx="658820" cy="162000"/>
          </a:xfrm>
          <a:prstGeom prst="flowChartTerminator">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sp>
        <p:nvSpPr>
          <p:cNvPr id="328" name="Stroomdiagram: Scheidingslijn 327">
            <a:extLst>
              <a:ext uri="{FF2B5EF4-FFF2-40B4-BE49-F238E27FC236}">
                <a16:creationId xmlns:a16="http://schemas.microsoft.com/office/drawing/2014/main" id="{F2A2061F-8C75-4185-A6AC-8503FC777D86}"/>
              </a:ext>
            </a:extLst>
          </p:cNvPr>
          <p:cNvSpPr/>
          <p:nvPr/>
        </p:nvSpPr>
        <p:spPr>
          <a:xfrm>
            <a:off x="7138611" y="2681674"/>
            <a:ext cx="629349"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sp>
        <p:nvSpPr>
          <p:cNvPr id="329" name="Stroomdiagram: Scheidingslijn 328">
            <a:extLst>
              <a:ext uri="{FF2B5EF4-FFF2-40B4-BE49-F238E27FC236}">
                <a16:creationId xmlns:a16="http://schemas.microsoft.com/office/drawing/2014/main" id="{D3D67FD9-F993-45F7-8920-36821BA9C0F5}"/>
              </a:ext>
            </a:extLst>
          </p:cNvPr>
          <p:cNvSpPr/>
          <p:nvPr/>
        </p:nvSpPr>
        <p:spPr>
          <a:xfrm>
            <a:off x="3841674" y="2682319"/>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335" name="Rechte verbindingslijn 334">
            <a:extLst>
              <a:ext uri="{FF2B5EF4-FFF2-40B4-BE49-F238E27FC236}">
                <a16:creationId xmlns:a16="http://schemas.microsoft.com/office/drawing/2014/main" id="{96DA55E9-AFB1-4918-A813-9B660331CFFB}"/>
              </a:ext>
            </a:extLst>
          </p:cNvPr>
          <p:cNvCxnSpPr>
            <a:cxnSpLocks/>
            <a:stCxn id="278" idx="1"/>
            <a:endCxn id="273" idx="6"/>
          </p:cNvCxnSpPr>
          <p:nvPr/>
        </p:nvCxnSpPr>
        <p:spPr>
          <a:xfrm flipH="1" flipV="1">
            <a:off x="3151890" y="2279122"/>
            <a:ext cx="667336" cy="716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36" name="Rechte verbindingslijn 335">
            <a:extLst>
              <a:ext uri="{FF2B5EF4-FFF2-40B4-BE49-F238E27FC236}">
                <a16:creationId xmlns:a16="http://schemas.microsoft.com/office/drawing/2014/main" id="{8C779A1C-37D0-4DCC-969B-24BFEA14F485}"/>
              </a:ext>
            </a:extLst>
          </p:cNvPr>
          <p:cNvCxnSpPr>
            <a:cxnSpLocks/>
            <a:stCxn id="275" idx="1"/>
            <a:endCxn id="278" idx="3"/>
          </p:cNvCxnSpPr>
          <p:nvPr/>
        </p:nvCxnSpPr>
        <p:spPr>
          <a:xfrm flipH="1">
            <a:off x="4480405" y="2278243"/>
            <a:ext cx="2640450" cy="804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37" name="Rechte verbindingslijn 336">
            <a:extLst>
              <a:ext uri="{FF2B5EF4-FFF2-40B4-BE49-F238E27FC236}">
                <a16:creationId xmlns:a16="http://schemas.microsoft.com/office/drawing/2014/main" id="{F60686E7-555D-45D8-9B00-B731F5DB0282}"/>
              </a:ext>
            </a:extLst>
          </p:cNvPr>
          <p:cNvCxnSpPr>
            <a:cxnSpLocks/>
            <a:stCxn id="275" idx="3"/>
          </p:cNvCxnSpPr>
          <p:nvPr/>
        </p:nvCxnSpPr>
        <p:spPr>
          <a:xfrm flipV="1">
            <a:off x="7767959" y="2275275"/>
            <a:ext cx="911118" cy="2968"/>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2D2C17D8-FF6D-489F-BAAB-B58E116F74A2}"/>
              </a:ext>
            </a:extLst>
          </p:cNvPr>
          <p:cNvCxnSpPr>
            <a:cxnSpLocks/>
            <a:stCxn id="326" idx="1"/>
            <a:endCxn id="283" idx="6"/>
          </p:cNvCxnSpPr>
          <p:nvPr/>
        </p:nvCxnSpPr>
        <p:spPr>
          <a:xfrm flipH="1" flipV="1">
            <a:off x="3156632" y="2442096"/>
            <a:ext cx="678318" cy="2767"/>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90" name="Rechte verbindingslijn 389">
            <a:extLst>
              <a:ext uri="{FF2B5EF4-FFF2-40B4-BE49-F238E27FC236}">
                <a16:creationId xmlns:a16="http://schemas.microsoft.com/office/drawing/2014/main" id="{E873F416-002A-4607-A749-3EB3BD2613C1}"/>
              </a:ext>
            </a:extLst>
          </p:cNvPr>
          <p:cNvCxnSpPr>
            <a:cxnSpLocks/>
            <a:stCxn id="284" idx="1"/>
            <a:endCxn id="326" idx="3"/>
          </p:cNvCxnSpPr>
          <p:nvPr/>
        </p:nvCxnSpPr>
        <p:spPr>
          <a:xfrm flipH="1">
            <a:off x="4496130" y="2442096"/>
            <a:ext cx="2629468" cy="2767"/>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393" name="Rechte verbindingslijn 392">
            <a:extLst>
              <a:ext uri="{FF2B5EF4-FFF2-40B4-BE49-F238E27FC236}">
                <a16:creationId xmlns:a16="http://schemas.microsoft.com/office/drawing/2014/main" id="{7D512110-CCCB-4F99-9943-9C744940B1F4}"/>
              </a:ext>
            </a:extLst>
          </p:cNvPr>
          <p:cNvCxnSpPr>
            <a:cxnSpLocks/>
            <a:stCxn id="284" idx="3"/>
          </p:cNvCxnSpPr>
          <p:nvPr/>
        </p:nvCxnSpPr>
        <p:spPr>
          <a:xfrm flipV="1">
            <a:off x="7772702" y="2434503"/>
            <a:ext cx="874528" cy="7594"/>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15" name="Rechte verbindingslijn 414">
            <a:extLst>
              <a:ext uri="{FF2B5EF4-FFF2-40B4-BE49-F238E27FC236}">
                <a16:creationId xmlns:a16="http://schemas.microsoft.com/office/drawing/2014/main" id="{16C46455-8178-4CB1-A82F-55039808BE64}"/>
              </a:ext>
            </a:extLst>
          </p:cNvPr>
          <p:cNvCxnSpPr>
            <a:cxnSpLocks/>
            <a:stCxn id="287" idx="6"/>
            <a:endCxn id="289" idx="1"/>
          </p:cNvCxnSpPr>
          <p:nvPr/>
        </p:nvCxnSpPr>
        <p:spPr>
          <a:xfrm flipV="1">
            <a:off x="3160354" y="2605636"/>
            <a:ext cx="648780" cy="297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8" name="Rechte verbindingslijn 417">
            <a:extLst>
              <a:ext uri="{FF2B5EF4-FFF2-40B4-BE49-F238E27FC236}">
                <a16:creationId xmlns:a16="http://schemas.microsoft.com/office/drawing/2014/main" id="{0E699E33-B5EE-4F8B-95C0-F6461E98457E}"/>
              </a:ext>
            </a:extLst>
          </p:cNvPr>
          <p:cNvCxnSpPr>
            <a:cxnSpLocks/>
            <a:stCxn id="327" idx="3"/>
            <a:endCxn id="288" idx="1"/>
          </p:cNvCxnSpPr>
          <p:nvPr/>
        </p:nvCxnSpPr>
        <p:spPr>
          <a:xfrm flipV="1">
            <a:off x="4500495" y="2599604"/>
            <a:ext cx="2628824" cy="1241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39" name="Stroomdiagram: Scheidingslijn 438">
            <a:extLst>
              <a:ext uri="{FF2B5EF4-FFF2-40B4-BE49-F238E27FC236}">
                <a16:creationId xmlns:a16="http://schemas.microsoft.com/office/drawing/2014/main" id="{E4E18B19-10AB-4848-BF0B-FE0FE4D1F39E}"/>
              </a:ext>
            </a:extLst>
          </p:cNvPr>
          <p:cNvSpPr/>
          <p:nvPr/>
        </p:nvSpPr>
        <p:spPr>
          <a:xfrm rot="16200000">
            <a:off x="5977288" y="2415196"/>
            <a:ext cx="647105" cy="162000"/>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nl-NL" sz="750">
              <a:solidFill>
                <a:srgbClr val="FFFFFF"/>
              </a:solidFill>
              <a:latin typeface="Arial"/>
            </a:endParaRPr>
          </a:p>
        </p:txBody>
      </p:sp>
      <p:cxnSp>
        <p:nvCxnSpPr>
          <p:cNvPr id="452" name="Rechte verbindingslijn 451">
            <a:extLst>
              <a:ext uri="{FF2B5EF4-FFF2-40B4-BE49-F238E27FC236}">
                <a16:creationId xmlns:a16="http://schemas.microsoft.com/office/drawing/2014/main" id="{C0971026-250F-4D9E-91E9-0E8F96087ADC}"/>
              </a:ext>
            </a:extLst>
          </p:cNvPr>
          <p:cNvCxnSpPr>
            <a:cxnSpLocks/>
            <a:stCxn id="294" idx="1"/>
            <a:endCxn id="298" idx="6"/>
          </p:cNvCxnSpPr>
          <p:nvPr/>
        </p:nvCxnSpPr>
        <p:spPr>
          <a:xfrm flipH="1">
            <a:off x="3160354" y="2756933"/>
            <a:ext cx="648780" cy="1070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55" name="Rechte verbindingslijn 454">
            <a:extLst>
              <a:ext uri="{FF2B5EF4-FFF2-40B4-BE49-F238E27FC236}">
                <a16:creationId xmlns:a16="http://schemas.microsoft.com/office/drawing/2014/main" id="{AD602C35-5EA6-4654-A6AE-6E7464A462FF}"/>
              </a:ext>
            </a:extLst>
          </p:cNvPr>
          <p:cNvCxnSpPr>
            <a:cxnSpLocks/>
            <a:stCxn id="300" idx="1"/>
            <a:endCxn id="329" idx="3"/>
          </p:cNvCxnSpPr>
          <p:nvPr/>
        </p:nvCxnSpPr>
        <p:spPr>
          <a:xfrm flipH="1">
            <a:off x="4488778" y="2756933"/>
            <a:ext cx="1207793" cy="638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85" name="Rechte verbindingslijn 484">
            <a:extLst>
              <a:ext uri="{FF2B5EF4-FFF2-40B4-BE49-F238E27FC236}">
                <a16:creationId xmlns:a16="http://schemas.microsoft.com/office/drawing/2014/main" id="{58D99FCE-5E9C-4799-9791-A2234B7FB70E}"/>
              </a:ext>
            </a:extLst>
          </p:cNvPr>
          <p:cNvCxnSpPr>
            <a:cxnSpLocks/>
            <a:endCxn id="327" idx="3"/>
          </p:cNvCxnSpPr>
          <p:nvPr/>
        </p:nvCxnSpPr>
        <p:spPr>
          <a:xfrm flipH="1">
            <a:off x="4500494" y="2498725"/>
            <a:ext cx="105011" cy="11329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40" name="Rechte verbindingslijn 339">
            <a:extLst>
              <a:ext uri="{FF2B5EF4-FFF2-40B4-BE49-F238E27FC236}">
                <a16:creationId xmlns:a16="http://schemas.microsoft.com/office/drawing/2014/main" id="{966A9137-DFBF-40BA-AC7D-6EB23344C9C4}"/>
              </a:ext>
            </a:extLst>
          </p:cNvPr>
          <p:cNvCxnSpPr>
            <a:cxnSpLocks/>
            <a:stCxn id="328" idx="3"/>
          </p:cNvCxnSpPr>
          <p:nvPr/>
        </p:nvCxnSpPr>
        <p:spPr>
          <a:xfrm flipV="1">
            <a:off x="7767960" y="2761604"/>
            <a:ext cx="282562" cy="10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8" name="Rechte verbindingslijn 347">
            <a:extLst>
              <a:ext uri="{FF2B5EF4-FFF2-40B4-BE49-F238E27FC236}">
                <a16:creationId xmlns:a16="http://schemas.microsoft.com/office/drawing/2014/main" id="{4E4E741D-6406-4CD3-9450-72594CCFF620}"/>
              </a:ext>
            </a:extLst>
          </p:cNvPr>
          <p:cNvCxnSpPr>
            <a:cxnSpLocks/>
            <a:stCxn id="263" idx="6"/>
            <a:endCxn id="245" idx="2"/>
          </p:cNvCxnSpPr>
          <p:nvPr/>
        </p:nvCxnSpPr>
        <p:spPr>
          <a:xfrm>
            <a:off x="4168013" y="1344819"/>
            <a:ext cx="1563362" cy="187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230" name="Rechte verbindingslijn 229">
            <a:extLst>
              <a:ext uri="{FF2B5EF4-FFF2-40B4-BE49-F238E27FC236}">
                <a16:creationId xmlns:a16="http://schemas.microsoft.com/office/drawing/2014/main" id="{EBB9BAAE-3A7D-41B9-92DB-EC0FE32E5086}"/>
              </a:ext>
            </a:extLst>
          </p:cNvPr>
          <p:cNvCxnSpPr>
            <a:cxnSpLocks/>
            <a:endCxn id="210" idx="0"/>
          </p:cNvCxnSpPr>
          <p:nvPr/>
        </p:nvCxnSpPr>
        <p:spPr>
          <a:xfrm>
            <a:off x="6622867" y="1092042"/>
            <a:ext cx="9461" cy="2783626"/>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69" name="Rechte verbindingslijn 468">
            <a:extLst>
              <a:ext uri="{FF2B5EF4-FFF2-40B4-BE49-F238E27FC236}">
                <a16:creationId xmlns:a16="http://schemas.microsoft.com/office/drawing/2014/main" id="{738E1BBB-6AE5-4374-8146-314447FE519A}"/>
              </a:ext>
            </a:extLst>
          </p:cNvPr>
          <p:cNvCxnSpPr>
            <a:cxnSpLocks/>
            <a:stCxn id="439" idx="3"/>
          </p:cNvCxnSpPr>
          <p:nvPr/>
        </p:nvCxnSpPr>
        <p:spPr>
          <a:xfrm flipV="1">
            <a:off x="6300841" y="758101"/>
            <a:ext cx="4476" cy="1414543"/>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0" name="Ovaal 349">
            <a:extLst>
              <a:ext uri="{FF2B5EF4-FFF2-40B4-BE49-F238E27FC236}">
                <a16:creationId xmlns:a16="http://schemas.microsoft.com/office/drawing/2014/main" id="{BAE27B81-7B92-454E-A15A-E344AF5B3623}"/>
              </a:ext>
            </a:extLst>
          </p:cNvPr>
          <p:cNvSpPr/>
          <p:nvPr/>
        </p:nvSpPr>
        <p:spPr>
          <a:xfrm>
            <a:off x="5741012" y="912038"/>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355" name="Rechte verbindingslijn 354">
            <a:extLst>
              <a:ext uri="{FF2B5EF4-FFF2-40B4-BE49-F238E27FC236}">
                <a16:creationId xmlns:a16="http://schemas.microsoft.com/office/drawing/2014/main" id="{CB3A7096-6AB4-44A1-91FA-2DD038BE4FB2}"/>
              </a:ext>
            </a:extLst>
          </p:cNvPr>
          <p:cNvCxnSpPr>
            <a:cxnSpLocks/>
            <a:stCxn id="350" idx="2"/>
            <a:endCxn id="383" idx="6"/>
          </p:cNvCxnSpPr>
          <p:nvPr/>
        </p:nvCxnSpPr>
        <p:spPr>
          <a:xfrm flipH="1" flipV="1">
            <a:off x="4173879" y="988219"/>
            <a:ext cx="1567133" cy="4819"/>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6" name="Rechte verbindingslijn 355">
            <a:extLst>
              <a:ext uri="{FF2B5EF4-FFF2-40B4-BE49-F238E27FC236}">
                <a16:creationId xmlns:a16="http://schemas.microsoft.com/office/drawing/2014/main" id="{4435440A-E5F2-4F08-9E71-CBB80955535E}"/>
              </a:ext>
            </a:extLst>
          </p:cNvPr>
          <p:cNvCxnSpPr>
            <a:cxnSpLocks/>
            <a:stCxn id="192" idx="2"/>
            <a:endCxn id="350" idx="6"/>
          </p:cNvCxnSpPr>
          <p:nvPr/>
        </p:nvCxnSpPr>
        <p:spPr>
          <a:xfrm flipH="1">
            <a:off x="5903012" y="987525"/>
            <a:ext cx="1126100" cy="5513"/>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51" name="Ovaal 250">
            <a:extLst>
              <a:ext uri="{FF2B5EF4-FFF2-40B4-BE49-F238E27FC236}">
                <a16:creationId xmlns:a16="http://schemas.microsoft.com/office/drawing/2014/main" id="{602ED619-66CC-4F63-A107-DEA6730523D8}"/>
              </a:ext>
            </a:extLst>
          </p:cNvPr>
          <p:cNvSpPr/>
          <p:nvPr/>
        </p:nvSpPr>
        <p:spPr>
          <a:xfrm>
            <a:off x="2564976" y="1478022"/>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cxnSp>
        <p:nvCxnSpPr>
          <p:cNvPr id="252" name="Rechte verbindingslijn 251">
            <a:extLst>
              <a:ext uri="{FF2B5EF4-FFF2-40B4-BE49-F238E27FC236}">
                <a16:creationId xmlns:a16="http://schemas.microsoft.com/office/drawing/2014/main" id="{2A8F1C2B-FC82-4324-834B-53B6F82FA1F0}"/>
              </a:ext>
            </a:extLst>
          </p:cNvPr>
          <p:cNvCxnSpPr>
            <a:cxnSpLocks/>
            <a:stCxn id="258" idx="4"/>
          </p:cNvCxnSpPr>
          <p:nvPr/>
        </p:nvCxnSpPr>
        <p:spPr>
          <a:xfrm flipH="1">
            <a:off x="2642028" y="2178577"/>
            <a:ext cx="3949" cy="688421"/>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55" name="Rechte verbindingslijn 254">
            <a:extLst>
              <a:ext uri="{FF2B5EF4-FFF2-40B4-BE49-F238E27FC236}">
                <a16:creationId xmlns:a16="http://schemas.microsoft.com/office/drawing/2014/main" id="{A94B90E0-FD7D-4975-9A64-0E01AA1F389E}"/>
              </a:ext>
            </a:extLst>
          </p:cNvPr>
          <p:cNvCxnSpPr>
            <a:cxnSpLocks/>
            <a:endCxn id="251" idx="7"/>
          </p:cNvCxnSpPr>
          <p:nvPr/>
        </p:nvCxnSpPr>
        <p:spPr>
          <a:xfrm flipH="1">
            <a:off x="2703252" y="993037"/>
            <a:ext cx="599247" cy="508709"/>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C7A48938-0E1A-472C-A91B-3EFB21B87889}"/>
              </a:ext>
            </a:extLst>
          </p:cNvPr>
          <p:cNvCxnSpPr>
            <a:cxnSpLocks/>
            <a:stCxn id="383" idx="2"/>
          </p:cNvCxnSpPr>
          <p:nvPr/>
        </p:nvCxnSpPr>
        <p:spPr>
          <a:xfrm flipH="1">
            <a:off x="3302499" y="988219"/>
            <a:ext cx="709380" cy="1892"/>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58" name="Ovaal 257">
            <a:extLst>
              <a:ext uri="{FF2B5EF4-FFF2-40B4-BE49-F238E27FC236}">
                <a16:creationId xmlns:a16="http://schemas.microsoft.com/office/drawing/2014/main" id="{04D2E7C5-2336-4525-8BF9-29923D218AB7}"/>
              </a:ext>
            </a:extLst>
          </p:cNvPr>
          <p:cNvSpPr/>
          <p:nvPr/>
        </p:nvSpPr>
        <p:spPr>
          <a:xfrm>
            <a:off x="2564976" y="2016577"/>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265" name="Rechte verbindingslijn 264">
            <a:extLst>
              <a:ext uri="{FF2B5EF4-FFF2-40B4-BE49-F238E27FC236}">
                <a16:creationId xmlns:a16="http://schemas.microsoft.com/office/drawing/2014/main" id="{BF7E5EB0-2D69-43AB-B2B2-DA6988B93A0B}"/>
              </a:ext>
            </a:extLst>
          </p:cNvPr>
          <p:cNvCxnSpPr>
            <a:cxnSpLocks/>
            <a:stCxn id="251" idx="4"/>
            <a:endCxn id="258" idx="0"/>
          </p:cNvCxnSpPr>
          <p:nvPr/>
        </p:nvCxnSpPr>
        <p:spPr>
          <a:xfrm>
            <a:off x="2645976" y="1640022"/>
            <a:ext cx="0" cy="376555"/>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30" name="Stroomdiagram: Scheidingslijn 329">
            <a:extLst>
              <a:ext uri="{FF2B5EF4-FFF2-40B4-BE49-F238E27FC236}">
                <a16:creationId xmlns:a16="http://schemas.microsoft.com/office/drawing/2014/main" id="{FBB16854-88A3-4542-A341-C1A4E3B5E53D}"/>
              </a:ext>
            </a:extLst>
          </p:cNvPr>
          <p:cNvSpPr/>
          <p:nvPr/>
        </p:nvSpPr>
        <p:spPr>
          <a:xfrm>
            <a:off x="4771680" y="2678361"/>
            <a:ext cx="1604536" cy="169626"/>
          </a:xfrm>
          <a:prstGeom prst="flowChartTermina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sp>
        <p:nvSpPr>
          <p:cNvPr id="249" name="Ovaal 248">
            <a:extLst>
              <a:ext uri="{FF2B5EF4-FFF2-40B4-BE49-F238E27FC236}">
                <a16:creationId xmlns:a16="http://schemas.microsoft.com/office/drawing/2014/main" id="{627F3481-9594-41DD-AF4D-09BA05211623}"/>
              </a:ext>
            </a:extLst>
          </p:cNvPr>
          <p:cNvSpPr/>
          <p:nvPr/>
        </p:nvSpPr>
        <p:spPr>
          <a:xfrm>
            <a:off x="8047965" y="593957"/>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1</a:t>
            </a:r>
          </a:p>
        </p:txBody>
      </p:sp>
      <p:cxnSp>
        <p:nvCxnSpPr>
          <p:cNvPr id="256" name="Rechte verbindingslijn 255">
            <a:extLst>
              <a:ext uri="{FF2B5EF4-FFF2-40B4-BE49-F238E27FC236}">
                <a16:creationId xmlns:a16="http://schemas.microsoft.com/office/drawing/2014/main" id="{F33E26AD-9694-4954-8924-91D50A9AF873}"/>
              </a:ext>
            </a:extLst>
          </p:cNvPr>
          <p:cNvCxnSpPr>
            <a:cxnSpLocks/>
            <a:stCxn id="254" idx="6"/>
            <a:endCxn id="249" idx="2"/>
          </p:cNvCxnSpPr>
          <p:nvPr/>
        </p:nvCxnSpPr>
        <p:spPr>
          <a:xfrm flipV="1">
            <a:off x="7200675" y="674957"/>
            <a:ext cx="847290" cy="196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60" name="Rechte verbindingslijn 359">
            <a:extLst>
              <a:ext uri="{FF2B5EF4-FFF2-40B4-BE49-F238E27FC236}">
                <a16:creationId xmlns:a16="http://schemas.microsoft.com/office/drawing/2014/main" id="{9D1AA3D3-53D4-4C3E-A18A-D7631A58DED3}"/>
              </a:ext>
            </a:extLst>
          </p:cNvPr>
          <p:cNvCxnSpPr>
            <a:cxnSpLocks/>
            <a:stCxn id="318" idx="5"/>
          </p:cNvCxnSpPr>
          <p:nvPr/>
        </p:nvCxnSpPr>
        <p:spPr>
          <a:xfrm>
            <a:off x="1516737" y="4387768"/>
            <a:ext cx="67704" cy="5587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62" name="Rechte verbindingslijn 361">
            <a:extLst>
              <a:ext uri="{FF2B5EF4-FFF2-40B4-BE49-F238E27FC236}">
                <a16:creationId xmlns:a16="http://schemas.microsoft.com/office/drawing/2014/main" id="{2F1FEF5E-E6D5-4119-84F7-A89200AE6E59}"/>
              </a:ext>
            </a:extLst>
          </p:cNvPr>
          <p:cNvCxnSpPr>
            <a:cxnSpLocks/>
          </p:cNvCxnSpPr>
          <p:nvPr/>
        </p:nvCxnSpPr>
        <p:spPr>
          <a:xfrm flipV="1">
            <a:off x="1584441" y="4434876"/>
            <a:ext cx="250974" cy="3306"/>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64" name="Rechte verbindingslijn 363">
            <a:extLst>
              <a:ext uri="{FF2B5EF4-FFF2-40B4-BE49-F238E27FC236}">
                <a16:creationId xmlns:a16="http://schemas.microsoft.com/office/drawing/2014/main" id="{A8128268-64D1-4025-8E94-1735880912DF}"/>
              </a:ext>
            </a:extLst>
          </p:cNvPr>
          <p:cNvCxnSpPr>
            <a:cxnSpLocks/>
          </p:cNvCxnSpPr>
          <p:nvPr/>
        </p:nvCxnSpPr>
        <p:spPr>
          <a:xfrm flipV="1">
            <a:off x="1815264" y="4353598"/>
            <a:ext cx="127966" cy="81279"/>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68" name="Rechte verbindingslijn 367">
            <a:extLst>
              <a:ext uri="{FF2B5EF4-FFF2-40B4-BE49-F238E27FC236}">
                <a16:creationId xmlns:a16="http://schemas.microsoft.com/office/drawing/2014/main" id="{D40361F5-2D2B-4972-9DDC-0B7FD9464867}"/>
              </a:ext>
            </a:extLst>
          </p:cNvPr>
          <p:cNvCxnSpPr>
            <a:cxnSpLocks/>
          </p:cNvCxnSpPr>
          <p:nvPr/>
        </p:nvCxnSpPr>
        <p:spPr>
          <a:xfrm flipH="1" flipV="1">
            <a:off x="8654996" y="3522346"/>
            <a:ext cx="1994" cy="533453"/>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69" name="Rechte verbindingslijn 368">
            <a:extLst>
              <a:ext uri="{FF2B5EF4-FFF2-40B4-BE49-F238E27FC236}">
                <a16:creationId xmlns:a16="http://schemas.microsoft.com/office/drawing/2014/main" id="{E7054219-A515-45F7-95AA-7EC6AA310FB2}"/>
              </a:ext>
            </a:extLst>
          </p:cNvPr>
          <p:cNvCxnSpPr>
            <a:cxnSpLocks/>
          </p:cNvCxnSpPr>
          <p:nvPr/>
        </p:nvCxnSpPr>
        <p:spPr>
          <a:xfrm flipV="1">
            <a:off x="8454769" y="4059768"/>
            <a:ext cx="190544" cy="137278"/>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70" name="Rechte verbindingslijn 369">
            <a:extLst>
              <a:ext uri="{FF2B5EF4-FFF2-40B4-BE49-F238E27FC236}">
                <a16:creationId xmlns:a16="http://schemas.microsoft.com/office/drawing/2014/main" id="{2D2C3F4E-50BE-478F-B2C8-66112AF16F1C}"/>
              </a:ext>
            </a:extLst>
          </p:cNvPr>
          <p:cNvCxnSpPr>
            <a:cxnSpLocks/>
          </p:cNvCxnSpPr>
          <p:nvPr/>
        </p:nvCxnSpPr>
        <p:spPr>
          <a:xfrm>
            <a:off x="8235453" y="4193661"/>
            <a:ext cx="229330" cy="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371" name="Titel 1">
            <a:extLst>
              <a:ext uri="{FF2B5EF4-FFF2-40B4-BE49-F238E27FC236}">
                <a16:creationId xmlns:a16="http://schemas.microsoft.com/office/drawing/2014/main" id="{AC996B3B-28A9-4E54-9775-D21523838F56}"/>
              </a:ext>
            </a:extLst>
          </p:cNvPr>
          <p:cNvSpPr txBox="1">
            <a:spLocks/>
          </p:cNvSpPr>
          <p:nvPr/>
        </p:nvSpPr>
        <p:spPr>
          <a:xfrm>
            <a:off x="537770" y="16937"/>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a:t>
            </a:r>
            <a:r>
              <a:rPr lang="nl-NL" sz="2100" err="1">
                <a:solidFill>
                  <a:srgbClr val="821E7D"/>
                </a:solidFill>
                <a:latin typeface="Microsoft JhengHei Light"/>
              </a:rPr>
              <a:t>waardestroom</a:t>
            </a:r>
            <a:endParaRPr lang="nl-NL" sz="2100">
              <a:solidFill>
                <a:srgbClr val="821E7D"/>
              </a:solidFill>
              <a:latin typeface="Microsoft JhengHei Light"/>
            </a:endParaRPr>
          </a:p>
        </p:txBody>
      </p:sp>
      <p:sp>
        <p:nvSpPr>
          <p:cNvPr id="372" name="Tijdelijke aanduiding voor tekst 2">
            <a:extLst>
              <a:ext uri="{FF2B5EF4-FFF2-40B4-BE49-F238E27FC236}">
                <a16:creationId xmlns:a16="http://schemas.microsoft.com/office/drawing/2014/main" id="{E0F0E499-4EAD-49EE-B824-29DEA7768CD2}"/>
              </a:ext>
            </a:extLst>
          </p:cNvPr>
          <p:cNvSpPr txBox="1">
            <a:spLocks/>
          </p:cNvSpPr>
          <p:nvPr/>
        </p:nvSpPr>
        <p:spPr>
          <a:xfrm>
            <a:off x="515095" y="25312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en-US" sz="1500" err="1">
                <a:solidFill>
                  <a:srgbClr val="48AED0"/>
                </a:solidFill>
                <a:latin typeface="Microsoft JhengHei Light" panose="020B0304030504040204" pitchFamily="34" charset="-120"/>
                <a:ea typeface="Microsoft JhengHei Light" panose="020B0304030504040204" pitchFamily="34" charset="-120"/>
                <a:cs typeface="Calibri Light"/>
              </a:rPr>
              <a:t>Totaal</a:t>
            </a:r>
            <a:r>
              <a:rPr lang="en-US" sz="1500">
                <a:solidFill>
                  <a:srgbClr val="48AED0"/>
                </a:solidFill>
                <a:latin typeface="Microsoft JhengHei Light" panose="020B0304030504040204" pitchFamily="34" charset="-120"/>
                <a:ea typeface="Microsoft JhengHei Light" panose="020B0304030504040204" pitchFamily="34" charset="-120"/>
                <a:cs typeface="Calibri Light"/>
              </a:rPr>
              <a:t> </a:t>
            </a:r>
            <a:r>
              <a:rPr lang="en-US" sz="1500" err="1">
                <a:solidFill>
                  <a:srgbClr val="48AED0"/>
                </a:solidFill>
                <a:latin typeface="Microsoft JhengHei Light" panose="020B0304030504040204" pitchFamily="34" charset="-120"/>
                <a:ea typeface="Microsoft JhengHei Light" panose="020B0304030504040204" pitchFamily="34" charset="-120"/>
                <a:cs typeface="Calibri Light"/>
              </a:rPr>
              <a:t>overzicht</a:t>
            </a:r>
            <a:r>
              <a:rPr lang="en-US" sz="1500">
                <a:solidFill>
                  <a:srgbClr val="48AED0"/>
                </a:solidFill>
                <a:latin typeface="Microsoft JhengHei Light" panose="020B0304030504040204" pitchFamily="34" charset="-120"/>
                <a:ea typeface="Microsoft JhengHei Light" panose="020B0304030504040204" pitchFamily="34" charset="-120"/>
                <a:cs typeface="Calibri Light"/>
              </a:rPr>
              <a:t> </a:t>
            </a:r>
            <a:endParaRPr lang="nl-NL" sz="1500">
              <a:solidFill>
                <a:srgbClr val="48AED0"/>
              </a:solidFill>
              <a:latin typeface="Microsoft JhengHei Light" panose="020B0304030504040204" pitchFamily="34" charset="-120"/>
              <a:ea typeface="Microsoft JhengHei Light" panose="020B0304030504040204" pitchFamily="34" charset="-120"/>
            </a:endParaRPr>
          </a:p>
        </p:txBody>
      </p:sp>
      <p:cxnSp>
        <p:nvCxnSpPr>
          <p:cNvPr id="380" name="Rechte verbindingslijn 379">
            <a:extLst>
              <a:ext uri="{FF2B5EF4-FFF2-40B4-BE49-F238E27FC236}">
                <a16:creationId xmlns:a16="http://schemas.microsoft.com/office/drawing/2014/main" id="{885E2132-A87A-421F-8B41-7C6FCC667681}"/>
              </a:ext>
            </a:extLst>
          </p:cNvPr>
          <p:cNvCxnSpPr>
            <a:cxnSpLocks/>
          </p:cNvCxnSpPr>
          <p:nvPr/>
        </p:nvCxnSpPr>
        <p:spPr>
          <a:xfrm>
            <a:off x="4429419" y="747449"/>
            <a:ext cx="191275" cy="19764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83" name="Ovaal 382">
            <a:extLst>
              <a:ext uri="{FF2B5EF4-FFF2-40B4-BE49-F238E27FC236}">
                <a16:creationId xmlns:a16="http://schemas.microsoft.com/office/drawing/2014/main" id="{BE93235C-EDFF-4AFF-AE05-4A17DA4FEE83}"/>
              </a:ext>
            </a:extLst>
          </p:cNvPr>
          <p:cNvSpPr/>
          <p:nvPr/>
        </p:nvSpPr>
        <p:spPr>
          <a:xfrm>
            <a:off x="4011879" y="907219"/>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3</a:t>
            </a:r>
          </a:p>
        </p:txBody>
      </p:sp>
      <p:sp>
        <p:nvSpPr>
          <p:cNvPr id="254" name="Ovaal 253">
            <a:extLst>
              <a:ext uri="{FF2B5EF4-FFF2-40B4-BE49-F238E27FC236}">
                <a16:creationId xmlns:a16="http://schemas.microsoft.com/office/drawing/2014/main" id="{01EACECF-0406-4CA7-95F2-B68BD7C5D858}"/>
              </a:ext>
            </a:extLst>
          </p:cNvPr>
          <p:cNvSpPr/>
          <p:nvPr/>
        </p:nvSpPr>
        <p:spPr>
          <a:xfrm>
            <a:off x="7038675" y="595919"/>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2</a:t>
            </a:r>
          </a:p>
        </p:txBody>
      </p:sp>
      <p:cxnSp>
        <p:nvCxnSpPr>
          <p:cNvPr id="385" name="Rechte verbindingslijn 384">
            <a:extLst>
              <a:ext uri="{FF2B5EF4-FFF2-40B4-BE49-F238E27FC236}">
                <a16:creationId xmlns:a16="http://schemas.microsoft.com/office/drawing/2014/main" id="{FAC3A380-408C-4226-A3C8-DE09D393F986}"/>
              </a:ext>
            </a:extLst>
          </p:cNvPr>
          <p:cNvCxnSpPr>
            <a:cxnSpLocks/>
          </p:cNvCxnSpPr>
          <p:nvPr/>
        </p:nvCxnSpPr>
        <p:spPr>
          <a:xfrm flipH="1">
            <a:off x="1149600" y="654580"/>
            <a:ext cx="1207993" cy="848912"/>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25" name="Rechte verbindingslijn 324">
            <a:extLst>
              <a:ext uri="{FF2B5EF4-FFF2-40B4-BE49-F238E27FC236}">
                <a16:creationId xmlns:a16="http://schemas.microsoft.com/office/drawing/2014/main" id="{F72FEDB2-473C-4AF2-BA9D-1DD729BC34F6}"/>
              </a:ext>
            </a:extLst>
          </p:cNvPr>
          <p:cNvCxnSpPr>
            <a:cxnSpLocks/>
            <a:stCxn id="261" idx="6"/>
            <a:endCxn id="272" idx="2"/>
          </p:cNvCxnSpPr>
          <p:nvPr/>
        </p:nvCxnSpPr>
        <p:spPr>
          <a:xfrm flipV="1">
            <a:off x="5903012" y="821444"/>
            <a:ext cx="1132758" cy="6109"/>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660" name="Rechte verbindingslijn 659">
            <a:extLst>
              <a:ext uri="{FF2B5EF4-FFF2-40B4-BE49-F238E27FC236}">
                <a16:creationId xmlns:a16="http://schemas.microsoft.com/office/drawing/2014/main" id="{11AD6668-1148-4E5F-8EED-3730BCB07E71}"/>
              </a:ext>
            </a:extLst>
          </p:cNvPr>
          <p:cNvCxnSpPr>
            <a:cxnSpLocks/>
          </p:cNvCxnSpPr>
          <p:nvPr/>
        </p:nvCxnSpPr>
        <p:spPr>
          <a:xfrm flipH="1">
            <a:off x="5893375" y="1342484"/>
            <a:ext cx="2556777" cy="4208"/>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sp>
        <p:nvSpPr>
          <p:cNvPr id="285" name="Ovaal 284">
            <a:extLst>
              <a:ext uri="{FF2B5EF4-FFF2-40B4-BE49-F238E27FC236}">
                <a16:creationId xmlns:a16="http://schemas.microsoft.com/office/drawing/2014/main" id="{9C981C8C-30B8-482F-A30A-C01BA2730006}"/>
              </a:ext>
            </a:extLst>
          </p:cNvPr>
          <p:cNvSpPr/>
          <p:nvPr/>
        </p:nvSpPr>
        <p:spPr>
          <a:xfrm>
            <a:off x="8046242" y="439730"/>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1</a:t>
            </a:r>
          </a:p>
        </p:txBody>
      </p:sp>
      <p:sp>
        <p:nvSpPr>
          <p:cNvPr id="316" name="Ovaal 315">
            <a:extLst>
              <a:ext uri="{FF2B5EF4-FFF2-40B4-BE49-F238E27FC236}">
                <a16:creationId xmlns:a16="http://schemas.microsoft.com/office/drawing/2014/main" id="{7E444BA7-6F57-4929-A0C8-6C632161FD1A}"/>
              </a:ext>
            </a:extLst>
          </p:cNvPr>
          <p:cNvSpPr/>
          <p:nvPr/>
        </p:nvSpPr>
        <p:spPr>
          <a:xfrm>
            <a:off x="7036039" y="439782"/>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317" name="Ovaal 316">
            <a:extLst>
              <a:ext uri="{FF2B5EF4-FFF2-40B4-BE49-F238E27FC236}">
                <a16:creationId xmlns:a16="http://schemas.microsoft.com/office/drawing/2014/main" id="{6D9504D1-3FC3-4A26-89E6-AAA002DA7AC8}"/>
              </a:ext>
            </a:extLst>
          </p:cNvPr>
          <p:cNvSpPr/>
          <p:nvPr/>
        </p:nvSpPr>
        <p:spPr>
          <a:xfrm>
            <a:off x="5358558" y="1144754"/>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346" name="Rechte verbindingslijn 345">
            <a:extLst>
              <a:ext uri="{FF2B5EF4-FFF2-40B4-BE49-F238E27FC236}">
                <a16:creationId xmlns:a16="http://schemas.microsoft.com/office/drawing/2014/main" id="{727410D2-0986-4327-BA2A-F4A3436E11DE}"/>
              </a:ext>
            </a:extLst>
          </p:cNvPr>
          <p:cNvCxnSpPr>
            <a:cxnSpLocks/>
          </p:cNvCxnSpPr>
          <p:nvPr/>
        </p:nvCxnSpPr>
        <p:spPr>
          <a:xfrm flipH="1">
            <a:off x="4490597" y="3119386"/>
            <a:ext cx="172806" cy="13340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82" name="Rechte verbindingslijn 381">
            <a:extLst>
              <a:ext uri="{FF2B5EF4-FFF2-40B4-BE49-F238E27FC236}">
                <a16:creationId xmlns:a16="http://schemas.microsoft.com/office/drawing/2014/main" id="{C2E6EE09-8285-45AE-96F1-1D7F2819E3DA}"/>
              </a:ext>
            </a:extLst>
          </p:cNvPr>
          <p:cNvCxnSpPr>
            <a:cxnSpLocks/>
          </p:cNvCxnSpPr>
          <p:nvPr/>
        </p:nvCxnSpPr>
        <p:spPr>
          <a:xfrm flipV="1">
            <a:off x="4672985" y="1687633"/>
            <a:ext cx="12899" cy="143310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89" name="Rechte verbindingslijn 388">
            <a:extLst>
              <a:ext uri="{FF2B5EF4-FFF2-40B4-BE49-F238E27FC236}">
                <a16:creationId xmlns:a16="http://schemas.microsoft.com/office/drawing/2014/main" id="{A58032FE-102C-47C9-86DE-A44325534BEC}"/>
              </a:ext>
            </a:extLst>
          </p:cNvPr>
          <p:cNvCxnSpPr>
            <a:cxnSpLocks/>
          </p:cNvCxnSpPr>
          <p:nvPr/>
        </p:nvCxnSpPr>
        <p:spPr>
          <a:xfrm flipH="1">
            <a:off x="4676186" y="1214767"/>
            <a:ext cx="432310" cy="46384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391" name="Ovaal 390">
            <a:extLst>
              <a:ext uri="{FF2B5EF4-FFF2-40B4-BE49-F238E27FC236}">
                <a16:creationId xmlns:a16="http://schemas.microsoft.com/office/drawing/2014/main" id="{859F1792-7447-47B3-8924-D275D6C7C56B}"/>
              </a:ext>
            </a:extLst>
          </p:cNvPr>
          <p:cNvSpPr/>
          <p:nvPr/>
        </p:nvSpPr>
        <p:spPr>
          <a:xfrm>
            <a:off x="2486405" y="3440324"/>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cxnSp>
        <p:nvCxnSpPr>
          <p:cNvPr id="392" name="Rechte verbindingslijn 391">
            <a:extLst>
              <a:ext uri="{FF2B5EF4-FFF2-40B4-BE49-F238E27FC236}">
                <a16:creationId xmlns:a16="http://schemas.microsoft.com/office/drawing/2014/main" id="{0BB878DC-39CE-41C7-8205-D8417B3295A0}"/>
              </a:ext>
            </a:extLst>
          </p:cNvPr>
          <p:cNvCxnSpPr>
            <a:cxnSpLocks/>
          </p:cNvCxnSpPr>
          <p:nvPr/>
        </p:nvCxnSpPr>
        <p:spPr>
          <a:xfrm flipH="1">
            <a:off x="2454028" y="519499"/>
            <a:ext cx="1199753" cy="99373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94" name="Rechte verbindingslijn 393">
            <a:extLst>
              <a:ext uri="{FF2B5EF4-FFF2-40B4-BE49-F238E27FC236}">
                <a16:creationId xmlns:a16="http://schemas.microsoft.com/office/drawing/2014/main" id="{28B390EB-4B7A-4822-85EA-8CFCCD5ADC13}"/>
              </a:ext>
            </a:extLst>
          </p:cNvPr>
          <p:cNvCxnSpPr>
            <a:cxnSpLocks/>
            <a:stCxn id="316" idx="2"/>
          </p:cNvCxnSpPr>
          <p:nvPr/>
        </p:nvCxnSpPr>
        <p:spPr>
          <a:xfrm flipH="1" flipV="1">
            <a:off x="3647390" y="514851"/>
            <a:ext cx="3388649" cy="5932"/>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95" name="Rechte verbindingslijn 394">
            <a:extLst>
              <a:ext uri="{FF2B5EF4-FFF2-40B4-BE49-F238E27FC236}">
                <a16:creationId xmlns:a16="http://schemas.microsoft.com/office/drawing/2014/main" id="{313B3103-267F-45C0-A093-366FF082951A}"/>
              </a:ext>
            </a:extLst>
          </p:cNvPr>
          <p:cNvCxnSpPr>
            <a:cxnSpLocks/>
            <a:stCxn id="285" idx="2"/>
            <a:endCxn id="316" idx="6"/>
          </p:cNvCxnSpPr>
          <p:nvPr/>
        </p:nvCxnSpPr>
        <p:spPr>
          <a:xfrm flipH="1">
            <a:off x="7198039" y="520731"/>
            <a:ext cx="848204" cy="52"/>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99" name="Rechte verbindingslijn 398">
            <a:extLst>
              <a:ext uri="{FF2B5EF4-FFF2-40B4-BE49-F238E27FC236}">
                <a16:creationId xmlns:a16="http://schemas.microsoft.com/office/drawing/2014/main" id="{D43C8977-A7EF-464E-85CC-9B1E0DD0CF30}"/>
              </a:ext>
            </a:extLst>
          </p:cNvPr>
          <p:cNvCxnSpPr>
            <a:cxnSpLocks/>
          </p:cNvCxnSpPr>
          <p:nvPr/>
        </p:nvCxnSpPr>
        <p:spPr>
          <a:xfrm flipH="1">
            <a:off x="2441882" y="1496630"/>
            <a:ext cx="18395" cy="162275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401" name="Rechte verbindingslijn 400">
            <a:extLst>
              <a:ext uri="{FF2B5EF4-FFF2-40B4-BE49-F238E27FC236}">
                <a16:creationId xmlns:a16="http://schemas.microsoft.com/office/drawing/2014/main" id="{42B5D533-6FBF-4002-B3E2-93899197E3D0}"/>
              </a:ext>
            </a:extLst>
          </p:cNvPr>
          <p:cNvCxnSpPr>
            <a:cxnSpLocks/>
          </p:cNvCxnSpPr>
          <p:nvPr/>
        </p:nvCxnSpPr>
        <p:spPr>
          <a:xfrm>
            <a:off x="2433855" y="3106908"/>
            <a:ext cx="172806" cy="133406"/>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402" name="Ovaal 401">
            <a:extLst>
              <a:ext uri="{FF2B5EF4-FFF2-40B4-BE49-F238E27FC236}">
                <a16:creationId xmlns:a16="http://schemas.microsoft.com/office/drawing/2014/main" id="{6A36D3D9-2CD9-40E7-8BE9-E768D1858BCE}"/>
              </a:ext>
            </a:extLst>
          </p:cNvPr>
          <p:cNvSpPr/>
          <p:nvPr/>
        </p:nvSpPr>
        <p:spPr>
          <a:xfrm>
            <a:off x="8064224" y="4108487"/>
            <a:ext cx="162000" cy="162000"/>
          </a:xfrm>
          <a:prstGeom prst="ellipse">
            <a:avLst/>
          </a:prstGeom>
          <a:solidFill>
            <a:srgbClr val="B2CF39"/>
          </a:solidFill>
          <a:ln>
            <a:solidFill>
              <a:srgbClr val="B2C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sp>
        <p:nvSpPr>
          <p:cNvPr id="403" name="Ovaal 402">
            <a:extLst>
              <a:ext uri="{FF2B5EF4-FFF2-40B4-BE49-F238E27FC236}">
                <a16:creationId xmlns:a16="http://schemas.microsoft.com/office/drawing/2014/main" id="{42E29E15-9004-4D0D-B820-6DC7FD75F876}"/>
              </a:ext>
            </a:extLst>
          </p:cNvPr>
          <p:cNvSpPr/>
          <p:nvPr/>
        </p:nvSpPr>
        <p:spPr>
          <a:xfrm>
            <a:off x="7272007" y="2194274"/>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6</a:t>
            </a:r>
          </a:p>
        </p:txBody>
      </p:sp>
      <p:sp>
        <p:nvSpPr>
          <p:cNvPr id="404" name="Ovaal 403">
            <a:extLst>
              <a:ext uri="{FF2B5EF4-FFF2-40B4-BE49-F238E27FC236}">
                <a16:creationId xmlns:a16="http://schemas.microsoft.com/office/drawing/2014/main" id="{9D27F5BE-800B-4756-AD4C-0674447A350E}"/>
              </a:ext>
            </a:extLst>
          </p:cNvPr>
          <p:cNvSpPr/>
          <p:nvPr/>
        </p:nvSpPr>
        <p:spPr>
          <a:xfrm>
            <a:off x="7394821" y="2194084"/>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6</a:t>
            </a:r>
          </a:p>
        </p:txBody>
      </p:sp>
      <p:sp>
        <p:nvSpPr>
          <p:cNvPr id="405" name="Ovaal 404">
            <a:extLst>
              <a:ext uri="{FF2B5EF4-FFF2-40B4-BE49-F238E27FC236}">
                <a16:creationId xmlns:a16="http://schemas.microsoft.com/office/drawing/2014/main" id="{B61652EA-D28B-4537-88A9-4C38824BDD95}"/>
              </a:ext>
            </a:extLst>
          </p:cNvPr>
          <p:cNvSpPr/>
          <p:nvPr/>
        </p:nvSpPr>
        <p:spPr>
          <a:xfrm>
            <a:off x="3851110" y="2209253"/>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sp>
        <p:nvSpPr>
          <p:cNvPr id="406" name="Ovaal 405">
            <a:extLst>
              <a:ext uri="{FF2B5EF4-FFF2-40B4-BE49-F238E27FC236}">
                <a16:creationId xmlns:a16="http://schemas.microsoft.com/office/drawing/2014/main" id="{B18A3ACB-7798-403E-A5FA-6752D31D5125}"/>
              </a:ext>
            </a:extLst>
          </p:cNvPr>
          <p:cNvSpPr/>
          <p:nvPr/>
        </p:nvSpPr>
        <p:spPr>
          <a:xfrm>
            <a:off x="3973924" y="2209063"/>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sp>
        <p:nvSpPr>
          <p:cNvPr id="278" name="Stroomdiagram: Scheidingslijn 277">
            <a:extLst>
              <a:ext uri="{FF2B5EF4-FFF2-40B4-BE49-F238E27FC236}">
                <a16:creationId xmlns:a16="http://schemas.microsoft.com/office/drawing/2014/main" id="{38A103E4-21C9-4082-9CF3-9D6EFD102844}"/>
              </a:ext>
            </a:extLst>
          </p:cNvPr>
          <p:cNvSpPr/>
          <p:nvPr/>
        </p:nvSpPr>
        <p:spPr>
          <a:xfrm>
            <a:off x="3819226" y="2201633"/>
            <a:ext cx="661179" cy="169315"/>
          </a:xfrm>
          <a:prstGeom prst="flowChartTermina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5</a:t>
            </a:r>
          </a:p>
        </p:txBody>
      </p:sp>
      <p:sp>
        <p:nvSpPr>
          <p:cNvPr id="275" name="Stroomdiagram: Scheidingslijn 274">
            <a:extLst>
              <a:ext uri="{FF2B5EF4-FFF2-40B4-BE49-F238E27FC236}">
                <a16:creationId xmlns:a16="http://schemas.microsoft.com/office/drawing/2014/main" id="{2D2B18EC-3DAD-443D-99A8-620981F2E878}"/>
              </a:ext>
            </a:extLst>
          </p:cNvPr>
          <p:cNvSpPr/>
          <p:nvPr/>
        </p:nvSpPr>
        <p:spPr>
          <a:xfrm>
            <a:off x="7120855" y="2197242"/>
            <a:ext cx="647105" cy="162000"/>
          </a:xfrm>
          <a:prstGeom prst="flowChartTermina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625D62">
                    <a:lumMod val="50000"/>
                  </a:srgbClr>
                </a:solidFill>
                <a:latin typeface="Arial"/>
              </a:rPr>
              <a:t>6</a:t>
            </a:r>
          </a:p>
        </p:txBody>
      </p:sp>
      <p:cxnSp>
        <p:nvCxnSpPr>
          <p:cNvPr id="473" name="Rechte verbindingslijn 472">
            <a:extLst>
              <a:ext uri="{FF2B5EF4-FFF2-40B4-BE49-F238E27FC236}">
                <a16:creationId xmlns:a16="http://schemas.microsoft.com/office/drawing/2014/main" id="{ECDCDC58-99EB-499C-AA40-24BB4EA2ADC9}"/>
              </a:ext>
            </a:extLst>
          </p:cNvPr>
          <p:cNvCxnSpPr>
            <a:cxnSpLocks/>
            <a:stCxn id="292" idx="6"/>
          </p:cNvCxnSpPr>
          <p:nvPr/>
        </p:nvCxnSpPr>
        <p:spPr>
          <a:xfrm>
            <a:off x="1932836" y="586298"/>
            <a:ext cx="4154868" cy="556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88" name="Rechte verbindingslijn 487">
            <a:extLst>
              <a:ext uri="{FF2B5EF4-FFF2-40B4-BE49-F238E27FC236}">
                <a16:creationId xmlns:a16="http://schemas.microsoft.com/office/drawing/2014/main" id="{BF075DF7-316F-450F-944D-35D3D58F7E3F}"/>
              </a:ext>
            </a:extLst>
          </p:cNvPr>
          <p:cNvCxnSpPr>
            <a:cxnSpLocks/>
            <a:endCxn id="290" idx="6"/>
          </p:cNvCxnSpPr>
          <p:nvPr/>
        </p:nvCxnSpPr>
        <p:spPr>
          <a:xfrm flipH="1">
            <a:off x="1932836" y="747746"/>
            <a:ext cx="2500380" cy="1549"/>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66" name="Rechte verbindingslijn 265">
            <a:extLst>
              <a:ext uri="{FF2B5EF4-FFF2-40B4-BE49-F238E27FC236}">
                <a16:creationId xmlns:a16="http://schemas.microsoft.com/office/drawing/2014/main" id="{20D6B031-18AA-41C8-9A23-FAD8D108D82D}"/>
              </a:ext>
            </a:extLst>
          </p:cNvPr>
          <p:cNvCxnSpPr>
            <a:cxnSpLocks/>
            <a:endCxn id="254" idx="2"/>
          </p:cNvCxnSpPr>
          <p:nvPr/>
        </p:nvCxnSpPr>
        <p:spPr>
          <a:xfrm>
            <a:off x="2357593" y="660640"/>
            <a:ext cx="4681082" cy="16280"/>
          </a:xfrm>
          <a:prstGeom prst="line">
            <a:avLst/>
          </a:prstGeom>
          <a:ln w="38100">
            <a:solidFill>
              <a:srgbClr val="B2CF39"/>
            </a:solidFill>
            <a:tailEnd type="none"/>
          </a:ln>
        </p:spPr>
        <p:style>
          <a:lnRef idx="1">
            <a:schemeClr val="accent1"/>
          </a:lnRef>
          <a:fillRef idx="0">
            <a:schemeClr val="accent1"/>
          </a:fillRef>
          <a:effectRef idx="0">
            <a:schemeClr val="accent1"/>
          </a:effectRef>
          <a:fontRef idx="minor">
            <a:schemeClr val="tx1"/>
          </a:fontRef>
        </p:style>
      </p:cxnSp>
      <p:cxnSp>
        <p:nvCxnSpPr>
          <p:cNvPr id="323" name="Rechte verbindingslijn 322">
            <a:extLst>
              <a:ext uri="{FF2B5EF4-FFF2-40B4-BE49-F238E27FC236}">
                <a16:creationId xmlns:a16="http://schemas.microsoft.com/office/drawing/2014/main" id="{C5AC1E0A-B7C0-4C9F-B131-EC8724060D18}"/>
              </a:ext>
            </a:extLst>
          </p:cNvPr>
          <p:cNvCxnSpPr>
            <a:cxnSpLocks/>
            <a:stCxn id="269" idx="0"/>
            <a:endCxn id="268" idx="4"/>
          </p:cNvCxnSpPr>
          <p:nvPr/>
        </p:nvCxnSpPr>
        <p:spPr>
          <a:xfrm flipH="1" flipV="1">
            <a:off x="1693580" y="1087579"/>
            <a:ext cx="4236" cy="519054"/>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67" name="Rechte verbindingslijn 366">
            <a:extLst>
              <a:ext uri="{FF2B5EF4-FFF2-40B4-BE49-F238E27FC236}">
                <a16:creationId xmlns:a16="http://schemas.microsoft.com/office/drawing/2014/main" id="{48F16AA6-C875-4A86-BF38-2B62ADD79657}"/>
              </a:ext>
            </a:extLst>
          </p:cNvPr>
          <p:cNvCxnSpPr>
            <a:cxnSpLocks/>
            <a:stCxn id="279" idx="4"/>
            <a:endCxn id="280" idx="0"/>
          </p:cNvCxnSpPr>
          <p:nvPr/>
        </p:nvCxnSpPr>
        <p:spPr>
          <a:xfrm>
            <a:off x="1550517" y="1088281"/>
            <a:ext cx="0" cy="518352"/>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94" name="Rechte verbindingslijn 493">
            <a:extLst>
              <a:ext uri="{FF2B5EF4-FFF2-40B4-BE49-F238E27FC236}">
                <a16:creationId xmlns:a16="http://schemas.microsoft.com/office/drawing/2014/main" id="{E9AEB532-52CE-4162-9431-087BE34CB55A}"/>
              </a:ext>
            </a:extLst>
          </p:cNvPr>
          <p:cNvCxnSpPr>
            <a:cxnSpLocks/>
            <a:stCxn id="303" idx="4"/>
            <a:endCxn id="306" idx="0"/>
          </p:cNvCxnSpPr>
          <p:nvPr/>
        </p:nvCxnSpPr>
        <p:spPr>
          <a:xfrm>
            <a:off x="1392994" y="1068185"/>
            <a:ext cx="4675" cy="533695"/>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34" name="Rechte verbindingslijn 333">
            <a:extLst>
              <a:ext uri="{FF2B5EF4-FFF2-40B4-BE49-F238E27FC236}">
                <a16:creationId xmlns:a16="http://schemas.microsoft.com/office/drawing/2014/main" id="{5BA712EE-27BE-41F2-8397-DA58AAF3198D}"/>
              </a:ext>
            </a:extLst>
          </p:cNvPr>
          <p:cNvCxnSpPr>
            <a:cxnSpLocks/>
            <a:stCxn id="273" idx="2"/>
            <a:endCxn id="270" idx="6"/>
          </p:cNvCxnSpPr>
          <p:nvPr/>
        </p:nvCxnSpPr>
        <p:spPr>
          <a:xfrm flipH="1">
            <a:off x="2266225" y="2279122"/>
            <a:ext cx="723665" cy="0"/>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49077539-E2AB-4796-88AA-E92CDBB9BEE9}"/>
              </a:ext>
            </a:extLst>
          </p:cNvPr>
          <p:cNvCxnSpPr>
            <a:cxnSpLocks/>
            <a:stCxn id="283" idx="2"/>
            <a:endCxn id="281" idx="6"/>
          </p:cNvCxnSpPr>
          <p:nvPr/>
        </p:nvCxnSpPr>
        <p:spPr>
          <a:xfrm flipH="1">
            <a:off x="2266226" y="2442096"/>
            <a:ext cx="728407" cy="0"/>
          </a:xfrm>
          <a:prstGeom prst="line">
            <a:avLst/>
          </a:prstGeom>
          <a:ln w="38100">
            <a:solidFill>
              <a:srgbClr val="FF9900"/>
            </a:solidFill>
            <a:tailEnd type="none"/>
          </a:ln>
        </p:spPr>
        <p:style>
          <a:lnRef idx="1">
            <a:schemeClr val="accent1"/>
          </a:lnRef>
          <a:fillRef idx="0">
            <a:schemeClr val="accent1"/>
          </a:fillRef>
          <a:effectRef idx="0">
            <a:schemeClr val="accent1"/>
          </a:effectRef>
          <a:fontRef idx="minor">
            <a:schemeClr val="tx1"/>
          </a:fontRef>
        </p:style>
      </p:cxnSp>
      <p:cxnSp>
        <p:nvCxnSpPr>
          <p:cNvPr id="412" name="Rechte verbindingslijn 411">
            <a:extLst>
              <a:ext uri="{FF2B5EF4-FFF2-40B4-BE49-F238E27FC236}">
                <a16:creationId xmlns:a16="http://schemas.microsoft.com/office/drawing/2014/main" id="{79394454-4559-4662-9C05-05C1B1B481A8}"/>
              </a:ext>
            </a:extLst>
          </p:cNvPr>
          <p:cNvCxnSpPr>
            <a:cxnSpLocks/>
            <a:stCxn id="286" idx="6"/>
            <a:endCxn id="287" idx="2"/>
          </p:cNvCxnSpPr>
          <p:nvPr/>
        </p:nvCxnSpPr>
        <p:spPr>
          <a:xfrm flipV="1">
            <a:off x="2266226" y="2608614"/>
            <a:ext cx="732128" cy="371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34" name="Rechte verbindingslijn 233">
            <a:extLst>
              <a:ext uri="{FF2B5EF4-FFF2-40B4-BE49-F238E27FC236}">
                <a16:creationId xmlns:a16="http://schemas.microsoft.com/office/drawing/2014/main" id="{B3A7AAED-C345-4D15-B328-5C8CE836CEBA}"/>
              </a:ext>
            </a:extLst>
          </p:cNvPr>
          <p:cNvCxnSpPr>
            <a:cxnSpLocks/>
            <a:stCxn id="298" idx="2"/>
            <a:endCxn id="297" idx="6"/>
          </p:cNvCxnSpPr>
          <p:nvPr/>
        </p:nvCxnSpPr>
        <p:spPr>
          <a:xfrm flipH="1">
            <a:off x="2260914" y="2767636"/>
            <a:ext cx="737440" cy="24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65" name="Rechte verbindingslijn 364">
            <a:extLst>
              <a:ext uri="{FF2B5EF4-FFF2-40B4-BE49-F238E27FC236}">
                <a16:creationId xmlns:a16="http://schemas.microsoft.com/office/drawing/2014/main" id="{918AA14F-6B05-4AA8-83F0-591851616C43}"/>
              </a:ext>
            </a:extLst>
          </p:cNvPr>
          <p:cNvCxnSpPr>
            <a:cxnSpLocks/>
          </p:cNvCxnSpPr>
          <p:nvPr/>
        </p:nvCxnSpPr>
        <p:spPr>
          <a:xfrm flipH="1">
            <a:off x="4505609" y="3202909"/>
            <a:ext cx="234847" cy="18952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407" name="Rechte verbindingslijn 406">
            <a:extLst>
              <a:ext uri="{FF2B5EF4-FFF2-40B4-BE49-F238E27FC236}">
                <a16:creationId xmlns:a16="http://schemas.microsoft.com/office/drawing/2014/main" id="{EE1C70CA-A2DB-4127-97BD-235043071C09}"/>
              </a:ext>
            </a:extLst>
          </p:cNvPr>
          <p:cNvCxnSpPr>
            <a:cxnSpLocks/>
          </p:cNvCxnSpPr>
          <p:nvPr/>
        </p:nvCxnSpPr>
        <p:spPr>
          <a:xfrm>
            <a:off x="4740456" y="2178577"/>
            <a:ext cx="0" cy="1037341"/>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408" name="Rechte verbindingslijn 407">
            <a:extLst>
              <a:ext uri="{FF2B5EF4-FFF2-40B4-BE49-F238E27FC236}">
                <a16:creationId xmlns:a16="http://schemas.microsoft.com/office/drawing/2014/main" id="{86104159-832F-4A55-849F-56BA23F97EA4}"/>
              </a:ext>
            </a:extLst>
          </p:cNvPr>
          <p:cNvCxnSpPr>
            <a:cxnSpLocks/>
          </p:cNvCxnSpPr>
          <p:nvPr/>
        </p:nvCxnSpPr>
        <p:spPr>
          <a:xfrm flipH="1" flipV="1">
            <a:off x="4480405" y="1967253"/>
            <a:ext cx="267292" cy="237136"/>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409" name="Rechte verbindingslijn 408">
            <a:extLst>
              <a:ext uri="{FF2B5EF4-FFF2-40B4-BE49-F238E27FC236}">
                <a16:creationId xmlns:a16="http://schemas.microsoft.com/office/drawing/2014/main" id="{68F29B8D-C26D-4BAA-9B57-F02A9338B11D}"/>
              </a:ext>
            </a:extLst>
          </p:cNvPr>
          <p:cNvCxnSpPr>
            <a:cxnSpLocks/>
          </p:cNvCxnSpPr>
          <p:nvPr/>
        </p:nvCxnSpPr>
        <p:spPr>
          <a:xfrm>
            <a:off x="3855677" y="1964457"/>
            <a:ext cx="645499" cy="6014"/>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410" name="Rechte verbindingslijn 409">
            <a:extLst>
              <a:ext uri="{FF2B5EF4-FFF2-40B4-BE49-F238E27FC236}">
                <a16:creationId xmlns:a16="http://schemas.microsoft.com/office/drawing/2014/main" id="{BFBABCDB-0277-47D8-A04A-6CA4EFFBFEA6}"/>
              </a:ext>
            </a:extLst>
          </p:cNvPr>
          <p:cNvCxnSpPr>
            <a:cxnSpLocks/>
          </p:cNvCxnSpPr>
          <p:nvPr/>
        </p:nvCxnSpPr>
        <p:spPr>
          <a:xfrm flipH="1" flipV="1">
            <a:off x="3625053" y="1736732"/>
            <a:ext cx="249108" cy="223968"/>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411" name="Rechte verbindingslijn 410">
            <a:extLst>
              <a:ext uri="{FF2B5EF4-FFF2-40B4-BE49-F238E27FC236}">
                <a16:creationId xmlns:a16="http://schemas.microsoft.com/office/drawing/2014/main" id="{1591228B-BCFE-4653-8B50-7184DC60E16D}"/>
              </a:ext>
            </a:extLst>
          </p:cNvPr>
          <p:cNvCxnSpPr>
            <a:cxnSpLocks/>
          </p:cNvCxnSpPr>
          <p:nvPr/>
        </p:nvCxnSpPr>
        <p:spPr>
          <a:xfrm flipH="1">
            <a:off x="3625054" y="1057430"/>
            <a:ext cx="7875" cy="68985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cxnSp>
        <p:nvCxnSpPr>
          <p:cNvPr id="413" name="Rechte verbindingslijn 412">
            <a:extLst>
              <a:ext uri="{FF2B5EF4-FFF2-40B4-BE49-F238E27FC236}">
                <a16:creationId xmlns:a16="http://schemas.microsoft.com/office/drawing/2014/main" id="{C20D63A8-B0EE-46A9-B981-6B02292103E1}"/>
              </a:ext>
            </a:extLst>
          </p:cNvPr>
          <p:cNvCxnSpPr>
            <a:cxnSpLocks/>
          </p:cNvCxnSpPr>
          <p:nvPr/>
        </p:nvCxnSpPr>
        <p:spPr>
          <a:xfrm flipH="1" flipV="1">
            <a:off x="3453997" y="903940"/>
            <a:ext cx="190341" cy="166979"/>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414" name="Ovaal 413">
            <a:extLst>
              <a:ext uri="{FF2B5EF4-FFF2-40B4-BE49-F238E27FC236}">
                <a16:creationId xmlns:a16="http://schemas.microsoft.com/office/drawing/2014/main" id="{CFA5D78C-88E8-4F40-9A71-0AA2D756131B}"/>
              </a:ext>
            </a:extLst>
          </p:cNvPr>
          <p:cNvSpPr/>
          <p:nvPr/>
        </p:nvSpPr>
        <p:spPr>
          <a:xfrm>
            <a:off x="1768070" y="839379"/>
            <a:ext cx="162000" cy="16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900">
                <a:solidFill>
                  <a:srgbClr val="FFFFFF"/>
                </a:solidFill>
                <a:latin typeface="Arial"/>
              </a:rPr>
              <a:t>3</a:t>
            </a:r>
          </a:p>
        </p:txBody>
      </p:sp>
      <p:cxnSp>
        <p:nvCxnSpPr>
          <p:cNvPr id="416" name="Rechte verbindingslijn 415">
            <a:extLst>
              <a:ext uri="{FF2B5EF4-FFF2-40B4-BE49-F238E27FC236}">
                <a16:creationId xmlns:a16="http://schemas.microsoft.com/office/drawing/2014/main" id="{DFBA5F35-4E95-475E-A016-6A7FF866CA9C}"/>
              </a:ext>
            </a:extLst>
          </p:cNvPr>
          <p:cNvCxnSpPr>
            <a:cxnSpLocks/>
          </p:cNvCxnSpPr>
          <p:nvPr/>
        </p:nvCxnSpPr>
        <p:spPr>
          <a:xfrm flipV="1">
            <a:off x="1912249" y="916080"/>
            <a:ext cx="1572495" cy="8410"/>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417" name="Stroomdiagram: Scheidingslijn 416">
            <a:extLst>
              <a:ext uri="{FF2B5EF4-FFF2-40B4-BE49-F238E27FC236}">
                <a16:creationId xmlns:a16="http://schemas.microsoft.com/office/drawing/2014/main" id="{D4C50121-9408-4D5E-87EE-7DD3296F5965}"/>
              </a:ext>
            </a:extLst>
          </p:cNvPr>
          <p:cNvSpPr/>
          <p:nvPr/>
        </p:nvSpPr>
        <p:spPr>
          <a:xfrm rot="16200000">
            <a:off x="985280" y="1047597"/>
            <a:ext cx="440506" cy="162000"/>
          </a:xfrm>
          <a:prstGeom prst="flowChartTermina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sp>
        <p:nvSpPr>
          <p:cNvPr id="419" name="Stroomdiagram: Scheidingslijn 418">
            <a:extLst>
              <a:ext uri="{FF2B5EF4-FFF2-40B4-BE49-F238E27FC236}">
                <a16:creationId xmlns:a16="http://schemas.microsoft.com/office/drawing/2014/main" id="{50BB3339-DCF9-4BC8-A202-B1422639689E}"/>
              </a:ext>
            </a:extLst>
          </p:cNvPr>
          <p:cNvSpPr/>
          <p:nvPr/>
        </p:nvSpPr>
        <p:spPr>
          <a:xfrm>
            <a:off x="1128204" y="903940"/>
            <a:ext cx="350465" cy="178960"/>
          </a:xfrm>
          <a:prstGeom prst="flowChartTermina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endParaRPr lang="nl-NL" sz="750">
              <a:solidFill>
                <a:srgbClr val="FFFFFF"/>
              </a:solidFill>
              <a:latin typeface="Arial"/>
            </a:endParaRPr>
          </a:p>
        </p:txBody>
      </p:sp>
      <p:sp>
        <p:nvSpPr>
          <p:cNvPr id="420" name="Stroomdiagram: Scheidingslijn 419">
            <a:extLst>
              <a:ext uri="{FF2B5EF4-FFF2-40B4-BE49-F238E27FC236}">
                <a16:creationId xmlns:a16="http://schemas.microsoft.com/office/drawing/2014/main" id="{0BC239A1-B44B-4F15-8919-372715CB6EAD}"/>
              </a:ext>
            </a:extLst>
          </p:cNvPr>
          <p:cNvSpPr/>
          <p:nvPr/>
        </p:nvSpPr>
        <p:spPr>
          <a:xfrm>
            <a:off x="939814" y="1532417"/>
            <a:ext cx="376855" cy="149771"/>
          </a:xfrm>
          <a:prstGeom prst="flowChartTerminator">
            <a:avLst/>
          </a:prstGeom>
          <a:solidFill>
            <a:srgbClr val="005F87"/>
          </a:solidFill>
          <a:ln>
            <a:solidFill>
              <a:srgbClr val="005F87"/>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rgbClr val="FFFFFF"/>
                </a:solidFill>
                <a:latin typeface="Arial"/>
              </a:rPr>
              <a:t>1</a:t>
            </a:r>
          </a:p>
        </p:txBody>
      </p:sp>
      <p:sp>
        <p:nvSpPr>
          <p:cNvPr id="421" name="Stroomdiagram: Scheidingslijn 420">
            <a:extLst>
              <a:ext uri="{FF2B5EF4-FFF2-40B4-BE49-F238E27FC236}">
                <a16:creationId xmlns:a16="http://schemas.microsoft.com/office/drawing/2014/main" id="{AA579E73-E75A-4B03-8D8F-A5FCD70C0AA5}"/>
              </a:ext>
            </a:extLst>
          </p:cNvPr>
          <p:cNvSpPr/>
          <p:nvPr/>
        </p:nvSpPr>
        <p:spPr>
          <a:xfrm>
            <a:off x="1284066" y="1178885"/>
            <a:ext cx="350465" cy="154969"/>
          </a:xfrm>
          <a:prstGeom prst="flowChartTerminator">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endParaRPr lang="nl-NL" sz="750">
              <a:solidFill>
                <a:srgbClr val="FFFFFF"/>
              </a:solidFill>
              <a:latin typeface="Arial"/>
            </a:endParaRPr>
          </a:p>
        </p:txBody>
      </p:sp>
      <p:sp>
        <p:nvSpPr>
          <p:cNvPr id="423" name="Stroomdiagram: Scheidingslijn 422">
            <a:extLst>
              <a:ext uri="{FF2B5EF4-FFF2-40B4-BE49-F238E27FC236}">
                <a16:creationId xmlns:a16="http://schemas.microsoft.com/office/drawing/2014/main" id="{D9042547-2990-4BE6-9221-03A79C800903}"/>
              </a:ext>
            </a:extLst>
          </p:cNvPr>
          <p:cNvSpPr/>
          <p:nvPr/>
        </p:nvSpPr>
        <p:spPr>
          <a:xfrm rot="16200000">
            <a:off x="1343096" y="1030830"/>
            <a:ext cx="440506" cy="162000"/>
          </a:xfrm>
          <a:prstGeom prst="flowChartTerminator">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rgbClr val="FFFFFF"/>
                </a:solidFill>
                <a:latin typeface="Arial"/>
              </a:rPr>
              <a:t>1</a:t>
            </a:r>
          </a:p>
        </p:txBody>
      </p:sp>
      <p:cxnSp>
        <p:nvCxnSpPr>
          <p:cNvPr id="296" name="Rechte verbindingslijn 295">
            <a:extLst>
              <a:ext uri="{FF2B5EF4-FFF2-40B4-BE49-F238E27FC236}">
                <a16:creationId xmlns:a16="http://schemas.microsoft.com/office/drawing/2014/main" id="{AAE680DA-F897-44CE-8761-81E5FA90AC63}"/>
              </a:ext>
            </a:extLst>
          </p:cNvPr>
          <p:cNvCxnSpPr>
            <a:cxnSpLocks/>
            <a:stCxn id="317" idx="2"/>
          </p:cNvCxnSpPr>
          <p:nvPr/>
        </p:nvCxnSpPr>
        <p:spPr>
          <a:xfrm flipH="1" flipV="1">
            <a:off x="5105029" y="1224691"/>
            <a:ext cx="253529" cy="1063"/>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cxnSp>
        <p:nvCxnSpPr>
          <p:cNvPr id="345" name="Rechte verbindingslijn 344">
            <a:extLst>
              <a:ext uri="{FF2B5EF4-FFF2-40B4-BE49-F238E27FC236}">
                <a16:creationId xmlns:a16="http://schemas.microsoft.com/office/drawing/2014/main" id="{7CFB8B23-1DA3-4F78-91D8-D04A842983E0}"/>
              </a:ext>
            </a:extLst>
          </p:cNvPr>
          <p:cNvCxnSpPr>
            <a:cxnSpLocks/>
            <a:stCxn id="308" idx="2"/>
            <a:endCxn id="262" idx="6"/>
          </p:cNvCxnSpPr>
          <p:nvPr/>
        </p:nvCxnSpPr>
        <p:spPr>
          <a:xfrm flipH="1">
            <a:off x="4174547" y="1488509"/>
            <a:ext cx="2861223" cy="5693"/>
          </a:xfrm>
          <a:prstGeom prst="line">
            <a:avLst/>
          </a:prstGeom>
          <a:ln w="38100">
            <a:solidFill>
              <a:srgbClr val="005F87"/>
            </a:solidFill>
            <a:tailEnd type="none"/>
          </a:ln>
        </p:spPr>
        <p:style>
          <a:lnRef idx="1">
            <a:schemeClr val="accent1"/>
          </a:lnRef>
          <a:fillRef idx="0">
            <a:schemeClr val="accent1"/>
          </a:fillRef>
          <a:effectRef idx="0">
            <a:schemeClr val="accent1"/>
          </a:effectRef>
          <a:fontRef idx="minor">
            <a:schemeClr val="tx1"/>
          </a:fontRef>
        </p:style>
      </p:cxnSp>
      <p:sp>
        <p:nvSpPr>
          <p:cNvPr id="302" name="Stroomdiagram: Scheidingslijn 301">
            <a:extLst>
              <a:ext uri="{FF2B5EF4-FFF2-40B4-BE49-F238E27FC236}">
                <a16:creationId xmlns:a16="http://schemas.microsoft.com/office/drawing/2014/main" id="{54DEFF36-279C-454F-B0C4-FD0752877E07}"/>
              </a:ext>
            </a:extLst>
          </p:cNvPr>
          <p:cNvSpPr/>
          <p:nvPr/>
        </p:nvSpPr>
        <p:spPr>
          <a:xfrm rot="16200000">
            <a:off x="1479263" y="1042445"/>
            <a:ext cx="440506" cy="162000"/>
          </a:xfrm>
          <a:prstGeom prst="flowChartTermina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chemeClr val="tx1"/>
                </a:solidFill>
                <a:latin typeface="Arial"/>
              </a:rPr>
              <a:t>1</a:t>
            </a:r>
          </a:p>
        </p:txBody>
      </p:sp>
      <p:sp>
        <p:nvSpPr>
          <p:cNvPr id="315" name="Ovaal 314">
            <a:extLst>
              <a:ext uri="{FF2B5EF4-FFF2-40B4-BE49-F238E27FC236}">
                <a16:creationId xmlns:a16="http://schemas.microsoft.com/office/drawing/2014/main" id="{3BAC0706-7CE3-446E-9671-05DB300CE111}"/>
              </a:ext>
            </a:extLst>
          </p:cNvPr>
          <p:cNvSpPr/>
          <p:nvPr/>
        </p:nvSpPr>
        <p:spPr>
          <a:xfrm>
            <a:off x="4014030" y="761845"/>
            <a:ext cx="162000" cy="162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defRPr/>
            </a:pPr>
            <a:r>
              <a:rPr lang="nl-NL" sz="750">
                <a:solidFill>
                  <a:srgbClr val="625D62">
                    <a:lumMod val="50000"/>
                  </a:srgbClr>
                </a:solidFill>
                <a:latin typeface="Arial"/>
              </a:rPr>
              <a:t>10</a:t>
            </a:r>
          </a:p>
        </p:txBody>
      </p:sp>
      <p:cxnSp>
        <p:nvCxnSpPr>
          <p:cNvPr id="320" name="Rechte verbindingslijn 319">
            <a:extLst>
              <a:ext uri="{FF2B5EF4-FFF2-40B4-BE49-F238E27FC236}">
                <a16:creationId xmlns:a16="http://schemas.microsoft.com/office/drawing/2014/main" id="{69265062-E779-4C04-B02F-4A1CA9A7291F}"/>
              </a:ext>
            </a:extLst>
          </p:cNvPr>
          <p:cNvCxnSpPr>
            <a:cxnSpLocks/>
            <a:stCxn id="315" idx="6"/>
            <a:endCxn id="261" idx="2"/>
          </p:cNvCxnSpPr>
          <p:nvPr/>
        </p:nvCxnSpPr>
        <p:spPr>
          <a:xfrm flipV="1">
            <a:off x="4176030" y="827553"/>
            <a:ext cx="1564982" cy="15292"/>
          </a:xfrm>
          <a:prstGeom prst="line">
            <a:avLst/>
          </a:prstGeom>
          <a:ln w="38100">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54" name="Ovaal 353">
            <a:extLst>
              <a:ext uri="{FF2B5EF4-FFF2-40B4-BE49-F238E27FC236}">
                <a16:creationId xmlns:a16="http://schemas.microsoft.com/office/drawing/2014/main" id="{553F0019-2963-4419-B636-4F2BA77A17A4}"/>
              </a:ext>
            </a:extLst>
          </p:cNvPr>
          <p:cNvSpPr/>
          <p:nvPr/>
        </p:nvSpPr>
        <p:spPr>
          <a:xfrm>
            <a:off x="7035770" y="1511128"/>
            <a:ext cx="162000" cy="162000"/>
          </a:xfrm>
          <a:prstGeom prst="ellipse">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6</a:t>
            </a:r>
          </a:p>
        </p:txBody>
      </p:sp>
      <p:cxnSp>
        <p:nvCxnSpPr>
          <p:cNvPr id="377" name="Rechte verbindingslijn 376">
            <a:extLst>
              <a:ext uri="{FF2B5EF4-FFF2-40B4-BE49-F238E27FC236}">
                <a16:creationId xmlns:a16="http://schemas.microsoft.com/office/drawing/2014/main" id="{FC5AB637-E7F5-44EC-A6F8-6F0AA2149198}"/>
              </a:ext>
            </a:extLst>
          </p:cNvPr>
          <p:cNvCxnSpPr>
            <a:cxnSpLocks/>
          </p:cNvCxnSpPr>
          <p:nvPr/>
        </p:nvCxnSpPr>
        <p:spPr>
          <a:xfrm flipH="1" flipV="1">
            <a:off x="8131506" y="1708931"/>
            <a:ext cx="13291" cy="782271"/>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88" name="Rechte verbindingslijn 387">
            <a:extLst>
              <a:ext uri="{FF2B5EF4-FFF2-40B4-BE49-F238E27FC236}">
                <a16:creationId xmlns:a16="http://schemas.microsoft.com/office/drawing/2014/main" id="{6CB40249-2CD4-4031-BD02-411EC1F7668C}"/>
              </a:ext>
            </a:extLst>
          </p:cNvPr>
          <p:cNvCxnSpPr>
            <a:cxnSpLocks/>
          </p:cNvCxnSpPr>
          <p:nvPr/>
        </p:nvCxnSpPr>
        <p:spPr>
          <a:xfrm flipH="1" flipV="1">
            <a:off x="7998345" y="1596437"/>
            <a:ext cx="136066" cy="12631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4" name="Rechte verbindingslijn 423">
            <a:extLst>
              <a:ext uri="{FF2B5EF4-FFF2-40B4-BE49-F238E27FC236}">
                <a16:creationId xmlns:a16="http://schemas.microsoft.com/office/drawing/2014/main" id="{523775BD-6253-4BF5-AC05-AE75F2B50845}"/>
              </a:ext>
            </a:extLst>
          </p:cNvPr>
          <p:cNvCxnSpPr>
            <a:cxnSpLocks/>
            <a:stCxn id="354" idx="6"/>
          </p:cNvCxnSpPr>
          <p:nvPr/>
        </p:nvCxnSpPr>
        <p:spPr>
          <a:xfrm>
            <a:off x="7197770" y="1592128"/>
            <a:ext cx="794695" cy="3356"/>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5" name="Rechte verbindingslijn 424">
            <a:extLst>
              <a:ext uri="{FF2B5EF4-FFF2-40B4-BE49-F238E27FC236}">
                <a16:creationId xmlns:a16="http://schemas.microsoft.com/office/drawing/2014/main" id="{FFB3FABC-BF62-4D6D-9DAC-906BE051BFC3}"/>
              </a:ext>
            </a:extLst>
          </p:cNvPr>
          <p:cNvCxnSpPr>
            <a:cxnSpLocks/>
            <a:endCxn id="288" idx="3"/>
          </p:cNvCxnSpPr>
          <p:nvPr/>
        </p:nvCxnSpPr>
        <p:spPr>
          <a:xfrm flipH="1">
            <a:off x="7776423" y="2589547"/>
            <a:ext cx="252404" cy="1005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27" name="Rechte verbindingslijn 426">
            <a:extLst>
              <a:ext uri="{FF2B5EF4-FFF2-40B4-BE49-F238E27FC236}">
                <a16:creationId xmlns:a16="http://schemas.microsoft.com/office/drawing/2014/main" id="{3C158885-F5E0-45A6-A3F9-7110AD491F34}"/>
              </a:ext>
            </a:extLst>
          </p:cNvPr>
          <p:cNvCxnSpPr>
            <a:cxnSpLocks/>
          </p:cNvCxnSpPr>
          <p:nvPr/>
        </p:nvCxnSpPr>
        <p:spPr>
          <a:xfrm flipH="1">
            <a:off x="8035956" y="2489956"/>
            <a:ext cx="105480" cy="109092"/>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28" name="Ovaal 427">
            <a:extLst>
              <a:ext uri="{FF2B5EF4-FFF2-40B4-BE49-F238E27FC236}">
                <a16:creationId xmlns:a16="http://schemas.microsoft.com/office/drawing/2014/main" id="{C6F88507-D9BB-471A-A102-4818211FEE89}"/>
              </a:ext>
            </a:extLst>
          </p:cNvPr>
          <p:cNvSpPr/>
          <p:nvPr/>
        </p:nvSpPr>
        <p:spPr>
          <a:xfrm>
            <a:off x="7557334" y="3783108"/>
            <a:ext cx="162000" cy="16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7</a:t>
            </a:r>
          </a:p>
        </p:txBody>
      </p:sp>
      <p:cxnSp>
        <p:nvCxnSpPr>
          <p:cNvPr id="429" name="Rechte verbindingslijn 428">
            <a:extLst>
              <a:ext uri="{FF2B5EF4-FFF2-40B4-BE49-F238E27FC236}">
                <a16:creationId xmlns:a16="http://schemas.microsoft.com/office/drawing/2014/main" id="{1D1FA9F3-EE57-4BD2-8CD2-90EB763648DC}"/>
              </a:ext>
            </a:extLst>
          </p:cNvPr>
          <p:cNvCxnSpPr>
            <a:cxnSpLocks/>
            <a:stCxn id="428" idx="7"/>
            <a:endCxn id="321" idx="3"/>
          </p:cNvCxnSpPr>
          <p:nvPr/>
        </p:nvCxnSpPr>
        <p:spPr>
          <a:xfrm flipV="1">
            <a:off x="7695610" y="3553376"/>
            <a:ext cx="391936" cy="253456"/>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31" name="Ovaal 430">
            <a:extLst>
              <a:ext uri="{FF2B5EF4-FFF2-40B4-BE49-F238E27FC236}">
                <a16:creationId xmlns:a16="http://schemas.microsoft.com/office/drawing/2014/main" id="{018D6A1A-22B6-4CB6-89F8-B10CC4299E94}"/>
              </a:ext>
            </a:extLst>
          </p:cNvPr>
          <p:cNvSpPr/>
          <p:nvPr/>
        </p:nvSpPr>
        <p:spPr>
          <a:xfrm>
            <a:off x="4428695" y="1142665"/>
            <a:ext cx="162000" cy="162000"/>
          </a:xfrm>
          <a:prstGeom prst="ellipse">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5</a:t>
            </a:r>
          </a:p>
        </p:txBody>
      </p:sp>
      <p:cxnSp>
        <p:nvCxnSpPr>
          <p:cNvPr id="432" name="Rechte verbindingslijn 431">
            <a:extLst>
              <a:ext uri="{FF2B5EF4-FFF2-40B4-BE49-F238E27FC236}">
                <a16:creationId xmlns:a16="http://schemas.microsoft.com/office/drawing/2014/main" id="{020212C8-4F96-49E5-AC07-6098A3CB531D}"/>
              </a:ext>
            </a:extLst>
          </p:cNvPr>
          <p:cNvCxnSpPr>
            <a:cxnSpLocks/>
            <a:stCxn id="317" idx="2"/>
            <a:endCxn id="431" idx="6"/>
          </p:cNvCxnSpPr>
          <p:nvPr/>
        </p:nvCxnSpPr>
        <p:spPr>
          <a:xfrm flipH="1" flipV="1">
            <a:off x="4590695" y="1223665"/>
            <a:ext cx="767863" cy="2089"/>
          </a:xfrm>
          <a:prstGeom prst="line">
            <a:avLst/>
          </a:prstGeom>
          <a:ln w="38100">
            <a:solidFill>
              <a:srgbClr val="3399FF"/>
            </a:solidFill>
            <a:tailEnd type="none"/>
          </a:ln>
        </p:spPr>
        <p:style>
          <a:lnRef idx="1">
            <a:schemeClr val="accent1"/>
          </a:lnRef>
          <a:fillRef idx="0">
            <a:schemeClr val="accent1"/>
          </a:fillRef>
          <a:effectRef idx="0">
            <a:schemeClr val="accent1"/>
          </a:effectRef>
          <a:fontRef idx="minor">
            <a:schemeClr val="tx1"/>
          </a:fontRef>
        </p:style>
      </p:cxnSp>
      <p:sp>
        <p:nvSpPr>
          <p:cNvPr id="433" name="Stroomdiagram: Scheidingslijn 432">
            <a:extLst>
              <a:ext uri="{FF2B5EF4-FFF2-40B4-BE49-F238E27FC236}">
                <a16:creationId xmlns:a16="http://schemas.microsoft.com/office/drawing/2014/main" id="{015EFDC2-6D33-4FB8-BFEB-8FA9C7365CEF}"/>
              </a:ext>
            </a:extLst>
          </p:cNvPr>
          <p:cNvSpPr/>
          <p:nvPr/>
        </p:nvSpPr>
        <p:spPr>
          <a:xfrm>
            <a:off x="3778136" y="3308540"/>
            <a:ext cx="669553" cy="162000"/>
          </a:xfrm>
          <a:prstGeom prst="flowChartTerminator">
            <a:avLst/>
          </a:prstGeom>
          <a:solidFill>
            <a:srgbClr val="005F87"/>
          </a:solidFill>
          <a:ln>
            <a:solidFill>
              <a:srgbClr val="005F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2</a:t>
            </a:r>
          </a:p>
        </p:txBody>
      </p:sp>
      <p:sp>
        <p:nvSpPr>
          <p:cNvPr id="434" name="Ovaal 433">
            <a:extLst>
              <a:ext uri="{FF2B5EF4-FFF2-40B4-BE49-F238E27FC236}">
                <a16:creationId xmlns:a16="http://schemas.microsoft.com/office/drawing/2014/main" id="{BCA45940-0ED0-45C2-A2DF-CA47F7137210}"/>
              </a:ext>
            </a:extLst>
          </p:cNvPr>
          <p:cNvSpPr/>
          <p:nvPr/>
        </p:nvSpPr>
        <p:spPr>
          <a:xfrm>
            <a:off x="1766262" y="990006"/>
            <a:ext cx="162000" cy="1620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nl-NL" sz="750">
                <a:solidFill>
                  <a:srgbClr val="FFFFFF"/>
                </a:solidFill>
                <a:latin typeface="Arial"/>
              </a:rPr>
              <a:t>4</a:t>
            </a:r>
          </a:p>
        </p:txBody>
      </p:sp>
      <p:cxnSp>
        <p:nvCxnSpPr>
          <p:cNvPr id="435" name="Rechte verbindingslijn 434">
            <a:extLst>
              <a:ext uri="{FF2B5EF4-FFF2-40B4-BE49-F238E27FC236}">
                <a16:creationId xmlns:a16="http://schemas.microsoft.com/office/drawing/2014/main" id="{613D5440-180D-4505-87CA-4C14DE14C1AD}"/>
              </a:ext>
            </a:extLst>
          </p:cNvPr>
          <p:cNvCxnSpPr>
            <a:cxnSpLocks/>
            <a:endCxn id="434" idx="6"/>
          </p:cNvCxnSpPr>
          <p:nvPr/>
        </p:nvCxnSpPr>
        <p:spPr>
          <a:xfrm flipH="1">
            <a:off x="1928262" y="1066222"/>
            <a:ext cx="597465" cy="4784"/>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6" name="Rechte verbindingslijn 435">
            <a:extLst>
              <a:ext uri="{FF2B5EF4-FFF2-40B4-BE49-F238E27FC236}">
                <a16:creationId xmlns:a16="http://schemas.microsoft.com/office/drawing/2014/main" id="{1F1CB5CE-0477-457F-8EBD-48CF53BCD3B0}"/>
              </a:ext>
            </a:extLst>
          </p:cNvPr>
          <p:cNvCxnSpPr>
            <a:cxnSpLocks/>
            <a:endCxn id="251" idx="0"/>
          </p:cNvCxnSpPr>
          <p:nvPr/>
        </p:nvCxnSpPr>
        <p:spPr>
          <a:xfrm flipH="1">
            <a:off x="2645976" y="1169420"/>
            <a:ext cx="3727" cy="308602"/>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7" name="Rechte verbindingslijn 436">
            <a:extLst>
              <a:ext uri="{FF2B5EF4-FFF2-40B4-BE49-F238E27FC236}">
                <a16:creationId xmlns:a16="http://schemas.microsoft.com/office/drawing/2014/main" id="{E0840E52-0F45-4405-A5EE-F56CC7A64BEA}"/>
              </a:ext>
            </a:extLst>
          </p:cNvPr>
          <p:cNvCxnSpPr>
            <a:cxnSpLocks/>
          </p:cNvCxnSpPr>
          <p:nvPr/>
        </p:nvCxnSpPr>
        <p:spPr>
          <a:xfrm flipH="1" flipV="1">
            <a:off x="2532311" y="1068497"/>
            <a:ext cx="133319" cy="113105"/>
          </a:xfrm>
          <a:prstGeom prst="line">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59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294967295"/>
          </p:nvPr>
        </p:nvSpPr>
        <p:spPr>
          <a:xfrm>
            <a:off x="595564" y="4752000"/>
            <a:ext cx="360000" cy="216000"/>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F68BF4A6-40A7-E04A-A78B-7409A1BC41E0}" type="slidenum">
              <a:rPr kumimoji="0" lang="en-GB" sz="750" b="0" i="0" u="none" strike="noStrike" kern="1200" cap="none" spc="0" normalizeH="0" baseline="0" noProof="0">
                <a:ln>
                  <a:noFill/>
                </a:ln>
                <a:solidFill>
                  <a:srgbClr val="625D62">
                    <a:tint val="75000"/>
                  </a:srgbClr>
                </a:solidFill>
                <a:effectLst/>
                <a:uLnTx/>
                <a:uFillTx/>
                <a:latin typeface="Arial"/>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31</a:t>
            </a:fld>
            <a:endParaRPr kumimoji="0" lang="en-GB" sz="750" b="0" i="0" u="none" strike="noStrike" kern="1200" cap="none" spc="0" normalizeH="0" baseline="0" noProof="0">
              <a:ln>
                <a:noFill/>
              </a:ln>
              <a:solidFill>
                <a:srgbClr val="625D62">
                  <a:tint val="75000"/>
                </a:srgbClr>
              </a:solidFill>
              <a:effectLst/>
              <a:uLnTx/>
              <a:uFillTx/>
              <a:latin typeface="Arial"/>
              <a:ea typeface="+mn-ea"/>
              <a:cs typeface="+mn-cs"/>
            </a:endParaRPr>
          </a:p>
        </p:txBody>
      </p:sp>
      <p:sp>
        <p:nvSpPr>
          <p:cNvPr id="23" name="Vijfhoek 22"/>
          <p:cNvSpPr/>
          <p:nvPr/>
        </p:nvSpPr>
        <p:spPr>
          <a:xfrm>
            <a:off x="451754" y="1733641"/>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24" name="Vijfhoek 23"/>
          <p:cNvSpPr/>
          <p:nvPr/>
        </p:nvSpPr>
        <p:spPr>
          <a:xfrm>
            <a:off x="458973" y="2130681"/>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25" name="Vijfhoek 24"/>
          <p:cNvSpPr/>
          <p:nvPr/>
        </p:nvSpPr>
        <p:spPr>
          <a:xfrm>
            <a:off x="457770" y="2512082"/>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26" name="Vijfhoek 25"/>
          <p:cNvSpPr/>
          <p:nvPr/>
        </p:nvSpPr>
        <p:spPr>
          <a:xfrm>
            <a:off x="464990" y="2909127"/>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27" name="Vijfhoek 26"/>
          <p:cNvSpPr/>
          <p:nvPr/>
        </p:nvSpPr>
        <p:spPr>
          <a:xfrm>
            <a:off x="463787" y="3290528"/>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28" name="Vijfhoek 27"/>
          <p:cNvSpPr/>
          <p:nvPr/>
        </p:nvSpPr>
        <p:spPr>
          <a:xfrm>
            <a:off x="471005" y="3673132"/>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30" name="Vijfhoek 29"/>
          <p:cNvSpPr/>
          <p:nvPr/>
        </p:nvSpPr>
        <p:spPr>
          <a:xfrm>
            <a:off x="458972" y="1359456"/>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nl-NL" sz="1350" b="0" i="0" u="none" strike="noStrike" kern="0" cap="none" spc="0" normalizeH="0" baseline="0" noProof="0">
              <a:ln>
                <a:noFill/>
              </a:ln>
              <a:solidFill>
                <a:prstClr val="white"/>
              </a:solidFill>
              <a:effectLst/>
              <a:uLnTx/>
              <a:uFillTx/>
              <a:latin typeface="Calibri Light"/>
              <a:ea typeface="+mn-ea"/>
              <a:cs typeface="+mn-cs"/>
            </a:endParaRPr>
          </a:p>
        </p:txBody>
      </p:sp>
      <p:sp>
        <p:nvSpPr>
          <p:cNvPr id="31" name="Tijdelijke aanduiding voor verticale tekst 1"/>
          <p:cNvSpPr txBox="1">
            <a:spLocks/>
          </p:cNvSpPr>
          <p:nvPr/>
        </p:nvSpPr>
        <p:spPr>
          <a:xfrm>
            <a:off x="4786093" y="913910"/>
            <a:ext cx="4311673"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1"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Product</a:t>
            </a:r>
          </a:p>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Business Strategie, Business Plan en Rapportage </a:t>
            </a:r>
          </a:p>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Bedrijfsinrichting</a:t>
            </a:r>
          </a:p>
          <a:p>
            <a:pPr marL="0" marR="0" lvl="0" indent="0" algn="l" defTabSz="539354" rtl="0" eaLnBrk="1" fontAlgn="auto" latinLnBrk="0" hangingPunct="1">
              <a:lnSpc>
                <a:spcPct val="150000"/>
              </a:lnSpc>
              <a:spcBef>
                <a:spcPts val="450"/>
              </a:spcBef>
              <a:spcAft>
                <a:spcPts val="20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Compliant organisatie</a:t>
            </a:r>
          </a:p>
          <a:p>
            <a:pPr marL="0" marR="0" lvl="0" indent="0" algn="l" defTabSz="539354" rtl="0" eaLnBrk="1" fontAlgn="auto" latinLnBrk="0" hangingPunct="1">
              <a:lnSpc>
                <a:spcPct val="150000"/>
              </a:lnSpc>
              <a:spcBef>
                <a:spcPts val="450"/>
              </a:spcBef>
              <a:spcAft>
                <a:spcPts val="20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Inzetbare medewerkers (incl. fysieke en digitale werkplek)</a:t>
            </a:r>
          </a:p>
          <a:p>
            <a:pPr marL="0" marR="0" lvl="0" indent="0" algn="l" defTabSz="539354" rtl="0" eaLnBrk="1" fontAlgn="auto" latinLnBrk="0" hangingPunct="1">
              <a:lnSpc>
                <a:spcPct val="150000"/>
              </a:lnSpc>
              <a:spcBef>
                <a:spcPts val="80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Uitgevoerd proces en/of beschikbare data</a:t>
            </a:r>
          </a:p>
          <a:p>
            <a:pPr marL="0" marR="0" lvl="0" indent="0" algn="l" defTabSz="539354" rtl="0" eaLnBrk="1" fontAlgn="auto" latinLnBrk="0" hangingPunct="1">
              <a:lnSpc>
                <a:spcPct val="150000"/>
              </a:lnSpc>
              <a:spcBef>
                <a:spcPts val="40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Beschikbare goederen en diensten</a:t>
            </a:r>
          </a:p>
          <a:p>
            <a:pPr marL="0" marR="0" lvl="0" indent="0" algn="l" defTabSz="539354" rtl="0" eaLnBrk="1" fontAlgn="auto" latinLnBrk="0" hangingPunct="1">
              <a:lnSpc>
                <a:spcPct val="150000"/>
              </a:lnSpc>
              <a:spcBef>
                <a:spcPts val="300"/>
              </a:spcBef>
              <a:spcAft>
                <a:spcPts val="4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Beschikbare financiële assets en informatie</a:t>
            </a:r>
          </a:p>
        </p:txBody>
      </p:sp>
      <p:sp>
        <p:nvSpPr>
          <p:cNvPr id="32" name="Tijdelijke aanduiding voor verticale tekst 1"/>
          <p:cNvSpPr txBox="1">
            <a:spLocks/>
          </p:cNvSpPr>
          <p:nvPr/>
        </p:nvSpPr>
        <p:spPr>
          <a:xfrm>
            <a:off x="496053" y="940724"/>
            <a:ext cx="6739246"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r>
              <a:rPr kumimoji="0" lang="nl-NL" sz="1200" b="1"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Waardestroom</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Bepalen en bewaken strategie en plannen</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Veranderen bedrijfsinrichting </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Bedrijfscontinuïteit en compliance borgen</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Beschikbaar maken en houden van inzetbare medewerkers</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Realiseren van informatievoorziening</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Beschikbaar maken en stellen goederen en diensten</a:t>
            </a:r>
          </a:p>
          <a:p>
            <a:pPr marL="0" marR="0" lvl="0" indent="0" algn="l" defTabSz="539354" rtl="0" eaLnBrk="1" fontAlgn="auto" latinLnBrk="0" hangingPunct="1">
              <a:lnSpc>
                <a:spcPct val="150000"/>
              </a:lnSpc>
              <a:spcBef>
                <a:spcPts val="450"/>
              </a:spcBef>
              <a:spcAft>
                <a:spcPts val="350"/>
              </a:spcAft>
              <a:buClr>
                <a:srgbClr val="4D4D4D"/>
              </a:buClr>
              <a:buSzPct val="90000"/>
              <a:buFont typeface="Arial" panose="020B0604020202020204" pitchFamily="34" charset="0"/>
              <a:buNone/>
              <a:tabLst/>
              <a:defRPr/>
            </a:pPr>
            <a:r>
              <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rPr>
              <a:t>Beschikbaar maken en stellen financiële assets en informatie</a:t>
            </a:r>
          </a:p>
          <a:p>
            <a:pPr marL="0" marR="0" lvl="0" indent="0" algn="l" defTabSz="539354" rtl="0" eaLnBrk="1" fontAlgn="auto" latinLnBrk="0" hangingPunct="1">
              <a:lnSpc>
                <a:spcPct val="150000"/>
              </a:lnSpc>
              <a:spcBef>
                <a:spcPts val="450"/>
              </a:spcBef>
              <a:spcAft>
                <a:spcPts val="450"/>
              </a:spcAft>
              <a:buClr>
                <a:srgbClr val="4D4D4D"/>
              </a:buClr>
              <a:buSzPct val="90000"/>
              <a:buFont typeface="Arial" panose="020B0604020202020204" pitchFamily="34" charset="0"/>
              <a:buNone/>
              <a:tabLst/>
              <a:defRPr/>
            </a:pPr>
            <a:endParaRPr kumimoji="0" lang="nl-NL" sz="1200" b="0" i="0" u="none" strike="noStrike" kern="1200" cap="none" spc="0" normalizeH="0" baseline="0" noProof="0">
              <a:ln>
                <a:noFill/>
              </a:ln>
              <a:solidFill>
                <a:srgbClr val="4D4D4D"/>
              </a:solidFill>
              <a:effectLst/>
              <a:uLnTx/>
              <a:uFillTx/>
              <a:latin typeface="Arial" panose="020B0604020202020204" pitchFamily="34" charset="0"/>
              <a:ea typeface="+mn-ea"/>
              <a:cs typeface="Arial" panose="020B0604020202020204" pitchFamily="34" charset="0"/>
            </a:endParaRPr>
          </a:p>
        </p:txBody>
      </p:sp>
      <p:sp>
        <p:nvSpPr>
          <p:cNvPr id="34" name="Afgeronde rechthoek 33"/>
          <p:cNvSpPr/>
          <p:nvPr/>
        </p:nvSpPr>
        <p:spPr>
          <a:xfrm>
            <a:off x="163316" y="1381697"/>
            <a:ext cx="239091" cy="181579"/>
          </a:xfrm>
          <a:prstGeom prst="roundRect">
            <a:avLst/>
          </a:prstGeom>
          <a:solidFill>
            <a:schemeClr val="accent6">
              <a:lumMod val="60000"/>
              <a:lumOff val="40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I.A.</a:t>
            </a:r>
          </a:p>
        </p:txBody>
      </p:sp>
      <p:sp>
        <p:nvSpPr>
          <p:cNvPr id="35" name="Afgeronde rechthoek 34"/>
          <p:cNvSpPr/>
          <p:nvPr/>
        </p:nvSpPr>
        <p:spPr>
          <a:xfrm>
            <a:off x="163316" y="2175202"/>
            <a:ext cx="239091" cy="181579"/>
          </a:xfrm>
          <a:prstGeom prst="roundRect">
            <a:avLst/>
          </a:prstGeom>
          <a:solidFill>
            <a:schemeClr val="accent6">
              <a:lumMod val="50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I.C.</a:t>
            </a:r>
          </a:p>
        </p:txBody>
      </p:sp>
      <p:sp>
        <p:nvSpPr>
          <p:cNvPr id="36" name="Afgeronde rechthoek 35"/>
          <p:cNvSpPr/>
          <p:nvPr/>
        </p:nvSpPr>
        <p:spPr>
          <a:xfrm>
            <a:off x="163316" y="2527727"/>
            <a:ext cx="239091" cy="181579"/>
          </a:xfrm>
          <a:prstGeom prst="roundRect">
            <a:avLst/>
          </a:prstGeom>
          <a:solidFill>
            <a:schemeClr val="bg2">
              <a:lumMod val="40000"/>
              <a:lumOff val="60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I.D.</a:t>
            </a:r>
          </a:p>
        </p:txBody>
      </p:sp>
      <p:sp>
        <p:nvSpPr>
          <p:cNvPr id="37" name="Afgeronde rechthoek 36"/>
          <p:cNvSpPr/>
          <p:nvPr/>
        </p:nvSpPr>
        <p:spPr>
          <a:xfrm>
            <a:off x="163316" y="1763635"/>
            <a:ext cx="239091" cy="181579"/>
          </a:xfrm>
          <a:prstGeom prst="roundRect">
            <a:avLst/>
          </a:prstGeom>
          <a:solidFill>
            <a:schemeClr val="accent6">
              <a:lumMod val="75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I.B.</a:t>
            </a:r>
          </a:p>
        </p:txBody>
      </p:sp>
      <p:sp>
        <p:nvSpPr>
          <p:cNvPr id="38" name="Afgeronde rechthoek 37"/>
          <p:cNvSpPr/>
          <p:nvPr/>
        </p:nvSpPr>
        <p:spPr>
          <a:xfrm>
            <a:off x="163316" y="2909128"/>
            <a:ext cx="239091" cy="181579"/>
          </a:xfrm>
          <a:prstGeom prst="roundRect">
            <a:avLst/>
          </a:prstGeom>
          <a:solidFill>
            <a:schemeClr val="bg1">
              <a:lumMod val="65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I.E.</a:t>
            </a:r>
          </a:p>
        </p:txBody>
      </p:sp>
      <p:sp>
        <p:nvSpPr>
          <p:cNvPr id="39" name="Afgeronde rechthoek 38"/>
          <p:cNvSpPr/>
          <p:nvPr/>
        </p:nvSpPr>
        <p:spPr>
          <a:xfrm>
            <a:off x="163316" y="3290529"/>
            <a:ext cx="239091" cy="181579"/>
          </a:xfrm>
          <a:prstGeom prst="roundRect">
            <a:avLst/>
          </a:prstGeom>
          <a:solidFill>
            <a:schemeClr val="bg2">
              <a:lumMod val="75000"/>
            </a:schemeClr>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I.F.</a:t>
            </a:r>
          </a:p>
        </p:txBody>
      </p:sp>
      <p:sp>
        <p:nvSpPr>
          <p:cNvPr id="40" name="Afgeronde rechthoek 39"/>
          <p:cNvSpPr/>
          <p:nvPr/>
        </p:nvSpPr>
        <p:spPr>
          <a:xfrm>
            <a:off x="163316" y="3664710"/>
            <a:ext cx="239091" cy="181579"/>
          </a:xfrm>
          <a:prstGeom prst="roundRect">
            <a:avLst/>
          </a:prstGeom>
          <a:solidFill>
            <a:schemeClr val="tx1"/>
          </a:solidFill>
          <a:ln w="12700" cap="flat" cmpd="sng" algn="ctr">
            <a:noFill/>
            <a:prstDash val="solid"/>
            <a:miter lim="800000"/>
          </a:ln>
          <a:effectLst/>
        </p:spPr>
        <p:txBody>
          <a:bodyPr lIns="0" r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75" b="0" i="0" u="none" strike="noStrike" kern="0" cap="none" spc="0" normalizeH="0" baseline="0" noProof="0">
                <a:ln>
                  <a:noFill/>
                </a:ln>
                <a:solidFill>
                  <a:prstClr val="white"/>
                </a:solidFill>
                <a:effectLst/>
                <a:uLnTx/>
                <a:uFillTx/>
                <a:latin typeface="Calibri Light"/>
                <a:ea typeface="+mn-ea"/>
                <a:cs typeface="+mn-cs"/>
              </a:rPr>
              <a:t>I.G.</a:t>
            </a:r>
          </a:p>
        </p:txBody>
      </p:sp>
      <p:sp>
        <p:nvSpPr>
          <p:cNvPr id="42" name="Titel 1">
            <a:extLst>
              <a:ext uri="{FF2B5EF4-FFF2-40B4-BE49-F238E27FC236}">
                <a16:creationId xmlns:a16="http://schemas.microsoft.com/office/drawing/2014/main" id="{08DA13D0-9DE6-4F2D-BA68-E5D0C13F2621}"/>
              </a:ext>
            </a:extLst>
          </p:cNvPr>
          <p:cNvSpPr txBox="1">
            <a:spLocks/>
          </p:cNvSpPr>
          <p:nvPr/>
        </p:nvSpPr>
        <p:spPr>
          <a:xfrm>
            <a:off x="535676" y="322520"/>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Waarde stromen</a:t>
            </a:r>
          </a:p>
        </p:txBody>
      </p:sp>
      <p:sp>
        <p:nvSpPr>
          <p:cNvPr id="43" name="Tijdelijke aanduiding voor tekst 2">
            <a:extLst>
              <a:ext uri="{FF2B5EF4-FFF2-40B4-BE49-F238E27FC236}">
                <a16:creationId xmlns:a16="http://schemas.microsoft.com/office/drawing/2014/main" id="{EE76F2FA-DD5E-4B08-BB8D-041471A59564}"/>
              </a:ext>
            </a:extLst>
          </p:cNvPr>
          <p:cNvSpPr txBox="1">
            <a:spLocks/>
          </p:cNvSpPr>
          <p:nvPr/>
        </p:nvSpPr>
        <p:spPr>
          <a:xfrm>
            <a:off x="513000" y="632190"/>
            <a:ext cx="7610465" cy="222905"/>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Waarde stromen, Producten en Markten</a:t>
            </a: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spTree>
    <p:extLst>
      <p:ext uri="{BB962C8B-B14F-4D97-AF65-F5344CB8AC3E}">
        <p14:creationId xmlns:p14="http://schemas.microsoft.com/office/powerpoint/2010/main" val="3622339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fgeronde rechthoek 20">
            <a:extLst>
              <a:ext uri="{FF2B5EF4-FFF2-40B4-BE49-F238E27FC236}">
                <a16:creationId xmlns:a16="http://schemas.microsoft.com/office/drawing/2014/main" id="{9210BDDD-4A76-D687-FE45-E9A3CA0E9E9C}"/>
              </a:ext>
            </a:extLst>
          </p:cNvPr>
          <p:cNvSpPr/>
          <p:nvPr/>
        </p:nvSpPr>
        <p:spPr>
          <a:xfrm>
            <a:off x="6576868" y="2291508"/>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E.6.1. Gebouwen beheren</a:t>
            </a:r>
          </a:p>
        </p:txBody>
      </p:sp>
      <p:sp>
        <p:nvSpPr>
          <p:cNvPr id="103" name="Afgeronde rechthoek 20">
            <a:extLst>
              <a:ext uri="{FF2B5EF4-FFF2-40B4-BE49-F238E27FC236}">
                <a16:creationId xmlns:a16="http://schemas.microsoft.com/office/drawing/2014/main" id="{95252709-B323-E49A-5A04-E23E9ADC118C}"/>
              </a:ext>
            </a:extLst>
          </p:cNvPr>
          <p:cNvSpPr/>
          <p:nvPr/>
        </p:nvSpPr>
        <p:spPr>
          <a:xfrm>
            <a:off x="7818535" y="2297181"/>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E.7.1. Financiële strategie en -plannen opstellen, bewaken en rapporteren</a:t>
            </a:r>
          </a:p>
        </p:txBody>
      </p:sp>
      <p:sp>
        <p:nvSpPr>
          <p:cNvPr id="104" name="Afgeronde rechthoek 20">
            <a:extLst>
              <a:ext uri="{FF2B5EF4-FFF2-40B4-BE49-F238E27FC236}">
                <a16:creationId xmlns:a16="http://schemas.microsoft.com/office/drawing/2014/main" id="{BF77AFDB-DD05-1BB4-AD64-8A79A2BDEFF3}"/>
              </a:ext>
            </a:extLst>
          </p:cNvPr>
          <p:cNvSpPr/>
          <p:nvPr/>
        </p:nvSpPr>
        <p:spPr>
          <a:xfrm>
            <a:off x="2831651" y="2286279"/>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besturen</a:t>
            </a:r>
          </a:p>
        </p:txBody>
      </p:sp>
      <p:sp>
        <p:nvSpPr>
          <p:cNvPr id="105" name="Afgeronde rechthoek 20">
            <a:extLst>
              <a:ext uri="{FF2B5EF4-FFF2-40B4-BE49-F238E27FC236}">
                <a16:creationId xmlns:a16="http://schemas.microsoft.com/office/drawing/2014/main" id="{E58F61F2-97A8-2488-A8C5-3659719DC13A}"/>
              </a:ext>
            </a:extLst>
          </p:cNvPr>
          <p:cNvSpPr/>
          <p:nvPr/>
        </p:nvSpPr>
        <p:spPr>
          <a:xfrm>
            <a:off x="4084090" y="2298396"/>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E.4.1. Digitaal product strategie en -portfolio ontwikkelen en beheren</a:t>
            </a:r>
          </a:p>
          <a:p>
            <a:pPr algn="ctr" defTabSz="767871">
              <a:defRPr/>
            </a:pPr>
            <a:endParaRPr lang="nl-NL" sz="550" b="1">
              <a:solidFill>
                <a:schemeClr val="tx1">
                  <a:lumMod val="50000"/>
                </a:schemeClr>
              </a:solidFill>
              <a:latin typeface="Microsoft JhengHei Light"/>
            </a:endParaRPr>
          </a:p>
        </p:txBody>
      </p:sp>
      <p:sp>
        <p:nvSpPr>
          <p:cNvPr id="106" name="Afgeronde rechthoek 20">
            <a:extLst>
              <a:ext uri="{FF2B5EF4-FFF2-40B4-BE49-F238E27FC236}">
                <a16:creationId xmlns:a16="http://schemas.microsoft.com/office/drawing/2014/main" id="{8F6448BE-B494-B390-6629-639ABEE6DB87}"/>
              </a:ext>
            </a:extLst>
          </p:cNvPr>
          <p:cNvSpPr/>
          <p:nvPr/>
        </p:nvSpPr>
        <p:spPr>
          <a:xfrm>
            <a:off x="5300091" y="2307791"/>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E.5.1. Goederen- en dienstenstrategie en -plannen opstellen en besturen</a:t>
            </a:r>
          </a:p>
        </p:txBody>
      </p:sp>
      <p:sp>
        <p:nvSpPr>
          <p:cNvPr id="107" name="Afgeronde rechthoek 20">
            <a:extLst>
              <a:ext uri="{FF2B5EF4-FFF2-40B4-BE49-F238E27FC236}">
                <a16:creationId xmlns:a16="http://schemas.microsoft.com/office/drawing/2014/main" id="{61895167-2BF8-A850-FECC-33792CAD0DBC}"/>
              </a:ext>
            </a:extLst>
          </p:cNvPr>
          <p:cNvSpPr/>
          <p:nvPr/>
        </p:nvSpPr>
        <p:spPr>
          <a:xfrm>
            <a:off x="328632" y="232842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E.1.1. Strategie ontwikkelen en bewaken</a:t>
            </a:r>
          </a:p>
        </p:txBody>
      </p:sp>
      <p:sp>
        <p:nvSpPr>
          <p:cNvPr id="108" name="Afgeronde rechthoek 20">
            <a:extLst>
              <a:ext uri="{FF2B5EF4-FFF2-40B4-BE49-F238E27FC236}">
                <a16:creationId xmlns:a16="http://schemas.microsoft.com/office/drawing/2014/main" id="{D4A143B3-2E9C-0378-6419-29D2E171A9D6}"/>
              </a:ext>
            </a:extLst>
          </p:cNvPr>
          <p:cNvSpPr/>
          <p:nvPr/>
        </p:nvSpPr>
        <p:spPr>
          <a:xfrm>
            <a:off x="328632" y="275097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E.1.2. Met Stakeholders in overeenstemming komen</a:t>
            </a:r>
          </a:p>
        </p:txBody>
      </p:sp>
      <p:sp>
        <p:nvSpPr>
          <p:cNvPr id="109" name="Afgeronde rechthoek 20">
            <a:extLst>
              <a:ext uri="{FF2B5EF4-FFF2-40B4-BE49-F238E27FC236}">
                <a16:creationId xmlns:a16="http://schemas.microsoft.com/office/drawing/2014/main" id="{F6BF1797-E47D-1C86-D1B3-3376CE2F168E}"/>
              </a:ext>
            </a:extLst>
          </p:cNvPr>
          <p:cNvSpPr/>
          <p:nvPr/>
        </p:nvSpPr>
        <p:spPr>
          <a:xfrm>
            <a:off x="330432" y="4003027"/>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E.1.4. Bedrijfscontinuïteit en compliance borgen</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64446" y="1003447"/>
            <a:ext cx="8839966" cy="3645724"/>
          </a:xfrm>
          <a:prstGeom prst="rect">
            <a:avLst/>
          </a:prstGeom>
        </p:spPr>
      </p:pic>
      <p:sp>
        <p:nvSpPr>
          <p:cNvPr id="47" name="Ovaal 46"/>
          <p:cNvSpPr/>
          <p:nvPr/>
        </p:nvSpPr>
        <p:spPr>
          <a:xfrm>
            <a:off x="192471" y="3152043"/>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65" name="Ovaal 64"/>
          <p:cNvSpPr/>
          <p:nvPr/>
        </p:nvSpPr>
        <p:spPr>
          <a:xfrm>
            <a:off x="2756147" y="2147434"/>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66" name="Rechte verbindingslijn 65"/>
          <p:cNvCxnSpPr>
            <a:cxnSpLocks/>
            <a:stCxn id="68" idx="0"/>
            <a:endCxn id="47" idx="4"/>
          </p:cNvCxnSpPr>
          <p:nvPr/>
        </p:nvCxnSpPr>
        <p:spPr>
          <a:xfrm flipV="1">
            <a:off x="299003" y="3368945"/>
            <a:ext cx="0" cy="900135"/>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3" name="Rechte verbindingslijn 52"/>
          <p:cNvCxnSpPr>
            <a:cxnSpLocks/>
            <a:stCxn id="28" idx="2"/>
            <a:endCxn id="27" idx="6"/>
          </p:cNvCxnSpPr>
          <p:nvPr/>
        </p:nvCxnSpPr>
        <p:spPr>
          <a:xfrm flipH="1">
            <a:off x="4251974" y="2253133"/>
            <a:ext cx="989834" cy="9294"/>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68" name="Ovaal 67"/>
          <p:cNvSpPr/>
          <p:nvPr/>
        </p:nvSpPr>
        <p:spPr>
          <a:xfrm>
            <a:off x="192471" y="4269080"/>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nl-NL" sz="900">
                <a:solidFill>
                  <a:srgbClr val="625D62">
                    <a:lumMod val="50000"/>
                  </a:srgbClr>
                </a:solidFill>
                <a:latin typeface="Arial"/>
              </a:rPr>
              <a:t>3</a:t>
            </a:r>
            <a:endParaRPr kumimoji="0" lang="nl-NL" sz="900" b="0" i="0" u="none" strike="noStrike" kern="1200" cap="none" spc="0" normalizeH="0" baseline="0" noProof="0">
              <a:ln>
                <a:noFill/>
              </a:ln>
              <a:solidFill>
                <a:srgbClr val="625D62">
                  <a:lumMod val="50000"/>
                </a:srgbClr>
              </a:solidFill>
              <a:effectLst/>
              <a:uLnTx/>
              <a:uFillTx/>
              <a:latin typeface="Arial"/>
              <a:ea typeface="+mn-ea"/>
              <a:cs typeface="+mn-cs"/>
            </a:endParaRPr>
          </a:p>
        </p:txBody>
      </p:sp>
      <p:cxnSp>
        <p:nvCxnSpPr>
          <p:cNvPr id="69" name="Rechte verbindingslijn 68"/>
          <p:cNvCxnSpPr>
            <a:cxnSpLocks/>
            <a:stCxn id="47" idx="0"/>
            <a:endCxn id="20" idx="4"/>
          </p:cNvCxnSpPr>
          <p:nvPr/>
        </p:nvCxnSpPr>
        <p:spPr>
          <a:xfrm flipV="1">
            <a:off x="299003" y="2414072"/>
            <a:ext cx="5499" cy="737971"/>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err="1">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I.A.Bepalen</a:t>
            </a: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 en bewaken strategie en plannen</a:t>
            </a:r>
          </a:p>
        </p:txBody>
      </p:sp>
      <p:sp>
        <p:nvSpPr>
          <p:cNvPr id="20" name="Ovaal 19">
            <a:extLst>
              <a:ext uri="{FF2B5EF4-FFF2-40B4-BE49-F238E27FC236}">
                <a16:creationId xmlns:a16="http://schemas.microsoft.com/office/drawing/2014/main" id="{8C5DA7A1-900C-4226-B8BA-168F27BE7E11}"/>
              </a:ext>
            </a:extLst>
          </p:cNvPr>
          <p:cNvSpPr/>
          <p:nvPr/>
        </p:nvSpPr>
        <p:spPr>
          <a:xfrm>
            <a:off x="197970" y="2197170"/>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cxnSp>
        <p:nvCxnSpPr>
          <p:cNvPr id="22" name="Rechte verbindingslijn 21">
            <a:extLst>
              <a:ext uri="{FF2B5EF4-FFF2-40B4-BE49-F238E27FC236}">
                <a16:creationId xmlns:a16="http://schemas.microsoft.com/office/drawing/2014/main" id="{E1BC7C18-655C-4F85-B0DA-559F39E559A4}"/>
              </a:ext>
            </a:extLst>
          </p:cNvPr>
          <p:cNvCxnSpPr>
            <a:cxnSpLocks/>
            <a:stCxn id="27" idx="2"/>
            <a:endCxn id="65" idx="6"/>
          </p:cNvCxnSpPr>
          <p:nvPr/>
        </p:nvCxnSpPr>
        <p:spPr>
          <a:xfrm flipH="1" flipV="1">
            <a:off x="2969211" y="2255885"/>
            <a:ext cx="1069699" cy="6542"/>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D2F81C10-9A13-4934-A155-F5773C64DF8E}"/>
              </a:ext>
            </a:extLst>
          </p:cNvPr>
          <p:cNvSpPr/>
          <p:nvPr/>
        </p:nvSpPr>
        <p:spPr>
          <a:xfrm>
            <a:off x="4038910" y="2153976"/>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28" name="Ovaal 27">
            <a:extLst>
              <a:ext uri="{FF2B5EF4-FFF2-40B4-BE49-F238E27FC236}">
                <a16:creationId xmlns:a16="http://schemas.microsoft.com/office/drawing/2014/main" id="{C9ADD715-416C-47BF-A4C8-F09392C9694C}"/>
              </a:ext>
            </a:extLst>
          </p:cNvPr>
          <p:cNvSpPr/>
          <p:nvPr/>
        </p:nvSpPr>
        <p:spPr>
          <a:xfrm>
            <a:off x="5241808" y="2144682"/>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29" name="Ovaal 28">
            <a:extLst>
              <a:ext uri="{FF2B5EF4-FFF2-40B4-BE49-F238E27FC236}">
                <a16:creationId xmlns:a16="http://schemas.microsoft.com/office/drawing/2014/main" id="{1217928B-DC6E-49AA-A80C-200EB526E4DF}"/>
              </a:ext>
            </a:extLst>
          </p:cNvPr>
          <p:cNvSpPr/>
          <p:nvPr/>
        </p:nvSpPr>
        <p:spPr>
          <a:xfrm>
            <a:off x="6477345" y="2144682"/>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30" name="Ovaal 29">
            <a:extLst>
              <a:ext uri="{FF2B5EF4-FFF2-40B4-BE49-F238E27FC236}">
                <a16:creationId xmlns:a16="http://schemas.microsoft.com/office/drawing/2014/main" id="{78FB58FA-3152-4A9C-B24D-7D74EC79214B}"/>
              </a:ext>
            </a:extLst>
          </p:cNvPr>
          <p:cNvSpPr/>
          <p:nvPr/>
        </p:nvSpPr>
        <p:spPr>
          <a:xfrm>
            <a:off x="7725439" y="2144682"/>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8" name="Rechte verbindingslijn 47">
            <a:extLst>
              <a:ext uri="{FF2B5EF4-FFF2-40B4-BE49-F238E27FC236}">
                <a16:creationId xmlns:a16="http://schemas.microsoft.com/office/drawing/2014/main" id="{A54839D3-A57E-4033-B933-99E2C9C2D73C}"/>
              </a:ext>
            </a:extLst>
          </p:cNvPr>
          <p:cNvCxnSpPr>
            <a:cxnSpLocks/>
            <a:stCxn id="29" idx="2"/>
            <a:endCxn id="28" idx="6"/>
          </p:cNvCxnSpPr>
          <p:nvPr/>
        </p:nvCxnSpPr>
        <p:spPr>
          <a:xfrm flipH="1">
            <a:off x="5454872" y="2253133"/>
            <a:ext cx="1022473" cy="0"/>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Rechte verbindingslijn 50">
            <a:extLst>
              <a:ext uri="{FF2B5EF4-FFF2-40B4-BE49-F238E27FC236}">
                <a16:creationId xmlns:a16="http://schemas.microsoft.com/office/drawing/2014/main" id="{3E9B66DD-CEE9-46DF-BA70-672E215597CE}"/>
              </a:ext>
            </a:extLst>
          </p:cNvPr>
          <p:cNvCxnSpPr>
            <a:cxnSpLocks/>
            <a:stCxn id="30" idx="2"/>
            <a:endCxn id="29" idx="6"/>
          </p:cNvCxnSpPr>
          <p:nvPr/>
        </p:nvCxnSpPr>
        <p:spPr>
          <a:xfrm flipH="1">
            <a:off x="6690409" y="2253133"/>
            <a:ext cx="1035030" cy="0"/>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99CFD69A-175C-47FD-A62F-877DF648B678}"/>
              </a:ext>
            </a:extLst>
          </p:cNvPr>
          <p:cNvCxnSpPr>
            <a:cxnSpLocks/>
            <a:stCxn id="65" idx="2"/>
            <a:endCxn id="20" idx="6"/>
          </p:cNvCxnSpPr>
          <p:nvPr/>
        </p:nvCxnSpPr>
        <p:spPr>
          <a:xfrm flipH="1">
            <a:off x="411034" y="2255885"/>
            <a:ext cx="2345113" cy="49736"/>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35" name="Ovaal 34">
            <a:extLst>
              <a:ext uri="{FF2B5EF4-FFF2-40B4-BE49-F238E27FC236}">
                <a16:creationId xmlns:a16="http://schemas.microsoft.com/office/drawing/2014/main" id="{DAB862D9-E41F-4817-8F69-46B2D1F3F378}"/>
              </a:ext>
            </a:extLst>
          </p:cNvPr>
          <p:cNvSpPr/>
          <p:nvPr/>
        </p:nvSpPr>
        <p:spPr>
          <a:xfrm>
            <a:off x="1266946" y="738102"/>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36" name="Rechte verbindingslijn 35">
            <a:extLst>
              <a:ext uri="{FF2B5EF4-FFF2-40B4-BE49-F238E27FC236}">
                <a16:creationId xmlns:a16="http://schemas.microsoft.com/office/drawing/2014/main" id="{9023866F-33F0-4AA2-BD25-1E8C06A57694}"/>
              </a:ext>
            </a:extLst>
          </p:cNvPr>
          <p:cNvCxnSpPr>
            <a:cxnSpLocks/>
            <a:stCxn id="20" idx="7"/>
            <a:endCxn id="35" idx="3"/>
          </p:cNvCxnSpPr>
          <p:nvPr/>
        </p:nvCxnSpPr>
        <p:spPr>
          <a:xfrm flipV="1">
            <a:off x="379831" y="923239"/>
            <a:ext cx="918318" cy="1305696"/>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6" name="Tekstvak 5">
            <a:extLst>
              <a:ext uri="{FF2B5EF4-FFF2-40B4-BE49-F238E27FC236}">
                <a16:creationId xmlns:a16="http://schemas.microsoft.com/office/drawing/2014/main" id="{2677E49C-83AC-4A99-AE7C-A1DAC7FADDCB}"/>
              </a:ext>
            </a:extLst>
          </p:cNvPr>
          <p:cNvSpPr txBox="1"/>
          <p:nvPr/>
        </p:nvSpPr>
        <p:spPr>
          <a:xfrm>
            <a:off x="1552865" y="664893"/>
            <a:ext cx="2619628" cy="338554"/>
          </a:xfrm>
          <a:prstGeom prst="rect">
            <a:avLst/>
          </a:prstGeom>
          <a:noFill/>
        </p:spPr>
        <p:txBody>
          <a:bodyPr wrap="none" rtlCol="0">
            <a:spAutoFit/>
          </a:bodyPr>
          <a:lstStyle/>
          <a:p>
            <a:r>
              <a:rPr lang="nl-NL" sz="800" b="1">
                <a:solidFill>
                  <a:schemeClr val="tx1">
                    <a:lumMod val="50000"/>
                  </a:schemeClr>
                </a:solidFill>
                <a:latin typeface="Microsoft JhengHei Light"/>
              </a:rPr>
              <a:t>C.1.2 Producten en diensten ontwikkelen en beheren</a:t>
            </a:r>
          </a:p>
          <a:p>
            <a:r>
              <a:rPr lang="nl-NL" sz="800" b="1">
                <a:solidFill>
                  <a:schemeClr val="tx1">
                    <a:lumMod val="50000"/>
                  </a:schemeClr>
                </a:solidFill>
                <a:latin typeface="Microsoft JhengHei Light"/>
              </a:rPr>
              <a:t>C.3.3 </a:t>
            </a:r>
            <a:r>
              <a:rPr lang="nl-NL" sz="800" b="1" kern="0">
                <a:solidFill>
                  <a:srgbClr val="625D62">
                    <a:lumMod val="50000"/>
                  </a:srgbClr>
                </a:solidFill>
                <a:latin typeface="Microsoft JhengHei Light"/>
              </a:rPr>
              <a:t>Energienet richtlijnen en patronen vaststellen</a:t>
            </a:r>
            <a:endParaRPr lang="nl-NL" sz="800"/>
          </a:p>
        </p:txBody>
      </p:sp>
      <p:sp>
        <p:nvSpPr>
          <p:cNvPr id="40" name="Ovaal 39">
            <a:extLst>
              <a:ext uri="{FF2B5EF4-FFF2-40B4-BE49-F238E27FC236}">
                <a16:creationId xmlns:a16="http://schemas.microsoft.com/office/drawing/2014/main" id="{78C6C263-8580-4E60-86EE-9236C7D31DAA}"/>
              </a:ext>
            </a:extLst>
          </p:cNvPr>
          <p:cNvSpPr/>
          <p:nvPr/>
        </p:nvSpPr>
        <p:spPr>
          <a:xfrm>
            <a:off x="1405452" y="651338"/>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41" name="Ovaal 40">
            <a:extLst>
              <a:ext uri="{FF2B5EF4-FFF2-40B4-BE49-F238E27FC236}">
                <a16:creationId xmlns:a16="http://schemas.microsoft.com/office/drawing/2014/main" id="{10B589ED-3C9A-4C81-AEDD-5B138142E65D}"/>
              </a:ext>
            </a:extLst>
          </p:cNvPr>
          <p:cNvSpPr/>
          <p:nvPr/>
        </p:nvSpPr>
        <p:spPr>
          <a:xfrm>
            <a:off x="1405452" y="846553"/>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Tree>
    <p:extLst>
      <p:ext uri="{BB962C8B-B14F-4D97-AF65-F5344CB8AC3E}">
        <p14:creationId xmlns:p14="http://schemas.microsoft.com/office/powerpoint/2010/main" val="3741862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fgeronde rechthoek 20">
            <a:extLst>
              <a:ext uri="{FF2B5EF4-FFF2-40B4-BE49-F238E27FC236}">
                <a16:creationId xmlns:a16="http://schemas.microsoft.com/office/drawing/2014/main" id="{3CD1F8A9-408C-E0A7-99C5-9D3FE9839071}"/>
              </a:ext>
            </a:extLst>
          </p:cNvPr>
          <p:cNvSpPr/>
          <p:nvPr/>
        </p:nvSpPr>
        <p:spPr>
          <a:xfrm>
            <a:off x="3037676" y="178723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E.6.1. Gebouwen beheren</a:t>
            </a:r>
          </a:p>
        </p:txBody>
      </p:sp>
      <p:sp>
        <p:nvSpPr>
          <p:cNvPr id="88" name="Afgeronde rechthoek 20">
            <a:extLst>
              <a:ext uri="{FF2B5EF4-FFF2-40B4-BE49-F238E27FC236}">
                <a16:creationId xmlns:a16="http://schemas.microsoft.com/office/drawing/2014/main" id="{DB7F5F1A-4FAC-5BFE-482C-A7C304D1E481}"/>
              </a:ext>
            </a:extLst>
          </p:cNvPr>
          <p:cNvSpPr/>
          <p:nvPr/>
        </p:nvSpPr>
        <p:spPr>
          <a:xfrm>
            <a:off x="3902572" y="179652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E.7.1. Financiële strategie en -plannen opstellen, bewaken en rapporteren</a:t>
            </a:r>
          </a:p>
        </p:txBody>
      </p:sp>
      <p:sp>
        <p:nvSpPr>
          <p:cNvPr id="82" name="Afgeronde rechthoek 20">
            <a:extLst>
              <a:ext uri="{FF2B5EF4-FFF2-40B4-BE49-F238E27FC236}">
                <a16:creationId xmlns:a16="http://schemas.microsoft.com/office/drawing/2014/main" id="{41D7A40C-CBE4-8B7F-9DD9-416B3B0847B7}"/>
              </a:ext>
            </a:extLst>
          </p:cNvPr>
          <p:cNvSpPr/>
          <p:nvPr/>
        </p:nvSpPr>
        <p:spPr>
          <a:xfrm>
            <a:off x="2579912" y="234022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besturen</a:t>
            </a:r>
          </a:p>
        </p:txBody>
      </p:sp>
      <p:sp>
        <p:nvSpPr>
          <p:cNvPr id="83" name="Afgeronde rechthoek 20">
            <a:extLst>
              <a:ext uri="{FF2B5EF4-FFF2-40B4-BE49-F238E27FC236}">
                <a16:creationId xmlns:a16="http://schemas.microsoft.com/office/drawing/2014/main" id="{EB7A23FB-52C1-7048-61EE-9A24489CBB00}"/>
              </a:ext>
            </a:extLst>
          </p:cNvPr>
          <p:cNvSpPr/>
          <p:nvPr/>
        </p:nvSpPr>
        <p:spPr>
          <a:xfrm>
            <a:off x="3440644" y="233787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E.4.1. Digitaal product strategie en -portfolio ontwikkelen en beheren</a:t>
            </a:r>
          </a:p>
          <a:p>
            <a:pPr algn="ctr" defTabSz="767871">
              <a:defRPr/>
            </a:pPr>
            <a:endParaRPr lang="nl-NL" sz="550" b="1">
              <a:solidFill>
                <a:schemeClr val="tx1">
                  <a:lumMod val="50000"/>
                </a:schemeClr>
              </a:solidFill>
              <a:latin typeface="Microsoft JhengHei Light"/>
            </a:endParaRPr>
          </a:p>
        </p:txBody>
      </p:sp>
      <p:sp>
        <p:nvSpPr>
          <p:cNvPr id="84" name="Afgeronde rechthoek 20">
            <a:extLst>
              <a:ext uri="{FF2B5EF4-FFF2-40B4-BE49-F238E27FC236}">
                <a16:creationId xmlns:a16="http://schemas.microsoft.com/office/drawing/2014/main" id="{4F306772-8DF3-0C34-E95D-D972421424DF}"/>
              </a:ext>
            </a:extLst>
          </p:cNvPr>
          <p:cNvSpPr/>
          <p:nvPr/>
        </p:nvSpPr>
        <p:spPr>
          <a:xfrm>
            <a:off x="4310119" y="233787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E.5.1. Goederen- en dienstenstrategie en -plannen opstellen en besturen</a:t>
            </a:r>
          </a:p>
        </p:txBody>
      </p:sp>
      <p:sp>
        <p:nvSpPr>
          <p:cNvPr id="89" name="Afgeronde rechthoek 20">
            <a:extLst>
              <a:ext uri="{FF2B5EF4-FFF2-40B4-BE49-F238E27FC236}">
                <a16:creationId xmlns:a16="http://schemas.microsoft.com/office/drawing/2014/main" id="{EFBE804E-A618-3D4A-2770-362596742025}"/>
              </a:ext>
            </a:extLst>
          </p:cNvPr>
          <p:cNvSpPr/>
          <p:nvPr/>
        </p:nvSpPr>
        <p:spPr>
          <a:xfrm>
            <a:off x="328632" y="232842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E.1.1. Strategie ontwikkelen en bewaken</a:t>
            </a:r>
          </a:p>
        </p:txBody>
      </p:sp>
      <p:sp>
        <p:nvSpPr>
          <p:cNvPr id="90" name="Afgeronde rechthoek 20">
            <a:extLst>
              <a:ext uri="{FF2B5EF4-FFF2-40B4-BE49-F238E27FC236}">
                <a16:creationId xmlns:a16="http://schemas.microsoft.com/office/drawing/2014/main" id="{B69390BD-E370-AD58-57D7-BE39C2B41864}"/>
              </a:ext>
            </a:extLst>
          </p:cNvPr>
          <p:cNvSpPr/>
          <p:nvPr/>
        </p:nvSpPr>
        <p:spPr>
          <a:xfrm>
            <a:off x="328632" y="275097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E.1.2. Met Stakeholders in overeenstemming komen</a:t>
            </a:r>
          </a:p>
        </p:txBody>
      </p:sp>
      <p:sp>
        <p:nvSpPr>
          <p:cNvPr id="91" name="Afgeronde rechthoek 20">
            <a:extLst>
              <a:ext uri="{FF2B5EF4-FFF2-40B4-BE49-F238E27FC236}">
                <a16:creationId xmlns:a16="http://schemas.microsoft.com/office/drawing/2014/main" id="{B2697B1D-D328-4C3C-60FF-979CF122A7A5}"/>
              </a:ext>
            </a:extLst>
          </p:cNvPr>
          <p:cNvSpPr/>
          <p:nvPr/>
        </p:nvSpPr>
        <p:spPr>
          <a:xfrm>
            <a:off x="330432" y="4003027"/>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E.1.4. Bedrijfscontinuïteit en compliance borgen</a:t>
            </a:r>
          </a:p>
        </p:txBody>
      </p:sp>
      <p:sp>
        <p:nvSpPr>
          <p:cNvPr id="47" name="Ovaal 46"/>
          <p:cNvSpPr/>
          <p:nvPr/>
        </p:nvSpPr>
        <p:spPr>
          <a:xfrm>
            <a:off x="1115761" y="2812061"/>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65" name="Ovaal 64"/>
          <p:cNvSpPr/>
          <p:nvPr/>
        </p:nvSpPr>
        <p:spPr>
          <a:xfrm>
            <a:off x="2997231" y="2147434"/>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66" name="Rechte verbindingslijn 65"/>
          <p:cNvCxnSpPr>
            <a:cxnSpLocks/>
            <a:stCxn id="68" idx="6"/>
          </p:cNvCxnSpPr>
          <p:nvPr/>
        </p:nvCxnSpPr>
        <p:spPr>
          <a:xfrm flipV="1">
            <a:off x="1328825" y="4161527"/>
            <a:ext cx="3809294" cy="32737"/>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3" name="Rechte verbindingslijn 52"/>
          <p:cNvCxnSpPr>
            <a:cxnSpLocks/>
            <a:stCxn id="28" idx="2"/>
            <a:endCxn id="27" idx="6"/>
          </p:cNvCxnSpPr>
          <p:nvPr/>
        </p:nvCxnSpPr>
        <p:spPr>
          <a:xfrm flipH="1">
            <a:off x="3604400" y="2257729"/>
            <a:ext cx="189652" cy="6228"/>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68" name="Ovaal 67"/>
          <p:cNvSpPr/>
          <p:nvPr/>
        </p:nvSpPr>
        <p:spPr>
          <a:xfrm>
            <a:off x="1115761" y="4085813"/>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nl-NL" sz="900">
                <a:solidFill>
                  <a:srgbClr val="625D62">
                    <a:lumMod val="50000"/>
                  </a:srgbClr>
                </a:solidFill>
                <a:latin typeface="Arial"/>
              </a:rPr>
              <a:t>3</a:t>
            </a:r>
            <a:endParaRPr kumimoji="0" lang="nl-NL" sz="900" b="0" i="0" u="none" strike="noStrike" kern="1200" cap="none" spc="0" normalizeH="0" baseline="0" noProof="0">
              <a:ln>
                <a:noFill/>
              </a:ln>
              <a:solidFill>
                <a:srgbClr val="625D62">
                  <a:lumMod val="50000"/>
                </a:srgbClr>
              </a:solidFill>
              <a:effectLst/>
              <a:uLnTx/>
              <a:uFillTx/>
              <a:latin typeface="Arial"/>
              <a:ea typeface="+mn-ea"/>
              <a:cs typeface="+mn-cs"/>
            </a:endParaRPr>
          </a:p>
        </p:txBody>
      </p:sp>
      <p:cxnSp>
        <p:nvCxnSpPr>
          <p:cNvPr id="69" name="Rechte verbindingslijn 68"/>
          <p:cNvCxnSpPr>
            <a:cxnSpLocks/>
            <a:stCxn id="47" idx="0"/>
            <a:endCxn id="20" idx="4"/>
          </p:cNvCxnSpPr>
          <p:nvPr/>
        </p:nvCxnSpPr>
        <p:spPr>
          <a:xfrm flipV="1">
            <a:off x="1222293" y="2683085"/>
            <a:ext cx="0" cy="128976"/>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408445"/>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I.A. Bepalen en bewaken strategie en plannen</a:t>
            </a:r>
          </a:p>
        </p:txBody>
      </p:sp>
      <p:sp>
        <p:nvSpPr>
          <p:cNvPr id="20" name="Ovaal 19">
            <a:extLst>
              <a:ext uri="{FF2B5EF4-FFF2-40B4-BE49-F238E27FC236}">
                <a16:creationId xmlns:a16="http://schemas.microsoft.com/office/drawing/2014/main" id="{8C5DA7A1-900C-4226-B8BA-168F27BE7E11}"/>
              </a:ext>
            </a:extLst>
          </p:cNvPr>
          <p:cNvSpPr/>
          <p:nvPr/>
        </p:nvSpPr>
        <p:spPr>
          <a:xfrm>
            <a:off x="1115761" y="2466183"/>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cxnSp>
        <p:nvCxnSpPr>
          <p:cNvPr id="22" name="Rechte verbindingslijn 21">
            <a:extLst>
              <a:ext uri="{FF2B5EF4-FFF2-40B4-BE49-F238E27FC236}">
                <a16:creationId xmlns:a16="http://schemas.microsoft.com/office/drawing/2014/main" id="{E1BC7C18-655C-4F85-B0DA-559F39E559A4}"/>
              </a:ext>
            </a:extLst>
          </p:cNvPr>
          <p:cNvCxnSpPr>
            <a:cxnSpLocks/>
            <a:stCxn id="27" idx="2"/>
            <a:endCxn id="65" idx="6"/>
          </p:cNvCxnSpPr>
          <p:nvPr/>
        </p:nvCxnSpPr>
        <p:spPr>
          <a:xfrm flipH="1" flipV="1">
            <a:off x="3210295" y="2255885"/>
            <a:ext cx="181041" cy="8072"/>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D2F81C10-9A13-4934-A155-F5773C64DF8E}"/>
              </a:ext>
            </a:extLst>
          </p:cNvPr>
          <p:cNvSpPr/>
          <p:nvPr/>
        </p:nvSpPr>
        <p:spPr>
          <a:xfrm>
            <a:off x="3391336" y="2155506"/>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28" name="Ovaal 27">
            <a:extLst>
              <a:ext uri="{FF2B5EF4-FFF2-40B4-BE49-F238E27FC236}">
                <a16:creationId xmlns:a16="http://schemas.microsoft.com/office/drawing/2014/main" id="{C9ADD715-416C-47BF-A4C8-F09392C9694C}"/>
              </a:ext>
            </a:extLst>
          </p:cNvPr>
          <p:cNvSpPr/>
          <p:nvPr/>
        </p:nvSpPr>
        <p:spPr>
          <a:xfrm>
            <a:off x="3794052" y="2149278"/>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29" name="Ovaal 28">
            <a:extLst>
              <a:ext uri="{FF2B5EF4-FFF2-40B4-BE49-F238E27FC236}">
                <a16:creationId xmlns:a16="http://schemas.microsoft.com/office/drawing/2014/main" id="{1217928B-DC6E-49AA-A80C-200EB526E4DF}"/>
              </a:ext>
            </a:extLst>
          </p:cNvPr>
          <p:cNvSpPr/>
          <p:nvPr/>
        </p:nvSpPr>
        <p:spPr>
          <a:xfrm>
            <a:off x="4141786" y="2155506"/>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30" name="Ovaal 29">
            <a:extLst>
              <a:ext uri="{FF2B5EF4-FFF2-40B4-BE49-F238E27FC236}">
                <a16:creationId xmlns:a16="http://schemas.microsoft.com/office/drawing/2014/main" id="{78FB58FA-3152-4A9C-B24D-7D74EC79214B}"/>
              </a:ext>
            </a:extLst>
          </p:cNvPr>
          <p:cNvSpPr/>
          <p:nvPr/>
        </p:nvSpPr>
        <p:spPr>
          <a:xfrm>
            <a:off x="4510488" y="2147434"/>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8" name="Rechte verbindingslijn 47">
            <a:extLst>
              <a:ext uri="{FF2B5EF4-FFF2-40B4-BE49-F238E27FC236}">
                <a16:creationId xmlns:a16="http://schemas.microsoft.com/office/drawing/2014/main" id="{A54839D3-A57E-4033-B933-99E2C9C2D73C}"/>
              </a:ext>
            </a:extLst>
          </p:cNvPr>
          <p:cNvCxnSpPr>
            <a:cxnSpLocks/>
            <a:stCxn id="29" idx="2"/>
            <a:endCxn id="28" idx="6"/>
          </p:cNvCxnSpPr>
          <p:nvPr/>
        </p:nvCxnSpPr>
        <p:spPr>
          <a:xfrm flipH="1" flipV="1">
            <a:off x="4007116" y="2257729"/>
            <a:ext cx="134670" cy="6228"/>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Rechte verbindingslijn 50">
            <a:extLst>
              <a:ext uri="{FF2B5EF4-FFF2-40B4-BE49-F238E27FC236}">
                <a16:creationId xmlns:a16="http://schemas.microsoft.com/office/drawing/2014/main" id="{3E9B66DD-CEE9-46DF-BA70-672E215597CE}"/>
              </a:ext>
            </a:extLst>
          </p:cNvPr>
          <p:cNvCxnSpPr>
            <a:cxnSpLocks/>
            <a:stCxn id="30" idx="2"/>
            <a:endCxn id="29" idx="6"/>
          </p:cNvCxnSpPr>
          <p:nvPr/>
        </p:nvCxnSpPr>
        <p:spPr>
          <a:xfrm flipH="1">
            <a:off x="4354850" y="2255885"/>
            <a:ext cx="155638" cy="8072"/>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99CFD69A-175C-47FD-A62F-877DF648B678}"/>
              </a:ext>
            </a:extLst>
          </p:cNvPr>
          <p:cNvCxnSpPr>
            <a:cxnSpLocks/>
            <a:stCxn id="65" idx="2"/>
          </p:cNvCxnSpPr>
          <p:nvPr/>
        </p:nvCxnSpPr>
        <p:spPr>
          <a:xfrm flipH="1">
            <a:off x="1505164" y="2255885"/>
            <a:ext cx="1492067" cy="0"/>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35" name="Ovaal 34">
            <a:extLst>
              <a:ext uri="{FF2B5EF4-FFF2-40B4-BE49-F238E27FC236}">
                <a16:creationId xmlns:a16="http://schemas.microsoft.com/office/drawing/2014/main" id="{DAB862D9-E41F-4817-8F69-46B2D1F3F378}"/>
              </a:ext>
            </a:extLst>
          </p:cNvPr>
          <p:cNvSpPr/>
          <p:nvPr/>
        </p:nvSpPr>
        <p:spPr>
          <a:xfrm>
            <a:off x="1112836" y="738102"/>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36" name="Rechte verbindingslijn 35">
            <a:extLst>
              <a:ext uri="{FF2B5EF4-FFF2-40B4-BE49-F238E27FC236}">
                <a16:creationId xmlns:a16="http://schemas.microsoft.com/office/drawing/2014/main" id="{9023866F-33F0-4AA2-BD25-1E8C06A57694}"/>
              </a:ext>
            </a:extLst>
          </p:cNvPr>
          <p:cNvCxnSpPr>
            <a:cxnSpLocks/>
            <a:stCxn id="20" idx="0"/>
            <a:endCxn id="35" idx="4"/>
          </p:cNvCxnSpPr>
          <p:nvPr/>
        </p:nvCxnSpPr>
        <p:spPr>
          <a:xfrm flipH="1" flipV="1">
            <a:off x="1219368" y="955004"/>
            <a:ext cx="2925" cy="151117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6" name="Tekstvak 5">
            <a:extLst>
              <a:ext uri="{FF2B5EF4-FFF2-40B4-BE49-F238E27FC236}">
                <a16:creationId xmlns:a16="http://schemas.microsoft.com/office/drawing/2014/main" id="{2677E49C-83AC-4A99-AE7C-A1DAC7FADDCB}"/>
              </a:ext>
            </a:extLst>
          </p:cNvPr>
          <p:cNvSpPr txBox="1"/>
          <p:nvPr/>
        </p:nvSpPr>
        <p:spPr>
          <a:xfrm>
            <a:off x="1398755" y="664893"/>
            <a:ext cx="2619628" cy="338554"/>
          </a:xfrm>
          <a:prstGeom prst="rect">
            <a:avLst/>
          </a:prstGeom>
          <a:noFill/>
        </p:spPr>
        <p:txBody>
          <a:bodyPr wrap="none" rtlCol="0">
            <a:spAutoFit/>
          </a:bodyPr>
          <a:lstStyle/>
          <a:p>
            <a:r>
              <a:rPr lang="nl-NL" sz="800" b="1">
                <a:solidFill>
                  <a:schemeClr val="tx1">
                    <a:lumMod val="50000"/>
                  </a:schemeClr>
                </a:solidFill>
                <a:latin typeface="Microsoft JhengHei Light"/>
              </a:rPr>
              <a:t>C.1.2 Producten en diensten ontwikkelen en beheren</a:t>
            </a:r>
          </a:p>
          <a:p>
            <a:r>
              <a:rPr lang="nl-NL" sz="800" b="1">
                <a:solidFill>
                  <a:schemeClr val="tx1">
                    <a:lumMod val="50000"/>
                  </a:schemeClr>
                </a:solidFill>
                <a:latin typeface="Microsoft JhengHei Light"/>
              </a:rPr>
              <a:t>C.3.3 </a:t>
            </a:r>
            <a:r>
              <a:rPr lang="nl-NL" sz="800" b="1" kern="0">
                <a:solidFill>
                  <a:srgbClr val="625D62">
                    <a:lumMod val="50000"/>
                  </a:srgbClr>
                </a:solidFill>
                <a:latin typeface="Microsoft JhengHei Light"/>
              </a:rPr>
              <a:t>Energienet richtlijnen en patronen vaststellen</a:t>
            </a:r>
            <a:endParaRPr lang="nl-NL" sz="800"/>
          </a:p>
        </p:txBody>
      </p:sp>
      <p:sp>
        <p:nvSpPr>
          <p:cNvPr id="40" name="Ovaal 39">
            <a:extLst>
              <a:ext uri="{FF2B5EF4-FFF2-40B4-BE49-F238E27FC236}">
                <a16:creationId xmlns:a16="http://schemas.microsoft.com/office/drawing/2014/main" id="{78C6C263-8580-4E60-86EE-9236C7D31DAA}"/>
              </a:ext>
            </a:extLst>
          </p:cNvPr>
          <p:cNvSpPr/>
          <p:nvPr/>
        </p:nvSpPr>
        <p:spPr>
          <a:xfrm>
            <a:off x="1251342" y="651338"/>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41" name="Ovaal 40">
            <a:extLst>
              <a:ext uri="{FF2B5EF4-FFF2-40B4-BE49-F238E27FC236}">
                <a16:creationId xmlns:a16="http://schemas.microsoft.com/office/drawing/2014/main" id="{10B589ED-3C9A-4C81-AEDD-5B138142E65D}"/>
              </a:ext>
            </a:extLst>
          </p:cNvPr>
          <p:cNvSpPr/>
          <p:nvPr/>
        </p:nvSpPr>
        <p:spPr>
          <a:xfrm>
            <a:off x="1251342" y="846553"/>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cxnSp>
        <p:nvCxnSpPr>
          <p:cNvPr id="34" name="Rechte verbindingslijn 33">
            <a:extLst>
              <a:ext uri="{FF2B5EF4-FFF2-40B4-BE49-F238E27FC236}">
                <a16:creationId xmlns:a16="http://schemas.microsoft.com/office/drawing/2014/main" id="{E6DC4840-D18A-F591-9422-AD66CEDD3EF3}"/>
              </a:ext>
            </a:extLst>
          </p:cNvPr>
          <p:cNvCxnSpPr>
            <a:cxnSpLocks/>
            <a:endCxn id="20" idx="7"/>
          </p:cNvCxnSpPr>
          <p:nvPr/>
        </p:nvCxnSpPr>
        <p:spPr>
          <a:xfrm flipH="1">
            <a:off x="1297622" y="2263209"/>
            <a:ext cx="236760" cy="23473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233E1029-2935-FC41-E1C6-6DAF93FDC2E6}"/>
              </a:ext>
            </a:extLst>
          </p:cNvPr>
          <p:cNvCxnSpPr>
            <a:cxnSpLocks/>
          </p:cNvCxnSpPr>
          <p:nvPr/>
        </p:nvCxnSpPr>
        <p:spPr>
          <a:xfrm flipH="1">
            <a:off x="5136600" y="3935706"/>
            <a:ext cx="236760" cy="23473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52880A63-DE2C-3D20-102E-FF29E5320A97}"/>
              </a:ext>
            </a:extLst>
          </p:cNvPr>
          <p:cNvCxnSpPr>
            <a:cxnSpLocks/>
          </p:cNvCxnSpPr>
          <p:nvPr/>
        </p:nvCxnSpPr>
        <p:spPr>
          <a:xfrm flipH="1" flipV="1">
            <a:off x="5136600" y="2233077"/>
            <a:ext cx="236760" cy="23473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4" name="Rechte verbindingslijn 53">
            <a:extLst>
              <a:ext uri="{FF2B5EF4-FFF2-40B4-BE49-F238E27FC236}">
                <a16:creationId xmlns:a16="http://schemas.microsoft.com/office/drawing/2014/main" id="{FABE025F-636F-18E3-4022-FEB6D7B5B3F5}"/>
              </a:ext>
            </a:extLst>
          </p:cNvPr>
          <p:cNvCxnSpPr>
            <a:cxnSpLocks/>
            <a:endCxn id="30" idx="6"/>
          </p:cNvCxnSpPr>
          <p:nvPr/>
        </p:nvCxnSpPr>
        <p:spPr>
          <a:xfrm flipH="1" flipV="1">
            <a:off x="4723552" y="2255885"/>
            <a:ext cx="457779" cy="1844"/>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Rechte verbindingslijn 57">
            <a:extLst>
              <a:ext uri="{FF2B5EF4-FFF2-40B4-BE49-F238E27FC236}">
                <a16:creationId xmlns:a16="http://schemas.microsoft.com/office/drawing/2014/main" id="{56396421-9796-1042-14F7-A88503F03DD9}"/>
              </a:ext>
            </a:extLst>
          </p:cNvPr>
          <p:cNvCxnSpPr>
            <a:cxnSpLocks/>
          </p:cNvCxnSpPr>
          <p:nvPr/>
        </p:nvCxnSpPr>
        <p:spPr>
          <a:xfrm>
            <a:off x="5352431" y="2466183"/>
            <a:ext cx="0" cy="1469523"/>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67" name="Stroomdiagram: Scheidingslijn 66">
            <a:extLst>
              <a:ext uri="{FF2B5EF4-FFF2-40B4-BE49-F238E27FC236}">
                <a16:creationId xmlns:a16="http://schemas.microsoft.com/office/drawing/2014/main" id="{1BBC556D-AC29-8F27-2D28-91FC910D07AA}"/>
              </a:ext>
            </a:extLst>
          </p:cNvPr>
          <p:cNvSpPr/>
          <p:nvPr/>
        </p:nvSpPr>
        <p:spPr>
          <a:xfrm rot="16200000">
            <a:off x="898856" y="2654111"/>
            <a:ext cx="660363" cy="193726"/>
          </a:xfrm>
          <a:prstGeom prst="flowChartTermina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chemeClr val="tx1"/>
                </a:solidFill>
                <a:latin typeface="Arial"/>
              </a:rPr>
              <a:t>1</a:t>
            </a:r>
          </a:p>
        </p:txBody>
      </p:sp>
      <p:sp>
        <p:nvSpPr>
          <p:cNvPr id="70" name="Stroomdiagram: Scheidingslijn 69">
            <a:extLst>
              <a:ext uri="{FF2B5EF4-FFF2-40B4-BE49-F238E27FC236}">
                <a16:creationId xmlns:a16="http://schemas.microsoft.com/office/drawing/2014/main" id="{D5D91FDC-B4D3-CF93-3F79-AC4A8334283F}"/>
              </a:ext>
            </a:extLst>
          </p:cNvPr>
          <p:cNvSpPr/>
          <p:nvPr/>
        </p:nvSpPr>
        <p:spPr>
          <a:xfrm>
            <a:off x="2997231" y="2151743"/>
            <a:ext cx="1783146" cy="207456"/>
          </a:xfrm>
          <a:prstGeom prst="flowChartTermina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tx1"/>
                </a:solidFill>
                <a:latin typeface="Arial"/>
              </a:rPr>
              <a:t>2</a:t>
            </a:r>
          </a:p>
        </p:txBody>
      </p:sp>
    </p:spTree>
    <p:extLst>
      <p:ext uri="{BB962C8B-B14F-4D97-AF65-F5344CB8AC3E}">
        <p14:creationId xmlns:p14="http://schemas.microsoft.com/office/powerpoint/2010/main" val="2150218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Afgeronde rechthoek 20">
            <a:extLst>
              <a:ext uri="{FF2B5EF4-FFF2-40B4-BE49-F238E27FC236}">
                <a16:creationId xmlns:a16="http://schemas.microsoft.com/office/drawing/2014/main" id="{8828F47F-EFFE-D816-D474-B72AC1907ACE}"/>
              </a:ext>
            </a:extLst>
          </p:cNvPr>
          <p:cNvSpPr/>
          <p:nvPr/>
        </p:nvSpPr>
        <p:spPr>
          <a:xfrm>
            <a:off x="1585933" y="2297768"/>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lang="nl-NL" sz="550" b="1">
                <a:solidFill>
                  <a:srgbClr val="000000">
                    <a:lumMod val="50000"/>
                  </a:srgbClr>
                </a:solidFill>
                <a:latin typeface="Microsoft JhengHei Light"/>
              </a:rPr>
              <a:t>E.2.</a:t>
            </a: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1. Processen besturen</a:t>
            </a:r>
          </a:p>
        </p:txBody>
      </p:sp>
      <p:sp>
        <p:nvSpPr>
          <p:cNvPr id="88" name="Afgeronde rechthoek 20">
            <a:extLst>
              <a:ext uri="{FF2B5EF4-FFF2-40B4-BE49-F238E27FC236}">
                <a16:creationId xmlns:a16="http://schemas.microsoft.com/office/drawing/2014/main" id="{BF887AFC-1270-9EA8-F50E-C1292BBDAD67}"/>
              </a:ext>
            </a:extLst>
          </p:cNvPr>
          <p:cNvSpPr/>
          <p:nvPr/>
        </p:nvSpPr>
        <p:spPr>
          <a:xfrm>
            <a:off x="1580273" y="285772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lang="nl-NL" sz="550" b="1">
                <a:solidFill>
                  <a:srgbClr val="000000">
                    <a:lumMod val="50000"/>
                  </a:srgbClr>
                </a:solidFill>
                <a:latin typeface="Microsoft JhengHei Light"/>
              </a:rPr>
              <a:t>E.2.</a:t>
            </a: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2. Data besturen</a:t>
            </a:r>
          </a:p>
        </p:txBody>
      </p:sp>
      <p:sp>
        <p:nvSpPr>
          <p:cNvPr id="89" name="Afgeronde rechthoek 20">
            <a:extLst>
              <a:ext uri="{FF2B5EF4-FFF2-40B4-BE49-F238E27FC236}">
                <a16:creationId xmlns:a16="http://schemas.microsoft.com/office/drawing/2014/main" id="{4DFCC9B7-0409-A4E5-1E6C-8879846E5554}"/>
              </a:ext>
            </a:extLst>
          </p:cNvPr>
          <p:cNvSpPr/>
          <p:nvPr/>
        </p:nvSpPr>
        <p:spPr>
          <a:xfrm>
            <a:off x="2821809" y="229776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E.3.1. Medewerkers strategie en -plannen opstellen en besturen</a:t>
            </a:r>
          </a:p>
        </p:txBody>
      </p:sp>
      <p:sp>
        <p:nvSpPr>
          <p:cNvPr id="90" name="Afgeronde rechthoek 20">
            <a:extLst>
              <a:ext uri="{FF2B5EF4-FFF2-40B4-BE49-F238E27FC236}">
                <a16:creationId xmlns:a16="http://schemas.microsoft.com/office/drawing/2014/main" id="{FFFEAC4E-0857-969B-0A5C-C583C2670EE8}"/>
              </a:ext>
            </a:extLst>
          </p:cNvPr>
          <p:cNvSpPr/>
          <p:nvPr/>
        </p:nvSpPr>
        <p:spPr>
          <a:xfrm>
            <a:off x="2882885" y="399695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E.3.4. Medewerkers ontwikkelen</a:t>
            </a:r>
          </a:p>
        </p:txBody>
      </p:sp>
      <p:sp>
        <p:nvSpPr>
          <p:cNvPr id="91" name="Afgeronde rechthoek 20">
            <a:extLst>
              <a:ext uri="{FF2B5EF4-FFF2-40B4-BE49-F238E27FC236}">
                <a16:creationId xmlns:a16="http://schemas.microsoft.com/office/drawing/2014/main" id="{98D37122-E571-B0E9-34CB-F3B6988CAE54}"/>
              </a:ext>
            </a:extLst>
          </p:cNvPr>
          <p:cNvSpPr/>
          <p:nvPr/>
        </p:nvSpPr>
        <p:spPr>
          <a:xfrm>
            <a:off x="4056127" y="229776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102" name="Afgeronde rechthoek 20">
            <a:extLst>
              <a:ext uri="{FF2B5EF4-FFF2-40B4-BE49-F238E27FC236}">
                <a16:creationId xmlns:a16="http://schemas.microsoft.com/office/drawing/2014/main" id="{BFCE15BA-596F-A638-9412-AB120A677B6F}"/>
              </a:ext>
            </a:extLst>
          </p:cNvPr>
          <p:cNvSpPr/>
          <p:nvPr/>
        </p:nvSpPr>
        <p:spPr>
          <a:xfrm>
            <a:off x="4056127" y="285057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lang="nl-NL" sz="550" b="1">
                <a:solidFill>
                  <a:srgbClr val="000000">
                    <a:lumMod val="50000"/>
                  </a:srgbClr>
                </a:solidFill>
                <a:latin typeface="Microsoft JhengHei Light"/>
              </a:rPr>
              <a:t>E.4.</a:t>
            </a: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2. Digitale producten realiseren</a:t>
            </a:r>
          </a:p>
        </p:txBody>
      </p:sp>
      <p:sp>
        <p:nvSpPr>
          <p:cNvPr id="103" name="Afgeronde rechthoek 20">
            <a:extLst>
              <a:ext uri="{FF2B5EF4-FFF2-40B4-BE49-F238E27FC236}">
                <a16:creationId xmlns:a16="http://schemas.microsoft.com/office/drawing/2014/main" id="{A45E4842-B84F-9C84-0B84-48476CEC933D}"/>
              </a:ext>
            </a:extLst>
          </p:cNvPr>
          <p:cNvSpPr/>
          <p:nvPr/>
        </p:nvSpPr>
        <p:spPr>
          <a:xfrm>
            <a:off x="4056127" y="34033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E.4.3. Digitale producten leveren</a:t>
            </a:r>
          </a:p>
        </p:txBody>
      </p:sp>
      <p:sp>
        <p:nvSpPr>
          <p:cNvPr id="104" name="Afgeronde rechthoek 20">
            <a:extLst>
              <a:ext uri="{FF2B5EF4-FFF2-40B4-BE49-F238E27FC236}">
                <a16:creationId xmlns:a16="http://schemas.microsoft.com/office/drawing/2014/main" id="{9965E357-33C3-C548-5B5A-39F1E48AE8B3}"/>
              </a:ext>
            </a:extLst>
          </p:cNvPr>
          <p:cNvSpPr/>
          <p:nvPr/>
        </p:nvSpPr>
        <p:spPr>
          <a:xfrm>
            <a:off x="4056127" y="396333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E.4.4. Digitale producten exploiteren</a:t>
            </a:r>
          </a:p>
        </p:txBody>
      </p:sp>
      <p:sp>
        <p:nvSpPr>
          <p:cNvPr id="105" name="Afgeronde rechthoek 20">
            <a:extLst>
              <a:ext uri="{FF2B5EF4-FFF2-40B4-BE49-F238E27FC236}">
                <a16:creationId xmlns:a16="http://schemas.microsoft.com/office/drawing/2014/main" id="{0F933E99-17D9-A80A-F75F-A647635779CA}"/>
              </a:ext>
            </a:extLst>
          </p:cNvPr>
          <p:cNvSpPr/>
          <p:nvPr/>
        </p:nvSpPr>
        <p:spPr>
          <a:xfrm>
            <a:off x="5281211" y="2283958"/>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E.5.1. Goederen- en dienstenstrategie en -plannen opstellen en besturen</a:t>
            </a:r>
          </a:p>
        </p:txBody>
      </p:sp>
      <p:sp>
        <p:nvSpPr>
          <p:cNvPr id="106" name="Afgeronde rechthoek 20">
            <a:extLst>
              <a:ext uri="{FF2B5EF4-FFF2-40B4-BE49-F238E27FC236}">
                <a16:creationId xmlns:a16="http://schemas.microsoft.com/office/drawing/2014/main" id="{1525FEB6-ACF3-D4FA-8A3F-2025C8F84E36}"/>
              </a:ext>
            </a:extLst>
          </p:cNvPr>
          <p:cNvSpPr/>
          <p:nvPr/>
        </p:nvSpPr>
        <p:spPr>
          <a:xfrm>
            <a:off x="5281211" y="283676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107" name="Afgeronde rechthoek 20">
            <a:extLst>
              <a:ext uri="{FF2B5EF4-FFF2-40B4-BE49-F238E27FC236}">
                <a16:creationId xmlns:a16="http://schemas.microsoft.com/office/drawing/2014/main" id="{651BAEF6-D848-461D-CB37-8ED8A71FA382}"/>
              </a:ext>
            </a:extLst>
          </p:cNvPr>
          <p:cNvSpPr/>
          <p:nvPr/>
        </p:nvSpPr>
        <p:spPr>
          <a:xfrm>
            <a:off x="6535491" y="2270149"/>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E.6.1. Gebouwen beheren</a:t>
            </a:r>
          </a:p>
        </p:txBody>
      </p:sp>
      <p:sp>
        <p:nvSpPr>
          <p:cNvPr id="108" name="Afgeronde rechthoek 20">
            <a:extLst>
              <a:ext uri="{FF2B5EF4-FFF2-40B4-BE49-F238E27FC236}">
                <a16:creationId xmlns:a16="http://schemas.microsoft.com/office/drawing/2014/main" id="{C9B951C8-6290-126C-D8E5-258F30E5A01D}"/>
              </a:ext>
            </a:extLst>
          </p:cNvPr>
          <p:cNvSpPr/>
          <p:nvPr/>
        </p:nvSpPr>
        <p:spPr>
          <a:xfrm>
            <a:off x="7807130" y="2256340"/>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109" name="Afgeronde rechthoek 20">
            <a:extLst>
              <a:ext uri="{FF2B5EF4-FFF2-40B4-BE49-F238E27FC236}">
                <a16:creationId xmlns:a16="http://schemas.microsoft.com/office/drawing/2014/main" id="{99BFF265-4349-8BB9-3C67-48F5FE17EC71}"/>
              </a:ext>
            </a:extLst>
          </p:cNvPr>
          <p:cNvSpPr/>
          <p:nvPr/>
        </p:nvSpPr>
        <p:spPr>
          <a:xfrm>
            <a:off x="322972" y="3427209"/>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E.1.3. Transformatie van bedrijfsinrichting besturen</a:t>
            </a:r>
          </a:p>
        </p:txBody>
      </p:sp>
      <p:sp>
        <p:nvSpPr>
          <p:cNvPr id="92" name="Afgeronde rechthoek 20">
            <a:extLst>
              <a:ext uri="{FF2B5EF4-FFF2-40B4-BE49-F238E27FC236}">
                <a16:creationId xmlns:a16="http://schemas.microsoft.com/office/drawing/2014/main" id="{67AE9001-C276-6202-C86F-EBADB82A353D}"/>
              </a:ext>
            </a:extLst>
          </p:cNvPr>
          <p:cNvSpPr/>
          <p:nvPr/>
        </p:nvSpPr>
        <p:spPr>
          <a:xfrm>
            <a:off x="2821808" y="231889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besturen</a:t>
            </a:r>
          </a:p>
        </p:txBody>
      </p:sp>
      <p:sp>
        <p:nvSpPr>
          <p:cNvPr id="93" name="Afgeronde rechthoek 20">
            <a:extLst>
              <a:ext uri="{FF2B5EF4-FFF2-40B4-BE49-F238E27FC236}">
                <a16:creationId xmlns:a16="http://schemas.microsoft.com/office/drawing/2014/main" id="{47B2E64D-6587-9008-C636-E5228220492E}"/>
              </a:ext>
            </a:extLst>
          </p:cNvPr>
          <p:cNvSpPr/>
          <p:nvPr/>
        </p:nvSpPr>
        <p:spPr>
          <a:xfrm>
            <a:off x="4056126" y="231889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E.4.1. Digitaal product strategie en -portfolio ontwikkelen en beheren</a:t>
            </a:r>
          </a:p>
          <a:p>
            <a:pPr algn="ctr" defTabSz="767871">
              <a:defRPr/>
            </a:pPr>
            <a:endParaRPr lang="nl-NL" sz="550" b="1">
              <a:solidFill>
                <a:schemeClr val="tx1">
                  <a:lumMod val="50000"/>
                </a:schemeClr>
              </a:solidFill>
              <a:latin typeface="Microsoft JhengHei Light"/>
            </a:endParaRPr>
          </a:p>
        </p:txBody>
      </p:sp>
      <p:sp>
        <p:nvSpPr>
          <p:cNvPr id="96" name="Afgeronde rechthoek 20">
            <a:extLst>
              <a:ext uri="{FF2B5EF4-FFF2-40B4-BE49-F238E27FC236}">
                <a16:creationId xmlns:a16="http://schemas.microsoft.com/office/drawing/2014/main" id="{25F94CF3-4240-1EDC-6977-7C4398996C6C}"/>
              </a:ext>
            </a:extLst>
          </p:cNvPr>
          <p:cNvSpPr/>
          <p:nvPr/>
        </p:nvSpPr>
        <p:spPr>
          <a:xfrm>
            <a:off x="5281210" y="2305085"/>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E.5.1. Goederen- en dienstenstrategie en -plannen opstellen en besturen</a:t>
            </a:r>
          </a:p>
        </p:txBody>
      </p:sp>
      <p:sp>
        <p:nvSpPr>
          <p:cNvPr id="97" name="Afgeronde rechthoek 20">
            <a:extLst>
              <a:ext uri="{FF2B5EF4-FFF2-40B4-BE49-F238E27FC236}">
                <a16:creationId xmlns:a16="http://schemas.microsoft.com/office/drawing/2014/main" id="{08DA5736-C703-C532-9CFB-155DD2159B69}"/>
              </a:ext>
            </a:extLst>
          </p:cNvPr>
          <p:cNvSpPr/>
          <p:nvPr/>
        </p:nvSpPr>
        <p:spPr>
          <a:xfrm>
            <a:off x="6535490" y="2291276"/>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E.6.1. Gebouwen beheren</a:t>
            </a:r>
          </a:p>
        </p:txBody>
      </p:sp>
      <p:sp>
        <p:nvSpPr>
          <p:cNvPr id="98" name="Afgeronde rechthoek 20">
            <a:extLst>
              <a:ext uri="{FF2B5EF4-FFF2-40B4-BE49-F238E27FC236}">
                <a16:creationId xmlns:a16="http://schemas.microsoft.com/office/drawing/2014/main" id="{5E4FF63F-5C0E-C12F-B38A-B044C75670EC}"/>
              </a:ext>
            </a:extLst>
          </p:cNvPr>
          <p:cNvSpPr/>
          <p:nvPr/>
        </p:nvSpPr>
        <p:spPr>
          <a:xfrm>
            <a:off x="7807129" y="2277467"/>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E.7.1. Financiële strategie en -plannen opstellen, bewaken en rapporteren</a:t>
            </a:r>
          </a:p>
        </p:txBody>
      </p:sp>
      <p:sp>
        <p:nvSpPr>
          <p:cNvPr id="99" name="Afgeronde rechthoek 20">
            <a:extLst>
              <a:ext uri="{FF2B5EF4-FFF2-40B4-BE49-F238E27FC236}">
                <a16:creationId xmlns:a16="http://schemas.microsoft.com/office/drawing/2014/main" id="{C6C8CB3B-18C2-23F0-EBE5-3FC4EEB3484D}"/>
              </a:ext>
            </a:extLst>
          </p:cNvPr>
          <p:cNvSpPr/>
          <p:nvPr/>
        </p:nvSpPr>
        <p:spPr>
          <a:xfrm>
            <a:off x="328632" y="232842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E.1.1. Strategie ontwikkelen en bewaken</a:t>
            </a:r>
          </a:p>
        </p:txBody>
      </p:sp>
      <p:sp>
        <p:nvSpPr>
          <p:cNvPr id="100" name="Afgeronde rechthoek 20">
            <a:extLst>
              <a:ext uri="{FF2B5EF4-FFF2-40B4-BE49-F238E27FC236}">
                <a16:creationId xmlns:a16="http://schemas.microsoft.com/office/drawing/2014/main" id="{BF269285-CE84-B773-4652-49DD658FE5C7}"/>
              </a:ext>
            </a:extLst>
          </p:cNvPr>
          <p:cNvSpPr/>
          <p:nvPr/>
        </p:nvSpPr>
        <p:spPr>
          <a:xfrm>
            <a:off x="322972" y="2888378"/>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E.1.2. Met Stakeholders in overeenstemming komen</a:t>
            </a:r>
          </a:p>
        </p:txBody>
      </p:sp>
      <p:sp>
        <p:nvSpPr>
          <p:cNvPr id="101" name="Afgeronde rechthoek 20">
            <a:extLst>
              <a:ext uri="{FF2B5EF4-FFF2-40B4-BE49-F238E27FC236}">
                <a16:creationId xmlns:a16="http://schemas.microsoft.com/office/drawing/2014/main" id="{3468029D-C687-0CE6-1DAC-3DE4DC60EA6B}"/>
              </a:ext>
            </a:extLst>
          </p:cNvPr>
          <p:cNvSpPr/>
          <p:nvPr/>
        </p:nvSpPr>
        <p:spPr>
          <a:xfrm>
            <a:off x="330432" y="4003027"/>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E.1.4. Bedrijfscontinuïteit en compliance borgen</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64446" y="1003447"/>
            <a:ext cx="8839966" cy="3645724"/>
          </a:xfrm>
          <a:prstGeom prst="rect">
            <a:avLst/>
          </a:prstGeom>
        </p:spPr>
      </p:pic>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I.B. Veranderen bedrijfsinrichting </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2" name="Ovaal 1">
            <a:extLst>
              <a:ext uri="{FF2B5EF4-FFF2-40B4-BE49-F238E27FC236}">
                <a16:creationId xmlns:a16="http://schemas.microsoft.com/office/drawing/2014/main" id="{5DA43B10-590F-B8E9-2123-578670F2E647}"/>
              </a:ext>
            </a:extLst>
          </p:cNvPr>
          <p:cNvSpPr/>
          <p:nvPr/>
        </p:nvSpPr>
        <p:spPr>
          <a:xfrm>
            <a:off x="1266946" y="3602110"/>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4" name="Ovaal 3">
            <a:extLst>
              <a:ext uri="{FF2B5EF4-FFF2-40B4-BE49-F238E27FC236}">
                <a16:creationId xmlns:a16="http://schemas.microsoft.com/office/drawing/2014/main" id="{5EF4AA63-D889-CDC3-2BCC-8E949F8D2E14}"/>
              </a:ext>
            </a:extLst>
          </p:cNvPr>
          <p:cNvSpPr/>
          <p:nvPr/>
        </p:nvSpPr>
        <p:spPr>
          <a:xfrm>
            <a:off x="2482511" y="2144148"/>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5" name="Ovaal 4">
            <a:extLst>
              <a:ext uri="{FF2B5EF4-FFF2-40B4-BE49-F238E27FC236}">
                <a16:creationId xmlns:a16="http://schemas.microsoft.com/office/drawing/2014/main" id="{CC2F87AF-41F7-61AD-904C-68CBA0B82313}"/>
              </a:ext>
            </a:extLst>
          </p:cNvPr>
          <p:cNvSpPr/>
          <p:nvPr/>
        </p:nvSpPr>
        <p:spPr>
          <a:xfrm>
            <a:off x="2482511" y="2935141"/>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7" name="Rechte verbindingslijn 6">
            <a:extLst>
              <a:ext uri="{FF2B5EF4-FFF2-40B4-BE49-F238E27FC236}">
                <a16:creationId xmlns:a16="http://schemas.microsoft.com/office/drawing/2014/main" id="{018CAE27-CE75-A1D7-9E93-52A0A1A76365}"/>
              </a:ext>
            </a:extLst>
          </p:cNvPr>
          <p:cNvCxnSpPr>
            <a:cxnSpLocks/>
            <a:stCxn id="4" idx="4"/>
            <a:endCxn id="5" idx="0"/>
          </p:cNvCxnSpPr>
          <p:nvPr/>
        </p:nvCxnSpPr>
        <p:spPr>
          <a:xfrm>
            <a:off x="2589043" y="2361050"/>
            <a:ext cx="0" cy="574091"/>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Ovaal 7">
            <a:extLst>
              <a:ext uri="{FF2B5EF4-FFF2-40B4-BE49-F238E27FC236}">
                <a16:creationId xmlns:a16="http://schemas.microsoft.com/office/drawing/2014/main" id="{A14FF6C8-E3E4-BDCE-2FFE-2CFC4AD3E7CC}"/>
              </a:ext>
            </a:extLst>
          </p:cNvPr>
          <p:cNvSpPr/>
          <p:nvPr/>
        </p:nvSpPr>
        <p:spPr>
          <a:xfrm>
            <a:off x="2681054" y="408357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10" name="Ovaal 9">
            <a:extLst>
              <a:ext uri="{FF2B5EF4-FFF2-40B4-BE49-F238E27FC236}">
                <a16:creationId xmlns:a16="http://schemas.microsoft.com/office/drawing/2014/main" id="{C6253B54-F7A4-8FE2-026E-3A956ADD0D20}"/>
              </a:ext>
            </a:extLst>
          </p:cNvPr>
          <p:cNvSpPr/>
          <p:nvPr/>
        </p:nvSpPr>
        <p:spPr>
          <a:xfrm>
            <a:off x="2684342" y="2143619"/>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11" name="Rechte verbindingslijn 10">
            <a:extLst>
              <a:ext uri="{FF2B5EF4-FFF2-40B4-BE49-F238E27FC236}">
                <a16:creationId xmlns:a16="http://schemas.microsoft.com/office/drawing/2014/main" id="{D68428D8-3B7B-BEDA-4F01-C31FB9775F55}"/>
              </a:ext>
            </a:extLst>
          </p:cNvPr>
          <p:cNvCxnSpPr>
            <a:cxnSpLocks/>
            <a:stCxn id="10" idx="4"/>
            <a:endCxn id="8" idx="0"/>
          </p:cNvCxnSpPr>
          <p:nvPr/>
        </p:nvCxnSpPr>
        <p:spPr>
          <a:xfrm flipH="1">
            <a:off x="2787586" y="2360521"/>
            <a:ext cx="3288" cy="1723055"/>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Ovaal 18">
            <a:extLst>
              <a:ext uri="{FF2B5EF4-FFF2-40B4-BE49-F238E27FC236}">
                <a16:creationId xmlns:a16="http://schemas.microsoft.com/office/drawing/2014/main" id="{CEA65129-6BF0-4A9A-8F55-4C21B5C81DA6}"/>
              </a:ext>
            </a:extLst>
          </p:cNvPr>
          <p:cNvSpPr/>
          <p:nvPr/>
        </p:nvSpPr>
        <p:spPr>
          <a:xfrm>
            <a:off x="3966088" y="3039762"/>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nl-NL" sz="900">
                <a:solidFill>
                  <a:srgbClr val="625D62">
                    <a:lumMod val="50000"/>
                  </a:srgbClr>
                </a:solidFill>
                <a:latin typeface="Arial"/>
              </a:rPr>
              <a:t>3</a:t>
            </a:r>
            <a:endParaRPr kumimoji="0" lang="nl-NL" sz="900" b="0" i="0" u="none" strike="noStrike" kern="1200" cap="none" spc="0" normalizeH="0" baseline="0" noProof="0">
              <a:ln>
                <a:noFill/>
              </a:ln>
              <a:solidFill>
                <a:srgbClr val="625D62">
                  <a:lumMod val="50000"/>
                </a:srgbClr>
              </a:solidFill>
              <a:effectLst/>
              <a:uLnTx/>
              <a:uFillTx/>
              <a:latin typeface="Arial"/>
              <a:ea typeface="+mn-ea"/>
              <a:cs typeface="+mn-cs"/>
            </a:endParaRPr>
          </a:p>
        </p:txBody>
      </p:sp>
      <p:sp>
        <p:nvSpPr>
          <p:cNvPr id="21" name="Ovaal 20">
            <a:extLst>
              <a:ext uri="{FF2B5EF4-FFF2-40B4-BE49-F238E27FC236}">
                <a16:creationId xmlns:a16="http://schemas.microsoft.com/office/drawing/2014/main" id="{9C42A616-833A-17F8-CCEF-0F96097C927E}"/>
              </a:ext>
            </a:extLst>
          </p:cNvPr>
          <p:cNvSpPr/>
          <p:nvPr/>
        </p:nvSpPr>
        <p:spPr>
          <a:xfrm>
            <a:off x="3964061" y="3567284"/>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4</a:t>
            </a:r>
          </a:p>
        </p:txBody>
      </p:sp>
      <p:sp>
        <p:nvSpPr>
          <p:cNvPr id="23" name="Ovaal 22">
            <a:extLst>
              <a:ext uri="{FF2B5EF4-FFF2-40B4-BE49-F238E27FC236}">
                <a16:creationId xmlns:a16="http://schemas.microsoft.com/office/drawing/2014/main" id="{6B0004E0-4CA3-CC1A-3400-4DC60767DF49}"/>
              </a:ext>
            </a:extLst>
          </p:cNvPr>
          <p:cNvSpPr/>
          <p:nvPr/>
        </p:nvSpPr>
        <p:spPr>
          <a:xfrm>
            <a:off x="3960474" y="4140053"/>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5</a:t>
            </a:r>
          </a:p>
        </p:txBody>
      </p:sp>
      <p:sp>
        <p:nvSpPr>
          <p:cNvPr id="24" name="Ovaal 23">
            <a:extLst>
              <a:ext uri="{FF2B5EF4-FFF2-40B4-BE49-F238E27FC236}">
                <a16:creationId xmlns:a16="http://schemas.microsoft.com/office/drawing/2014/main" id="{A56A52E7-5719-7DA7-D7D7-A0BD70A5489D}"/>
              </a:ext>
            </a:extLst>
          </p:cNvPr>
          <p:cNvSpPr/>
          <p:nvPr/>
        </p:nvSpPr>
        <p:spPr>
          <a:xfrm>
            <a:off x="3962501" y="2138201"/>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25" name="Rechte verbindingslijn 24">
            <a:extLst>
              <a:ext uri="{FF2B5EF4-FFF2-40B4-BE49-F238E27FC236}">
                <a16:creationId xmlns:a16="http://schemas.microsoft.com/office/drawing/2014/main" id="{F9A5035C-8468-EA0E-03D4-9423ABD3C109}"/>
              </a:ext>
            </a:extLst>
          </p:cNvPr>
          <p:cNvCxnSpPr>
            <a:cxnSpLocks/>
            <a:stCxn id="24" idx="4"/>
            <a:endCxn id="19" idx="0"/>
          </p:cNvCxnSpPr>
          <p:nvPr/>
        </p:nvCxnSpPr>
        <p:spPr>
          <a:xfrm>
            <a:off x="4069033" y="2355103"/>
            <a:ext cx="3587" cy="684659"/>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50412F40-FD31-1249-1383-090D222A893D}"/>
              </a:ext>
            </a:extLst>
          </p:cNvPr>
          <p:cNvCxnSpPr>
            <a:cxnSpLocks/>
            <a:stCxn id="19" idx="4"/>
            <a:endCxn id="21" idx="0"/>
          </p:cNvCxnSpPr>
          <p:nvPr/>
        </p:nvCxnSpPr>
        <p:spPr>
          <a:xfrm flipH="1">
            <a:off x="4070593" y="3256664"/>
            <a:ext cx="2027" cy="31062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E6F47603-4745-AE4F-B14E-C03090E6FF81}"/>
              </a:ext>
            </a:extLst>
          </p:cNvPr>
          <p:cNvCxnSpPr>
            <a:cxnSpLocks/>
            <a:stCxn id="21" idx="4"/>
            <a:endCxn id="23" idx="0"/>
          </p:cNvCxnSpPr>
          <p:nvPr/>
        </p:nvCxnSpPr>
        <p:spPr>
          <a:xfrm flipH="1">
            <a:off x="4067006" y="3784186"/>
            <a:ext cx="3587" cy="355867"/>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7142C453-B412-9655-DDFB-BE47CE902DE0}"/>
              </a:ext>
            </a:extLst>
          </p:cNvPr>
          <p:cNvSpPr/>
          <p:nvPr/>
        </p:nvSpPr>
        <p:spPr>
          <a:xfrm>
            <a:off x="5197820" y="3039762"/>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42" name="Ovaal 41">
            <a:extLst>
              <a:ext uri="{FF2B5EF4-FFF2-40B4-BE49-F238E27FC236}">
                <a16:creationId xmlns:a16="http://schemas.microsoft.com/office/drawing/2014/main" id="{943B5C2F-EEF2-809E-F209-F355F3D24C5A}"/>
              </a:ext>
            </a:extLst>
          </p:cNvPr>
          <p:cNvSpPr/>
          <p:nvPr/>
        </p:nvSpPr>
        <p:spPr>
          <a:xfrm>
            <a:off x="5197073" y="2138201"/>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3" name="Rechte verbindingslijn 42">
            <a:extLst>
              <a:ext uri="{FF2B5EF4-FFF2-40B4-BE49-F238E27FC236}">
                <a16:creationId xmlns:a16="http://schemas.microsoft.com/office/drawing/2014/main" id="{0D9F3BD8-BE88-4C8C-915E-E647176CD2D3}"/>
              </a:ext>
            </a:extLst>
          </p:cNvPr>
          <p:cNvCxnSpPr>
            <a:cxnSpLocks/>
            <a:stCxn id="42" idx="4"/>
            <a:endCxn id="39" idx="0"/>
          </p:cNvCxnSpPr>
          <p:nvPr/>
        </p:nvCxnSpPr>
        <p:spPr>
          <a:xfrm>
            <a:off x="5303605" y="2355103"/>
            <a:ext cx="747" cy="684659"/>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Ovaal 44">
            <a:extLst>
              <a:ext uri="{FF2B5EF4-FFF2-40B4-BE49-F238E27FC236}">
                <a16:creationId xmlns:a16="http://schemas.microsoft.com/office/drawing/2014/main" id="{6681C4F6-B23D-0AE0-7F49-FF9445DE0B18}"/>
              </a:ext>
            </a:extLst>
          </p:cNvPr>
          <p:cNvSpPr/>
          <p:nvPr/>
        </p:nvSpPr>
        <p:spPr>
          <a:xfrm>
            <a:off x="6506294" y="214326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46" name="Ovaal 45">
            <a:extLst>
              <a:ext uri="{FF2B5EF4-FFF2-40B4-BE49-F238E27FC236}">
                <a16:creationId xmlns:a16="http://schemas.microsoft.com/office/drawing/2014/main" id="{F5FBE43E-5AF4-1609-4DE0-7F5F8A39B968}"/>
              </a:ext>
            </a:extLst>
          </p:cNvPr>
          <p:cNvSpPr/>
          <p:nvPr/>
        </p:nvSpPr>
        <p:spPr>
          <a:xfrm>
            <a:off x="7762146" y="2141333"/>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9" name="Rechte verbindingslijn 48">
            <a:extLst>
              <a:ext uri="{FF2B5EF4-FFF2-40B4-BE49-F238E27FC236}">
                <a16:creationId xmlns:a16="http://schemas.microsoft.com/office/drawing/2014/main" id="{3796AEF0-931F-0ED9-1077-B581D59B4011}"/>
              </a:ext>
            </a:extLst>
          </p:cNvPr>
          <p:cNvCxnSpPr>
            <a:cxnSpLocks/>
            <a:stCxn id="45" idx="6"/>
            <a:endCxn id="46" idx="2"/>
          </p:cNvCxnSpPr>
          <p:nvPr/>
        </p:nvCxnSpPr>
        <p:spPr>
          <a:xfrm flipV="1">
            <a:off x="6719358" y="2249784"/>
            <a:ext cx="1042788" cy="1933"/>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2" name="Ovaal 51">
            <a:extLst>
              <a:ext uri="{FF2B5EF4-FFF2-40B4-BE49-F238E27FC236}">
                <a16:creationId xmlns:a16="http://schemas.microsoft.com/office/drawing/2014/main" id="{09C9119D-8E76-0A56-613C-5AC4C5A6D565}"/>
              </a:ext>
            </a:extLst>
          </p:cNvPr>
          <p:cNvSpPr/>
          <p:nvPr/>
        </p:nvSpPr>
        <p:spPr>
          <a:xfrm>
            <a:off x="1876652" y="779490"/>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54" name="Ovaal 53">
            <a:extLst>
              <a:ext uri="{FF2B5EF4-FFF2-40B4-BE49-F238E27FC236}">
                <a16:creationId xmlns:a16="http://schemas.microsoft.com/office/drawing/2014/main" id="{925B5034-D2A7-3A80-68DF-6E616BDFA9EE}"/>
              </a:ext>
            </a:extLst>
          </p:cNvPr>
          <p:cNvSpPr/>
          <p:nvPr/>
        </p:nvSpPr>
        <p:spPr>
          <a:xfrm>
            <a:off x="2060894" y="669143"/>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55" name="Ovaal 54">
            <a:extLst>
              <a:ext uri="{FF2B5EF4-FFF2-40B4-BE49-F238E27FC236}">
                <a16:creationId xmlns:a16="http://schemas.microsoft.com/office/drawing/2014/main" id="{07ED6BB8-C27E-5923-7997-A126C2EC9A71}"/>
              </a:ext>
            </a:extLst>
          </p:cNvPr>
          <p:cNvSpPr/>
          <p:nvPr/>
        </p:nvSpPr>
        <p:spPr>
          <a:xfrm>
            <a:off x="2060894" y="864358"/>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56" name="Tekstvak 55">
            <a:extLst>
              <a:ext uri="{FF2B5EF4-FFF2-40B4-BE49-F238E27FC236}">
                <a16:creationId xmlns:a16="http://schemas.microsoft.com/office/drawing/2014/main" id="{92484F53-EB32-7290-2477-0FAAFFDBC464}"/>
              </a:ext>
            </a:extLst>
          </p:cNvPr>
          <p:cNvSpPr txBox="1"/>
          <p:nvPr/>
        </p:nvSpPr>
        <p:spPr>
          <a:xfrm>
            <a:off x="2227344" y="689320"/>
            <a:ext cx="2619628" cy="338554"/>
          </a:xfrm>
          <a:prstGeom prst="rect">
            <a:avLst/>
          </a:prstGeom>
          <a:noFill/>
        </p:spPr>
        <p:txBody>
          <a:bodyPr wrap="none" rtlCol="0">
            <a:spAutoFit/>
          </a:bodyPr>
          <a:lstStyle/>
          <a:p>
            <a:r>
              <a:rPr lang="nl-NL" sz="800" b="1">
                <a:solidFill>
                  <a:schemeClr val="tx1">
                    <a:lumMod val="50000"/>
                  </a:schemeClr>
                </a:solidFill>
                <a:latin typeface="Microsoft JhengHei Light"/>
              </a:rPr>
              <a:t>C.1.2 Producten en diensten ontwikkelen en beheren</a:t>
            </a:r>
          </a:p>
          <a:p>
            <a:r>
              <a:rPr lang="nl-NL" sz="800" b="1">
                <a:solidFill>
                  <a:schemeClr val="tx1">
                    <a:lumMod val="50000"/>
                  </a:schemeClr>
                </a:solidFill>
                <a:latin typeface="Microsoft JhengHei Light"/>
              </a:rPr>
              <a:t>C.3.3 </a:t>
            </a:r>
            <a:r>
              <a:rPr lang="nl-NL" sz="800" b="1" kern="0">
                <a:solidFill>
                  <a:schemeClr val="tx1">
                    <a:lumMod val="50000"/>
                  </a:schemeClr>
                </a:solidFill>
                <a:latin typeface="Microsoft JhengHei Light"/>
              </a:rPr>
              <a:t>Energienetrichtlijnen en -patronen vaststellen</a:t>
            </a:r>
            <a:endParaRPr lang="nl-NL"/>
          </a:p>
        </p:txBody>
      </p:sp>
      <p:cxnSp>
        <p:nvCxnSpPr>
          <p:cNvPr id="64" name="Rechte verbindingslijn 63">
            <a:extLst>
              <a:ext uri="{FF2B5EF4-FFF2-40B4-BE49-F238E27FC236}">
                <a16:creationId xmlns:a16="http://schemas.microsoft.com/office/drawing/2014/main" id="{41132FEB-E85B-2556-7EE1-74AB5D967875}"/>
              </a:ext>
            </a:extLst>
          </p:cNvPr>
          <p:cNvCxnSpPr>
            <a:cxnSpLocks/>
            <a:stCxn id="42" idx="6"/>
            <a:endCxn id="45" idx="2"/>
          </p:cNvCxnSpPr>
          <p:nvPr/>
        </p:nvCxnSpPr>
        <p:spPr>
          <a:xfrm>
            <a:off x="5410137" y="2246652"/>
            <a:ext cx="1096157" cy="5065"/>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7D91ECCB-8225-5215-1830-0E0923E5FB90}"/>
              </a:ext>
            </a:extLst>
          </p:cNvPr>
          <p:cNvCxnSpPr>
            <a:cxnSpLocks/>
            <a:stCxn id="24" idx="6"/>
            <a:endCxn id="42" idx="2"/>
          </p:cNvCxnSpPr>
          <p:nvPr/>
        </p:nvCxnSpPr>
        <p:spPr>
          <a:xfrm>
            <a:off x="4175565" y="2246652"/>
            <a:ext cx="1021508" cy="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4023B275-B765-61DA-6E7C-95030D283D6C}"/>
              </a:ext>
            </a:extLst>
          </p:cNvPr>
          <p:cNvCxnSpPr>
            <a:cxnSpLocks/>
            <a:stCxn id="10" idx="6"/>
            <a:endCxn id="24" idx="2"/>
          </p:cNvCxnSpPr>
          <p:nvPr/>
        </p:nvCxnSpPr>
        <p:spPr>
          <a:xfrm flipV="1">
            <a:off x="2897406" y="2246652"/>
            <a:ext cx="1065095" cy="5418"/>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Rechte verbindingslijn 76">
            <a:extLst>
              <a:ext uri="{FF2B5EF4-FFF2-40B4-BE49-F238E27FC236}">
                <a16:creationId xmlns:a16="http://schemas.microsoft.com/office/drawing/2014/main" id="{E43BDA5C-4D59-E4F1-A82E-88B7675F70BC}"/>
              </a:ext>
            </a:extLst>
          </p:cNvPr>
          <p:cNvCxnSpPr>
            <a:cxnSpLocks/>
            <a:stCxn id="4" idx="6"/>
            <a:endCxn id="10" idx="2"/>
          </p:cNvCxnSpPr>
          <p:nvPr/>
        </p:nvCxnSpPr>
        <p:spPr>
          <a:xfrm flipH="1" flipV="1">
            <a:off x="2684342" y="2252070"/>
            <a:ext cx="11233" cy="529"/>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E9DA65E3-FD1D-EC99-6C77-184EA3FD69A2}"/>
              </a:ext>
            </a:extLst>
          </p:cNvPr>
          <p:cNvCxnSpPr>
            <a:cxnSpLocks/>
            <a:stCxn id="2" idx="7"/>
            <a:endCxn id="4" idx="2"/>
          </p:cNvCxnSpPr>
          <p:nvPr/>
        </p:nvCxnSpPr>
        <p:spPr>
          <a:xfrm flipV="1">
            <a:off x="1448807" y="2252599"/>
            <a:ext cx="1033704" cy="138127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3" name="Rechte verbindingslijn 82">
            <a:extLst>
              <a:ext uri="{FF2B5EF4-FFF2-40B4-BE49-F238E27FC236}">
                <a16:creationId xmlns:a16="http://schemas.microsoft.com/office/drawing/2014/main" id="{14C99ED5-F63D-68BE-7D4B-E56CE3642300}"/>
              </a:ext>
            </a:extLst>
          </p:cNvPr>
          <p:cNvCxnSpPr>
            <a:cxnSpLocks/>
            <a:stCxn id="2" idx="0"/>
            <a:endCxn id="52" idx="4"/>
          </p:cNvCxnSpPr>
          <p:nvPr/>
        </p:nvCxnSpPr>
        <p:spPr>
          <a:xfrm flipV="1">
            <a:off x="1373478" y="996392"/>
            <a:ext cx="609706" cy="2605718"/>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8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fgeronde rechthoek 20">
            <a:extLst>
              <a:ext uri="{FF2B5EF4-FFF2-40B4-BE49-F238E27FC236}">
                <a16:creationId xmlns:a16="http://schemas.microsoft.com/office/drawing/2014/main" id="{A8C3186D-F1B6-C521-65EC-897CD9A61CFC}"/>
              </a:ext>
            </a:extLst>
          </p:cNvPr>
          <p:cNvSpPr/>
          <p:nvPr/>
        </p:nvSpPr>
        <p:spPr>
          <a:xfrm>
            <a:off x="2579912" y="234022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a:t>
            </a:r>
            <a:r>
              <a:rPr lang="nl-NL" sz="550" b="1" err="1">
                <a:solidFill>
                  <a:schemeClr val="tx1">
                    <a:lumMod val="50000"/>
                  </a:schemeClr>
                </a:solidFill>
                <a:latin typeface="Microsoft JhengHei Light"/>
              </a:rPr>
              <a:t>esturen</a:t>
            </a:r>
            <a:endParaRPr lang="nl-NL" sz="550" b="1">
              <a:solidFill>
                <a:schemeClr val="tx1">
                  <a:lumMod val="50000"/>
                </a:schemeClr>
              </a:solidFill>
              <a:latin typeface="Microsoft JhengHei Light"/>
            </a:endParaRPr>
          </a:p>
        </p:txBody>
      </p:sp>
      <p:sp>
        <p:nvSpPr>
          <p:cNvPr id="93" name="Afgeronde rechthoek 20">
            <a:extLst>
              <a:ext uri="{FF2B5EF4-FFF2-40B4-BE49-F238E27FC236}">
                <a16:creationId xmlns:a16="http://schemas.microsoft.com/office/drawing/2014/main" id="{47B2E64D-6587-9008-C636-E5228220492E}"/>
              </a:ext>
            </a:extLst>
          </p:cNvPr>
          <p:cNvSpPr/>
          <p:nvPr/>
        </p:nvSpPr>
        <p:spPr>
          <a:xfrm>
            <a:off x="3440644" y="234000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96" name="Afgeronde rechthoek 20">
            <a:extLst>
              <a:ext uri="{FF2B5EF4-FFF2-40B4-BE49-F238E27FC236}">
                <a16:creationId xmlns:a16="http://schemas.microsoft.com/office/drawing/2014/main" id="{25F94CF3-4240-1EDC-6977-7C4398996C6C}"/>
              </a:ext>
            </a:extLst>
          </p:cNvPr>
          <p:cNvSpPr/>
          <p:nvPr/>
        </p:nvSpPr>
        <p:spPr>
          <a:xfrm>
            <a:off x="4305546" y="234318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E.5.1. Goederen- en dienstenstrategie en -plannen opstellen en besturen</a:t>
            </a:r>
          </a:p>
        </p:txBody>
      </p:sp>
      <p:sp>
        <p:nvSpPr>
          <p:cNvPr id="97" name="Afgeronde rechthoek 20">
            <a:extLst>
              <a:ext uri="{FF2B5EF4-FFF2-40B4-BE49-F238E27FC236}">
                <a16:creationId xmlns:a16="http://schemas.microsoft.com/office/drawing/2014/main" id="{08DA5736-C703-C532-9CFB-155DD2159B69}"/>
              </a:ext>
            </a:extLst>
          </p:cNvPr>
          <p:cNvSpPr/>
          <p:nvPr/>
        </p:nvSpPr>
        <p:spPr>
          <a:xfrm>
            <a:off x="3044608" y="179652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E.6.1. Gebouwen beheren</a:t>
            </a:r>
          </a:p>
        </p:txBody>
      </p:sp>
      <p:sp>
        <p:nvSpPr>
          <p:cNvPr id="98" name="Afgeronde rechthoek 20">
            <a:extLst>
              <a:ext uri="{FF2B5EF4-FFF2-40B4-BE49-F238E27FC236}">
                <a16:creationId xmlns:a16="http://schemas.microsoft.com/office/drawing/2014/main" id="{5E4FF63F-5C0E-C12F-B38A-B044C75670EC}"/>
              </a:ext>
            </a:extLst>
          </p:cNvPr>
          <p:cNvSpPr/>
          <p:nvPr/>
        </p:nvSpPr>
        <p:spPr>
          <a:xfrm>
            <a:off x="3910173" y="1793891"/>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87" name="Afgeronde rechthoek 20">
            <a:extLst>
              <a:ext uri="{FF2B5EF4-FFF2-40B4-BE49-F238E27FC236}">
                <a16:creationId xmlns:a16="http://schemas.microsoft.com/office/drawing/2014/main" id="{8828F47F-EFFE-D816-D474-B72AC1907ACE}"/>
              </a:ext>
            </a:extLst>
          </p:cNvPr>
          <p:cNvSpPr/>
          <p:nvPr/>
        </p:nvSpPr>
        <p:spPr>
          <a:xfrm>
            <a:off x="1608705" y="181330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88" name="Afgeronde rechthoek 20">
            <a:extLst>
              <a:ext uri="{FF2B5EF4-FFF2-40B4-BE49-F238E27FC236}">
                <a16:creationId xmlns:a16="http://schemas.microsoft.com/office/drawing/2014/main" id="{BF887AFC-1270-9EA8-F50E-C1292BBDAD67}"/>
              </a:ext>
            </a:extLst>
          </p:cNvPr>
          <p:cNvSpPr/>
          <p:nvPr/>
        </p:nvSpPr>
        <p:spPr>
          <a:xfrm>
            <a:off x="1605811" y="235587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E.2.2. Data besturen</a:t>
            </a:r>
          </a:p>
        </p:txBody>
      </p:sp>
      <p:sp>
        <p:nvSpPr>
          <p:cNvPr id="90" name="Afgeronde rechthoek 20">
            <a:extLst>
              <a:ext uri="{FF2B5EF4-FFF2-40B4-BE49-F238E27FC236}">
                <a16:creationId xmlns:a16="http://schemas.microsoft.com/office/drawing/2014/main" id="{FFFEAC4E-0857-969B-0A5C-C583C2670EE8}"/>
              </a:ext>
            </a:extLst>
          </p:cNvPr>
          <p:cNvSpPr/>
          <p:nvPr/>
        </p:nvSpPr>
        <p:spPr>
          <a:xfrm>
            <a:off x="2882885" y="399695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E.3.4. Medewerkers ontwikkelen</a:t>
            </a:r>
          </a:p>
        </p:txBody>
      </p:sp>
      <p:sp>
        <p:nvSpPr>
          <p:cNvPr id="102" name="Afgeronde rechthoek 20">
            <a:extLst>
              <a:ext uri="{FF2B5EF4-FFF2-40B4-BE49-F238E27FC236}">
                <a16:creationId xmlns:a16="http://schemas.microsoft.com/office/drawing/2014/main" id="{BFCE15BA-596F-A638-9412-AB120A677B6F}"/>
              </a:ext>
            </a:extLst>
          </p:cNvPr>
          <p:cNvSpPr/>
          <p:nvPr/>
        </p:nvSpPr>
        <p:spPr>
          <a:xfrm>
            <a:off x="5617799" y="233787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E.4.2. Digitale producten realiseren</a:t>
            </a:r>
          </a:p>
        </p:txBody>
      </p:sp>
      <p:sp>
        <p:nvSpPr>
          <p:cNvPr id="103" name="Afgeronde rechthoek 20">
            <a:extLst>
              <a:ext uri="{FF2B5EF4-FFF2-40B4-BE49-F238E27FC236}">
                <a16:creationId xmlns:a16="http://schemas.microsoft.com/office/drawing/2014/main" id="{A45E4842-B84F-9C84-0B84-48476CEC933D}"/>
              </a:ext>
            </a:extLst>
          </p:cNvPr>
          <p:cNvSpPr/>
          <p:nvPr/>
        </p:nvSpPr>
        <p:spPr>
          <a:xfrm>
            <a:off x="6516052" y="233787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E.4.3. Digitale producten leveren</a:t>
            </a:r>
          </a:p>
        </p:txBody>
      </p:sp>
      <p:sp>
        <p:nvSpPr>
          <p:cNvPr id="104" name="Afgeronde rechthoek 20">
            <a:extLst>
              <a:ext uri="{FF2B5EF4-FFF2-40B4-BE49-F238E27FC236}">
                <a16:creationId xmlns:a16="http://schemas.microsoft.com/office/drawing/2014/main" id="{9965E357-33C3-C548-5B5A-39F1E48AE8B3}"/>
              </a:ext>
            </a:extLst>
          </p:cNvPr>
          <p:cNvSpPr/>
          <p:nvPr/>
        </p:nvSpPr>
        <p:spPr>
          <a:xfrm>
            <a:off x="7414305" y="233787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E.4.4. Digitale producten exploiteren</a:t>
            </a:r>
          </a:p>
        </p:txBody>
      </p:sp>
      <p:sp>
        <p:nvSpPr>
          <p:cNvPr id="106" name="Afgeronde rechthoek 20">
            <a:extLst>
              <a:ext uri="{FF2B5EF4-FFF2-40B4-BE49-F238E27FC236}">
                <a16:creationId xmlns:a16="http://schemas.microsoft.com/office/drawing/2014/main" id="{1525FEB6-ACF3-D4FA-8A3F-2025C8F84E36}"/>
              </a:ext>
            </a:extLst>
          </p:cNvPr>
          <p:cNvSpPr/>
          <p:nvPr/>
        </p:nvSpPr>
        <p:spPr>
          <a:xfrm>
            <a:off x="3960474" y="118223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109" name="Afgeronde rechthoek 20">
            <a:extLst>
              <a:ext uri="{FF2B5EF4-FFF2-40B4-BE49-F238E27FC236}">
                <a16:creationId xmlns:a16="http://schemas.microsoft.com/office/drawing/2014/main" id="{99BFF265-4349-8BB9-3C67-48F5FE17EC71}"/>
              </a:ext>
            </a:extLst>
          </p:cNvPr>
          <p:cNvSpPr/>
          <p:nvPr/>
        </p:nvSpPr>
        <p:spPr>
          <a:xfrm>
            <a:off x="322972" y="3427209"/>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E.1.3. Transformatie van bedrijfsinrichting besturen</a:t>
            </a:r>
          </a:p>
        </p:txBody>
      </p: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I.B. Veranderen bedrijfsinrichting </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1"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2" name="Ovaal 1">
            <a:extLst>
              <a:ext uri="{FF2B5EF4-FFF2-40B4-BE49-F238E27FC236}">
                <a16:creationId xmlns:a16="http://schemas.microsoft.com/office/drawing/2014/main" id="{5DA43B10-590F-B8E9-2123-578670F2E647}"/>
              </a:ext>
            </a:extLst>
          </p:cNvPr>
          <p:cNvSpPr/>
          <p:nvPr/>
        </p:nvSpPr>
        <p:spPr>
          <a:xfrm>
            <a:off x="1136450" y="3498758"/>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4" name="Ovaal 3">
            <a:extLst>
              <a:ext uri="{FF2B5EF4-FFF2-40B4-BE49-F238E27FC236}">
                <a16:creationId xmlns:a16="http://schemas.microsoft.com/office/drawing/2014/main" id="{5EF4AA63-D889-CDC3-2BCC-8E949F8D2E14}"/>
              </a:ext>
            </a:extLst>
          </p:cNvPr>
          <p:cNvSpPr/>
          <p:nvPr/>
        </p:nvSpPr>
        <p:spPr>
          <a:xfrm>
            <a:off x="2148507" y="2143759"/>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5" name="Ovaal 4">
            <a:extLst>
              <a:ext uri="{FF2B5EF4-FFF2-40B4-BE49-F238E27FC236}">
                <a16:creationId xmlns:a16="http://schemas.microsoft.com/office/drawing/2014/main" id="{CC2F87AF-41F7-61AD-904C-68CBA0B82313}"/>
              </a:ext>
            </a:extLst>
          </p:cNvPr>
          <p:cNvSpPr/>
          <p:nvPr/>
        </p:nvSpPr>
        <p:spPr>
          <a:xfrm>
            <a:off x="1651084" y="2146835"/>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7" name="Rechte verbindingslijn 6">
            <a:extLst>
              <a:ext uri="{FF2B5EF4-FFF2-40B4-BE49-F238E27FC236}">
                <a16:creationId xmlns:a16="http://schemas.microsoft.com/office/drawing/2014/main" id="{018CAE27-CE75-A1D7-9E93-52A0A1A76365}"/>
              </a:ext>
            </a:extLst>
          </p:cNvPr>
          <p:cNvCxnSpPr>
            <a:cxnSpLocks/>
            <a:stCxn id="4" idx="2"/>
            <a:endCxn id="5" idx="6"/>
          </p:cNvCxnSpPr>
          <p:nvPr/>
        </p:nvCxnSpPr>
        <p:spPr>
          <a:xfrm flipH="1">
            <a:off x="1864148" y="2252210"/>
            <a:ext cx="284359" cy="307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Ovaal 7">
            <a:extLst>
              <a:ext uri="{FF2B5EF4-FFF2-40B4-BE49-F238E27FC236}">
                <a16:creationId xmlns:a16="http://schemas.microsoft.com/office/drawing/2014/main" id="{A14FF6C8-E3E4-BDCE-2FFE-2CFC4AD3E7CC}"/>
              </a:ext>
            </a:extLst>
          </p:cNvPr>
          <p:cNvSpPr/>
          <p:nvPr/>
        </p:nvSpPr>
        <p:spPr>
          <a:xfrm>
            <a:off x="2681054" y="408357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10" name="Ovaal 9">
            <a:extLst>
              <a:ext uri="{FF2B5EF4-FFF2-40B4-BE49-F238E27FC236}">
                <a16:creationId xmlns:a16="http://schemas.microsoft.com/office/drawing/2014/main" id="{C6253B54-F7A4-8FE2-026E-3A956ADD0D20}"/>
              </a:ext>
            </a:extLst>
          </p:cNvPr>
          <p:cNvSpPr/>
          <p:nvPr/>
        </p:nvSpPr>
        <p:spPr>
          <a:xfrm>
            <a:off x="2684342" y="2143619"/>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11" name="Rechte verbindingslijn 10">
            <a:extLst>
              <a:ext uri="{FF2B5EF4-FFF2-40B4-BE49-F238E27FC236}">
                <a16:creationId xmlns:a16="http://schemas.microsoft.com/office/drawing/2014/main" id="{D68428D8-3B7B-BEDA-4F01-C31FB9775F55}"/>
              </a:ext>
            </a:extLst>
          </p:cNvPr>
          <p:cNvCxnSpPr>
            <a:cxnSpLocks/>
          </p:cNvCxnSpPr>
          <p:nvPr/>
        </p:nvCxnSpPr>
        <p:spPr>
          <a:xfrm>
            <a:off x="2523512" y="2478844"/>
            <a:ext cx="3768" cy="1518111"/>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Ovaal 18">
            <a:extLst>
              <a:ext uri="{FF2B5EF4-FFF2-40B4-BE49-F238E27FC236}">
                <a16:creationId xmlns:a16="http://schemas.microsoft.com/office/drawing/2014/main" id="{CEA65129-6BF0-4A9A-8F55-4C21B5C81DA6}"/>
              </a:ext>
            </a:extLst>
          </p:cNvPr>
          <p:cNvSpPr/>
          <p:nvPr/>
        </p:nvSpPr>
        <p:spPr>
          <a:xfrm>
            <a:off x="5940667" y="214326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21" name="Ovaal 20">
            <a:extLst>
              <a:ext uri="{FF2B5EF4-FFF2-40B4-BE49-F238E27FC236}">
                <a16:creationId xmlns:a16="http://schemas.microsoft.com/office/drawing/2014/main" id="{9C42A616-833A-17F8-CCEF-0F96097C927E}"/>
              </a:ext>
            </a:extLst>
          </p:cNvPr>
          <p:cNvSpPr/>
          <p:nvPr/>
        </p:nvSpPr>
        <p:spPr>
          <a:xfrm>
            <a:off x="6823520" y="214326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4</a:t>
            </a:r>
          </a:p>
        </p:txBody>
      </p:sp>
      <p:sp>
        <p:nvSpPr>
          <p:cNvPr id="23" name="Ovaal 22">
            <a:extLst>
              <a:ext uri="{FF2B5EF4-FFF2-40B4-BE49-F238E27FC236}">
                <a16:creationId xmlns:a16="http://schemas.microsoft.com/office/drawing/2014/main" id="{6B0004E0-4CA3-CC1A-3400-4DC60767DF49}"/>
              </a:ext>
            </a:extLst>
          </p:cNvPr>
          <p:cNvSpPr/>
          <p:nvPr/>
        </p:nvSpPr>
        <p:spPr>
          <a:xfrm>
            <a:off x="7706373" y="214326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5</a:t>
            </a:r>
          </a:p>
        </p:txBody>
      </p:sp>
      <p:sp>
        <p:nvSpPr>
          <p:cNvPr id="24" name="Ovaal 23">
            <a:extLst>
              <a:ext uri="{FF2B5EF4-FFF2-40B4-BE49-F238E27FC236}">
                <a16:creationId xmlns:a16="http://schemas.microsoft.com/office/drawing/2014/main" id="{A56A52E7-5719-7DA7-D7D7-A0BD70A5489D}"/>
              </a:ext>
            </a:extLst>
          </p:cNvPr>
          <p:cNvSpPr/>
          <p:nvPr/>
        </p:nvSpPr>
        <p:spPr>
          <a:xfrm>
            <a:off x="3351196" y="2144793"/>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25" name="Rechte verbindingslijn 24">
            <a:extLst>
              <a:ext uri="{FF2B5EF4-FFF2-40B4-BE49-F238E27FC236}">
                <a16:creationId xmlns:a16="http://schemas.microsoft.com/office/drawing/2014/main" id="{F9A5035C-8468-EA0E-03D4-9423ABD3C109}"/>
              </a:ext>
            </a:extLst>
          </p:cNvPr>
          <p:cNvCxnSpPr>
            <a:cxnSpLocks/>
            <a:stCxn id="46" idx="6"/>
            <a:endCxn id="19" idx="2"/>
          </p:cNvCxnSpPr>
          <p:nvPr/>
        </p:nvCxnSpPr>
        <p:spPr>
          <a:xfrm>
            <a:off x="4828116" y="2243201"/>
            <a:ext cx="1112551" cy="851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50412F40-FD31-1249-1383-090D222A893D}"/>
              </a:ext>
            </a:extLst>
          </p:cNvPr>
          <p:cNvCxnSpPr>
            <a:cxnSpLocks/>
            <a:stCxn id="19" idx="6"/>
            <a:endCxn id="21" idx="2"/>
          </p:cNvCxnSpPr>
          <p:nvPr/>
        </p:nvCxnSpPr>
        <p:spPr>
          <a:xfrm>
            <a:off x="6153731" y="2251717"/>
            <a:ext cx="669789" cy="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E6F47603-4745-AE4F-B14E-C03090E6FF81}"/>
              </a:ext>
            </a:extLst>
          </p:cNvPr>
          <p:cNvCxnSpPr>
            <a:cxnSpLocks/>
            <a:stCxn id="21" idx="6"/>
            <a:endCxn id="23" idx="2"/>
          </p:cNvCxnSpPr>
          <p:nvPr/>
        </p:nvCxnSpPr>
        <p:spPr>
          <a:xfrm>
            <a:off x="7036584" y="2251717"/>
            <a:ext cx="669789" cy="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7142C453-B412-9655-DDFB-BE47CE902DE0}"/>
              </a:ext>
            </a:extLst>
          </p:cNvPr>
          <p:cNvSpPr/>
          <p:nvPr/>
        </p:nvSpPr>
        <p:spPr>
          <a:xfrm>
            <a:off x="3785225" y="1259161"/>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42" name="Ovaal 41">
            <a:extLst>
              <a:ext uri="{FF2B5EF4-FFF2-40B4-BE49-F238E27FC236}">
                <a16:creationId xmlns:a16="http://schemas.microsoft.com/office/drawing/2014/main" id="{943B5C2F-EEF2-809E-F209-F355F3D24C5A}"/>
              </a:ext>
            </a:extLst>
          </p:cNvPr>
          <p:cNvSpPr/>
          <p:nvPr/>
        </p:nvSpPr>
        <p:spPr>
          <a:xfrm>
            <a:off x="3778293" y="214326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3" name="Rechte verbindingslijn 42">
            <a:extLst>
              <a:ext uri="{FF2B5EF4-FFF2-40B4-BE49-F238E27FC236}">
                <a16:creationId xmlns:a16="http://schemas.microsoft.com/office/drawing/2014/main" id="{0D9F3BD8-BE88-4C8C-915E-E647176CD2D3}"/>
              </a:ext>
            </a:extLst>
          </p:cNvPr>
          <p:cNvCxnSpPr>
            <a:cxnSpLocks/>
            <a:stCxn id="42" idx="0"/>
            <a:endCxn id="39" idx="4"/>
          </p:cNvCxnSpPr>
          <p:nvPr/>
        </p:nvCxnSpPr>
        <p:spPr>
          <a:xfrm flipV="1">
            <a:off x="3884825" y="1476063"/>
            <a:ext cx="6932" cy="667203"/>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5" name="Ovaal 44">
            <a:extLst>
              <a:ext uri="{FF2B5EF4-FFF2-40B4-BE49-F238E27FC236}">
                <a16:creationId xmlns:a16="http://schemas.microsoft.com/office/drawing/2014/main" id="{6681C4F6-B23D-0AE0-7F49-FF9445DE0B18}"/>
              </a:ext>
            </a:extLst>
          </p:cNvPr>
          <p:cNvSpPr/>
          <p:nvPr/>
        </p:nvSpPr>
        <p:spPr>
          <a:xfrm>
            <a:off x="4209354" y="2139429"/>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46" name="Ovaal 45">
            <a:extLst>
              <a:ext uri="{FF2B5EF4-FFF2-40B4-BE49-F238E27FC236}">
                <a16:creationId xmlns:a16="http://schemas.microsoft.com/office/drawing/2014/main" id="{F5FBE43E-5AF4-1609-4DE0-7F5F8A39B968}"/>
              </a:ext>
            </a:extLst>
          </p:cNvPr>
          <p:cNvSpPr/>
          <p:nvPr/>
        </p:nvSpPr>
        <p:spPr>
          <a:xfrm>
            <a:off x="4615052" y="2134750"/>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9" name="Rechte verbindingslijn 48">
            <a:extLst>
              <a:ext uri="{FF2B5EF4-FFF2-40B4-BE49-F238E27FC236}">
                <a16:creationId xmlns:a16="http://schemas.microsoft.com/office/drawing/2014/main" id="{3796AEF0-931F-0ED9-1077-B581D59B4011}"/>
              </a:ext>
            </a:extLst>
          </p:cNvPr>
          <p:cNvCxnSpPr>
            <a:cxnSpLocks/>
            <a:stCxn id="45" idx="6"/>
            <a:endCxn id="46" idx="2"/>
          </p:cNvCxnSpPr>
          <p:nvPr/>
        </p:nvCxnSpPr>
        <p:spPr>
          <a:xfrm flipV="1">
            <a:off x="4422418" y="2243201"/>
            <a:ext cx="192634" cy="4679"/>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2" name="Ovaal 51">
            <a:extLst>
              <a:ext uri="{FF2B5EF4-FFF2-40B4-BE49-F238E27FC236}">
                <a16:creationId xmlns:a16="http://schemas.microsoft.com/office/drawing/2014/main" id="{09C9119D-8E76-0A56-613C-5AC4C5A6D565}"/>
              </a:ext>
            </a:extLst>
          </p:cNvPr>
          <p:cNvSpPr/>
          <p:nvPr/>
        </p:nvSpPr>
        <p:spPr>
          <a:xfrm>
            <a:off x="1876652" y="779490"/>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sp>
        <p:nvSpPr>
          <p:cNvPr id="54" name="Ovaal 53">
            <a:extLst>
              <a:ext uri="{FF2B5EF4-FFF2-40B4-BE49-F238E27FC236}">
                <a16:creationId xmlns:a16="http://schemas.microsoft.com/office/drawing/2014/main" id="{925B5034-D2A7-3A80-68DF-6E616BDFA9EE}"/>
              </a:ext>
            </a:extLst>
          </p:cNvPr>
          <p:cNvSpPr/>
          <p:nvPr/>
        </p:nvSpPr>
        <p:spPr>
          <a:xfrm>
            <a:off x="2060894" y="669143"/>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55" name="Ovaal 54">
            <a:extLst>
              <a:ext uri="{FF2B5EF4-FFF2-40B4-BE49-F238E27FC236}">
                <a16:creationId xmlns:a16="http://schemas.microsoft.com/office/drawing/2014/main" id="{07ED6BB8-C27E-5923-7997-A126C2EC9A71}"/>
              </a:ext>
            </a:extLst>
          </p:cNvPr>
          <p:cNvSpPr/>
          <p:nvPr/>
        </p:nvSpPr>
        <p:spPr>
          <a:xfrm>
            <a:off x="2060894" y="864358"/>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56" name="Tekstvak 55">
            <a:extLst>
              <a:ext uri="{FF2B5EF4-FFF2-40B4-BE49-F238E27FC236}">
                <a16:creationId xmlns:a16="http://schemas.microsoft.com/office/drawing/2014/main" id="{92484F53-EB32-7290-2477-0FAAFFDBC464}"/>
              </a:ext>
            </a:extLst>
          </p:cNvPr>
          <p:cNvSpPr txBox="1"/>
          <p:nvPr/>
        </p:nvSpPr>
        <p:spPr>
          <a:xfrm>
            <a:off x="2227344" y="689320"/>
            <a:ext cx="2619628" cy="338554"/>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a:ln>
                  <a:noFill/>
                </a:ln>
                <a:solidFill>
                  <a:srgbClr val="000000">
                    <a:lumMod val="50000"/>
                  </a:srgbClr>
                </a:solidFill>
                <a:effectLst/>
                <a:uLnTx/>
                <a:uFillTx/>
                <a:latin typeface="Microsoft JhengHei Light"/>
                <a:ea typeface="+mn-ea"/>
                <a:cs typeface="+mn-cs"/>
              </a:rPr>
              <a:t>C.1.2 Producten en diensten ontwikkelen en beheren</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a:ln>
                  <a:noFill/>
                </a:ln>
                <a:solidFill>
                  <a:srgbClr val="000000">
                    <a:lumMod val="50000"/>
                  </a:srgbClr>
                </a:solidFill>
                <a:effectLst/>
                <a:uLnTx/>
                <a:uFillTx/>
                <a:latin typeface="Microsoft JhengHei Light"/>
                <a:ea typeface="+mn-ea"/>
                <a:cs typeface="+mn-cs"/>
              </a:rPr>
              <a:t>C.3.3 </a:t>
            </a:r>
            <a:r>
              <a:rPr kumimoji="0" lang="nl-NL" sz="800" b="1" i="0" u="none" strike="noStrike" kern="0" cap="none" spc="0" normalizeH="0" baseline="0" noProof="0">
                <a:ln>
                  <a:noFill/>
                </a:ln>
                <a:solidFill>
                  <a:srgbClr val="000000">
                    <a:lumMod val="50000"/>
                  </a:srgbClr>
                </a:solidFill>
                <a:effectLst/>
                <a:uLnTx/>
                <a:uFillTx/>
                <a:latin typeface="Microsoft JhengHei Light"/>
                <a:ea typeface="+mn-ea"/>
                <a:cs typeface="+mn-cs"/>
              </a:rPr>
              <a:t>Energienetrichtlijnen en -patronen vaststellen</a:t>
            </a:r>
            <a:endParaRPr kumimoji="0" lang="nl-NL" sz="1350" b="0" i="0" u="none" strike="noStrike" kern="1200" cap="none" spc="0" normalizeH="0" baseline="0" noProof="0">
              <a:ln>
                <a:noFill/>
              </a:ln>
              <a:solidFill>
                <a:srgbClr val="000000"/>
              </a:solidFill>
              <a:effectLst/>
              <a:uLnTx/>
              <a:uFillTx/>
              <a:latin typeface="Arial"/>
              <a:ea typeface="+mn-ea"/>
              <a:cs typeface="+mn-cs"/>
            </a:endParaRPr>
          </a:p>
        </p:txBody>
      </p:sp>
      <p:cxnSp>
        <p:nvCxnSpPr>
          <p:cNvPr id="64" name="Rechte verbindingslijn 63">
            <a:extLst>
              <a:ext uri="{FF2B5EF4-FFF2-40B4-BE49-F238E27FC236}">
                <a16:creationId xmlns:a16="http://schemas.microsoft.com/office/drawing/2014/main" id="{41132FEB-E85B-2556-7EE1-74AB5D967875}"/>
              </a:ext>
            </a:extLst>
          </p:cNvPr>
          <p:cNvCxnSpPr>
            <a:cxnSpLocks/>
            <a:stCxn id="42" idx="6"/>
            <a:endCxn id="45" idx="2"/>
          </p:cNvCxnSpPr>
          <p:nvPr/>
        </p:nvCxnSpPr>
        <p:spPr>
          <a:xfrm flipV="1">
            <a:off x="3991357" y="2247880"/>
            <a:ext cx="217997" cy="3837"/>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7D91ECCB-8225-5215-1830-0E0923E5FB90}"/>
              </a:ext>
            </a:extLst>
          </p:cNvPr>
          <p:cNvCxnSpPr>
            <a:cxnSpLocks/>
            <a:stCxn id="24" idx="6"/>
            <a:endCxn id="42" idx="2"/>
          </p:cNvCxnSpPr>
          <p:nvPr/>
        </p:nvCxnSpPr>
        <p:spPr>
          <a:xfrm flipV="1">
            <a:off x="3564260" y="2251717"/>
            <a:ext cx="214033" cy="1527"/>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4023B275-B765-61DA-6E7C-95030D283D6C}"/>
              </a:ext>
            </a:extLst>
          </p:cNvPr>
          <p:cNvCxnSpPr>
            <a:cxnSpLocks/>
            <a:stCxn id="10" idx="6"/>
            <a:endCxn id="24" idx="2"/>
          </p:cNvCxnSpPr>
          <p:nvPr/>
        </p:nvCxnSpPr>
        <p:spPr>
          <a:xfrm>
            <a:off x="2897406" y="2252070"/>
            <a:ext cx="453790" cy="1174"/>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Rechte verbindingslijn 76">
            <a:extLst>
              <a:ext uri="{FF2B5EF4-FFF2-40B4-BE49-F238E27FC236}">
                <a16:creationId xmlns:a16="http://schemas.microsoft.com/office/drawing/2014/main" id="{E43BDA5C-4D59-E4F1-A82E-88B7675F70BC}"/>
              </a:ext>
            </a:extLst>
          </p:cNvPr>
          <p:cNvCxnSpPr>
            <a:cxnSpLocks/>
            <a:stCxn id="4" idx="6"/>
            <a:endCxn id="10" idx="2"/>
          </p:cNvCxnSpPr>
          <p:nvPr/>
        </p:nvCxnSpPr>
        <p:spPr>
          <a:xfrm flipV="1">
            <a:off x="2361571" y="2252070"/>
            <a:ext cx="322771" cy="14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E9DA65E3-FD1D-EC99-6C77-184EA3FD69A2}"/>
              </a:ext>
            </a:extLst>
          </p:cNvPr>
          <p:cNvCxnSpPr>
            <a:cxnSpLocks/>
            <a:stCxn id="2" idx="0"/>
          </p:cNvCxnSpPr>
          <p:nvPr/>
        </p:nvCxnSpPr>
        <p:spPr>
          <a:xfrm flipV="1">
            <a:off x="1242982" y="1458930"/>
            <a:ext cx="0" cy="2039828"/>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3" name="Rechte verbindingslijn 82">
            <a:extLst>
              <a:ext uri="{FF2B5EF4-FFF2-40B4-BE49-F238E27FC236}">
                <a16:creationId xmlns:a16="http://schemas.microsoft.com/office/drawing/2014/main" id="{14C99ED5-F63D-68BE-7D4B-E56CE3642300}"/>
              </a:ext>
            </a:extLst>
          </p:cNvPr>
          <p:cNvCxnSpPr>
            <a:cxnSpLocks/>
            <a:endCxn id="52" idx="3"/>
          </p:cNvCxnSpPr>
          <p:nvPr/>
        </p:nvCxnSpPr>
        <p:spPr>
          <a:xfrm flipV="1">
            <a:off x="1242982" y="964627"/>
            <a:ext cx="664873" cy="530263"/>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405A25C2-B5D1-FBE1-A440-03CC46818BA1}"/>
              </a:ext>
            </a:extLst>
          </p:cNvPr>
          <p:cNvCxnSpPr>
            <a:cxnSpLocks/>
            <a:endCxn id="5" idx="3"/>
          </p:cNvCxnSpPr>
          <p:nvPr/>
        </p:nvCxnSpPr>
        <p:spPr>
          <a:xfrm flipV="1">
            <a:off x="1224563" y="2331972"/>
            <a:ext cx="457724" cy="33563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6" name="Rechte verbindingslijn 75">
            <a:extLst>
              <a:ext uri="{FF2B5EF4-FFF2-40B4-BE49-F238E27FC236}">
                <a16:creationId xmlns:a16="http://schemas.microsoft.com/office/drawing/2014/main" id="{4335225C-34F1-85D8-B1CF-C212BEEE1BF1}"/>
              </a:ext>
            </a:extLst>
          </p:cNvPr>
          <p:cNvCxnSpPr>
            <a:cxnSpLocks/>
            <a:endCxn id="10" idx="3"/>
          </p:cNvCxnSpPr>
          <p:nvPr/>
        </p:nvCxnSpPr>
        <p:spPr>
          <a:xfrm flipV="1">
            <a:off x="2507672" y="2328756"/>
            <a:ext cx="207873" cy="175003"/>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A0C93784-1C89-303A-4634-7CEAC52FAECD}"/>
              </a:ext>
            </a:extLst>
          </p:cNvPr>
          <p:cNvCxnSpPr>
            <a:cxnSpLocks/>
            <a:endCxn id="8" idx="1"/>
          </p:cNvCxnSpPr>
          <p:nvPr/>
        </p:nvCxnSpPr>
        <p:spPr>
          <a:xfrm>
            <a:off x="2520224" y="3952764"/>
            <a:ext cx="192033" cy="162577"/>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11" name="Stroomdiagram: Scheidingslijn 110">
            <a:extLst>
              <a:ext uri="{FF2B5EF4-FFF2-40B4-BE49-F238E27FC236}">
                <a16:creationId xmlns:a16="http://schemas.microsoft.com/office/drawing/2014/main" id="{7E307841-6A3A-7D85-7CCF-B377BDC45392}"/>
              </a:ext>
            </a:extLst>
          </p:cNvPr>
          <p:cNvSpPr/>
          <p:nvPr/>
        </p:nvSpPr>
        <p:spPr>
          <a:xfrm>
            <a:off x="2653639" y="2132663"/>
            <a:ext cx="2221719" cy="217380"/>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tx1"/>
                </a:solidFill>
                <a:latin typeface="Arial"/>
              </a:rPr>
              <a:t>2</a:t>
            </a:r>
          </a:p>
        </p:txBody>
      </p:sp>
      <p:sp>
        <p:nvSpPr>
          <p:cNvPr id="112" name="Stroomdiagram: Scheidingslijn 111">
            <a:extLst>
              <a:ext uri="{FF2B5EF4-FFF2-40B4-BE49-F238E27FC236}">
                <a16:creationId xmlns:a16="http://schemas.microsoft.com/office/drawing/2014/main" id="{00BD8728-99CE-0EB9-C866-EA2EE65A1943}"/>
              </a:ext>
            </a:extLst>
          </p:cNvPr>
          <p:cNvSpPr/>
          <p:nvPr/>
        </p:nvSpPr>
        <p:spPr>
          <a:xfrm>
            <a:off x="1650443" y="2146596"/>
            <a:ext cx="765530" cy="217380"/>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tx1"/>
                </a:solidFill>
                <a:latin typeface="Arial"/>
              </a:rPr>
              <a:t>2</a:t>
            </a:r>
          </a:p>
        </p:txBody>
      </p:sp>
    </p:spTree>
    <p:extLst>
      <p:ext uri="{BB962C8B-B14F-4D97-AF65-F5344CB8AC3E}">
        <p14:creationId xmlns:p14="http://schemas.microsoft.com/office/powerpoint/2010/main" val="942892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fgeronde rechthoek 20">
            <a:extLst>
              <a:ext uri="{FF2B5EF4-FFF2-40B4-BE49-F238E27FC236}">
                <a16:creationId xmlns:a16="http://schemas.microsoft.com/office/drawing/2014/main" id="{97136A5A-19EF-FE50-1F82-ADF5E9B34A7F}"/>
              </a:ext>
            </a:extLst>
          </p:cNvPr>
          <p:cNvSpPr/>
          <p:nvPr/>
        </p:nvSpPr>
        <p:spPr>
          <a:xfrm>
            <a:off x="2810226" y="2280342"/>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a:t>
            </a:r>
            <a:r>
              <a:rPr lang="nl-NL" sz="550" b="1" err="1">
                <a:solidFill>
                  <a:schemeClr val="tx1">
                    <a:lumMod val="50000"/>
                  </a:schemeClr>
                </a:solidFill>
                <a:latin typeface="Microsoft JhengHei Light"/>
              </a:rPr>
              <a:t>esturen</a:t>
            </a:r>
            <a:endParaRPr lang="nl-NL" sz="550" b="1">
              <a:solidFill>
                <a:schemeClr val="tx1">
                  <a:lumMod val="50000"/>
                </a:schemeClr>
              </a:solidFill>
              <a:latin typeface="Microsoft JhengHei Light"/>
            </a:endParaRPr>
          </a:p>
        </p:txBody>
      </p:sp>
      <p:sp>
        <p:nvSpPr>
          <p:cNvPr id="38" name="Afgeronde rechthoek 20">
            <a:extLst>
              <a:ext uri="{FF2B5EF4-FFF2-40B4-BE49-F238E27FC236}">
                <a16:creationId xmlns:a16="http://schemas.microsoft.com/office/drawing/2014/main" id="{2CC80110-6F36-D32D-B48C-41803CEE2A18}"/>
              </a:ext>
            </a:extLst>
          </p:cNvPr>
          <p:cNvSpPr/>
          <p:nvPr/>
        </p:nvSpPr>
        <p:spPr>
          <a:xfrm>
            <a:off x="4080366" y="2280342"/>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39" name="Afgeronde rechthoek 20">
            <a:extLst>
              <a:ext uri="{FF2B5EF4-FFF2-40B4-BE49-F238E27FC236}">
                <a16:creationId xmlns:a16="http://schemas.microsoft.com/office/drawing/2014/main" id="{D2134D18-F92F-1389-4C9B-8513BAF90559}"/>
              </a:ext>
            </a:extLst>
          </p:cNvPr>
          <p:cNvSpPr/>
          <p:nvPr/>
        </p:nvSpPr>
        <p:spPr>
          <a:xfrm>
            <a:off x="7791894" y="2268976"/>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42" name="Afgeronde rechthoek 20">
            <a:extLst>
              <a:ext uri="{FF2B5EF4-FFF2-40B4-BE49-F238E27FC236}">
                <a16:creationId xmlns:a16="http://schemas.microsoft.com/office/drawing/2014/main" id="{2A790859-C284-900C-98B7-8D8ED8068B67}"/>
              </a:ext>
            </a:extLst>
          </p:cNvPr>
          <p:cNvSpPr/>
          <p:nvPr/>
        </p:nvSpPr>
        <p:spPr>
          <a:xfrm>
            <a:off x="1698291" y="230759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43" name="Afgeronde rechthoek 20">
            <a:extLst>
              <a:ext uri="{FF2B5EF4-FFF2-40B4-BE49-F238E27FC236}">
                <a16:creationId xmlns:a16="http://schemas.microsoft.com/office/drawing/2014/main" id="{ABB8A33A-9D3F-B1F9-4FAB-611C998657A8}"/>
              </a:ext>
            </a:extLst>
          </p:cNvPr>
          <p:cNvSpPr/>
          <p:nvPr/>
        </p:nvSpPr>
        <p:spPr>
          <a:xfrm>
            <a:off x="1683417" y="2912919"/>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E.2.2. Data besturen</a:t>
            </a:r>
          </a:p>
        </p:txBody>
      </p:sp>
      <p:sp>
        <p:nvSpPr>
          <p:cNvPr id="52" name="Afgeronde rechthoek 20">
            <a:extLst>
              <a:ext uri="{FF2B5EF4-FFF2-40B4-BE49-F238E27FC236}">
                <a16:creationId xmlns:a16="http://schemas.microsoft.com/office/drawing/2014/main" id="{D48A8CAD-8F3F-3E6E-5149-4CDD94A8BEEF}"/>
              </a:ext>
            </a:extLst>
          </p:cNvPr>
          <p:cNvSpPr/>
          <p:nvPr/>
        </p:nvSpPr>
        <p:spPr>
          <a:xfrm>
            <a:off x="470920" y="403453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E.1.4. Bedrijfscontinuïteit en compliance borgen</a:t>
            </a:r>
          </a:p>
        </p:txBody>
      </p:sp>
      <p:sp>
        <p:nvSpPr>
          <p:cNvPr id="4" name="Ovaal 3">
            <a:extLst>
              <a:ext uri="{FF2B5EF4-FFF2-40B4-BE49-F238E27FC236}">
                <a16:creationId xmlns:a16="http://schemas.microsoft.com/office/drawing/2014/main" id="{EB12B6DF-9F38-497D-4EC1-302920D094CC}"/>
              </a:ext>
            </a:extLst>
          </p:cNvPr>
          <p:cNvSpPr/>
          <p:nvPr/>
        </p:nvSpPr>
        <p:spPr>
          <a:xfrm>
            <a:off x="1298920" y="754896"/>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64446" y="1003447"/>
            <a:ext cx="8839966" cy="3645724"/>
          </a:xfrm>
          <a:prstGeom prst="rect">
            <a:avLst/>
          </a:prstGeom>
        </p:spPr>
      </p:pic>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.C. Bedrijfscontinuïteit en compliance borgen</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a:t>
            </a: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6" name="Tekstvak 5">
            <a:extLst>
              <a:ext uri="{FF2B5EF4-FFF2-40B4-BE49-F238E27FC236}">
                <a16:creationId xmlns:a16="http://schemas.microsoft.com/office/drawing/2014/main" id="{2677E49C-83AC-4A99-AE7C-A1DAC7FADDCB}"/>
              </a:ext>
            </a:extLst>
          </p:cNvPr>
          <p:cNvSpPr txBox="1"/>
          <p:nvPr/>
        </p:nvSpPr>
        <p:spPr>
          <a:xfrm>
            <a:off x="1660244" y="749954"/>
            <a:ext cx="2526654" cy="215444"/>
          </a:xfrm>
          <a:prstGeom prst="rect">
            <a:avLst/>
          </a:prstGeom>
          <a:noFill/>
        </p:spPr>
        <p:txBody>
          <a:bodyPr wrap="none" rtlCol="0">
            <a:spAutoFit/>
          </a:bodyPr>
          <a:lstStyle/>
          <a:p>
            <a:r>
              <a:rPr lang="nl-NL" sz="800" b="1">
                <a:solidFill>
                  <a:schemeClr val="tx1">
                    <a:lumMod val="50000"/>
                  </a:schemeClr>
                </a:solidFill>
                <a:latin typeface="Microsoft JhengHei Light"/>
              </a:rPr>
              <a:t>C.3.3 </a:t>
            </a:r>
            <a:r>
              <a:rPr lang="nl-NL" sz="800" b="1" kern="0">
                <a:solidFill>
                  <a:srgbClr val="625D62">
                    <a:lumMod val="50000"/>
                  </a:srgbClr>
                </a:solidFill>
                <a:latin typeface="Microsoft JhengHei Light"/>
              </a:rPr>
              <a:t>Energienet richtlijnen en patronen vaststellen</a:t>
            </a:r>
            <a:endParaRPr lang="nl-NL" sz="800"/>
          </a:p>
        </p:txBody>
      </p:sp>
      <p:sp>
        <p:nvSpPr>
          <p:cNvPr id="41" name="Ovaal 40">
            <a:extLst>
              <a:ext uri="{FF2B5EF4-FFF2-40B4-BE49-F238E27FC236}">
                <a16:creationId xmlns:a16="http://schemas.microsoft.com/office/drawing/2014/main" id="{10B589ED-3C9A-4C81-AEDD-5B138142E65D}"/>
              </a:ext>
            </a:extLst>
          </p:cNvPr>
          <p:cNvSpPr/>
          <p:nvPr/>
        </p:nvSpPr>
        <p:spPr>
          <a:xfrm>
            <a:off x="1469501" y="755657"/>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2" name="Ovaal 1">
            <a:extLst>
              <a:ext uri="{FF2B5EF4-FFF2-40B4-BE49-F238E27FC236}">
                <a16:creationId xmlns:a16="http://schemas.microsoft.com/office/drawing/2014/main" id="{7CA5CC35-4303-CCC9-113E-23EF75F1131B}"/>
              </a:ext>
            </a:extLst>
          </p:cNvPr>
          <p:cNvSpPr/>
          <p:nvPr/>
        </p:nvSpPr>
        <p:spPr>
          <a:xfrm>
            <a:off x="1298920" y="4115079"/>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sp>
        <p:nvSpPr>
          <p:cNvPr id="5" name="Ovaal 4">
            <a:extLst>
              <a:ext uri="{FF2B5EF4-FFF2-40B4-BE49-F238E27FC236}">
                <a16:creationId xmlns:a16="http://schemas.microsoft.com/office/drawing/2014/main" id="{5583BB5C-66EC-86E6-2515-6F5B99C0126C}"/>
              </a:ext>
            </a:extLst>
          </p:cNvPr>
          <p:cNvSpPr/>
          <p:nvPr/>
        </p:nvSpPr>
        <p:spPr>
          <a:xfrm>
            <a:off x="2478722" y="2172239"/>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7" name="Ovaal 6">
            <a:extLst>
              <a:ext uri="{FF2B5EF4-FFF2-40B4-BE49-F238E27FC236}">
                <a16:creationId xmlns:a16="http://schemas.microsoft.com/office/drawing/2014/main" id="{088D38C9-A912-AB30-279C-1FC924072641}"/>
              </a:ext>
            </a:extLst>
          </p:cNvPr>
          <p:cNvSpPr/>
          <p:nvPr/>
        </p:nvSpPr>
        <p:spPr>
          <a:xfrm>
            <a:off x="2478722" y="2937962"/>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8" name="Rechte verbindingslijn 7">
            <a:extLst>
              <a:ext uri="{FF2B5EF4-FFF2-40B4-BE49-F238E27FC236}">
                <a16:creationId xmlns:a16="http://schemas.microsoft.com/office/drawing/2014/main" id="{66B8183C-83E0-97B8-ACF5-996F069A41FA}"/>
              </a:ext>
            </a:extLst>
          </p:cNvPr>
          <p:cNvCxnSpPr>
            <a:cxnSpLocks/>
            <a:stCxn id="7" idx="0"/>
            <a:endCxn id="5" idx="4"/>
          </p:cNvCxnSpPr>
          <p:nvPr/>
        </p:nvCxnSpPr>
        <p:spPr>
          <a:xfrm flipV="1">
            <a:off x="2585254" y="2389141"/>
            <a:ext cx="0" cy="548821"/>
          </a:xfrm>
          <a:prstGeom prst="line">
            <a:avLst/>
          </a:prstGeom>
          <a:ln w="857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0" name="Ovaal 9">
            <a:extLst>
              <a:ext uri="{FF2B5EF4-FFF2-40B4-BE49-F238E27FC236}">
                <a16:creationId xmlns:a16="http://schemas.microsoft.com/office/drawing/2014/main" id="{233E78A4-0486-48BB-3B3D-3D5A89657DFF}"/>
              </a:ext>
            </a:extLst>
          </p:cNvPr>
          <p:cNvSpPr/>
          <p:nvPr/>
        </p:nvSpPr>
        <p:spPr>
          <a:xfrm>
            <a:off x="2751044" y="2172239"/>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1" name="Ovaal 10">
            <a:extLst>
              <a:ext uri="{FF2B5EF4-FFF2-40B4-BE49-F238E27FC236}">
                <a16:creationId xmlns:a16="http://schemas.microsoft.com/office/drawing/2014/main" id="{EE7B6E89-7B81-EEB0-56FC-A03161BD1C61}"/>
              </a:ext>
            </a:extLst>
          </p:cNvPr>
          <p:cNvSpPr/>
          <p:nvPr/>
        </p:nvSpPr>
        <p:spPr>
          <a:xfrm>
            <a:off x="3973834" y="2172239"/>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2" name="Ovaal 11">
            <a:extLst>
              <a:ext uri="{FF2B5EF4-FFF2-40B4-BE49-F238E27FC236}">
                <a16:creationId xmlns:a16="http://schemas.microsoft.com/office/drawing/2014/main" id="{01EF393B-2F70-C706-30E7-D8EDCB660EAC}"/>
              </a:ext>
            </a:extLst>
          </p:cNvPr>
          <p:cNvSpPr/>
          <p:nvPr/>
        </p:nvSpPr>
        <p:spPr>
          <a:xfrm>
            <a:off x="7693472" y="2172239"/>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13" name="Rechte verbindingslijn 12">
            <a:extLst>
              <a:ext uri="{FF2B5EF4-FFF2-40B4-BE49-F238E27FC236}">
                <a16:creationId xmlns:a16="http://schemas.microsoft.com/office/drawing/2014/main" id="{B38097A5-5F39-CFD0-EC94-EDE2F6E813C9}"/>
              </a:ext>
            </a:extLst>
          </p:cNvPr>
          <p:cNvCxnSpPr>
            <a:cxnSpLocks/>
            <a:stCxn id="2" idx="0"/>
            <a:endCxn id="4" idx="4"/>
          </p:cNvCxnSpPr>
          <p:nvPr/>
        </p:nvCxnSpPr>
        <p:spPr>
          <a:xfrm flipV="1">
            <a:off x="1405452" y="971798"/>
            <a:ext cx="0" cy="3143281"/>
          </a:xfrm>
          <a:prstGeom prst="line">
            <a:avLst/>
          </a:prstGeom>
          <a:ln w="857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560DBEA4-1B25-3791-9F1C-BF5C89416922}"/>
              </a:ext>
            </a:extLst>
          </p:cNvPr>
          <p:cNvCxnSpPr>
            <a:cxnSpLocks/>
            <a:stCxn id="2" idx="0"/>
            <a:endCxn id="5" idx="3"/>
          </p:cNvCxnSpPr>
          <p:nvPr/>
        </p:nvCxnSpPr>
        <p:spPr>
          <a:xfrm flipV="1">
            <a:off x="1405452" y="2357376"/>
            <a:ext cx="1104473" cy="1757703"/>
          </a:xfrm>
          <a:prstGeom prst="line">
            <a:avLst/>
          </a:prstGeom>
          <a:ln w="857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AFEBBE78-0F33-405C-4633-2E8C4FCC3CF6}"/>
              </a:ext>
            </a:extLst>
          </p:cNvPr>
          <p:cNvCxnSpPr>
            <a:cxnSpLocks/>
            <a:stCxn id="10" idx="2"/>
            <a:endCxn id="5" idx="6"/>
          </p:cNvCxnSpPr>
          <p:nvPr/>
        </p:nvCxnSpPr>
        <p:spPr>
          <a:xfrm flipH="1">
            <a:off x="2691786" y="2280690"/>
            <a:ext cx="59258" cy="0"/>
          </a:xfrm>
          <a:prstGeom prst="line">
            <a:avLst/>
          </a:prstGeom>
          <a:ln w="857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61FE0C34-5197-F746-0861-0C392B6410B8}"/>
              </a:ext>
            </a:extLst>
          </p:cNvPr>
          <p:cNvCxnSpPr>
            <a:cxnSpLocks/>
            <a:stCxn id="11" idx="2"/>
            <a:endCxn id="10" idx="6"/>
          </p:cNvCxnSpPr>
          <p:nvPr/>
        </p:nvCxnSpPr>
        <p:spPr>
          <a:xfrm flipH="1">
            <a:off x="2964108" y="2280690"/>
            <a:ext cx="1009726" cy="0"/>
          </a:xfrm>
          <a:prstGeom prst="line">
            <a:avLst/>
          </a:prstGeom>
          <a:ln w="857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22A65BBE-E110-45B4-EB22-2100E01B31E1}"/>
              </a:ext>
            </a:extLst>
          </p:cNvPr>
          <p:cNvCxnSpPr>
            <a:cxnSpLocks/>
            <a:stCxn id="12" idx="2"/>
            <a:endCxn id="11" idx="6"/>
          </p:cNvCxnSpPr>
          <p:nvPr/>
        </p:nvCxnSpPr>
        <p:spPr>
          <a:xfrm flipH="1">
            <a:off x="4186898" y="2280690"/>
            <a:ext cx="3506574" cy="0"/>
          </a:xfrm>
          <a:prstGeom prst="line">
            <a:avLst/>
          </a:prstGeom>
          <a:ln w="8572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975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al 16">
            <a:extLst>
              <a:ext uri="{FF2B5EF4-FFF2-40B4-BE49-F238E27FC236}">
                <a16:creationId xmlns:a16="http://schemas.microsoft.com/office/drawing/2014/main" id="{CA634CFD-EE70-E42A-AA39-F8D1E49AF15A}"/>
              </a:ext>
            </a:extLst>
          </p:cNvPr>
          <p:cNvSpPr/>
          <p:nvPr/>
        </p:nvSpPr>
        <p:spPr>
          <a:xfrm>
            <a:off x="1707804" y="2147074"/>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8" name="Ovaal 17">
            <a:extLst>
              <a:ext uri="{FF2B5EF4-FFF2-40B4-BE49-F238E27FC236}">
                <a16:creationId xmlns:a16="http://schemas.microsoft.com/office/drawing/2014/main" id="{B5548B08-DBA1-0653-7F5C-E3F1017E9B5F}"/>
              </a:ext>
            </a:extLst>
          </p:cNvPr>
          <p:cNvSpPr/>
          <p:nvPr/>
        </p:nvSpPr>
        <p:spPr>
          <a:xfrm>
            <a:off x="2102484" y="2143619"/>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9" name="Ovaal 18">
            <a:extLst>
              <a:ext uri="{FF2B5EF4-FFF2-40B4-BE49-F238E27FC236}">
                <a16:creationId xmlns:a16="http://schemas.microsoft.com/office/drawing/2014/main" id="{045EF4C0-5781-A5B9-D275-371F13F30C51}"/>
              </a:ext>
            </a:extLst>
          </p:cNvPr>
          <p:cNvSpPr/>
          <p:nvPr/>
        </p:nvSpPr>
        <p:spPr>
          <a:xfrm>
            <a:off x="2761482" y="2131500"/>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20" name="Ovaal 19">
            <a:extLst>
              <a:ext uri="{FF2B5EF4-FFF2-40B4-BE49-F238E27FC236}">
                <a16:creationId xmlns:a16="http://schemas.microsoft.com/office/drawing/2014/main" id="{F32677C1-A47B-8AE6-248E-1FF8D8260F64}"/>
              </a:ext>
            </a:extLst>
          </p:cNvPr>
          <p:cNvSpPr/>
          <p:nvPr/>
        </p:nvSpPr>
        <p:spPr>
          <a:xfrm>
            <a:off x="3632698" y="2131500"/>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21" name="Ovaal 20">
            <a:extLst>
              <a:ext uri="{FF2B5EF4-FFF2-40B4-BE49-F238E27FC236}">
                <a16:creationId xmlns:a16="http://schemas.microsoft.com/office/drawing/2014/main" id="{BC0AAC4B-1FC5-6E89-0F86-E45780042D80}"/>
              </a:ext>
            </a:extLst>
          </p:cNvPr>
          <p:cNvSpPr/>
          <p:nvPr/>
        </p:nvSpPr>
        <p:spPr>
          <a:xfrm>
            <a:off x="4217641" y="2131500"/>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2" name="Afgeronde rechthoek 20">
            <a:extLst>
              <a:ext uri="{FF2B5EF4-FFF2-40B4-BE49-F238E27FC236}">
                <a16:creationId xmlns:a16="http://schemas.microsoft.com/office/drawing/2014/main" id="{43ECB03C-F0A8-717A-D7C8-AE4CE22F6892}"/>
              </a:ext>
            </a:extLst>
          </p:cNvPr>
          <p:cNvSpPr/>
          <p:nvPr/>
        </p:nvSpPr>
        <p:spPr>
          <a:xfrm>
            <a:off x="2579912" y="2340224"/>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a:t>
            </a:r>
            <a:r>
              <a:rPr lang="nl-NL" sz="550" b="1" err="1">
                <a:solidFill>
                  <a:schemeClr val="tx1">
                    <a:lumMod val="50000"/>
                  </a:schemeClr>
                </a:solidFill>
                <a:latin typeface="Microsoft JhengHei Light"/>
              </a:rPr>
              <a:t>esturen</a:t>
            </a:r>
            <a:endParaRPr lang="nl-NL" sz="550" b="1">
              <a:solidFill>
                <a:schemeClr val="tx1">
                  <a:lumMod val="50000"/>
                </a:schemeClr>
              </a:solidFill>
              <a:latin typeface="Microsoft JhengHei Light"/>
            </a:endParaRPr>
          </a:p>
        </p:txBody>
      </p:sp>
      <p:sp>
        <p:nvSpPr>
          <p:cNvPr id="3" name="Afgeronde rechthoek 20">
            <a:extLst>
              <a:ext uri="{FF2B5EF4-FFF2-40B4-BE49-F238E27FC236}">
                <a16:creationId xmlns:a16="http://schemas.microsoft.com/office/drawing/2014/main" id="{01563BB1-DE6E-5E63-1628-263755130448}"/>
              </a:ext>
            </a:extLst>
          </p:cNvPr>
          <p:cNvSpPr/>
          <p:nvPr/>
        </p:nvSpPr>
        <p:spPr>
          <a:xfrm>
            <a:off x="3440644" y="2340000"/>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4" name="Afgeronde rechthoek 20">
            <a:extLst>
              <a:ext uri="{FF2B5EF4-FFF2-40B4-BE49-F238E27FC236}">
                <a16:creationId xmlns:a16="http://schemas.microsoft.com/office/drawing/2014/main" id="{F8649568-D2C9-2560-423D-E53C0E0B6DD8}"/>
              </a:ext>
            </a:extLst>
          </p:cNvPr>
          <p:cNvSpPr/>
          <p:nvPr/>
        </p:nvSpPr>
        <p:spPr>
          <a:xfrm>
            <a:off x="3910173" y="1793891"/>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5" name="Afgeronde rechthoek 20">
            <a:extLst>
              <a:ext uri="{FF2B5EF4-FFF2-40B4-BE49-F238E27FC236}">
                <a16:creationId xmlns:a16="http://schemas.microsoft.com/office/drawing/2014/main" id="{68F0C71E-1A67-9AA2-3E38-102167ACE6A3}"/>
              </a:ext>
            </a:extLst>
          </p:cNvPr>
          <p:cNvSpPr/>
          <p:nvPr/>
        </p:nvSpPr>
        <p:spPr>
          <a:xfrm>
            <a:off x="1608705" y="181330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6" name="Afgeronde rechthoek 20">
            <a:extLst>
              <a:ext uri="{FF2B5EF4-FFF2-40B4-BE49-F238E27FC236}">
                <a16:creationId xmlns:a16="http://schemas.microsoft.com/office/drawing/2014/main" id="{4FD8F3D9-B1D6-EA90-B241-301B3C77C542}"/>
              </a:ext>
            </a:extLst>
          </p:cNvPr>
          <p:cNvSpPr/>
          <p:nvPr/>
        </p:nvSpPr>
        <p:spPr>
          <a:xfrm>
            <a:off x="1605811" y="235587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E.2.2. Data besturen</a:t>
            </a:r>
          </a:p>
        </p:txBody>
      </p: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25881" y="419490"/>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I.C. Bedrijfscontinuïteit en compliance borgen</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137" name="Tekstvak 136">
            <a:extLst>
              <a:ext uri="{FF2B5EF4-FFF2-40B4-BE49-F238E27FC236}">
                <a16:creationId xmlns:a16="http://schemas.microsoft.com/office/drawing/2014/main" id="{90F484DB-5037-43FD-9FD6-2420CF6EC4B3}"/>
              </a:ext>
            </a:extLst>
          </p:cNvPr>
          <p:cNvSpPr txBox="1"/>
          <p:nvPr/>
        </p:nvSpPr>
        <p:spPr>
          <a:xfrm>
            <a:off x="2315548" y="763608"/>
            <a:ext cx="2541080" cy="215444"/>
          </a:xfrm>
          <a:prstGeom prst="rect">
            <a:avLst/>
          </a:prstGeom>
          <a:noFill/>
        </p:spPr>
        <p:txBody>
          <a:bodyPr wrap="none" rtlCol="0">
            <a:spAutoFit/>
          </a:bodyPr>
          <a:lstStyle/>
          <a:p>
            <a:r>
              <a:rPr lang="nl-NL" sz="800" b="1">
                <a:solidFill>
                  <a:schemeClr val="tx1">
                    <a:lumMod val="50000"/>
                  </a:schemeClr>
                </a:solidFill>
                <a:latin typeface="Microsoft JhengHei Light"/>
              </a:rPr>
              <a:t>C.3.3 </a:t>
            </a:r>
            <a:r>
              <a:rPr lang="nl-NL" sz="800" b="1" kern="0">
                <a:solidFill>
                  <a:schemeClr val="tx1">
                    <a:lumMod val="50000"/>
                  </a:schemeClr>
                </a:solidFill>
                <a:latin typeface="Microsoft JhengHei Light"/>
              </a:rPr>
              <a:t>Energienetrichtlijnen en -patronen vaststellen</a:t>
            </a:r>
            <a:endParaRPr lang="nl-NL"/>
          </a:p>
        </p:txBody>
      </p:sp>
      <p:sp>
        <p:nvSpPr>
          <p:cNvPr id="53" name="Ovaal 52">
            <a:extLst>
              <a:ext uri="{FF2B5EF4-FFF2-40B4-BE49-F238E27FC236}">
                <a16:creationId xmlns:a16="http://schemas.microsoft.com/office/drawing/2014/main" id="{506C3558-35DF-4693-A4C4-7D244681244A}"/>
              </a:ext>
            </a:extLst>
          </p:cNvPr>
          <p:cNvSpPr/>
          <p:nvPr/>
        </p:nvSpPr>
        <p:spPr>
          <a:xfrm>
            <a:off x="1889420" y="763178"/>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39" name="Ovaal 138">
            <a:extLst>
              <a:ext uri="{FF2B5EF4-FFF2-40B4-BE49-F238E27FC236}">
                <a16:creationId xmlns:a16="http://schemas.microsoft.com/office/drawing/2014/main" id="{9F50BA6B-5D44-49DC-A3E1-CC0F4CDE2F89}"/>
              </a:ext>
            </a:extLst>
          </p:cNvPr>
          <p:cNvSpPr/>
          <p:nvPr/>
        </p:nvSpPr>
        <p:spPr>
          <a:xfrm>
            <a:off x="2102484" y="766618"/>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7" name="Afgeronde rechthoek 20">
            <a:extLst>
              <a:ext uri="{FF2B5EF4-FFF2-40B4-BE49-F238E27FC236}">
                <a16:creationId xmlns:a16="http://schemas.microsoft.com/office/drawing/2014/main" id="{D26A5B82-657D-E818-B02D-518ACA3FAE2B}"/>
              </a:ext>
            </a:extLst>
          </p:cNvPr>
          <p:cNvSpPr/>
          <p:nvPr/>
        </p:nvSpPr>
        <p:spPr>
          <a:xfrm>
            <a:off x="330432" y="4003027"/>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E.1.4. Bedrijfscontinuïteit en compliance borgen</a:t>
            </a:r>
          </a:p>
        </p:txBody>
      </p:sp>
      <p:sp>
        <p:nvSpPr>
          <p:cNvPr id="8" name="Ovaal 7">
            <a:extLst>
              <a:ext uri="{FF2B5EF4-FFF2-40B4-BE49-F238E27FC236}">
                <a16:creationId xmlns:a16="http://schemas.microsoft.com/office/drawing/2014/main" id="{EE961B23-FFCC-DD18-84BC-3980099937E7}"/>
              </a:ext>
            </a:extLst>
          </p:cNvPr>
          <p:cNvSpPr/>
          <p:nvPr/>
        </p:nvSpPr>
        <p:spPr>
          <a:xfrm>
            <a:off x="1132167" y="4083576"/>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cxnSp>
        <p:nvCxnSpPr>
          <p:cNvPr id="10" name="Rechte verbindingslijn 9">
            <a:extLst>
              <a:ext uri="{FF2B5EF4-FFF2-40B4-BE49-F238E27FC236}">
                <a16:creationId xmlns:a16="http://schemas.microsoft.com/office/drawing/2014/main" id="{F83E053F-20C7-BF23-2F23-9D50D33CE2EA}"/>
              </a:ext>
            </a:extLst>
          </p:cNvPr>
          <p:cNvCxnSpPr>
            <a:cxnSpLocks/>
          </p:cNvCxnSpPr>
          <p:nvPr/>
        </p:nvCxnSpPr>
        <p:spPr>
          <a:xfrm flipV="1">
            <a:off x="2361571" y="2252070"/>
            <a:ext cx="322771" cy="140"/>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695538D9-5363-C30D-78DF-B9C5115B7812}"/>
              </a:ext>
            </a:extLst>
          </p:cNvPr>
          <p:cNvCxnSpPr>
            <a:cxnSpLocks/>
            <a:stCxn id="8" idx="0"/>
          </p:cNvCxnSpPr>
          <p:nvPr/>
        </p:nvCxnSpPr>
        <p:spPr>
          <a:xfrm flipV="1">
            <a:off x="1238699" y="1458930"/>
            <a:ext cx="4283" cy="2624646"/>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2F2D00AA-2944-7329-1686-6344FAF3F9CB}"/>
              </a:ext>
            </a:extLst>
          </p:cNvPr>
          <p:cNvCxnSpPr>
            <a:cxnSpLocks/>
            <a:endCxn id="53" idx="3"/>
          </p:cNvCxnSpPr>
          <p:nvPr/>
        </p:nvCxnSpPr>
        <p:spPr>
          <a:xfrm flipV="1">
            <a:off x="1242982" y="948315"/>
            <a:ext cx="677641" cy="546575"/>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CCCD968D-392F-2E21-3466-F2D96F52E708}"/>
              </a:ext>
            </a:extLst>
          </p:cNvPr>
          <p:cNvCxnSpPr>
            <a:cxnSpLocks/>
          </p:cNvCxnSpPr>
          <p:nvPr/>
        </p:nvCxnSpPr>
        <p:spPr>
          <a:xfrm flipV="1">
            <a:off x="1224563" y="2331972"/>
            <a:ext cx="457724" cy="335636"/>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sp>
        <p:nvSpPr>
          <p:cNvPr id="14" name="Stroomdiagram: Scheidingslijn 13">
            <a:extLst>
              <a:ext uri="{FF2B5EF4-FFF2-40B4-BE49-F238E27FC236}">
                <a16:creationId xmlns:a16="http://schemas.microsoft.com/office/drawing/2014/main" id="{C7403CBA-B6BE-8081-B772-F7D656388565}"/>
              </a:ext>
            </a:extLst>
          </p:cNvPr>
          <p:cNvSpPr/>
          <p:nvPr/>
        </p:nvSpPr>
        <p:spPr>
          <a:xfrm>
            <a:off x="2653639" y="2132663"/>
            <a:ext cx="2221719" cy="217380"/>
          </a:xfrm>
          <a:prstGeom prst="flowChartTerminator">
            <a:avLst/>
          </a:prstGeom>
          <a:solidFill>
            <a:srgbClr val="735C3F"/>
          </a:solidFill>
          <a:ln>
            <a:solidFill>
              <a:srgbClr val="735C3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bg1"/>
                </a:solidFill>
                <a:latin typeface="Arial"/>
              </a:rPr>
              <a:t>2</a:t>
            </a:r>
          </a:p>
        </p:txBody>
      </p:sp>
      <p:sp>
        <p:nvSpPr>
          <p:cNvPr id="15" name="Stroomdiagram: Scheidingslijn 14">
            <a:extLst>
              <a:ext uri="{FF2B5EF4-FFF2-40B4-BE49-F238E27FC236}">
                <a16:creationId xmlns:a16="http://schemas.microsoft.com/office/drawing/2014/main" id="{F2230DD6-D516-CC61-91A5-392E5D68644C}"/>
              </a:ext>
            </a:extLst>
          </p:cNvPr>
          <p:cNvSpPr/>
          <p:nvPr/>
        </p:nvSpPr>
        <p:spPr>
          <a:xfrm>
            <a:off x="1650443" y="2146596"/>
            <a:ext cx="765530" cy="217380"/>
          </a:xfrm>
          <a:prstGeom prst="flowChartTerminator">
            <a:avLst/>
          </a:prstGeom>
          <a:solidFill>
            <a:srgbClr val="735C3F"/>
          </a:solidFill>
          <a:ln>
            <a:solidFill>
              <a:srgbClr val="735C3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bg1"/>
                </a:solidFill>
                <a:latin typeface="Arial"/>
              </a:rPr>
              <a:t>2</a:t>
            </a:r>
          </a:p>
        </p:txBody>
      </p:sp>
    </p:spTree>
    <p:extLst>
      <p:ext uri="{BB962C8B-B14F-4D97-AF65-F5344CB8AC3E}">
        <p14:creationId xmlns:p14="http://schemas.microsoft.com/office/powerpoint/2010/main" val="4154161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fgeronde rechthoek 20">
            <a:extLst>
              <a:ext uri="{FF2B5EF4-FFF2-40B4-BE49-F238E27FC236}">
                <a16:creationId xmlns:a16="http://schemas.microsoft.com/office/drawing/2014/main" id="{48F6D022-3EDC-9F0F-F476-12AC7226B85C}"/>
              </a:ext>
            </a:extLst>
          </p:cNvPr>
          <p:cNvSpPr/>
          <p:nvPr/>
        </p:nvSpPr>
        <p:spPr>
          <a:xfrm>
            <a:off x="1582475" y="230521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.1. Processen besturen</a:t>
            </a:r>
          </a:p>
        </p:txBody>
      </p:sp>
      <p:sp>
        <p:nvSpPr>
          <p:cNvPr id="37" name="Afgeronde rechthoek 20">
            <a:extLst>
              <a:ext uri="{FF2B5EF4-FFF2-40B4-BE49-F238E27FC236}">
                <a16:creationId xmlns:a16="http://schemas.microsoft.com/office/drawing/2014/main" id="{9597202D-9D40-DDC7-1657-247DB37BC787}"/>
              </a:ext>
            </a:extLst>
          </p:cNvPr>
          <p:cNvSpPr/>
          <p:nvPr/>
        </p:nvSpPr>
        <p:spPr>
          <a:xfrm>
            <a:off x="2818351" y="3410820"/>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.3. Medewerkers behouden</a:t>
            </a:r>
          </a:p>
        </p:txBody>
      </p:sp>
      <p:sp>
        <p:nvSpPr>
          <p:cNvPr id="38" name="Afgeronde rechthoek 20">
            <a:extLst>
              <a:ext uri="{FF2B5EF4-FFF2-40B4-BE49-F238E27FC236}">
                <a16:creationId xmlns:a16="http://schemas.microsoft.com/office/drawing/2014/main" id="{A05B0218-A2F4-FDEB-C302-0239BDE88359}"/>
              </a:ext>
            </a:extLst>
          </p:cNvPr>
          <p:cNvSpPr/>
          <p:nvPr/>
        </p:nvSpPr>
        <p:spPr>
          <a:xfrm>
            <a:off x="2818351" y="3970778"/>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.4. Medewerkers ontwikkelen</a:t>
            </a:r>
          </a:p>
        </p:txBody>
      </p:sp>
      <p:sp>
        <p:nvSpPr>
          <p:cNvPr id="39" name="Afgeronde rechthoek 20">
            <a:extLst>
              <a:ext uri="{FF2B5EF4-FFF2-40B4-BE49-F238E27FC236}">
                <a16:creationId xmlns:a16="http://schemas.microsoft.com/office/drawing/2014/main" id="{8C70204A-75BB-426C-43C6-D247618816BF}"/>
              </a:ext>
            </a:extLst>
          </p:cNvPr>
          <p:cNvSpPr/>
          <p:nvPr/>
        </p:nvSpPr>
        <p:spPr>
          <a:xfrm>
            <a:off x="4052669" y="3410820"/>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.3. Digitale producten leveren</a:t>
            </a:r>
          </a:p>
        </p:txBody>
      </p:sp>
      <p:sp>
        <p:nvSpPr>
          <p:cNvPr id="40" name="Afgeronde rechthoek 20">
            <a:extLst>
              <a:ext uri="{FF2B5EF4-FFF2-40B4-BE49-F238E27FC236}">
                <a16:creationId xmlns:a16="http://schemas.microsoft.com/office/drawing/2014/main" id="{C06CC3B6-73A4-24FD-22E2-31E783383CE0}"/>
              </a:ext>
            </a:extLst>
          </p:cNvPr>
          <p:cNvSpPr/>
          <p:nvPr/>
        </p:nvSpPr>
        <p:spPr>
          <a:xfrm>
            <a:off x="4052669" y="3970778"/>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.4. Digitale producten exploiteren</a:t>
            </a:r>
          </a:p>
        </p:txBody>
      </p:sp>
      <p:sp>
        <p:nvSpPr>
          <p:cNvPr id="41" name="Afgeronde rechthoek 20">
            <a:extLst>
              <a:ext uri="{FF2B5EF4-FFF2-40B4-BE49-F238E27FC236}">
                <a16:creationId xmlns:a16="http://schemas.microsoft.com/office/drawing/2014/main" id="{C9B0CA98-2B8F-95EF-6325-FA74B0D8A5AD}"/>
              </a:ext>
            </a:extLst>
          </p:cNvPr>
          <p:cNvSpPr/>
          <p:nvPr/>
        </p:nvSpPr>
        <p:spPr>
          <a:xfrm>
            <a:off x="5277753" y="284420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42" name="Afgeronde rechthoek 20">
            <a:extLst>
              <a:ext uri="{FF2B5EF4-FFF2-40B4-BE49-F238E27FC236}">
                <a16:creationId xmlns:a16="http://schemas.microsoft.com/office/drawing/2014/main" id="{BB983FE6-3FB2-9241-D3CC-64A4AFE37014}"/>
              </a:ext>
            </a:extLst>
          </p:cNvPr>
          <p:cNvSpPr/>
          <p:nvPr/>
        </p:nvSpPr>
        <p:spPr>
          <a:xfrm>
            <a:off x="6532033" y="283039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.2. Faciliteiten beschikbaarstellen</a:t>
            </a:r>
          </a:p>
        </p:txBody>
      </p:sp>
      <p:sp>
        <p:nvSpPr>
          <p:cNvPr id="43" name="Afgeronde rechthoek 20">
            <a:extLst>
              <a:ext uri="{FF2B5EF4-FFF2-40B4-BE49-F238E27FC236}">
                <a16:creationId xmlns:a16="http://schemas.microsoft.com/office/drawing/2014/main" id="{7EEEE656-E249-04F2-C1EB-A497779EF058}"/>
              </a:ext>
            </a:extLst>
          </p:cNvPr>
          <p:cNvSpPr/>
          <p:nvPr/>
        </p:nvSpPr>
        <p:spPr>
          <a:xfrm>
            <a:off x="7803672" y="336939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.3. Transacties financieel verwerken en standen beheren</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64446" y="1003447"/>
            <a:ext cx="8839966" cy="3645724"/>
          </a:xfrm>
          <a:prstGeom prst="rect">
            <a:avLst/>
          </a:prstGeom>
        </p:spPr>
      </p:pic>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I.D. Beschikbaar maken en houden van inzetbare medewerkers</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2" name="Ovaal 1">
            <a:extLst>
              <a:ext uri="{FF2B5EF4-FFF2-40B4-BE49-F238E27FC236}">
                <a16:creationId xmlns:a16="http://schemas.microsoft.com/office/drawing/2014/main" id="{011690B2-BBDA-3E9F-DEA2-D28CF887AA54}"/>
              </a:ext>
            </a:extLst>
          </p:cNvPr>
          <p:cNvSpPr/>
          <p:nvPr/>
        </p:nvSpPr>
        <p:spPr>
          <a:xfrm>
            <a:off x="2711819" y="3539301"/>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1</a:t>
            </a:r>
          </a:p>
        </p:txBody>
      </p:sp>
      <p:sp>
        <p:nvSpPr>
          <p:cNvPr id="4" name="Ovaal 3">
            <a:extLst>
              <a:ext uri="{FF2B5EF4-FFF2-40B4-BE49-F238E27FC236}">
                <a16:creationId xmlns:a16="http://schemas.microsoft.com/office/drawing/2014/main" id="{B6CCC6E6-7CF6-E004-185B-B54D813B3714}"/>
              </a:ext>
            </a:extLst>
          </p:cNvPr>
          <p:cNvSpPr/>
          <p:nvPr/>
        </p:nvSpPr>
        <p:spPr>
          <a:xfrm>
            <a:off x="2511597" y="246329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5" name="Ovaal 4">
            <a:extLst>
              <a:ext uri="{FF2B5EF4-FFF2-40B4-BE49-F238E27FC236}">
                <a16:creationId xmlns:a16="http://schemas.microsoft.com/office/drawing/2014/main" id="{EB36734B-DB74-3A83-B5A1-F3E60FC8B4CF}"/>
              </a:ext>
            </a:extLst>
          </p:cNvPr>
          <p:cNvSpPr/>
          <p:nvPr/>
        </p:nvSpPr>
        <p:spPr>
          <a:xfrm>
            <a:off x="3955154" y="3545306"/>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6" name="Ovaal 5">
            <a:extLst>
              <a:ext uri="{FF2B5EF4-FFF2-40B4-BE49-F238E27FC236}">
                <a16:creationId xmlns:a16="http://schemas.microsoft.com/office/drawing/2014/main" id="{9FD8B5B9-FA09-2F7B-ADD3-293F0044E14C}"/>
              </a:ext>
            </a:extLst>
          </p:cNvPr>
          <p:cNvSpPr/>
          <p:nvPr/>
        </p:nvSpPr>
        <p:spPr>
          <a:xfrm>
            <a:off x="3955154" y="4153802"/>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3</a:t>
            </a:r>
          </a:p>
        </p:txBody>
      </p:sp>
      <p:sp>
        <p:nvSpPr>
          <p:cNvPr id="7" name="Ovaal 6">
            <a:extLst>
              <a:ext uri="{FF2B5EF4-FFF2-40B4-BE49-F238E27FC236}">
                <a16:creationId xmlns:a16="http://schemas.microsoft.com/office/drawing/2014/main" id="{143982D2-8657-4723-AC2D-B6BE63453D8D}"/>
              </a:ext>
            </a:extLst>
          </p:cNvPr>
          <p:cNvSpPr/>
          <p:nvPr/>
        </p:nvSpPr>
        <p:spPr>
          <a:xfrm>
            <a:off x="7654545" y="3511648"/>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8" name="Ovaal 7">
            <a:extLst>
              <a:ext uri="{FF2B5EF4-FFF2-40B4-BE49-F238E27FC236}">
                <a16:creationId xmlns:a16="http://schemas.microsoft.com/office/drawing/2014/main" id="{0EA7EC8D-AE70-7BF5-009B-E6584DBCDFC6}"/>
              </a:ext>
            </a:extLst>
          </p:cNvPr>
          <p:cNvSpPr/>
          <p:nvPr/>
        </p:nvSpPr>
        <p:spPr>
          <a:xfrm>
            <a:off x="6380549" y="2748102"/>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nl-NL" sz="900">
                <a:solidFill>
                  <a:schemeClr val="tx1"/>
                </a:solidFill>
                <a:latin typeface="Arial"/>
              </a:rPr>
              <a:t>2</a:t>
            </a:r>
            <a:endParaRPr kumimoji="0" lang="nl-NL" sz="900" b="0" i="0" u="none" strike="noStrike" kern="1200" cap="none" spc="0" normalizeH="0" baseline="0" noProof="0">
              <a:ln>
                <a:noFill/>
              </a:ln>
              <a:solidFill>
                <a:schemeClr val="tx1"/>
              </a:solidFill>
              <a:effectLst/>
              <a:uLnTx/>
              <a:uFillTx/>
              <a:latin typeface="Arial"/>
              <a:ea typeface="+mn-ea"/>
              <a:cs typeface="+mn-cs"/>
            </a:endParaRPr>
          </a:p>
        </p:txBody>
      </p:sp>
      <p:sp>
        <p:nvSpPr>
          <p:cNvPr id="9" name="Ovaal 8">
            <a:extLst>
              <a:ext uri="{FF2B5EF4-FFF2-40B4-BE49-F238E27FC236}">
                <a16:creationId xmlns:a16="http://schemas.microsoft.com/office/drawing/2014/main" id="{E7020A7C-329F-FC76-E815-71CD50542648}"/>
              </a:ext>
            </a:extLst>
          </p:cNvPr>
          <p:cNvSpPr/>
          <p:nvPr/>
        </p:nvSpPr>
        <p:spPr>
          <a:xfrm>
            <a:off x="5156993" y="2748102"/>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10" name="Ovaal 9">
            <a:extLst>
              <a:ext uri="{FF2B5EF4-FFF2-40B4-BE49-F238E27FC236}">
                <a16:creationId xmlns:a16="http://schemas.microsoft.com/office/drawing/2014/main" id="{00AF0AA8-D20E-F4D2-DD68-059923093CD7}"/>
              </a:ext>
            </a:extLst>
          </p:cNvPr>
          <p:cNvSpPr/>
          <p:nvPr/>
        </p:nvSpPr>
        <p:spPr>
          <a:xfrm>
            <a:off x="2711819" y="4094236"/>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cxnSp>
        <p:nvCxnSpPr>
          <p:cNvPr id="11" name="Rechte verbindingslijn 10">
            <a:extLst>
              <a:ext uri="{FF2B5EF4-FFF2-40B4-BE49-F238E27FC236}">
                <a16:creationId xmlns:a16="http://schemas.microsoft.com/office/drawing/2014/main" id="{4FBEA629-A789-8E05-BB67-25D82174FD70}"/>
              </a:ext>
            </a:extLst>
          </p:cNvPr>
          <p:cNvCxnSpPr>
            <a:cxnSpLocks/>
            <a:stCxn id="2" idx="0"/>
            <a:endCxn id="4" idx="4"/>
          </p:cNvCxnSpPr>
          <p:nvPr/>
        </p:nvCxnSpPr>
        <p:spPr>
          <a:xfrm flipH="1" flipV="1">
            <a:off x="2618129" y="2680201"/>
            <a:ext cx="200222" cy="85910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3AFAE341-296C-8F71-C335-6D55439A400C}"/>
              </a:ext>
            </a:extLst>
          </p:cNvPr>
          <p:cNvCxnSpPr>
            <a:cxnSpLocks/>
            <a:stCxn id="10" idx="0"/>
            <a:endCxn id="2" idx="4"/>
          </p:cNvCxnSpPr>
          <p:nvPr/>
        </p:nvCxnSpPr>
        <p:spPr>
          <a:xfrm flipV="1">
            <a:off x="2818351" y="3756203"/>
            <a:ext cx="0" cy="33803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13BB4711-E094-F423-F004-61DB986C9389}"/>
              </a:ext>
            </a:extLst>
          </p:cNvPr>
          <p:cNvCxnSpPr>
            <a:cxnSpLocks/>
            <a:stCxn id="5" idx="2"/>
            <a:endCxn id="2" idx="6"/>
          </p:cNvCxnSpPr>
          <p:nvPr/>
        </p:nvCxnSpPr>
        <p:spPr>
          <a:xfrm flipH="1" flipV="1">
            <a:off x="2924883" y="3647752"/>
            <a:ext cx="1030271" cy="6005"/>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A06F163C-EA30-1B24-FE14-F08CCA781731}"/>
              </a:ext>
            </a:extLst>
          </p:cNvPr>
          <p:cNvCxnSpPr>
            <a:cxnSpLocks/>
            <a:stCxn id="5" idx="7"/>
            <a:endCxn id="9" idx="3"/>
          </p:cNvCxnSpPr>
          <p:nvPr/>
        </p:nvCxnSpPr>
        <p:spPr>
          <a:xfrm flipV="1">
            <a:off x="4137015" y="2933239"/>
            <a:ext cx="1051181" cy="643832"/>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9B2A0DA7-4F45-5EF1-62A7-6968EAF2692F}"/>
              </a:ext>
            </a:extLst>
          </p:cNvPr>
          <p:cNvCxnSpPr>
            <a:cxnSpLocks/>
            <a:stCxn id="9" idx="6"/>
            <a:endCxn id="8" idx="2"/>
          </p:cNvCxnSpPr>
          <p:nvPr/>
        </p:nvCxnSpPr>
        <p:spPr>
          <a:xfrm>
            <a:off x="5370057" y="2856553"/>
            <a:ext cx="1010492" cy="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FBDE1786-F13C-DC10-95FE-D6A3AFC5D13E}"/>
              </a:ext>
            </a:extLst>
          </p:cNvPr>
          <p:cNvCxnSpPr>
            <a:cxnSpLocks/>
            <a:stCxn id="7" idx="1"/>
            <a:endCxn id="8" idx="5"/>
          </p:cNvCxnSpPr>
          <p:nvPr/>
        </p:nvCxnSpPr>
        <p:spPr>
          <a:xfrm flipH="1" flipV="1">
            <a:off x="6562410" y="2933239"/>
            <a:ext cx="1123338" cy="610174"/>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004EBC55-760A-A34F-44E9-6504B7E2735C}"/>
              </a:ext>
            </a:extLst>
          </p:cNvPr>
          <p:cNvCxnSpPr>
            <a:cxnSpLocks/>
            <a:stCxn id="6" idx="0"/>
            <a:endCxn id="5" idx="4"/>
          </p:cNvCxnSpPr>
          <p:nvPr/>
        </p:nvCxnSpPr>
        <p:spPr>
          <a:xfrm flipV="1">
            <a:off x="4061686" y="3762208"/>
            <a:ext cx="0" cy="391594"/>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4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Afgeronde rechthoek 20">
            <a:extLst>
              <a:ext uri="{FF2B5EF4-FFF2-40B4-BE49-F238E27FC236}">
                <a16:creationId xmlns:a16="http://schemas.microsoft.com/office/drawing/2014/main" id="{A156BE39-40B6-CBE3-E5B5-3CCB7B866CB5}"/>
              </a:ext>
            </a:extLst>
          </p:cNvPr>
          <p:cNvSpPr/>
          <p:nvPr/>
        </p:nvSpPr>
        <p:spPr>
          <a:xfrm>
            <a:off x="6516052" y="251320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E.4.3. Digitale producten leveren</a:t>
            </a:r>
          </a:p>
        </p:txBody>
      </p:sp>
      <p:sp>
        <p:nvSpPr>
          <p:cNvPr id="97" name="Afgeronde rechthoek 20">
            <a:extLst>
              <a:ext uri="{FF2B5EF4-FFF2-40B4-BE49-F238E27FC236}">
                <a16:creationId xmlns:a16="http://schemas.microsoft.com/office/drawing/2014/main" id="{27E7D857-06E7-5EC0-F353-497246A0186C}"/>
              </a:ext>
            </a:extLst>
          </p:cNvPr>
          <p:cNvSpPr/>
          <p:nvPr/>
        </p:nvSpPr>
        <p:spPr>
          <a:xfrm>
            <a:off x="7414305" y="251320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E.4.4. Digitale producten exploiteren</a:t>
            </a:r>
          </a:p>
        </p:txBody>
      </p:sp>
      <p:sp>
        <p:nvSpPr>
          <p:cNvPr id="90" name="Afgeronde rechthoek 20">
            <a:extLst>
              <a:ext uri="{FF2B5EF4-FFF2-40B4-BE49-F238E27FC236}">
                <a16:creationId xmlns:a16="http://schemas.microsoft.com/office/drawing/2014/main" id="{A2186E63-F3AC-2337-B6CF-9D95CDAAA0B8}"/>
              </a:ext>
            </a:extLst>
          </p:cNvPr>
          <p:cNvSpPr/>
          <p:nvPr/>
        </p:nvSpPr>
        <p:spPr>
          <a:xfrm>
            <a:off x="6531881" y="173150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E.7.3. Transacties financieel verwerken en standen beheren</a:t>
            </a:r>
          </a:p>
        </p:txBody>
      </p:sp>
      <p:sp>
        <p:nvSpPr>
          <p:cNvPr id="98" name="Afgeronde rechthoek 20">
            <a:extLst>
              <a:ext uri="{FF2B5EF4-FFF2-40B4-BE49-F238E27FC236}">
                <a16:creationId xmlns:a16="http://schemas.microsoft.com/office/drawing/2014/main" id="{AF2A34C1-8B6C-A48E-2F73-B87ECD3372BF}"/>
              </a:ext>
            </a:extLst>
          </p:cNvPr>
          <p:cNvSpPr/>
          <p:nvPr/>
        </p:nvSpPr>
        <p:spPr>
          <a:xfrm>
            <a:off x="3960105" y="134124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I.D. Beschikbaar maken en houden van inzetbare medewerkers</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89" name="Afgeronde rechthoek 20">
            <a:extLst>
              <a:ext uri="{FF2B5EF4-FFF2-40B4-BE49-F238E27FC236}">
                <a16:creationId xmlns:a16="http://schemas.microsoft.com/office/drawing/2014/main" id="{F46A3AFF-9F99-DFD6-5E36-68930B4D8E7B}"/>
              </a:ext>
            </a:extLst>
          </p:cNvPr>
          <p:cNvSpPr/>
          <p:nvPr/>
        </p:nvSpPr>
        <p:spPr>
          <a:xfrm>
            <a:off x="6509902" y="375819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E.6.2. Faciliteiten </a:t>
            </a:r>
            <a:r>
              <a:rPr kumimoji="0" lang="nl-NL" sz="550" b="1" i="0" u="none" strike="noStrike" kern="1200" cap="none" spc="0" normalizeH="0" baseline="0" noProof="0" err="1">
                <a:ln>
                  <a:noFill/>
                </a:ln>
                <a:solidFill>
                  <a:srgbClr val="000000">
                    <a:lumMod val="50000"/>
                  </a:srgbClr>
                </a:solidFill>
                <a:effectLst/>
                <a:uLnTx/>
                <a:uFillTx/>
                <a:latin typeface="Microsoft JhengHei Light"/>
                <a:ea typeface="+mn-ea"/>
                <a:cs typeface="+mn-cs"/>
              </a:rPr>
              <a:t>beschikbaarstellen</a:t>
            </a: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91" name="Afgeronde rechthoek 20">
            <a:extLst>
              <a:ext uri="{FF2B5EF4-FFF2-40B4-BE49-F238E27FC236}">
                <a16:creationId xmlns:a16="http://schemas.microsoft.com/office/drawing/2014/main" id="{26128FC0-49F4-4AFA-5676-550B3F03CFCE}"/>
              </a:ext>
            </a:extLst>
          </p:cNvPr>
          <p:cNvSpPr/>
          <p:nvPr/>
        </p:nvSpPr>
        <p:spPr>
          <a:xfrm>
            <a:off x="2872912" y="346472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E.3.3. Medewerkers behouden</a:t>
            </a:r>
          </a:p>
        </p:txBody>
      </p:sp>
      <p:sp>
        <p:nvSpPr>
          <p:cNvPr id="92" name="Afgeronde rechthoek 20">
            <a:extLst>
              <a:ext uri="{FF2B5EF4-FFF2-40B4-BE49-F238E27FC236}">
                <a16:creationId xmlns:a16="http://schemas.microsoft.com/office/drawing/2014/main" id="{2098C2D3-28FF-0773-3847-F5E3AC61CB7C}"/>
              </a:ext>
            </a:extLst>
          </p:cNvPr>
          <p:cNvSpPr/>
          <p:nvPr/>
        </p:nvSpPr>
        <p:spPr>
          <a:xfrm>
            <a:off x="1701171" y="19590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93" name="Afgeronde rechthoek 20">
            <a:extLst>
              <a:ext uri="{FF2B5EF4-FFF2-40B4-BE49-F238E27FC236}">
                <a16:creationId xmlns:a16="http://schemas.microsoft.com/office/drawing/2014/main" id="{9401402B-D4A0-5A14-4455-4DA7A24CC71A}"/>
              </a:ext>
            </a:extLst>
          </p:cNvPr>
          <p:cNvSpPr/>
          <p:nvPr/>
        </p:nvSpPr>
        <p:spPr>
          <a:xfrm>
            <a:off x="2882885" y="387560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E.3.4. Medewerkers ontwikkelen</a:t>
            </a:r>
          </a:p>
        </p:txBody>
      </p:sp>
      <p:sp>
        <p:nvSpPr>
          <p:cNvPr id="99" name="Ovaal 98">
            <a:extLst>
              <a:ext uri="{FF2B5EF4-FFF2-40B4-BE49-F238E27FC236}">
                <a16:creationId xmlns:a16="http://schemas.microsoft.com/office/drawing/2014/main" id="{BBCAAE0D-89D2-AD1F-015F-2D2A9363B3F5}"/>
              </a:ext>
            </a:extLst>
          </p:cNvPr>
          <p:cNvSpPr/>
          <p:nvPr/>
        </p:nvSpPr>
        <p:spPr>
          <a:xfrm>
            <a:off x="3649362" y="354128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1</a:t>
            </a:r>
          </a:p>
        </p:txBody>
      </p:sp>
      <p:sp>
        <p:nvSpPr>
          <p:cNvPr id="100" name="Ovaal 99">
            <a:extLst>
              <a:ext uri="{FF2B5EF4-FFF2-40B4-BE49-F238E27FC236}">
                <a16:creationId xmlns:a16="http://schemas.microsoft.com/office/drawing/2014/main" id="{4E92359E-FEF8-60FB-879D-CF53ADFD3D63}"/>
              </a:ext>
            </a:extLst>
          </p:cNvPr>
          <p:cNvSpPr/>
          <p:nvPr/>
        </p:nvSpPr>
        <p:spPr>
          <a:xfrm>
            <a:off x="2516255" y="2028911"/>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101" name="Ovaal 100">
            <a:extLst>
              <a:ext uri="{FF2B5EF4-FFF2-40B4-BE49-F238E27FC236}">
                <a16:creationId xmlns:a16="http://schemas.microsoft.com/office/drawing/2014/main" id="{B8B784BC-7CD3-C5B4-30DC-79F4CE90B529}"/>
              </a:ext>
            </a:extLst>
          </p:cNvPr>
          <p:cNvSpPr/>
          <p:nvPr/>
        </p:nvSpPr>
        <p:spPr>
          <a:xfrm>
            <a:off x="6829891" y="228505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102" name="Ovaal 101">
            <a:extLst>
              <a:ext uri="{FF2B5EF4-FFF2-40B4-BE49-F238E27FC236}">
                <a16:creationId xmlns:a16="http://schemas.microsoft.com/office/drawing/2014/main" id="{BB979AB6-9868-265D-CB93-4388DC96C33B}"/>
              </a:ext>
            </a:extLst>
          </p:cNvPr>
          <p:cNvSpPr/>
          <p:nvPr/>
        </p:nvSpPr>
        <p:spPr>
          <a:xfrm>
            <a:off x="7760470" y="228505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3</a:t>
            </a:r>
          </a:p>
        </p:txBody>
      </p:sp>
      <p:sp>
        <p:nvSpPr>
          <p:cNvPr id="103" name="Ovaal 102">
            <a:extLst>
              <a:ext uri="{FF2B5EF4-FFF2-40B4-BE49-F238E27FC236}">
                <a16:creationId xmlns:a16="http://schemas.microsoft.com/office/drawing/2014/main" id="{C5BF4F66-572D-7787-FD61-BDBD233F4D61}"/>
              </a:ext>
            </a:extLst>
          </p:cNvPr>
          <p:cNvSpPr/>
          <p:nvPr/>
        </p:nvSpPr>
        <p:spPr>
          <a:xfrm>
            <a:off x="6333435" y="2019256"/>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104" name="Ovaal 103">
            <a:extLst>
              <a:ext uri="{FF2B5EF4-FFF2-40B4-BE49-F238E27FC236}">
                <a16:creationId xmlns:a16="http://schemas.microsoft.com/office/drawing/2014/main" id="{651DFF5E-650E-64E0-9146-44D8422335DA}"/>
              </a:ext>
            </a:extLst>
          </p:cNvPr>
          <p:cNvSpPr/>
          <p:nvPr/>
        </p:nvSpPr>
        <p:spPr>
          <a:xfrm>
            <a:off x="6339445" y="3809241"/>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105" name="Ovaal 104">
            <a:extLst>
              <a:ext uri="{FF2B5EF4-FFF2-40B4-BE49-F238E27FC236}">
                <a16:creationId xmlns:a16="http://schemas.microsoft.com/office/drawing/2014/main" id="{1F60F198-BB20-DD6C-D388-9EDE4987231B}"/>
              </a:ext>
            </a:extLst>
          </p:cNvPr>
          <p:cNvSpPr/>
          <p:nvPr/>
        </p:nvSpPr>
        <p:spPr>
          <a:xfrm>
            <a:off x="4289009" y="1136664"/>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106" name="Ovaal 105">
            <a:extLst>
              <a:ext uri="{FF2B5EF4-FFF2-40B4-BE49-F238E27FC236}">
                <a16:creationId xmlns:a16="http://schemas.microsoft.com/office/drawing/2014/main" id="{CCEBE7C3-3C8D-6093-8A8D-A1B94181021A}"/>
              </a:ext>
            </a:extLst>
          </p:cNvPr>
          <p:cNvSpPr/>
          <p:nvPr/>
        </p:nvSpPr>
        <p:spPr>
          <a:xfrm>
            <a:off x="3645415" y="3934532"/>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cxnSp>
        <p:nvCxnSpPr>
          <p:cNvPr id="107" name="Rechte verbindingslijn 106">
            <a:extLst>
              <a:ext uri="{FF2B5EF4-FFF2-40B4-BE49-F238E27FC236}">
                <a16:creationId xmlns:a16="http://schemas.microsoft.com/office/drawing/2014/main" id="{BA722701-5229-4C80-95D8-6C2D5CDF3077}"/>
              </a:ext>
            </a:extLst>
          </p:cNvPr>
          <p:cNvCxnSpPr>
            <a:cxnSpLocks/>
            <a:endCxn id="100" idx="0"/>
          </p:cNvCxnSpPr>
          <p:nvPr/>
        </p:nvCxnSpPr>
        <p:spPr>
          <a:xfrm flipH="1">
            <a:off x="2622787" y="1495520"/>
            <a:ext cx="2159" cy="53339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7BF37A4-EFFD-C168-567B-C7425B641241}"/>
              </a:ext>
            </a:extLst>
          </p:cNvPr>
          <p:cNvCxnSpPr>
            <a:cxnSpLocks/>
            <a:stCxn id="106" idx="0"/>
            <a:endCxn id="99" idx="4"/>
          </p:cNvCxnSpPr>
          <p:nvPr/>
        </p:nvCxnSpPr>
        <p:spPr>
          <a:xfrm flipV="1">
            <a:off x="3751947" y="3758191"/>
            <a:ext cx="3947" cy="17634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25AC4E8B-0881-F70F-77A3-6B96B0A8506D}"/>
              </a:ext>
            </a:extLst>
          </p:cNvPr>
          <p:cNvCxnSpPr>
            <a:cxnSpLocks/>
            <a:endCxn id="99" idx="6"/>
          </p:cNvCxnSpPr>
          <p:nvPr/>
        </p:nvCxnSpPr>
        <p:spPr>
          <a:xfrm flipH="1">
            <a:off x="3862426" y="3630611"/>
            <a:ext cx="2193627" cy="19129"/>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0" name="Rechte verbindingslijn 109">
            <a:extLst>
              <a:ext uri="{FF2B5EF4-FFF2-40B4-BE49-F238E27FC236}">
                <a16:creationId xmlns:a16="http://schemas.microsoft.com/office/drawing/2014/main" id="{BAFDAEBF-06BC-3D93-FDE2-D16B4DA690AF}"/>
              </a:ext>
            </a:extLst>
          </p:cNvPr>
          <p:cNvCxnSpPr>
            <a:cxnSpLocks/>
            <a:endCxn id="105" idx="6"/>
          </p:cNvCxnSpPr>
          <p:nvPr/>
        </p:nvCxnSpPr>
        <p:spPr>
          <a:xfrm flipH="1" flipV="1">
            <a:off x="4502073" y="1245115"/>
            <a:ext cx="1605914" cy="458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1" name="Rechte verbindingslijn 110">
            <a:extLst>
              <a:ext uri="{FF2B5EF4-FFF2-40B4-BE49-F238E27FC236}">
                <a16:creationId xmlns:a16="http://schemas.microsoft.com/office/drawing/2014/main" id="{3B0E3001-E129-BBD9-8DCC-C20597670F51}"/>
              </a:ext>
            </a:extLst>
          </p:cNvPr>
          <p:cNvCxnSpPr>
            <a:cxnSpLocks/>
            <a:endCxn id="104" idx="2"/>
          </p:cNvCxnSpPr>
          <p:nvPr/>
        </p:nvCxnSpPr>
        <p:spPr>
          <a:xfrm>
            <a:off x="6036067" y="3630611"/>
            <a:ext cx="303378" cy="28708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65A22871-2DB8-2C1E-A661-93AF2AC39324}"/>
              </a:ext>
            </a:extLst>
          </p:cNvPr>
          <p:cNvCxnSpPr>
            <a:cxnSpLocks/>
            <a:endCxn id="104" idx="0"/>
          </p:cNvCxnSpPr>
          <p:nvPr/>
        </p:nvCxnSpPr>
        <p:spPr>
          <a:xfrm>
            <a:off x="6439967" y="2184708"/>
            <a:ext cx="6010" cy="162453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05F787A7-82AE-DACC-C19D-6D865FF76E28}"/>
              </a:ext>
            </a:extLst>
          </p:cNvPr>
          <p:cNvCxnSpPr>
            <a:cxnSpLocks/>
            <a:stCxn id="102" idx="2"/>
            <a:endCxn id="101" idx="6"/>
          </p:cNvCxnSpPr>
          <p:nvPr/>
        </p:nvCxnSpPr>
        <p:spPr>
          <a:xfrm flipH="1">
            <a:off x="7042955" y="2393510"/>
            <a:ext cx="717515" cy="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B612D2E8-72A5-0B28-C428-72D765DEE1A0}"/>
              </a:ext>
            </a:extLst>
          </p:cNvPr>
          <p:cNvCxnSpPr>
            <a:cxnSpLocks/>
            <a:stCxn id="101" idx="2"/>
          </p:cNvCxnSpPr>
          <p:nvPr/>
        </p:nvCxnSpPr>
        <p:spPr>
          <a:xfrm flipH="1">
            <a:off x="6668010" y="2393510"/>
            <a:ext cx="161881" cy="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F05B718D-3CF5-8823-24D4-217CEA1D454D}"/>
              </a:ext>
            </a:extLst>
          </p:cNvPr>
          <p:cNvCxnSpPr>
            <a:cxnSpLocks/>
          </p:cNvCxnSpPr>
          <p:nvPr/>
        </p:nvCxnSpPr>
        <p:spPr>
          <a:xfrm flipH="1">
            <a:off x="6439967" y="2384407"/>
            <a:ext cx="228043" cy="19499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05AB3CCE-97F5-97C9-9773-84A099661E27}"/>
              </a:ext>
            </a:extLst>
          </p:cNvPr>
          <p:cNvCxnSpPr>
            <a:cxnSpLocks/>
            <a:stCxn id="103" idx="0"/>
          </p:cNvCxnSpPr>
          <p:nvPr/>
        </p:nvCxnSpPr>
        <p:spPr>
          <a:xfrm flipH="1" flipV="1">
            <a:off x="6429210" y="1490770"/>
            <a:ext cx="10757" cy="528486"/>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44E15626-0175-33A7-85F2-19EE4C83381D}"/>
              </a:ext>
            </a:extLst>
          </p:cNvPr>
          <p:cNvCxnSpPr>
            <a:cxnSpLocks/>
          </p:cNvCxnSpPr>
          <p:nvPr/>
        </p:nvCxnSpPr>
        <p:spPr>
          <a:xfrm>
            <a:off x="6056053" y="1231552"/>
            <a:ext cx="386919" cy="30398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23A10BD4-D843-C4F8-DBE5-3224683F89EC}"/>
              </a:ext>
            </a:extLst>
          </p:cNvPr>
          <p:cNvCxnSpPr>
            <a:cxnSpLocks/>
          </p:cNvCxnSpPr>
          <p:nvPr/>
        </p:nvCxnSpPr>
        <p:spPr>
          <a:xfrm flipH="1">
            <a:off x="2627404" y="1240242"/>
            <a:ext cx="386919" cy="30398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340A508E-C7C7-33A0-DA87-7EDFB654770D}"/>
              </a:ext>
            </a:extLst>
          </p:cNvPr>
          <p:cNvCxnSpPr>
            <a:cxnSpLocks/>
            <a:stCxn id="105" idx="2"/>
          </p:cNvCxnSpPr>
          <p:nvPr/>
        </p:nvCxnSpPr>
        <p:spPr>
          <a:xfrm flipH="1">
            <a:off x="2997231" y="1245115"/>
            <a:ext cx="1291778" cy="9108"/>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54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fgeronde rechthoek 6">
            <a:extLst>
              <a:ext uri="{FF2B5EF4-FFF2-40B4-BE49-F238E27FC236}">
                <a16:creationId xmlns:a16="http://schemas.microsoft.com/office/drawing/2014/main" id="{CEBA1228-15FC-419B-A55C-E00CB00A62BA}"/>
              </a:ext>
            </a:extLst>
          </p:cNvPr>
          <p:cNvSpPr/>
          <p:nvPr/>
        </p:nvSpPr>
        <p:spPr>
          <a:xfrm>
            <a:off x="549321" y="822933"/>
            <a:ext cx="6695293" cy="600727"/>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defTabSz="767871">
              <a:defRPr/>
            </a:pPr>
            <a:r>
              <a:rPr lang="nl-NL" sz="1050" b="1" kern="0">
                <a:solidFill>
                  <a:srgbClr val="000000"/>
                </a:solidFill>
                <a:latin typeface="Microsoft JhengHei Light"/>
              </a:rPr>
              <a:t>C.1. Klanten bedienen</a:t>
            </a:r>
          </a:p>
        </p:txBody>
      </p:sp>
      <p:sp>
        <p:nvSpPr>
          <p:cNvPr id="7" name="Afgeronde rechthoek 7">
            <a:extLst>
              <a:ext uri="{FF2B5EF4-FFF2-40B4-BE49-F238E27FC236}">
                <a16:creationId xmlns:a16="http://schemas.microsoft.com/office/drawing/2014/main" id="{8998159B-7303-4A41-A7CC-94769A5968D7}"/>
              </a:ext>
            </a:extLst>
          </p:cNvPr>
          <p:cNvSpPr/>
          <p:nvPr/>
        </p:nvSpPr>
        <p:spPr>
          <a:xfrm>
            <a:off x="601876" y="1060546"/>
            <a:ext cx="6588738" cy="329411"/>
          </a:xfrm>
          <a:prstGeom prst="roundRect">
            <a:avLst/>
          </a:prstGeom>
          <a:solidFill>
            <a:sysClr val="window" lastClr="FFFFFF">
              <a:lumMod val="95000"/>
            </a:sysClr>
          </a:solidFill>
          <a:ln w="3175" cap="flat" cmpd="sng" algn="ctr">
            <a:solidFill>
              <a:srgbClr val="000000">
                <a:lumMod val="50000"/>
                <a:lumOff val="50000"/>
              </a:srgbClr>
            </a:solidFill>
            <a:prstDash val="solid"/>
          </a:ln>
          <a:effectLst/>
        </p:spPr>
        <p:txBody>
          <a:bodyPr vert="horz" rtlCol="0" anchor="ctr"/>
          <a:lstStyle/>
          <a:p>
            <a:pPr algn="ctr" defTabSz="767871">
              <a:defRPr/>
            </a:pPr>
            <a:r>
              <a:rPr lang="nl-NL" sz="825" kern="0">
                <a:solidFill>
                  <a:srgbClr val="000000"/>
                </a:solidFill>
                <a:latin typeface="Microsoft JhengHei Light"/>
              </a:rPr>
              <a:t>Het vermogen om klanten te bedienen, </a:t>
            </a:r>
          </a:p>
          <a:p>
            <a:pPr algn="ctr" defTabSz="767871">
              <a:defRPr/>
            </a:pPr>
            <a:r>
              <a:rPr lang="nl-NL" sz="825" kern="0">
                <a:solidFill>
                  <a:srgbClr val="000000"/>
                </a:solidFill>
                <a:latin typeface="Microsoft JhengHei Light"/>
              </a:rPr>
              <a:t>zodat zij onze producten en diensten afnemen en optimaal gebruiken.</a:t>
            </a:r>
          </a:p>
        </p:txBody>
      </p:sp>
      <p:sp>
        <p:nvSpPr>
          <p:cNvPr id="8" name="Afgeronde rechthoek 8">
            <a:extLst>
              <a:ext uri="{FF2B5EF4-FFF2-40B4-BE49-F238E27FC236}">
                <a16:creationId xmlns:a16="http://schemas.microsoft.com/office/drawing/2014/main" id="{926BCF35-17F7-4E3D-A987-498EB46ACEDC}"/>
              </a:ext>
            </a:extLst>
          </p:cNvPr>
          <p:cNvSpPr/>
          <p:nvPr/>
        </p:nvSpPr>
        <p:spPr>
          <a:xfrm>
            <a:off x="547870" y="3577239"/>
            <a:ext cx="6696744" cy="600727"/>
          </a:xfrm>
          <a:prstGeom prst="roundRect">
            <a:avLst/>
          </a:prstGeom>
          <a:solidFill>
            <a:srgbClr val="FFFFCC"/>
          </a:solidFill>
          <a:ln w="3175" cap="flat" cmpd="sng" algn="ctr">
            <a:solidFill>
              <a:srgbClr val="FFC000"/>
            </a:solidFill>
            <a:prstDash val="solid"/>
          </a:ln>
          <a:effectLst/>
        </p:spPr>
        <p:txBody>
          <a:bodyPr rot="0" spcFirstLastPara="0" vertOverflow="overflow" horzOverflow="overflow" vert="horz" wrap="none" lIns="0" tIns="34290" rIns="0" bIns="34290" numCol="1" spcCol="0" rtlCol="0" fromWordArt="0" anchor="t" anchorCtr="0" forceAA="0" compatLnSpc="1">
            <a:prstTxWarp prst="textNoShape">
              <a:avLst/>
            </a:prstTxWarp>
            <a:noAutofit/>
          </a:bodyPr>
          <a:lstStyle/>
          <a:p>
            <a:pPr defTabSz="767871">
              <a:defRPr/>
            </a:pPr>
            <a:r>
              <a:rPr lang="nl-NL" sz="1050" b="1" kern="0">
                <a:solidFill>
                  <a:srgbClr val="000000"/>
                </a:solidFill>
                <a:latin typeface="Microsoft JhengHei Light"/>
              </a:rPr>
              <a:t>C.5. Werkzaamheden uitvoeren aan energienetten</a:t>
            </a:r>
          </a:p>
          <a:p>
            <a:pPr defTabSz="767871">
              <a:defRPr/>
            </a:pPr>
            <a:endParaRPr lang="nl-NL" sz="1050" b="1" kern="0">
              <a:solidFill>
                <a:srgbClr val="000000"/>
              </a:solidFill>
              <a:latin typeface="Microsoft JhengHei Light"/>
            </a:endParaRPr>
          </a:p>
        </p:txBody>
      </p:sp>
      <p:sp>
        <p:nvSpPr>
          <p:cNvPr id="9" name="Afgeronde rechthoek 9">
            <a:extLst>
              <a:ext uri="{FF2B5EF4-FFF2-40B4-BE49-F238E27FC236}">
                <a16:creationId xmlns:a16="http://schemas.microsoft.com/office/drawing/2014/main" id="{249F2911-625B-4FCA-97F2-F409E9385D33}"/>
              </a:ext>
            </a:extLst>
          </p:cNvPr>
          <p:cNvSpPr/>
          <p:nvPr/>
        </p:nvSpPr>
        <p:spPr>
          <a:xfrm>
            <a:off x="601877" y="3814852"/>
            <a:ext cx="6588737" cy="329411"/>
          </a:xfrm>
          <a:prstGeom prst="roundRect">
            <a:avLst/>
          </a:prstGeom>
          <a:solidFill>
            <a:sysClr val="window" lastClr="FFFFFF">
              <a:lumMod val="95000"/>
            </a:sysClr>
          </a:solidFill>
          <a:ln w="3175" cap="flat" cmpd="sng" algn="ctr">
            <a:solidFill>
              <a:srgbClr val="000000">
                <a:lumMod val="50000"/>
                <a:lumOff val="50000"/>
              </a:srgbClr>
            </a:solidFill>
            <a:prstDash val="solid"/>
          </a:ln>
          <a:effectLst/>
        </p:spPr>
        <p:txBody>
          <a:bodyPr vert="horz" rtlCol="0" anchor="ctr"/>
          <a:lstStyle/>
          <a:p>
            <a:pPr algn="ctr" defTabSz="767871">
              <a:defRPr/>
            </a:pPr>
            <a:r>
              <a:rPr lang="nl-NL" sz="825" kern="0">
                <a:solidFill>
                  <a:srgbClr val="000000"/>
                </a:solidFill>
                <a:latin typeface="Microsoft JhengHei Light"/>
              </a:rPr>
              <a:t>Het vermogen om werkzaamheden aan de energienetten uit te voeren, zoals aanleg, vervanging of onderhoud, </a:t>
            </a:r>
          </a:p>
          <a:p>
            <a:pPr algn="ctr" defTabSz="767871">
              <a:defRPr/>
            </a:pPr>
            <a:r>
              <a:rPr lang="nl-NL" sz="825" kern="0">
                <a:solidFill>
                  <a:srgbClr val="000000"/>
                </a:solidFill>
                <a:latin typeface="Microsoft JhengHei Light"/>
              </a:rPr>
              <a:t>zodat de werkzaamheden efficiënt en voorspelbaar worden uitgevoerd. </a:t>
            </a:r>
          </a:p>
        </p:txBody>
      </p:sp>
      <p:sp>
        <p:nvSpPr>
          <p:cNvPr id="10" name="Afgeronde rechthoek 10">
            <a:extLst>
              <a:ext uri="{FF2B5EF4-FFF2-40B4-BE49-F238E27FC236}">
                <a16:creationId xmlns:a16="http://schemas.microsoft.com/office/drawing/2014/main" id="{2F8CB203-E430-45AC-983A-125E2FD0C8BB}"/>
              </a:ext>
            </a:extLst>
          </p:cNvPr>
          <p:cNvSpPr/>
          <p:nvPr/>
        </p:nvSpPr>
        <p:spPr>
          <a:xfrm>
            <a:off x="549321" y="1471005"/>
            <a:ext cx="6696744" cy="646937"/>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defTabSz="767871">
              <a:defRPr/>
            </a:pPr>
            <a:r>
              <a:rPr lang="nl-NL" sz="1050" b="1" kern="0">
                <a:solidFill>
                  <a:srgbClr val="000000"/>
                </a:solidFill>
                <a:latin typeface="Microsoft JhengHei Light"/>
              </a:rPr>
              <a:t>C.2. Energie transporteren</a:t>
            </a:r>
          </a:p>
        </p:txBody>
      </p:sp>
      <p:sp>
        <p:nvSpPr>
          <p:cNvPr id="11" name="Afgeronde rechthoek 11">
            <a:extLst>
              <a:ext uri="{FF2B5EF4-FFF2-40B4-BE49-F238E27FC236}">
                <a16:creationId xmlns:a16="http://schemas.microsoft.com/office/drawing/2014/main" id="{661826B5-E514-4E03-9A21-BD76367FD09F}"/>
              </a:ext>
            </a:extLst>
          </p:cNvPr>
          <p:cNvSpPr/>
          <p:nvPr/>
        </p:nvSpPr>
        <p:spPr>
          <a:xfrm>
            <a:off x="603328" y="1762624"/>
            <a:ext cx="6588737" cy="329411"/>
          </a:xfrm>
          <a:prstGeom prst="roundRect">
            <a:avLst/>
          </a:prstGeom>
          <a:solidFill>
            <a:sysClr val="window" lastClr="FFFFFF">
              <a:lumMod val="95000"/>
            </a:sysClr>
          </a:solidFill>
          <a:ln w="3175" cap="flat" cmpd="sng" algn="ctr">
            <a:solidFill>
              <a:srgbClr val="000000">
                <a:lumMod val="50000"/>
                <a:lumOff val="50000"/>
              </a:srgbClr>
            </a:solidFill>
            <a:prstDash val="solid"/>
          </a:ln>
          <a:effectLst/>
        </p:spPr>
        <p:txBody>
          <a:bodyPr vert="horz" rtlCol="0" anchor="ctr"/>
          <a:lstStyle/>
          <a:p>
            <a:pPr algn="ctr" defTabSz="767871">
              <a:defRPr/>
            </a:pPr>
            <a:r>
              <a:rPr lang="nl-NL" sz="825" kern="0">
                <a:solidFill>
                  <a:srgbClr val="000000"/>
                </a:solidFill>
                <a:latin typeface="Microsoft JhengHei Light"/>
              </a:rPr>
              <a:t>Het vermogen om energieaanbod en -afname bij elkaar te brengen, te balanceren en in continuïteit te waarborgen, </a:t>
            </a:r>
          </a:p>
          <a:p>
            <a:pPr algn="ctr" defTabSz="767871">
              <a:defRPr/>
            </a:pPr>
            <a:r>
              <a:rPr lang="nl-NL" sz="825" kern="0">
                <a:solidFill>
                  <a:srgbClr val="000000"/>
                </a:solidFill>
                <a:latin typeface="Microsoft JhengHei Light"/>
              </a:rPr>
              <a:t>zodat de klanten energie krijgen binnen de geldende eisen.</a:t>
            </a:r>
          </a:p>
        </p:txBody>
      </p:sp>
      <p:sp>
        <p:nvSpPr>
          <p:cNvPr id="12" name="Afgeronde rechthoek 12">
            <a:extLst>
              <a:ext uri="{FF2B5EF4-FFF2-40B4-BE49-F238E27FC236}">
                <a16:creationId xmlns:a16="http://schemas.microsoft.com/office/drawing/2014/main" id="{5D319F86-FF87-45D2-8107-E25344CEF1AB}"/>
              </a:ext>
            </a:extLst>
          </p:cNvPr>
          <p:cNvSpPr/>
          <p:nvPr/>
        </p:nvSpPr>
        <p:spPr>
          <a:xfrm>
            <a:off x="547870" y="2173083"/>
            <a:ext cx="6696744" cy="646937"/>
          </a:xfrm>
          <a:prstGeom prst="roundRect">
            <a:avLst/>
          </a:prstGeom>
          <a:solidFill>
            <a:srgbClr val="FF7C80"/>
          </a:solidFill>
          <a:ln w="3175" cap="flat" cmpd="sng" algn="ctr">
            <a:solidFill>
              <a:srgbClr val="C00000"/>
            </a:solidFill>
            <a:prstDash val="solid"/>
          </a:ln>
          <a:effectLst/>
        </p:spPr>
        <p:txBody>
          <a:bodyPr rot="0" spcFirstLastPara="0" vertOverflow="overflow" horzOverflow="overflow" vert="horz" wrap="square" lIns="0" tIns="34290" rIns="68580" bIns="34290" numCol="1" spcCol="0" rtlCol="0" fromWordArt="0" anchor="t" anchorCtr="0" forceAA="0" compatLnSpc="1">
            <a:prstTxWarp prst="textNoShape">
              <a:avLst/>
            </a:prstTxWarp>
            <a:noAutofit/>
          </a:bodyPr>
          <a:lstStyle/>
          <a:p>
            <a:pPr defTabSz="767871">
              <a:defRPr/>
            </a:pPr>
            <a:r>
              <a:rPr lang="nl-NL" sz="1050" b="1" kern="0">
                <a:solidFill>
                  <a:srgbClr val="000000">
                    <a:lumMod val="95000"/>
                    <a:lumOff val="5000"/>
                  </a:srgbClr>
                </a:solidFill>
                <a:latin typeface="Microsoft JhengHei Light"/>
              </a:rPr>
              <a:t>C.3. Ontwikkeling en instandhouding van energienetten besturen</a:t>
            </a:r>
          </a:p>
        </p:txBody>
      </p:sp>
      <p:sp>
        <p:nvSpPr>
          <p:cNvPr id="13" name="Afgeronde rechthoek 13">
            <a:extLst>
              <a:ext uri="{FF2B5EF4-FFF2-40B4-BE49-F238E27FC236}">
                <a16:creationId xmlns:a16="http://schemas.microsoft.com/office/drawing/2014/main" id="{C62CCE19-C15C-4C9B-BD30-0C917CFBE2BB}"/>
              </a:ext>
            </a:extLst>
          </p:cNvPr>
          <p:cNvSpPr/>
          <p:nvPr/>
        </p:nvSpPr>
        <p:spPr>
          <a:xfrm>
            <a:off x="601877" y="2437738"/>
            <a:ext cx="6588737" cy="329411"/>
          </a:xfrm>
          <a:prstGeom prst="roundRect">
            <a:avLst/>
          </a:prstGeom>
          <a:solidFill>
            <a:sysClr val="window" lastClr="FFFFFF">
              <a:lumMod val="95000"/>
            </a:sysClr>
          </a:solidFill>
          <a:ln w="3175" cap="flat" cmpd="sng" algn="ctr">
            <a:solidFill>
              <a:srgbClr val="000000">
                <a:lumMod val="50000"/>
                <a:lumOff val="50000"/>
              </a:srgbClr>
            </a:solidFill>
            <a:prstDash val="solid"/>
          </a:ln>
          <a:effectLst/>
        </p:spPr>
        <p:txBody>
          <a:bodyPr vert="horz" rtlCol="0" anchor="ctr"/>
          <a:lstStyle/>
          <a:p>
            <a:pPr algn="ctr" defTabSz="767871">
              <a:defRPr/>
            </a:pPr>
            <a:r>
              <a:rPr lang="nl-NL" sz="825" kern="0">
                <a:solidFill>
                  <a:srgbClr val="000000"/>
                </a:solidFill>
                <a:latin typeface="Microsoft JhengHei Light"/>
              </a:rPr>
              <a:t>Het vermogen om energienetten te ontwikkelen en op het afgesproken niveau beschikbaar te houden, </a:t>
            </a:r>
          </a:p>
          <a:p>
            <a:pPr algn="ctr" defTabSz="767871">
              <a:defRPr/>
            </a:pPr>
            <a:r>
              <a:rPr lang="nl-NL" sz="825" kern="0">
                <a:solidFill>
                  <a:srgbClr val="000000"/>
                </a:solidFill>
                <a:latin typeface="Microsoft JhengHei Light"/>
              </a:rPr>
              <a:t>zodat het energienet continu aan de gestelde eisen voldoet.</a:t>
            </a:r>
          </a:p>
        </p:txBody>
      </p:sp>
      <p:sp>
        <p:nvSpPr>
          <p:cNvPr id="14" name="Afgeronde rechthoek 14">
            <a:extLst>
              <a:ext uri="{FF2B5EF4-FFF2-40B4-BE49-F238E27FC236}">
                <a16:creationId xmlns:a16="http://schemas.microsoft.com/office/drawing/2014/main" id="{0AB3850A-5C5D-414A-9468-DEBB35C1C830}"/>
              </a:ext>
            </a:extLst>
          </p:cNvPr>
          <p:cNvSpPr/>
          <p:nvPr/>
        </p:nvSpPr>
        <p:spPr>
          <a:xfrm>
            <a:off x="547870" y="2875161"/>
            <a:ext cx="6696744" cy="646937"/>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defTabSz="767871">
              <a:defRPr/>
            </a:pPr>
            <a:r>
              <a:rPr lang="nl-NL" sz="1050" b="1" kern="0">
                <a:solidFill>
                  <a:srgbClr val="000000"/>
                </a:solidFill>
                <a:latin typeface="Microsoft JhengHei Light"/>
              </a:rPr>
              <a:t>C.4. Energietransport en -netten meten</a:t>
            </a:r>
          </a:p>
        </p:txBody>
      </p:sp>
      <p:sp>
        <p:nvSpPr>
          <p:cNvPr id="15" name="Afgeronde rechthoek 15">
            <a:extLst>
              <a:ext uri="{FF2B5EF4-FFF2-40B4-BE49-F238E27FC236}">
                <a16:creationId xmlns:a16="http://schemas.microsoft.com/office/drawing/2014/main" id="{4865FC60-12B2-487D-8DC5-7670D5A3F9D8}"/>
              </a:ext>
            </a:extLst>
          </p:cNvPr>
          <p:cNvSpPr/>
          <p:nvPr/>
        </p:nvSpPr>
        <p:spPr>
          <a:xfrm>
            <a:off x="601877" y="3139816"/>
            <a:ext cx="6588737" cy="329411"/>
          </a:xfrm>
          <a:prstGeom prst="roundRect">
            <a:avLst/>
          </a:prstGeom>
          <a:solidFill>
            <a:sysClr val="window" lastClr="FFFFFF">
              <a:lumMod val="95000"/>
            </a:sysClr>
          </a:solidFill>
          <a:ln w="3175" cap="flat" cmpd="sng" algn="ctr">
            <a:solidFill>
              <a:srgbClr val="000000">
                <a:lumMod val="50000"/>
                <a:lumOff val="50000"/>
              </a:srgbClr>
            </a:solidFill>
            <a:prstDash val="solid"/>
          </a:ln>
          <a:effectLst/>
        </p:spPr>
        <p:txBody>
          <a:bodyPr vert="horz" rtlCol="0" anchor="ctr"/>
          <a:lstStyle/>
          <a:p>
            <a:pPr algn="ctr" defTabSz="767871">
              <a:defRPr/>
            </a:pPr>
            <a:r>
              <a:rPr lang="nl-NL" sz="825" kern="0">
                <a:solidFill>
                  <a:srgbClr val="000000"/>
                </a:solidFill>
                <a:latin typeface="Microsoft JhengHei Light"/>
              </a:rPr>
              <a:t>Het vermogen om energietransport en -netten waar te nemen en metingen beschikbaar te maken, </a:t>
            </a:r>
          </a:p>
          <a:p>
            <a:pPr algn="ctr" defTabSz="767871">
              <a:defRPr/>
            </a:pPr>
            <a:r>
              <a:rPr lang="nl-NL" sz="825" kern="0">
                <a:solidFill>
                  <a:srgbClr val="000000"/>
                </a:solidFill>
                <a:latin typeface="Microsoft JhengHei Light"/>
              </a:rPr>
              <a:t>zodat andere </a:t>
            </a:r>
            <a:r>
              <a:rPr lang="nl-NL" sz="825" kern="0" err="1">
                <a:solidFill>
                  <a:srgbClr val="000000"/>
                </a:solidFill>
                <a:latin typeface="Microsoft JhengHei Light"/>
              </a:rPr>
              <a:t>capabilities</a:t>
            </a:r>
            <a:r>
              <a:rPr lang="nl-NL" sz="825" kern="0">
                <a:solidFill>
                  <a:srgbClr val="000000"/>
                </a:solidFill>
                <a:latin typeface="Microsoft JhengHei Light"/>
              </a:rPr>
              <a:t> metingen kunnen gebruiken.</a:t>
            </a:r>
          </a:p>
        </p:txBody>
      </p:sp>
      <p:sp>
        <p:nvSpPr>
          <p:cNvPr id="16" name="Afgeronde rechthoek 18">
            <a:extLst>
              <a:ext uri="{FF2B5EF4-FFF2-40B4-BE49-F238E27FC236}">
                <a16:creationId xmlns:a16="http://schemas.microsoft.com/office/drawing/2014/main" id="{5129A145-A40D-4643-9572-150C6A0E8A7C}"/>
              </a:ext>
            </a:extLst>
          </p:cNvPr>
          <p:cNvSpPr/>
          <p:nvPr/>
        </p:nvSpPr>
        <p:spPr>
          <a:xfrm>
            <a:off x="549321" y="4225311"/>
            <a:ext cx="6696744" cy="600727"/>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defTabSz="767871">
              <a:defRPr/>
            </a:pPr>
            <a:r>
              <a:rPr lang="nl-NL" sz="975" b="1" kern="0">
                <a:solidFill>
                  <a:srgbClr val="000000"/>
                </a:solidFill>
                <a:latin typeface="Microsoft JhengHei Light"/>
              </a:rPr>
              <a:t>C.6. De energiemarkt faciliteren</a:t>
            </a:r>
          </a:p>
        </p:txBody>
      </p:sp>
      <p:sp>
        <p:nvSpPr>
          <p:cNvPr id="17" name="Afgeronde rechthoek 19">
            <a:extLst>
              <a:ext uri="{FF2B5EF4-FFF2-40B4-BE49-F238E27FC236}">
                <a16:creationId xmlns:a16="http://schemas.microsoft.com/office/drawing/2014/main" id="{CA383852-7017-47D7-9AF0-E917CA34906A}"/>
              </a:ext>
            </a:extLst>
          </p:cNvPr>
          <p:cNvSpPr/>
          <p:nvPr/>
        </p:nvSpPr>
        <p:spPr>
          <a:xfrm>
            <a:off x="603328" y="4462924"/>
            <a:ext cx="6588737" cy="329411"/>
          </a:xfrm>
          <a:prstGeom prst="roundRect">
            <a:avLst/>
          </a:prstGeom>
          <a:solidFill>
            <a:sysClr val="window" lastClr="FFFFFF">
              <a:lumMod val="95000"/>
            </a:sysClr>
          </a:solidFill>
          <a:ln w="3175" cap="flat" cmpd="sng" algn="ctr">
            <a:solidFill>
              <a:srgbClr val="000000">
                <a:lumMod val="50000"/>
                <a:lumOff val="50000"/>
              </a:srgbClr>
            </a:solidFill>
            <a:prstDash val="solid"/>
          </a:ln>
          <a:effectLst/>
        </p:spPr>
        <p:txBody>
          <a:bodyPr vert="horz" rtlCol="0" anchor="ctr"/>
          <a:lstStyle/>
          <a:p>
            <a:pPr algn="ctr" defTabSz="767871">
              <a:defRPr/>
            </a:pPr>
            <a:r>
              <a:rPr lang="nl-NL" sz="825" kern="0">
                <a:solidFill>
                  <a:srgbClr val="000000"/>
                </a:solidFill>
                <a:latin typeface="Microsoft JhengHei Light"/>
              </a:rPr>
              <a:t>Het vermogen om met de partijen in de energiemarkt data uit te wisselen, volledig en op het juiste moment, </a:t>
            </a:r>
          </a:p>
          <a:p>
            <a:pPr algn="ctr" defTabSz="767871">
              <a:defRPr/>
            </a:pPr>
            <a:r>
              <a:rPr lang="nl-NL" sz="825" kern="0">
                <a:solidFill>
                  <a:srgbClr val="000000"/>
                </a:solidFill>
                <a:latin typeface="Microsoft JhengHei Light"/>
              </a:rPr>
              <a:t>om de marktwerking te garanderen.</a:t>
            </a:r>
          </a:p>
        </p:txBody>
      </p:sp>
      <p:sp>
        <p:nvSpPr>
          <p:cNvPr id="20" name="Titel 1">
            <a:extLst>
              <a:ext uri="{FF2B5EF4-FFF2-40B4-BE49-F238E27FC236}">
                <a16:creationId xmlns:a16="http://schemas.microsoft.com/office/drawing/2014/main" id="{2BD0472A-5653-40B2-8513-420918F3DCAE}"/>
              </a:ext>
            </a:extLst>
          </p:cNvPr>
          <p:cNvSpPr txBox="1">
            <a:spLocks/>
          </p:cNvSpPr>
          <p:nvPr/>
        </p:nvSpPr>
        <p:spPr>
          <a:xfrm>
            <a:off x="460761" y="81223"/>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endParaRPr lang="nl-NL" sz="2100">
              <a:solidFill>
                <a:srgbClr val="821E7D"/>
              </a:solidFill>
              <a:latin typeface="Microsoft JhengHei Light"/>
            </a:endParaRPr>
          </a:p>
        </p:txBody>
      </p:sp>
      <p:sp>
        <p:nvSpPr>
          <p:cNvPr id="21" name="Tijdelijke aanduiding voor tekst 2">
            <a:extLst>
              <a:ext uri="{FF2B5EF4-FFF2-40B4-BE49-F238E27FC236}">
                <a16:creationId xmlns:a16="http://schemas.microsoft.com/office/drawing/2014/main" id="{01B316BB-2752-411B-BDF7-7B23A08626CD}"/>
              </a:ext>
            </a:extLst>
          </p:cNvPr>
          <p:cNvSpPr txBox="1">
            <a:spLocks/>
          </p:cNvSpPr>
          <p:nvPr/>
        </p:nvSpPr>
        <p:spPr>
          <a:xfrm>
            <a:off x="438086" y="39071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Toelichting niveau 1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Core</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capabilities</a:t>
            </a:r>
            <a:endParaRPr lang="nl-NL" sz="1500">
              <a:solidFill>
                <a:srgbClr val="48AED0"/>
              </a:solidFill>
              <a:latin typeface="Microsoft JhengHei Light" panose="020B0304030504040204" pitchFamily="34" charset="-120"/>
              <a:ea typeface="Microsoft JhengHei Light" panose="020B0304030504040204" pitchFamily="34" charset="-120"/>
              <a:cs typeface="Calibri Light"/>
            </a:endParaRPr>
          </a:p>
        </p:txBody>
      </p:sp>
    </p:spTree>
    <p:extLst>
      <p:ext uri="{BB962C8B-B14F-4D97-AF65-F5344CB8AC3E}">
        <p14:creationId xmlns:p14="http://schemas.microsoft.com/office/powerpoint/2010/main" val="506425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fgeronde rechthoek 20">
            <a:extLst>
              <a:ext uri="{FF2B5EF4-FFF2-40B4-BE49-F238E27FC236}">
                <a16:creationId xmlns:a16="http://schemas.microsoft.com/office/drawing/2014/main" id="{E8A55622-0D6B-C949-97FF-ACFACD254567}"/>
              </a:ext>
            </a:extLst>
          </p:cNvPr>
          <p:cNvSpPr/>
          <p:nvPr/>
        </p:nvSpPr>
        <p:spPr>
          <a:xfrm>
            <a:off x="1777254" y="240963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.1. Processen besturen</a:t>
            </a:r>
          </a:p>
        </p:txBody>
      </p:sp>
      <p:sp>
        <p:nvSpPr>
          <p:cNvPr id="27" name="Afgeronde rechthoek 20">
            <a:extLst>
              <a:ext uri="{FF2B5EF4-FFF2-40B4-BE49-F238E27FC236}">
                <a16:creationId xmlns:a16="http://schemas.microsoft.com/office/drawing/2014/main" id="{6BA9827B-4503-4B63-E9BE-5696E16F7475}"/>
              </a:ext>
            </a:extLst>
          </p:cNvPr>
          <p:cNvSpPr/>
          <p:nvPr/>
        </p:nvSpPr>
        <p:spPr>
          <a:xfrm>
            <a:off x="4018431" y="240963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28" name="Afgeronde rechthoek 20">
            <a:extLst>
              <a:ext uri="{FF2B5EF4-FFF2-40B4-BE49-F238E27FC236}">
                <a16:creationId xmlns:a16="http://schemas.microsoft.com/office/drawing/2014/main" id="{93034658-B7C3-01D5-E91B-9ADFA40C32F7}"/>
              </a:ext>
            </a:extLst>
          </p:cNvPr>
          <p:cNvSpPr/>
          <p:nvPr/>
        </p:nvSpPr>
        <p:spPr>
          <a:xfrm>
            <a:off x="4018431" y="296244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.2. Digitale producten realiseren</a:t>
            </a:r>
          </a:p>
        </p:txBody>
      </p:sp>
      <p:sp>
        <p:nvSpPr>
          <p:cNvPr id="29" name="Afgeronde rechthoek 20">
            <a:extLst>
              <a:ext uri="{FF2B5EF4-FFF2-40B4-BE49-F238E27FC236}">
                <a16:creationId xmlns:a16="http://schemas.microsoft.com/office/drawing/2014/main" id="{281AE1BC-2422-322F-3E7F-8994EFD54EDF}"/>
              </a:ext>
            </a:extLst>
          </p:cNvPr>
          <p:cNvSpPr/>
          <p:nvPr/>
        </p:nvSpPr>
        <p:spPr>
          <a:xfrm>
            <a:off x="4018431" y="351524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.3. Digitale producten leveren</a:t>
            </a:r>
          </a:p>
        </p:txBody>
      </p:sp>
      <p:sp>
        <p:nvSpPr>
          <p:cNvPr id="30" name="Afgeronde rechthoek 20">
            <a:extLst>
              <a:ext uri="{FF2B5EF4-FFF2-40B4-BE49-F238E27FC236}">
                <a16:creationId xmlns:a16="http://schemas.microsoft.com/office/drawing/2014/main" id="{2FAFAB9D-979E-02F7-9693-251F6812185B}"/>
              </a:ext>
            </a:extLst>
          </p:cNvPr>
          <p:cNvSpPr/>
          <p:nvPr/>
        </p:nvSpPr>
        <p:spPr>
          <a:xfrm>
            <a:off x="4018431" y="407520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.4. Digitale producten exploiteren</a:t>
            </a:r>
          </a:p>
        </p:txBody>
      </p:sp>
      <p:sp>
        <p:nvSpPr>
          <p:cNvPr id="31" name="Afgeronde rechthoek 20">
            <a:extLst>
              <a:ext uri="{FF2B5EF4-FFF2-40B4-BE49-F238E27FC236}">
                <a16:creationId xmlns:a16="http://schemas.microsoft.com/office/drawing/2014/main" id="{20E5DEF0-1800-431C-0877-479716E55F78}"/>
              </a:ext>
            </a:extLst>
          </p:cNvPr>
          <p:cNvSpPr/>
          <p:nvPr/>
        </p:nvSpPr>
        <p:spPr>
          <a:xfrm>
            <a:off x="7769434" y="3473819"/>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.3. Transacties financieel verwerken en standen beheren</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52017" y="1099274"/>
            <a:ext cx="8839966" cy="3645724"/>
          </a:xfrm>
          <a:prstGeom prst="rect">
            <a:avLst/>
          </a:prstGeom>
        </p:spPr>
      </p:pic>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I.E. Realiseren van informatievoorziening</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2" name="Ovaal 1">
            <a:extLst>
              <a:ext uri="{FF2B5EF4-FFF2-40B4-BE49-F238E27FC236}">
                <a16:creationId xmlns:a16="http://schemas.microsoft.com/office/drawing/2014/main" id="{D554660A-81A2-488B-1FED-66AFB5CC174F}"/>
              </a:ext>
            </a:extLst>
          </p:cNvPr>
          <p:cNvSpPr/>
          <p:nvPr/>
        </p:nvSpPr>
        <p:spPr>
          <a:xfrm>
            <a:off x="3955154" y="2301185"/>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1</a:t>
            </a:r>
          </a:p>
        </p:txBody>
      </p:sp>
      <p:sp>
        <p:nvSpPr>
          <p:cNvPr id="4" name="Ovaal 3">
            <a:extLst>
              <a:ext uri="{FF2B5EF4-FFF2-40B4-BE49-F238E27FC236}">
                <a16:creationId xmlns:a16="http://schemas.microsoft.com/office/drawing/2014/main" id="{FB3F65FF-AF80-6400-DC6E-85C2ABB99612}"/>
              </a:ext>
            </a:extLst>
          </p:cNvPr>
          <p:cNvSpPr/>
          <p:nvPr/>
        </p:nvSpPr>
        <p:spPr>
          <a:xfrm>
            <a:off x="3953411" y="3655505"/>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3</a:t>
            </a:r>
          </a:p>
        </p:txBody>
      </p:sp>
      <p:sp>
        <p:nvSpPr>
          <p:cNvPr id="5" name="Ovaal 4">
            <a:extLst>
              <a:ext uri="{FF2B5EF4-FFF2-40B4-BE49-F238E27FC236}">
                <a16:creationId xmlns:a16="http://schemas.microsoft.com/office/drawing/2014/main" id="{8CC7B85E-C92A-965F-49B3-EAB1E31A86C9}"/>
              </a:ext>
            </a:extLst>
          </p:cNvPr>
          <p:cNvSpPr/>
          <p:nvPr/>
        </p:nvSpPr>
        <p:spPr>
          <a:xfrm>
            <a:off x="3955154" y="3119042"/>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6" name="Ovaal 5">
            <a:extLst>
              <a:ext uri="{FF2B5EF4-FFF2-40B4-BE49-F238E27FC236}">
                <a16:creationId xmlns:a16="http://schemas.microsoft.com/office/drawing/2014/main" id="{C56B4E41-F7B4-83B4-7F42-2E36B642B7D8}"/>
              </a:ext>
            </a:extLst>
          </p:cNvPr>
          <p:cNvSpPr/>
          <p:nvPr/>
        </p:nvSpPr>
        <p:spPr>
          <a:xfrm>
            <a:off x="3953411" y="4200251"/>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4</a:t>
            </a:r>
          </a:p>
        </p:txBody>
      </p:sp>
      <p:sp>
        <p:nvSpPr>
          <p:cNvPr id="7" name="Ovaal 6">
            <a:extLst>
              <a:ext uri="{FF2B5EF4-FFF2-40B4-BE49-F238E27FC236}">
                <a16:creationId xmlns:a16="http://schemas.microsoft.com/office/drawing/2014/main" id="{F70D8734-70A4-C6AB-FEFC-2BF244302151}"/>
              </a:ext>
            </a:extLst>
          </p:cNvPr>
          <p:cNvSpPr/>
          <p:nvPr/>
        </p:nvSpPr>
        <p:spPr>
          <a:xfrm>
            <a:off x="2467083" y="2301185"/>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8" name="Ovaal 7">
            <a:extLst>
              <a:ext uri="{FF2B5EF4-FFF2-40B4-BE49-F238E27FC236}">
                <a16:creationId xmlns:a16="http://schemas.microsoft.com/office/drawing/2014/main" id="{B1ACE72F-8A97-AE5D-BF27-BEF1AD3F857D}"/>
              </a:ext>
            </a:extLst>
          </p:cNvPr>
          <p:cNvSpPr/>
          <p:nvPr/>
        </p:nvSpPr>
        <p:spPr>
          <a:xfrm>
            <a:off x="7650396" y="3655505"/>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4</a:t>
            </a:r>
          </a:p>
        </p:txBody>
      </p:sp>
      <p:cxnSp>
        <p:nvCxnSpPr>
          <p:cNvPr id="9" name="Rechte verbindingslijn 8">
            <a:extLst>
              <a:ext uri="{FF2B5EF4-FFF2-40B4-BE49-F238E27FC236}">
                <a16:creationId xmlns:a16="http://schemas.microsoft.com/office/drawing/2014/main" id="{19DB05B1-EC4D-1BE6-6C04-CFBB5BC1DCD0}"/>
              </a:ext>
            </a:extLst>
          </p:cNvPr>
          <p:cNvCxnSpPr>
            <a:cxnSpLocks/>
            <a:stCxn id="2" idx="4"/>
            <a:endCxn id="5" idx="0"/>
          </p:cNvCxnSpPr>
          <p:nvPr/>
        </p:nvCxnSpPr>
        <p:spPr>
          <a:xfrm>
            <a:off x="4061686" y="2518087"/>
            <a:ext cx="0" cy="600955"/>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EEE523B4-23FE-D1C8-F4A3-D6574F310CC9}"/>
              </a:ext>
            </a:extLst>
          </p:cNvPr>
          <p:cNvCxnSpPr>
            <a:cxnSpLocks/>
            <a:stCxn id="5" idx="4"/>
            <a:endCxn id="4" idx="0"/>
          </p:cNvCxnSpPr>
          <p:nvPr/>
        </p:nvCxnSpPr>
        <p:spPr>
          <a:xfrm flipH="1">
            <a:off x="4059943" y="3335944"/>
            <a:ext cx="1743" cy="319561"/>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B926D3D-134B-4002-FA03-9DCBE981FA6C}"/>
              </a:ext>
            </a:extLst>
          </p:cNvPr>
          <p:cNvCxnSpPr>
            <a:cxnSpLocks/>
            <a:stCxn id="4" idx="4"/>
            <a:endCxn id="6" idx="0"/>
          </p:cNvCxnSpPr>
          <p:nvPr/>
        </p:nvCxnSpPr>
        <p:spPr>
          <a:xfrm>
            <a:off x="4059943" y="3872407"/>
            <a:ext cx="0" cy="327844"/>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DB35C324-B0C3-9993-E595-A751017CEA7B}"/>
              </a:ext>
            </a:extLst>
          </p:cNvPr>
          <p:cNvCxnSpPr>
            <a:cxnSpLocks/>
            <a:stCxn id="2" idx="2"/>
            <a:endCxn id="7" idx="6"/>
          </p:cNvCxnSpPr>
          <p:nvPr/>
        </p:nvCxnSpPr>
        <p:spPr>
          <a:xfrm flipH="1">
            <a:off x="2680147" y="2409636"/>
            <a:ext cx="1275007" cy="0"/>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4F8B4265-2C3C-30CD-B7D2-76C1C38A2060}"/>
              </a:ext>
            </a:extLst>
          </p:cNvPr>
          <p:cNvCxnSpPr>
            <a:cxnSpLocks/>
            <a:stCxn id="8" idx="2"/>
            <a:endCxn id="4" idx="6"/>
          </p:cNvCxnSpPr>
          <p:nvPr/>
        </p:nvCxnSpPr>
        <p:spPr>
          <a:xfrm flipH="1">
            <a:off x="4166475" y="3763956"/>
            <a:ext cx="3483921" cy="0"/>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67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I.E. Realiseren van informatievoorziening</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10" name="Afgeronde rechthoek 20">
            <a:extLst>
              <a:ext uri="{FF2B5EF4-FFF2-40B4-BE49-F238E27FC236}">
                <a16:creationId xmlns:a16="http://schemas.microsoft.com/office/drawing/2014/main" id="{560A1D4A-829D-1D50-6100-E7C5E9437821}"/>
              </a:ext>
            </a:extLst>
          </p:cNvPr>
          <p:cNvSpPr/>
          <p:nvPr/>
        </p:nvSpPr>
        <p:spPr>
          <a:xfrm>
            <a:off x="6509902" y="171778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E.7.3. Transacties financieel verwerken en standen beheren</a:t>
            </a:r>
          </a:p>
        </p:txBody>
      </p:sp>
      <p:sp>
        <p:nvSpPr>
          <p:cNvPr id="11" name="Afgeronde rechthoek 20">
            <a:extLst>
              <a:ext uri="{FF2B5EF4-FFF2-40B4-BE49-F238E27FC236}">
                <a16:creationId xmlns:a16="http://schemas.microsoft.com/office/drawing/2014/main" id="{814F22B0-B5B0-EFCC-128D-36324786A2E1}"/>
              </a:ext>
            </a:extLst>
          </p:cNvPr>
          <p:cNvSpPr/>
          <p:nvPr/>
        </p:nvSpPr>
        <p:spPr>
          <a:xfrm>
            <a:off x="3533110" y="2901869"/>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13" name="Afgeronde rechthoek 20">
            <a:extLst>
              <a:ext uri="{FF2B5EF4-FFF2-40B4-BE49-F238E27FC236}">
                <a16:creationId xmlns:a16="http://schemas.microsoft.com/office/drawing/2014/main" id="{6B172B68-382D-42C3-43A3-BBB73CCC0171}"/>
              </a:ext>
            </a:extLst>
          </p:cNvPr>
          <p:cNvSpPr/>
          <p:nvPr/>
        </p:nvSpPr>
        <p:spPr>
          <a:xfrm>
            <a:off x="1698277" y="291774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E.2.2. Data besturen</a:t>
            </a:r>
          </a:p>
        </p:txBody>
      </p:sp>
      <p:sp>
        <p:nvSpPr>
          <p:cNvPr id="14" name="Afgeronde rechthoek 20">
            <a:extLst>
              <a:ext uri="{FF2B5EF4-FFF2-40B4-BE49-F238E27FC236}">
                <a16:creationId xmlns:a16="http://schemas.microsoft.com/office/drawing/2014/main" id="{B0DA17CC-95BB-81B1-08A3-F23144FE3878}"/>
              </a:ext>
            </a:extLst>
          </p:cNvPr>
          <p:cNvSpPr/>
          <p:nvPr/>
        </p:nvSpPr>
        <p:spPr>
          <a:xfrm>
            <a:off x="5617799" y="267885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E.4.2. Digitale producten realiseren</a:t>
            </a:r>
          </a:p>
        </p:txBody>
      </p:sp>
      <p:sp>
        <p:nvSpPr>
          <p:cNvPr id="16" name="Afgeronde rechthoek 20">
            <a:extLst>
              <a:ext uri="{FF2B5EF4-FFF2-40B4-BE49-F238E27FC236}">
                <a16:creationId xmlns:a16="http://schemas.microsoft.com/office/drawing/2014/main" id="{9F874510-BC34-05D2-6EF6-CF5A12FA6A32}"/>
              </a:ext>
            </a:extLst>
          </p:cNvPr>
          <p:cNvSpPr/>
          <p:nvPr/>
        </p:nvSpPr>
        <p:spPr>
          <a:xfrm>
            <a:off x="6516052" y="267885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E.4.3. Digitale producten leveren</a:t>
            </a:r>
          </a:p>
        </p:txBody>
      </p:sp>
      <p:sp>
        <p:nvSpPr>
          <p:cNvPr id="17" name="Afgeronde rechthoek 20">
            <a:extLst>
              <a:ext uri="{FF2B5EF4-FFF2-40B4-BE49-F238E27FC236}">
                <a16:creationId xmlns:a16="http://schemas.microsoft.com/office/drawing/2014/main" id="{0C8C23A0-B0FF-C42E-CE49-0640A264797E}"/>
              </a:ext>
            </a:extLst>
          </p:cNvPr>
          <p:cNvSpPr/>
          <p:nvPr/>
        </p:nvSpPr>
        <p:spPr>
          <a:xfrm>
            <a:off x="7414305" y="267885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E.4.4. Digitale producten exploiteren</a:t>
            </a:r>
          </a:p>
        </p:txBody>
      </p:sp>
      <p:sp>
        <p:nvSpPr>
          <p:cNvPr id="19" name="Ovaal 18">
            <a:extLst>
              <a:ext uri="{FF2B5EF4-FFF2-40B4-BE49-F238E27FC236}">
                <a16:creationId xmlns:a16="http://schemas.microsoft.com/office/drawing/2014/main" id="{F9C520AB-AC53-BBFE-5074-E5555F6D9CD8}"/>
              </a:ext>
            </a:extLst>
          </p:cNvPr>
          <p:cNvSpPr/>
          <p:nvPr/>
        </p:nvSpPr>
        <p:spPr>
          <a:xfrm>
            <a:off x="3852483" y="3245710"/>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1</a:t>
            </a:r>
          </a:p>
        </p:txBody>
      </p:sp>
      <p:sp>
        <p:nvSpPr>
          <p:cNvPr id="20" name="Ovaal 19">
            <a:extLst>
              <a:ext uri="{FF2B5EF4-FFF2-40B4-BE49-F238E27FC236}">
                <a16:creationId xmlns:a16="http://schemas.microsoft.com/office/drawing/2014/main" id="{E41A70F3-D56B-8D11-D62E-448EB88DD3EA}"/>
              </a:ext>
            </a:extLst>
          </p:cNvPr>
          <p:cNvSpPr/>
          <p:nvPr/>
        </p:nvSpPr>
        <p:spPr>
          <a:xfrm>
            <a:off x="6848847" y="3004399"/>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3</a:t>
            </a:r>
          </a:p>
        </p:txBody>
      </p:sp>
      <p:sp>
        <p:nvSpPr>
          <p:cNvPr id="21" name="Ovaal 20">
            <a:extLst>
              <a:ext uri="{FF2B5EF4-FFF2-40B4-BE49-F238E27FC236}">
                <a16:creationId xmlns:a16="http://schemas.microsoft.com/office/drawing/2014/main" id="{D04F47D2-5211-475C-DA57-A2CEDC8C9CB2}"/>
              </a:ext>
            </a:extLst>
          </p:cNvPr>
          <p:cNvSpPr/>
          <p:nvPr/>
        </p:nvSpPr>
        <p:spPr>
          <a:xfrm>
            <a:off x="6007981" y="3013278"/>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22" name="Ovaal 21">
            <a:extLst>
              <a:ext uri="{FF2B5EF4-FFF2-40B4-BE49-F238E27FC236}">
                <a16:creationId xmlns:a16="http://schemas.microsoft.com/office/drawing/2014/main" id="{8051A67A-9072-5DF0-6F93-142EDE204CD7}"/>
              </a:ext>
            </a:extLst>
          </p:cNvPr>
          <p:cNvSpPr/>
          <p:nvPr/>
        </p:nvSpPr>
        <p:spPr>
          <a:xfrm>
            <a:off x="6497137" y="2027490"/>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4</a:t>
            </a:r>
          </a:p>
        </p:txBody>
      </p:sp>
      <p:sp>
        <p:nvSpPr>
          <p:cNvPr id="24" name="Ovaal 23">
            <a:extLst>
              <a:ext uri="{FF2B5EF4-FFF2-40B4-BE49-F238E27FC236}">
                <a16:creationId xmlns:a16="http://schemas.microsoft.com/office/drawing/2014/main" id="{F5253A24-3D18-404D-DA80-0A603D3B85FA}"/>
              </a:ext>
            </a:extLst>
          </p:cNvPr>
          <p:cNvSpPr/>
          <p:nvPr/>
        </p:nvSpPr>
        <p:spPr>
          <a:xfrm>
            <a:off x="1978018" y="3242423"/>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25" name="Ovaal 24">
            <a:extLst>
              <a:ext uri="{FF2B5EF4-FFF2-40B4-BE49-F238E27FC236}">
                <a16:creationId xmlns:a16="http://schemas.microsoft.com/office/drawing/2014/main" id="{9B0EF439-DF4C-DFD7-4528-C5F23257232D}"/>
              </a:ext>
            </a:extLst>
          </p:cNvPr>
          <p:cNvSpPr/>
          <p:nvPr/>
        </p:nvSpPr>
        <p:spPr>
          <a:xfrm>
            <a:off x="7760470" y="3010026"/>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4</a:t>
            </a:r>
          </a:p>
        </p:txBody>
      </p:sp>
      <p:cxnSp>
        <p:nvCxnSpPr>
          <p:cNvPr id="32" name="Rechte verbindingslijn 31">
            <a:extLst>
              <a:ext uri="{FF2B5EF4-FFF2-40B4-BE49-F238E27FC236}">
                <a16:creationId xmlns:a16="http://schemas.microsoft.com/office/drawing/2014/main" id="{AF62A82D-E452-5FBD-A009-0D4C8F6CD5FE}"/>
              </a:ext>
            </a:extLst>
          </p:cNvPr>
          <p:cNvCxnSpPr>
            <a:cxnSpLocks/>
            <a:stCxn id="25" idx="2"/>
            <a:endCxn id="20" idx="6"/>
          </p:cNvCxnSpPr>
          <p:nvPr/>
        </p:nvCxnSpPr>
        <p:spPr>
          <a:xfrm flipH="1" flipV="1">
            <a:off x="7061911" y="3112850"/>
            <a:ext cx="698559" cy="562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8FE1A2AA-B564-D4B7-6622-D0A8A727ED0B}"/>
              </a:ext>
            </a:extLst>
          </p:cNvPr>
          <p:cNvCxnSpPr>
            <a:cxnSpLocks/>
            <a:stCxn id="20" idx="2"/>
            <a:endCxn id="21" idx="6"/>
          </p:cNvCxnSpPr>
          <p:nvPr/>
        </p:nvCxnSpPr>
        <p:spPr>
          <a:xfrm flipH="1">
            <a:off x="6221045" y="3112850"/>
            <a:ext cx="627802" cy="8879"/>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6DF0A477-68BC-B82F-FB1A-E36B26773266}"/>
              </a:ext>
            </a:extLst>
          </p:cNvPr>
          <p:cNvCxnSpPr>
            <a:cxnSpLocks/>
            <a:stCxn id="19" idx="2"/>
            <a:endCxn id="24" idx="6"/>
          </p:cNvCxnSpPr>
          <p:nvPr/>
        </p:nvCxnSpPr>
        <p:spPr>
          <a:xfrm flipH="1" flipV="1">
            <a:off x="2191082" y="3350874"/>
            <a:ext cx="1661401" cy="328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E8246F44-8D21-7918-E24E-4B4F11069035}"/>
              </a:ext>
            </a:extLst>
          </p:cNvPr>
          <p:cNvCxnSpPr>
            <a:cxnSpLocks/>
            <a:endCxn id="19" idx="6"/>
          </p:cNvCxnSpPr>
          <p:nvPr/>
        </p:nvCxnSpPr>
        <p:spPr>
          <a:xfrm flipH="1" flipV="1">
            <a:off x="4065547" y="3354161"/>
            <a:ext cx="1483944" cy="6794"/>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6" name="Rechte verbindingslijn 35">
            <a:extLst>
              <a:ext uri="{FF2B5EF4-FFF2-40B4-BE49-F238E27FC236}">
                <a16:creationId xmlns:a16="http://schemas.microsoft.com/office/drawing/2014/main" id="{9DE0AAFD-E3F0-C1BF-471F-871FD4FF7621}"/>
              </a:ext>
            </a:extLst>
          </p:cNvPr>
          <p:cNvCxnSpPr>
            <a:cxnSpLocks/>
          </p:cNvCxnSpPr>
          <p:nvPr/>
        </p:nvCxnSpPr>
        <p:spPr>
          <a:xfrm flipV="1">
            <a:off x="5510263" y="3115663"/>
            <a:ext cx="266790" cy="26546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7" name="Rechte verbindingslijn 36">
            <a:extLst>
              <a:ext uri="{FF2B5EF4-FFF2-40B4-BE49-F238E27FC236}">
                <a16:creationId xmlns:a16="http://schemas.microsoft.com/office/drawing/2014/main" id="{E0D6D636-458B-E6C6-048C-36A1BE5C06A8}"/>
              </a:ext>
            </a:extLst>
          </p:cNvPr>
          <p:cNvCxnSpPr>
            <a:cxnSpLocks/>
            <a:stCxn id="21" idx="2"/>
          </p:cNvCxnSpPr>
          <p:nvPr/>
        </p:nvCxnSpPr>
        <p:spPr>
          <a:xfrm flipH="1">
            <a:off x="5764529" y="3121729"/>
            <a:ext cx="243452" cy="6445"/>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8" name="Rechte verbindingslijn 37">
            <a:extLst>
              <a:ext uri="{FF2B5EF4-FFF2-40B4-BE49-F238E27FC236}">
                <a16:creationId xmlns:a16="http://schemas.microsoft.com/office/drawing/2014/main" id="{FF632750-A4C3-CD02-47A2-2E18D25E31A8}"/>
              </a:ext>
            </a:extLst>
          </p:cNvPr>
          <p:cNvCxnSpPr>
            <a:cxnSpLocks/>
          </p:cNvCxnSpPr>
          <p:nvPr/>
        </p:nvCxnSpPr>
        <p:spPr>
          <a:xfrm flipV="1">
            <a:off x="7131045" y="2844982"/>
            <a:ext cx="266790" cy="26546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7287D8FE-75C8-C35D-82B1-AC98E3724620}"/>
              </a:ext>
            </a:extLst>
          </p:cNvPr>
          <p:cNvCxnSpPr>
            <a:cxnSpLocks/>
          </p:cNvCxnSpPr>
          <p:nvPr/>
        </p:nvCxnSpPr>
        <p:spPr>
          <a:xfrm>
            <a:off x="7133558" y="2129211"/>
            <a:ext cx="266790" cy="26546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A1F93A05-ED6F-09F8-A1C1-6635D5CCA2D0}"/>
              </a:ext>
            </a:extLst>
          </p:cNvPr>
          <p:cNvCxnSpPr>
            <a:cxnSpLocks/>
            <a:endCxn id="22" idx="6"/>
          </p:cNvCxnSpPr>
          <p:nvPr/>
        </p:nvCxnSpPr>
        <p:spPr>
          <a:xfrm flipH="1">
            <a:off x="6710201" y="2135941"/>
            <a:ext cx="446992" cy="0"/>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D17531D3-D2B1-3861-B21A-2719D1F5F129}"/>
              </a:ext>
            </a:extLst>
          </p:cNvPr>
          <p:cNvCxnSpPr>
            <a:cxnSpLocks/>
          </p:cNvCxnSpPr>
          <p:nvPr/>
        </p:nvCxnSpPr>
        <p:spPr>
          <a:xfrm flipV="1">
            <a:off x="7380646" y="2351796"/>
            <a:ext cx="0" cy="538221"/>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310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fgeronde rechthoek 20">
            <a:extLst>
              <a:ext uri="{FF2B5EF4-FFF2-40B4-BE49-F238E27FC236}">
                <a16:creationId xmlns:a16="http://schemas.microsoft.com/office/drawing/2014/main" id="{E2184206-90EC-096F-EA21-4505A882C8C3}"/>
              </a:ext>
            </a:extLst>
          </p:cNvPr>
          <p:cNvSpPr/>
          <p:nvPr/>
        </p:nvSpPr>
        <p:spPr>
          <a:xfrm>
            <a:off x="1560000" y="230733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.1. Processen besturen</a:t>
            </a:r>
          </a:p>
        </p:txBody>
      </p:sp>
      <p:sp>
        <p:nvSpPr>
          <p:cNvPr id="19" name="Afgeronde rechthoek 20">
            <a:extLst>
              <a:ext uri="{FF2B5EF4-FFF2-40B4-BE49-F238E27FC236}">
                <a16:creationId xmlns:a16="http://schemas.microsoft.com/office/drawing/2014/main" id="{FBA3F1A2-0D2A-48D8-AB2C-FD153F839121}"/>
              </a:ext>
            </a:extLst>
          </p:cNvPr>
          <p:cNvSpPr/>
          <p:nvPr/>
        </p:nvSpPr>
        <p:spPr>
          <a:xfrm>
            <a:off x="5255278" y="229352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.1. Goederen- en dienstenstrategie en -plannen opstellen en besturen</a:t>
            </a:r>
          </a:p>
        </p:txBody>
      </p:sp>
      <p:sp>
        <p:nvSpPr>
          <p:cNvPr id="21" name="Afgeronde rechthoek 20">
            <a:extLst>
              <a:ext uri="{FF2B5EF4-FFF2-40B4-BE49-F238E27FC236}">
                <a16:creationId xmlns:a16="http://schemas.microsoft.com/office/drawing/2014/main" id="{048EAB32-83E0-E9BC-572A-11DE808BD75C}"/>
              </a:ext>
            </a:extLst>
          </p:cNvPr>
          <p:cNvSpPr/>
          <p:nvPr/>
        </p:nvSpPr>
        <p:spPr>
          <a:xfrm>
            <a:off x="5255278" y="2846328"/>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23" name="Afgeronde rechthoek 20">
            <a:extLst>
              <a:ext uri="{FF2B5EF4-FFF2-40B4-BE49-F238E27FC236}">
                <a16:creationId xmlns:a16="http://schemas.microsoft.com/office/drawing/2014/main" id="{77BCB7A4-F01A-88EF-28C1-87340157543B}"/>
              </a:ext>
            </a:extLst>
          </p:cNvPr>
          <p:cNvSpPr/>
          <p:nvPr/>
        </p:nvSpPr>
        <p:spPr>
          <a:xfrm>
            <a:off x="7781197" y="337151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.3. Transacties financieel verwerken en standen beheren</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64446" y="1003447"/>
            <a:ext cx="8839966" cy="3645724"/>
          </a:xfrm>
          <a:prstGeom prst="rect">
            <a:avLst/>
          </a:prstGeom>
        </p:spPr>
      </p:pic>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I.F. Beschikbaar maken en stellen goederen en diensten</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2" name="Ovaal 1">
            <a:extLst>
              <a:ext uri="{FF2B5EF4-FFF2-40B4-BE49-F238E27FC236}">
                <a16:creationId xmlns:a16="http://schemas.microsoft.com/office/drawing/2014/main" id="{483A8988-FF35-61A9-4F09-5C37F32C8D65}"/>
              </a:ext>
            </a:extLst>
          </p:cNvPr>
          <p:cNvSpPr/>
          <p:nvPr/>
        </p:nvSpPr>
        <p:spPr>
          <a:xfrm>
            <a:off x="5174354" y="2139725"/>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1</a:t>
            </a:r>
          </a:p>
        </p:txBody>
      </p:sp>
      <p:sp>
        <p:nvSpPr>
          <p:cNvPr id="4" name="Ovaal 3">
            <a:extLst>
              <a:ext uri="{FF2B5EF4-FFF2-40B4-BE49-F238E27FC236}">
                <a16:creationId xmlns:a16="http://schemas.microsoft.com/office/drawing/2014/main" id="{60A392C8-AEA0-C5ED-E916-4EED1201D629}"/>
              </a:ext>
            </a:extLst>
          </p:cNvPr>
          <p:cNvSpPr/>
          <p:nvPr/>
        </p:nvSpPr>
        <p:spPr>
          <a:xfrm>
            <a:off x="7637515" y="3489853"/>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3</a:t>
            </a:r>
          </a:p>
        </p:txBody>
      </p:sp>
      <p:sp>
        <p:nvSpPr>
          <p:cNvPr id="5" name="Ovaal 4">
            <a:extLst>
              <a:ext uri="{FF2B5EF4-FFF2-40B4-BE49-F238E27FC236}">
                <a16:creationId xmlns:a16="http://schemas.microsoft.com/office/drawing/2014/main" id="{7E3764DD-6DCB-4074-5DC2-2C213EB0C4C8}"/>
              </a:ext>
            </a:extLst>
          </p:cNvPr>
          <p:cNvSpPr/>
          <p:nvPr/>
        </p:nvSpPr>
        <p:spPr>
          <a:xfrm>
            <a:off x="5174354" y="2983234"/>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7" name="Ovaal 6">
            <a:extLst>
              <a:ext uri="{FF2B5EF4-FFF2-40B4-BE49-F238E27FC236}">
                <a16:creationId xmlns:a16="http://schemas.microsoft.com/office/drawing/2014/main" id="{93B1AC8F-41F4-C3B5-92B6-307A6261E54E}"/>
              </a:ext>
            </a:extLst>
          </p:cNvPr>
          <p:cNvSpPr/>
          <p:nvPr/>
        </p:nvSpPr>
        <p:spPr>
          <a:xfrm>
            <a:off x="2456336" y="2139725"/>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cxnSp>
        <p:nvCxnSpPr>
          <p:cNvPr id="8" name="Rechte verbindingslijn 7">
            <a:extLst>
              <a:ext uri="{FF2B5EF4-FFF2-40B4-BE49-F238E27FC236}">
                <a16:creationId xmlns:a16="http://schemas.microsoft.com/office/drawing/2014/main" id="{D7452390-E946-C6D4-EEB9-397CC148D096}"/>
              </a:ext>
            </a:extLst>
          </p:cNvPr>
          <p:cNvCxnSpPr>
            <a:cxnSpLocks/>
            <a:stCxn id="2" idx="2"/>
            <a:endCxn id="7" idx="6"/>
          </p:cNvCxnSpPr>
          <p:nvPr/>
        </p:nvCxnSpPr>
        <p:spPr>
          <a:xfrm flipH="1">
            <a:off x="2669400" y="2248176"/>
            <a:ext cx="2504954" cy="0"/>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AEA1E3F1-7182-BBCB-D939-7A403751F008}"/>
              </a:ext>
            </a:extLst>
          </p:cNvPr>
          <p:cNvCxnSpPr>
            <a:cxnSpLocks/>
            <a:stCxn id="2" idx="4"/>
            <a:endCxn id="5" idx="0"/>
          </p:cNvCxnSpPr>
          <p:nvPr/>
        </p:nvCxnSpPr>
        <p:spPr>
          <a:xfrm>
            <a:off x="5280886" y="2356627"/>
            <a:ext cx="0" cy="62660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1928952F-DD4B-1304-EBB8-F326E14E7407}"/>
              </a:ext>
            </a:extLst>
          </p:cNvPr>
          <p:cNvCxnSpPr>
            <a:cxnSpLocks/>
            <a:stCxn id="4" idx="2"/>
            <a:endCxn id="5" idx="5"/>
          </p:cNvCxnSpPr>
          <p:nvPr/>
        </p:nvCxnSpPr>
        <p:spPr>
          <a:xfrm flipH="1" flipV="1">
            <a:off x="5356215" y="3168371"/>
            <a:ext cx="2281300" cy="429933"/>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806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fgeronde rechthoek 20">
            <a:extLst>
              <a:ext uri="{FF2B5EF4-FFF2-40B4-BE49-F238E27FC236}">
                <a16:creationId xmlns:a16="http://schemas.microsoft.com/office/drawing/2014/main" id="{B0DC64B6-E8D9-4788-1C8C-C05FEEA433F7}"/>
              </a:ext>
            </a:extLst>
          </p:cNvPr>
          <p:cNvSpPr/>
          <p:nvPr/>
        </p:nvSpPr>
        <p:spPr>
          <a:xfrm>
            <a:off x="4399135" y="2680441"/>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E.5.1. Goederen- en dienstenstrategie en -plannen opstellen en besturen</a:t>
            </a:r>
          </a:p>
        </p:txBody>
      </p: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I.F. Beschikbaar maken en stellen goederen en diensten</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32" name="Afgeronde rechthoek 20">
            <a:extLst>
              <a:ext uri="{FF2B5EF4-FFF2-40B4-BE49-F238E27FC236}">
                <a16:creationId xmlns:a16="http://schemas.microsoft.com/office/drawing/2014/main" id="{8D135045-8A28-C557-AE15-25D15937DB5B}"/>
              </a:ext>
            </a:extLst>
          </p:cNvPr>
          <p:cNvSpPr/>
          <p:nvPr/>
        </p:nvSpPr>
        <p:spPr>
          <a:xfrm>
            <a:off x="6313223" y="169837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E.7.3. Transacties financieel verwerken en standen beheren</a:t>
            </a:r>
          </a:p>
        </p:txBody>
      </p:sp>
      <p:sp>
        <p:nvSpPr>
          <p:cNvPr id="33" name="Afgeronde rechthoek 20">
            <a:extLst>
              <a:ext uri="{FF2B5EF4-FFF2-40B4-BE49-F238E27FC236}">
                <a16:creationId xmlns:a16="http://schemas.microsoft.com/office/drawing/2014/main" id="{8D13FE36-1532-7B79-D0D7-C075091A2A80}"/>
              </a:ext>
            </a:extLst>
          </p:cNvPr>
          <p:cNvSpPr/>
          <p:nvPr/>
        </p:nvSpPr>
        <p:spPr>
          <a:xfrm>
            <a:off x="1880073" y="19590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34" name="Afgeronde rechthoek 20">
            <a:extLst>
              <a:ext uri="{FF2B5EF4-FFF2-40B4-BE49-F238E27FC236}">
                <a16:creationId xmlns:a16="http://schemas.microsoft.com/office/drawing/2014/main" id="{23243017-9817-0EAE-83C8-297AC12A1F48}"/>
              </a:ext>
            </a:extLst>
          </p:cNvPr>
          <p:cNvSpPr/>
          <p:nvPr/>
        </p:nvSpPr>
        <p:spPr>
          <a:xfrm>
            <a:off x="3960105" y="149364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35" name="Ovaal 34">
            <a:extLst>
              <a:ext uri="{FF2B5EF4-FFF2-40B4-BE49-F238E27FC236}">
                <a16:creationId xmlns:a16="http://schemas.microsoft.com/office/drawing/2014/main" id="{9F0BDB11-16C0-2B42-8908-C5E9611D6C40}"/>
              </a:ext>
            </a:extLst>
          </p:cNvPr>
          <p:cNvSpPr/>
          <p:nvPr/>
        </p:nvSpPr>
        <p:spPr>
          <a:xfrm>
            <a:off x="4717154" y="3039978"/>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sp>
        <p:nvSpPr>
          <p:cNvPr id="36" name="Ovaal 35">
            <a:extLst>
              <a:ext uri="{FF2B5EF4-FFF2-40B4-BE49-F238E27FC236}">
                <a16:creationId xmlns:a16="http://schemas.microsoft.com/office/drawing/2014/main" id="{52C8720D-55E8-DFF0-1237-260CEAB5508E}"/>
              </a:ext>
            </a:extLst>
          </p:cNvPr>
          <p:cNvSpPr/>
          <p:nvPr/>
        </p:nvSpPr>
        <p:spPr>
          <a:xfrm>
            <a:off x="6138945" y="2020796"/>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3</a:t>
            </a:r>
          </a:p>
        </p:txBody>
      </p:sp>
      <p:sp>
        <p:nvSpPr>
          <p:cNvPr id="37" name="Ovaal 36">
            <a:extLst>
              <a:ext uri="{FF2B5EF4-FFF2-40B4-BE49-F238E27FC236}">
                <a16:creationId xmlns:a16="http://schemas.microsoft.com/office/drawing/2014/main" id="{B994C9C3-B936-2CB8-D8E5-D537ACFA3F4B}"/>
              </a:ext>
            </a:extLst>
          </p:cNvPr>
          <p:cNvSpPr/>
          <p:nvPr/>
        </p:nvSpPr>
        <p:spPr>
          <a:xfrm>
            <a:off x="4277659" y="1319407"/>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38" name="Rechte verbindingslijn 37">
            <a:extLst>
              <a:ext uri="{FF2B5EF4-FFF2-40B4-BE49-F238E27FC236}">
                <a16:creationId xmlns:a16="http://schemas.microsoft.com/office/drawing/2014/main" id="{59C4E0F8-1621-3D7A-C4C5-5D3C70CB5ACC}"/>
              </a:ext>
            </a:extLst>
          </p:cNvPr>
          <p:cNvCxnSpPr>
            <a:cxnSpLocks/>
            <a:endCxn id="35" idx="6"/>
          </p:cNvCxnSpPr>
          <p:nvPr/>
        </p:nvCxnSpPr>
        <p:spPr>
          <a:xfrm flipH="1">
            <a:off x="4930218" y="3148429"/>
            <a:ext cx="296917" cy="0"/>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79601C93-3176-DE81-5894-08FAB88CFEF4}"/>
              </a:ext>
            </a:extLst>
          </p:cNvPr>
          <p:cNvCxnSpPr>
            <a:cxnSpLocks/>
          </p:cNvCxnSpPr>
          <p:nvPr/>
        </p:nvCxnSpPr>
        <p:spPr>
          <a:xfrm flipV="1">
            <a:off x="5217340" y="2903081"/>
            <a:ext cx="266790" cy="265467"/>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93C7F1ED-50D0-09C5-8F7D-7A39F42BAB3D}"/>
              </a:ext>
            </a:extLst>
          </p:cNvPr>
          <p:cNvCxnSpPr>
            <a:cxnSpLocks/>
          </p:cNvCxnSpPr>
          <p:nvPr/>
        </p:nvCxnSpPr>
        <p:spPr>
          <a:xfrm flipH="1" flipV="1">
            <a:off x="5459026" y="1650127"/>
            <a:ext cx="17663" cy="1266943"/>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0A259712-F118-331A-90DE-1C44E581FF76}"/>
              </a:ext>
            </a:extLst>
          </p:cNvPr>
          <p:cNvCxnSpPr>
            <a:cxnSpLocks/>
          </p:cNvCxnSpPr>
          <p:nvPr/>
        </p:nvCxnSpPr>
        <p:spPr>
          <a:xfrm flipH="1" flipV="1">
            <a:off x="5253421" y="1414528"/>
            <a:ext cx="240504" cy="243987"/>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073F5E24-D553-E38A-DA1A-22584AAC9DD3}"/>
              </a:ext>
            </a:extLst>
          </p:cNvPr>
          <p:cNvCxnSpPr>
            <a:cxnSpLocks/>
          </p:cNvCxnSpPr>
          <p:nvPr/>
        </p:nvCxnSpPr>
        <p:spPr>
          <a:xfrm flipH="1" flipV="1">
            <a:off x="5999650" y="1412156"/>
            <a:ext cx="234679" cy="212701"/>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EB8691CF-91B1-47FD-26A2-EEBE72969692}"/>
              </a:ext>
            </a:extLst>
          </p:cNvPr>
          <p:cNvCxnSpPr>
            <a:cxnSpLocks/>
            <a:endCxn id="37" idx="6"/>
          </p:cNvCxnSpPr>
          <p:nvPr/>
        </p:nvCxnSpPr>
        <p:spPr>
          <a:xfrm flipH="1">
            <a:off x="4490723" y="1425262"/>
            <a:ext cx="1525397" cy="2596"/>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C0FF8D5D-4456-0530-4700-28EBD9BFE98A}"/>
              </a:ext>
            </a:extLst>
          </p:cNvPr>
          <p:cNvCxnSpPr>
            <a:cxnSpLocks/>
            <a:stCxn id="36" idx="0"/>
          </p:cNvCxnSpPr>
          <p:nvPr/>
        </p:nvCxnSpPr>
        <p:spPr>
          <a:xfrm flipH="1" flipV="1">
            <a:off x="6233610" y="1609533"/>
            <a:ext cx="11867" cy="411263"/>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Rechte verbindingslijn 44">
            <a:extLst>
              <a:ext uri="{FF2B5EF4-FFF2-40B4-BE49-F238E27FC236}">
                <a16:creationId xmlns:a16="http://schemas.microsoft.com/office/drawing/2014/main" id="{EE447339-58D3-7228-513C-546A8013C381}"/>
              </a:ext>
            </a:extLst>
          </p:cNvPr>
          <p:cNvCxnSpPr>
            <a:cxnSpLocks/>
          </p:cNvCxnSpPr>
          <p:nvPr/>
        </p:nvCxnSpPr>
        <p:spPr>
          <a:xfrm flipV="1">
            <a:off x="2825520" y="1419194"/>
            <a:ext cx="234679" cy="212701"/>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6" name="Ovaal 45">
            <a:extLst>
              <a:ext uri="{FF2B5EF4-FFF2-40B4-BE49-F238E27FC236}">
                <a16:creationId xmlns:a16="http://schemas.microsoft.com/office/drawing/2014/main" id="{CFC2D713-5FF3-0A50-A559-E4313F5854AA}"/>
              </a:ext>
            </a:extLst>
          </p:cNvPr>
          <p:cNvSpPr/>
          <p:nvPr/>
        </p:nvSpPr>
        <p:spPr>
          <a:xfrm>
            <a:off x="2700021" y="2027691"/>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47" name="Rechte verbindingslijn 46">
            <a:extLst>
              <a:ext uri="{FF2B5EF4-FFF2-40B4-BE49-F238E27FC236}">
                <a16:creationId xmlns:a16="http://schemas.microsoft.com/office/drawing/2014/main" id="{480E6A75-5BEC-F8C5-63B3-1BC054C798CB}"/>
              </a:ext>
            </a:extLst>
          </p:cNvPr>
          <p:cNvCxnSpPr>
            <a:cxnSpLocks/>
            <a:endCxn id="37" idx="2"/>
          </p:cNvCxnSpPr>
          <p:nvPr/>
        </p:nvCxnSpPr>
        <p:spPr>
          <a:xfrm flipV="1">
            <a:off x="3021782" y="1427858"/>
            <a:ext cx="1255877" cy="9108"/>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D500BAFD-D53D-D060-1AEC-3225764AC1F5}"/>
              </a:ext>
            </a:extLst>
          </p:cNvPr>
          <p:cNvCxnSpPr>
            <a:cxnSpLocks/>
          </p:cNvCxnSpPr>
          <p:nvPr/>
        </p:nvCxnSpPr>
        <p:spPr>
          <a:xfrm flipV="1">
            <a:off x="2806553" y="1624857"/>
            <a:ext cx="8432" cy="402834"/>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082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fgeronde rechthoek 20">
            <a:extLst>
              <a:ext uri="{FF2B5EF4-FFF2-40B4-BE49-F238E27FC236}">
                <a16:creationId xmlns:a16="http://schemas.microsoft.com/office/drawing/2014/main" id="{0F965348-8307-DE62-D26C-330BE41C13D9}"/>
              </a:ext>
            </a:extLst>
          </p:cNvPr>
          <p:cNvSpPr/>
          <p:nvPr/>
        </p:nvSpPr>
        <p:spPr>
          <a:xfrm>
            <a:off x="1560000" y="2295624"/>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.1. Processen besturen</a:t>
            </a:r>
          </a:p>
        </p:txBody>
      </p:sp>
      <p:sp>
        <p:nvSpPr>
          <p:cNvPr id="21" name="Afgeronde rechthoek 20">
            <a:extLst>
              <a:ext uri="{FF2B5EF4-FFF2-40B4-BE49-F238E27FC236}">
                <a16:creationId xmlns:a16="http://schemas.microsoft.com/office/drawing/2014/main" id="{65C55C67-9ABC-0EC3-CD2A-29C92ED6F820}"/>
              </a:ext>
            </a:extLst>
          </p:cNvPr>
          <p:cNvSpPr/>
          <p:nvPr/>
        </p:nvSpPr>
        <p:spPr>
          <a:xfrm>
            <a:off x="7781197" y="225419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.1. Financiële strategie en -plannen opstellen, bewaken en rapporteren</a:t>
            </a:r>
          </a:p>
        </p:txBody>
      </p:sp>
      <p:sp>
        <p:nvSpPr>
          <p:cNvPr id="22" name="Afgeronde rechthoek 20">
            <a:extLst>
              <a:ext uri="{FF2B5EF4-FFF2-40B4-BE49-F238E27FC236}">
                <a16:creationId xmlns:a16="http://schemas.microsoft.com/office/drawing/2014/main" id="{6EC941FA-433A-B7E3-DAF8-368B1176F8F0}"/>
              </a:ext>
            </a:extLst>
          </p:cNvPr>
          <p:cNvSpPr/>
          <p:nvPr/>
        </p:nvSpPr>
        <p:spPr>
          <a:xfrm>
            <a:off x="7781197" y="280700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.2. Vermogen en liquiditeiten beheren</a:t>
            </a:r>
          </a:p>
        </p:txBody>
      </p:sp>
      <p:sp>
        <p:nvSpPr>
          <p:cNvPr id="23" name="Afgeronde rechthoek 20">
            <a:extLst>
              <a:ext uri="{FF2B5EF4-FFF2-40B4-BE49-F238E27FC236}">
                <a16:creationId xmlns:a16="http://schemas.microsoft.com/office/drawing/2014/main" id="{D9BCDD41-156D-FC29-4AB7-05AA95376FB8}"/>
              </a:ext>
            </a:extLst>
          </p:cNvPr>
          <p:cNvSpPr/>
          <p:nvPr/>
        </p:nvSpPr>
        <p:spPr>
          <a:xfrm>
            <a:off x="7781197" y="3359806"/>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750" b="1" i="0" u="none" strike="noStrike" kern="1200" cap="none" spc="0" normalizeH="0" baseline="0" noProof="0">
                <a:ln>
                  <a:noFill/>
                </a:ln>
                <a:solidFill>
                  <a:srgbClr val="000000">
                    <a:lumMod val="50000"/>
                  </a:srgbClr>
                </a:solidFill>
                <a:effectLst/>
                <a:uLnTx/>
                <a:uFillTx/>
                <a:latin typeface="Microsoft JhengHei Light"/>
                <a:ea typeface="+mn-ea"/>
                <a:cs typeface="+mn-cs"/>
              </a:rPr>
              <a:t>.3. Transacties financieel verwerken en standen beheren</a:t>
            </a:r>
          </a:p>
        </p:txBody>
      </p:sp>
      <p:pic>
        <p:nvPicPr>
          <p:cNvPr id="3" name="Afbeelding 2">
            <a:extLst>
              <a:ext uri="{FF2B5EF4-FFF2-40B4-BE49-F238E27FC236}">
                <a16:creationId xmlns:a16="http://schemas.microsoft.com/office/drawing/2014/main" id="{8B46F81B-599F-6DC1-0D5F-3160AE68CDA3}"/>
              </a:ext>
            </a:extLst>
          </p:cNvPr>
          <p:cNvPicPr>
            <a:picLocks noChangeAspect="1"/>
          </p:cNvPicPr>
          <p:nvPr/>
        </p:nvPicPr>
        <p:blipFill>
          <a:blip r:embed="rId2"/>
          <a:stretch>
            <a:fillRect/>
          </a:stretch>
        </p:blipFill>
        <p:spPr>
          <a:xfrm>
            <a:off x="164446" y="1003447"/>
            <a:ext cx="8839966" cy="3645724"/>
          </a:xfrm>
          <a:prstGeom prst="rect">
            <a:avLst/>
          </a:prstGeom>
        </p:spPr>
      </p:pic>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I.G. Beschikbaar maken en stellen financiële assets en informatie</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 </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2" name="Ovaal 1">
            <a:extLst>
              <a:ext uri="{FF2B5EF4-FFF2-40B4-BE49-F238E27FC236}">
                <a16:creationId xmlns:a16="http://schemas.microsoft.com/office/drawing/2014/main" id="{335BAE47-4C0A-31CB-B5A3-D28D890907FD}"/>
              </a:ext>
            </a:extLst>
          </p:cNvPr>
          <p:cNvSpPr/>
          <p:nvPr/>
        </p:nvSpPr>
        <p:spPr>
          <a:xfrm>
            <a:off x="7637515" y="2129627"/>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sp>
        <p:nvSpPr>
          <p:cNvPr id="4" name="Ovaal 3">
            <a:extLst>
              <a:ext uri="{FF2B5EF4-FFF2-40B4-BE49-F238E27FC236}">
                <a16:creationId xmlns:a16="http://schemas.microsoft.com/office/drawing/2014/main" id="{C6D818A1-11DE-04F8-CE41-EA0893353149}"/>
              </a:ext>
            </a:extLst>
          </p:cNvPr>
          <p:cNvSpPr/>
          <p:nvPr/>
        </p:nvSpPr>
        <p:spPr>
          <a:xfrm>
            <a:off x="7637515" y="3489853"/>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3</a:t>
            </a:r>
          </a:p>
        </p:txBody>
      </p:sp>
      <p:sp>
        <p:nvSpPr>
          <p:cNvPr id="5" name="Ovaal 4">
            <a:extLst>
              <a:ext uri="{FF2B5EF4-FFF2-40B4-BE49-F238E27FC236}">
                <a16:creationId xmlns:a16="http://schemas.microsoft.com/office/drawing/2014/main" id="{94A8627C-BD64-7A61-75EF-D89805A37B5C}"/>
              </a:ext>
            </a:extLst>
          </p:cNvPr>
          <p:cNvSpPr/>
          <p:nvPr/>
        </p:nvSpPr>
        <p:spPr>
          <a:xfrm>
            <a:off x="7637515" y="2905422"/>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6" name="Ovaal 5">
            <a:extLst>
              <a:ext uri="{FF2B5EF4-FFF2-40B4-BE49-F238E27FC236}">
                <a16:creationId xmlns:a16="http://schemas.microsoft.com/office/drawing/2014/main" id="{EDFD101C-B426-9E8D-92DB-7AEA0D17CA27}"/>
              </a:ext>
            </a:extLst>
          </p:cNvPr>
          <p:cNvSpPr/>
          <p:nvPr/>
        </p:nvSpPr>
        <p:spPr>
          <a:xfrm>
            <a:off x="2475793" y="2129627"/>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7" name="Rechte verbindingslijn 6">
            <a:extLst>
              <a:ext uri="{FF2B5EF4-FFF2-40B4-BE49-F238E27FC236}">
                <a16:creationId xmlns:a16="http://schemas.microsoft.com/office/drawing/2014/main" id="{839C0FC7-4EB0-8645-5F55-1FE30381C082}"/>
              </a:ext>
            </a:extLst>
          </p:cNvPr>
          <p:cNvCxnSpPr>
            <a:cxnSpLocks/>
            <a:stCxn id="5" idx="0"/>
            <a:endCxn id="2" idx="4"/>
          </p:cNvCxnSpPr>
          <p:nvPr/>
        </p:nvCxnSpPr>
        <p:spPr>
          <a:xfrm flipV="1">
            <a:off x="7744047" y="2346529"/>
            <a:ext cx="0" cy="558893"/>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A208C38A-34E1-354D-9EAB-D5D0B7F62001}"/>
              </a:ext>
            </a:extLst>
          </p:cNvPr>
          <p:cNvCxnSpPr>
            <a:cxnSpLocks/>
            <a:stCxn id="4" idx="0"/>
            <a:endCxn id="5" idx="4"/>
          </p:cNvCxnSpPr>
          <p:nvPr/>
        </p:nvCxnSpPr>
        <p:spPr>
          <a:xfrm flipV="1">
            <a:off x="7744047" y="3122324"/>
            <a:ext cx="0" cy="367529"/>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7E2ED4A-FD60-653C-7488-2914BB4D6668}"/>
              </a:ext>
            </a:extLst>
          </p:cNvPr>
          <p:cNvCxnSpPr>
            <a:cxnSpLocks/>
            <a:stCxn id="6" idx="6"/>
            <a:endCxn id="2" idx="2"/>
          </p:cNvCxnSpPr>
          <p:nvPr/>
        </p:nvCxnSpPr>
        <p:spPr>
          <a:xfrm>
            <a:off x="2688857" y="2238078"/>
            <a:ext cx="4948658" cy="0"/>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80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35676" y="39850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I.G. Beschikbaar maken en stellen financiële assets en informatie</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 </a:t>
            </a:r>
          </a:p>
          <a:p>
            <a:pPr marL="0" marR="0" lvl="0" indent="0" algn="l" defTabSz="914400" rtl="0" eaLnBrk="1" fontAlgn="auto" latinLnBrk="0" hangingPunct="1">
              <a:lnSpc>
                <a:spcPct val="120000"/>
              </a:lnSpc>
              <a:spcBef>
                <a:spcPts val="0"/>
              </a:spcBef>
              <a:spcAft>
                <a:spcPts val="0"/>
              </a:spcAft>
              <a:buClr>
                <a:srgbClr val="002D41"/>
              </a:buClr>
              <a:buSzTx/>
              <a:buFontTx/>
              <a:buNone/>
              <a:tabLst/>
              <a:defRPr/>
            </a:pP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endParaRPr>
          </a:p>
        </p:txBody>
      </p:sp>
      <p:sp>
        <p:nvSpPr>
          <p:cNvPr id="8" name="Afgeronde rechthoek 20">
            <a:extLst>
              <a:ext uri="{FF2B5EF4-FFF2-40B4-BE49-F238E27FC236}">
                <a16:creationId xmlns:a16="http://schemas.microsoft.com/office/drawing/2014/main" id="{8435745C-3379-46EA-9CFD-ABA370B27CDC}"/>
              </a:ext>
            </a:extLst>
          </p:cNvPr>
          <p:cNvSpPr/>
          <p:nvPr/>
        </p:nvSpPr>
        <p:spPr>
          <a:xfrm>
            <a:off x="6651149" y="169837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E.7.3. Transacties financieel verwerken en standen beheren</a:t>
            </a:r>
          </a:p>
        </p:txBody>
      </p:sp>
      <p:sp>
        <p:nvSpPr>
          <p:cNvPr id="9" name="Afgeronde rechthoek 20">
            <a:extLst>
              <a:ext uri="{FF2B5EF4-FFF2-40B4-BE49-F238E27FC236}">
                <a16:creationId xmlns:a16="http://schemas.microsoft.com/office/drawing/2014/main" id="{07BEFC6C-8602-61DE-1B24-0F1435EB8E89}"/>
              </a:ext>
            </a:extLst>
          </p:cNvPr>
          <p:cNvSpPr/>
          <p:nvPr/>
        </p:nvSpPr>
        <p:spPr>
          <a:xfrm>
            <a:off x="1701171" y="19590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11" name="Afgeronde rechthoek 20">
            <a:extLst>
              <a:ext uri="{FF2B5EF4-FFF2-40B4-BE49-F238E27FC236}">
                <a16:creationId xmlns:a16="http://schemas.microsoft.com/office/drawing/2014/main" id="{AF311DC0-76A2-9C13-5003-FE795A11E758}"/>
              </a:ext>
            </a:extLst>
          </p:cNvPr>
          <p:cNvSpPr/>
          <p:nvPr/>
        </p:nvSpPr>
        <p:spPr>
          <a:xfrm>
            <a:off x="6139988" y="7422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12" name="Afgeronde rechthoek 20">
            <a:extLst>
              <a:ext uri="{FF2B5EF4-FFF2-40B4-BE49-F238E27FC236}">
                <a16:creationId xmlns:a16="http://schemas.microsoft.com/office/drawing/2014/main" id="{73362970-A80F-15F9-9E92-279D7A00BB4E}"/>
              </a:ext>
            </a:extLst>
          </p:cNvPr>
          <p:cNvSpPr/>
          <p:nvPr/>
        </p:nvSpPr>
        <p:spPr>
          <a:xfrm>
            <a:off x="6651149" y="127800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E.7.2. Vermogen en liquiditeiten beheren</a:t>
            </a:r>
          </a:p>
        </p:txBody>
      </p:sp>
      <p:sp>
        <p:nvSpPr>
          <p:cNvPr id="14" name="Ovaal 13">
            <a:extLst>
              <a:ext uri="{FF2B5EF4-FFF2-40B4-BE49-F238E27FC236}">
                <a16:creationId xmlns:a16="http://schemas.microsoft.com/office/drawing/2014/main" id="{7D91CD35-A513-F84B-F57F-F4D57F87DEB7}"/>
              </a:ext>
            </a:extLst>
          </p:cNvPr>
          <p:cNvSpPr/>
          <p:nvPr/>
        </p:nvSpPr>
        <p:spPr>
          <a:xfrm>
            <a:off x="5965900" y="938695"/>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sp>
        <p:nvSpPr>
          <p:cNvPr id="15" name="Ovaal 14">
            <a:extLst>
              <a:ext uri="{FF2B5EF4-FFF2-40B4-BE49-F238E27FC236}">
                <a16:creationId xmlns:a16="http://schemas.microsoft.com/office/drawing/2014/main" id="{C9CC9785-4979-DCBE-4CD3-9A11D4FB7662}"/>
              </a:ext>
            </a:extLst>
          </p:cNvPr>
          <p:cNvSpPr/>
          <p:nvPr/>
        </p:nvSpPr>
        <p:spPr>
          <a:xfrm>
            <a:off x="6501688" y="1405548"/>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6" name="Ovaal 15">
            <a:extLst>
              <a:ext uri="{FF2B5EF4-FFF2-40B4-BE49-F238E27FC236}">
                <a16:creationId xmlns:a16="http://schemas.microsoft.com/office/drawing/2014/main" id="{CCC790C1-626D-6C48-1CFA-99335697AFC3}"/>
              </a:ext>
            </a:extLst>
          </p:cNvPr>
          <p:cNvSpPr/>
          <p:nvPr/>
        </p:nvSpPr>
        <p:spPr>
          <a:xfrm>
            <a:off x="2301442" y="1778428"/>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17" name="Ovaal 16">
            <a:extLst>
              <a:ext uri="{FF2B5EF4-FFF2-40B4-BE49-F238E27FC236}">
                <a16:creationId xmlns:a16="http://schemas.microsoft.com/office/drawing/2014/main" id="{EB71A7E2-1387-72D2-E6B7-9E64156D9FEE}"/>
              </a:ext>
            </a:extLst>
          </p:cNvPr>
          <p:cNvSpPr/>
          <p:nvPr/>
        </p:nvSpPr>
        <p:spPr>
          <a:xfrm>
            <a:off x="6497137" y="1816508"/>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3</a:t>
            </a:r>
          </a:p>
        </p:txBody>
      </p:sp>
      <p:cxnSp>
        <p:nvCxnSpPr>
          <p:cNvPr id="18" name="Rechte verbindingslijn 17">
            <a:extLst>
              <a:ext uri="{FF2B5EF4-FFF2-40B4-BE49-F238E27FC236}">
                <a16:creationId xmlns:a16="http://schemas.microsoft.com/office/drawing/2014/main" id="{76917F37-4727-4427-93DD-5A065325F479}"/>
              </a:ext>
            </a:extLst>
          </p:cNvPr>
          <p:cNvCxnSpPr>
            <a:cxnSpLocks/>
          </p:cNvCxnSpPr>
          <p:nvPr/>
        </p:nvCxnSpPr>
        <p:spPr>
          <a:xfrm flipV="1">
            <a:off x="2410798" y="1034913"/>
            <a:ext cx="570308" cy="490631"/>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F90C2224-B6C8-7B50-0D96-A55FFBF0B756}"/>
              </a:ext>
            </a:extLst>
          </p:cNvPr>
          <p:cNvCxnSpPr>
            <a:cxnSpLocks/>
            <a:stCxn id="14" idx="2"/>
          </p:cNvCxnSpPr>
          <p:nvPr/>
        </p:nvCxnSpPr>
        <p:spPr>
          <a:xfrm flipH="1" flipV="1">
            <a:off x="2940549" y="1034913"/>
            <a:ext cx="3025351" cy="12233"/>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48A6E129-01A7-00D1-1A7E-56EAEA240710}"/>
              </a:ext>
            </a:extLst>
          </p:cNvPr>
          <p:cNvCxnSpPr>
            <a:cxnSpLocks/>
            <a:stCxn id="14" idx="5"/>
            <a:endCxn id="15" idx="1"/>
          </p:cNvCxnSpPr>
          <p:nvPr/>
        </p:nvCxnSpPr>
        <p:spPr>
          <a:xfrm>
            <a:off x="6147761" y="1123832"/>
            <a:ext cx="385130" cy="313481"/>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944D6029-1255-3ADC-BFDD-F24E0786080E}"/>
              </a:ext>
            </a:extLst>
          </p:cNvPr>
          <p:cNvCxnSpPr>
            <a:cxnSpLocks/>
            <a:stCxn id="17" idx="0"/>
            <a:endCxn id="15" idx="4"/>
          </p:cNvCxnSpPr>
          <p:nvPr/>
        </p:nvCxnSpPr>
        <p:spPr>
          <a:xfrm flipV="1">
            <a:off x="6603669" y="1622450"/>
            <a:ext cx="4551" cy="194058"/>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B4B82A4E-C0E6-0C70-D9FC-3DCE02040FC9}"/>
              </a:ext>
            </a:extLst>
          </p:cNvPr>
          <p:cNvCxnSpPr>
            <a:cxnSpLocks/>
            <a:stCxn id="16" idx="0"/>
          </p:cNvCxnSpPr>
          <p:nvPr/>
        </p:nvCxnSpPr>
        <p:spPr>
          <a:xfrm flipV="1">
            <a:off x="2407974" y="1521054"/>
            <a:ext cx="0" cy="257374"/>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584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Afgeronde rechthoek 20">
            <a:extLst>
              <a:ext uri="{FF2B5EF4-FFF2-40B4-BE49-F238E27FC236}">
                <a16:creationId xmlns:a16="http://schemas.microsoft.com/office/drawing/2014/main" id="{9B06EF70-DDCE-A280-62ED-9E5718336D07}"/>
              </a:ext>
            </a:extLst>
          </p:cNvPr>
          <p:cNvSpPr/>
          <p:nvPr/>
        </p:nvSpPr>
        <p:spPr>
          <a:xfrm>
            <a:off x="6509902" y="375819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E.6.2. Faciliteiten </a:t>
            </a:r>
            <a:r>
              <a:rPr kumimoji="0" lang="nl-NL" sz="550" b="1" i="0" u="none" strike="noStrike" kern="1200" cap="none" spc="0" normalizeH="0" baseline="0" noProof="0" err="1">
                <a:ln>
                  <a:noFill/>
                </a:ln>
                <a:solidFill>
                  <a:srgbClr val="000000">
                    <a:lumMod val="50000"/>
                  </a:srgbClr>
                </a:solidFill>
                <a:effectLst/>
                <a:uLnTx/>
                <a:uFillTx/>
                <a:latin typeface="Microsoft JhengHei Light"/>
                <a:ea typeface="+mn-ea"/>
                <a:cs typeface="+mn-cs"/>
              </a:rPr>
              <a:t>beschikbaarstellen</a:t>
            </a: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271" name="Afgeronde rechthoek 20">
            <a:extLst>
              <a:ext uri="{FF2B5EF4-FFF2-40B4-BE49-F238E27FC236}">
                <a16:creationId xmlns:a16="http://schemas.microsoft.com/office/drawing/2014/main" id="{948B99AE-C112-CFB7-3368-7B065EAF71D1}"/>
              </a:ext>
            </a:extLst>
          </p:cNvPr>
          <p:cNvSpPr/>
          <p:nvPr/>
        </p:nvSpPr>
        <p:spPr>
          <a:xfrm>
            <a:off x="6651149" y="169837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E.7.3. Transacties financieel verwerken en standen beheren</a:t>
            </a:r>
          </a:p>
        </p:txBody>
      </p:sp>
      <p:sp>
        <p:nvSpPr>
          <p:cNvPr id="272" name="Afgeronde rechthoek 20">
            <a:extLst>
              <a:ext uri="{FF2B5EF4-FFF2-40B4-BE49-F238E27FC236}">
                <a16:creationId xmlns:a16="http://schemas.microsoft.com/office/drawing/2014/main" id="{F3D352FD-49B7-ADB8-7E72-BEB1A1292A28}"/>
              </a:ext>
            </a:extLst>
          </p:cNvPr>
          <p:cNvSpPr/>
          <p:nvPr/>
        </p:nvSpPr>
        <p:spPr>
          <a:xfrm>
            <a:off x="2872912" y="3464725"/>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E.3.3. Medewerkers behouden</a:t>
            </a:r>
          </a:p>
        </p:txBody>
      </p:sp>
      <p:sp>
        <p:nvSpPr>
          <p:cNvPr id="197" name="Ovaal 196">
            <a:extLst>
              <a:ext uri="{FF2B5EF4-FFF2-40B4-BE49-F238E27FC236}">
                <a16:creationId xmlns:a16="http://schemas.microsoft.com/office/drawing/2014/main" id="{655D97CC-A1B4-15D4-4A3B-936FF58FF14D}"/>
              </a:ext>
            </a:extLst>
          </p:cNvPr>
          <p:cNvSpPr/>
          <p:nvPr/>
        </p:nvSpPr>
        <p:spPr>
          <a:xfrm>
            <a:off x="1480324" y="1070312"/>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94" name="Titel 1">
            <a:extLst>
              <a:ext uri="{FF2B5EF4-FFF2-40B4-BE49-F238E27FC236}">
                <a16:creationId xmlns:a16="http://schemas.microsoft.com/office/drawing/2014/main" id="{BE8D8955-CDE1-4B51-8259-CE95FD4970C4}"/>
              </a:ext>
            </a:extLst>
          </p:cNvPr>
          <p:cNvSpPr txBox="1">
            <a:spLocks/>
          </p:cNvSpPr>
          <p:nvPr/>
        </p:nvSpPr>
        <p:spPr>
          <a:xfrm>
            <a:off x="535676" y="125291"/>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914418" rtl="0" eaLnBrk="1" fontAlgn="auto" latinLnBrk="0" hangingPunct="1">
              <a:lnSpc>
                <a:spcPts val="2800"/>
              </a:lnSpc>
              <a:spcBef>
                <a:spcPct val="0"/>
              </a:spcBef>
              <a:spcAft>
                <a:spcPts val="0"/>
              </a:spcAft>
              <a:buClrTx/>
              <a:buSzTx/>
              <a:buFontTx/>
              <a:buNone/>
              <a:tabLst/>
              <a:defRPr/>
            </a:pPr>
            <a:r>
              <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rPr>
              <a:t>Interne </a:t>
            </a:r>
            <a:r>
              <a:rPr kumimoji="0" lang="nl-NL" sz="2100" b="0" i="0" u="none" strike="noStrike" kern="1200" cap="none" spc="0" normalizeH="0" baseline="0" noProof="0" err="1">
                <a:ln>
                  <a:noFill/>
                </a:ln>
                <a:solidFill>
                  <a:srgbClr val="821E7D"/>
                </a:solidFill>
                <a:effectLst/>
                <a:uLnTx/>
                <a:uFillTx/>
                <a:latin typeface="Microsoft JhengHei Light"/>
                <a:ea typeface="+mj-ea"/>
                <a:cs typeface="Arial" pitchFamily="34" charset="0"/>
              </a:rPr>
              <a:t>waardestroom</a:t>
            </a:r>
            <a:endParaRPr kumimoji="0" lang="nl-NL" sz="2100" b="0" i="0" u="none" strike="noStrike" kern="1200" cap="none" spc="0" normalizeH="0" baseline="0" noProof="0">
              <a:ln>
                <a:noFill/>
              </a:ln>
              <a:solidFill>
                <a:srgbClr val="821E7D"/>
              </a:solidFill>
              <a:effectLst/>
              <a:uLnTx/>
              <a:uFillTx/>
              <a:latin typeface="Microsoft JhengHei Light"/>
              <a:ea typeface="+mj-ea"/>
              <a:cs typeface="Arial" pitchFamily="34" charset="0"/>
            </a:endParaRPr>
          </a:p>
        </p:txBody>
      </p:sp>
      <p:sp>
        <p:nvSpPr>
          <p:cNvPr id="95" name="Tijdelijke aanduiding voor tekst 2">
            <a:extLst>
              <a:ext uri="{FF2B5EF4-FFF2-40B4-BE49-F238E27FC236}">
                <a16:creationId xmlns:a16="http://schemas.microsoft.com/office/drawing/2014/main" id="{4C857EA8-76EC-475B-A87C-672DD792D997}"/>
              </a:ext>
            </a:extLst>
          </p:cNvPr>
          <p:cNvSpPr txBox="1">
            <a:spLocks/>
          </p:cNvSpPr>
          <p:nvPr/>
        </p:nvSpPr>
        <p:spPr>
          <a:xfrm>
            <a:off x="525881" y="419490"/>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Veranderen bedrijfs- en productiefactoren inrichting </a:t>
            </a:r>
          </a:p>
        </p:txBody>
      </p:sp>
      <p:sp>
        <p:nvSpPr>
          <p:cNvPr id="2" name="Afgeronde rechthoek 20">
            <a:extLst>
              <a:ext uri="{FF2B5EF4-FFF2-40B4-BE49-F238E27FC236}">
                <a16:creationId xmlns:a16="http://schemas.microsoft.com/office/drawing/2014/main" id="{24C390EB-9F6B-EAB2-8FCF-742834775F8F}"/>
              </a:ext>
            </a:extLst>
          </p:cNvPr>
          <p:cNvSpPr/>
          <p:nvPr/>
        </p:nvSpPr>
        <p:spPr>
          <a:xfrm>
            <a:off x="328632" y="2474192"/>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E.1.1. Strategie ontwikkelen en bewaken</a:t>
            </a:r>
          </a:p>
        </p:txBody>
      </p:sp>
      <p:sp>
        <p:nvSpPr>
          <p:cNvPr id="3" name="Afgeronde rechthoek 20">
            <a:extLst>
              <a:ext uri="{FF2B5EF4-FFF2-40B4-BE49-F238E27FC236}">
                <a16:creationId xmlns:a16="http://schemas.microsoft.com/office/drawing/2014/main" id="{47976FFA-C668-BB96-8C09-0AAC732798A4}"/>
              </a:ext>
            </a:extLst>
          </p:cNvPr>
          <p:cNvSpPr/>
          <p:nvPr/>
        </p:nvSpPr>
        <p:spPr>
          <a:xfrm>
            <a:off x="328632" y="2896746"/>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E.1.2. Met Stakeholders in overeenstemming komen</a:t>
            </a:r>
          </a:p>
        </p:txBody>
      </p:sp>
      <p:sp>
        <p:nvSpPr>
          <p:cNvPr id="4" name="Afgeronde rechthoek 20">
            <a:extLst>
              <a:ext uri="{FF2B5EF4-FFF2-40B4-BE49-F238E27FC236}">
                <a16:creationId xmlns:a16="http://schemas.microsoft.com/office/drawing/2014/main" id="{459BEF4F-A6F7-D5DD-E467-7D177B7E5D73}"/>
              </a:ext>
            </a:extLst>
          </p:cNvPr>
          <p:cNvSpPr/>
          <p:nvPr/>
        </p:nvSpPr>
        <p:spPr>
          <a:xfrm>
            <a:off x="330432" y="4148799"/>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E.1.4. Bedrijfscontinuïteit en compliance borgen</a:t>
            </a:r>
          </a:p>
        </p:txBody>
      </p:sp>
      <p:sp>
        <p:nvSpPr>
          <p:cNvPr id="5" name="Afgeronde rechthoek 20">
            <a:extLst>
              <a:ext uri="{FF2B5EF4-FFF2-40B4-BE49-F238E27FC236}">
                <a16:creationId xmlns:a16="http://schemas.microsoft.com/office/drawing/2014/main" id="{588E87DD-5BC0-E40F-CF49-56DE34579560}"/>
              </a:ext>
            </a:extLst>
          </p:cNvPr>
          <p:cNvSpPr/>
          <p:nvPr/>
        </p:nvSpPr>
        <p:spPr>
          <a:xfrm>
            <a:off x="2672378" y="2902093"/>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550" b="1">
                <a:solidFill>
                  <a:schemeClr val="tx1">
                    <a:lumMod val="50000"/>
                  </a:schemeClr>
                </a:solidFill>
                <a:latin typeface="Microsoft JhengHei Light"/>
              </a:rPr>
              <a:t>E.3.1. Medewerkers strategie en -plannen opstellen en </a:t>
            </a:r>
            <a:r>
              <a:rPr lang="nl-NL" sz="550" b="1" err="1">
                <a:solidFill>
                  <a:schemeClr val="tx1">
                    <a:lumMod val="50000"/>
                  </a:schemeClr>
                </a:solidFill>
                <a:latin typeface="Microsoft JhengHei Light"/>
              </a:rPr>
              <a:t>esturen</a:t>
            </a:r>
            <a:endParaRPr lang="nl-NL" sz="550" b="1">
              <a:solidFill>
                <a:schemeClr val="tx1">
                  <a:lumMod val="50000"/>
                </a:schemeClr>
              </a:solidFill>
              <a:latin typeface="Microsoft JhengHei Light"/>
            </a:endParaRPr>
          </a:p>
        </p:txBody>
      </p:sp>
      <p:sp>
        <p:nvSpPr>
          <p:cNvPr id="6" name="Afgeronde rechthoek 20">
            <a:extLst>
              <a:ext uri="{FF2B5EF4-FFF2-40B4-BE49-F238E27FC236}">
                <a16:creationId xmlns:a16="http://schemas.microsoft.com/office/drawing/2014/main" id="{8E5C45D2-5222-237F-AA49-7E55D7254D74}"/>
              </a:ext>
            </a:extLst>
          </p:cNvPr>
          <p:cNvSpPr/>
          <p:nvPr/>
        </p:nvSpPr>
        <p:spPr>
          <a:xfrm>
            <a:off x="3533110" y="2901869"/>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E.4.1. Digitaal product strategie en -portfolio ontwikkelen en beheren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7" name="Afgeronde rechthoek 20">
            <a:extLst>
              <a:ext uri="{FF2B5EF4-FFF2-40B4-BE49-F238E27FC236}">
                <a16:creationId xmlns:a16="http://schemas.microsoft.com/office/drawing/2014/main" id="{E4A01484-8262-45BF-5170-81EE491628CC}"/>
              </a:ext>
            </a:extLst>
          </p:cNvPr>
          <p:cNvSpPr/>
          <p:nvPr/>
        </p:nvSpPr>
        <p:spPr>
          <a:xfrm>
            <a:off x="4399135" y="2680441"/>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E.5.1. Goederen- en dienstenstrategie en -plannen opstellen en besturen</a:t>
            </a:r>
          </a:p>
        </p:txBody>
      </p:sp>
      <p:sp>
        <p:nvSpPr>
          <p:cNvPr id="8" name="Afgeronde rechthoek 20">
            <a:extLst>
              <a:ext uri="{FF2B5EF4-FFF2-40B4-BE49-F238E27FC236}">
                <a16:creationId xmlns:a16="http://schemas.microsoft.com/office/drawing/2014/main" id="{AA4D3A0F-B043-81D3-1EF3-07B26FC32FEC}"/>
              </a:ext>
            </a:extLst>
          </p:cNvPr>
          <p:cNvSpPr/>
          <p:nvPr/>
        </p:nvSpPr>
        <p:spPr>
          <a:xfrm>
            <a:off x="3137074" y="1942296"/>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E.6.1. Gebouwen beheren</a:t>
            </a:r>
          </a:p>
        </p:txBody>
      </p:sp>
      <p:sp>
        <p:nvSpPr>
          <p:cNvPr id="9" name="Afgeronde rechthoek 20">
            <a:extLst>
              <a:ext uri="{FF2B5EF4-FFF2-40B4-BE49-F238E27FC236}">
                <a16:creationId xmlns:a16="http://schemas.microsoft.com/office/drawing/2014/main" id="{E7427E61-0ED9-2DF3-4315-C873D6A52C03}"/>
              </a:ext>
            </a:extLst>
          </p:cNvPr>
          <p:cNvSpPr/>
          <p:nvPr/>
        </p:nvSpPr>
        <p:spPr>
          <a:xfrm>
            <a:off x="4002639" y="1939663"/>
            <a:ext cx="828000" cy="378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10" name="Afgeronde rechthoek 20">
            <a:extLst>
              <a:ext uri="{FF2B5EF4-FFF2-40B4-BE49-F238E27FC236}">
                <a16:creationId xmlns:a16="http://schemas.microsoft.com/office/drawing/2014/main" id="{83468032-7E80-6853-5DDD-0E0D6F5E84C4}"/>
              </a:ext>
            </a:extLst>
          </p:cNvPr>
          <p:cNvSpPr/>
          <p:nvPr/>
        </p:nvSpPr>
        <p:spPr>
          <a:xfrm>
            <a:off x="1701171" y="19590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E.2.1. Processen besturen</a:t>
            </a:r>
          </a:p>
        </p:txBody>
      </p:sp>
      <p:sp>
        <p:nvSpPr>
          <p:cNvPr id="11" name="Afgeronde rechthoek 20">
            <a:extLst>
              <a:ext uri="{FF2B5EF4-FFF2-40B4-BE49-F238E27FC236}">
                <a16:creationId xmlns:a16="http://schemas.microsoft.com/office/drawing/2014/main" id="{037FCD8B-A046-691C-EB8E-36C122530090}"/>
              </a:ext>
            </a:extLst>
          </p:cNvPr>
          <p:cNvSpPr/>
          <p:nvPr/>
        </p:nvSpPr>
        <p:spPr>
          <a:xfrm>
            <a:off x="1698277" y="291774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E.2.2. Data besturen</a:t>
            </a:r>
          </a:p>
        </p:txBody>
      </p:sp>
      <p:sp>
        <p:nvSpPr>
          <p:cNvPr id="12" name="Afgeronde rechthoek 20">
            <a:extLst>
              <a:ext uri="{FF2B5EF4-FFF2-40B4-BE49-F238E27FC236}">
                <a16:creationId xmlns:a16="http://schemas.microsoft.com/office/drawing/2014/main" id="{60C449A1-2662-D180-1DF3-C32E139DF82E}"/>
              </a:ext>
            </a:extLst>
          </p:cNvPr>
          <p:cNvSpPr/>
          <p:nvPr/>
        </p:nvSpPr>
        <p:spPr>
          <a:xfrm>
            <a:off x="2882885" y="387560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E.3.4. Medewerkers ontwikkelen</a:t>
            </a:r>
          </a:p>
        </p:txBody>
      </p:sp>
      <p:sp>
        <p:nvSpPr>
          <p:cNvPr id="13" name="Afgeronde rechthoek 20">
            <a:extLst>
              <a:ext uri="{FF2B5EF4-FFF2-40B4-BE49-F238E27FC236}">
                <a16:creationId xmlns:a16="http://schemas.microsoft.com/office/drawing/2014/main" id="{14A81FAF-9A6A-76F0-C26F-3EDFAD4211E4}"/>
              </a:ext>
            </a:extLst>
          </p:cNvPr>
          <p:cNvSpPr/>
          <p:nvPr/>
        </p:nvSpPr>
        <p:spPr>
          <a:xfrm>
            <a:off x="5617799" y="267885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E.4.2. Digitale producten realiseren</a:t>
            </a:r>
          </a:p>
        </p:txBody>
      </p:sp>
      <p:sp>
        <p:nvSpPr>
          <p:cNvPr id="14" name="Afgeronde rechthoek 20">
            <a:extLst>
              <a:ext uri="{FF2B5EF4-FFF2-40B4-BE49-F238E27FC236}">
                <a16:creationId xmlns:a16="http://schemas.microsoft.com/office/drawing/2014/main" id="{D2D5CB6A-4802-8C4D-B75A-B17F02C9B4B2}"/>
              </a:ext>
            </a:extLst>
          </p:cNvPr>
          <p:cNvSpPr/>
          <p:nvPr/>
        </p:nvSpPr>
        <p:spPr>
          <a:xfrm>
            <a:off x="6516052" y="267885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E.4.3. Digitale producten leveren</a:t>
            </a:r>
          </a:p>
        </p:txBody>
      </p:sp>
      <p:sp>
        <p:nvSpPr>
          <p:cNvPr id="15" name="Afgeronde rechthoek 20">
            <a:extLst>
              <a:ext uri="{FF2B5EF4-FFF2-40B4-BE49-F238E27FC236}">
                <a16:creationId xmlns:a16="http://schemas.microsoft.com/office/drawing/2014/main" id="{F6402943-60F2-9218-CFA7-03F69B02894D}"/>
              </a:ext>
            </a:extLst>
          </p:cNvPr>
          <p:cNvSpPr/>
          <p:nvPr/>
        </p:nvSpPr>
        <p:spPr>
          <a:xfrm>
            <a:off x="7414305" y="2678852"/>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E.4.4. Digitale producten exploiteren</a:t>
            </a:r>
          </a:p>
        </p:txBody>
      </p:sp>
      <p:sp>
        <p:nvSpPr>
          <p:cNvPr id="16" name="Afgeronde rechthoek 20">
            <a:extLst>
              <a:ext uri="{FF2B5EF4-FFF2-40B4-BE49-F238E27FC236}">
                <a16:creationId xmlns:a16="http://schemas.microsoft.com/office/drawing/2014/main" id="{90C96301-B34A-B9D2-CA77-B1F8FF56927E}"/>
              </a:ext>
            </a:extLst>
          </p:cNvPr>
          <p:cNvSpPr/>
          <p:nvPr/>
        </p:nvSpPr>
        <p:spPr>
          <a:xfrm>
            <a:off x="3960105" y="149364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E.5.2. Contracten met leveranciers afsluiten en bewaken</a:t>
            </a:r>
          </a:p>
          <a:p>
            <a:pPr marL="0" marR="0" lvl="0" indent="0" algn="ctr" defTabSz="767871" rtl="0" eaLnBrk="1" fontAlgn="auto" latinLnBrk="0" hangingPunct="1">
              <a:lnSpc>
                <a:spcPct val="100000"/>
              </a:lnSpc>
              <a:spcBef>
                <a:spcPts val="0"/>
              </a:spcBef>
              <a:spcAft>
                <a:spcPts val="0"/>
              </a:spcAft>
              <a:buClrTx/>
              <a:buSzTx/>
              <a:buFontTx/>
              <a:buNone/>
              <a:tabLst/>
              <a:defRPr/>
            </a:pPr>
            <a:endPar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endParaRPr>
          </a:p>
        </p:txBody>
      </p:sp>
      <p:sp>
        <p:nvSpPr>
          <p:cNvPr id="17" name="Afgeronde rechthoek 20">
            <a:extLst>
              <a:ext uri="{FF2B5EF4-FFF2-40B4-BE49-F238E27FC236}">
                <a16:creationId xmlns:a16="http://schemas.microsoft.com/office/drawing/2014/main" id="{8D7BF238-38AE-0391-97A3-6F7B118043E3}"/>
              </a:ext>
            </a:extLst>
          </p:cNvPr>
          <p:cNvSpPr/>
          <p:nvPr/>
        </p:nvSpPr>
        <p:spPr>
          <a:xfrm>
            <a:off x="322972" y="3572981"/>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E.1.3. Transformatie van bedrijfsinrichting besturen</a:t>
            </a:r>
          </a:p>
        </p:txBody>
      </p:sp>
      <p:cxnSp>
        <p:nvCxnSpPr>
          <p:cNvPr id="18" name="Rechte verbindingslijn 17">
            <a:extLst>
              <a:ext uri="{FF2B5EF4-FFF2-40B4-BE49-F238E27FC236}">
                <a16:creationId xmlns:a16="http://schemas.microsoft.com/office/drawing/2014/main" id="{090B4246-BF9F-DA99-7D8D-16482CF0CDA0}"/>
              </a:ext>
            </a:extLst>
          </p:cNvPr>
          <p:cNvCxnSpPr>
            <a:cxnSpLocks/>
            <a:stCxn id="19" idx="6"/>
          </p:cNvCxnSpPr>
          <p:nvPr/>
        </p:nvCxnSpPr>
        <p:spPr>
          <a:xfrm flipV="1">
            <a:off x="1328825" y="4307299"/>
            <a:ext cx="3809294" cy="32737"/>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Ovaal 18">
            <a:extLst>
              <a:ext uri="{FF2B5EF4-FFF2-40B4-BE49-F238E27FC236}">
                <a16:creationId xmlns:a16="http://schemas.microsoft.com/office/drawing/2014/main" id="{FB1B73F9-CDF6-6AFD-E627-93230533E69B}"/>
              </a:ext>
            </a:extLst>
          </p:cNvPr>
          <p:cNvSpPr/>
          <p:nvPr/>
        </p:nvSpPr>
        <p:spPr>
          <a:xfrm>
            <a:off x="1115761" y="4231585"/>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nl-NL" sz="900">
                <a:solidFill>
                  <a:srgbClr val="625D62">
                    <a:lumMod val="50000"/>
                  </a:srgbClr>
                </a:solidFill>
                <a:latin typeface="Arial"/>
              </a:rPr>
              <a:t>3</a:t>
            </a:r>
            <a:endParaRPr kumimoji="0" lang="nl-NL" sz="900" b="0" i="0" u="none" strike="noStrike" kern="1200" cap="none" spc="0" normalizeH="0" baseline="0" noProof="0">
              <a:ln>
                <a:noFill/>
              </a:ln>
              <a:solidFill>
                <a:srgbClr val="625D62">
                  <a:lumMod val="50000"/>
                </a:srgbClr>
              </a:solidFill>
              <a:effectLst/>
              <a:uLnTx/>
              <a:uFillTx/>
              <a:latin typeface="Arial"/>
              <a:ea typeface="+mn-ea"/>
              <a:cs typeface="+mn-cs"/>
            </a:endParaRPr>
          </a:p>
        </p:txBody>
      </p:sp>
      <p:cxnSp>
        <p:nvCxnSpPr>
          <p:cNvPr id="20" name="Rechte verbindingslijn 19">
            <a:extLst>
              <a:ext uri="{FF2B5EF4-FFF2-40B4-BE49-F238E27FC236}">
                <a16:creationId xmlns:a16="http://schemas.microsoft.com/office/drawing/2014/main" id="{B5EC9EEC-8741-F2BB-5326-A6277B0B8AEF}"/>
              </a:ext>
            </a:extLst>
          </p:cNvPr>
          <p:cNvCxnSpPr>
            <a:cxnSpLocks/>
          </p:cNvCxnSpPr>
          <p:nvPr/>
        </p:nvCxnSpPr>
        <p:spPr>
          <a:xfrm flipH="1">
            <a:off x="1505164" y="2401657"/>
            <a:ext cx="1492067" cy="0"/>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Ovaal 20">
            <a:extLst>
              <a:ext uri="{FF2B5EF4-FFF2-40B4-BE49-F238E27FC236}">
                <a16:creationId xmlns:a16="http://schemas.microsoft.com/office/drawing/2014/main" id="{8F5FF1F3-C977-F2F7-A3C2-A87E846888C8}"/>
              </a:ext>
            </a:extLst>
          </p:cNvPr>
          <p:cNvSpPr/>
          <p:nvPr/>
        </p:nvSpPr>
        <p:spPr>
          <a:xfrm>
            <a:off x="1112836" y="810988"/>
            <a:ext cx="213064" cy="21690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22" name="Rechte verbindingslijn 21">
            <a:extLst>
              <a:ext uri="{FF2B5EF4-FFF2-40B4-BE49-F238E27FC236}">
                <a16:creationId xmlns:a16="http://schemas.microsoft.com/office/drawing/2014/main" id="{FCBF586B-5C4A-7435-F1E2-7283B29F5DF9}"/>
              </a:ext>
            </a:extLst>
          </p:cNvPr>
          <p:cNvCxnSpPr>
            <a:cxnSpLocks/>
            <a:stCxn id="31" idx="3"/>
            <a:endCxn id="21" idx="4"/>
          </p:cNvCxnSpPr>
          <p:nvPr/>
        </p:nvCxnSpPr>
        <p:spPr>
          <a:xfrm flipH="1" flipV="1">
            <a:off x="1219368" y="1027890"/>
            <a:ext cx="9670" cy="1538675"/>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3" name="Tekstvak 22">
            <a:extLst>
              <a:ext uri="{FF2B5EF4-FFF2-40B4-BE49-F238E27FC236}">
                <a16:creationId xmlns:a16="http://schemas.microsoft.com/office/drawing/2014/main" id="{DEFE9594-32DC-39F5-331F-E9FA86232B75}"/>
              </a:ext>
            </a:extLst>
          </p:cNvPr>
          <p:cNvSpPr txBox="1"/>
          <p:nvPr/>
        </p:nvSpPr>
        <p:spPr>
          <a:xfrm>
            <a:off x="1630735" y="721650"/>
            <a:ext cx="2619628" cy="338554"/>
          </a:xfrm>
          <a:prstGeom prst="rect">
            <a:avLst/>
          </a:prstGeom>
          <a:noFill/>
        </p:spPr>
        <p:txBody>
          <a:bodyPr wrap="none" rtlCol="0">
            <a:spAutoFit/>
          </a:bodyPr>
          <a:lstStyle/>
          <a:p>
            <a:r>
              <a:rPr lang="nl-NL" sz="800" b="1">
                <a:solidFill>
                  <a:schemeClr val="tx1">
                    <a:lumMod val="50000"/>
                  </a:schemeClr>
                </a:solidFill>
                <a:latin typeface="Microsoft JhengHei Light"/>
              </a:rPr>
              <a:t>C.1.2 Producten en diensten ontwikkelen en beheren</a:t>
            </a:r>
          </a:p>
          <a:p>
            <a:r>
              <a:rPr lang="nl-NL" sz="800" b="1">
                <a:solidFill>
                  <a:schemeClr val="tx1">
                    <a:lumMod val="50000"/>
                  </a:schemeClr>
                </a:solidFill>
                <a:latin typeface="Microsoft JhengHei Light"/>
              </a:rPr>
              <a:t>C.3.3 </a:t>
            </a:r>
            <a:r>
              <a:rPr lang="nl-NL" sz="800" b="1" kern="0">
                <a:solidFill>
                  <a:srgbClr val="625D62">
                    <a:lumMod val="50000"/>
                  </a:srgbClr>
                </a:solidFill>
                <a:latin typeface="Microsoft JhengHei Light"/>
              </a:rPr>
              <a:t>Energienet richtlijnen en patronen vaststellen</a:t>
            </a:r>
            <a:endParaRPr lang="nl-NL" sz="800"/>
          </a:p>
        </p:txBody>
      </p:sp>
      <p:sp>
        <p:nvSpPr>
          <p:cNvPr id="24" name="Ovaal 23">
            <a:extLst>
              <a:ext uri="{FF2B5EF4-FFF2-40B4-BE49-F238E27FC236}">
                <a16:creationId xmlns:a16="http://schemas.microsoft.com/office/drawing/2014/main" id="{65D0CEB2-3851-0AC8-79DD-9E45B411665E}"/>
              </a:ext>
            </a:extLst>
          </p:cNvPr>
          <p:cNvSpPr/>
          <p:nvPr/>
        </p:nvSpPr>
        <p:spPr>
          <a:xfrm>
            <a:off x="1482508" y="724224"/>
            <a:ext cx="213064" cy="21690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25" name="Ovaal 24">
            <a:extLst>
              <a:ext uri="{FF2B5EF4-FFF2-40B4-BE49-F238E27FC236}">
                <a16:creationId xmlns:a16="http://schemas.microsoft.com/office/drawing/2014/main" id="{8E20355E-9BFF-663B-4937-777366AA6F74}"/>
              </a:ext>
            </a:extLst>
          </p:cNvPr>
          <p:cNvSpPr/>
          <p:nvPr/>
        </p:nvSpPr>
        <p:spPr>
          <a:xfrm>
            <a:off x="1482508" y="919439"/>
            <a:ext cx="213064" cy="216902"/>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cxnSp>
        <p:nvCxnSpPr>
          <p:cNvPr id="26" name="Rechte verbindingslijn 25">
            <a:extLst>
              <a:ext uri="{FF2B5EF4-FFF2-40B4-BE49-F238E27FC236}">
                <a16:creationId xmlns:a16="http://schemas.microsoft.com/office/drawing/2014/main" id="{208E892F-9B15-448E-B326-15FE9DB3753A}"/>
              </a:ext>
            </a:extLst>
          </p:cNvPr>
          <p:cNvCxnSpPr>
            <a:cxnSpLocks/>
          </p:cNvCxnSpPr>
          <p:nvPr/>
        </p:nvCxnSpPr>
        <p:spPr>
          <a:xfrm flipH="1">
            <a:off x="1297622" y="2408981"/>
            <a:ext cx="236760" cy="23473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Rechte verbindingslijn 26">
            <a:extLst>
              <a:ext uri="{FF2B5EF4-FFF2-40B4-BE49-F238E27FC236}">
                <a16:creationId xmlns:a16="http://schemas.microsoft.com/office/drawing/2014/main" id="{EB8E02FF-D0CC-6683-F530-C5D6A659A182}"/>
              </a:ext>
            </a:extLst>
          </p:cNvPr>
          <p:cNvCxnSpPr>
            <a:cxnSpLocks/>
          </p:cNvCxnSpPr>
          <p:nvPr/>
        </p:nvCxnSpPr>
        <p:spPr>
          <a:xfrm flipH="1">
            <a:off x="5136600" y="4081478"/>
            <a:ext cx="236760" cy="23473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Rechte verbindingslijn 27">
            <a:extLst>
              <a:ext uri="{FF2B5EF4-FFF2-40B4-BE49-F238E27FC236}">
                <a16:creationId xmlns:a16="http://schemas.microsoft.com/office/drawing/2014/main" id="{8AFE2EF3-335A-2BAA-24D1-13691A3404D5}"/>
              </a:ext>
            </a:extLst>
          </p:cNvPr>
          <p:cNvCxnSpPr>
            <a:cxnSpLocks/>
          </p:cNvCxnSpPr>
          <p:nvPr/>
        </p:nvCxnSpPr>
        <p:spPr>
          <a:xfrm flipH="1" flipV="1">
            <a:off x="5136600" y="2378849"/>
            <a:ext cx="236760" cy="234739"/>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81B0CBEB-1DD7-CCD2-09B3-ECCE3FE8DCE9}"/>
              </a:ext>
            </a:extLst>
          </p:cNvPr>
          <p:cNvCxnSpPr>
            <a:cxnSpLocks/>
          </p:cNvCxnSpPr>
          <p:nvPr/>
        </p:nvCxnSpPr>
        <p:spPr>
          <a:xfrm flipH="1" flipV="1">
            <a:off x="4723552" y="2401657"/>
            <a:ext cx="457779" cy="1844"/>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1C5093E0-555A-C877-A32E-29BE5E331A8A}"/>
              </a:ext>
            </a:extLst>
          </p:cNvPr>
          <p:cNvCxnSpPr>
            <a:cxnSpLocks/>
          </p:cNvCxnSpPr>
          <p:nvPr/>
        </p:nvCxnSpPr>
        <p:spPr>
          <a:xfrm>
            <a:off x="5352431" y="2611955"/>
            <a:ext cx="0" cy="1469523"/>
          </a:xfrm>
          <a:prstGeom prst="line">
            <a:avLst/>
          </a:prstGeom>
          <a:ln w="85725">
            <a:solidFill>
              <a:schemeClr val="accent6">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Stroomdiagram: Scheidingslijn 30">
            <a:extLst>
              <a:ext uri="{FF2B5EF4-FFF2-40B4-BE49-F238E27FC236}">
                <a16:creationId xmlns:a16="http://schemas.microsoft.com/office/drawing/2014/main" id="{74684719-1791-F150-6D35-E5503ACEBA6B}"/>
              </a:ext>
            </a:extLst>
          </p:cNvPr>
          <p:cNvSpPr/>
          <p:nvPr/>
        </p:nvSpPr>
        <p:spPr>
          <a:xfrm rot="16200000">
            <a:off x="898856" y="2799883"/>
            <a:ext cx="660363" cy="193726"/>
          </a:xfrm>
          <a:prstGeom prst="flowChartTermina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defRPr/>
            </a:pPr>
            <a:r>
              <a:rPr lang="nl-NL" sz="750">
                <a:solidFill>
                  <a:schemeClr val="tx1"/>
                </a:solidFill>
                <a:latin typeface="Arial"/>
              </a:rPr>
              <a:t>1</a:t>
            </a:r>
          </a:p>
        </p:txBody>
      </p:sp>
      <p:sp>
        <p:nvSpPr>
          <p:cNvPr id="32" name="Stroomdiagram: Scheidingslijn 31">
            <a:extLst>
              <a:ext uri="{FF2B5EF4-FFF2-40B4-BE49-F238E27FC236}">
                <a16:creationId xmlns:a16="http://schemas.microsoft.com/office/drawing/2014/main" id="{76097B0A-9FA6-3E52-F47D-CB0813A32A4A}"/>
              </a:ext>
            </a:extLst>
          </p:cNvPr>
          <p:cNvSpPr/>
          <p:nvPr/>
        </p:nvSpPr>
        <p:spPr>
          <a:xfrm>
            <a:off x="2997231" y="2297515"/>
            <a:ext cx="1783146" cy="207456"/>
          </a:xfrm>
          <a:prstGeom prst="flowChartTerminato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tx1"/>
                </a:solidFill>
                <a:latin typeface="Arial"/>
              </a:rPr>
              <a:t>2</a:t>
            </a:r>
          </a:p>
        </p:txBody>
      </p:sp>
      <p:sp>
        <p:nvSpPr>
          <p:cNvPr id="33" name="Ovaal 32">
            <a:extLst>
              <a:ext uri="{FF2B5EF4-FFF2-40B4-BE49-F238E27FC236}">
                <a16:creationId xmlns:a16="http://schemas.microsoft.com/office/drawing/2014/main" id="{E85A0FE6-447A-22C1-322C-D17B40A1D5B9}"/>
              </a:ext>
            </a:extLst>
          </p:cNvPr>
          <p:cNvSpPr/>
          <p:nvPr/>
        </p:nvSpPr>
        <p:spPr>
          <a:xfrm>
            <a:off x="1108233" y="3647786"/>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1</a:t>
            </a:r>
          </a:p>
        </p:txBody>
      </p:sp>
      <p:sp>
        <p:nvSpPr>
          <p:cNvPr id="34" name="Ovaal 33">
            <a:extLst>
              <a:ext uri="{FF2B5EF4-FFF2-40B4-BE49-F238E27FC236}">
                <a16:creationId xmlns:a16="http://schemas.microsoft.com/office/drawing/2014/main" id="{40DB292C-DB3B-C7F3-483A-2C4F5D0B134F}"/>
              </a:ext>
            </a:extLst>
          </p:cNvPr>
          <p:cNvSpPr/>
          <p:nvPr/>
        </p:nvSpPr>
        <p:spPr>
          <a:xfrm>
            <a:off x="2727485" y="3939669"/>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36" name="Ovaal 35">
            <a:extLst>
              <a:ext uri="{FF2B5EF4-FFF2-40B4-BE49-F238E27FC236}">
                <a16:creationId xmlns:a16="http://schemas.microsoft.com/office/drawing/2014/main" id="{AAB1F312-4D46-6290-17FF-4A8D0C5CC18E}"/>
              </a:ext>
            </a:extLst>
          </p:cNvPr>
          <p:cNvSpPr/>
          <p:nvPr/>
        </p:nvSpPr>
        <p:spPr>
          <a:xfrm>
            <a:off x="5999650" y="2484795"/>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sp>
        <p:nvSpPr>
          <p:cNvPr id="37" name="Ovaal 36">
            <a:extLst>
              <a:ext uri="{FF2B5EF4-FFF2-40B4-BE49-F238E27FC236}">
                <a16:creationId xmlns:a16="http://schemas.microsoft.com/office/drawing/2014/main" id="{A86234DA-9D28-CDF7-876A-2C5069EDB3D8}"/>
              </a:ext>
            </a:extLst>
          </p:cNvPr>
          <p:cNvSpPr/>
          <p:nvPr/>
        </p:nvSpPr>
        <p:spPr>
          <a:xfrm>
            <a:off x="6839538" y="2484795"/>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4</a:t>
            </a:r>
          </a:p>
        </p:txBody>
      </p:sp>
      <p:sp>
        <p:nvSpPr>
          <p:cNvPr id="38" name="Ovaal 37">
            <a:extLst>
              <a:ext uri="{FF2B5EF4-FFF2-40B4-BE49-F238E27FC236}">
                <a16:creationId xmlns:a16="http://schemas.microsoft.com/office/drawing/2014/main" id="{66CC0002-6F36-1DA8-1A5E-90C4499500E5}"/>
              </a:ext>
            </a:extLst>
          </p:cNvPr>
          <p:cNvSpPr/>
          <p:nvPr/>
        </p:nvSpPr>
        <p:spPr>
          <a:xfrm>
            <a:off x="7765356" y="2484795"/>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5</a:t>
            </a:r>
          </a:p>
        </p:txBody>
      </p:sp>
      <p:cxnSp>
        <p:nvCxnSpPr>
          <p:cNvPr id="39" name="Rechte verbindingslijn 38">
            <a:extLst>
              <a:ext uri="{FF2B5EF4-FFF2-40B4-BE49-F238E27FC236}">
                <a16:creationId xmlns:a16="http://schemas.microsoft.com/office/drawing/2014/main" id="{40F30015-ADCD-9B19-A594-4060F01E2BF7}"/>
              </a:ext>
            </a:extLst>
          </p:cNvPr>
          <p:cNvCxnSpPr>
            <a:cxnSpLocks/>
            <a:endCxn id="36" idx="2"/>
          </p:cNvCxnSpPr>
          <p:nvPr/>
        </p:nvCxnSpPr>
        <p:spPr>
          <a:xfrm>
            <a:off x="4887099" y="2584730"/>
            <a:ext cx="1112551" cy="851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132F3934-1BF0-2E40-F3AC-EC23D5A92380}"/>
              </a:ext>
            </a:extLst>
          </p:cNvPr>
          <p:cNvCxnSpPr>
            <a:cxnSpLocks/>
            <a:stCxn id="36" idx="6"/>
            <a:endCxn id="37" idx="2"/>
          </p:cNvCxnSpPr>
          <p:nvPr/>
        </p:nvCxnSpPr>
        <p:spPr>
          <a:xfrm>
            <a:off x="6212714" y="2593246"/>
            <a:ext cx="626824" cy="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538F6E70-986D-61C8-63B7-F6D950D15054}"/>
              </a:ext>
            </a:extLst>
          </p:cNvPr>
          <p:cNvCxnSpPr>
            <a:cxnSpLocks/>
            <a:stCxn id="37" idx="6"/>
            <a:endCxn id="38" idx="2"/>
          </p:cNvCxnSpPr>
          <p:nvPr/>
        </p:nvCxnSpPr>
        <p:spPr>
          <a:xfrm>
            <a:off x="7052602" y="2593246"/>
            <a:ext cx="712754" cy="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2" name="Ovaal 41">
            <a:extLst>
              <a:ext uri="{FF2B5EF4-FFF2-40B4-BE49-F238E27FC236}">
                <a16:creationId xmlns:a16="http://schemas.microsoft.com/office/drawing/2014/main" id="{90A954F0-4C2A-E259-F534-ADF3193484F6}"/>
              </a:ext>
            </a:extLst>
          </p:cNvPr>
          <p:cNvSpPr/>
          <p:nvPr/>
        </p:nvSpPr>
        <p:spPr>
          <a:xfrm>
            <a:off x="3891853" y="1708754"/>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3</a:t>
            </a:r>
          </a:p>
        </p:txBody>
      </p:sp>
      <p:cxnSp>
        <p:nvCxnSpPr>
          <p:cNvPr id="43" name="Rechte verbindingslijn 42">
            <a:extLst>
              <a:ext uri="{FF2B5EF4-FFF2-40B4-BE49-F238E27FC236}">
                <a16:creationId xmlns:a16="http://schemas.microsoft.com/office/drawing/2014/main" id="{23FDC1FB-7DFA-2C4C-05DD-90F61EF9EBB8}"/>
              </a:ext>
            </a:extLst>
          </p:cNvPr>
          <p:cNvCxnSpPr>
            <a:cxnSpLocks/>
            <a:endCxn id="42" idx="4"/>
          </p:cNvCxnSpPr>
          <p:nvPr/>
        </p:nvCxnSpPr>
        <p:spPr>
          <a:xfrm flipV="1">
            <a:off x="3991453" y="1925656"/>
            <a:ext cx="6932" cy="667203"/>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4" name="Ovaal 43">
            <a:extLst>
              <a:ext uri="{FF2B5EF4-FFF2-40B4-BE49-F238E27FC236}">
                <a16:creationId xmlns:a16="http://schemas.microsoft.com/office/drawing/2014/main" id="{341FFD53-E022-FAC0-A0A6-3D8BF8B99A60}"/>
              </a:ext>
            </a:extLst>
          </p:cNvPr>
          <p:cNvSpPr/>
          <p:nvPr/>
        </p:nvSpPr>
        <p:spPr>
          <a:xfrm>
            <a:off x="1301965" y="811881"/>
            <a:ext cx="213064" cy="21690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625D62">
                    <a:lumMod val="50000"/>
                  </a:srgbClr>
                </a:solidFill>
                <a:effectLst/>
                <a:uLnTx/>
                <a:uFillTx/>
                <a:latin typeface="Arial"/>
                <a:ea typeface="+mn-ea"/>
                <a:cs typeface="+mn-cs"/>
              </a:rPr>
              <a:t>2</a:t>
            </a:r>
          </a:p>
        </p:txBody>
      </p:sp>
      <p:cxnSp>
        <p:nvCxnSpPr>
          <p:cNvPr id="45" name="Rechte verbindingslijn 44">
            <a:extLst>
              <a:ext uri="{FF2B5EF4-FFF2-40B4-BE49-F238E27FC236}">
                <a16:creationId xmlns:a16="http://schemas.microsoft.com/office/drawing/2014/main" id="{EE2328BC-7D0C-F914-EFE1-378B2E68DEDB}"/>
              </a:ext>
            </a:extLst>
          </p:cNvPr>
          <p:cNvCxnSpPr>
            <a:cxnSpLocks/>
          </p:cNvCxnSpPr>
          <p:nvPr/>
        </p:nvCxnSpPr>
        <p:spPr>
          <a:xfrm flipV="1">
            <a:off x="2181600" y="2593599"/>
            <a:ext cx="561725" cy="851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B014FB9D-75BA-A9BC-03E1-238A00C22656}"/>
              </a:ext>
            </a:extLst>
          </p:cNvPr>
          <p:cNvCxnSpPr>
            <a:cxnSpLocks/>
            <a:endCxn id="44" idx="4"/>
          </p:cNvCxnSpPr>
          <p:nvPr/>
        </p:nvCxnSpPr>
        <p:spPr>
          <a:xfrm flipV="1">
            <a:off x="1401230" y="1028783"/>
            <a:ext cx="7267" cy="2544198"/>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FBEC24B3-551D-4423-93E8-75888D38DD23}"/>
              </a:ext>
            </a:extLst>
          </p:cNvPr>
          <p:cNvCxnSpPr>
            <a:cxnSpLocks/>
            <a:stCxn id="33" idx="7"/>
          </p:cNvCxnSpPr>
          <p:nvPr/>
        </p:nvCxnSpPr>
        <p:spPr>
          <a:xfrm flipV="1">
            <a:off x="1290094" y="3545413"/>
            <a:ext cx="125908" cy="134138"/>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1189D724-1B21-583C-4DA0-78153BE08AF0}"/>
              </a:ext>
            </a:extLst>
          </p:cNvPr>
          <p:cNvCxnSpPr>
            <a:cxnSpLocks/>
          </p:cNvCxnSpPr>
          <p:nvPr/>
        </p:nvCxnSpPr>
        <p:spPr>
          <a:xfrm flipV="1">
            <a:off x="1401230" y="2597857"/>
            <a:ext cx="357875" cy="334579"/>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Rechte verbindingslijn 50">
            <a:extLst>
              <a:ext uri="{FF2B5EF4-FFF2-40B4-BE49-F238E27FC236}">
                <a16:creationId xmlns:a16="http://schemas.microsoft.com/office/drawing/2014/main" id="{99195BAF-5EB8-8A57-E2FE-4D14DA1CC0C4}"/>
              </a:ext>
            </a:extLst>
          </p:cNvPr>
          <p:cNvCxnSpPr>
            <a:cxnSpLocks/>
            <a:endCxn id="34" idx="1"/>
          </p:cNvCxnSpPr>
          <p:nvPr/>
        </p:nvCxnSpPr>
        <p:spPr>
          <a:xfrm>
            <a:off x="2566655" y="3808857"/>
            <a:ext cx="192033" cy="162577"/>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2" name="Stroomdiagram: Scheidingslijn 51">
            <a:extLst>
              <a:ext uri="{FF2B5EF4-FFF2-40B4-BE49-F238E27FC236}">
                <a16:creationId xmlns:a16="http://schemas.microsoft.com/office/drawing/2014/main" id="{A61E30BA-FA33-F783-7662-AAF9C25BB840}"/>
              </a:ext>
            </a:extLst>
          </p:cNvPr>
          <p:cNvSpPr/>
          <p:nvPr/>
        </p:nvSpPr>
        <p:spPr>
          <a:xfrm>
            <a:off x="2712622" y="2474192"/>
            <a:ext cx="2221719" cy="217380"/>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tx1"/>
                </a:solidFill>
                <a:latin typeface="Arial"/>
              </a:rPr>
              <a:t>2</a:t>
            </a:r>
          </a:p>
        </p:txBody>
      </p:sp>
      <p:sp>
        <p:nvSpPr>
          <p:cNvPr id="53" name="Stroomdiagram: Scheidingslijn 52">
            <a:extLst>
              <a:ext uri="{FF2B5EF4-FFF2-40B4-BE49-F238E27FC236}">
                <a16:creationId xmlns:a16="http://schemas.microsoft.com/office/drawing/2014/main" id="{D9650459-786D-9F36-972E-AD1124E5CFF4}"/>
              </a:ext>
            </a:extLst>
          </p:cNvPr>
          <p:cNvSpPr/>
          <p:nvPr/>
        </p:nvSpPr>
        <p:spPr>
          <a:xfrm rot="5400000">
            <a:off x="1711527" y="2486025"/>
            <a:ext cx="761327" cy="217380"/>
          </a:xfrm>
          <a:prstGeom prst="flowChartTermina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defRPr/>
            </a:pPr>
            <a:r>
              <a:rPr lang="nl-NL" sz="750">
                <a:solidFill>
                  <a:schemeClr val="tx1"/>
                </a:solidFill>
                <a:latin typeface="Arial"/>
              </a:rPr>
              <a:t>2</a:t>
            </a:r>
          </a:p>
        </p:txBody>
      </p:sp>
      <p:cxnSp>
        <p:nvCxnSpPr>
          <p:cNvPr id="63" name="Rechte verbindingslijn 62">
            <a:extLst>
              <a:ext uri="{FF2B5EF4-FFF2-40B4-BE49-F238E27FC236}">
                <a16:creationId xmlns:a16="http://schemas.microsoft.com/office/drawing/2014/main" id="{2908826D-AF9D-F712-C64C-1D705D909097}"/>
              </a:ext>
            </a:extLst>
          </p:cNvPr>
          <p:cNvCxnSpPr>
            <a:cxnSpLocks/>
          </p:cNvCxnSpPr>
          <p:nvPr/>
        </p:nvCxnSpPr>
        <p:spPr>
          <a:xfrm>
            <a:off x="1749403" y="2604479"/>
            <a:ext cx="225533" cy="0"/>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2" name="Ovaal 71">
            <a:extLst>
              <a:ext uri="{FF2B5EF4-FFF2-40B4-BE49-F238E27FC236}">
                <a16:creationId xmlns:a16="http://schemas.microsoft.com/office/drawing/2014/main" id="{7FEE7ED0-87D1-694B-7A1C-36FD55AFCE92}"/>
              </a:ext>
            </a:extLst>
          </p:cNvPr>
          <p:cNvSpPr/>
          <p:nvPr/>
        </p:nvSpPr>
        <p:spPr>
          <a:xfrm>
            <a:off x="1122505" y="4418348"/>
            <a:ext cx="213064" cy="216902"/>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cxnSp>
        <p:nvCxnSpPr>
          <p:cNvPr id="73" name="Rechte verbindingslijn 72">
            <a:extLst>
              <a:ext uri="{FF2B5EF4-FFF2-40B4-BE49-F238E27FC236}">
                <a16:creationId xmlns:a16="http://schemas.microsoft.com/office/drawing/2014/main" id="{32E334BC-D03D-CC7D-B541-4D2CC909723C}"/>
              </a:ext>
            </a:extLst>
          </p:cNvPr>
          <p:cNvCxnSpPr>
            <a:cxnSpLocks/>
          </p:cNvCxnSpPr>
          <p:nvPr/>
        </p:nvCxnSpPr>
        <p:spPr>
          <a:xfrm flipV="1">
            <a:off x="1558727" y="2808513"/>
            <a:ext cx="251538" cy="230339"/>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C9C9582C-8E2E-2FD9-6EDD-8CADC31FF599}"/>
              </a:ext>
            </a:extLst>
          </p:cNvPr>
          <p:cNvCxnSpPr>
            <a:cxnSpLocks/>
            <a:endCxn id="197" idx="4"/>
          </p:cNvCxnSpPr>
          <p:nvPr/>
        </p:nvCxnSpPr>
        <p:spPr>
          <a:xfrm flipV="1">
            <a:off x="1558727" y="1287214"/>
            <a:ext cx="28129" cy="2936847"/>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512178C9-32D0-1301-BFD6-B93A907F2198}"/>
              </a:ext>
            </a:extLst>
          </p:cNvPr>
          <p:cNvCxnSpPr>
            <a:cxnSpLocks/>
            <a:stCxn id="72" idx="7"/>
          </p:cNvCxnSpPr>
          <p:nvPr/>
        </p:nvCxnSpPr>
        <p:spPr>
          <a:xfrm flipV="1">
            <a:off x="1304366" y="4175130"/>
            <a:ext cx="282490" cy="274983"/>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sp>
        <p:nvSpPr>
          <p:cNvPr id="76" name="Stroomdiagram: Scheidingslijn 75">
            <a:extLst>
              <a:ext uri="{FF2B5EF4-FFF2-40B4-BE49-F238E27FC236}">
                <a16:creationId xmlns:a16="http://schemas.microsoft.com/office/drawing/2014/main" id="{1F67C9B0-E493-B9F1-462E-692B420F1BF6}"/>
              </a:ext>
            </a:extLst>
          </p:cNvPr>
          <p:cNvSpPr/>
          <p:nvPr/>
        </p:nvSpPr>
        <p:spPr>
          <a:xfrm>
            <a:off x="2709007" y="2688851"/>
            <a:ext cx="1577246" cy="217380"/>
          </a:xfrm>
          <a:prstGeom prst="flowChartTerminator">
            <a:avLst/>
          </a:prstGeom>
          <a:solidFill>
            <a:srgbClr val="735C3F"/>
          </a:solidFill>
          <a:ln>
            <a:solidFill>
              <a:srgbClr val="735C3F"/>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defRPr/>
            </a:pPr>
            <a:r>
              <a:rPr lang="nl-NL" sz="750">
                <a:solidFill>
                  <a:schemeClr val="bg1"/>
                </a:solidFill>
                <a:latin typeface="Arial"/>
              </a:rPr>
              <a:t>2</a:t>
            </a:r>
          </a:p>
        </p:txBody>
      </p:sp>
      <p:sp>
        <p:nvSpPr>
          <p:cNvPr id="138" name="Stroomdiagram: Scheidingslijn 137">
            <a:extLst>
              <a:ext uri="{FF2B5EF4-FFF2-40B4-BE49-F238E27FC236}">
                <a16:creationId xmlns:a16="http://schemas.microsoft.com/office/drawing/2014/main" id="{0384229C-7508-2F01-0C40-C521631195E8}"/>
              </a:ext>
            </a:extLst>
          </p:cNvPr>
          <p:cNvSpPr/>
          <p:nvPr/>
        </p:nvSpPr>
        <p:spPr>
          <a:xfrm rot="5400000">
            <a:off x="1506920" y="2483921"/>
            <a:ext cx="765530" cy="217380"/>
          </a:xfrm>
          <a:prstGeom prst="flowChartTerminator">
            <a:avLst/>
          </a:prstGeom>
          <a:solidFill>
            <a:srgbClr val="735C3F"/>
          </a:solidFill>
          <a:ln>
            <a:solidFill>
              <a:srgbClr val="735C3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defRPr/>
            </a:pPr>
            <a:r>
              <a:rPr lang="nl-NL" sz="750">
                <a:solidFill>
                  <a:schemeClr val="bg1"/>
                </a:solidFill>
                <a:latin typeface="Arial"/>
              </a:rPr>
              <a:t>2</a:t>
            </a:r>
          </a:p>
        </p:txBody>
      </p:sp>
      <p:sp>
        <p:nvSpPr>
          <p:cNvPr id="200" name="Stroomdiagram: Scheidingslijn 199">
            <a:extLst>
              <a:ext uri="{FF2B5EF4-FFF2-40B4-BE49-F238E27FC236}">
                <a16:creationId xmlns:a16="http://schemas.microsoft.com/office/drawing/2014/main" id="{7B8DA6E7-9100-A647-2D75-13AE02759388}"/>
              </a:ext>
            </a:extLst>
          </p:cNvPr>
          <p:cNvSpPr/>
          <p:nvPr/>
        </p:nvSpPr>
        <p:spPr>
          <a:xfrm rot="5400000">
            <a:off x="3820468" y="2449656"/>
            <a:ext cx="697001" cy="217380"/>
          </a:xfrm>
          <a:prstGeom prst="flowChartTerminator">
            <a:avLst/>
          </a:prstGeom>
          <a:solidFill>
            <a:srgbClr val="735C3F"/>
          </a:solidFill>
          <a:ln>
            <a:solidFill>
              <a:srgbClr val="735C3F"/>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defRPr/>
            </a:pPr>
            <a:r>
              <a:rPr lang="nl-NL" sz="750">
                <a:solidFill>
                  <a:schemeClr val="bg1"/>
                </a:solidFill>
                <a:latin typeface="Arial"/>
              </a:rPr>
              <a:t>2</a:t>
            </a:r>
          </a:p>
        </p:txBody>
      </p:sp>
      <p:cxnSp>
        <p:nvCxnSpPr>
          <p:cNvPr id="222" name="Rechte verbindingslijn 221">
            <a:extLst>
              <a:ext uri="{FF2B5EF4-FFF2-40B4-BE49-F238E27FC236}">
                <a16:creationId xmlns:a16="http://schemas.microsoft.com/office/drawing/2014/main" id="{C4A14778-9B4A-37D8-F2EA-A40CC2F868E4}"/>
              </a:ext>
            </a:extLst>
          </p:cNvPr>
          <p:cNvCxnSpPr>
            <a:cxnSpLocks/>
            <a:endCxn id="76" idx="1"/>
          </p:cNvCxnSpPr>
          <p:nvPr/>
        </p:nvCxnSpPr>
        <p:spPr>
          <a:xfrm flipV="1">
            <a:off x="1919437" y="2797541"/>
            <a:ext cx="789570" cy="10632"/>
          </a:xfrm>
          <a:prstGeom prst="line">
            <a:avLst/>
          </a:prstGeom>
          <a:ln w="85725">
            <a:solidFill>
              <a:srgbClr val="735C3F"/>
            </a:solidFill>
            <a:tailEnd type="none"/>
          </a:ln>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72BE748F-3581-4DFF-27B0-B42642D4E574}"/>
              </a:ext>
            </a:extLst>
          </p:cNvPr>
          <p:cNvCxnSpPr>
            <a:cxnSpLocks/>
          </p:cNvCxnSpPr>
          <p:nvPr/>
        </p:nvCxnSpPr>
        <p:spPr>
          <a:xfrm>
            <a:off x="2582495" y="2820373"/>
            <a:ext cx="0" cy="1026883"/>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B15BDAC4-6532-314F-AEAE-73286103A6FA}"/>
              </a:ext>
            </a:extLst>
          </p:cNvPr>
          <p:cNvCxnSpPr>
            <a:cxnSpLocks/>
          </p:cNvCxnSpPr>
          <p:nvPr/>
        </p:nvCxnSpPr>
        <p:spPr>
          <a:xfrm flipV="1">
            <a:off x="2566655" y="2623742"/>
            <a:ext cx="302029" cy="221546"/>
          </a:xfrm>
          <a:prstGeom prst="line">
            <a:avLst/>
          </a:prstGeom>
          <a:ln w="85725">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33" name="Ovaal 232">
            <a:extLst>
              <a:ext uri="{FF2B5EF4-FFF2-40B4-BE49-F238E27FC236}">
                <a16:creationId xmlns:a16="http://schemas.microsoft.com/office/drawing/2014/main" id="{3BFCDBFE-F450-52C3-F3E3-EA4A92ED7186}"/>
              </a:ext>
            </a:extLst>
          </p:cNvPr>
          <p:cNvSpPr/>
          <p:nvPr/>
        </p:nvSpPr>
        <p:spPr>
          <a:xfrm>
            <a:off x="3649362" y="354128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1</a:t>
            </a:r>
          </a:p>
        </p:txBody>
      </p:sp>
      <p:sp>
        <p:nvSpPr>
          <p:cNvPr id="234" name="Ovaal 233">
            <a:extLst>
              <a:ext uri="{FF2B5EF4-FFF2-40B4-BE49-F238E27FC236}">
                <a16:creationId xmlns:a16="http://schemas.microsoft.com/office/drawing/2014/main" id="{A719E20B-2A7A-9AB7-7F01-F95B68FE6456}"/>
              </a:ext>
            </a:extLst>
          </p:cNvPr>
          <p:cNvSpPr/>
          <p:nvPr/>
        </p:nvSpPr>
        <p:spPr>
          <a:xfrm>
            <a:off x="2516255" y="2028911"/>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236" name="Ovaal 235">
            <a:extLst>
              <a:ext uri="{FF2B5EF4-FFF2-40B4-BE49-F238E27FC236}">
                <a16:creationId xmlns:a16="http://schemas.microsoft.com/office/drawing/2014/main" id="{A40892D1-1ECF-DA57-ADB7-23290C78858B}"/>
              </a:ext>
            </a:extLst>
          </p:cNvPr>
          <p:cNvSpPr/>
          <p:nvPr/>
        </p:nvSpPr>
        <p:spPr>
          <a:xfrm>
            <a:off x="6829891" y="228505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237" name="Ovaal 236">
            <a:extLst>
              <a:ext uri="{FF2B5EF4-FFF2-40B4-BE49-F238E27FC236}">
                <a16:creationId xmlns:a16="http://schemas.microsoft.com/office/drawing/2014/main" id="{487CC4E2-86D9-5CF1-624C-0D06BE6114D0}"/>
              </a:ext>
            </a:extLst>
          </p:cNvPr>
          <p:cNvSpPr/>
          <p:nvPr/>
        </p:nvSpPr>
        <p:spPr>
          <a:xfrm>
            <a:off x="7760470" y="2285059"/>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3</a:t>
            </a:r>
          </a:p>
        </p:txBody>
      </p:sp>
      <p:sp>
        <p:nvSpPr>
          <p:cNvPr id="238" name="Ovaal 237">
            <a:extLst>
              <a:ext uri="{FF2B5EF4-FFF2-40B4-BE49-F238E27FC236}">
                <a16:creationId xmlns:a16="http://schemas.microsoft.com/office/drawing/2014/main" id="{0A2D1E3E-9D3E-10BC-A4B3-44E66A3BE7EE}"/>
              </a:ext>
            </a:extLst>
          </p:cNvPr>
          <p:cNvSpPr/>
          <p:nvPr/>
        </p:nvSpPr>
        <p:spPr>
          <a:xfrm>
            <a:off x="6333435" y="2019256"/>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239" name="Ovaal 238">
            <a:extLst>
              <a:ext uri="{FF2B5EF4-FFF2-40B4-BE49-F238E27FC236}">
                <a16:creationId xmlns:a16="http://schemas.microsoft.com/office/drawing/2014/main" id="{D4E10012-A2F8-5788-260F-7916AD0F36BC}"/>
              </a:ext>
            </a:extLst>
          </p:cNvPr>
          <p:cNvSpPr/>
          <p:nvPr/>
        </p:nvSpPr>
        <p:spPr>
          <a:xfrm>
            <a:off x="6339445" y="3809241"/>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242" name="Ovaal 241">
            <a:extLst>
              <a:ext uri="{FF2B5EF4-FFF2-40B4-BE49-F238E27FC236}">
                <a16:creationId xmlns:a16="http://schemas.microsoft.com/office/drawing/2014/main" id="{43F3A4D4-BC49-40BD-4995-9C43BD094586}"/>
              </a:ext>
            </a:extLst>
          </p:cNvPr>
          <p:cNvSpPr/>
          <p:nvPr/>
        </p:nvSpPr>
        <p:spPr>
          <a:xfrm>
            <a:off x="4289009" y="1136664"/>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sp>
        <p:nvSpPr>
          <p:cNvPr id="246" name="Ovaal 245">
            <a:extLst>
              <a:ext uri="{FF2B5EF4-FFF2-40B4-BE49-F238E27FC236}">
                <a16:creationId xmlns:a16="http://schemas.microsoft.com/office/drawing/2014/main" id="{06B9EB93-7173-7EDA-E70D-20F16D1A5EBD}"/>
              </a:ext>
            </a:extLst>
          </p:cNvPr>
          <p:cNvSpPr/>
          <p:nvPr/>
        </p:nvSpPr>
        <p:spPr>
          <a:xfrm>
            <a:off x="3645415" y="3934532"/>
            <a:ext cx="213064" cy="21690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rgbClr val="000000"/>
                </a:solidFill>
                <a:effectLst/>
                <a:uLnTx/>
                <a:uFillTx/>
                <a:latin typeface="Arial"/>
                <a:ea typeface="+mn-ea"/>
                <a:cs typeface="+mn-cs"/>
              </a:rPr>
              <a:t>2</a:t>
            </a:r>
          </a:p>
        </p:txBody>
      </p:sp>
      <p:cxnSp>
        <p:nvCxnSpPr>
          <p:cNvPr id="247" name="Rechte verbindingslijn 246">
            <a:extLst>
              <a:ext uri="{FF2B5EF4-FFF2-40B4-BE49-F238E27FC236}">
                <a16:creationId xmlns:a16="http://schemas.microsoft.com/office/drawing/2014/main" id="{F5DA6D49-D78C-EB9A-A1A3-C71E85689EE7}"/>
              </a:ext>
            </a:extLst>
          </p:cNvPr>
          <p:cNvCxnSpPr>
            <a:cxnSpLocks/>
            <a:endCxn id="234" idx="0"/>
          </p:cNvCxnSpPr>
          <p:nvPr/>
        </p:nvCxnSpPr>
        <p:spPr>
          <a:xfrm flipH="1">
            <a:off x="2622787" y="1495520"/>
            <a:ext cx="2159" cy="53339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8" name="Rechte verbindingslijn 247">
            <a:extLst>
              <a:ext uri="{FF2B5EF4-FFF2-40B4-BE49-F238E27FC236}">
                <a16:creationId xmlns:a16="http://schemas.microsoft.com/office/drawing/2014/main" id="{437ADA07-5B2E-1168-326F-19D02E039B31}"/>
              </a:ext>
            </a:extLst>
          </p:cNvPr>
          <p:cNvCxnSpPr>
            <a:cxnSpLocks/>
            <a:stCxn id="246" idx="0"/>
            <a:endCxn id="233" idx="4"/>
          </p:cNvCxnSpPr>
          <p:nvPr/>
        </p:nvCxnSpPr>
        <p:spPr>
          <a:xfrm flipV="1">
            <a:off x="3751947" y="3758191"/>
            <a:ext cx="3947" cy="17634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9" name="Rechte verbindingslijn 248">
            <a:extLst>
              <a:ext uri="{FF2B5EF4-FFF2-40B4-BE49-F238E27FC236}">
                <a16:creationId xmlns:a16="http://schemas.microsoft.com/office/drawing/2014/main" id="{36A25DEC-F7F2-B097-614F-6743B68B9DA8}"/>
              </a:ext>
            </a:extLst>
          </p:cNvPr>
          <p:cNvCxnSpPr>
            <a:cxnSpLocks/>
            <a:endCxn id="233" idx="6"/>
          </p:cNvCxnSpPr>
          <p:nvPr/>
        </p:nvCxnSpPr>
        <p:spPr>
          <a:xfrm flipH="1">
            <a:off x="3862426" y="3630611"/>
            <a:ext cx="2193627" cy="19129"/>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0" name="Rechte verbindingslijn 249">
            <a:extLst>
              <a:ext uri="{FF2B5EF4-FFF2-40B4-BE49-F238E27FC236}">
                <a16:creationId xmlns:a16="http://schemas.microsoft.com/office/drawing/2014/main" id="{35EFB117-A4EB-E08D-FB3D-203F685F867D}"/>
              </a:ext>
            </a:extLst>
          </p:cNvPr>
          <p:cNvCxnSpPr>
            <a:cxnSpLocks/>
            <a:endCxn id="242" idx="6"/>
          </p:cNvCxnSpPr>
          <p:nvPr/>
        </p:nvCxnSpPr>
        <p:spPr>
          <a:xfrm flipH="1" flipV="1">
            <a:off x="4502073" y="1245115"/>
            <a:ext cx="1605914" cy="458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1" name="Rechte verbindingslijn 250">
            <a:extLst>
              <a:ext uri="{FF2B5EF4-FFF2-40B4-BE49-F238E27FC236}">
                <a16:creationId xmlns:a16="http://schemas.microsoft.com/office/drawing/2014/main" id="{9B804A90-9AD7-B9B7-3190-7BA0BB42FC5C}"/>
              </a:ext>
            </a:extLst>
          </p:cNvPr>
          <p:cNvCxnSpPr>
            <a:cxnSpLocks/>
            <a:endCxn id="239" idx="2"/>
          </p:cNvCxnSpPr>
          <p:nvPr/>
        </p:nvCxnSpPr>
        <p:spPr>
          <a:xfrm>
            <a:off x="6036067" y="3630611"/>
            <a:ext cx="303378" cy="287081"/>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2" name="Rechte verbindingslijn 251">
            <a:extLst>
              <a:ext uri="{FF2B5EF4-FFF2-40B4-BE49-F238E27FC236}">
                <a16:creationId xmlns:a16="http://schemas.microsoft.com/office/drawing/2014/main" id="{198E0017-41CC-C5E0-94A3-A9414791A197}"/>
              </a:ext>
            </a:extLst>
          </p:cNvPr>
          <p:cNvCxnSpPr>
            <a:cxnSpLocks/>
            <a:endCxn id="239" idx="0"/>
          </p:cNvCxnSpPr>
          <p:nvPr/>
        </p:nvCxnSpPr>
        <p:spPr>
          <a:xfrm>
            <a:off x="6439967" y="2184708"/>
            <a:ext cx="6010" cy="162453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3" name="Rechte verbindingslijn 252">
            <a:extLst>
              <a:ext uri="{FF2B5EF4-FFF2-40B4-BE49-F238E27FC236}">
                <a16:creationId xmlns:a16="http://schemas.microsoft.com/office/drawing/2014/main" id="{B1597BB3-C592-EB7E-F91B-2B8719066174}"/>
              </a:ext>
            </a:extLst>
          </p:cNvPr>
          <p:cNvCxnSpPr>
            <a:cxnSpLocks/>
            <a:stCxn id="237" idx="2"/>
            <a:endCxn id="236" idx="6"/>
          </p:cNvCxnSpPr>
          <p:nvPr/>
        </p:nvCxnSpPr>
        <p:spPr>
          <a:xfrm flipH="1">
            <a:off x="7042955" y="2393510"/>
            <a:ext cx="717515" cy="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4" name="Rechte verbindingslijn 253">
            <a:extLst>
              <a:ext uri="{FF2B5EF4-FFF2-40B4-BE49-F238E27FC236}">
                <a16:creationId xmlns:a16="http://schemas.microsoft.com/office/drawing/2014/main" id="{7671E50A-C706-E113-67E0-D6F1DA52C187}"/>
              </a:ext>
            </a:extLst>
          </p:cNvPr>
          <p:cNvCxnSpPr>
            <a:cxnSpLocks/>
            <a:stCxn id="236" idx="2"/>
          </p:cNvCxnSpPr>
          <p:nvPr/>
        </p:nvCxnSpPr>
        <p:spPr>
          <a:xfrm flipH="1">
            <a:off x="6668010" y="2393510"/>
            <a:ext cx="161881" cy="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5" name="Rechte verbindingslijn 254">
            <a:extLst>
              <a:ext uri="{FF2B5EF4-FFF2-40B4-BE49-F238E27FC236}">
                <a16:creationId xmlns:a16="http://schemas.microsoft.com/office/drawing/2014/main" id="{C8CE93A6-7DB6-AB38-5DBB-9693CB7914F5}"/>
              </a:ext>
            </a:extLst>
          </p:cNvPr>
          <p:cNvCxnSpPr>
            <a:cxnSpLocks/>
          </p:cNvCxnSpPr>
          <p:nvPr/>
        </p:nvCxnSpPr>
        <p:spPr>
          <a:xfrm flipH="1">
            <a:off x="6439967" y="2384407"/>
            <a:ext cx="228043" cy="194990"/>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6" name="Rechte verbindingslijn 255">
            <a:extLst>
              <a:ext uri="{FF2B5EF4-FFF2-40B4-BE49-F238E27FC236}">
                <a16:creationId xmlns:a16="http://schemas.microsoft.com/office/drawing/2014/main" id="{5C5C11C1-AA68-DA22-ECC9-6FE97FC01A01}"/>
              </a:ext>
            </a:extLst>
          </p:cNvPr>
          <p:cNvCxnSpPr>
            <a:cxnSpLocks/>
            <a:stCxn id="238" idx="0"/>
          </p:cNvCxnSpPr>
          <p:nvPr/>
        </p:nvCxnSpPr>
        <p:spPr>
          <a:xfrm flipH="1" flipV="1">
            <a:off x="6429210" y="1490770"/>
            <a:ext cx="10757" cy="528486"/>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1614FD3B-3228-FFF3-AD53-742266D8D875}"/>
              </a:ext>
            </a:extLst>
          </p:cNvPr>
          <p:cNvCxnSpPr>
            <a:cxnSpLocks/>
          </p:cNvCxnSpPr>
          <p:nvPr/>
        </p:nvCxnSpPr>
        <p:spPr>
          <a:xfrm>
            <a:off x="6056053" y="1231552"/>
            <a:ext cx="386919" cy="30398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5" name="Rechte verbindingslijn 264">
            <a:extLst>
              <a:ext uri="{FF2B5EF4-FFF2-40B4-BE49-F238E27FC236}">
                <a16:creationId xmlns:a16="http://schemas.microsoft.com/office/drawing/2014/main" id="{56A0C85C-CB47-00CE-B06D-CC1AC194F929}"/>
              </a:ext>
            </a:extLst>
          </p:cNvPr>
          <p:cNvCxnSpPr>
            <a:cxnSpLocks/>
          </p:cNvCxnSpPr>
          <p:nvPr/>
        </p:nvCxnSpPr>
        <p:spPr>
          <a:xfrm flipH="1">
            <a:off x="2627404" y="1240242"/>
            <a:ext cx="386919" cy="303983"/>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7" name="Rechte verbindingslijn 266">
            <a:extLst>
              <a:ext uri="{FF2B5EF4-FFF2-40B4-BE49-F238E27FC236}">
                <a16:creationId xmlns:a16="http://schemas.microsoft.com/office/drawing/2014/main" id="{108D5ABE-E4BF-8B36-9DCB-504489CAC46C}"/>
              </a:ext>
            </a:extLst>
          </p:cNvPr>
          <p:cNvCxnSpPr>
            <a:cxnSpLocks/>
            <a:stCxn id="242" idx="2"/>
          </p:cNvCxnSpPr>
          <p:nvPr/>
        </p:nvCxnSpPr>
        <p:spPr>
          <a:xfrm flipH="1">
            <a:off x="2997231" y="1245115"/>
            <a:ext cx="1291778" cy="9108"/>
          </a:xfrm>
          <a:prstGeom prst="line">
            <a:avLst/>
          </a:prstGeom>
          <a:ln w="85725">
            <a:solidFill>
              <a:schemeClr val="bg2">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
        <p:nvSpPr>
          <p:cNvPr id="276" name="Ovaal 275">
            <a:extLst>
              <a:ext uri="{FF2B5EF4-FFF2-40B4-BE49-F238E27FC236}">
                <a16:creationId xmlns:a16="http://schemas.microsoft.com/office/drawing/2014/main" id="{6AD752BF-79D0-714C-59F8-299A1732A704}"/>
              </a:ext>
            </a:extLst>
          </p:cNvPr>
          <p:cNvSpPr/>
          <p:nvPr/>
        </p:nvSpPr>
        <p:spPr>
          <a:xfrm>
            <a:off x="3852483" y="3245710"/>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1</a:t>
            </a:r>
          </a:p>
        </p:txBody>
      </p:sp>
      <p:sp>
        <p:nvSpPr>
          <p:cNvPr id="277" name="Ovaal 276">
            <a:extLst>
              <a:ext uri="{FF2B5EF4-FFF2-40B4-BE49-F238E27FC236}">
                <a16:creationId xmlns:a16="http://schemas.microsoft.com/office/drawing/2014/main" id="{C76AE801-ACDA-1CBF-0A57-9AD30E8BA6E1}"/>
              </a:ext>
            </a:extLst>
          </p:cNvPr>
          <p:cNvSpPr/>
          <p:nvPr/>
        </p:nvSpPr>
        <p:spPr>
          <a:xfrm>
            <a:off x="6848847" y="3004399"/>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3</a:t>
            </a:r>
          </a:p>
        </p:txBody>
      </p:sp>
      <p:sp>
        <p:nvSpPr>
          <p:cNvPr id="278" name="Ovaal 277">
            <a:extLst>
              <a:ext uri="{FF2B5EF4-FFF2-40B4-BE49-F238E27FC236}">
                <a16:creationId xmlns:a16="http://schemas.microsoft.com/office/drawing/2014/main" id="{2D67050D-DF40-FEF2-973F-0EC29B42DD84}"/>
              </a:ext>
            </a:extLst>
          </p:cNvPr>
          <p:cNvSpPr/>
          <p:nvPr/>
        </p:nvSpPr>
        <p:spPr>
          <a:xfrm>
            <a:off x="6007981" y="3013278"/>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279" name="Ovaal 278">
            <a:extLst>
              <a:ext uri="{FF2B5EF4-FFF2-40B4-BE49-F238E27FC236}">
                <a16:creationId xmlns:a16="http://schemas.microsoft.com/office/drawing/2014/main" id="{2D7A9640-00A7-E2CB-1E97-55534CF4C0EA}"/>
              </a:ext>
            </a:extLst>
          </p:cNvPr>
          <p:cNvSpPr/>
          <p:nvPr/>
        </p:nvSpPr>
        <p:spPr>
          <a:xfrm>
            <a:off x="6497137" y="2027490"/>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4</a:t>
            </a:r>
          </a:p>
        </p:txBody>
      </p:sp>
      <p:sp>
        <p:nvSpPr>
          <p:cNvPr id="280" name="Ovaal 279">
            <a:extLst>
              <a:ext uri="{FF2B5EF4-FFF2-40B4-BE49-F238E27FC236}">
                <a16:creationId xmlns:a16="http://schemas.microsoft.com/office/drawing/2014/main" id="{490FB317-D41B-859E-B190-9FAC35A3E8A2}"/>
              </a:ext>
            </a:extLst>
          </p:cNvPr>
          <p:cNvSpPr/>
          <p:nvPr/>
        </p:nvSpPr>
        <p:spPr>
          <a:xfrm>
            <a:off x="1978018" y="3242423"/>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2</a:t>
            </a:r>
          </a:p>
        </p:txBody>
      </p:sp>
      <p:sp>
        <p:nvSpPr>
          <p:cNvPr id="281" name="Ovaal 280">
            <a:extLst>
              <a:ext uri="{FF2B5EF4-FFF2-40B4-BE49-F238E27FC236}">
                <a16:creationId xmlns:a16="http://schemas.microsoft.com/office/drawing/2014/main" id="{193975E5-F2B7-BE62-EF89-CE657092BCE5}"/>
              </a:ext>
            </a:extLst>
          </p:cNvPr>
          <p:cNvSpPr/>
          <p:nvPr/>
        </p:nvSpPr>
        <p:spPr>
          <a:xfrm>
            <a:off x="7760470" y="3010026"/>
            <a:ext cx="213064" cy="216902"/>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tx1"/>
                </a:solidFill>
                <a:effectLst/>
                <a:uLnTx/>
                <a:uFillTx/>
                <a:latin typeface="Arial"/>
                <a:ea typeface="+mn-ea"/>
                <a:cs typeface="+mn-cs"/>
              </a:rPr>
              <a:t>4</a:t>
            </a:r>
          </a:p>
        </p:txBody>
      </p:sp>
      <p:cxnSp>
        <p:nvCxnSpPr>
          <p:cNvPr id="282" name="Rechte verbindingslijn 281">
            <a:extLst>
              <a:ext uri="{FF2B5EF4-FFF2-40B4-BE49-F238E27FC236}">
                <a16:creationId xmlns:a16="http://schemas.microsoft.com/office/drawing/2014/main" id="{726D7535-3B59-D828-75B9-605E8EC3356D}"/>
              </a:ext>
            </a:extLst>
          </p:cNvPr>
          <p:cNvCxnSpPr>
            <a:cxnSpLocks/>
            <a:stCxn id="281" idx="2"/>
            <a:endCxn id="277" idx="6"/>
          </p:cNvCxnSpPr>
          <p:nvPr/>
        </p:nvCxnSpPr>
        <p:spPr>
          <a:xfrm flipH="1" flipV="1">
            <a:off x="7061911" y="3112850"/>
            <a:ext cx="698559" cy="562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6" name="Rechte verbindingslijn 285">
            <a:extLst>
              <a:ext uri="{FF2B5EF4-FFF2-40B4-BE49-F238E27FC236}">
                <a16:creationId xmlns:a16="http://schemas.microsoft.com/office/drawing/2014/main" id="{D9565446-9186-C1FB-7690-3C1D30C96EA1}"/>
              </a:ext>
            </a:extLst>
          </p:cNvPr>
          <p:cNvCxnSpPr>
            <a:cxnSpLocks/>
            <a:stCxn id="277" idx="2"/>
            <a:endCxn id="278" idx="6"/>
          </p:cNvCxnSpPr>
          <p:nvPr/>
        </p:nvCxnSpPr>
        <p:spPr>
          <a:xfrm flipH="1">
            <a:off x="6221045" y="3112850"/>
            <a:ext cx="627802" cy="8879"/>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9" name="Rechte verbindingslijn 288">
            <a:extLst>
              <a:ext uri="{FF2B5EF4-FFF2-40B4-BE49-F238E27FC236}">
                <a16:creationId xmlns:a16="http://schemas.microsoft.com/office/drawing/2014/main" id="{08C0178F-6F67-A8A5-108E-076153D2899B}"/>
              </a:ext>
            </a:extLst>
          </p:cNvPr>
          <p:cNvCxnSpPr>
            <a:cxnSpLocks/>
            <a:stCxn id="276" idx="2"/>
            <a:endCxn id="280" idx="6"/>
          </p:cNvCxnSpPr>
          <p:nvPr/>
        </p:nvCxnSpPr>
        <p:spPr>
          <a:xfrm flipH="1" flipV="1">
            <a:off x="2191082" y="3350874"/>
            <a:ext cx="1661401" cy="328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2" name="Rechte verbindingslijn 291">
            <a:extLst>
              <a:ext uri="{FF2B5EF4-FFF2-40B4-BE49-F238E27FC236}">
                <a16:creationId xmlns:a16="http://schemas.microsoft.com/office/drawing/2014/main" id="{53505681-5B47-8CE6-379F-1168DF23D855}"/>
              </a:ext>
            </a:extLst>
          </p:cNvPr>
          <p:cNvCxnSpPr>
            <a:cxnSpLocks/>
            <a:endCxn id="276" idx="6"/>
          </p:cNvCxnSpPr>
          <p:nvPr/>
        </p:nvCxnSpPr>
        <p:spPr>
          <a:xfrm flipH="1" flipV="1">
            <a:off x="4065547" y="3354161"/>
            <a:ext cx="1483944" cy="6794"/>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5" name="Rechte verbindingslijn 294">
            <a:extLst>
              <a:ext uri="{FF2B5EF4-FFF2-40B4-BE49-F238E27FC236}">
                <a16:creationId xmlns:a16="http://schemas.microsoft.com/office/drawing/2014/main" id="{DE941DD6-772D-B8C3-16E7-E9E973F4301F}"/>
              </a:ext>
            </a:extLst>
          </p:cNvPr>
          <p:cNvCxnSpPr>
            <a:cxnSpLocks/>
          </p:cNvCxnSpPr>
          <p:nvPr/>
        </p:nvCxnSpPr>
        <p:spPr>
          <a:xfrm flipV="1">
            <a:off x="5510263" y="3115663"/>
            <a:ext cx="266790" cy="26546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6" name="Rechte verbindingslijn 295">
            <a:extLst>
              <a:ext uri="{FF2B5EF4-FFF2-40B4-BE49-F238E27FC236}">
                <a16:creationId xmlns:a16="http://schemas.microsoft.com/office/drawing/2014/main" id="{FF3A970A-0F88-E228-A40F-4D17351C719B}"/>
              </a:ext>
            </a:extLst>
          </p:cNvPr>
          <p:cNvCxnSpPr>
            <a:cxnSpLocks/>
            <a:stCxn id="278" idx="2"/>
          </p:cNvCxnSpPr>
          <p:nvPr/>
        </p:nvCxnSpPr>
        <p:spPr>
          <a:xfrm flipH="1">
            <a:off x="5764529" y="3121729"/>
            <a:ext cx="243452" cy="6445"/>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99755A-6787-E463-77C1-B83B5752845E}"/>
              </a:ext>
            </a:extLst>
          </p:cNvPr>
          <p:cNvCxnSpPr>
            <a:cxnSpLocks/>
          </p:cNvCxnSpPr>
          <p:nvPr/>
        </p:nvCxnSpPr>
        <p:spPr>
          <a:xfrm flipV="1">
            <a:off x="7131045" y="2844982"/>
            <a:ext cx="266790" cy="26546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2" name="Rechte verbindingslijn 301">
            <a:extLst>
              <a:ext uri="{FF2B5EF4-FFF2-40B4-BE49-F238E27FC236}">
                <a16:creationId xmlns:a16="http://schemas.microsoft.com/office/drawing/2014/main" id="{79A82E7E-DA67-9321-82EF-85A8112AA903}"/>
              </a:ext>
            </a:extLst>
          </p:cNvPr>
          <p:cNvCxnSpPr>
            <a:cxnSpLocks/>
          </p:cNvCxnSpPr>
          <p:nvPr/>
        </p:nvCxnSpPr>
        <p:spPr>
          <a:xfrm>
            <a:off x="7133558" y="2129211"/>
            <a:ext cx="266790" cy="265467"/>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419644B0-D0D6-0A36-2D0F-1FD2B2D50AB1}"/>
              </a:ext>
            </a:extLst>
          </p:cNvPr>
          <p:cNvCxnSpPr>
            <a:cxnSpLocks/>
            <a:endCxn id="279" idx="6"/>
          </p:cNvCxnSpPr>
          <p:nvPr/>
        </p:nvCxnSpPr>
        <p:spPr>
          <a:xfrm flipH="1">
            <a:off x="6710201" y="2135941"/>
            <a:ext cx="446992" cy="0"/>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06" name="Rechte verbindingslijn 305">
            <a:extLst>
              <a:ext uri="{FF2B5EF4-FFF2-40B4-BE49-F238E27FC236}">
                <a16:creationId xmlns:a16="http://schemas.microsoft.com/office/drawing/2014/main" id="{EC56ACB9-E97D-52E9-FEC1-FB6051603D30}"/>
              </a:ext>
            </a:extLst>
          </p:cNvPr>
          <p:cNvCxnSpPr>
            <a:cxnSpLocks/>
          </p:cNvCxnSpPr>
          <p:nvPr/>
        </p:nvCxnSpPr>
        <p:spPr>
          <a:xfrm flipV="1">
            <a:off x="7380646" y="2351796"/>
            <a:ext cx="0" cy="538221"/>
          </a:xfrm>
          <a:prstGeom prst="line">
            <a:avLst/>
          </a:prstGeom>
          <a:ln w="8572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322" name="Ovaal 321">
            <a:extLst>
              <a:ext uri="{FF2B5EF4-FFF2-40B4-BE49-F238E27FC236}">
                <a16:creationId xmlns:a16="http://schemas.microsoft.com/office/drawing/2014/main" id="{C0E6D67E-4F0E-E2E9-27FE-64FA9A1DFDC3}"/>
              </a:ext>
            </a:extLst>
          </p:cNvPr>
          <p:cNvSpPr/>
          <p:nvPr/>
        </p:nvSpPr>
        <p:spPr>
          <a:xfrm>
            <a:off x="4717154" y="3039978"/>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sp>
        <p:nvSpPr>
          <p:cNvPr id="323" name="Ovaal 322">
            <a:extLst>
              <a:ext uri="{FF2B5EF4-FFF2-40B4-BE49-F238E27FC236}">
                <a16:creationId xmlns:a16="http://schemas.microsoft.com/office/drawing/2014/main" id="{AEDF9BC5-9F03-C380-5BB7-78A0402EDF09}"/>
              </a:ext>
            </a:extLst>
          </p:cNvPr>
          <p:cNvSpPr/>
          <p:nvPr/>
        </p:nvSpPr>
        <p:spPr>
          <a:xfrm>
            <a:off x="6138945" y="2020796"/>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3</a:t>
            </a:r>
          </a:p>
        </p:txBody>
      </p:sp>
      <p:sp>
        <p:nvSpPr>
          <p:cNvPr id="324" name="Ovaal 323">
            <a:extLst>
              <a:ext uri="{FF2B5EF4-FFF2-40B4-BE49-F238E27FC236}">
                <a16:creationId xmlns:a16="http://schemas.microsoft.com/office/drawing/2014/main" id="{FBEDB9AF-7A99-8EFF-290C-D5BC9FD55161}"/>
              </a:ext>
            </a:extLst>
          </p:cNvPr>
          <p:cNvSpPr/>
          <p:nvPr/>
        </p:nvSpPr>
        <p:spPr>
          <a:xfrm>
            <a:off x="4277659" y="1319407"/>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326" name="Rechte verbindingslijn 325">
            <a:extLst>
              <a:ext uri="{FF2B5EF4-FFF2-40B4-BE49-F238E27FC236}">
                <a16:creationId xmlns:a16="http://schemas.microsoft.com/office/drawing/2014/main" id="{2C685EC8-2CF0-E345-A026-38093C6F9853}"/>
              </a:ext>
            </a:extLst>
          </p:cNvPr>
          <p:cNvCxnSpPr>
            <a:cxnSpLocks/>
            <a:endCxn id="322" idx="6"/>
          </p:cNvCxnSpPr>
          <p:nvPr/>
        </p:nvCxnSpPr>
        <p:spPr>
          <a:xfrm flipH="1">
            <a:off x="4930218" y="3148429"/>
            <a:ext cx="296917" cy="0"/>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7A2B42BA-188D-5DCB-5901-62BF8394994A}"/>
              </a:ext>
            </a:extLst>
          </p:cNvPr>
          <p:cNvCxnSpPr>
            <a:cxnSpLocks/>
          </p:cNvCxnSpPr>
          <p:nvPr/>
        </p:nvCxnSpPr>
        <p:spPr>
          <a:xfrm flipV="1">
            <a:off x="5217340" y="2903081"/>
            <a:ext cx="266790" cy="265467"/>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0" name="Rechte verbindingslijn 329">
            <a:extLst>
              <a:ext uri="{FF2B5EF4-FFF2-40B4-BE49-F238E27FC236}">
                <a16:creationId xmlns:a16="http://schemas.microsoft.com/office/drawing/2014/main" id="{7D6547B7-8773-342F-82B7-0BFC7EB7C810}"/>
              </a:ext>
            </a:extLst>
          </p:cNvPr>
          <p:cNvCxnSpPr>
            <a:cxnSpLocks/>
          </p:cNvCxnSpPr>
          <p:nvPr/>
        </p:nvCxnSpPr>
        <p:spPr>
          <a:xfrm flipH="1" flipV="1">
            <a:off x="5459026" y="1650127"/>
            <a:ext cx="17663" cy="1266943"/>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2" name="Rechte verbindingslijn 331">
            <a:extLst>
              <a:ext uri="{FF2B5EF4-FFF2-40B4-BE49-F238E27FC236}">
                <a16:creationId xmlns:a16="http://schemas.microsoft.com/office/drawing/2014/main" id="{29730343-6E8B-B581-9148-5EA601EE25F4}"/>
              </a:ext>
            </a:extLst>
          </p:cNvPr>
          <p:cNvCxnSpPr>
            <a:cxnSpLocks/>
          </p:cNvCxnSpPr>
          <p:nvPr/>
        </p:nvCxnSpPr>
        <p:spPr>
          <a:xfrm flipH="1" flipV="1">
            <a:off x="5253421" y="1414528"/>
            <a:ext cx="240504" cy="243987"/>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4" name="Rechte verbindingslijn 333">
            <a:extLst>
              <a:ext uri="{FF2B5EF4-FFF2-40B4-BE49-F238E27FC236}">
                <a16:creationId xmlns:a16="http://schemas.microsoft.com/office/drawing/2014/main" id="{C0299A3F-AEC0-335E-4482-0A721F11C538}"/>
              </a:ext>
            </a:extLst>
          </p:cNvPr>
          <p:cNvCxnSpPr>
            <a:cxnSpLocks/>
          </p:cNvCxnSpPr>
          <p:nvPr/>
        </p:nvCxnSpPr>
        <p:spPr>
          <a:xfrm flipH="1" flipV="1">
            <a:off x="5999650" y="1412156"/>
            <a:ext cx="234679" cy="212701"/>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35" name="Rechte verbindingslijn 334">
            <a:extLst>
              <a:ext uri="{FF2B5EF4-FFF2-40B4-BE49-F238E27FC236}">
                <a16:creationId xmlns:a16="http://schemas.microsoft.com/office/drawing/2014/main" id="{1CBCE9BE-9887-0EBB-4E63-789944242AE9}"/>
              </a:ext>
            </a:extLst>
          </p:cNvPr>
          <p:cNvCxnSpPr>
            <a:cxnSpLocks/>
            <a:endCxn id="324" idx="6"/>
          </p:cNvCxnSpPr>
          <p:nvPr/>
        </p:nvCxnSpPr>
        <p:spPr>
          <a:xfrm flipH="1">
            <a:off x="4490723" y="1425262"/>
            <a:ext cx="1525397" cy="2596"/>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0" name="Rechte verbindingslijn 339">
            <a:extLst>
              <a:ext uri="{FF2B5EF4-FFF2-40B4-BE49-F238E27FC236}">
                <a16:creationId xmlns:a16="http://schemas.microsoft.com/office/drawing/2014/main" id="{A1A49B9A-9259-1C37-96A3-9E8DAEC7DEE0}"/>
              </a:ext>
            </a:extLst>
          </p:cNvPr>
          <p:cNvCxnSpPr>
            <a:cxnSpLocks/>
            <a:stCxn id="323" idx="0"/>
          </p:cNvCxnSpPr>
          <p:nvPr/>
        </p:nvCxnSpPr>
        <p:spPr>
          <a:xfrm flipH="1" flipV="1">
            <a:off x="6233610" y="1609533"/>
            <a:ext cx="11867" cy="411263"/>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4" name="Rechte verbindingslijn 343">
            <a:extLst>
              <a:ext uri="{FF2B5EF4-FFF2-40B4-BE49-F238E27FC236}">
                <a16:creationId xmlns:a16="http://schemas.microsoft.com/office/drawing/2014/main" id="{14ED76D5-DB9F-5751-72C3-1E4417AC8E33}"/>
              </a:ext>
            </a:extLst>
          </p:cNvPr>
          <p:cNvCxnSpPr>
            <a:cxnSpLocks/>
          </p:cNvCxnSpPr>
          <p:nvPr/>
        </p:nvCxnSpPr>
        <p:spPr>
          <a:xfrm flipV="1">
            <a:off x="2825520" y="1419194"/>
            <a:ext cx="234679" cy="212701"/>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45" name="Ovaal 344">
            <a:extLst>
              <a:ext uri="{FF2B5EF4-FFF2-40B4-BE49-F238E27FC236}">
                <a16:creationId xmlns:a16="http://schemas.microsoft.com/office/drawing/2014/main" id="{CEEA963D-7B62-4436-E6AB-096A12632351}"/>
              </a:ext>
            </a:extLst>
          </p:cNvPr>
          <p:cNvSpPr/>
          <p:nvPr/>
        </p:nvSpPr>
        <p:spPr>
          <a:xfrm>
            <a:off x="2700021" y="2027691"/>
            <a:ext cx="213064" cy="21690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cxnSp>
        <p:nvCxnSpPr>
          <p:cNvPr id="346" name="Rechte verbindingslijn 345">
            <a:extLst>
              <a:ext uri="{FF2B5EF4-FFF2-40B4-BE49-F238E27FC236}">
                <a16:creationId xmlns:a16="http://schemas.microsoft.com/office/drawing/2014/main" id="{87C9CDF3-3A2B-BC71-5555-ED641A340287}"/>
              </a:ext>
            </a:extLst>
          </p:cNvPr>
          <p:cNvCxnSpPr>
            <a:cxnSpLocks/>
            <a:stCxn id="345" idx="0"/>
          </p:cNvCxnSpPr>
          <p:nvPr/>
        </p:nvCxnSpPr>
        <p:spPr>
          <a:xfrm flipV="1">
            <a:off x="2806553" y="1624857"/>
            <a:ext cx="8432" cy="402834"/>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9" name="Rechte verbindingslijn 348">
            <a:extLst>
              <a:ext uri="{FF2B5EF4-FFF2-40B4-BE49-F238E27FC236}">
                <a16:creationId xmlns:a16="http://schemas.microsoft.com/office/drawing/2014/main" id="{B293695F-ED7C-7AB7-20F8-F8A22359ADA0}"/>
              </a:ext>
            </a:extLst>
          </p:cNvPr>
          <p:cNvCxnSpPr>
            <a:cxnSpLocks/>
            <a:endCxn id="324" idx="2"/>
          </p:cNvCxnSpPr>
          <p:nvPr/>
        </p:nvCxnSpPr>
        <p:spPr>
          <a:xfrm flipV="1">
            <a:off x="3021782" y="1427858"/>
            <a:ext cx="1255877" cy="9108"/>
          </a:xfrm>
          <a:prstGeom prst="line">
            <a:avLst/>
          </a:prstGeom>
          <a:ln w="857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352" name="Afgeronde rechthoek 20">
            <a:extLst>
              <a:ext uri="{FF2B5EF4-FFF2-40B4-BE49-F238E27FC236}">
                <a16:creationId xmlns:a16="http://schemas.microsoft.com/office/drawing/2014/main" id="{FF9147CE-C823-773F-7172-8D284418CD25}"/>
              </a:ext>
            </a:extLst>
          </p:cNvPr>
          <p:cNvSpPr/>
          <p:nvPr/>
        </p:nvSpPr>
        <p:spPr>
          <a:xfrm>
            <a:off x="6139988" y="742277"/>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E.7.1. Financiële strategie en -plannen opstellen, bewaken en rapporteren</a:t>
            </a:r>
          </a:p>
        </p:txBody>
      </p:sp>
      <p:sp>
        <p:nvSpPr>
          <p:cNvPr id="353" name="Afgeronde rechthoek 20">
            <a:extLst>
              <a:ext uri="{FF2B5EF4-FFF2-40B4-BE49-F238E27FC236}">
                <a16:creationId xmlns:a16="http://schemas.microsoft.com/office/drawing/2014/main" id="{B2BD0D67-4C18-89FE-03A1-195057BB8536}"/>
              </a:ext>
            </a:extLst>
          </p:cNvPr>
          <p:cNvSpPr/>
          <p:nvPr/>
        </p:nvSpPr>
        <p:spPr>
          <a:xfrm>
            <a:off x="6651149" y="1278003"/>
            <a:ext cx="828000" cy="3600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550" b="1" i="0" u="none" strike="noStrike" kern="1200" cap="none" spc="0" normalizeH="0" baseline="0" noProof="0">
                <a:ln>
                  <a:noFill/>
                </a:ln>
                <a:solidFill>
                  <a:srgbClr val="000000">
                    <a:lumMod val="50000"/>
                  </a:srgbClr>
                </a:solidFill>
                <a:effectLst/>
                <a:uLnTx/>
                <a:uFillTx/>
                <a:latin typeface="Microsoft JhengHei Light"/>
                <a:ea typeface="+mn-ea"/>
                <a:cs typeface="+mn-cs"/>
              </a:rPr>
              <a:t>E.7.2. Vermogen en liquiditeiten verkrijgen en beheren</a:t>
            </a:r>
          </a:p>
        </p:txBody>
      </p:sp>
      <p:sp>
        <p:nvSpPr>
          <p:cNvPr id="355" name="Ovaal 354">
            <a:extLst>
              <a:ext uri="{FF2B5EF4-FFF2-40B4-BE49-F238E27FC236}">
                <a16:creationId xmlns:a16="http://schemas.microsoft.com/office/drawing/2014/main" id="{A3E1766E-0AEF-6C76-FEA1-FBAB1D49E2CA}"/>
              </a:ext>
            </a:extLst>
          </p:cNvPr>
          <p:cNvSpPr/>
          <p:nvPr/>
        </p:nvSpPr>
        <p:spPr>
          <a:xfrm>
            <a:off x="5965900" y="938695"/>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1</a:t>
            </a:r>
          </a:p>
        </p:txBody>
      </p:sp>
      <p:sp>
        <p:nvSpPr>
          <p:cNvPr id="356" name="Ovaal 355">
            <a:extLst>
              <a:ext uri="{FF2B5EF4-FFF2-40B4-BE49-F238E27FC236}">
                <a16:creationId xmlns:a16="http://schemas.microsoft.com/office/drawing/2014/main" id="{E57B1638-C970-0007-5D46-75D6C3C9BCC5}"/>
              </a:ext>
            </a:extLst>
          </p:cNvPr>
          <p:cNvSpPr/>
          <p:nvPr/>
        </p:nvSpPr>
        <p:spPr>
          <a:xfrm>
            <a:off x="6501688" y="1405548"/>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357" name="Ovaal 356">
            <a:extLst>
              <a:ext uri="{FF2B5EF4-FFF2-40B4-BE49-F238E27FC236}">
                <a16:creationId xmlns:a16="http://schemas.microsoft.com/office/drawing/2014/main" id="{DBF72383-BF77-B1CE-D135-EB9F5F70DB77}"/>
              </a:ext>
            </a:extLst>
          </p:cNvPr>
          <p:cNvSpPr/>
          <p:nvPr/>
        </p:nvSpPr>
        <p:spPr>
          <a:xfrm>
            <a:off x="2301442" y="1778428"/>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2</a:t>
            </a:r>
          </a:p>
        </p:txBody>
      </p:sp>
      <p:sp>
        <p:nvSpPr>
          <p:cNvPr id="358" name="Ovaal 357">
            <a:extLst>
              <a:ext uri="{FF2B5EF4-FFF2-40B4-BE49-F238E27FC236}">
                <a16:creationId xmlns:a16="http://schemas.microsoft.com/office/drawing/2014/main" id="{EF166BB5-2971-9159-8016-2B9A21F2D6EF}"/>
              </a:ext>
            </a:extLst>
          </p:cNvPr>
          <p:cNvSpPr/>
          <p:nvPr/>
        </p:nvSpPr>
        <p:spPr>
          <a:xfrm>
            <a:off x="6497137" y="1816508"/>
            <a:ext cx="213064" cy="2169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nl-NL" sz="900" b="0" i="0" u="none" strike="noStrike" kern="1200" cap="none" spc="0" normalizeH="0" baseline="0" noProof="0">
                <a:ln>
                  <a:noFill/>
                </a:ln>
                <a:solidFill>
                  <a:schemeClr val="bg1"/>
                </a:solidFill>
                <a:effectLst/>
                <a:uLnTx/>
                <a:uFillTx/>
                <a:latin typeface="Arial"/>
                <a:ea typeface="+mn-ea"/>
                <a:cs typeface="+mn-cs"/>
              </a:rPr>
              <a:t>3</a:t>
            </a:r>
          </a:p>
        </p:txBody>
      </p:sp>
      <p:cxnSp>
        <p:nvCxnSpPr>
          <p:cNvPr id="359" name="Rechte verbindingslijn 358">
            <a:extLst>
              <a:ext uri="{FF2B5EF4-FFF2-40B4-BE49-F238E27FC236}">
                <a16:creationId xmlns:a16="http://schemas.microsoft.com/office/drawing/2014/main" id="{8B35D578-A06C-73D4-E3E6-F68FDE24CFDA}"/>
              </a:ext>
            </a:extLst>
          </p:cNvPr>
          <p:cNvCxnSpPr>
            <a:cxnSpLocks/>
          </p:cNvCxnSpPr>
          <p:nvPr/>
        </p:nvCxnSpPr>
        <p:spPr>
          <a:xfrm flipV="1">
            <a:off x="2410798" y="1034913"/>
            <a:ext cx="570308" cy="490631"/>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1" name="Rechte verbindingslijn 360">
            <a:extLst>
              <a:ext uri="{FF2B5EF4-FFF2-40B4-BE49-F238E27FC236}">
                <a16:creationId xmlns:a16="http://schemas.microsoft.com/office/drawing/2014/main" id="{FD085686-C040-1A33-30D2-F7FA283AF66C}"/>
              </a:ext>
            </a:extLst>
          </p:cNvPr>
          <p:cNvCxnSpPr>
            <a:cxnSpLocks/>
            <a:stCxn id="355" idx="2"/>
          </p:cNvCxnSpPr>
          <p:nvPr/>
        </p:nvCxnSpPr>
        <p:spPr>
          <a:xfrm flipH="1" flipV="1">
            <a:off x="2940549" y="1034913"/>
            <a:ext cx="3025351" cy="12233"/>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9" name="Rechte verbindingslijn 368">
            <a:extLst>
              <a:ext uri="{FF2B5EF4-FFF2-40B4-BE49-F238E27FC236}">
                <a16:creationId xmlns:a16="http://schemas.microsoft.com/office/drawing/2014/main" id="{C2C70EEC-33AE-49C7-EEA1-788CD88B0850}"/>
              </a:ext>
            </a:extLst>
          </p:cNvPr>
          <p:cNvCxnSpPr>
            <a:cxnSpLocks/>
            <a:stCxn id="355" idx="5"/>
            <a:endCxn id="356" idx="1"/>
          </p:cNvCxnSpPr>
          <p:nvPr/>
        </p:nvCxnSpPr>
        <p:spPr>
          <a:xfrm>
            <a:off x="6147761" y="1123832"/>
            <a:ext cx="385130" cy="313481"/>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3" name="Rechte verbindingslijn 372">
            <a:extLst>
              <a:ext uri="{FF2B5EF4-FFF2-40B4-BE49-F238E27FC236}">
                <a16:creationId xmlns:a16="http://schemas.microsoft.com/office/drawing/2014/main" id="{4E6B0385-977E-0966-C33A-D9B4E5DA8496}"/>
              </a:ext>
            </a:extLst>
          </p:cNvPr>
          <p:cNvCxnSpPr>
            <a:cxnSpLocks/>
            <a:stCxn id="358" idx="0"/>
            <a:endCxn id="356" idx="4"/>
          </p:cNvCxnSpPr>
          <p:nvPr/>
        </p:nvCxnSpPr>
        <p:spPr>
          <a:xfrm flipV="1">
            <a:off x="6603669" y="1622450"/>
            <a:ext cx="4551" cy="194058"/>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6" name="Rechte verbindingslijn 375">
            <a:extLst>
              <a:ext uri="{FF2B5EF4-FFF2-40B4-BE49-F238E27FC236}">
                <a16:creationId xmlns:a16="http://schemas.microsoft.com/office/drawing/2014/main" id="{C9B5AC99-D1DF-FCF0-EF62-9CBFF0AF689D}"/>
              </a:ext>
            </a:extLst>
          </p:cNvPr>
          <p:cNvCxnSpPr>
            <a:cxnSpLocks/>
            <a:stCxn id="357" idx="0"/>
          </p:cNvCxnSpPr>
          <p:nvPr/>
        </p:nvCxnSpPr>
        <p:spPr>
          <a:xfrm flipV="1">
            <a:off x="2407974" y="1521054"/>
            <a:ext cx="0" cy="257374"/>
          </a:xfrm>
          <a:prstGeom prst="line">
            <a:avLst/>
          </a:prstGeom>
          <a:ln w="857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82" name="Groep 381">
            <a:extLst>
              <a:ext uri="{FF2B5EF4-FFF2-40B4-BE49-F238E27FC236}">
                <a16:creationId xmlns:a16="http://schemas.microsoft.com/office/drawing/2014/main" id="{5623E605-20F2-0610-A2F9-4F600B442A9F}"/>
              </a:ext>
            </a:extLst>
          </p:cNvPr>
          <p:cNvGrpSpPr/>
          <p:nvPr/>
        </p:nvGrpSpPr>
        <p:grpSpPr>
          <a:xfrm>
            <a:off x="3922404" y="4096322"/>
            <a:ext cx="2695947" cy="965598"/>
            <a:chOff x="6584950" y="5080079"/>
            <a:chExt cx="3594596" cy="1287464"/>
          </a:xfrm>
        </p:grpSpPr>
        <p:sp>
          <p:nvSpPr>
            <p:cNvPr id="383" name="Rechthoek 382">
              <a:extLst>
                <a:ext uri="{FF2B5EF4-FFF2-40B4-BE49-F238E27FC236}">
                  <a16:creationId xmlns:a16="http://schemas.microsoft.com/office/drawing/2014/main" id="{AC09CF7E-2D7B-681A-1441-D65C15E87234}"/>
                </a:ext>
              </a:extLst>
            </p:cNvPr>
            <p:cNvSpPr/>
            <p:nvPr/>
          </p:nvSpPr>
          <p:spPr>
            <a:xfrm>
              <a:off x="6584950" y="5080079"/>
              <a:ext cx="3594596" cy="1210954"/>
            </a:xfrm>
            <a:prstGeom prst="rect">
              <a:avLst/>
            </a:prstGeom>
            <a:solidFill>
              <a:schemeClr val="bg1">
                <a:lumMod val="85000"/>
              </a:schemeClr>
            </a:solidFill>
            <a:ln>
              <a:solidFill>
                <a:schemeClr val="bg2">
                  <a:lumMod val="20000"/>
                  <a:lumOff val="80000"/>
                </a:schemeClr>
              </a:solid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nl-NL">
                <a:solidFill>
                  <a:srgbClr val="FFFFFF"/>
                </a:solidFill>
                <a:latin typeface="Arial"/>
              </a:endParaRPr>
            </a:p>
          </p:txBody>
        </p:sp>
        <p:sp>
          <p:nvSpPr>
            <p:cNvPr id="384" name="Afgeronde rechthoek 33">
              <a:extLst>
                <a:ext uri="{FF2B5EF4-FFF2-40B4-BE49-F238E27FC236}">
                  <a16:creationId xmlns:a16="http://schemas.microsoft.com/office/drawing/2014/main" id="{443D38C4-4C4F-93F8-08D4-802EDC2C36BD}"/>
                </a:ext>
              </a:extLst>
            </p:cNvPr>
            <p:cNvSpPr/>
            <p:nvPr/>
          </p:nvSpPr>
          <p:spPr>
            <a:xfrm>
              <a:off x="6638971" y="5294728"/>
              <a:ext cx="144000" cy="72000"/>
            </a:xfrm>
            <a:prstGeom prst="roundRect">
              <a:avLst/>
            </a:prstGeom>
            <a:solidFill>
              <a:schemeClr val="accent6">
                <a:lumMod val="60000"/>
                <a:lumOff val="40000"/>
              </a:schemeClr>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85" name="Afgeronde rechthoek 34">
              <a:extLst>
                <a:ext uri="{FF2B5EF4-FFF2-40B4-BE49-F238E27FC236}">
                  <a16:creationId xmlns:a16="http://schemas.microsoft.com/office/drawing/2014/main" id="{75EF35CA-AC77-F855-3C6A-B97A6AF6A1DE}"/>
                </a:ext>
              </a:extLst>
            </p:cNvPr>
            <p:cNvSpPr/>
            <p:nvPr/>
          </p:nvSpPr>
          <p:spPr>
            <a:xfrm>
              <a:off x="6638971" y="5567976"/>
              <a:ext cx="144000" cy="72000"/>
            </a:xfrm>
            <a:prstGeom prst="roundRect">
              <a:avLst/>
            </a:prstGeom>
            <a:solidFill>
              <a:schemeClr val="accent6">
                <a:lumMod val="50000"/>
              </a:schemeClr>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86" name="Afgeronde rechthoek 35">
              <a:extLst>
                <a:ext uri="{FF2B5EF4-FFF2-40B4-BE49-F238E27FC236}">
                  <a16:creationId xmlns:a16="http://schemas.microsoft.com/office/drawing/2014/main" id="{E3147FC5-1F39-7502-AF82-8F0867DFE7DD}"/>
                </a:ext>
              </a:extLst>
            </p:cNvPr>
            <p:cNvSpPr/>
            <p:nvPr/>
          </p:nvSpPr>
          <p:spPr>
            <a:xfrm>
              <a:off x="6638971" y="5704600"/>
              <a:ext cx="144000" cy="72000"/>
            </a:xfrm>
            <a:prstGeom prst="roundRect">
              <a:avLst/>
            </a:prstGeom>
            <a:solidFill>
              <a:schemeClr val="bg2">
                <a:lumMod val="40000"/>
                <a:lumOff val="60000"/>
              </a:schemeClr>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87" name="Afgeronde rechthoek 36">
              <a:extLst>
                <a:ext uri="{FF2B5EF4-FFF2-40B4-BE49-F238E27FC236}">
                  <a16:creationId xmlns:a16="http://schemas.microsoft.com/office/drawing/2014/main" id="{7A3E5276-1441-26C7-CBB9-83E8CE0F693E}"/>
                </a:ext>
              </a:extLst>
            </p:cNvPr>
            <p:cNvSpPr/>
            <p:nvPr/>
          </p:nvSpPr>
          <p:spPr>
            <a:xfrm>
              <a:off x="6638971" y="5431352"/>
              <a:ext cx="144000" cy="72000"/>
            </a:xfrm>
            <a:prstGeom prst="roundRect">
              <a:avLst/>
            </a:prstGeom>
            <a:solidFill>
              <a:schemeClr val="accent6">
                <a:lumMod val="75000"/>
              </a:schemeClr>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88" name="Afgeronde rechthoek 37">
              <a:extLst>
                <a:ext uri="{FF2B5EF4-FFF2-40B4-BE49-F238E27FC236}">
                  <a16:creationId xmlns:a16="http://schemas.microsoft.com/office/drawing/2014/main" id="{26803341-BABA-0576-B850-94F1BD146AB0}"/>
                </a:ext>
              </a:extLst>
            </p:cNvPr>
            <p:cNvSpPr/>
            <p:nvPr/>
          </p:nvSpPr>
          <p:spPr>
            <a:xfrm>
              <a:off x="6638971" y="5841224"/>
              <a:ext cx="144000" cy="72000"/>
            </a:xfrm>
            <a:prstGeom prst="roundRect">
              <a:avLst/>
            </a:prstGeom>
            <a:solidFill>
              <a:schemeClr val="bg1">
                <a:lumMod val="65000"/>
              </a:schemeClr>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89" name="Afgeronde rechthoek 38">
              <a:extLst>
                <a:ext uri="{FF2B5EF4-FFF2-40B4-BE49-F238E27FC236}">
                  <a16:creationId xmlns:a16="http://schemas.microsoft.com/office/drawing/2014/main" id="{6D78ED39-A0B6-1885-4AE3-35E28BB8B699}"/>
                </a:ext>
              </a:extLst>
            </p:cNvPr>
            <p:cNvSpPr/>
            <p:nvPr/>
          </p:nvSpPr>
          <p:spPr>
            <a:xfrm>
              <a:off x="6638971" y="5977848"/>
              <a:ext cx="144000" cy="72000"/>
            </a:xfrm>
            <a:prstGeom prst="roundRect">
              <a:avLst/>
            </a:prstGeom>
            <a:solidFill>
              <a:schemeClr val="bg2">
                <a:lumMod val="75000"/>
              </a:schemeClr>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90" name="Afgeronde rechthoek 39">
              <a:extLst>
                <a:ext uri="{FF2B5EF4-FFF2-40B4-BE49-F238E27FC236}">
                  <a16:creationId xmlns:a16="http://schemas.microsoft.com/office/drawing/2014/main" id="{9B9EB727-E6D1-C23C-FB95-36515762D9D9}"/>
                </a:ext>
              </a:extLst>
            </p:cNvPr>
            <p:cNvSpPr/>
            <p:nvPr/>
          </p:nvSpPr>
          <p:spPr>
            <a:xfrm>
              <a:off x="6638971" y="6114472"/>
              <a:ext cx="144000" cy="72000"/>
            </a:xfrm>
            <a:prstGeom prst="roundRect">
              <a:avLst/>
            </a:prstGeom>
            <a:solidFill>
              <a:schemeClr val="tx1"/>
            </a:solidFill>
            <a:ln w="12700" cap="flat" cmpd="sng" algn="ctr">
              <a:solidFill>
                <a:schemeClr val="bg1"/>
              </a:solidFill>
              <a:prstDash val="solid"/>
              <a:miter lim="800000"/>
            </a:ln>
            <a:effectLst/>
          </p:spPr>
          <p:txBody>
            <a:bodyPr lIns="0" rIns="0" rtlCol="0" anchor="ctr"/>
            <a:lstStyle/>
            <a:p>
              <a:pPr algn="ctr">
                <a:defRPr/>
              </a:pPr>
              <a:endParaRPr lang="nl-NL" sz="975" kern="0">
                <a:solidFill>
                  <a:prstClr val="white"/>
                </a:solidFill>
                <a:latin typeface="Calibri Light"/>
              </a:endParaRPr>
            </a:p>
          </p:txBody>
        </p:sp>
        <p:sp>
          <p:nvSpPr>
            <p:cNvPr id="392" name="Tijdelijke aanduiding voor verticale tekst 1">
              <a:extLst>
                <a:ext uri="{FF2B5EF4-FFF2-40B4-BE49-F238E27FC236}">
                  <a16:creationId xmlns:a16="http://schemas.microsoft.com/office/drawing/2014/main" id="{9B59C4EB-8702-F8DD-8F08-2D6E684736D2}"/>
                </a:ext>
              </a:extLst>
            </p:cNvPr>
            <p:cNvSpPr txBox="1">
              <a:spLocks/>
            </p:cNvSpPr>
            <p:nvPr/>
          </p:nvSpPr>
          <p:spPr>
            <a:xfrm>
              <a:off x="6850873" y="5120588"/>
              <a:ext cx="3303912" cy="1246955"/>
            </a:xfrm>
            <a:prstGeom prst="rect">
              <a:avLst/>
            </a:prstGeom>
            <a:ln>
              <a:solidFill>
                <a:schemeClr val="bg2">
                  <a:lumMod val="20000"/>
                  <a:lumOff val="80000"/>
                </a:schemeClr>
              </a:solidFill>
            </a:ln>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9354">
                <a:lnSpc>
                  <a:spcPct val="100000"/>
                </a:lnSpc>
                <a:spcBef>
                  <a:spcPts val="0"/>
                </a:spcBef>
                <a:spcAft>
                  <a:spcPts val="0"/>
                </a:spcAft>
                <a:buClr>
                  <a:srgbClr val="4D4D4D"/>
                </a:buClr>
                <a:buNone/>
                <a:defRPr/>
              </a:pPr>
              <a:r>
                <a:rPr lang="nl-NL" sz="675" b="1">
                  <a:solidFill>
                    <a:srgbClr val="4D4D4D"/>
                  </a:solidFill>
                </a:rPr>
                <a:t>Waardestromen</a:t>
              </a:r>
            </a:p>
            <a:p>
              <a:pPr marL="0" indent="0" defTabSz="539354">
                <a:lnSpc>
                  <a:spcPct val="100000"/>
                </a:lnSpc>
                <a:spcBef>
                  <a:spcPts val="0"/>
                </a:spcBef>
                <a:spcAft>
                  <a:spcPts val="0"/>
                </a:spcAft>
                <a:buClr>
                  <a:srgbClr val="4D4D4D"/>
                </a:buClr>
                <a:buNone/>
                <a:defRPr/>
              </a:pPr>
              <a:r>
                <a:rPr lang="nl-NL" sz="675">
                  <a:solidFill>
                    <a:srgbClr val="4D4D4D"/>
                  </a:solidFill>
                </a:rPr>
                <a:t>Bepalen en bewaken strategie en plannen</a:t>
              </a:r>
            </a:p>
            <a:p>
              <a:pPr marL="0" indent="0" defTabSz="539354">
                <a:lnSpc>
                  <a:spcPct val="100000"/>
                </a:lnSpc>
                <a:spcBef>
                  <a:spcPts val="0"/>
                </a:spcBef>
                <a:spcAft>
                  <a:spcPts val="0"/>
                </a:spcAft>
                <a:buClr>
                  <a:srgbClr val="4D4D4D"/>
                </a:buClr>
                <a:buNone/>
                <a:defRPr/>
              </a:pPr>
              <a:r>
                <a:rPr lang="nl-NL" sz="675">
                  <a:solidFill>
                    <a:srgbClr val="4D4D4D"/>
                  </a:solidFill>
                </a:rPr>
                <a:t>Veranderen bedrijfsinrichting </a:t>
              </a:r>
            </a:p>
            <a:p>
              <a:pPr marL="0" indent="0" defTabSz="539354">
                <a:lnSpc>
                  <a:spcPct val="100000"/>
                </a:lnSpc>
                <a:spcBef>
                  <a:spcPts val="0"/>
                </a:spcBef>
                <a:spcAft>
                  <a:spcPts val="0"/>
                </a:spcAft>
                <a:buClr>
                  <a:srgbClr val="4D4D4D"/>
                </a:buClr>
                <a:buNone/>
                <a:defRPr/>
              </a:pPr>
              <a:r>
                <a:rPr lang="nl-NL" sz="675">
                  <a:solidFill>
                    <a:srgbClr val="4D4D4D"/>
                  </a:solidFill>
                </a:rPr>
                <a:t>Bedrijfscontinuïteit en compliance borgen</a:t>
              </a:r>
            </a:p>
            <a:p>
              <a:pPr marL="0" indent="0" defTabSz="539354">
                <a:lnSpc>
                  <a:spcPct val="100000"/>
                </a:lnSpc>
                <a:spcBef>
                  <a:spcPts val="0"/>
                </a:spcBef>
                <a:spcAft>
                  <a:spcPts val="0"/>
                </a:spcAft>
                <a:buClr>
                  <a:srgbClr val="4D4D4D"/>
                </a:buClr>
                <a:buNone/>
                <a:defRPr/>
              </a:pPr>
              <a:r>
                <a:rPr lang="nl-NL" sz="675">
                  <a:solidFill>
                    <a:srgbClr val="4D4D4D"/>
                  </a:solidFill>
                </a:rPr>
                <a:t>Beschikbaar maken en houden van inzetbare medewerkers</a:t>
              </a:r>
            </a:p>
            <a:p>
              <a:pPr marL="0" indent="0" defTabSz="539354">
                <a:lnSpc>
                  <a:spcPct val="100000"/>
                </a:lnSpc>
                <a:spcBef>
                  <a:spcPts val="0"/>
                </a:spcBef>
                <a:spcAft>
                  <a:spcPts val="0"/>
                </a:spcAft>
                <a:buClr>
                  <a:srgbClr val="4D4D4D"/>
                </a:buClr>
                <a:buNone/>
                <a:defRPr/>
              </a:pPr>
              <a:r>
                <a:rPr lang="nl-NL" sz="675">
                  <a:solidFill>
                    <a:srgbClr val="4D4D4D"/>
                  </a:solidFill>
                </a:rPr>
                <a:t>Realiseren van informatievoorziening</a:t>
              </a:r>
            </a:p>
            <a:p>
              <a:pPr marL="0" indent="0" defTabSz="539354">
                <a:lnSpc>
                  <a:spcPct val="100000"/>
                </a:lnSpc>
                <a:spcBef>
                  <a:spcPts val="0"/>
                </a:spcBef>
                <a:spcAft>
                  <a:spcPts val="0"/>
                </a:spcAft>
                <a:buClr>
                  <a:srgbClr val="4D4D4D"/>
                </a:buClr>
                <a:buNone/>
                <a:defRPr/>
              </a:pPr>
              <a:r>
                <a:rPr lang="nl-NL" sz="675">
                  <a:solidFill>
                    <a:srgbClr val="4D4D4D"/>
                  </a:solidFill>
                </a:rPr>
                <a:t>Beschikbaar maken en stellen goederen en diensten</a:t>
              </a:r>
            </a:p>
            <a:p>
              <a:pPr marL="0" indent="0" defTabSz="539354">
                <a:lnSpc>
                  <a:spcPct val="100000"/>
                </a:lnSpc>
                <a:spcBef>
                  <a:spcPts val="0"/>
                </a:spcBef>
                <a:spcAft>
                  <a:spcPts val="0"/>
                </a:spcAft>
                <a:buClr>
                  <a:srgbClr val="4D4D4D"/>
                </a:buClr>
                <a:buNone/>
                <a:defRPr/>
              </a:pPr>
              <a:r>
                <a:rPr lang="nl-NL" sz="675">
                  <a:solidFill>
                    <a:srgbClr val="4D4D4D"/>
                  </a:solidFill>
                </a:rPr>
                <a:t>Beschikbaar maken en stellen financiële assets en informatie</a:t>
              </a:r>
            </a:p>
          </p:txBody>
        </p:sp>
      </p:grpSp>
    </p:spTree>
    <p:extLst>
      <p:ext uri="{BB962C8B-B14F-4D97-AF65-F5344CB8AC3E}">
        <p14:creationId xmlns:p14="http://schemas.microsoft.com/office/powerpoint/2010/main" val="29101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20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Klant">
            <a:extLst>
              <a:ext uri="{FF2B5EF4-FFF2-40B4-BE49-F238E27FC236}">
                <a16:creationId xmlns:a16="http://schemas.microsoft.com/office/drawing/2014/main" id="{5105CC38-3865-48AB-AE9A-DB10B1B66F99}"/>
              </a:ext>
            </a:extLst>
          </p:cNvPr>
          <p:cNvSpPr/>
          <p:nvPr/>
        </p:nvSpPr>
        <p:spPr>
          <a:xfrm>
            <a:off x="522000" y="1087439"/>
            <a:ext cx="1665000" cy="719312"/>
          </a:xfrm>
          <a:prstGeom prst="rect">
            <a:avLst/>
          </a:prstGeom>
          <a:solidFill>
            <a:srgbClr val="7DB43C">
              <a:lumMod val="20000"/>
              <a:lumOff val="80000"/>
            </a:srgbClr>
          </a:solidFill>
          <a:ln w="3175" cap="flat" cmpd="sng" algn="ctr">
            <a:solidFill>
              <a:srgbClr val="5E872D"/>
            </a:solidFill>
            <a:prstDash val="soli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a:ln>
                  <a:noFill/>
                </a:ln>
                <a:effectLst/>
                <a:uLnTx/>
                <a:uFillTx/>
                <a:latin typeface="Microsoft JhengHei Light"/>
                <a:ea typeface="+mn-ea"/>
                <a:cs typeface="+mn-cs"/>
              </a:rPr>
              <a:t>Klant</a:t>
            </a:r>
          </a:p>
        </p:txBody>
      </p:sp>
      <p:sp>
        <p:nvSpPr>
          <p:cNvPr id="92" name="Titel 1">
            <a:extLst>
              <a:ext uri="{FF2B5EF4-FFF2-40B4-BE49-F238E27FC236}">
                <a16:creationId xmlns:a16="http://schemas.microsoft.com/office/drawing/2014/main" id="{7BD2D990-713F-47EC-9317-58FA09C75FEC}"/>
              </a:ext>
            </a:extLst>
          </p:cNvPr>
          <p:cNvSpPr txBox="1">
            <a:spLocks/>
          </p:cNvSpPr>
          <p:nvPr/>
        </p:nvSpPr>
        <p:spPr>
          <a:xfrm>
            <a:off x="535676" y="155369"/>
            <a:ext cx="882852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685814" rtl="0" eaLnBrk="1" fontAlgn="auto" latinLnBrk="0" hangingPunct="1">
              <a:lnSpc>
                <a:spcPts val="2100"/>
              </a:lnSpc>
              <a:spcBef>
                <a:spcPct val="0"/>
              </a:spcBef>
              <a:spcAft>
                <a:spcPts val="0"/>
              </a:spcAft>
              <a:buClrTx/>
              <a:buSzTx/>
              <a:buFontTx/>
              <a:buNone/>
              <a:tabLst/>
              <a:defRPr/>
            </a:pPr>
            <a:r>
              <a:rPr lang="en-GB" sz="2100">
                <a:solidFill>
                  <a:srgbClr val="821E7D"/>
                </a:solidFill>
                <a:latin typeface="Microsoft JhengHei Light"/>
              </a:rPr>
              <a:t>Bedrijfsobjecten</a:t>
            </a:r>
            <a:endParaRPr kumimoji="0" lang="en-GB" sz="2100" b="0" i="0" u="none" strike="noStrike" kern="1200" cap="none" spc="0" normalizeH="0" baseline="0">
              <a:ln>
                <a:noFill/>
              </a:ln>
              <a:solidFill>
                <a:srgbClr val="821E7D"/>
              </a:solidFill>
              <a:effectLst/>
              <a:uLnTx/>
              <a:uFillTx/>
              <a:latin typeface="Microsoft JhengHei Light"/>
              <a:ea typeface="+mj-ea"/>
              <a:cs typeface="Arial" pitchFamily="34" charset="0"/>
            </a:endParaRPr>
          </a:p>
        </p:txBody>
      </p:sp>
      <p:sp>
        <p:nvSpPr>
          <p:cNvPr id="93" name="Tijdelijke aanduiding voor tekst 2">
            <a:extLst>
              <a:ext uri="{FF2B5EF4-FFF2-40B4-BE49-F238E27FC236}">
                <a16:creationId xmlns:a16="http://schemas.microsoft.com/office/drawing/2014/main" id="{035ABF92-FE22-4964-80DD-E1A6051A59B0}"/>
              </a:ext>
            </a:extLst>
          </p:cNvPr>
          <p:cNvSpPr txBox="1">
            <a:spLocks/>
          </p:cNvSpPr>
          <p:nvPr/>
        </p:nvSpPr>
        <p:spPr>
          <a:xfrm>
            <a:off x="538490" y="363832"/>
            <a:ext cx="7093510"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lang="en-GB" sz="1500">
                <a:solidFill>
                  <a:srgbClr val="48AED0"/>
                </a:solidFill>
                <a:latin typeface="Microsoft JhengHei Light" panose="020B0304030504040204" pitchFamily="34" charset="-120"/>
                <a:ea typeface="Microsoft JhengHei Light" panose="020B0304030504040204" pitchFamily="34" charset="-120"/>
                <a:cs typeface="Calibri Light"/>
              </a:rPr>
              <a:t>Niveau 1</a:t>
            </a:r>
            <a:endParaRPr kumimoji="0" lang="en-GB" sz="1500" b="0" i="0" u="none" strike="noStrike" kern="1200" cap="none" spc="0" normalizeH="0" baseline="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sp>
        <p:nvSpPr>
          <p:cNvPr id="28" name="!!Energienet">
            <a:extLst>
              <a:ext uri="{FF2B5EF4-FFF2-40B4-BE49-F238E27FC236}">
                <a16:creationId xmlns:a16="http://schemas.microsoft.com/office/drawing/2014/main" id="{E991AFA2-9EE0-4B83-8CA8-08E4B0A24A18}"/>
              </a:ext>
            </a:extLst>
          </p:cNvPr>
          <p:cNvSpPr/>
          <p:nvPr/>
        </p:nvSpPr>
        <p:spPr>
          <a:xfrm>
            <a:off x="3222000" y="2437400"/>
            <a:ext cx="1666796" cy="719937"/>
          </a:xfrm>
          <a:prstGeom prst="rect">
            <a:avLst/>
          </a:prstGeom>
          <a:solidFill>
            <a:srgbClr val="FF7C80"/>
          </a:solidFill>
          <a:ln w="3175" cap="flat" cmpd="sng" algn="ctr">
            <a:solidFill>
              <a:srgbClr val="C00000"/>
            </a:solidFill>
            <a:prstDash val="soli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a:ln>
                  <a:noFill/>
                </a:ln>
                <a:effectLst/>
                <a:uLnTx/>
                <a:uFillTx/>
                <a:latin typeface="Microsoft JhengHei Light"/>
                <a:ea typeface="+mn-ea"/>
                <a:cs typeface="+mn-cs"/>
              </a:rPr>
              <a:t>Energienet</a:t>
            </a:r>
          </a:p>
        </p:txBody>
      </p:sp>
      <p:sp>
        <p:nvSpPr>
          <p:cNvPr id="29" name="!!Energietransport">
            <a:extLst>
              <a:ext uri="{FF2B5EF4-FFF2-40B4-BE49-F238E27FC236}">
                <a16:creationId xmlns:a16="http://schemas.microsoft.com/office/drawing/2014/main" id="{8CCBC9E7-40B5-4EA9-94D1-77D8FA9D0839}"/>
              </a:ext>
            </a:extLst>
          </p:cNvPr>
          <p:cNvSpPr/>
          <p:nvPr/>
        </p:nvSpPr>
        <p:spPr>
          <a:xfrm>
            <a:off x="5922000" y="2437400"/>
            <a:ext cx="1664067" cy="719937"/>
          </a:xfrm>
          <a:prstGeom prst="rect">
            <a:avLst/>
          </a:prstGeom>
          <a:solidFill>
            <a:srgbClr val="BFEEFF"/>
          </a:solidFill>
          <a:ln w="3175" cap="flat" cmpd="sng" algn="ctr">
            <a:solidFill>
              <a:srgbClr val="008CBE"/>
            </a:solidFill>
            <a:prstDash val="soli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a:ln>
                  <a:noFill/>
                </a:ln>
                <a:effectLst/>
                <a:uLnTx/>
                <a:uFillTx/>
                <a:latin typeface="Microsoft JhengHei Light"/>
                <a:ea typeface="+mn-ea"/>
                <a:cs typeface="+mn-cs"/>
              </a:rPr>
              <a:t>Energietransport</a:t>
            </a:r>
          </a:p>
        </p:txBody>
      </p:sp>
      <p:sp>
        <p:nvSpPr>
          <p:cNvPr id="30" name="!!Meting">
            <a:extLst>
              <a:ext uri="{FF2B5EF4-FFF2-40B4-BE49-F238E27FC236}">
                <a16:creationId xmlns:a16="http://schemas.microsoft.com/office/drawing/2014/main" id="{D10C1A96-92CB-4412-9259-26F28F2CDC31}"/>
              </a:ext>
            </a:extLst>
          </p:cNvPr>
          <p:cNvSpPr/>
          <p:nvPr/>
        </p:nvSpPr>
        <p:spPr>
          <a:xfrm>
            <a:off x="3222000" y="3876750"/>
            <a:ext cx="4320000" cy="720587"/>
          </a:xfrm>
          <a:prstGeom prst="rect">
            <a:avLst/>
          </a:prstGeom>
          <a:solidFill>
            <a:srgbClr val="EDEBF9"/>
          </a:solidFill>
          <a:ln w="3175" cap="flat" cmpd="sng" algn="ctr">
            <a:solidFill>
              <a:srgbClr val="410F3F"/>
            </a:solidFill>
            <a:prstDash val="soli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a:ln>
                  <a:noFill/>
                </a:ln>
                <a:effectLst/>
                <a:uLnTx/>
                <a:uFillTx/>
                <a:latin typeface="Microsoft JhengHei Light"/>
                <a:ea typeface="+mn-ea"/>
                <a:cs typeface="+mn-cs"/>
              </a:rPr>
              <a:t>Meting</a:t>
            </a:r>
          </a:p>
        </p:txBody>
      </p:sp>
      <p:sp>
        <p:nvSpPr>
          <p:cNvPr id="31" name="!!Werk">
            <a:extLst>
              <a:ext uri="{FF2B5EF4-FFF2-40B4-BE49-F238E27FC236}">
                <a16:creationId xmlns:a16="http://schemas.microsoft.com/office/drawing/2014/main" id="{6A81781A-0D87-489F-8C1E-B875C57694C1}"/>
              </a:ext>
            </a:extLst>
          </p:cNvPr>
          <p:cNvSpPr/>
          <p:nvPr/>
        </p:nvSpPr>
        <p:spPr>
          <a:xfrm>
            <a:off x="522000" y="2437400"/>
            <a:ext cx="1665000" cy="719937"/>
          </a:xfrm>
          <a:prstGeom prst="rect">
            <a:avLst/>
          </a:prstGeom>
          <a:solidFill>
            <a:srgbClr val="FFFFCC"/>
          </a:solidFill>
          <a:ln w="3175" cap="flat" cmpd="sng" algn="ctr">
            <a:solidFill>
              <a:srgbClr val="F2B800"/>
            </a:solidFill>
            <a:prstDash val="soli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a:ln>
                  <a:noFill/>
                </a:ln>
                <a:effectLst/>
                <a:uLnTx/>
                <a:uFillTx/>
                <a:latin typeface="Microsoft JhengHei Light"/>
                <a:ea typeface="+mn-ea"/>
                <a:cs typeface="+mn-cs"/>
              </a:rPr>
              <a:t>Werk</a:t>
            </a:r>
          </a:p>
        </p:txBody>
      </p:sp>
      <p:sp>
        <p:nvSpPr>
          <p:cNvPr id="33" name="!!Energiemarkt">
            <a:extLst>
              <a:ext uri="{FF2B5EF4-FFF2-40B4-BE49-F238E27FC236}">
                <a16:creationId xmlns:a16="http://schemas.microsoft.com/office/drawing/2014/main" id="{15C6166A-00FA-4E83-B27C-FD960CFB8E38}"/>
              </a:ext>
            </a:extLst>
          </p:cNvPr>
          <p:cNvSpPr/>
          <p:nvPr/>
        </p:nvSpPr>
        <p:spPr>
          <a:xfrm>
            <a:off x="3177000" y="1088026"/>
            <a:ext cx="4410000" cy="719312"/>
          </a:xfrm>
          <a:prstGeom prst="rect">
            <a:avLst/>
          </a:prstGeom>
          <a:solidFill>
            <a:srgbClr val="FFCC99"/>
          </a:solidFill>
          <a:ln w="3175" cap="flat" cmpd="sng" algn="ctr">
            <a:solidFill>
              <a:srgbClr val="996633"/>
            </a:solidFill>
            <a:prstDash val="soli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a:ln>
                  <a:noFill/>
                </a:ln>
                <a:effectLst/>
                <a:uLnTx/>
                <a:uFillTx/>
                <a:latin typeface="Microsoft JhengHei Light"/>
                <a:ea typeface="+mn-ea"/>
                <a:cs typeface="+mn-cs"/>
              </a:rPr>
              <a:t>Energiemarkt</a:t>
            </a:r>
          </a:p>
        </p:txBody>
      </p:sp>
      <p:cxnSp>
        <p:nvCxnSpPr>
          <p:cNvPr id="3" name="Rechte verbindingslijn 2">
            <a:extLst>
              <a:ext uri="{FF2B5EF4-FFF2-40B4-BE49-F238E27FC236}">
                <a16:creationId xmlns:a16="http://schemas.microsoft.com/office/drawing/2014/main" id="{FAE50FBB-EDC7-4A79-97DD-174516E950DB}"/>
              </a:ext>
            </a:extLst>
          </p:cNvPr>
          <p:cNvCxnSpPr>
            <a:cxnSpLocks/>
            <a:stCxn id="33" idx="1"/>
            <a:endCxn id="44" idx="3"/>
          </p:cNvCxnSpPr>
          <p:nvPr/>
        </p:nvCxnSpPr>
        <p:spPr>
          <a:xfrm flipH="1" flipV="1">
            <a:off x="2187000" y="1447095"/>
            <a:ext cx="990000" cy="587"/>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5" name="Rechte verbindingslijn 4">
            <a:extLst>
              <a:ext uri="{FF2B5EF4-FFF2-40B4-BE49-F238E27FC236}">
                <a16:creationId xmlns:a16="http://schemas.microsoft.com/office/drawing/2014/main" id="{CB6774CB-96AA-48D7-A2B9-EA74398A5C34}"/>
              </a:ext>
            </a:extLst>
          </p:cNvPr>
          <p:cNvCxnSpPr>
            <a:cxnSpLocks/>
            <a:stCxn id="28" idx="0"/>
          </p:cNvCxnSpPr>
          <p:nvPr/>
        </p:nvCxnSpPr>
        <p:spPr>
          <a:xfrm flipV="1">
            <a:off x="4055398" y="1806750"/>
            <a:ext cx="0" cy="63065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561A0BD9-726B-4B4E-B697-EDE97D6AF7BC}"/>
              </a:ext>
            </a:extLst>
          </p:cNvPr>
          <p:cNvCxnSpPr>
            <a:cxnSpLocks/>
            <a:stCxn id="29" idx="0"/>
          </p:cNvCxnSpPr>
          <p:nvPr/>
        </p:nvCxnSpPr>
        <p:spPr>
          <a:xfrm flipV="1">
            <a:off x="6754034" y="1806750"/>
            <a:ext cx="0" cy="63065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BD6D67B5-90BF-4506-8530-8DC9EBE486DE}"/>
              </a:ext>
            </a:extLst>
          </p:cNvPr>
          <p:cNvCxnSpPr>
            <a:cxnSpLocks/>
            <a:stCxn id="28" idx="2"/>
          </p:cNvCxnSpPr>
          <p:nvPr/>
        </p:nvCxnSpPr>
        <p:spPr>
          <a:xfrm>
            <a:off x="4055398" y="3157337"/>
            <a:ext cx="0" cy="719413"/>
          </a:xfrm>
          <a:prstGeom prst="line">
            <a:avLst/>
          </a:prstGeom>
          <a:ln w="3175">
            <a:solidFill>
              <a:srgbClr val="410F3F"/>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D8F00798-3F49-4173-B1E9-28A0DEC881B7}"/>
              </a:ext>
            </a:extLst>
          </p:cNvPr>
          <p:cNvCxnSpPr>
            <a:cxnSpLocks/>
            <a:stCxn id="29" idx="2"/>
          </p:cNvCxnSpPr>
          <p:nvPr/>
        </p:nvCxnSpPr>
        <p:spPr>
          <a:xfrm>
            <a:off x="6754034" y="3157337"/>
            <a:ext cx="0" cy="719413"/>
          </a:xfrm>
          <a:prstGeom prst="line">
            <a:avLst/>
          </a:prstGeom>
          <a:ln w="3175">
            <a:solidFill>
              <a:srgbClr val="410F3F"/>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B0C8AF3A-12CA-4488-8439-E096E38CD9B2}"/>
              </a:ext>
            </a:extLst>
          </p:cNvPr>
          <p:cNvCxnSpPr>
            <a:cxnSpLocks/>
            <a:stCxn id="29" idx="1"/>
            <a:endCxn id="28" idx="3"/>
          </p:cNvCxnSpPr>
          <p:nvPr/>
        </p:nvCxnSpPr>
        <p:spPr>
          <a:xfrm flipH="1">
            <a:off x="4888796" y="2797369"/>
            <a:ext cx="1033204"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9DCD54B9-7A0B-4ED9-81EF-E6BC44494835}"/>
              </a:ext>
            </a:extLst>
          </p:cNvPr>
          <p:cNvCxnSpPr>
            <a:cxnSpLocks/>
            <a:stCxn id="31" idx="3"/>
            <a:endCxn id="28" idx="1"/>
          </p:cNvCxnSpPr>
          <p:nvPr/>
        </p:nvCxnSpPr>
        <p:spPr>
          <a:xfrm>
            <a:off x="2187000" y="2797369"/>
            <a:ext cx="1035000" cy="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7" name="Tekstvak 46">
            <a:extLst>
              <a:ext uri="{FF2B5EF4-FFF2-40B4-BE49-F238E27FC236}">
                <a16:creationId xmlns:a16="http://schemas.microsoft.com/office/drawing/2014/main" id="{E27280F8-073A-49E8-A00D-63391E2D2170}"/>
              </a:ext>
            </a:extLst>
          </p:cNvPr>
          <p:cNvSpPr txBox="1"/>
          <p:nvPr/>
        </p:nvSpPr>
        <p:spPr>
          <a:xfrm>
            <a:off x="2322000" y="2751750"/>
            <a:ext cx="129844" cy="92333"/>
          </a:xfrm>
          <a:prstGeom prst="rect">
            <a:avLst/>
          </a:prstGeom>
          <a:solidFill>
            <a:schemeClr val="bg1"/>
          </a:solidFill>
        </p:spPr>
        <p:txBody>
          <a:bodyPr wrap="none" lIns="0" tIns="0" rIns="0" b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aan</a:t>
            </a:r>
          </a:p>
        </p:txBody>
      </p:sp>
      <p:sp>
        <p:nvSpPr>
          <p:cNvPr id="49" name="Tekstvak 48">
            <a:extLst>
              <a:ext uri="{FF2B5EF4-FFF2-40B4-BE49-F238E27FC236}">
                <a16:creationId xmlns:a16="http://schemas.microsoft.com/office/drawing/2014/main" id="{709D22FA-E6AB-4B85-AA47-71345AEF393F}"/>
              </a:ext>
            </a:extLst>
          </p:cNvPr>
          <p:cNvSpPr txBox="1"/>
          <p:nvPr/>
        </p:nvSpPr>
        <p:spPr>
          <a:xfrm>
            <a:off x="5697000" y="2751750"/>
            <a:ext cx="99386" cy="92333"/>
          </a:xfrm>
          <a:prstGeom prst="rect">
            <a:avLst/>
          </a:prstGeom>
          <a:solidFill>
            <a:schemeClr val="bg1"/>
          </a:solidFill>
        </p:spPr>
        <p:txBody>
          <a:bodyPr wrap="none" lIns="0" tIns="0" rIns="0" bIns="0" rtlCol="0" anchor="b">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via</a:t>
            </a:r>
          </a:p>
        </p:txBody>
      </p:sp>
      <p:sp>
        <p:nvSpPr>
          <p:cNvPr id="51" name="Tekstvak 50">
            <a:extLst>
              <a:ext uri="{FF2B5EF4-FFF2-40B4-BE49-F238E27FC236}">
                <a16:creationId xmlns:a16="http://schemas.microsoft.com/office/drawing/2014/main" id="{27D76F86-3902-4C75-B119-8AEFE7A0A19E}"/>
              </a:ext>
            </a:extLst>
          </p:cNvPr>
          <p:cNvSpPr txBox="1"/>
          <p:nvPr/>
        </p:nvSpPr>
        <p:spPr>
          <a:xfrm>
            <a:off x="5922000" y="2256750"/>
            <a:ext cx="1665000" cy="92333"/>
          </a:xfrm>
          <a:prstGeom prst="rect">
            <a:avLst/>
          </a:prstGeom>
          <a:solidFill>
            <a:schemeClr val="bg1"/>
          </a:solidFill>
        </p:spPr>
        <p:txBody>
          <a:bodyPr wrap="square" lIns="0" tIns="0" rIns="0" bIns="0" rtlCol="0" anchor="b">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realisatie van transportdienst aangeboden op</a:t>
            </a:r>
          </a:p>
        </p:txBody>
      </p:sp>
      <p:sp>
        <p:nvSpPr>
          <p:cNvPr id="53" name="Tekstvak 52">
            <a:extLst>
              <a:ext uri="{FF2B5EF4-FFF2-40B4-BE49-F238E27FC236}">
                <a16:creationId xmlns:a16="http://schemas.microsoft.com/office/drawing/2014/main" id="{24C727DD-8263-4F3D-97EC-979262C0371C}"/>
              </a:ext>
            </a:extLst>
          </p:cNvPr>
          <p:cNvSpPr txBox="1"/>
          <p:nvPr/>
        </p:nvSpPr>
        <p:spPr>
          <a:xfrm>
            <a:off x="3222000" y="2254419"/>
            <a:ext cx="1665000" cy="92332"/>
          </a:xfrm>
          <a:prstGeom prst="rect">
            <a:avLst/>
          </a:prstGeom>
          <a:solidFill>
            <a:schemeClr val="bg1"/>
          </a:solidFill>
        </p:spPr>
        <p:txBody>
          <a:bodyPr wrap="square" lIns="0" tIns="0" rIns="0" bIns="0" rtlCol="0" anchor="b">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realisatie van aansluitdienst aangeboden op</a:t>
            </a:r>
          </a:p>
        </p:txBody>
      </p:sp>
      <p:sp>
        <p:nvSpPr>
          <p:cNvPr id="55" name="Tekstvak 54">
            <a:extLst>
              <a:ext uri="{FF2B5EF4-FFF2-40B4-BE49-F238E27FC236}">
                <a16:creationId xmlns:a16="http://schemas.microsoft.com/office/drawing/2014/main" id="{EFAA33D4-6765-46FF-8665-50FCA6E22B75}"/>
              </a:ext>
            </a:extLst>
          </p:cNvPr>
          <p:cNvSpPr txBox="1"/>
          <p:nvPr/>
        </p:nvSpPr>
        <p:spPr>
          <a:xfrm>
            <a:off x="2322000" y="1401750"/>
            <a:ext cx="327013" cy="92333"/>
          </a:xfrm>
          <a:prstGeom prst="rect">
            <a:avLst/>
          </a:prstGeom>
          <a:solidFill>
            <a:schemeClr val="bg1"/>
          </a:solidFill>
        </p:spPr>
        <p:txBody>
          <a:bodyPr wrap="none" lIns="0" tIns="0" rIns="0" b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vrager op</a:t>
            </a:r>
          </a:p>
        </p:txBody>
      </p:sp>
      <p:sp>
        <p:nvSpPr>
          <p:cNvPr id="57" name="Tekstvak 56">
            <a:extLst>
              <a:ext uri="{FF2B5EF4-FFF2-40B4-BE49-F238E27FC236}">
                <a16:creationId xmlns:a16="http://schemas.microsoft.com/office/drawing/2014/main" id="{EF250BD8-4843-4927-A759-C9CF57ADDD26}"/>
              </a:ext>
            </a:extLst>
          </p:cNvPr>
          <p:cNvSpPr txBox="1"/>
          <p:nvPr/>
        </p:nvSpPr>
        <p:spPr>
          <a:xfrm>
            <a:off x="3222000" y="3694419"/>
            <a:ext cx="1665000" cy="92331"/>
          </a:xfrm>
          <a:prstGeom prst="rect">
            <a:avLst/>
          </a:prstGeom>
          <a:solidFill>
            <a:schemeClr val="bg1"/>
          </a:solidFill>
        </p:spPr>
        <p:txBody>
          <a:bodyPr wrap="square" lIns="0" tIns="0" rIns="0" bIns="0" rtlCol="0" anchor="b">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van</a:t>
            </a:r>
          </a:p>
        </p:txBody>
      </p:sp>
      <p:sp>
        <p:nvSpPr>
          <p:cNvPr id="40" name="Tekstvak 39">
            <a:extLst>
              <a:ext uri="{FF2B5EF4-FFF2-40B4-BE49-F238E27FC236}">
                <a16:creationId xmlns:a16="http://schemas.microsoft.com/office/drawing/2014/main" id="{9C984B9C-8BA3-4235-8FA9-B058003020DE}"/>
              </a:ext>
            </a:extLst>
          </p:cNvPr>
          <p:cNvSpPr txBox="1"/>
          <p:nvPr/>
        </p:nvSpPr>
        <p:spPr>
          <a:xfrm>
            <a:off x="5922000" y="3651750"/>
            <a:ext cx="1665000" cy="92333"/>
          </a:xfrm>
          <a:prstGeom prst="rect">
            <a:avLst/>
          </a:prstGeom>
          <a:solidFill>
            <a:schemeClr val="bg1"/>
          </a:solidFill>
        </p:spPr>
        <p:txBody>
          <a:bodyPr wrap="square" lIns="0" tIns="0" rIns="0" bIns="0" rtlCol="0" anchor="b">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a:ln>
                  <a:noFill/>
                </a:ln>
                <a:effectLst/>
                <a:uLnTx/>
                <a:uFillTx/>
                <a:latin typeface="Arial"/>
                <a:ea typeface="+mn-ea"/>
                <a:cs typeface="+mn-cs"/>
              </a:rPr>
              <a:t>van</a:t>
            </a:r>
          </a:p>
        </p:txBody>
      </p:sp>
    </p:spTree>
    <p:extLst>
      <p:ext uri="{BB962C8B-B14F-4D97-AF65-F5344CB8AC3E}">
        <p14:creationId xmlns:p14="http://schemas.microsoft.com/office/powerpoint/2010/main" val="1360801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Klant">
            <a:extLst>
              <a:ext uri="{FF2B5EF4-FFF2-40B4-BE49-F238E27FC236}">
                <a16:creationId xmlns:a16="http://schemas.microsoft.com/office/drawing/2014/main" id="{CC1687F5-75D9-4057-AD1A-8321CE9A6BC8}"/>
              </a:ext>
            </a:extLst>
          </p:cNvPr>
          <p:cNvSpPr/>
          <p:nvPr/>
        </p:nvSpPr>
        <p:spPr>
          <a:xfrm>
            <a:off x="522000" y="771750"/>
            <a:ext cx="1080000" cy="4185000"/>
          </a:xfrm>
          <a:prstGeom prst="rect">
            <a:avLst/>
          </a:prstGeom>
          <a:solidFill>
            <a:schemeClr val="bg1"/>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600">
                <a:solidFill>
                  <a:schemeClr val="tx1"/>
                </a:solidFill>
              </a:rPr>
              <a:t>Klant</a:t>
            </a:r>
          </a:p>
        </p:txBody>
      </p:sp>
      <p:sp>
        <p:nvSpPr>
          <p:cNvPr id="29" name="Rechthoek 28">
            <a:extLst>
              <a:ext uri="{FF2B5EF4-FFF2-40B4-BE49-F238E27FC236}">
                <a16:creationId xmlns:a16="http://schemas.microsoft.com/office/drawing/2014/main" id="{568E26EA-7375-4F01-8215-CAAECCFB3084}"/>
              </a:ext>
            </a:extLst>
          </p:cNvPr>
          <p:cNvSpPr/>
          <p:nvPr/>
        </p:nvSpPr>
        <p:spPr>
          <a:xfrm>
            <a:off x="612000" y="996750"/>
            <a:ext cx="900000" cy="36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Klant</a:t>
            </a:r>
          </a:p>
        </p:txBody>
      </p:sp>
      <p:sp>
        <p:nvSpPr>
          <p:cNvPr id="92" name="Titel 1">
            <a:extLst>
              <a:ext uri="{FF2B5EF4-FFF2-40B4-BE49-F238E27FC236}">
                <a16:creationId xmlns:a16="http://schemas.microsoft.com/office/drawing/2014/main" id="{7BD2D990-713F-47EC-9317-58FA09C75FEC}"/>
              </a:ext>
            </a:extLst>
          </p:cNvPr>
          <p:cNvSpPr txBox="1">
            <a:spLocks/>
          </p:cNvSpPr>
          <p:nvPr/>
        </p:nvSpPr>
        <p:spPr>
          <a:xfrm>
            <a:off x="535676" y="155369"/>
            <a:ext cx="882852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685814" rtl="0" eaLnBrk="1" fontAlgn="auto" latinLnBrk="0" hangingPunct="1">
              <a:lnSpc>
                <a:spcPts val="2100"/>
              </a:lnSpc>
              <a:spcBef>
                <a:spcPct val="0"/>
              </a:spcBef>
              <a:spcAft>
                <a:spcPts val="0"/>
              </a:spcAft>
              <a:buClrTx/>
              <a:buSzTx/>
              <a:buFontTx/>
              <a:buNone/>
              <a:tabLst/>
              <a:defRPr/>
            </a:pPr>
            <a:r>
              <a:rPr lang="nl-NL" sz="2100">
                <a:latin typeface="Microsoft JhengHei Light" panose="020B0304030504040204" pitchFamily="34" charset="-120"/>
                <a:ea typeface="Microsoft JhengHei Light" panose="020B0304030504040204" pitchFamily="34" charset="-120"/>
              </a:rPr>
              <a:t>Bedrijfsobjecten</a:t>
            </a:r>
            <a:endParaRPr kumimoji="0" lang="nl-NL" sz="2100" b="0" i="0" u="none" strike="noStrike" kern="1200" cap="none" spc="0" normalizeH="0" baseline="0">
              <a:ln>
                <a:noFill/>
              </a:ln>
              <a:solidFill>
                <a:srgbClr val="821E7D"/>
              </a:solidFill>
              <a:effectLst/>
              <a:uLnTx/>
              <a:uFillTx/>
              <a:latin typeface="Microsoft JhengHei Light"/>
              <a:ea typeface="+mj-ea"/>
              <a:cs typeface="Arial" pitchFamily="34" charset="0"/>
            </a:endParaRPr>
          </a:p>
        </p:txBody>
      </p:sp>
      <p:sp>
        <p:nvSpPr>
          <p:cNvPr id="93" name="Tijdelijke aanduiding voor tekst 2">
            <a:extLst>
              <a:ext uri="{FF2B5EF4-FFF2-40B4-BE49-F238E27FC236}">
                <a16:creationId xmlns:a16="http://schemas.microsoft.com/office/drawing/2014/main" id="{035ABF92-FE22-4964-80DD-E1A6051A59B0}"/>
              </a:ext>
            </a:extLst>
          </p:cNvPr>
          <p:cNvSpPr txBox="1">
            <a:spLocks/>
          </p:cNvSpPr>
          <p:nvPr/>
        </p:nvSpPr>
        <p:spPr>
          <a:xfrm>
            <a:off x="538490" y="363832"/>
            <a:ext cx="7093510"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Alle niveaus</a:t>
            </a:r>
            <a:endParaRPr kumimoji="0" lang="nl-NL" sz="1500" b="0" i="0" u="none" strike="noStrike" kern="1200" cap="none" spc="0" normalizeH="0" baseline="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sp>
        <p:nvSpPr>
          <p:cNvPr id="27" name="Rechthoek 26">
            <a:extLst>
              <a:ext uri="{FF2B5EF4-FFF2-40B4-BE49-F238E27FC236}">
                <a16:creationId xmlns:a16="http://schemas.microsoft.com/office/drawing/2014/main" id="{182C9338-1F96-45B0-83FE-298CBCCC8A12}"/>
              </a:ext>
            </a:extLst>
          </p:cNvPr>
          <p:cNvSpPr/>
          <p:nvPr/>
        </p:nvSpPr>
        <p:spPr>
          <a:xfrm>
            <a:off x="657000" y="117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a:t>
            </a:r>
          </a:p>
        </p:txBody>
      </p:sp>
      <p:sp>
        <p:nvSpPr>
          <p:cNvPr id="59" name="Rechthoek 58">
            <a:extLst>
              <a:ext uri="{FF2B5EF4-FFF2-40B4-BE49-F238E27FC236}">
                <a16:creationId xmlns:a16="http://schemas.microsoft.com/office/drawing/2014/main" id="{11111403-F385-4095-881C-5DD5EE30DD51}"/>
              </a:ext>
            </a:extLst>
          </p:cNvPr>
          <p:cNvSpPr/>
          <p:nvPr/>
        </p:nvSpPr>
        <p:spPr>
          <a:xfrm>
            <a:off x="612000" y="1446750"/>
            <a:ext cx="900000" cy="126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Klantinteractie</a:t>
            </a:r>
          </a:p>
        </p:txBody>
      </p:sp>
      <p:sp>
        <p:nvSpPr>
          <p:cNvPr id="60" name="Rechthoek 59">
            <a:extLst>
              <a:ext uri="{FF2B5EF4-FFF2-40B4-BE49-F238E27FC236}">
                <a16:creationId xmlns:a16="http://schemas.microsoft.com/office/drawing/2014/main" id="{758B33C8-4D45-46A4-8A53-75FA8A08B949}"/>
              </a:ext>
            </a:extLst>
          </p:cNvPr>
          <p:cNvSpPr/>
          <p:nvPr/>
        </p:nvSpPr>
        <p:spPr>
          <a:xfrm>
            <a:off x="657000" y="162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Klantaanvraag</a:t>
            </a:r>
          </a:p>
        </p:txBody>
      </p:sp>
      <p:sp>
        <p:nvSpPr>
          <p:cNvPr id="61" name="Rechthoek 60">
            <a:extLst>
              <a:ext uri="{FF2B5EF4-FFF2-40B4-BE49-F238E27FC236}">
                <a16:creationId xmlns:a16="http://schemas.microsoft.com/office/drawing/2014/main" id="{36EDB2D1-536A-4C63-B0E6-389F35CD8D10}"/>
              </a:ext>
            </a:extLst>
          </p:cNvPr>
          <p:cNvSpPr/>
          <p:nvPr/>
        </p:nvSpPr>
        <p:spPr>
          <a:xfrm>
            <a:off x="657000" y="180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Transportbehoefte</a:t>
            </a:r>
          </a:p>
        </p:txBody>
      </p:sp>
      <p:sp>
        <p:nvSpPr>
          <p:cNvPr id="64" name="Rechthoek 63">
            <a:extLst>
              <a:ext uri="{FF2B5EF4-FFF2-40B4-BE49-F238E27FC236}">
                <a16:creationId xmlns:a16="http://schemas.microsoft.com/office/drawing/2014/main" id="{65EB9F87-649A-4C1A-9E80-A5E8E16A8D01}"/>
              </a:ext>
            </a:extLst>
          </p:cNvPr>
          <p:cNvSpPr/>
          <p:nvPr/>
        </p:nvSpPr>
        <p:spPr>
          <a:xfrm>
            <a:off x="657000" y="198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Klantcontactmoment</a:t>
            </a:r>
          </a:p>
        </p:txBody>
      </p:sp>
      <p:sp>
        <p:nvSpPr>
          <p:cNvPr id="65" name="Rechthoek 64">
            <a:extLst>
              <a:ext uri="{FF2B5EF4-FFF2-40B4-BE49-F238E27FC236}">
                <a16:creationId xmlns:a16="http://schemas.microsoft.com/office/drawing/2014/main" id="{9660BC3D-6169-4595-9EB2-911073D86D94}"/>
              </a:ext>
            </a:extLst>
          </p:cNvPr>
          <p:cNvSpPr/>
          <p:nvPr/>
        </p:nvSpPr>
        <p:spPr>
          <a:xfrm>
            <a:off x="657000" y="216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Klantnotificatie</a:t>
            </a:r>
          </a:p>
        </p:txBody>
      </p:sp>
      <p:sp>
        <p:nvSpPr>
          <p:cNvPr id="66" name="Rechthoek 65">
            <a:extLst>
              <a:ext uri="{FF2B5EF4-FFF2-40B4-BE49-F238E27FC236}">
                <a16:creationId xmlns:a16="http://schemas.microsoft.com/office/drawing/2014/main" id="{7984369E-1AF9-4A57-93DD-63DED683EEA6}"/>
              </a:ext>
            </a:extLst>
          </p:cNvPr>
          <p:cNvSpPr/>
          <p:nvPr/>
        </p:nvSpPr>
        <p:spPr>
          <a:xfrm>
            <a:off x="657000" y="252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14400" rIns="7200" bIns="36000" rtlCol="0" anchor="t"/>
          <a:lstStyle/>
          <a:p>
            <a:pPr algn="ctr"/>
            <a:r>
              <a:rPr lang="nl-NL" sz="400">
                <a:solidFill>
                  <a:schemeClr val="tx1"/>
                </a:solidFill>
              </a:rPr>
              <a:t>Klantzaak</a:t>
            </a:r>
          </a:p>
        </p:txBody>
      </p:sp>
      <p:sp>
        <p:nvSpPr>
          <p:cNvPr id="81" name="Rechthoek 80">
            <a:extLst>
              <a:ext uri="{FF2B5EF4-FFF2-40B4-BE49-F238E27FC236}">
                <a16:creationId xmlns:a16="http://schemas.microsoft.com/office/drawing/2014/main" id="{E165757D-310F-46F7-9C68-179EA932FFC5}"/>
              </a:ext>
            </a:extLst>
          </p:cNvPr>
          <p:cNvSpPr/>
          <p:nvPr/>
        </p:nvSpPr>
        <p:spPr>
          <a:xfrm>
            <a:off x="882000" y="2616750"/>
            <a:ext cx="180000" cy="216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87" name="Rechthoek 86">
            <a:extLst>
              <a:ext uri="{FF2B5EF4-FFF2-40B4-BE49-F238E27FC236}">
                <a16:creationId xmlns:a16="http://schemas.microsoft.com/office/drawing/2014/main" id="{A990E25C-0B74-4793-B659-F36C18D3D0C3}"/>
              </a:ext>
            </a:extLst>
          </p:cNvPr>
          <p:cNvSpPr/>
          <p:nvPr/>
        </p:nvSpPr>
        <p:spPr>
          <a:xfrm>
            <a:off x="612000" y="2796750"/>
            <a:ext cx="900000" cy="72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Klantovereenkomst</a:t>
            </a:r>
          </a:p>
        </p:txBody>
      </p:sp>
      <p:sp>
        <p:nvSpPr>
          <p:cNvPr id="88" name="Rechthoek 87">
            <a:extLst>
              <a:ext uri="{FF2B5EF4-FFF2-40B4-BE49-F238E27FC236}">
                <a16:creationId xmlns:a16="http://schemas.microsoft.com/office/drawing/2014/main" id="{7CA44023-9B09-4558-A3A8-4845C99C5798}"/>
              </a:ext>
            </a:extLst>
          </p:cNvPr>
          <p:cNvSpPr/>
          <p:nvPr/>
        </p:nvSpPr>
        <p:spPr>
          <a:xfrm>
            <a:off x="657000" y="297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Klantofferte</a:t>
            </a:r>
          </a:p>
        </p:txBody>
      </p:sp>
      <p:sp>
        <p:nvSpPr>
          <p:cNvPr id="89" name="!!3Klantovereenkomst">
            <a:extLst>
              <a:ext uri="{FF2B5EF4-FFF2-40B4-BE49-F238E27FC236}">
                <a16:creationId xmlns:a16="http://schemas.microsoft.com/office/drawing/2014/main" id="{C7C4CF21-2862-4F27-94E6-4F1597087079}"/>
              </a:ext>
            </a:extLst>
          </p:cNvPr>
          <p:cNvSpPr/>
          <p:nvPr/>
        </p:nvSpPr>
        <p:spPr>
          <a:xfrm>
            <a:off x="657000" y="315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Klantovereenkomst</a:t>
            </a:r>
          </a:p>
        </p:txBody>
      </p:sp>
      <p:sp>
        <p:nvSpPr>
          <p:cNvPr id="90" name="Rechthoek 89">
            <a:extLst>
              <a:ext uri="{FF2B5EF4-FFF2-40B4-BE49-F238E27FC236}">
                <a16:creationId xmlns:a16="http://schemas.microsoft.com/office/drawing/2014/main" id="{95DCA934-EAFC-4CE6-BAF2-94D3F2091815}"/>
              </a:ext>
            </a:extLst>
          </p:cNvPr>
          <p:cNvSpPr/>
          <p:nvPr/>
        </p:nvSpPr>
        <p:spPr>
          <a:xfrm>
            <a:off x="612000" y="3606750"/>
            <a:ext cx="900000" cy="36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Klantverrekening</a:t>
            </a:r>
          </a:p>
        </p:txBody>
      </p:sp>
      <p:sp>
        <p:nvSpPr>
          <p:cNvPr id="91" name="Rechthoek 90">
            <a:extLst>
              <a:ext uri="{FF2B5EF4-FFF2-40B4-BE49-F238E27FC236}">
                <a16:creationId xmlns:a16="http://schemas.microsoft.com/office/drawing/2014/main" id="{284D2294-733A-4F4F-A7FF-71DEDB5D1C38}"/>
              </a:ext>
            </a:extLst>
          </p:cNvPr>
          <p:cNvSpPr/>
          <p:nvPr/>
        </p:nvSpPr>
        <p:spPr>
          <a:xfrm>
            <a:off x="657000" y="378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Klantfactuur</a:t>
            </a:r>
          </a:p>
        </p:txBody>
      </p:sp>
      <p:sp>
        <p:nvSpPr>
          <p:cNvPr id="190" name="!!Energietransport">
            <a:extLst>
              <a:ext uri="{FF2B5EF4-FFF2-40B4-BE49-F238E27FC236}">
                <a16:creationId xmlns:a16="http://schemas.microsoft.com/office/drawing/2014/main" id="{B1724192-B55B-40EC-825A-736E7442AD48}"/>
              </a:ext>
            </a:extLst>
          </p:cNvPr>
          <p:cNvSpPr/>
          <p:nvPr/>
        </p:nvSpPr>
        <p:spPr>
          <a:xfrm>
            <a:off x="1737000" y="771750"/>
            <a:ext cx="1080000" cy="4185000"/>
          </a:xfrm>
          <a:prstGeom prst="rect">
            <a:avLst/>
          </a:prstGeom>
          <a:solidFill>
            <a:schemeClr val="bg1"/>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600">
                <a:solidFill>
                  <a:schemeClr val="tx1"/>
                </a:solidFill>
              </a:rPr>
              <a:t>Energietransport</a:t>
            </a:r>
          </a:p>
        </p:txBody>
      </p:sp>
      <p:sp>
        <p:nvSpPr>
          <p:cNvPr id="191" name="!!Energienet">
            <a:extLst>
              <a:ext uri="{FF2B5EF4-FFF2-40B4-BE49-F238E27FC236}">
                <a16:creationId xmlns:a16="http://schemas.microsoft.com/office/drawing/2014/main" id="{69FC7E07-DD1E-4E74-9466-4ACFB3BEA97E}"/>
              </a:ext>
            </a:extLst>
          </p:cNvPr>
          <p:cNvSpPr/>
          <p:nvPr/>
        </p:nvSpPr>
        <p:spPr>
          <a:xfrm>
            <a:off x="2952000" y="771750"/>
            <a:ext cx="1080000" cy="4185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600">
                <a:solidFill>
                  <a:schemeClr val="tx1"/>
                </a:solidFill>
              </a:rPr>
              <a:t>Energienet</a:t>
            </a:r>
          </a:p>
        </p:txBody>
      </p:sp>
      <p:sp>
        <p:nvSpPr>
          <p:cNvPr id="192" name="!!Meting">
            <a:extLst>
              <a:ext uri="{FF2B5EF4-FFF2-40B4-BE49-F238E27FC236}">
                <a16:creationId xmlns:a16="http://schemas.microsoft.com/office/drawing/2014/main" id="{48840206-EE0E-456E-971D-BEA165F37F14}"/>
              </a:ext>
            </a:extLst>
          </p:cNvPr>
          <p:cNvSpPr/>
          <p:nvPr/>
        </p:nvSpPr>
        <p:spPr>
          <a:xfrm>
            <a:off x="4167000" y="771750"/>
            <a:ext cx="1080000" cy="4185000"/>
          </a:xfrm>
          <a:prstGeom prst="rect">
            <a:avLst/>
          </a:prstGeom>
          <a:solidFill>
            <a:schemeClr val="bg1"/>
          </a:solidFill>
          <a:ln w="3175">
            <a:solidFill>
              <a:srgbClr val="410F3F"/>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600">
                <a:solidFill>
                  <a:schemeClr val="tx1"/>
                </a:solidFill>
              </a:rPr>
              <a:t>Meting</a:t>
            </a:r>
          </a:p>
        </p:txBody>
      </p:sp>
      <p:sp>
        <p:nvSpPr>
          <p:cNvPr id="193" name="!!Werk">
            <a:extLst>
              <a:ext uri="{FF2B5EF4-FFF2-40B4-BE49-F238E27FC236}">
                <a16:creationId xmlns:a16="http://schemas.microsoft.com/office/drawing/2014/main" id="{94C3F32D-EA5B-4DA0-BB70-DEAFB8495ACF}"/>
              </a:ext>
            </a:extLst>
          </p:cNvPr>
          <p:cNvSpPr/>
          <p:nvPr/>
        </p:nvSpPr>
        <p:spPr>
          <a:xfrm>
            <a:off x="5382000" y="771750"/>
            <a:ext cx="1080000" cy="4185000"/>
          </a:xfrm>
          <a:prstGeom prst="rect">
            <a:avLst/>
          </a:prstGeom>
          <a:solidFill>
            <a:schemeClr val="bg1"/>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600">
                <a:solidFill>
                  <a:schemeClr val="tx1"/>
                </a:solidFill>
              </a:rPr>
              <a:t>Werk</a:t>
            </a:r>
          </a:p>
        </p:txBody>
      </p:sp>
      <p:sp>
        <p:nvSpPr>
          <p:cNvPr id="194" name="!!Energiemarkt">
            <a:extLst>
              <a:ext uri="{FF2B5EF4-FFF2-40B4-BE49-F238E27FC236}">
                <a16:creationId xmlns:a16="http://schemas.microsoft.com/office/drawing/2014/main" id="{93C5B65A-134A-4BDB-8C85-35B4EF598158}"/>
              </a:ext>
            </a:extLst>
          </p:cNvPr>
          <p:cNvSpPr/>
          <p:nvPr/>
        </p:nvSpPr>
        <p:spPr>
          <a:xfrm>
            <a:off x="6597000" y="771750"/>
            <a:ext cx="1080000" cy="4185000"/>
          </a:xfrm>
          <a:prstGeom prst="rect">
            <a:avLst/>
          </a:prstGeom>
          <a:solidFill>
            <a:schemeClr val="bg1"/>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600">
                <a:solidFill>
                  <a:schemeClr val="tx1"/>
                </a:solidFill>
              </a:rPr>
              <a:t>Energiemarkt</a:t>
            </a:r>
          </a:p>
        </p:txBody>
      </p:sp>
      <p:sp>
        <p:nvSpPr>
          <p:cNvPr id="195" name="Rechthoek 194">
            <a:extLst>
              <a:ext uri="{FF2B5EF4-FFF2-40B4-BE49-F238E27FC236}">
                <a16:creationId xmlns:a16="http://schemas.microsoft.com/office/drawing/2014/main" id="{94EA077D-49F6-4815-8A41-16AF21E3AA70}"/>
              </a:ext>
            </a:extLst>
          </p:cNvPr>
          <p:cNvSpPr/>
          <p:nvPr/>
        </p:nvSpPr>
        <p:spPr>
          <a:xfrm>
            <a:off x="702000" y="2616750"/>
            <a:ext cx="180000" cy="216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196" name="Rechthoek 195">
            <a:extLst>
              <a:ext uri="{FF2B5EF4-FFF2-40B4-BE49-F238E27FC236}">
                <a16:creationId xmlns:a16="http://schemas.microsoft.com/office/drawing/2014/main" id="{A1262285-FC71-4406-AD7C-196C1D22DB4A}"/>
              </a:ext>
            </a:extLst>
          </p:cNvPr>
          <p:cNvSpPr/>
          <p:nvPr/>
        </p:nvSpPr>
        <p:spPr>
          <a:xfrm>
            <a:off x="1062000" y="2616750"/>
            <a:ext cx="180000" cy="216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197" name="Rechthoek 196">
            <a:extLst>
              <a:ext uri="{FF2B5EF4-FFF2-40B4-BE49-F238E27FC236}">
                <a16:creationId xmlns:a16="http://schemas.microsoft.com/office/drawing/2014/main" id="{E40DD842-142C-4569-A541-A81B3A3DBFAA}"/>
              </a:ext>
            </a:extLst>
          </p:cNvPr>
          <p:cNvSpPr/>
          <p:nvPr/>
        </p:nvSpPr>
        <p:spPr>
          <a:xfrm>
            <a:off x="1242000" y="2616750"/>
            <a:ext cx="180000" cy="216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198" name="Rechthoek 197">
            <a:extLst>
              <a:ext uri="{FF2B5EF4-FFF2-40B4-BE49-F238E27FC236}">
                <a16:creationId xmlns:a16="http://schemas.microsoft.com/office/drawing/2014/main" id="{2BC67393-1A20-4437-9C0A-91738E44408E}"/>
              </a:ext>
            </a:extLst>
          </p:cNvPr>
          <p:cNvSpPr/>
          <p:nvPr/>
        </p:nvSpPr>
        <p:spPr>
          <a:xfrm>
            <a:off x="1827000" y="996750"/>
            <a:ext cx="900000" cy="108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Transportbesturing</a:t>
            </a:r>
          </a:p>
        </p:txBody>
      </p:sp>
      <p:sp>
        <p:nvSpPr>
          <p:cNvPr id="199" name="Rechthoek 198">
            <a:extLst>
              <a:ext uri="{FF2B5EF4-FFF2-40B4-BE49-F238E27FC236}">
                <a16:creationId xmlns:a16="http://schemas.microsoft.com/office/drawing/2014/main" id="{3953BF21-8203-4B4D-96D9-EFCB8B253A29}"/>
              </a:ext>
            </a:extLst>
          </p:cNvPr>
          <p:cNvSpPr/>
          <p:nvPr/>
        </p:nvSpPr>
        <p:spPr>
          <a:xfrm>
            <a:off x="1872000" y="117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Energietransport</a:t>
            </a:r>
          </a:p>
        </p:txBody>
      </p:sp>
      <p:sp>
        <p:nvSpPr>
          <p:cNvPr id="200" name="Rechthoek 199">
            <a:extLst>
              <a:ext uri="{FF2B5EF4-FFF2-40B4-BE49-F238E27FC236}">
                <a16:creationId xmlns:a16="http://schemas.microsoft.com/office/drawing/2014/main" id="{7FBD5C83-A779-4A35-BB5F-9CD41DC030F2}"/>
              </a:ext>
            </a:extLst>
          </p:cNvPr>
          <p:cNvSpPr/>
          <p:nvPr/>
        </p:nvSpPr>
        <p:spPr>
          <a:xfrm>
            <a:off x="1872000" y="135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Bedieningssituatie</a:t>
            </a:r>
          </a:p>
        </p:txBody>
      </p:sp>
      <p:sp>
        <p:nvSpPr>
          <p:cNvPr id="201" name="Rechthoek 200">
            <a:extLst>
              <a:ext uri="{FF2B5EF4-FFF2-40B4-BE49-F238E27FC236}">
                <a16:creationId xmlns:a16="http://schemas.microsoft.com/office/drawing/2014/main" id="{AC3988FB-BFF0-4366-B482-F52DE585A1A8}"/>
              </a:ext>
            </a:extLst>
          </p:cNvPr>
          <p:cNvSpPr/>
          <p:nvPr/>
        </p:nvSpPr>
        <p:spPr>
          <a:xfrm>
            <a:off x="3042000" y="996750"/>
            <a:ext cx="900000" cy="108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Energienet</a:t>
            </a:r>
          </a:p>
        </p:txBody>
      </p:sp>
      <p:sp>
        <p:nvSpPr>
          <p:cNvPr id="203" name="Rechthoek 202">
            <a:extLst>
              <a:ext uri="{FF2B5EF4-FFF2-40B4-BE49-F238E27FC236}">
                <a16:creationId xmlns:a16="http://schemas.microsoft.com/office/drawing/2014/main" id="{4244BABA-A371-4575-9D7D-38D270D685D0}"/>
              </a:ext>
            </a:extLst>
          </p:cNvPr>
          <p:cNvSpPr/>
          <p:nvPr/>
        </p:nvSpPr>
        <p:spPr>
          <a:xfrm>
            <a:off x="3087000" y="135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Netfunctie</a:t>
            </a:r>
          </a:p>
        </p:txBody>
      </p:sp>
      <p:sp>
        <p:nvSpPr>
          <p:cNvPr id="204" name="Rechthoek 203">
            <a:extLst>
              <a:ext uri="{FF2B5EF4-FFF2-40B4-BE49-F238E27FC236}">
                <a16:creationId xmlns:a16="http://schemas.microsoft.com/office/drawing/2014/main" id="{C9B71DB7-818C-4494-AA89-141224D9FE04}"/>
              </a:ext>
            </a:extLst>
          </p:cNvPr>
          <p:cNvSpPr/>
          <p:nvPr/>
        </p:nvSpPr>
        <p:spPr>
          <a:xfrm>
            <a:off x="4257000" y="996750"/>
            <a:ext cx="900000" cy="360000"/>
          </a:xfrm>
          <a:prstGeom prst="rect">
            <a:avLst/>
          </a:prstGeom>
          <a:solidFill>
            <a:srgbClr val="EDEBF9"/>
          </a:solidFill>
          <a:ln w="3175">
            <a:solidFill>
              <a:srgbClr val="410F3F"/>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Meting</a:t>
            </a:r>
          </a:p>
        </p:txBody>
      </p:sp>
      <p:sp>
        <p:nvSpPr>
          <p:cNvPr id="205" name="Rechthoek 204">
            <a:extLst>
              <a:ext uri="{FF2B5EF4-FFF2-40B4-BE49-F238E27FC236}">
                <a16:creationId xmlns:a16="http://schemas.microsoft.com/office/drawing/2014/main" id="{CA2A8EA1-8577-4820-9EE9-9B8B6D13537F}"/>
              </a:ext>
            </a:extLst>
          </p:cNvPr>
          <p:cNvSpPr/>
          <p:nvPr/>
        </p:nvSpPr>
        <p:spPr>
          <a:xfrm>
            <a:off x="4302000" y="1176750"/>
            <a:ext cx="810000" cy="135000"/>
          </a:xfrm>
          <a:prstGeom prst="rect">
            <a:avLst/>
          </a:prstGeom>
          <a:solidFill>
            <a:srgbClr val="EDEBF9"/>
          </a:solidFill>
          <a:ln w="3175">
            <a:solidFill>
              <a:srgbClr val="410F3F"/>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Meting</a:t>
            </a:r>
          </a:p>
        </p:txBody>
      </p:sp>
      <p:sp>
        <p:nvSpPr>
          <p:cNvPr id="207" name="Rechthoek 206">
            <a:extLst>
              <a:ext uri="{FF2B5EF4-FFF2-40B4-BE49-F238E27FC236}">
                <a16:creationId xmlns:a16="http://schemas.microsoft.com/office/drawing/2014/main" id="{A8971DBF-54C8-42EB-A331-BBD976F56847}"/>
              </a:ext>
            </a:extLst>
          </p:cNvPr>
          <p:cNvSpPr/>
          <p:nvPr/>
        </p:nvSpPr>
        <p:spPr>
          <a:xfrm>
            <a:off x="5472000" y="996750"/>
            <a:ext cx="900000" cy="270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500">
                <a:solidFill>
                  <a:schemeClr val="tx1"/>
                </a:solidFill>
              </a:rPr>
              <a:t>Werkportfolio</a:t>
            </a:r>
          </a:p>
        </p:txBody>
      </p:sp>
      <p:sp>
        <p:nvSpPr>
          <p:cNvPr id="210" name="Rechthoek 209">
            <a:extLst>
              <a:ext uri="{FF2B5EF4-FFF2-40B4-BE49-F238E27FC236}">
                <a16:creationId xmlns:a16="http://schemas.microsoft.com/office/drawing/2014/main" id="{57B674D7-B071-4374-9789-6DFCD9CA4B12}"/>
              </a:ext>
            </a:extLst>
          </p:cNvPr>
          <p:cNvSpPr/>
          <p:nvPr/>
        </p:nvSpPr>
        <p:spPr>
          <a:xfrm>
            <a:off x="6687000" y="996750"/>
            <a:ext cx="900000" cy="90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Marktpartij</a:t>
            </a:r>
          </a:p>
        </p:txBody>
      </p:sp>
      <p:sp>
        <p:nvSpPr>
          <p:cNvPr id="211" name="!!3Marktpartij">
            <a:extLst>
              <a:ext uri="{FF2B5EF4-FFF2-40B4-BE49-F238E27FC236}">
                <a16:creationId xmlns:a16="http://schemas.microsoft.com/office/drawing/2014/main" id="{80910924-F818-47EA-8249-EC2440D8A73F}"/>
              </a:ext>
            </a:extLst>
          </p:cNvPr>
          <p:cNvSpPr/>
          <p:nvPr/>
        </p:nvSpPr>
        <p:spPr>
          <a:xfrm>
            <a:off x="6732000" y="117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Marktpartij</a:t>
            </a:r>
          </a:p>
        </p:txBody>
      </p:sp>
      <p:sp>
        <p:nvSpPr>
          <p:cNvPr id="212" name="Rechthoek 211">
            <a:extLst>
              <a:ext uri="{FF2B5EF4-FFF2-40B4-BE49-F238E27FC236}">
                <a16:creationId xmlns:a16="http://schemas.microsoft.com/office/drawing/2014/main" id="{2ABD10F4-20D9-44CD-A100-4378C5E27DE8}"/>
              </a:ext>
            </a:extLst>
          </p:cNvPr>
          <p:cNvSpPr/>
          <p:nvPr/>
        </p:nvSpPr>
        <p:spPr>
          <a:xfrm>
            <a:off x="6732000" y="135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Marktzaak</a:t>
            </a:r>
          </a:p>
        </p:txBody>
      </p:sp>
      <p:sp>
        <p:nvSpPr>
          <p:cNvPr id="213" name="Rechthoek 212">
            <a:extLst>
              <a:ext uri="{FF2B5EF4-FFF2-40B4-BE49-F238E27FC236}">
                <a16:creationId xmlns:a16="http://schemas.microsoft.com/office/drawing/2014/main" id="{ECBA1D1C-C693-42A7-B13A-3F3D6F5CA6DC}"/>
              </a:ext>
            </a:extLst>
          </p:cNvPr>
          <p:cNvSpPr/>
          <p:nvPr/>
        </p:nvSpPr>
        <p:spPr>
          <a:xfrm>
            <a:off x="6732000" y="153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Energiemarkt</a:t>
            </a:r>
          </a:p>
        </p:txBody>
      </p:sp>
      <p:sp>
        <p:nvSpPr>
          <p:cNvPr id="214" name="Rechthoek 213">
            <a:extLst>
              <a:ext uri="{FF2B5EF4-FFF2-40B4-BE49-F238E27FC236}">
                <a16:creationId xmlns:a16="http://schemas.microsoft.com/office/drawing/2014/main" id="{F359DECA-D486-4190-85E9-BF6FCC38FB88}"/>
              </a:ext>
            </a:extLst>
          </p:cNvPr>
          <p:cNvSpPr/>
          <p:nvPr/>
        </p:nvSpPr>
        <p:spPr>
          <a:xfrm>
            <a:off x="6732000" y="171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Marktovereenkomst</a:t>
            </a:r>
          </a:p>
        </p:txBody>
      </p:sp>
      <p:sp>
        <p:nvSpPr>
          <p:cNvPr id="215" name="Rechthoek 214">
            <a:extLst>
              <a:ext uri="{FF2B5EF4-FFF2-40B4-BE49-F238E27FC236}">
                <a16:creationId xmlns:a16="http://schemas.microsoft.com/office/drawing/2014/main" id="{75B8084D-F99E-45EC-82FB-F3F8E5D46732}"/>
              </a:ext>
            </a:extLst>
          </p:cNvPr>
          <p:cNvSpPr/>
          <p:nvPr/>
        </p:nvSpPr>
        <p:spPr>
          <a:xfrm>
            <a:off x="6687000" y="1986750"/>
            <a:ext cx="900000" cy="90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Aansluiting</a:t>
            </a:r>
          </a:p>
        </p:txBody>
      </p:sp>
      <p:sp>
        <p:nvSpPr>
          <p:cNvPr id="216" name="Rechthoek 215">
            <a:extLst>
              <a:ext uri="{FF2B5EF4-FFF2-40B4-BE49-F238E27FC236}">
                <a16:creationId xmlns:a16="http://schemas.microsoft.com/office/drawing/2014/main" id="{267BBDA3-5184-4C65-A936-48F9F2CB63F4}"/>
              </a:ext>
            </a:extLst>
          </p:cNvPr>
          <p:cNvSpPr/>
          <p:nvPr/>
        </p:nvSpPr>
        <p:spPr>
          <a:xfrm>
            <a:off x="6732000" y="216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Aansluiting</a:t>
            </a:r>
          </a:p>
        </p:txBody>
      </p:sp>
      <p:sp>
        <p:nvSpPr>
          <p:cNvPr id="217" name="Rechthoek 216">
            <a:extLst>
              <a:ext uri="{FF2B5EF4-FFF2-40B4-BE49-F238E27FC236}">
                <a16:creationId xmlns:a16="http://schemas.microsoft.com/office/drawing/2014/main" id="{A79BD0C3-6C39-4773-A90E-7B46A8C3228E}"/>
              </a:ext>
            </a:extLst>
          </p:cNvPr>
          <p:cNvSpPr/>
          <p:nvPr/>
        </p:nvSpPr>
        <p:spPr>
          <a:xfrm>
            <a:off x="6732000" y="234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Aansluitlocatie</a:t>
            </a:r>
          </a:p>
        </p:txBody>
      </p:sp>
      <p:sp>
        <p:nvSpPr>
          <p:cNvPr id="219" name="Rechthoek 218">
            <a:extLst>
              <a:ext uri="{FF2B5EF4-FFF2-40B4-BE49-F238E27FC236}">
                <a16:creationId xmlns:a16="http://schemas.microsoft.com/office/drawing/2014/main" id="{68DE76EC-6398-4A97-A389-D384C2BDBDDB}"/>
              </a:ext>
            </a:extLst>
          </p:cNvPr>
          <p:cNvSpPr/>
          <p:nvPr/>
        </p:nvSpPr>
        <p:spPr>
          <a:xfrm>
            <a:off x="6732000" y="252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Installatie</a:t>
            </a:r>
          </a:p>
        </p:txBody>
      </p:sp>
      <p:sp>
        <p:nvSpPr>
          <p:cNvPr id="220" name="Rechthoek 219">
            <a:extLst>
              <a:ext uri="{FF2B5EF4-FFF2-40B4-BE49-F238E27FC236}">
                <a16:creationId xmlns:a16="http://schemas.microsoft.com/office/drawing/2014/main" id="{0DC133C6-D801-4C11-957B-239AFE01DE3D}"/>
              </a:ext>
            </a:extLst>
          </p:cNvPr>
          <p:cNvSpPr/>
          <p:nvPr/>
        </p:nvSpPr>
        <p:spPr>
          <a:xfrm>
            <a:off x="6732000" y="270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Congestiegebied</a:t>
            </a:r>
          </a:p>
        </p:txBody>
      </p:sp>
      <p:sp>
        <p:nvSpPr>
          <p:cNvPr id="221" name="Rechthoek 220">
            <a:extLst>
              <a:ext uri="{FF2B5EF4-FFF2-40B4-BE49-F238E27FC236}">
                <a16:creationId xmlns:a16="http://schemas.microsoft.com/office/drawing/2014/main" id="{ED659769-3584-477F-B5EC-F8B8284DF09A}"/>
              </a:ext>
            </a:extLst>
          </p:cNvPr>
          <p:cNvSpPr/>
          <p:nvPr/>
        </p:nvSpPr>
        <p:spPr>
          <a:xfrm>
            <a:off x="6687000" y="2976750"/>
            <a:ext cx="900000" cy="108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Marktproces</a:t>
            </a:r>
          </a:p>
        </p:txBody>
      </p:sp>
      <p:sp>
        <p:nvSpPr>
          <p:cNvPr id="222" name="Rechthoek 221">
            <a:extLst>
              <a:ext uri="{FF2B5EF4-FFF2-40B4-BE49-F238E27FC236}">
                <a16:creationId xmlns:a16="http://schemas.microsoft.com/office/drawing/2014/main" id="{816DEA19-8F4A-45B2-94D3-1941B1213F57}"/>
              </a:ext>
            </a:extLst>
          </p:cNvPr>
          <p:cNvSpPr/>
          <p:nvPr/>
        </p:nvSpPr>
        <p:spPr>
          <a:xfrm>
            <a:off x="6732000" y="315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Marktverzoek</a:t>
            </a:r>
          </a:p>
        </p:txBody>
      </p:sp>
      <p:sp>
        <p:nvSpPr>
          <p:cNvPr id="223" name="!!3Energieprogramma of prognose">
            <a:extLst>
              <a:ext uri="{FF2B5EF4-FFF2-40B4-BE49-F238E27FC236}">
                <a16:creationId xmlns:a16="http://schemas.microsoft.com/office/drawing/2014/main" id="{CD7A640D-7AF7-4D5E-AA9B-93996A3054C9}"/>
              </a:ext>
            </a:extLst>
          </p:cNvPr>
          <p:cNvSpPr/>
          <p:nvPr/>
        </p:nvSpPr>
        <p:spPr>
          <a:xfrm>
            <a:off x="6732000" y="333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Energieprogramma of prognose</a:t>
            </a:r>
          </a:p>
        </p:txBody>
      </p:sp>
      <p:sp>
        <p:nvSpPr>
          <p:cNvPr id="224" name="Rechthoek 223">
            <a:extLst>
              <a:ext uri="{FF2B5EF4-FFF2-40B4-BE49-F238E27FC236}">
                <a16:creationId xmlns:a16="http://schemas.microsoft.com/office/drawing/2014/main" id="{9CC4DFAD-BFD7-4838-94D6-9838F7AD39B7}"/>
              </a:ext>
            </a:extLst>
          </p:cNvPr>
          <p:cNvSpPr/>
          <p:nvPr/>
        </p:nvSpPr>
        <p:spPr>
          <a:xfrm>
            <a:off x="6732000" y="351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Energie-uitwisseling</a:t>
            </a:r>
          </a:p>
        </p:txBody>
      </p:sp>
      <p:sp>
        <p:nvSpPr>
          <p:cNvPr id="226" name="Rechthoek 225">
            <a:extLst>
              <a:ext uri="{FF2B5EF4-FFF2-40B4-BE49-F238E27FC236}">
                <a16:creationId xmlns:a16="http://schemas.microsoft.com/office/drawing/2014/main" id="{755F6670-6B56-4FD6-8026-4795AC2B2D8F}"/>
              </a:ext>
            </a:extLst>
          </p:cNvPr>
          <p:cNvSpPr/>
          <p:nvPr/>
        </p:nvSpPr>
        <p:spPr>
          <a:xfrm>
            <a:off x="6732000" y="369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Opregel- of afregelbehoefte</a:t>
            </a:r>
          </a:p>
        </p:txBody>
      </p:sp>
      <p:sp>
        <p:nvSpPr>
          <p:cNvPr id="227" name="Rechthoek 226">
            <a:extLst>
              <a:ext uri="{FF2B5EF4-FFF2-40B4-BE49-F238E27FC236}">
                <a16:creationId xmlns:a16="http://schemas.microsoft.com/office/drawing/2014/main" id="{FC0FDE7F-8461-4310-B102-2038DA30C602}"/>
              </a:ext>
            </a:extLst>
          </p:cNvPr>
          <p:cNvSpPr/>
          <p:nvPr/>
        </p:nvSpPr>
        <p:spPr>
          <a:xfrm>
            <a:off x="6732000" y="387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Opregel- of afregelaanbod</a:t>
            </a:r>
          </a:p>
        </p:txBody>
      </p:sp>
      <p:sp>
        <p:nvSpPr>
          <p:cNvPr id="228" name="Rechthoek 227">
            <a:extLst>
              <a:ext uri="{FF2B5EF4-FFF2-40B4-BE49-F238E27FC236}">
                <a16:creationId xmlns:a16="http://schemas.microsoft.com/office/drawing/2014/main" id="{3BF0B441-4295-43CD-87D9-F9891393D96B}"/>
              </a:ext>
            </a:extLst>
          </p:cNvPr>
          <p:cNvSpPr/>
          <p:nvPr/>
        </p:nvSpPr>
        <p:spPr>
          <a:xfrm>
            <a:off x="6687000" y="4146750"/>
            <a:ext cx="900000" cy="36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err="1">
                <a:solidFill>
                  <a:schemeClr val="tx1"/>
                </a:solidFill>
              </a:rPr>
              <a:t>Marktdataverstrekking</a:t>
            </a:r>
            <a:endParaRPr lang="nl-NL" sz="500">
              <a:solidFill>
                <a:schemeClr val="tx1"/>
              </a:solidFill>
            </a:endParaRPr>
          </a:p>
        </p:txBody>
      </p:sp>
      <p:sp>
        <p:nvSpPr>
          <p:cNvPr id="229" name="Rechthoek 228">
            <a:extLst>
              <a:ext uri="{FF2B5EF4-FFF2-40B4-BE49-F238E27FC236}">
                <a16:creationId xmlns:a16="http://schemas.microsoft.com/office/drawing/2014/main" id="{834741CC-EBA9-4FE8-B17C-A2CE40B51F57}"/>
              </a:ext>
            </a:extLst>
          </p:cNvPr>
          <p:cNvSpPr/>
          <p:nvPr/>
        </p:nvSpPr>
        <p:spPr>
          <a:xfrm>
            <a:off x="6732000" y="4326750"/>
            <a:ext cx="81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Toestemming van aangeslotene</a:t>
            </a:r>
          </a:p>
        </p:txBody>
      </p:sp>
      <p:sp>
        <p:nvSpPr>
          <p:cNvPr id="230" name="!!3Netcomponentconfiguratie">
            <a:extLst>
              <a:ext uri="{FF2B5EF4-FFF2-40B4-BE49-F238E27FC236}">
                <a16:creationId xmlns:a16="http://schemas.microsoft.com/office/drawing/2014/main" id="{41B3F29B-5279-4D9D-B851-E47518796821}"/>
              </a:ext>
            </a:extLst>
          </p:cNvPr>
          <p:cNvSpPr/>
          <p:nvPr/>
        </p:nvSpPr>
        <p:spPr>
          <a:xfrm>
            <a:off x="3087000" y="153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Netcomponentconfiguratie</a:t>
            </a:r>
          </a:p>
        </p:txBody>
      </p:sp>
      <p:sp>
        <p:nvSpPr>
          <p:cNvPr id="231" name="Rechthoek 230">
            <a:extLst>
              <a:ext uri="{FF2B5EF4-FFF2-40B4-BE49-F238E27FC236}">
                <a16:creationId xmlns:a16="http://schemas.microsoft.com/office/drawing/2014/main" id="{27737CCD-2FB8-4B65-BA37-5D8D41620C29}"/>
              </a:ext>
            </a:extLst>
          </p:cNvPr>
          <p:cNvSpPr/>
          <p:nvPr/>
        </p:nvSpPr>
        <p:spPr>
          <a:xfrm>
            <a:off x="3087000" y="171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Omgevingsanalyse</a:t>
            </a:r>
          </a:p>
        </p:txBody>
      </p:sp>
      <p:sp>
        <p:nvSpPr>
          <p:cNvPr id="232" name="Rechthoek 231">
            <a:extLst>
              <a:ext uri="{FF2B5EF4-FFF2-40B4-BE49-F238E27FC236}">
                <a16:creationId xmlns:a16="http://schemas.microsoft.com/office/drawing/2014/main" id="{D5FA7EB2-1597-45D9-AE40-949C67B4B1CF}"/>
              </a:ext>
            </a:extLst>
          </p:cNvPr>
          <p:cNvSpPr/>
          <p:nvPr/>
        </p:nvSpPr>
        <p:spPr>
          <a:xfrm>
            <a:off x="3087000" y="189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Zakelijk recht of tracévergunning</a:t>
            </a:r>
          </a:p>
        </p:txBody>
      </p:sp>
      <p:sp>
        <p:nvSpPr>
          <p:cNvPr id="233" name="Rechthoek 232">
            <a:extLst>
              <a:ext uri="{FF2B5EF4-FFF2-40B4-BE49-F238E27FC236}">
                <a16:creationId xmlns:a16="http://schemas.microsoft.com/office/drawing/2014/main" id="{9F399621-B250-485B-8C37-BAAC6927A4A3}"/>
              </a:ext>
            </a:extLst>
          </p:cNvPr>
          <p:cNvSpPr/>
          <p:nvPr/>
        </p:nvSpPr>
        <p:spPr>
          <a:xfrm>
            <a:off x="3042000" y="2166750"/>
            <a:ext cx="900000" cy="108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Netverandering</a:t>
            </a:r>
          </a:p>
        </p:txBody>
      </p:sp>
      <p:sp>
        <p:nvSpPr>
          <p:cNvPr id="234" name="Rechthoek 233">
            <a:extLst>
              <a:ext uri="{FF2B5EF4-FFF2-40B4-BE49-F238E27FC236}">
                <a16:creationId xmlns:a16="http://schemas.microsoft.com/office/drawing/2014/main" id="{CEF52957-6470-4DA7-8720-255DAF8C1E8B}"/>
              </a:ext>
            </a:extLst>
          </p:cNvPr>
          <p:cNvSpPr/>
          <p:nvPr/>
        </p:nvSpPr>
        <p:spPr>
          <a:xfrm>
            <a:off x="3087000" y="252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Netberekening</a:t>
            </a:r>
          </a:p>
        </p:txBody>
      </p:sp>
      <p:sp>
        <p:nvSpPr>
          <p:cNvPr id="235" name="Rechthoek 234">
            <a:extLst>
              <a:ext uri="{FF2B5EF4-FFF2-40B4-BE49-F238E27FC236}">
                <a16:creationId xmlns:a16="http://schemas.microsoft.com/office/drawing/2014/main" id="{80F69209-2C33-4B04-86D9-B3E5B1110C97}"/>
              </a:ext>
            </a:extLst>
          </p:cNvPr>
          <p:cNvSpPr/>
          <p:nvPr/>
        </p:nvSpPr>
        <p:spPr>
          <a:xfrm>
            <a:off x="3087000" y="270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Capaciteitsknelpunt</a:t>
            </a:r>
          </a:p>
        </p:txBody>
      </p:sp>
      <p:sp>
        <p:nvSpPr>
          <p:cNvPr id="236" name="Rechthoek 235">
            <a:extLst>
              <a:ext uri="{FF2B5EF4-FFF2-40B4-BE49-F238E27FC236}">
                <a16:creationId xmlns:a16="http://schemas.microsoft.com/office/drawing/2014/main" id="{06853E20-8050-4750-A0D1-A8C9F1E95DD7}"/>
              </a:ext>
            </a:extLst>
          </p:cNvPr>
          <p:cNvSpPr/>
          <p:nvPr/>
        </p:nvSpPr>
        <p:spPr>
          <a:xfrm>
            <a:off x="3087000" y="288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Netaanpassingsopdracht</a:t>
            </a:r>
          </a:p>
        </p:txBody>
      </p:sp>
      <p:sp>
        <p:nvSpPr>
          <p:cNvPr id="237" name="Rechthoek 236">
            <a:extLst>
              <a:ext uri="{FF2B5EF4-FFF2-40B4-BE49-F238E27FC236}">
                <a16:creationId xmlns:a16="http://schemas.microsoft.com/office/drawing/2014/main" id="{37ED6FD8-2EB9-4EF1-BE2B-1F649BFFB000}"/>
              </a:ext>
            </a:extLst>
          </p:cNvPr>
          <p:cNvSpPr/>
          <p:nvPr/>
        </p:nvSpPr>
        <p:spPr>
          <a:xfrm>
            <a:off x="3087000" y="306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Investeringsplan</a:t>
            </a:r>
          </a:p>
        </p:txBody>
      </p:sp>
      <p:sp>
        <p:nvSpPr>
          <p:cNvPr id="239" name="Rechthoek 238">
            <a:extLst>
              <a:ext uri="{FF2B5EF4-FFF2-40B4-BE49-F238E27FC236}">
                <a16:creationId xmlns:a16="http://schemas.microsoft.com/office/drawing/2014/main" id="{DFA871A2-04EE-4F8A-97D0-50C66169009E}"/>
              </a:ext>
            </a:extLst>
          </p:cNvPr>
          <p:cNvSpPr/>
          <p:nvPr/>
        </p:nvSpPr>
        <p:spPr>
          <a:xfrm>
            <a:off x="3042000" y="3336750"/>
            <a:ext cx="900000" cy="108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Netkwaliteit</a:t>
            </a:r>
          </a:p>
        </p:txBody>
      </p:sp>
      <p:sp>
        <p:nvSpPr>
          <p:cNvPr id="240" name="Rechthoek 239">
            <a:extLst>
              <a:ext uri="{FF2B5EF4-FFF2-40B4-BE49-F238E27FC236}">
                <a16:creationId xmlns:a16="http://schemas.microsoft.com/office/drawing/2014/main" id="{62A12900-9205-434E-A7F1-5CEA3B01DE7D}"/>
              </a:ext>
            </a:extLst>
          </p:cNvPr>
          <p:cNvSpPr/>
          <p:nvPr/>
        </p:nvSpPr>
        <p:spPr>
          <a:xfrm>
            <a:off x="3087000" y="351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Netcomponentconditie</a:t>
            </a:r>
          </a:p>
        </p:txBody>
      </p:sp>
      <p:sp>
        <p:nvSpPr>
          <p:cNvPr id="241" name="Rechthoek 240">
            <a:extLst>
              <a:ext uri="{FF2B5EF4-FFF2-40B4-BE49-F238E27FC236}">
                <a16:creationId xmlns:a16="http://schemas.microsoft.com/office/drawing/2014/main" id="{DC0856D1-63E7-4587-BC46-388DFC35B8BC}"/>
              </a:ext>
            </a:extLst>
          </p:cNvPr>
          <p:cNvSpPr/>
          <p:nvPr/>
        </p:nvSpPr>
        <p:spPr>
          <a:xfrm>
            <a:off x="3087000" y="369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Kwaliteitsknelpunt</a:t>
            </a:r>
          </a:p>
        </p:txBody>
      </p:sp>
      <p:sp>
        <p:nvSpPr>
          <p:cNvPr id="242" name="Rechthoek 241">
            <a:extLst>
              <a:ext uri="{FF2B5EF4-FFF2-40B4-BE49-F238E27FC236}">
                <a16:creationId xmlns:a16="http://schemas.microsoft.com/office/drawing/2014/main" id="{98DB95AB-4761-46AD-8447-FF6B3EE7FB5E}"/>
              </a:ext>
            </a:extLst>
          </p:cNvPr>
          <p:cNvSpPr/>
          <p:nvPr/>
        </p:nvSpPr>
        <p:spPr>
          <a:xfrm>
            <a:off x="3087000" y="387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Onderhouds- of inspectieplan</a:t>
            </a:r>
          </a:p>
        </p:txBody>
      </p:sp>
      <p:sp>
        <p:nvSpPr>
          <p:cNvPr id="243" name="Rechthoek 242">
            <a:extLst>
              <a:ext uri="{FF2B5EF4-FFF2-40B4-BE49-F238E27FC236}">
                <a16:creationId xmlns:a16="http://schemas.microsoft.com/office/drawing/2014/main" id="{6FB82A54-356F-4539-9343-23E77F8129C6}"/>
              </a:ext>
            </a:extLst>
          </p:cNvPr>
          <p:cNvSpPr/>
          <p:nvPr/>
        </p:nvSpPr>
        <p:spPr>
          <a:xfrm>
            <a:off x="3087000" y="405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Onderhouds- of inspectieopdracht</a:t>
            </a:r>
          </a:p>
        </p:txBody>
      </p:sp>
      <p:sp>
        <p:nvSpPr>
          <p:cNvPr id="244" name="Rechthoek 243">
            <a:extLst>
              <a:ext uri="{FF2B5EF4-FFF2-40B4-BE49-F238E27FC236}">
                <a16:creationId xmlns:a16="http://schemas.microsoft.com/office/drawing/2014/main" id="{5C879B11-F09E-49C8-BAF7-51415C953EBD}"/>
              </a:ext>
            </a:extLst>
          </p:cNvPr>
          <p:cNvSpPr/>
          <p:nvPr/>
        </p:nvSpPr>
        <p:spPr>
          <a:xfrm>
            <a:off x="3087000" y="423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Graafbericht</a:t>
            </a:r>
          </a:p>
        </p:txBody>
      </p:sp>
      <p:sp>
        <p:nvSpPr>
          <p:cNvPr id="245" name="Rechthoek 244">
            <a:extLst>
              <a:ext uri="{FF2B5EF4-FFF2-40B4-BE49-F238E27FC236}">
                <a16:creationId xmlns:a16="http://schemas.microsoft.com/office/drawing/2014/main" id="{97CACB5D-A047-4DF5-B84E-CA8500ABE954}"/>
              </a:ext>
            </a:extLst>
          </p:cNvPr>
          <p:cNvSpPr/>
          <p:nvPr/>
        </p:nvSpPr>
        <p:spPr>
          <a:xfrm>
            <a:off x="3042000" y="4506750"/>
            <a:ext cx="900000" cy="36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Netbeleid</a:t>
            </a:r>
          </a:p>
        </p:txBody>
      </p:sp>
      <p:sp>
        <p:nvSpPr>
          <p:cNvPr id="246" name="Rechthoek 245">
            <a:extLst>
              <a:ext uri="{FF2B5EF4-FFF2-40B4-BE49-F238E27FC236}">
                <a16:creationId xmlns:a16="http://schemas.microsoft.com/office/drawing/2014/main" id="{A351AF6D-6B64-4409-9245-7FF64A8C9580}"/>
              </a:ext>
            </a:extLst>
          </p:cNvPr>
          <p:cNvSpPr/>
          <p:nvPr/>
        </p:nvSpPr>
        <p:spPr>
          <a:xfrm>
            <a:off x="3087000" y="468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Technische bedrijfsstandaard</a:t>
            </a:r>
          </a:p>
        </p:txBody>
      </p:sp>
      <p:sp>
        <p:nvSpPr>
          <p:cNvPr id="251" name="Rechthoek 250">
            <a:extLst>
              <a:ext uri="{FF2B5EF4-FFF2-40B4-BE49-F238E27FC236}">
                <a16:creationId xmlns:a16="http://schemas.microsoft.com/office/drawing/2014/main" id="{AF1BA21E-8632-4CA3-B9FA-6320C7D12C43}"/>
              </a:ext>
            </a:extLst>
          </p:cNvPr>
          <p:cNvSpPr/>
          <p:nvPr/>
        </p:nvSpPr>
        <p:spPr>
          <a:xfrm>
            <a:off x="1872000" y="153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Bedieningshandeling</a:t>
            </a:r>
          </a:p>
        </p:txBody>
      </p:sp>
      <p:sp>
        <p:nvSpPr>
          <p:cNvPr id="252" name="Rechthoek 251">
            <a:extLst>
              <a:ext uri="{FF2B5EF4-FFF2-40B4-BE49-F238E27FC236}">
                <a16:creationId xmlns:a16="http://schemas.microsoft.com/office/drawing/2014/main" id="{5FEC0537-E86C-4CBA-B3DC-066477124A18}"/>
              </a:ext>
            </a:extLst>
          </p:cNvPr>
          <p:cNvSpPr/>
          <p:nvPr/>
        </p:nvSpPr>
        <p:spPr>
          <a:xfrm>
            <a:off x="1872000" y="171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Opregel- of afregelactie</a:t>
            </a:r>
          </a:p>
        </p:txBody>
      </p:sp>
      <p:sp>
        <p:nvSpPr>
          <p:cNvPr id="253" name="Rechthoek 252">
            <a:extLst>
              <a:ext uri="{FF2B5EF4-FFF2-40B4-BE49-F238E27FC236}">
                <a16:creationId xmlns:a16="http://schemas.microsoft.com/office/drawing/2014/main" id="{DF054EE2-C3A0-4A93-91DA-1E4AD2823B60}"/>
              </a:ext>
            </a:extLst>
          </p:cNvPr>
          <p:cNvSpPr/>
          <p:nvPr/>
        </p:nvSpPr>
        <p:spPr>
          <a:xfrm>
            <a:off x="1872000" y="189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Netcomponentprestatie</a:t>
            </a:r>
          </a:p>
        </p:txBody>
      </p:sp>
      <p:sp>
        <p:nvSpPr>
          <p:cNvPr id="254" name="Rechthoek 253">
            <a:extLst>
              <a:ext uri="{FF2B5EF4-FFF2-40B4-BE49-F238E27FC236}">
                <a16:creationId xmlns:a16="http://schemas.microsoft.com/office/drawing/2014/main" id="{F93216A2-7F04-4B2C-B746-DF1183E19FE7}"/>
              </a:ext>
            </a:extLst>
          </p:cNvPr>
          <p:cNvSpPr/>
          <p:nvPr/>
        </p:nvSpPr>
        <p:spPr>
          <a:xfrm>
            <a:off x="1827000" y="2166750"/>
            <a:ext cx="900000" cy="36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Transportafwijking</a:t>
            </a:r>
          </a:p>
        </p:txBody>
      </p:sp>
      <p:sp>
        <p:nvSpPr>
          <p:cNvPr id="255" name="Rechthoek 254">
            <a:extLst>
              <a:ext uri="{FF2B5EF4-FFF2-40B4-BE49-F238E27FC236}">
                <a16:creationId xmlns:a16="http://schemas.microsoft.com/office/drawing/2014/main" id="{12BD0838-CCD0-48AB-BC8E-045632F13BBD}"/>
              </a:ext>
            </a:extLst>
          </p:cNvPr>
          <p:cNvSpPr/>
          <p:nvPr/>
        </p:nvSpPr>
        <p:spPr>
          <a:xfrm>
            <a:off x="1872000" y="234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Storing</a:t>
            </a:r>
          </a:p>
        </p:txBody>
      </p:sp>
      <p:sp>
        <p:nvSpPr>
          <p:cNvPr id="261" name="Rechthoek 260">
            <a:extLst>
              <a:ext uri="{FF2B5EF4-FFF2-40B4-BE49-F238E27FC236}">
                <a16:creationId xmlns:a16="http://schemas.microsoft.com/office/drawing/2014/main" id="{B55FCF50-26DC-4B41-92F2-ADBF39BDBE19}"/>
              </a:ext>
            </a:extLst>
          </p:cNvPr>
          <p:cNvSpPr/>
          <p:nvPr/>
        </p:nvSpPr>
        <p:spPr>
          <a:xfrm>
            <a:off x="1827000" y="2616750"/>
            <a:ext cx="900000" cy="90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Transportplanning</a:t>
            </a:r>
          </a:p>
        </p:txBody>
      </p:sp>
      <p:sp>
        <p:nvSpPr>
          <p:cNvPr id="262" name="!!3Transportberekening">
            <a:extLst>
              <a:ext uri="{FF2B5EF4-FFF2-40B4-BE49-F238E27FC236}">
                <a16:creationId xmlns:a16="http://schemas.microsoft.com/office/drawing/2014/main" id="{3B8215E1-CBFC-43DB-83A7-A71D4FC03826}"/>
              </a:ext>
            </a:extLst>
          </p:cNvPr>
          <p:cNvSpPr/>
          <p:nvPr/>
        </p:nvSpPr>
        <p:spPr>
          <a:xfrm>
            <a:off x="1872000" y="279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Transportberekening</a:t>
            </a:r>
          </a:p>
        </p:txBody>
      </p:sp>
      <p:sp>
        <p:nvSpPr>
          <p:cNvPr id="263" name="Rechthoek 262">
            <a:extLst>
              <a:ext uri="{FF2B5EF4-FFF2-40B4-BE49-F238E27FC236}">
                <a16:creationId xmlns:a16="http://schemas.microsoft.com/office/drawing/2014/main" id="{A508D745-F558-47FE-A32D-70A30CE1C231}"/>
              </a:ext>
            </a:extLst>
          </p:cNvPr>
          <p:cNvSpPr/>
          <p:nvPr/>
        </p:nvSpPr>
        <p:spPr>
          <a:xfrm>
            <a:off x="1872000" y="297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Bedieningsplan</a:t>
            </a:r>
          </a:p>
        </p:txBody>
      </p:sp>
      <p:sp>
        <p:nvSpPr>
          <p:cNvPr id="265" name="Rechthoek 264">
            <a:extLst>
              <a:ext uri="{FF2B5EF4-FFF2-40B4-BE49-F238E27FC236}">
                <a16:creationId xmlns:a16="http://schemas.microsoft.com/office/drawing/2014/main" id="{26EDBB07-61D6-49BC-BEF5-7B18C3338CCC}"/>
              </a:ext>
            </a:extLst>
          </p:cNvPr>
          <p:cNvSpPr/>
          <p:nvPr/>
        </p:nvSpPr>
        <p:spPr>
          <a:xfrm>
            <a:off x="3087000" y="117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14400" rIns="7200" bIns="36000" rtlCol="0" anchor="t"/>
          <a:lstStyle/>
          <a:p>
            <a:pPr algn="ctr"/>
            <a:r>
              <a:rPr lang="nl-NL" sz="400">
                <a:solidFill>
                  <a:schemeClr val="tx1"/>
                </a:solidFill>
              </a:rPr>
              <a:t>Netcomponent</a:t>
            </a:r>
          </a:p>
        </p:txBody>
      </p:sp>
      <p:sp>
        <p:nvSpPr>
          <p:cNvPr id="266" name="Rechthoek 265">
            <a:extLst>
              <a:ext uri="{FF2B5EF4-FFF2-40B4-BE49-F238E27FC236}">
                <a16:creationId xmlns:a16="http://schemas.microsoft.com/office/drawing/2014/main" id="{52E3F021-AB30-47AC-B061-0104884F7458}"/>
              </a:ext>
            </a:extLst>
          </p:cNvPr>
          <p:cNvSpPr/>
          <p:nvPr/>
        </p:nvSpPr>
        <p:spPr>
          <a:xfrm>
            <a:off x="3312000" y="1266750"/>
            <a:ext cx="180000" cy="216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267" name="Rechthoek 266">
            <a:extLst>
              <a:ext uri="{FF2B5EF4-FFF2-40B4-BE49-F238E27FC236}">
                <a16:creationId xmlns:a16="http://schemas.microsoft.com/office/drawing/2014/main" id="{338FA9D6-9A39-4601-A049-EE7B2A7B5DD7}"/>
              </a:ext>
            </a:extLst>
          </p:cNvPr>
          <p:cNvSpPr/>
          <p:nvPr/>
        </p:nvSpPr>
        <p:spPr>
          <a:xfrm>
            <a:off x="3132000" y="1266750"/>
            <a:ext cx="180000" cy="216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268" name="Rechthoek 267">
            <a:extLst>
              <a:ext uri="{FF2B5EF4-FFF2-40B4-BE49-F238E27FC236}">
                <a16:creationId xmlns:a16="http://schemas.microsoft.com/office/drawing/2014/main" id="{9676BF8B-E9E3-4C7E-B68A-2A958A09B782}"/>
              </a:ext>
            </a:extLst>
          </p:cNvPr>
          <p:cNvSpPr/>
          <p:nvPr/>
        </p:nvSpPr>
        <p:spPr>
          <a:xfrm>
            <a:off x="3492000" y="1266750"/>
            <a:ext cx="180000" cy="216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269" name="Rechthoek 268">
            <a:extLst>
              <a:ext uri="{FF2B5EF4-FFF2-40B4-BE49-F238E27FC236}">
                <a16:creationId xmlns:a16="http://schemas.microsoft.com/office/drawing/2014/main" id="{D1893E41-5916-4322-B10F-3269D4C835F7}"/>
              </a:ext>
            </a:extLst>
          </p:cNvPr>
          <p:cNvSpPr/>
          <p:nvPr/>
        </p:nvSpPr>
        <p:spPr>
          <a:xfrm>
            <a:off x="3672000" y="1266750"/>
            <a:ext cx="180000" cy="216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endParaRPr lang="nl-NL" sz="300">
              <a:solidFill>
                <a:schemeClr val="tx1"/>
              </a:solidFill>
            </a:endParaRPr>
          </a:p>
        </p:txBody>
      </p:sp>
      <p:sp>
        <p:nvSpPr>
          <p:cNvPr id="270" name="Rechthoek 269">
            <a:extLst>
              <a:ext uri="{FF2B5EF4-FFF2-40B4-BE49-F238E27FC236}">
                <a16:creationId xmlns:a16="http://schemas.microsoft.com/office/drawing/2014/main" id="{B11587A9-B767-4041-B711-BB2F0F73BAE1}"/>
              </a:ext>
            </a:extLst>
          </p:cNvPr>
          <p:cNvSpPr/>
          <p:nvPr/>
        </p:nvSpPr>
        <p:spPr>
          <a:xfrm>
            <a:off x="5472000" y="1356750"/>
            <a:ext cx="900000" cy="360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Werkopdracht</a:t>
            </a:r>
          </a:p>
        </p:txBody>
      </p:sp>
      <p:sp>
        <p:nvSpPr>
          <p:cNvPr id="271" name="Rechthoek 270">
            <a:extLst>
              <a:ext uri="{FF2B5EF4-FFF2-40B4-BE49-F238E27FC236}">
                <a16:creationId xmlns:a16="http://schemas.microsoft.com/office/drawing/2014/main" id="{D9DD172C-4D02-4DAB-A11C-107910306D89}"/>
              </a:ext>
            </a:extLst>
          </p:cNvPr>
          <p:cNvSpPr/>
          <p:nvPr/>
        </p:nvSpPr>
        <p:spPr>
          <a:xfrm>
            <a:off x="5517000" y="153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Werkopdracht</a:t>
            </a:r>
          </a:p>
        </p:txBody>
      </p:sp>
      <p:sp>
        <p:nvSpPr>
          <p:cNvPr id="273" name="Rechthoek 272">
            <a:extLst>
              <a:ext uri="{FF2B5EF4-FFF2-40B4-BE49-F238E27FC236}">
                <a16:creationId xmlns:a16="http://schemas.microsoft.com/office/drawing/2014/main" id="{0D36E902-64DF-41E9-B21A-230C6D7DF3C4}"/>
              </a:ext>
            </a:extLst>
          </p:cNvPr>
          <p:cNvSpPr/>
          <p:nvPr/>
        </p:nvSpPr>
        <p:spPr>
          <a:xfrm>
            <a:off x="5472000" y="1806750"/>
            <a:ext cx="900000" cy="900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Werkactiviteit</a:t>
            </a:r>
          </a:p>
        </p:txBody>
      </p:sp>
      <p:sp>
        <p:nvSpPr>
          <p:cNvPr id="274" name="Rechthoek 273">
            <a:extLst>
              <a:ext uri="{FF2B5EF4-FFF2-40B4-BE49-F238E27FC236}">
                <a16:creationId xmlns:a16="http://schemas.microsoft.com/office/drawing/2014/main" id="{5EFF135A-785D-4B60-814E-8E4525EFC788}"/>
              </a:ext>
            </a:extLst>
          </p:cNvPr>
          <p:cNvSpPr/>
          <p:nvPr/>
        </p:nvSpPr>
        <p:spPr>
          <a:xfrm>
            <a:off x="5517000" y="198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Voorlopig of definitief ontwerp</a:t>
            </a:r>
          </a:p>
        </p:txBody>
      </p:sp>
      <p:sp>
        <p:nvSpPr>
          <p:cNvPr id="275" name="Rechthoek 274">
            <a:extLst>
              <a:ext uri="{FF2B5EF4-FFF2-40B4-BE49-F238E27FC236}">
                <a16:creationId xmlns:a16="http://schemas.microsoft.com/office/drawing/2014/main" id="{4668048B-5EF7-48CB-81E5-E2652222281A}"/>
              </a:ext>
            </a:extLst>
          </p:cNvPr>
          <p:cNvSpPr/>
          <p:nvPr/>
        </p:nvSpPr>
        <p:spPr>
          <a:xfrm>
            <a:off x="5517000" y="216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Werkplan</a:t>
            </a:r>
          </a:p>
        </p:txBody>
      </p:sp>
      <p:sp>
        <p:nvSpPr>
          <p:cNvPr id="276" name="Rechthoek 275">
            <a:extLst>
              <a:ext uri="{FF2B5EF4-FFF2-40B4-BE49-F238E27FC236}">
                <a16:creationId xmlns:a16="http://schemas.microsoft.com/office/drawing/2014/main" id="{2CD79CB8-49C2-4134-9C75-E07A3FB0514E}"/>
              </a:ext>
            </a:extLst>
          </p:cNvPr>
          <p:cNvSpPr/>
          <p:nvPr/>
        </p:nvSpPr>
        <p:spPr>
          <a:xfrm>
            <a:off x="5517000" y="234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Medewerkerinzet</a:t>
            </a:r>
          </a:p>
        </p:txBody>
      </p:sp>
      <p:sp>
        <p:nvSpPr>
          <p:cNvPr id="277" name="Rechthoek 276">
            <a:extLst>
              <a:ext uri="{FF2B5EF4-FFF2-40B4-BE49-F238E27FC236}">
                <a16:creationId xmlns:a16="http://schemas.microsoft.com/office/drawing/2014/main" id="{03DCB9F0-DA56-48E8-BFE0-15A6632179B0}"/>
              </a:ext>
            </a:extLst>
          </p:cNvPr>
          <p:cNvSpPr/>
          <p:nvPr/>
        </p:nvSpPr>
        <p:spPr>
          <a:xfrm>
            <a:off x="5517000" y="252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Werkactiviteit</a:t>
            </a:r>
          </a:p>
        </p:txBody>
      </p:sp>
      <p:sp>
        <p:nvSpPr>
          <p:cNvPr id="278" name="Rechthoek 277">
            <a:extLst>
              <a:ext uri="{FF2B5EF4-FFF2-40B4-BE49-F238E27FC236}">
                <a16:creationId xmlns:a16="http://schemas.microsoft.com/office/drawing/2014/main" id="{9F105096-2847-4BA1-A130-CFD75D43F740}"/>
              </a:ext>
            </a:extLst>
          </p:cNvPr>
          <p:cNvSpPr/>
          <p:nvPr/>
        </p:nvSpPr>
        <p:spPr>
          <a:xfrm>
            <a:off x="5472000" y="2796750"/>
            <a:ext cx="900000" cy="1260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t"/>
          <a:lstStyle/>
          <a:p>
            <a:pPr algn="ctr"/>
            <a:r>
              <a:rPr lang="nl-NL" sz="500">
                <a:solidFill>
                  <a:schemeClr val="tx1"/>
                </a:solidFill>
              </a:rPr>
              <a:t>Werkmiddel</a:t>
            </a:r>
          </a:p>
        </p:txBody>
      </p:sp>
      <p:sp>
        <p:nvSpPr>
          <p:cNvPr id="279" name="Rechthoek 278">
            <a:extLst>
              <a:ext uri="{FF2B5EF4-FFF2-40B4-BE49-F238E27FC236}">
                <a16:creationId xmlns:a16="http://schemas.microsoft.com/office/drawing/2014/main" id="{5582CAD9-8E8B-4693-999C-8E01D0F2C29D}"/>
              </a:ext>
            </a:extLst>
          </p:cNvPr>
          <p:cNvSpPr/>
          <p:nvPr/>
        </p:nvSpPr>
        <p:spPr>
          <a:xfrm>
            <a:off x="5517000" y="297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Standaardwerkproduct</a:t>
            </a:r>
          </a:p>
        </p:txBody>
      </p:sp>
      <p:sp>
        <p:nvSpPr>
          <p:cNvPr id="280" name="Rechthoek 279">
            <a:extLst>
              <a:ext uri="{FF2B5EF4-FFF2-40B4-BE49-F238E27FC236}">
                <a16:creationId xmlns:a16="http://schemas.microsoft.com/office/drawing/2014/main" id="{43714740-AB53-4133-AAB0-7EE86C6F8A37}"/>
              </a:ext>
            </a:extLst>
          </p:cNvPr>
          <p:cNvSpPr/>
          <p:nvPr/>
        </p:nvSpPr>
        <p:spPr>
          <a:xfrm>
            <a:off x="5517000" y="315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Uitvoeringscapaciteit</a:t>
            </a:r>
          </a:p>
        </p:txBody>
      </p:sp>
      <p:sp>
        <p:nvSpPr>
          <p:cNvPr id="281" name="Rechthoek 280">
            <a:extLst>
              <a:ext uri="{FF2B5EF4-FFF2-40B4-BE49-F238E27FC236}">
                <a16:creationId xmlns:a16="http://schemas.microsoft.com/office/drawing/2014/main" id="{D4AB0777-D33B-481B-93AE-0F416651B6FE}"/>
              </a:ext>
            </a:extLst>
          </p:cNvPr>
          <p:cNvSpPr/>
          <p:nvPr/>
        </p:nvSpPr>
        <p:spPr>
          <a:xfrm>
            <a:off x="5517000" y="333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Materiaal</a:t>
            </a:r>
          </a:p>
        </p:txBody>
      </p:sp>
      <p:sp>
        <p:nvSpPr>
          <p:cNvPr id="282" name="Rechthoek 281">
            <a:extLst>
              <a:ext uri="{FF2B5EF4-FFF2-40B4-BE49-F238E27FC236}">
                <a16:creationId xmlns:a16="http://schemas.microsoft.com/office/drawing/2014/main" id="{07384D2C-38D5-4ECF-B5F3-9B7CED3B6CE1}"/>
              </a:ext>
            </a:extLst>
          </p:cNvPr>
          <p:cNvSpPr/>
          <p:nvPr/>
        </p:nvSpPr>
        <p:spPr>
          <a:xfrm>
            <a:off x="5517000" y="351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Werkmiddel</a:t>
            </a:r>
          </a:p>
        </p:txBody>
      </p:sp>
      <p:sp>
        <p:nvSpPr>
          <p:cNvPr id="284" name="Rechthoek 283">
            <a:extLst>
              <a:ext uri="{FF2B5EF4-FFF2-40B4-BE49-F238E27FC236}">
                <a16:creationId xmlns:a16="http://schemas.microsoft.com/office/drawing/2014/main" id="{DAED703E-E7F2-4166-A704-74BF5CCEA572}"/>
              </a:ext>
            </a:extLst>
          </p:cNvPr>
          <p:cNvSpPr/>
          <p:nvPr/>
        </p:nvSpPr>
        <p:spPr>
          <a:xfrm>
            <a:off x="5517000" y="369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Goederenbeweging</a:t>
            </a:r>
          </a:p>
        </p:txBody>
      </p:sp>
      <p:sp>
        <p:nvSpPr>
          <p:cNvPr id="285" name="Rechthoek 284">
            <a:extLst>
              <a:ext uri="{FF2B5EF4-FFF2-40B4-BE49-F238E27FC236}">
                <a16:creationId xmlns:a16="http://schemas.microsoft.com/office/drawing/2014/main" id="{2D876E98-AC83-4E76-9560-3EBE14FEAC0E}"/>
              </a:ext>
            </a:extLst>
          </p:cNvPr>
          <p:cNvSpPr/>
          <p:nvPr/>
        </p:nvSpPr>
        <p:spPr>
          <a:xfrm>
            <a:off x="5517000" y="3876750"/>
            <a:ext cx="81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Uitvoeringsvergunning</a:t>
            </a:r>
          </a:p>
        </p:txBody>
      </p:sp>
      <p:sp>
        <p:nvSpPr>
          <p:cNvPr id="102" name="Rechthoek 101">
            <a:extLst>
              <a:ext uri="{FF2B5EF4-FFF2-40B4-BE49-F238E27FC236}">
                <a16:creationId xmlns:a16="http://schemas.microsoft.com/office/drawing/2014/main" id="{1A066416-91AA-40F9-95D8-F451FEBF42B1}"/>
              </a:ext>
            </a:extLst>
          </p:cNvPr>
          <p:cNvSpPr/>
          <p:nvPr/>
        </p:nvSpPr>
        <p:spPr>
          <a:xfrm>
            <a:off x="3087000" y="2346750"/>
            <a:ext cx="81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Functioneel ontwerp</a:t>
            </a:r>
          </a:p>
        </p:txBody>
      </p:sp>
      <p:sp>
        <p:nvSpPr>
          <p:cNvPr id="100" name="Rechthoek 99">
            <a:extLst>
              <a:ext uri="{FF2B5EF4-FFF2-40B4-BE49-F238E27FC236}">
                <a16:creationId xmlns:a16="http://schemas.microsoft.com/office/drawing/2014/main" id="{F757293E-B287-4656-B764-EFC8CDE439D7}"/>
              </a:ext>
            </a:extLst>
          </p:cNvPr>
          <p:cNvSpPr/>
          <p:nvPr/>
        </p:nvSpPr>
        <p:spPr>
          <a:xfrm>
            <a:off x="1872000" y="315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Niet-beschikbaarheid</a:t>
            </a:r>
          </a:p>
        </p:txBody>
      </p:sp>
      <p:sp>
        <p:nvSpPr>
          <p:cNvPr id="101" name="Rechthoek 100">
            <a:extLst>
              <a:ext uri="{FF2B5EF4-FFF2-40B4-BE49-F238E27FC236}">
                <a16:creationId xmlns:a16="http://schemas.microsoft.com/office/drawing/2014/main" id="{0C3882B1-9A36-47ED-8338-3DDE25DCDEF0}"/>
              </a:ext>
            </a:extLst>
          </p:cNvPr>
          <p:cNvSpPr/>
          <p:nvPr/>
        </p:nvSpPr>
        <p:spPr>
          <a:xfrm>
            <a:off x="1872000" y="3336750"/>
            <a:ext cx="81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Onderbreking</a:t>
            </a:r>
          </a:p>
        </p:txBody>
      </p:sp>
      <p:sp>
        <p:nvSpPr>
          <p:cNvPr id="104" name="Rechthoek 103">
            <a:extLst>
              <a:ext uri="{FF2B5EF4-FFF2-40B4-BE49-F238E27FC236}">
                <a16:creationId xmlns:a16="http://schemas.microsoft.com/office/drawing/2014/main" id="{8D9D795E-81E2-4924-9834-F156A55FBD3B}"/>
              </a:ext>
            </a:extLst>
          </p:cNvPr>
          <p:cNvSpPr/>
          <p:nvPr/>
        </p:nvSpPr>
        <p:spPr>
          <a:xfrm>
            <a:off x="657000" y="234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Klantervaring</a:t>
            </a:r>
          </a:p>
        </p:txBody>
      </p:sp>
      <p:sp>
        <p:nvSpPr>
          <p:cNvPr id="2" name="!!3Klantovereenkomst">
            <a:extLst>
              <a:ext uri="{FF2B5EF4-FFF2-40B4-BE49-F238E27FC236}">
                <a16:creationId xmlns:a16="http://schemas.microsoft.com/office/drawing/2014/main" id="{DF23E809-2F7D-0E59-2FDE-C4AC927979A4}"/>
              </a:ext>
            </a:extLst>
          </p:cNvPr>
          <p:cNvSpPr/>
          <p:nvPr/>
        </p:nvSpPr>
        <p:spPr>
          <a:xfrm>
            <a:off x="657000" y="3336750"/>
            <a:ext cx="81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36000" rtlCol="0" anchor="ctr"/>
          <a:lstStyle/>
          <a:p>
            <a:pPr algn="ctr"/>
            <a:r>
              <a:rPr lang="nl-NL" sz="400">
                <a:solidFill>
                  <a:schemeClr val="tx1"/>
                </a:solidFill>
              </a:rPr>
              <a:t>Product</a:t>
            </a:r>
          </a:p>
        </p:txBody>
      </p:sp>
    </p:spTree>
    <p:extLst>
      <p:ext uri="{BB962C8B-B14F-4D97-AF65-F5344CB8AC3E}">
        <p14:creationId xmlns:p14="http://schemas.microsoft.com/office/powerpoint/2010/main" val="1988599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hthoek 103">
            <a:extLst>
              <a:ext uri="{FF2B5EF4-FFF2-40B4-BE49-F238E27FC236}">
                <a16:creationId xmlns:a16="http://schemas.microsoft.com/office/drawing/2014/main" id="{0EE273E4-E2B8-4FC2-925A-7F71155041F8}"/>
              </a:ext>
            </a:extLst>
          </p:cNvPr>
          <p:cNvSpPr/>
          <p:nvPr/>
        </p:nvSpPr>
        <p:spPr>
          <a:xfrm>
            <a:off x="4482000" y="2616750"/>
            <a:ext cx="450000" cy="135000"/>
          </a:xfrm>
          <a:prstGeom prst="rect">
            <a:avLst/>
          </a:prstGeom>
          <a:solidFill>
            <a:srgbClr val="EDEBF9"/>
          </a:solidFill>
          <a:ln w="3175">
            <a:solidFill>
              <a:srgbClr val="410F3F"/>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Meting</a:t>
            </a:r>
          </a:p>
        </p:txBody>
      </p:sp>
      <p:sp>
        <p:nvSpPr>
          <p:cNvPr id="130" name="!!3Transportberekening">
            <a:extLst>
              <a:ext uri="{FF2B5EF4-FFF2-40B4-BE49-F238E27FC236}">
                <a16:creationId xmlns:a16="http://schemas.microsoft.com/office/drawing/2014/main" id="{192D2248-BA64-4865-B297-E83378558E83}"/>
              </a:ext>
            </a:extLst>
          </p:cNvPr>
          <p:cNvSpPr/>
          <p:nvPr/>
        </p:nvSpPr>
        <p:spPr>
          <a:xfrm>
            <a:off x="4977000" y="261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Transportberekening</a:t>
            </a:r>
          </a:p>
        </p:txBody>
      </p:sp>
      <p:cxnSp>
        <p:nvCxnSpPr>
          <p:cNvPr id="4" name="Rechte verbindingslijn 3">
            <a:extLst>
              <a:ext uri="{FF2B5EF4-FFF2-40B4-BE49-F238E27FC236}">
                <a16:creationId xmlns:a16="http://schemas.microsoft.com/office/drawing/2014/main" id="{2F82E50B-24B1-4EA1-92C6-B578C0EC2A60}"/>
              </a:ext>
            </a:extLst>
          </p:cNvPr>
          <p:cNvCxnSpPr>
            <a:cxnSpLocks/>
            <a:stCxn id="245" idx="2"/>
            <a:endCxn id="130" idx="0"/>
          </p:cNvCxnSpPr>
          <p:nvPr/>
        </p:nvCxnSpPr>
        <p:spPr>
          <a:xfrm>
            <a:off x="5202000" y="239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0AFCFCB5-9225-41AB-AE47-B920E56C7AC9}"/>
              </a:ext>
            </a:extLst>
          </p:cNvPr>
          <p:cNvCxnSpPr>
            <a:cxnSpLocks/>
            <a:endCxn id="104" idx="0"/>
          </p:cNvCxnSpPr>
          <p:nvPr/>
        </p:nvCxnSpPr>
        <p:spPr>
          <a:xfrm>
            <a:off x="4707000" y="2391750"/>
            <a:ext cx="0" cy="225000"/>
          </a:xfrm>
          <a:prstGeom prst="line">
            <a:avLst/>
          </a:prstGeom>
          <a:ln w="3175">
            <a:solidFill>
              <a:srgbClr val="410F3F"/>
            </a:solidFill>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9694016D-CA03-418E-8512-106F3DC9EC38}"/>
              </a:ext>
            </a:extLst>
          </p:cNvPr>
          <p:cNvCxnSpPr>
            <a:cxnSpLocks/>
            <a:endCxn id="279" idx="1"/>
          </p:cNvCxnSpPr>
          <p:nvPr/>
        </p:nvCxnSpPr>
        <p:spPr>
          <a:xfrm>
            <a:off x="4932000" y="4124250"/>
            <a:ext cx="540000" cy="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147" name="Rechthoek 146">
            <a:extLst>
              <a:ext uri="{FF2B5EF4-FFF2-40B4-BE49-F238E27FC236}">
                <a16:creationId xmlns:a16="http://schemas.microsoft.com/office/drawing/2014/main" id="{262C2EAC-6C3B-4638-84E4-64EE33878892}"/>
              </a:ext>
            </a:extLst>
          </p:cNvPr>
          <p:cNvSpPr/>
          <p:nvPr/>
        </p:nvSpPr>
        <p:spPr>
          <a:xfrm>
            <a:off x="522000" y="816750"/>
            <a:ext cx="540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a:t>
            </a:r>
          </a:p>
        </p:txBody>
      </p:sp>
      <p:sp>
        <p:nvSpPr>
          <p:cNvPr id="148" name="Rechthoek 147">
            <a:extLst>
              <a:ext uri="{FF2B5EF4-FFF2-40B4-BE49-F238E27FC236}">
                <a16:creationId xmlns:a16="http://schemas.microsoft.com/office/drawing/2014/main" id="{F38EEC88-5E07-46A6-951B-AFFEDF0AF548}"/>
              </a:ext>
            </a:extLst>
          </p:cNvPr>
          <p:cNvSpPr/>
          <p:nvPr/>
        </p:nvSpPr>
        <p:spPr>
          <a:xfrm>
            <a:off x="522000" y="117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Klantaanvraag</a:t>
            </a:r>
          </a:p>
        </p:txBody>
      </p:sp>
      <p:sp>
        <p:nvSpPr>
          <p:cNvPr id="150" name="Rechthoek 149">
            <a:extLst>
              <a:ext uri="{FF2B5EF4-FFF2-40B4-BE49-F238E27FC236}">
                <a16:creationId xmlns:a16="http://schemas.microsoft.com/office/drawing/2014/main" id="{3213161B-2332-4950-9BCF-1F6F9E483B51}"/>
              </a:ext>
            </a:extLst>
          </p:cNvPr>
          <p:cNvSpPr/>
          <p:nvPr/>
        </p:nvSpPr>
        <p:spPr>
          <a:xfrm>
            <a:off x="1512000" y="117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Transportbehoefte</a:t>
            </a:r>
          </a:p>
        </p:txBody>
      </p:sp>
      <p:sp>
        <p:nvSpPr>
          <p:cNvPr id="151" name="Rechthoek 150">
            <a:extLst>
              <a:ext uri="{FF2B5EF4-FFF2-40B4-BE49-F238E27FC236}">
                <a16:creationId xmlns:a16="http://schemas.microsoft.com/office/drawing/2014/main" id="{3289E695-89D8-49AC-BB96-B9A6C42102A6}"/>
              </a:ext>
            </a:extLst>
          </p:cNvPr>
          <p:cNvSpPr/>
          <p:nvPr/>
        </p:nvSpPr>
        <p:spPr>
          <a:xfrm>
            <a:off x="2007000" y="117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Klantnotificatie</a:t>
            </a:r>
          </a:p>
        </p:txBody>
      </p:sp>
      <p:sp>
        <p:nvSpPr>
          <p:cNvPr id="153" name="Rechthoek 152">
            <a:extLst>
              <a:ext uri="{FF2B5EF4-FFF2-40B4-BE49-F238E27FC236}">
                <a16:creationId xmlns:a16="http://schemas.microsoft.com/office/drawing/2014/main" id="{CD5FF611-1D54-465A-B2FB-554EE4BCAF07}"/>
              </a:ext>
            </a:extLst>
          </p:cNvPr>
          <p:cNvSpPr/>
          <p:nvPr/>
        </p:nvSpPr>
        <p:spPr>
          <a:xfrm>
            <a:off x="2502000" y="117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Klantcontactmoment</a:t>
            </a:r>
          </a:p>
        </p:txBody>
      </p:sp>
      <p:sp>
        <p:nvSpPr>
          <p:cNvPr id="154" name="Rechthoek 153">
            <a:extLst>
              <a:ext uri="{FF2B5EF4-FFF2-40B4-BE49-F238E27FC236}">
                <a16:creationId xmlns:a16="http://schemas.microsoft.com/office/drawing/2014/main" id="{38CA4B56-117F-4DF1-9D8A-F0436385219E}"/>
              </a:ext>
            </a:extLst>
          </p:cNvPr>
          <p:cNvSpPr/>
          <p:nvPr/>
        </p:nvSpPr>
        <p:spPr>
          <a:xfrm>
            <a:off x="3492000" y="1176750"/>
            <a:ext cx="243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t"/>
          <a:lstStyle/>
          <a:p>
            <a:pPr algn="ctr"/>
            <a:r>
              <a:rPr lang="nl-NL" sz="300">
                <a:solidFill>
                  <a:schemeClr val="tx1"/>
                </a:solidFill>
              </a:rPr>
              <a:t>Klantzaak</a:t>
            </a:r>
          </a:p>
        </p:txBody>
      </p:sp>
      <p:sp>
        <p:nvSpPr>
          <p:cNvPr id="155" name="Rechthoek 154">
            <a:extLst>
              <a:ext uri="{FF2B5EF4-FFF2-40B4-BE49-F238E27FC236}">
                <a16:creationId xmlns:a16="http://schemas.microsoft.com/office/drawing/2014/main" id="{18EE81D6-C189-43A6-8B9E-5ABB59530A24}"/>
              </a:ext>
            </a:extLst>
          </p:cNvPr>
          <p:cNvSpPr/>
          <p:nvPr/>
        </p:nvSpPr>
        <p:spPr>
          <a:xfrm>
            <a:off x="4977000" y="153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Marktzaak</a:t>
            </a:r>
          </a:p>
        </p:txBody>
      </p:sp>
      <p:sp>
        <p:nvSpPr>
          <p:cNvPr id="156" name="Rechthoek 155">
            <a:extLst>
              <a:ext uri="{FF2B5EF4-FFF2-40B4-BE49-F238E27FC236}">
                <a16:creationId xmlns:a16="http://schemas.microsoft.com/office/drawing/2014/main" id="{3AB05AB4-850B-458E-9973-422F782EA1C5}"/>
              </a:ext>
            </a:extLst>
          </p:cNvPr>
          <p:cNvSpPr/>
          <p:nvPr/>
        </p:nvSpPr>
        <p:spPr>
          <a:xfrm>
            <a:off x="3492000" y="153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Congestiegebied</a:t>
            </a:r>
          </a:p>
        </p:txBody>
      </p:sp>
      <p:sp>
        <p:nvSpPr>
          <p:cNvPr id="157" name="Rechthoek 156">
            <a:extLst>
              <a:ext uri="{FF2B5EF4-FFF2-40B4-BE49-F238E27FC236}">
                <a16:creationId xmlns:a16="http://schemas.microsoft.com/office/drawing/2014/main" id="{305BE1C8-C8D1-4E1E-B3DF-AA48FFB4DC05}"/>
              </a:ext>
            </a:extLst>
          </p:cNvPr>
          <p:cNvSpPr/>
          <p:nvPr/>
        </p:nvSpPr>
        <p:spPr>
          <a:xfrm>
            <a:off x="4482000" y="153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Marktverzoek</a:t>
            </a:r>
          </a:p>
        </p:txBody>
      </p:sp>
      <p:sp>
        <p:nvSpPr>
          <p:cNvPr id="160" name="Rechthoek 159">
            <a:extLst>
              <a:ext uri="{FF2B5EF4-FFF2-40B4-BE49-F238E27FC236}">
                <a16:creationId xmlns:a16="http://schemas.microsoft.com/office/drawing/2014/main" id="{9C78F43D-21DD-4A59-AA16-97B0C945EEAB}"/>
              </a:ext>
            </a:extLst>
          </p:cNvPr>
          <p:cNvSpPr/>
          <p:nvPr/>
        </p:nvSpPr>
        <p:spPr>
          <a:xfrm>
            <a:off x="2997000" y="153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Toestemming van aangeslotene</a:t>
            </a:r>
          </a:p>
        </p:txBody>
      </p:sp>
      <p:sp>
        <p:nvSpPr>
          <p:cNvPr id="161" name="Rechthoek 160">
            <a:extLst>
              <a:ext uri="{FF2B5EF4-FFF2-40B4-BE49-F238E27FC236}">
                <a16:creationId xmlns:a16="http://schemas.microsoft.com/office/drawing/2014/main" id="{8F6F8CB2-A62A-4670-A62C-8D7470412A30}"/>
              </a:ext>
            </a:extLst>
          </p:cNvPr>
          <p:cNvSpPr/>
          <p:nvPr/>
        </p:nvSpPr>
        <p:spPr>
          <a:xfrm>
            <a:off x="2502000" y="153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Installatie</a:t>
            </a:r>
          </a:p>
        </p:txBody>
      </p:sp>
      <p:sp>
        <p:nvSpPr>
          <p:cNvPr id="162" name="Rechthoek 161">
            <a:extLst>
              <a:ext uri="{FF2B5EF4-FFF2-40B4-BE49-F238E27FC236}">
                <a16:creationId xmlns:a16="http://schemas.microsoft.com/office/drawing/2014/main" id="{F9137359-C2A4-45F1-BEF2-E99DCD81D3A6}"/>
              </a:ext>
            </a:extLst>
          </p:cNvPr>
          <p:cNvSpPr/>
          <p:nvPr/>
        </p:nvSpPr>
        <p:spPr>
          <a:xfrm>
            <a:off x="2007000" y="153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Aansluitlocatie</a:t>
            </a:r>
          </a:p>
        </p:txBody>
      </p:sp>
      <p:sp>
        <p:nvSpPr>
          <p:cNvPr id="163" name="Rechthoek 162">
            <a:extLst>
              <a:ext uri="{FF2B5EF4-FFF2-40B4-BE49-F238E27FC236}">
                <a16:creationId xmlns:a16="http://schemas.microsoft.com/office/drawing/2014/main" id="{44C55FC6-C42C-4FC8-B526-959560F95D8B}"/>
              </a:ext>
            </a:extLst>
          </p:cNvPr>
          <p:cNvSpPr/>
          <p:nvPr/>
        </p:nvSpPr>
        <p:spPr>
          <a:xfrm>
            <a:off x="522000" y="1536750"/>
            <a:ext cx="945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Klantofferte</a:t>
            </a:r>
          </a:p>
        </p:txBody>
      </p:sp>
      <p:sp>
        <p:nvSpPr>
          <p:cNvPr id="164" name="!!3Klantovereenkomst">
            <a:extLst>
              <a:ext uri="{FF2B5EF4-FFF2-40B4-BE49-F238E27FC236}">
                <a16:creationId xmlns:a16="http://schemas.microsoft.com/office/drawing/2014/main" id="{954FAB3B-9FA4-4B7B-9796-E9B2507ECE94}"/>
              </a:ext>
            </a:extLst>
          </p:cNvPr>
          <p:cNvSpPr/>
          <p:nvPr/>
        </p:nvSpPr>
        <p:spPr>
          <a:xfrm>
            <a:off x="522000" y="1896750"/>
            <a:ext cx="945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Klantovereenkomst</a:t>
            </a:r>
          </a:p>
        </p:txBody>
      </p:sp>
      <p:sp>
        <p:nvSpPr>
          <p:cNvPr id="165" name="Rechthoek 164">
            <a:extLst>
              <a:ext uri="{FF2B5EF4-FFF2-40B4-BE49-F238E27FC236}">
                <a16:creationId xmlns:a16="http://schemas.microsoft.com/office/drawing/2014/main" id="{A18E0173-DD69-4B8D-A798-439EE2B18E66}"/>
              </a:ext>
            </a:extLst>
          </p:cNvPr>
          <p:cNvSpPr/>
          <p:nvPr/>
        </p:nvSpPr>
        <p:spPr>
          <a:xfrm>
            <a:off x="3537000" y="1242000"/>
            <a:ext cx="315000" cy="45719"/>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Claimzaak</a:t>
            </a:r>
          </a:p>
        </p:txBody>
      </p:sp>
      <p:sp>
        <p:nvSpPr>
          <p:cNvPr id="166" name="Rechthoek 165">
            <a:extLst>
              <a:ext uri="{FF2B5EF4-FFF2-40B4-BE49-F238E27FC236}">
                <a16:creationId xmlns:a16="http://schemas.microsoft.com/office/drawing/2014/main" id="{C5D6CFA3-23F1-4411-9C32-69159EE81E15}"/>
              </a:ext>
            </a:extLst>
          </p:cNvPr>
          <p:cNvSpPr/>
          <p:nvPr/>
        </p:nvSpPr>
        <p:spPr>
          <a:xfrm>
            <a:off x="3897000" y="1242000"/>
            <a:ext cx="360000" cy="45719"/>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Compensatiezaak</a:t>
            </a:r>
          </a:p>
        </p:txBody>
      </p:sp>
      <p:sp>
        <p:nvSpPr>
          <p:cNvPr id="167" name="Rechthoek 166">
            <a:extLst>
              <a:ext uri="{FF2B5EF4-FFF2-40B4-BE49-F238E27FC236}">
                <a16:creationId xmlns:a16="http://schemas.microsoft.com/office/drawing/2014/main" id="{CDD1B08E-0E65-4AA3-81F1-E48E9B1EF5A8}"/>
              </a:ext>
            </a:extLst>
          </p:cNvPr>
          <p:cNvSpPr/>
          <p:nvPr/>
        </p:nvSpPr>
        <p:spPr>
          <a:xfrm>
            <a:off x="4302000" y="1242000"/>
            <a:ext cx="360000" cy="45719"/>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Contractloze zaak</a:t>
            </a:r>
          </a:p>
        </p:txBody>
      </p:sp>
      <p:sp>
        <p:nvSpPr>
          <p:cNvPr id="168" name="Rechthoek 167">
            <a:extLst>
              <a:ext uri="{FF2B5EF4-FFF2-40B4-BE49-F238E27FC236}">
                <a16:creationId xmlns:a16="http://schemas.microsoft.com/office/drawing/2014/main" id="{D7DB230B-8156-4BC6-9870-CE4F5A697352}"/>
              </a:ext>
            </a:extLst>
          </p:cNvPr>
          <p:cNvSpPr/>
          <p:nvPr/>
        </p:nvSpPr>
        <p:spPr>
          <a:xfrm>
            <a:off x="4707000" y="1242000"/>
            <a:ext cx="360000" cy="45719"/>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Energiefraudezaak</a:t>
            </a:r>
          </a:p>
        </p:txBody>
      </p:sp>
      <p:sp>
        <p:nvSpPr>
          <p:cNvPr id="169" name="Rechthoek 168">
            <a:extLst>
              <a:ext uri="{FF2B5EF4-FFF2-40B4-BE49-F238E27FC236}">
                <a16:creationId xmlns:a16="http://schemas.microsoft.com/office/drawing/2014/main" id="{747367C5-EEAC-4609-BAF4-F9E4D2C8E479}"/>
              </a:ext>
            </a:extLst>
          </p:cNvPr>
          <p:cNvSpPr/>
          <p:nvPr/>
        </p:nvSpPr>
        <p:spPr>
          <a:xfrm>
            <a:off x="5112000" y="1242000"/>
            <a:ext cx="360000" cy="45719"/>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Klachtzaak</a:t>
            </a:r>
          </a:p>
        </p:txBody>
      </p:sp>
      <p:sp>
        <p:nvSpPr>
          <p:cNvPr id="170" name="Rechthoek 169">
            <a:extLst>
              <a:ext uri="{FF2B5EF4-FFF2-40B4-BE49-F238E27FC236}">
                <a16:creationId xmlns:a16="http://schemas.microsoft.com/office/drawing/2014/main" id="{27DB074B-78BF-4BC1-94ED-1F9083160B3B}"/>
              </a:ext>
            </a:extLst>
          </p:cNvPr>
          <p:cNvSpPr/>
          <p:nvPr/>
        </p:nvSpPr>
        <p:spPr>
          <a:xfrm>
            <a:off x="5518800" y="1242000"/>
            <a:ext cx="360000" cy="45719"/>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Schadezaak</a:t>
            </a:r>
          </a:p>
        </p:txBody>
      </p:sp>
      <p:sp>
        <p:nvSpPr>
          <p:cNvPr id="171" name="Rechthoek 170">
            <a:extLst>
              <a:ext uri="{FF2B5EF4-FFF2-40B4-BE49-F238E27FC236}">
                <a16:creationId xmlns:a16="http://schemas.microsoft.com/office/drawing/2014/main" id="{8FB6ABBB-6BF4-493F-BA2F-0ACE49648A39}"/>
              </a:ext>
            </a:extLst>
          </p:cNvPr>
          <p:cNvSpPr/>
          <p:nvPr/>
        </p:nvSpPr>
        <p:spPr>
          <a:xfrm>
            <a:off x="2007000" y="1896750"/>
            <a:ext cx="1935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Aansluiting</a:t>
            </a:r>
          </a:p>
        </p:txBody>
      </p:sp>
      <p:sp>
        <p:nvSpPr>
          <p:cNvPr id="172" name="!!3Marktpartij">
            <a:extLst>
              <a:ext uri="{FF2B5EF4-FFF2-40B4-BE49-F238E27FC236}">
                <a16:creationId xmlns:a16="http://schemas.microsoft.com/office/drawing/2014/main" id="{C150128C-7DDE-4714-AFCE-DDD756353CD6}"/>
              </a:ext>
            </a:extLst>
          </p:cNvPr>
          <p:cNvSpPr/>
          <p:nvPr/>
        </p:nvSpPr>
        <p:spPr>
          <a:xfrm>
            <a:off x="4482000" y="1896750"/>
            <a:ext cx="945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Marktpartij</a:t>
            </a:r>
          </a:p>
        </p:txBody>
      </p:sp>
      <p:sp>
        <p:nvSpPr>
          <p:cNvPr id="173" name="Rechthoek 172">
            <a:extLst>
              <a:ext uri="{FF2B5EF4-FFF2-40B4-BE49-F238E27FC236}">
                <a16:creationId xmlns:a16="http://schemas.microsoft.com/office/drawing/2014/main" id="{6C7F971A-7E20-4597-A9E3-174C2E7CF3A5}"/>
              </a:ext>
            </a:extLst>
          </p:cNvPr>
          <p:cNvSpPr/>
          <p:nvPr/>
        </p:nvSpPr>
        <p:spPr>
          <a:xfrm>
            <a:off x="5967000" y="189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Marktovereenkomst</a:t>
            </a:r>
          </a:p>
        </p:txBody>
      </p:sp>
      <p:cxnSp>
        <p:nvCxnSpPr>
          <p:cNvPr id="174" name="Rechte verbindingslijn 173">
            <a:extLst>
              <a:ext uri="{FF2B5EF4-FFF2-40B4-BE49-F238E27FC236}">
                <a16:creationId xmlns:a16="http://schemas.microsoft.com/office/drawing/2014/main" id="{A053887E-A49E-4819-B6E0-72702AB4DF9C}"/>
              </a:ext>
            </a:extLst>
          </p:cNvPr>
          <p:cNvCxnSpPr>
            <a:cxnSpLocks/>
            <a:stCxn id="164" idx="0"/>
            <a:endCxn id="163" idx="2"/>
          </p:cNvCxnSpPr>
          <p:nvPr/>
        </p:nvCxnSpPr>
        <p:spPr>
          <a:xfrm flipV="1">
            <a:off x="994500" y="167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75" name="Rechte verbindingslijn 174">
            <a:extLst>
              <a:ext uri="{FF2B5EF4-FFF2-40B4-BE49-F238E27FC236}">
                <a16:creationId xmlns:a16="http://schemas.microsoft.com/office/drawing/2014/main" id="{B372FBA8-4C7A-4719-9FED-BDEACB3280AA}"/>
              </a:ext>
            </a:extLst>
          </p:cNvPr>
          <p:cNvCxnSpPr>
            <a:cxnSpLocks/>
            <a:endCxn id="148" idx="2"/>
          </p:cNvCxnSpPr>
          <p:nvPr/>
        </p:nvCxnSpPr>
        <p:spPr>
          <a:xfrm flipV="1">
            <a:off x="747000" y="131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76" name="Rechte verbindingslijn 175">
            <a:extLst>
              <a:ext uri="{FF2B5EF4-FFF2-40B4-BE49-F238E27FC236}">
                <a16:creationId xmlns:a16="http://schemas.microsoft.com/office/drawing/2014/main" id="{AA6E3E88-85D0-442B-809C-84F3AB1478CF}"/>
              </a:ext>
            </a:extLst>
          </p:cNvPr>
          <p:cNvCxnSpPr>
            <a:cxnSpLocks/>
            <a:stCxn id="148" idx="0"/>
          </p:cNvCxnSpPr>
          <p:nvPr/>
        </p:nvCxnSpPr>
        <p:spPr>
          <a:xfrm flipV="1">
            <a:off x="747000" y="95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77" name="Rechte verbindingslijn 176">
            <a:extLst>
              <a:ext uri="{FF2B5EF4-FFF2-40B4-BE49-F238E27FC236}">
                <a16:creationId xmlns:a16="http://schemas.microsoft.com/office/drawing/2014/main" id="{6835AE63-F05A-425C-BD25-4E928669341C}"/>
              </a:ext>
            </a:extLst>
          </p:cNvPr>
          <p:cNvCxnSpPr>
            <a:cxnSpLocks/>
            <a:stCxn id="150" idx="0"/>
          </p:cNvCxnSpPr>
          <p:nvPr/>
        </p:nvCxnSpPr>
        <p:spPr>
          <a:xfrm flipV="1">
            <a:off x="1737000" y="95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22236E55-420A-4520-9A13-2FD43AADC0E9}"/>
              </a:ext>
            </a:extLst>
          </p:cNvPr>
          <p:cNvCxnSpPr>
            <a:cxnSpLocks/>
            <a:stCxn id="151" idx="0"/>
          </p:cNvCxnSpPr>
          <p:nvPr/>
        </p:nvCxnSpPr>
        <p:spPr>
          <a:xfrm flipV="1">
            <a:off x="2232000" y="95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82" name="Rechte verbindingslijn 181">
            <a:extLst>
              <a:ext uri="{FF2B5EF4-FFF2-40B4-BE49-F238E27FC236}">
                <a16:creationId xmlns:a16="http://schemas.microsoft.com/office/drawing/2014/main" id="{73521C71-B2A2-4F1B-A9D9-20DE84AE1A59}"/>
              </a:ext>
            </a:extLst>
          </p:cNvPr>
          <p:cNvCxnSpPr>
            <a:cxnSpLocks/>
            <a:stCxn id="153" idx="0"/>
          </p:cNvCxnSpPr>
          <p:nvPr/>
        </p:nvCxnSpPr>
        <p:spPr>
          <a:xfrm flipV="1">
            <a:off x="2727000" y="95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85" name="Rechte verbindingslijn 184">
            <a:extLst>
              <a:ext uri="{FF2B5EF4-FFF2-40B4-BE49-F238E27FC236}">
                <a16:creationId xmlns:a16="http://schemas.microsoft.com/office/drawing/2014/main" id="{11BE001E-3DB4-4906-BE67-3276DE15EFFC}"/>
              </a:ext>
            </a:extLst>
          </p:cNvPr>
          <p:cNvCxnSpPr>
            <a:cxnSpLocks/>
            <a:stCxn id="154" idx="0"/>
          </p:cNvCxnSpPr>
          <p:nvPr/>
        </p:nvCxnSpPr>
        <p:spPr>
          <a:xfrm flipV="1">
            <a:off x="4707000" y="95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88" name="Rechte verbindingslijn 187">
            <a:extLst>
              <a:ext uri="{FF2B5EF4-FFF2-40B4-BE49-F238E27FC236}">
                <a16:creationId xmlns:a16="http://schemas.microsoft.com/office/drawing/2014/main" id="{925D0D25-DAC9-41B6-BE49-252334A48BFD}"/>
              </a:ext>
            </a:extLst>
          </p:cNvPr>
          <p:cNvCxnSpPr>
            <a:cxnSpLocks/>
            <a:stCxn id="164" idx="3"/>
            <a:endCxn id="171" idx="1"/>
          </p:cNvCxnSpPr>
          <p:nvPr/>
        </p:nvCxnSpPr>
        <p:spPr>
          <a:xfrm>
            <a:off x="1467000" y="1964250"/>
            <a:ext cx="540000" cy="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191" name="Rechte verbindingslijn 190">
            <a:extLst>
              <a:ext uri="{FF2B5EF4-FFF2-40B4-BE49-F238E27FC236}">
                <a16:creationId xmlns:a16="http://schemas.microsoft.com/office/drawing/2014/main" id="{48D59191-82F8-4DA0-9601-61856B3DA59E}"/>
              </a:ext>
            </a:extLst>
          </p:cNvPr>
          <p:cNvCxnSpPr>
            <a:cxnSpLocks/>
            <a:stCxn id="162" idx="2"/>
          </p:cNvCxnSpPr>
          <p:nvPr/>
        </p:nvCxnSpPr>
        <p:spPr>
          <a:xfrm>
            <a:off x="2232000" y="167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194" name="Rechte verbindingslijn 193">
            <a:extLst>
              <a:ext uri="{FF2B5EF4-FFF2-40B4-BE49-F238E27FC236}">
                <a16:creationId xmlns:a16="http://schemas.microsoft.com/office/drawing/2014/main" id="{118A2984-846E-4E41-B50C-EB8A95D5A91B}"/>
              </a:ext>
            </a:extLst>
          </p:cNvPr>
          <p:cNvCxnSpPr>
            <a:cxnSpLocks/>
            <a:stCxn id="161" idx="2"/>
          </p:cNvCxnSpPr>
          <p:nvPr/>
        </p:nvCxnSpPr>
        <p:spPr>
          <a:xfrm>
            <a:off x="2727000" y="167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197" name="Rechte verbindingslijn 196">
            <a:extLst>
              <a:ext uri="{FF2B5EF4-FFF2-40B4-BE49-F238E27FC236}">
                <a16:creationId xmlns:a16="http://schemas.microsoft.com/office/drawing/2014/main" id="{D28D5E1A-5CE5-45EB-A136-D77DD3D12712}"/>
              </a:ext>
            </a:extLst>
          </p:cNvPr>
          <p:cNvCxnSpPr>
            <a:cxnSpLocks/>
            <a:stCxn id="160" idx="2"/>
          </p:cNvCxnSpPr>
          <p:nvPr/>
        </p:nvCxnSpPr>
        <p:spPr>
          <a:xfrm>
            <a:off x="3222000" y="167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00" name="Rechte verbindingslijn 199">
            <a:extLst>
              <a:ext uri="{FF2B5EF4-FFF2-40B4-BE49-F238E27FC236}">
                <a16:creationId xmlns:a16="http://schemas.microsoft.com/office/drawing/2014/main" id="{66CE5C84-D60C-41F9-8EC0-35817C1B4EAA}"/>
              </a:ext>
            </a:extLst>
          </p:cNvPr>
          <p:cNvCxnSpPr>
            <a:cxnSpLocks/>
            <a:stCxn id="156" idx="2"/>
          </p:cNvCxnSpPr>
          <p:nvPr/>
        </p:nvCxnSpPr>
        <p:spPr>
          <a:xfrm>
            <a:off x="3717000" y="167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03" name="Rechte verbindingslijn 202">
            <a:extLst>
              <a:ext uri="{FF2B5EF4-FFF2-40B4-BE49-F238E27FC236}">
                <a16:creationId xmlns:a16="http://schemas.microsoft.com/office/drawing/2014/main" id="{98E1E89B-E08C-4AD8-9766-B571B2581BE2}"/>
              </a:ext>
            </a:extLst>
          </p:cNvPr>
          <p:cNvCxnSpPr>
            <a:cxnSpLocks/>
            <a:stCxn id="171" idx="3"/>
            <a:endCxn id="172" idx="1"/>
          </p:cNvCxnSpPr>
          <p:nvPr/>
        </p:nvCxnSpPr>
        <p:spPr>
          <a:xfrm>
            <a:off x="3942000" y="1964250"/>
            <a:ext cx="540000" cy="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06" name="Rechte verbindingslijn 205">
            <a:extLst>
              <a:ext uri="{FF2B5EF4-FFF2-40B4-BE49-F238E27FC236}">
                <a16:creationId xmlns:a16="http://schemas.microsoft.com/office/drawing/2014/main" id="{9723EB7D-0F22-41A8-BFC4-771E7A616B4F}"/>
              </a:ext>
            </a:extLst>
          </p:cNvPr>
          <p:cNvCxnSpPr>
            <a:cxnSpLocks/>
            <a:stCxn id="157" idx="2"/>
          </p:cNvCxnSpPr>
          <p:nvPr/>
        </p:nvCxnSpPr>
        <p:spPr>
          <a:xfrm>
            <a:off x="4707000" y="167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10" name="Rechte verbindingslijn 209">
            <a:extLst>
              <a:ext uri="{FF2B5EF4-FFF2-40B4-BE49-F238E27FC236}">
                <a16:creationId xmlns:a16="http://schemas.microsoft.com/office/drawing/2014/main" id="{2E96C03B-D942-4DAE-B271-6BA5098A5655}"/>
              </a:ext>
            </a:extLst>
          </p:cNvPr>
          <p:cNvCxnSpPr>
            <a:cxnSpLocks/>
            <a:stCxn id="155" idx="2"/>
          </p:cNvCxnSpPr>
          <p:nvPr/>
        </p:nvCxnSpPr>
        <p:spPr>
          <a:xfrm>
            <a:off x="5202000" y="167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13" name="Rechte verbindingslijn 212">
            <a:extLst>
              <a:ext uri="{FF2B5EF4-FFF2-40B4-BE49-F238E27FC236}">
                <a16:creationId xmlns:a16="http://schemas.microsoft.com/office/drawing/2014/main" id="{393BF0AB-0B79-4EF4-8338-C3D2DAEE2126}"/>
              </a:ext>
            </a:extLst>
          </p:cNvPr>
          <p:cNvCxnSpPr>
            <a:cxnSpLocks/>
            <a:stCxn id="172" idx="3"/>
            <a:endCxn id="173" idx="1"/>
          </p:cNvCxnSpPr>
          <p:nvPr/>
        </p:nvCxnSpPr>
        <p:spPr>
          <a:xfrm>
            <a:off x="5427000" y="1964250"/>
            <a:ext cx="540000" cy="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19" name="Tekstvak 218">
            <a:extLst>
              <a:ext uri="{FF2B5EF4-FFF2-40B4-BE49-F238E27FC236}">
                <a16:creationId xmlns:a16="http://schemas.microsoft.com/office/drawing/2014/main" id="{BC1D4124-4A2E-4B59-AF01-113317B1070D}"/>
              </a:ext>
            </a:extLst>
          </p:cNvPr>
          <p:cNvSpPr txBox="1"/>
          <p:nvPr/>
        </p:nvSpPr>
        <p:spPr>
          <a:xfrm>
            <a:off x="522000" y="1806750"/>
            <a:ext cx="945000" cy="38472"/>
          </a:xfrm>
          <a:prstGeom prst="rect">
            <a:avLst/>
          </a:prstGeom>
          <a:solidFill>
            <a:schemeClr val="bg1"/>
          </a:solidFill>
        </p:spPr>
        <p:txBody>
          <a:bodyPr wrap="square" lIns="0" tIns="0" rIns="0" bIns="0" rtlCol="0" anchor="ctr">
            <a:spAutoFit/>
          </a:bodyPr>
          <a:lstStyle/>
          <a:p>
            <a:pPr algn="ctr"/>
            <a:r>
              <a:rPr lang="nl-NL" sz="250"/>
              <a:t>aanvaarding van</a:t>
            </a:r>
          </a:p>
        </p:txBody>
      </p:sp>
      <p:sp>
        <p:nvSpPr>
          <p:cNvPr id="220" name="Tekstvak 219">
            <a:extLst>
              <a:ext uri="{FF2B5EF4-FFF2-40B4-BE49-F238E27FC236}">
                <a16:creationId xmlns:a16="http://schemas.microsoft.com/office/drawing/2014/main" id="{A6DE23FC-46CF-4772-99E0-83021C714347}"/>
              </a:ext>
            </a:extLst>
          </p:cNvPr>
          <p:cNvSpPr txBox="1"/>
          <p:nvPr/>
        </p:nvSpPr>
        <p:spPr>
          <a:xfrm>
            <a:off x="522000" y="1360372"/>
            <a:ext cx="450000" cy="38472"/>
          </a:xfrm>
          <a:prstGeom prst="rect">
            <a:avLst/>
          </a:prstGeom>
          <a:solidFill>
            <a:schemeClr val="bg1"/>
          </a:solidFill>
        </p:spPr>
        <p:txBody>
          <a:bodyPr wrap="square" lIns="0" tIns="0" rIns="0" bIns="0" rtlCol="0" anchor="ctr">
            <a:spAutoFit/>
          </a:bodyPr>
          <a:lstStyle/>
          <a:p>
            <a:pPr algn="ctr"/>
            <a:r>
              <a:rPr lang="nl-NL" sz="250"/>
              <a:t>verzoek om</a:t>
            </a:r>
          </a:p>
        </p:txBody>
      </p:sp>
      <p:sp>
        <p:nvSpPr>
          <p:cNvPr id="221" name="Tekstvak 220">
            <a:extLst>
              <a:ext uri="{FF2B5EF4-FFF2-40B4-BE49-F238E27FC236}">
                <a16:creationId xmlns:a16="http://schemas.microsoft.com/office/drawing/2014/main" id="{05F4CB6B-B383-4349-B849-2BD0A24849CC}"/>
              </a:ext>
            </a:extLst>
          </p:cNvPr>
          <p:cNvSpPr txBox="1"/>
          <p:nvPr/>
        </p:nvSpPr>
        <p:spPr>
          <a:xfrm>
            <a:off x="1512000" y="1941750"/>
            <a:ext cx="195567" cy="38472"/>
          </a:xfrm>
          <a:prstGeom prst="rect">
            <a:avLst/>
          </a:prstGeom>
          <a:solidFill>
            <a:schemeClr val="bg1"/>
          </a:solidFill>
        </p:spPr>
        <p:txBody>
          <a:bodyPr wrap="none" lIns="0" tIns="0" rIns="0" bIns="0" rtlCol="0" anchor="ctr">
            <a:spAutoFit/>
          </a:bodyPr>
          <a:lstStyle/>
          <a:p>
            <a:pPr algn="ctr"/>
            <a:r>
              <a:rPr lang="nl-NL" sz="250"/>
              <a:t>afspraak over</a:t>
            </a:r>
          </a:p>
        </p:txBody>
      </p:sp>
      <p:sp>
        <p:nvSpPr>
          <p:cNvPr id="222" name="Tekstvak 221">
            <a:extLst>
              <a:ext uri="{FF2B5EF4-FFF2-40B4-BE49-F238E27FC236}">
                <a16:creationId xmlns:a16="http://schemas.microsoft.com/office/drawing/2014/main" id="{0C5E094D-8C3E-43F7-9EA2-5DDA3A10C6C2}"/>
              </a:ext>
            </a:extLst>
          </p:cNvPr>
          <p:cNvSpPr txBox="1"/>
          <p:nvPr/>
        </p:nvSpPr>
        <p:spPr>
          <a:xfrm>
            <a:off x="522000" y="1000372"/>
            <a:ext cx="450000" cy="38472"/>
          </a:xfrm>
          <a:prstGeom prst="rect">
            <a:avLst/>
          </a:prstGeom>
          <a:solidFill>
            <a:schemeClr val="bg1"/>
          </a:solidFill>
        </p:spPr>
        <p:txBody>
          <a:bodyPr wrap="square" lIns="0" tIns="0" rIns="0" bIns="0" rtlCol="0" anchor="ctr">
            <a:spAutoFit/>
          </a:bodyPr>
          <a:lstStyle/>
          <a:p>
            <a:pPr algn="ctr"/>
            <a:r>
              <a:rPr lang="nl-NL" sz="250"/>
              <a:t>indiener van</a:t>
            </a:r>
          </a:p>
        </p:txBody>
      </p:sp>
      <p:sp>
        <p:nvSpPr>
          <p:cNvPr id="223" name="Tekstvak 222">
            <a:extLst>
              <a:ext uri="{FF2B5EF4-FFF2-40B4-BE49-F238E27FC236}">
                <a16:creationId xmlns:a16="http://schemas.microsoft.com/office/drawing/2014/main" id="{47AE3D3C-8839-46F3-8F93-8303F7178856}"/>
              </a:ext>
            </a:extLst>
          </p:cNvPr>
          <p:cNvSpPr txBox="1"/>
          <p:nvPr/>
        </p:nvSpPr>
        <p:spPr>
          <a:xfrm>
            <a:off x="1512000" y="1086750"/>
            <a:ext cx="450000" cy="38472"/>
          </a:xfrm>
          <a:prstGeom prst="rect">
            <a:avLst/>
          </a:prstGeom>
          <a:solidFill>
            <a:schemeClr val="bg1"/>
          </a:solidFill>
        </p:spPr>
        <p:txBody>
          <a:bodyPr wrap="square" lIns="0" tIns="0" rIns="0" bIns="0" rtlCol="0" anchor="ctr">
            <a:spAutoFit/>
          </a:bodyPr>
          <a:lstStyle/>
          <a:p>
            <a:pPr algn="ctr"/>
            <a:r>
              <a:rPr lang="nl-NL" sz="250"/>
              <a:t>van</a:t>
            </a:r>
          </a:p>
        </p:txBody>
      </p:sp>
      <p:sp>
        <p:nvSpPr>
          <p:cNvPr id="224" name="Tekstvak 223">
            <a:extLst>
              <a:ext uri="{FF2B5EF4-FFF2-40B4-BE49-F238E27FC236}">
                <a16:creationId xmlns:a16="http://schemas.microsoft.com/office/drawing/2014/main" id="{26D3EC92-DE5D-4E11-8C4E-52E378A848DD}"/>
              </a:ext>
            </a:extLst>
          </p:cNvPr>
          <p:cNvSpPr txBox="1"/>
          <p:nvPr/>
        </p:nvSpPr>
        <p:spPr>
          <a:xfrm>
            <a:off x="2007000" y="1086750"/>
            <a:ext cx="450000" cy="38472"/>
          </a:xfrm>
          <a:prstGeom prst="rect">
            <a:avLst/>
          </a:prstGeom>
          <a:solidFill>
            <a:schemeClr val="bg1"/>
          </a:solidFill>
        </p:spPr>
        <p:txBody>
          <a:bodyPr wrap="square" lIns="0" tIns="0" rIns="0" bIns="0" rtlCol="0" anchor="ctr">
            <a:spAutoFit/>
          </a:bodyPr>
          <a:lstStyle/>
          <a:p>
            <a:pPr algn="ctr"/>
            <a:r>
              <a:rPr lang="nl-NL" sz="250"/>
              <a:t>aan</a:t>
            </a:r>
          </a:p>
        </p:txBody>
      </p:sp>
      <p:sp>
        <p:nvSpPr>
          <p:cNvPr id="226" name="Tekstvak 225">
            <a:extLst>
              <a:ext uri="{FF2B5EF4-FFF2-40B4-BE49-F238E27FC236}">
                <a16:creationId xmlns:a16="http://schemas.microsoft.com/office/drawing/2014/main" id="{ED88AA51-8EC7-44C5-A57B-7431F3F8854D}"/>
              </a:ext>
            </a:extLst>
          </p:cNvPr>
          <p:cNvSpPr txBox="1"/>
          <p:nvPr/>
        </p:nvSpPr>
        <p:spPr>
          <a:xfrm>
            <a:off x="2502000" y="1086750"/>
            <a:ext cx="450000" cy="38472"/>
          </a:xfrm>
          <a:prstGeom prst="rect">
            <a:avLst/>
          </a:prstGeom>
          <a:solidFill>
            <a:schemeClr val="bg1"/>
          </a:solidFill>
        </p:spPr>
        <p:txBody>
          <a:bodyPr wrap="square" lIns="0" tIns="0" rIns="0" bIns="0" rtlCol="0" anchor="ctr">
            <a:spAutoFit/>
          </a:bodyPr>
          <a:lstStyle/>
          <a:p>
            <a:pPr algn="ctr"/>
            <a:r>
              <a:rPr lang="nl-NL" sz="250"/>
              <a:t>met</a:t>
            </a:r>
          </a:p>
        </p:txBody>
      </p:sp>
      <p:sp>
        <p:nvSpPr>
          <p:cNvPr id="227" name="Tekstvak 226">
            <a:extLst>
              <a:ext uri="{FF2B5EF4-FFF2-40B4-BE49-F238E27FC236}">
                <a16:creationId xmlns:a16="http://schemas.microsoft.com/office/drawing/2014/main" id="{2ABEA750-7FC1-46EE-8B2A-1CF9E6B3C79C}"/>
              </a:ext>
            </a:extLst>
          </p:cNvPr>
          <p:cNvSpPr txBox="1"/>
          <p:nvPr/>
        </p:nvSpPr>
        <p:spPr>
          <a:xfrm>
            <a:off x="3492000" y="1000372"/>
            <a:ext cx="2430000" cy="38472"/>
          </a:xfrm>
          <a:prstGeom prst="rect">
            <a:avLst/>
          </a:prstGeom>
          <a:solidFill>
            <a:schemeClr val="bg1"/>
          </a:solidFill>
        </p:spPr>
        <p:txBody>
          <a:bodyPr wrap="square" lIns="0" tIns="0" rIns="0" bIns="0" rtlCol="0" anchor="ctr">
            <a:spAutoFit/>
          </a:bodyPr>
          <a:lstStyle/>
          <a:p>
            <a:pPr algn="ctr"/>
            <a:r>
              <a:rPr lang="nl-NL" sz="250"/>
              <a:t>betrokkene in</a:t>
            </a:r>
          </a:p>
        </p:txBody>
      </p:sp>
      <p:sp>
        <p:nvSpPr>
          <p:cNvPr id="228" name="Tekstvak 227">
            <a:extLst>
              <a:ext uri="{FF2B5EF4-FFF2-40B4-BE49-F238E27FC236}">
                <a16:creationId xmlns:a16="http://schemas.microsoft.com/office/drawing/2014/main" id="{F18343B8-8F2F-4FC7-AC9C-7A4FFE01CD98}"/>
              </a:ext>
            </a:extLst>
          </p:cNvPr>
          <p:cNvSpPr txBox="1"/>
          <p:nvPr/>
        </p:nvSpPr>
        <p:spPr>
          <a:xfrm>
            <a:off x="2007000" y="1806750"/>
            <a:ext cx="450000" cy="38472"/>
          </a:xfrm>
          <a:prstGeom prst="rect">
            <a:avLst/>
          </a:prstGeom>
          <a:solidFill>
            <a:schemeClr val="bg1"/>
          </a:solidFill>
        </p:spPr>
        <p:txBody>
          <a:bodyPr wrap="square" lIns="0" tIns="0" rIns="0" bIns="0" rtlCol="0" anchor="ctr">
            <a:spAutoFit/>
          </a:bodyPr>
          <a:lstStyle/>
          <a:p>
            <a:pPr algn="ctr"/>
            <a:r>
              <a:rPr lang="nl-NL" sz="250"/>
              <a:t>op</a:t>
            </a:r>
          </a:p>
        </p:txBody>
      </p:sp>
      <p:sp>
        <p:nvSpPr>
          <p:cNvPr id="229" name="Tekstvak 228">
            <a:extLst>
              <a:ext uri="{FF2B5EF4-FFF2-40B4-BE49-F238E27FC236}">
                <a16:creationId xmlns:a16="http://schemas.microsoft.com/office/drawing/2014/main" id="{017185B6-DD15-475C-8BFD-8C70FF0883EB}"/>
              </a:ext>
            </a:extLst>
          </p:cNvPr>
          <p:cNvSpPr txBox="1"/>
          <p:nvPr/>
        </p:nvSpPr>
        <p:spPr>
          <a:xfrm>
            <a:off x="2502000" y="1716750"/>
            <a:ext cx="450000" cy="38472"/>
          </a:xfrm>
          <a:prstGeom prst="rect">
            <a:avLst/>
          </a:prstGeom>
          <a:solidFill>
            <a:schemeClr val="bg1"/>
          </a:solidFill>
        </p:spPr>
        <p:txBody>
          <a:bodyPr wrap="square" lIns="0" tIns="0" rIns="0" bIns="0" rtlCol="0" anchor="ctr">
            <a:spAutoFit/>
          </a:bodyPr>
          <a:lstStyle/>
          <a:p>
            <a:pPr algn="ctr"/>
            <a:r>
              <a:rPr lang="nl-NL" sz="250"/>
              <a:t>achter</a:t>
            </a:r>
          </a:p>
        </p:txBody>
      </p:sp>
      <p:sp>
        <p:nvSpPr>
          <p:cNvPr id="230" name="Tekstvak 229">
            <a:extLst>
              <a:ext uri="{FF2B5EF4-FFF2-40B4-BE49-F238E27FC236}">
                <a16:creationId xmlns:a16="http://schemas.microsoft.com/office/drawing/2014/main" id="{29E018DD-D25D-4C38-816E-D01FB6274C66}"/>
              </a:ext>
            </a:extLst>
          </p:cNvPr>
          <p:cNvSpPr txBox="1"/>
          <p:nvPr/>
        </p:nvSpPr>
        <p:spPr>
          <a:xfrm>
            <a:off x="2997000" y="171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sp>
        <p:nvSpPr>
          <p:cNvPr id="231" name="Tekstvak 230">
            <a:extLst>
              <a:ext uri="{FF2B5EF4-FFF2-40B4-BE49-F238E27FC236}">
                <a16:creationId xmlns:a16="http://schemas.microsoft.com/office/drawing/2014/main" id="{54F57D88-0933-4714-9737-22B67B71CBC6}"/>
              </a:ext>
            </a:extLst>
          </p:cNvPr>
          <p:cNvSpPr txBox="1"/>
          <p:nvPr/>
        </p:nvSpPr>
        <p:spPr>
          <a:xfrm>
            <a:off x="3492000" y="1806750"/>
            <a:ext cx="450000" cy="38472"/>
          </a:xfrm>
          <a:prstGeom prst="rect">
            <a:avLst/>
          </a:prstGeom>
          <a:solidFill>
            <a:schemeClr val="bg1"/>
          </a:solidFill>
        </p:spPr>
        <p:txBody>
          <a:bodyPr wrap="square" lIns="0" tIns="0" rIns="0" bIns="0" rtlCol="0" anchor="ctr">
            <a:spAutoFit/>
          </a:bodyPr>
          <a:lstStyle/>
          <a:p>
            <a:pPr algn="ctr"/>
            <a:r>
              <a:rPr lang="nl-NL" sz="250"/>
              <a:t>in</a:t>
            </a:r>
          </a:p>
        </p:txBody>
      </p:sp>
      <p:sp>
        <p:nvSpPr>
          <p:cNvPr id="232" name="Tekstvak 231">
            <a:extLst>
              <a:ext uri="{FF2B5EF4-FFF2-40B4-BE49-F238E27FC236}">
                <a16:creationId xmlns:a16="http://schemas.microsoft.com/office/drawing/2014/main" id="{7728ED89-736E-45DB-B709-932D76F1D766}"/>
              </a:ext>
            </a:extLst>
          </p:cNvPr>
          <p:cNvSpPr txBox="1"/>
          <p:nvPr/>
        </p:nvSpPr>
        <p:spPr>
          <a:xfrm>
            <a:off x="4482000" y="1806750"/>
            <a:ext cx="450000" cy="38472"/>
          </a:xfrm>
          <a:prstGeom prst="rect">
            <a:avLst/>
          </a:prstGeom>
          <a:solidFill>
            <a:schemeClr val="bg1"/>
          </a:solidFill>
        </p:spPr>
        <p:txBody>
          <a:bodyPr wrap="square" lIns="0" tIns="0" rIns="0" bIns="0" rtlCol="0" anchor="ctr">
            <a:spAutoFit/>
          </a:bodyPr>
          <a:lstStyle/>
          <a:p>
            <a:pPr algn="ctr"/>
            <a:r>
              <a:rPr lang="nl-NL" sz="250"/>
              <a:t>indiener van</a:t>
            </a:r>
          </a:p>
        </p:txBody>
      </p:sp>
      <p:sp>
        <p:nvSpPr>
          <p:cNvPr id="233" name="Tekstvak 232">
            <a:extLst>
              <a:ext uri="{FF2B5EF4-FFF2-40B4-BE49-F238E27FC236}">
                <a16:creationId xmlns:a16="http://schemas.microsoft.com/office/drawing/2014/main" id="{D4341066-4658-489B-B0E6-2C8D015798D3}"/>
              </a:ext>
            </a:extLst>
          </p:cNvPr>
          <p:cNvSpPr txBox="1"/>
          <p:nvPr/>
        </p:nvSpPr>
        <p:spPr>
          <a:xfrm>
            <a:off x="4977000" y="1806750"/>
            <a:ext cx="450000" cy="38472"/>
          </a:xfrm>
          <a:prstGeom prst="rect">
            <a:avLst/>
          </a:prstGeom>
          <a:solidFill>
            <a:schemeClr val="bg1"/>
          </a:solidFill>
        </p:spPr>
        <p:txBody>
          <a:bodyPr wrap="square" lIns="0" tIns="0" rIns="0" bIns="0" rtlCol="0" anchor="ctr">
            <a:spAutoFit/>
          </a:bodyPr>
          <a:lstStyle/>
          <a:p>
            <a:pPr algn="ctr"/>
            <a:r>
              <a:rPr lang="nl-NL" sz="250"/>
              <a:t>betrokkene in</a:t>
            </a:r>
          </a:p>
        </p:txBody>
      </p:sp>
      <p:sp>
        <p:nvSpPr>
          <p:cNvPr id="235" name="Tekstvak 234">
            <a:extLst>
              <a:ext uri="{FF2B5EF4-FFF2-40B4-BE49-F238E27FC236}">
                <a16:creationId xmlns:a16="http://schemas.microsoft.com/office/drawing/2014/main" id="{2A9573DB-69A5-4089-BDC9-6090D0FB97E6}"/>
              </a:ext>
            </a:extLst>
          </p:cNvPr>
          <p:cNvSpPr txBox="1"/>
          <p:nvPr/>
        </p:nvSpPr>
        <p:spPr>
          <a:xfrm>
            <a:off x="4302000" y="1941750"/>
            <a:ext cx="121828" cy="38472"/>
          </a:xfrm>
          <a:prstGeom prst="rect">
            <a:avLst/>
          </a:prstGeom>
          <a:solidFill>
            <a:schemeClr val="bg1"/>
          </a:solidFill>
        </p:spPr>
        <p:txBody>
          <a:bodyPr wrap="none" lIns="0" tIns="0" rIns="0" bIns="0" rtlCol="0" anchor="ctr">
            <a:spAutoFit/>
          </a:bodyPr>
          <a:lstStyle/>
          <a:p>
            <a:pPr algn="ctr"/>
            <a:r>
              <a:rPr lang="nl-NL" sz="250"/>
              <a:t>actief op</a:t>
            </a:r>
          </a:p>
        </p:txBody>
      </p:sp>
      <p:sp>
        <p:nvSpPr>
          <p:cNvPr id="236" name="Tekstvak 235">
            <a:extLst>
              <a:ext uri="{FF2B5EF4-FFF2-40B4-BE49-F238E27FC236}">
                <a16:creationId xmlns:a16="http://schemas.microsoft.com/office/drawing/2014/main" id="{2AD628A5-A1C6-4B94-8EA3-62C15BE3093F}"/>
              </a:ext>
            </a:extLst>
          </p:cNvPr>
          <p:cNvSpPr txBox="1"/>
          <p:nvPr/>
        </p:nvSpPr>
        <p:spPr>
          <a:xfrm>
            <a:off x="5472000" y="1941750"/>
            <a:ext cx="189154" cy="38472"/>
          </a:xfrm>
          <a:prstGeom prst="rect">
            <a:avLst/>
          </a:prstGeom>
          <a:solidFill>
            <a:schemeClr val="bg1"/>
          </a:solidFill>
        </p:spPr>
        <p:txBody>
          <a:bodyPr wrap="none" lIns="0" tIns="0" rIns="0" bIns="0" rtlCol="0" anchor="ctr">
            <a:spAutoFit/>
          </a:bodyPr>
          <a:lstStyle/>
          <a:p>
            <a:pPr algn="ctr"/>
            <a:r>
              <a:rPr lang="nl-NL" sz="250"/>
              <a:t>wederpartij in</a:t>
            </a:r>
          </a:p>
        </p:txBody>
      </p:sp>
      <p:sp>
        <p:nvSpPr>
          <p:cNvPr id="238" name="Rechthoek 237">
            <a:extLst>
              <a:ext uri="{FF2B5EF4-FFF2-40B4-BE49-F238E27FC236}">
                <a16:creationId xmlns:a16="http://schemas.microsoft.com/office/drawing/2014/main" id="{6D05A5EB-A438-4D0B-8C57-7F8743ABD027}"/>
              </a:ext>
            </a:extLst>
          </p:cNvPr>
          <p:cNvSpPr/>
          <p:nvPr/>
        </p:nvSpPr>
        <p:spPr>
          <a:xfrm>
            <a:off x="4482000" y="3336750"/>
            <a:ext cx="450000" cy="85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36000" rIns="7200" bIns="7200" rtlCol="0" anchor="t"/>
          <a:lstStyle/>
          <a:p>
            <a:pPr algn="ctr"/>
            <a:r>
              <a:rPr lang="nl-NL" sz="300">
                <a:solidFill>
                  <a:schemeClr val="tx1"/>
                </a:solidFill>
              </a:rPr>
              <a:t>Netcomponent</a:t>
            </a:r>
          </a:p>
        </p:txBody>
      </p:sp>
      <p:sp>
        <p:nvSpPr>
          <p:cNvPr id="239" name="Rechthoek 238">
            <a:extLst>
              <a:ext uri="{FF2B5EF4-FFF2-40B4-BE49-F238E27FC236}">
                <a16:creationId xmlns:a16="http://schemas.microsoft.com/office/drawing/2014/main" id="{ED60F799-8274-4B02-B45B-D40CE89F85CF}"/>
              </a:ext>
            </a:extLst>
          </p:cNvPr>
          <p:cNvSpPr/>
          <p:nvPr/>
        </p:nvSpPr>
        <p:spPr>
          <a:xfrm>
            <a:off x="4527000" y="3471750"/>
            <a:ext cx="360000" cy="9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Primaire netcomponent</a:t>
            </a:r>
          </a:p>
        </p:txBody>
      </p:sp>
      <p:sp>
        <p:nvSpPr>
          <p:cNvPr id="240" name="Rechthoek 239">
            <a:extLst>
              <a:ext uri="{FF2B5EF4-FFF2-40B4-BE49-F238E27FC236}">
                <a16:creationId xmlns:a16="http://schemas.microsoft.com/office/drawing/2014/main" id="{9D0EC4FF-C3B3-44E6-8C41-9EC853A37FC7}"/>
              </a:ext>
            </a:extLst>
          </p:cNvPr>
          <p:cNvSpPr/>
          <p:nvPr/>
        </p:nvSpPr>
        <p:spPr>
          <a:xfrm>
            <a:off x="4527000" y="3606750"/>
            <a:ext cx="360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18000" rIns="7200" bIns="7200" rtlCol="0" anchor="t"/>
          <a:lstStyle/>
          <a:p>
            <a:pPr algn="ctr"/>
            <a:r>
              <a:rPr lang="nl-NL" sz="250">
                <a:solidFill>
                  <a:schemeClr val="tx1"/>
                </a:solidFill>
              </a:rPr>
              <a:t>Secundaire netcomponent</a:t>
            </a:r>
          </a:p>
        </p:txBody>
      </p:sp>
      <p:sp>
        <p:nvSpPr>
          <p:cNvPr id="241" name="Rechthoek 240">
            <a:extLst>
              <a:ext uri="{FF2B5EF4-FFF2-40B4-BE49-F238E27FC236}">
                <a16:creationId xmlns:a16="http://schemas.microsoft.com/office/drawing/2014/main" id="{DC8C6A8F-DF67-472A-A928-62FFFD35E9A5}"/>
              </a:ext>
            </a:extLst>
          </p:cNvPr>
          <p:cNvSpPr/>
          <p:nvPr/>
        </p:nvSpPr>
        <p:spPr>
          <a:xfrm>
            <a:off x="4527000" y="3921750"/>
            <a:ext cx="360000" cy="9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Tertiaire netcomponent</a:t>
            </a:r>
          </a:p>
        </p:txBody>
      </p:sp>
      <p:sp>
        <p:nvSpPr>
          <p:cNvPr id="242" name="Rechthoek 241">
            <a:extLst>
              <a:ext uri="{FF2B5EF4-FFF2-40B4-BE49-F238E27FC236}">
                <a16:creationId xmlns:a16="http://schemas.microsoft.com/office/drawing/2014/main" id="{D6AF3E93-44FC-41BC-901C-3B47F1AA7AA8}"/>
              </a:ext>
            </a:extLst>
          </p:cNvPr>
          <p:cNvSpPr/>
          <p:nvPr/>
        </p:nvSpPr>
        <p:spPr>
          <a:xfrm>
            <a:off x="4527000" y="4056750"/>
            <a:ext cx="360000" cy="9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Telecomcomponent</a:t>
            </a:r>
          </a:p>
        </p:txBody>
      </p:sp>
      <p:sp>
        <p:nvSpPr>
          <p:cNvPr id="243" name="Rechthoek 242">
            <a:extLst>
              <a:ext uri="{FF2B5EF4-FFF2-40B4-BE49-F238E27FC236}">
                <a16:creationId xmlns:a16="http://schemas.microsoft.com/office/drawing/2014/main" id="{58E760B6-0ACB-432C-BE79-1074DEE0D187}"/>
              </a:ext>
            </a:extLst>
          </p:cNvPr>
          <p:cNvSpPr/>
          <p:nvPr/>
        </p:nvSpPr>
        <p:spPr>
          <a:xfrm>
            <a:off x="4572000" y="3741750"/>
            <a:ext cx="270000" cy="9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250">
                <a:solidFill>
                  <a:schemeClr val="tx1"/>
                </a:solidFill>
              </a:rPr>
              <a:t>Meetinrichting</a:t>
            </a:r>
          </a:p>
        </p:txBody>
      </p:sp>
      <p:sp>
        <p:nvSpPr>
          <p:cNvPr id="244" name="Rechthoek 243">
            <a:extLst>
              <a:ext uri="{FF2B5EF4-FFF2-40B4-BE49-F238E27FC236}">
                <a16:creationId xmlns:a16="http://schemas.microsoft.com/office/drawing/2014/main" id="{6E5EF708-7142-464C-A557-211A6FB9A31F}"/>
              </a:ext>
            </a:extLst>
          </p:cNvPr>
          <p:cNvSpPr/>
          <p:nvPr/>
        </p:nvSpPr>
        <p:spPr>
          <a:xfrm>
            <a:off x="3492000" y="2256750"/>
            <a:ext cx="144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Energie-uitwisseling</a:t>
            </a:r>
          </a:p>
        </p:txBody>
      </p:sp>
      <p:sp>
        <p:nvSpPr>
          <p:cNvPr id="245" name="Rechthoek 244">
            <a:extLst>
              <a:ext uri="{FF2B5EF4-FFF2-40B4-BE49-F238E27FC236}">
                <a16:creationId xmlns:a16="http://schemas.microsoft.com/office/drawing/2014/main" id="{18B96239-3568-4D49-8FA1-CC4BE5517F36}"/>
              </a:ext>
            </a:extLst>
          </p:cNvPr>
          <p:cNvSpPr/>
          <p:nvPr/>
        </p:nvSpPr>
        <p:spPr>
          <a:xfrm>
            <a:off x="4977000" y="225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Opregel- of afregelbehoefte</a:t>
            </a:r>
          </a:p>
        </p:txBody>
      </p:sp>
      <p:sp>
        <p:nvSpPr>
          <p:cNvPr id="246" name="!!3Energieprogramma of prognose">
            <a:extLst>
              <a:ext uri="{FF2B5EF4-FFF2-40B4-BE49-F238E27FC236}">
                <a16:creationId xmlns:a16="http://schemas.microsoft.com/office/drawing/2014/main" id="{6810EDDB-33EA-4D68-BD9B-39B687024B9D}"/>
              </a:ext>
            </a:extLst>
          </p:cNvPr>
          <p:cNvSpPr/>
          <p:nvPr/>
        </p:nvSpPr>
        <p:spPr>
          <a:xfrm>
            <a:off x="3987000" y="261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Energieprogramma</a:t>
            </a:r>
          </a:p>
          <a:p>
            <a:pPr algn="ctr"/>
            <a:r>
              <a:rPr lang="nl-NL" sz="300">
                <a:solidFill>
                  <a:schemeClr val="tx1"/>
                </a:solidFill>
              </a:rPr>
              <a:t>of prognose</a:t>
            </a:r>
          </a:p>
        </p:txBody>
      </p:sp>
      <p:sp>
        <p:nvSpPr>
          <p:cNvPr id="247" name="Rechthoek 246">
            <a:extLst>
              <a:ext uri="{FF2B5EF4-FFF2-40B4-BE49-F238E27FC236}">
                <a16:creationId xmlns:a16="http://schemas.microsoft.com/office/drawing/2014/main" id="{C5C92BDC-BD32-4553-B624-7275F341C9F4}"/>
              </a:ext>
            </a:extLst>
          </p:cNvPr>
          <p:cNvSpPr/>
          <p:nvPr/>
        </p:nvSpPr>
        <p:spPr>
          <a:xfrm>
            <a:off x="3492000" y="261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Energiemarkt</a:t>
            </a:r>
          </a:p>
        </p:txBody>
      </p:sp>
      <p:cxnSp>
        <p:nvCxnSpPr>
          <p:cNvPr id="253" name="Rechte verbindingslijn 252">
            <a:extLst>
              <a:ext uri="{FF2B5EF4-FFF2-40B4-BE49-F238E27FC236}">
                <a16:creationId xmlns:a16="http://schemas.microsoft.com/office/drawing/2014/main" id="{D93767EA-6D71-47E2-AB2C-D620861B2E5B}"/>
              </a:ext>
            </a:extLst>
          </p:cNvPr>
          <p:cNvCxnSpPr>
            <a:cxnSpLocks/>
            <a:stCxn id="238" idx="0"/>
          </p:cNvCxnSpPr>
          <p:nvPr/>
        </p:nvCxnSpPr>
        <p:spPr>
          <a:xfrm flipV="1">
            <a:off x="4707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 name="Rechte verbindingslijn 255">
            <a:extLst>
              <a:ext uri="{FF2B5EF4-FFF2-40B4-BE49-F238E27FC236}">
                <a16:creationId xmlns:a16="http://schemas.microsoft.com/office/drawing/2014/main" id="{1433A653-CA7F-4B3C-9016-F251D9719FDA}"/>
              </a:ext>
            </a:extLst>
          </p:cNvPr>
          <p:cNvCxnSpPr>
            <a:cxnSpLocks/>
            <a:stCxn id="247" idx="0"/>
          </p:cNvCxnSpPr>
          <p:nvPr/>
        </p:nvCxnSpPr>
        <p:spPr>
          <a:xfrm flipV="1">
            <a:off x="3717000" y="239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59" name="Rechte verbindingslijn 258">
            <a:extLst>
              <a:ext uri="{FF2B5EF4-FFF2-40B4-BE49-F238E27FC236}">
                <a16:creationId xmlns:a16="http://schemas.microsoft.com/office/drawing/2014/main" id="{25BA2DC6-0D38-4E49-9E23-EE597A48B753}"/>
              </a:ext>
            </a:extLst>
          </p:cNvPr>
          <p:cNvCxnSpPr>
            <a:cxnSpLocks/>
            <a:stCxn id="246" idx="0"/>
          </p:cNvCxnSpPr>
          <p:nvPr/>
        </p:nvCxnSpPr>
        <p:spPr>
          <a:xfrm flipV="1">
            <a:off x="4212000" y="239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65" name="Rechte verbindingslijn 264">
            <a:extLst>
              <a:ext uri="{FF2B5EF4-FFF2-40B4-BE49-F238E27FC236}">
                <a16:creationId xmlns:a16="http://schemas.microsoft.com/office/drawing/2014/main" id="{C57FE433-A429-4781-8278-5498BCE1D783}"/>
              </a:ext>
            </a:extLst>
          </p:cNvPr>
          <p:cNvCxnSpPr>
            <a:cxnSpLocks/>
          </p:cNvCxnSpPr>
          <p:nvPr/>
        </p:nvCxnSpPr>
        <p:spPr>
          <a:xfrm flipV="1">
            <a:off x="3717000" y="203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73" name="Rechte verbindingslijn 272">
            <a:extLst>
              <a:ext uri="{FF2B5EF4-FFF2-40B4-BE49-F238E27FC236}">
                <a16:creationId xmlns:a16="http://schemas.microsoft.com/office/drawing/2014/main" id="{A32BD664-DEE1-481D-80FD-96BDCE05390E}"/>
              </a:ext>
            </a:extLst>
          </p:cNvPr>
          <p:cNvCxnSpPr>
            <a:cxnSpLocks/>
          </p:cNvCxnSpPr>
          <p:nvPr/>
        </p:nvCxnSpPr>
        <p:spPr>
          <a:xfrm flipV="1">
            <a:off x="4707000" y="203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79" name="Rechthoek 278">
            <a:extLst>
              <a:ext uri="{FF2B5EF4-FFF2-40B4-BE49-F238E27FC236}">
                <a16:creationId xmlns:a16="http://schemas.microsoft.com/office/drawing/2014/main" id="{94738B9F-13B7-435A-859F-7AF1870CBE70}"/>
              </a:ext>
            </a:extLst>
          </p:cNvPr>
          <p:cNvSpPr/>
          <p:nvPr/>
        </p:nvSpPr>
        <p:spPr>
          <a:xfrm>
            <a:off x="5472000" y="405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Materiaal</a:t>
            </a:r>
          </a:p>
        </p:txBody>
      </p:sp>
      <p:sp>
        <p:nvSpPr>
          <p:cNvPr id="282" name="Tekstvak 281">
            <a:extLst>
              <a:ext uri="{FF2B5EF4-FFF2-40B4-BE49-F238E27FC236}">
                <a16:creationId xmlns:a16="http://schemas.microsoft.com/office/drawing/2014/main" id="{B86B8EA0-BA94-4718-8BFF-AD0EEDFA2C68}"/>
              </a:ext>
            </a:extLst>
          </p:cNvPr>
          <p:cNvSpPr txBox="1"/>
          <p:nvPr/>
        </p:nvSpPr>
        <p:spPr>
          <a:xfrm>
            <a:off x="4977000" y="2526750"/>
            <a:ext cx="450000" cy="38472"/>
          </a:xfrm>
          <a:prstGeom prst="rect">
            <a:avLst/>
          </a:prstGeom>
          <a:solidFill>
            <a:schemeClr val="bg1"/>
          </a:solidFill>
        </p:spPr>
        <p:txBody>
          <a:bodyPr wrap="square" lIns="0" tIns="0" rIns="0" bIns="0" rtlCol="0" anchor="ctr">
            <a:spAutoFit/>
          </a:bodyPr>
          <a:lstStyle/>
          <a:p>
            <a:pPr algn="ctr"/>
            <a:r>
              <a:rPr lang="nl-NL" sz="250"/>
              <a:t>basis voor</a:t>
            </a:r>
          </a:p>
        </p:txBody>
      </p:sp>
      <p:sp>
        <p:nvSpPr>
          <p:cNvPr id="283" name="Tekstvak 282">
            <a:extLst>
              <a:ext uri="{FF2B5EF4-FFF2-40B4-BE49-F238E27FC236}">
                <a16:creationId xmlns:a16="http://schemas.microsoft.com/office/drawing/2014/main" id="{A86BFC21-7BB0-4776-AACA-65901E0AB97B}"/>
              </a:ext>
            </a:extLst>
          </p:cNvPr>
          <p:cNvSpPr txBox="1"/>
          <p:nvPr/>
        </p:nvSpPr>
        <p:spPr>
          <a:xfrm>
            <a:off x="4482000" y="2526750"/>
            <a:ext cx="450000" cy="38472"/>
          </a:xfrm>
          <a:prstGeom prst="rect">
            <a:avLst/>
          </a:prstGeom>
          <a:solidFill>
            <a:schemeClr val="bg1"/>
          </a:solidFill>
        </p:spPr>
        <p:txBody>
          <a:bodyPr wrap="square" lIns="0" tIns="0" rIns="0" bIns="0" rtlCol="0" anchor="ctr">
            <a:spAutoFit/>
          </a:bodyPr>
          <a:lstStyle/>
          <a:p>
            <a:pPr algn="ctr"/>
            <a:r>
              <a:rPr lang="nl-NL" sz="250"/>
              <a:t>van</a:t>
            </a:r>
          </a:p>
        </p:txBody>
      </p:sp>
      <p:sp>
        <p:nvSpPr>
          <p:cNvPr id="284" name="Tekstvak 283">
            <a:extLst>
              <a:ext uri="{FF2B5EF4-FFF2-40B4-BE49-F238E27FC236}">
                <a16:creationId xmlns:a16="http://schemas.microsoft.com/office/drawing/2014/main" id="{B57DDC37-34DC-431D-9CC2-FEA0D86BED44}"/>
              </a:ext>
            </a:extLst>
          </p:cNvPr>
          <p:cNvSpPr txBox="1"/>
          <p:nvPr/>
        </p:nvSpPr>
        <p:spPr>
          <a:xfrm>
            <a:off x="4482000" y="3246750"/>
            <a:ext cx="450000" cy="38472"/>
          </a:xfrm>
          <a:prstGeom prst="rect">
            <a:avLst/>
          </a:prstGeom>
          <a:solidFill>
            <a:schemeClr val="bg1"/>
          </a:solidFill>
        </p:spPr>
        <p:txBody>
          <a:bodyPr wrap="square" lIns="0" tIns="0" rIns="0" bIns="0" rtlCol="0" anchor="ctr">
            <a:spAutoFit/>
          </a:bodyPr>
          <a:lstStyle/>
          <a:p>
            <a:pPr algn="ctr"/>
            <a:r>
              <a:rPr lang="nl-NL" sz="250"/>
              <a:t>ingezet op</a:t>
            </a:r>
          </a:p>
        </p:txBody>
      </p:sp>
      <p:sp>
        <p:nvSpPr>
          <p:cNvPr id="285" name="Tekstvak 284">
            <a:extLst>
              <a:ext uri="{FF2B5EF4-FFF2-40B4-BE49-F238E27FC236}">
                <a16:creationId xmlns:a16="http://schemas.microsoft.com/office/drawing/2014/main" id="{36D725DD-6086-4FE8-8492-6AB082BC0E30}"/>
              </a:ext>
            </a:extLst>
          </p:cNvPr>
          <p:cNvSpPr txBox="1"/>
          <p:nvPr/>
        </p:nvSpPr>
        <p:spPr>
          <a:xfrm>
            <a:off x="5247000" y="4101750"/>
            <a:ext cx="152286" cy="38472"/>
          </a:xfrm>
          <a:prstGeom prst="rect">
            <a:avLst/>
          </a:prstGeom>
          <a:solidFill>
            <a:schemeClr val="bg1"/>
          </a:solidFill>
        </p:spPr>
        <p:txBody>
          <a:bodyPr wrap="none" lIns="0" tIns="0" rIns="0" bIns="0" rtlCol="0" anchor="ctr">
            <a:spAutoFit/>
          </a:bodyPr>
          <a:lstStyle/>
          <a:p>
            <a:pPr algn="r"/>
            <a:r>
              <a:rPr lang="nl-NL" sz="250"/>
              <a:t>ingezet als</a:t>
            </a:r>
          </a:p>
        </p:txBody>
      </p:sp>
      <p:cxnSp>
        <p:nvCxnSpPr>
          <p:cNvPr id="286" name="Rechte verbindingslijn 285">
            <a:extLst>
              <a:ext uri="{FF2B5EF4-FFF2-40B4-BE49-F238E27FC236}">
                <a16:creationId xmlns:a16="http://schemas.microsoft.com/office/drawing/2014/main" id="{79E4CB69-FC72-40E3-AEF0-21111392D222}"/>
              </a:ext>
            </a:extLst>
          </p:cNvPr>
          <p:cNvCxnSpPr>
            <a:cxnSpLocks/>
          </p:cNvCxnSpPr>
          <p:nvPr/>
        </p:nvCxnSpPr>
        <p:spPr>
          <a:xfrm flipV="1">
            <a:off x="2727000" y="2031750"/>
            <a:ext cx="0" cy="94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287" name="Tekstvak 286">
            <a:extLst>
              <a:ext uri="{FF2B5EF4-FFF2-40B4-BE49-F238E27FC236}">
                <a16:creationId xmlns:a16="http://schemas.microsoft.com/office/drawing/2014/main" id="{6DCE37EF-4CC5-426C-A034-99F13C64DFE3}"/>
              </a:ext>
            </a:extLst>
          </p:cNvPr>
          <p:cNvSpPr txBox="1"/>
          <p:nvPr/>
        </p:nvSpPr>
        <p:spPr>
          <a:xfrm>
            <a:off x="2502000" y="2886750"/>
            <a:ext cx="450000" cy="38472"/>
          </a:xfrm>
          <a:prstGeom prst="rect">
            <a:avLst/>
          </a:prstGeom>
          <a:solidFill>
            <a:schemeClr val="bg1"/>
          </a:solidFill>
        </p:spPr>
        <p:txBody>
          <a:bodyPr wrap="square" lIns="0" tIns="0" rIns="0" bIns="0" rtlCol="0" anchor="ctr">
            <a:spAutoFit/>
          </a:bodyPr>
          <a:lstStyle/>
          <a:p>
            <a:pPr algn="ctr"/>
            <a:r>
              <a:rPr lang="nl-NL" sz="250"/>
              <a:t>realisatie van</a:t>
            </a:r>
          </a:p>
        </p:txBody>
      </p:sp>
      <p:cxnSp>
        <p:nvCxnSpPr>
          <p:cNvPr id="289" name="Rechte verbindingslijn 288">
            <a:extLst>
              <a:ext uri="{FF2B5EF4-FFF2-40B4-BE49-F238E27FC236}">
                <a16:creationId xmlns:a16="http://schemas.microsoft.com/office/drawing/2014/main" id="{078F1AA3-D86A-4FF4-A335-AFB2C2BA2F7F}"/>
              </a:ext>
            </a:extLst>
          </p:cNvPr>
          <p:cNvCxnSpPr>
            <a:cxnSpLocks/>
            <a:endCxn id="104" idx="2"/>
          </p:cNvCxnSpPr>
          <p:nvPr/>
        </p:nvCxnSpPr>
        <p:spPr>
          <a:xfrm flipV="1">
            <a:off x="4707000" y="2751750"/>
            <a:ext cx="0" cy="225000"/>
          </a:xfrm>
          <a:prstGeom prst="line">
            <a:avLst/>
          </a:prstGeom>
          <a:ln w="3175">
            <a:solidFill>
              <a:srgbClr val="410F3F"/>
            </a:solidFill>
          </a:ln>
        </p:spPr>
        <p:style>
          <a:lnRef idx="1">
            <a:schemeClr val="accent1"/>
          </a:lnRef>
          <a:fillRef idx="0">
            <a:schemeClr val="accent1"/>
          </a:fillRef>
          <a:effectRef idx="0">
            <a:schemeClr val="accent1"/>
          </a:effectRef>
          <a:fontRef idx="minor">
            <a:schemeClr val="tx1"/>
          </a:fontRef>
        </p:style>
      </p:cxnSp>
      <p:sp>
        <p:nvSpPr>
          <p:cNvPr id="290" name="Tekstvak 289">
            <a:extLst>
              <a:ext uri="{FF2B5EF4-FFF2-40B4-BE49-F238E27FC236}">
                <a16:creationId xmlns:a16="http://schemas.microsoft.com/office/drawing/2014/main" id="{2A138561-503D-4DE3-A6B6-F8321AB5599B}"/>
              </a:ext>
            </a:extLst>
          </p:cNvPr>
          <p:cNvSpPr txBox="1"/>
          <p:nvPr/>
        </p:nvSpPr>
        <p:spPr>
          <a:xfrm>
            <a:off x="4482000" y="2796750"/>
            <a:ext cx="450000" cy="38472"/>
          </a:xfrm>
          <a:prstGeom prst="rect">
            <a:avLst/>
          </a:prstGeom>
          <a:solidFill>
            <a:schemeClr val="bg1"/>
          </a:solidFill>
        </p:spPr>
        <p:txBody>
          <a:bodyPr wrap="square" lIns="0" tIns="0" rIns="0" bIns="0" rtlCol="0" anchor="ctr">
            <a:spAutoFit/>
          </a:bodyPr>
          <a:lstStyle/>
          <a:p>
            <a:pPr algn="ctr"/>
            <a:r>
              <a:rPr lang="nl-NL" sz="250"/>
              <a:t>van of met</a:t>
            </a:r>
          </a:p>
        </p:txBody>
      </p:sp>
      <p:cxnSp>
        <p:nvCxnSpPr>
          <p:cNvPr id="294" name="Rechte verbindingslijn 293">
            <a:extLst>
              <a:ext uri="{FF2B5EF4-FFF2-40B4-BE49-F238E27FC236}">
                <a16:creationId xmlns:a16="http://schemas.microsoft.com/office/drawing/2014/main" id="{364FF334-4A19-4189-A214-2432F000DD47}"/>
              </a:ext>
            </a:extLst>
          </p:cNvPr>
          <p:cNvCxnSpPr>
            <a:cxnSpLocks/>
            <a:stCxn id="130" idx="2"/>
          </p:cNvCxnSpPr>
          <p:nvPr/>
        </p:nvCxnSpPr>
        <p:spPr>
          <a:xfrm>
            <a:off x="5202000" y="275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295" name="Tekstvak 294">
            <a:extLst>
              <a:ext uri="{FF2B5EF4-FFF2-40B4-BE49-F238E27FC236}">
                <a16:creationId xmlns:a16="http://schemas.microsoft.com/office/drawing/2014/main" id="{61690978-67A6-424C-9031-237CBD1D47B8}"/>
              </a:ext>
            </a:extLst>
          </p:cNvPr>
          <p:cNvSpPr txBox="1"/>
          <p:nvPr/>
        </p:nvSpPr>
        <p:spPr>
          <a:xfrm>
            <a:off x="4977000" y="2796750"/>
            <a:ext cx="450000" cy="38472"/>
          </a:xfrm>
          <a:prstGeom prst="rect">
            <a:avLst/>
          </a:prstGeom>
          <a:solidFill>
            <a:schemeClr val="bg1"/>
          </a:solidFill>
        </p:spPr>
        <p:txBody>
          <a:bodyPr wrap="square" lIns="0" tIns="0" rIns="0" bIns="0" rtlCol="0" anchor="ctr">
            <a:spAutoFit/>
          </a:bodyPr>
          <a:lstStyle/>
          <a:p>
            <a:pPr algn="ctr"/>
            <a:r>
              <a:rPr lang="nl-NL" sz="250"/>
              <a:t>op basis van</a:t>
            </a:r>
          </a:p>
        </p:txBody>
      </p:sp>
      <p:sp>
        <p:nvSpPr>
          <p:cNvPr id="297" name="Rechthoek 296">
            <a:extLst>
              <a:ext uri="{FF2B5EF4-FFF2-40B4-BE49-F238E27FC236}">
                <a16:creationId xmlns:a16="http://schemas.microsoft.com/office/drawing/2014/main" id="{54C64854-1944-442C-8E13-A3546A76F66F}"/>
              </a:ext>
            </a:extLst>
          </p:cNvPr>
          <p:cNvSpPr/>
          <p:nvPr/>
        </p:nvSpPr>
        <p:spPr>
          <a:xfrm>
            <a:off x="5967000" y="2256750"/>
            <a:ext cx="450000" cy="135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Opregel- of afregelaanbod</a:t>
            </a:r>
          </a:p>
        </p:txBody>
      </p:sp>
      <p:cxnSp>
        <p:nvCxnSpPr>
          <p:cNvPr id="298" name="Rechte verbindingslijn 297">
            <a:extLst>
              <a:ext uri="{FF2B5EF4-FFF2-40B4-BE49-F238E27FC236}">
                <a16:creationId xmlns:a16="http://schemas.microsoft.com/office/drawing/2014/main" id="{10D47F05-FD54-4222-A50A-07D719D69736}"/>
              </a:ext>
            </a:extLst>
          </p:cNvPr>
          <p:cNvCxnSpPr>
            <a:cxnSpLocks/>
            <a:stCxn id="245" idx="3"/>
            <a:endCxn id="297" idx="1"/>
          </p:cNvCxnSpPr>
          <p:nvPr/>
        </p:nvCxnSpPr>
        <p:spPr>
          <a:xfrm>
            <a:off x="5427000" y="2324250"/>
            <a:ext cx="540000" cy="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99" name="Tekstvak 298">
            <a:extLst>
              <a:ext uri="{FF2B5EF4-FFF2-40B4-BE49-F238E27FC236}">
                <a16:creationId xmlns:a16="http://schemas.microsoft.com/office/drawing/2014/main" id="{DCA68B68-6729-44D3-BFC9-53F63F586325}"/>
              </a:ext>
            </a:extLst>
          </p:cNvPr>
          <p:cNvSpPr txBox="1"/>
          <p:nvPr/>
        </p:nvSpPr>
        <p:spPr>
          <a:xfrm>
            <a:off x="5472000" y="2301750"/>
            <a:ext cx="166713" cy="38472"/>
          </a:xfrm>
          <a:prstGeom prst="rect">
            <a:avLst/>
          </a:prstGeom>
          <a:solidFill>
            <a:schemeClr val="bg1"/>
          </a:solidFill>
        </p:spPr>
        <p:txBody>
          <a:bodyPr wrap="none" lIns="0" tIns="0" rIns="0" bIns="0" rtlCol="0" anchor="ctr">
            <a:spAutoFit/>
          </a:bodyPr>
          <a:lstStyle/>
          <a:p>
            <a:pPr algn="ctr"/>
            <a:r>
              <a:rPr lang="nl-NL" sz="250"/>
              <a:t>verzoek om</a:t>
            </a:r>
          </a:p>
        </p:txBody>
      </p:sp>
      <p:cxnSp>
        <p:nvCxnSpPr>
          <p:cNvPr id="302" name="Rechte verbindingslijn 301">
            <a:extLst>
              <a:ext uri="{FF2B5EF4-FFF2-40B4-BE49-F238E27FC236}">
                <a16:creationId xmlns:a16="http://schemas.microsoft.com/office/drawing/2014/main" id="{DC3C9E76-B320-40B6-8BE6-F88D2E8F3E3A}"/>
              </a:ext>
            </a:extLst>
          </p:cNvPr>
          <p:cNvCxnSpPr>
            <a:cxnSpLocks/>
            <a:stCxn id="297" idx="0"/>
            <a:endCxn id="173" idx="2"/>
          </p:cNvCxnSpPr>
          <p:nvPr/>
        </p:nvCxnSpPr>
        <p:spPr>
          <a:xfrm flipV="1">
            <a:off x="6192000" y="2031750"/>
            <a:ext cx="0" cy="22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03" name="Tekstvak 302">
            <a:extLst>
              <a:ext uri="{FF2B5EF4-FFF2-40B4-BE49-F238E27FC236}">
                <a16:creationId xmlns:a16="http://schemas.microsoft.com/office/drawing/2014/main" id="{C194191D-48C5-4B10-9A05-70D684ED68A0}"/>
              </a:ext>
            </a:extLst>
          </p:cNvPr>
          <p:cNvSpPr txBox="1"/>
          <p:nvPr/>
        </p:nvSpPr>
        <p:spPr>
          <a:xfrm>
            <a:off x="5967000" y="2076750"/>
            <a:ext cx="450000" cy="76944"/>
          </a:xfrm>
          <a:prstGeom prst="rect">
            <a:avLst/>
          </a:prstGeom>
          <a:solidFill>
            <a:schemeClr val="bg1"/>
          </a:solidFill>
        </p:spPr>
        <p:txBody>
          <a:bodyPr wrap="square" lIns="0" tIns="0" rIns="0" bIns="0" rtlCol="0" anchor="ctr">
            <a:spAutoFit/>
          </a:bodyPr>
          <a:lstStyle/>
          <a:p>
            <a:pPr algn="ctr"/>
            <a:r>
              <a:rPr lang="nl-NL" sz="250"/>
              <a:t>afspraak over of</a:t>
            </a:r>
          </a:p>
          <a:p>
            <a:pPr algn="ctr"/>
            <a:r>
              <a:rPr lang="nl-NL" sz="250"/>
              <a:t>aanvaarding van</a:t>
            </a:r>
          </a:p>
        </p:txBody>
      </p:sp>
      <p:sp>
        <p:nvSpPr>
          <p:cNvPr id="306" name="Rechthoek 305">
            <a:extLst>
              <a:ext uri="{FF2B5EF4-FFF2-40B4-BE49-F238E27FC236}">
                <a16:creationId xmlns:a16="http://schemas.microsoft.com/office/drawing/2014/main" id="{CEE2DFDE-DD7B-410C-B069-F17F88317575}"/>
              </a:ext>
            </a:extLst>
          </p:cNvPr>
          <p:cNvSpPr/>
          <p:nvPr/>
        </p:nvSpPr>
        <p:spPr>
          <a:xfrm>
            <a:off x="6462000" y="261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Bedieningssituatie</a:t>
            </a:r>
          </a:p>
        </p:txBody>
      </p:sp>
      <p:sp>
        <p:nvSpPr>
          <p:cNvPr id="307" name="Rechthoek 306">
            <a:extLst>
              <a:ext uri="{FF2B5EF4-FFF2-40B4-BE49-F238E27FC236}">
                <a16:creationId xmlns:a16="http://schemas.microsoft.com/office/drawing/2014/main" id="{FEBB4D48-48CE-4A91-A1E6-7F771854F94B}"/>
              </a:ext>
            </a:extLst>
          </p:cNvPr>
          <p:cNvSpPr/>
          <p:nvPr/>
        </p:nvSpPr>
        <p:spPr>
          <a:xfrm>
            <a:off x="5967000" y="261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Opregel- of afregelactie</a:t>
            </a:r>
          </a:p>
        </p:txBody>
      </p:sp>
      <p:sp>
        <p:nvSpPr>
          <p:cNvPr id="308" name="Rechthoek 307">
            <a:extLst>
              <a:ext uri="{FF2B5EF4-FFF2-40B4-BE49-F238E27FC236}">
                <a16:creationId xmlns:a16="http://schemas.microsoft.com/office/drawing/2014/main" id="{4C431D2C-8E3E-44FD-ACFA-876F5BA9B329}"/>
              </a:ext>
            </a:extLst>
          </p:cNvPr>
          <p:cNvSpPr/>
          <p:nvPr/>
        </p:nvSpPr>
        <p:spPr>
          <a:xfrm>
            <a:off x="5472000" y="261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Energietransport</a:t>
            </a:r>
          </a:p>
        </p:txBody>
      </p:sp>
      <p:sp>
        <p:nvSpPr>
          <p:cNvPr id="309" name="Rechthoek 308">
            <a:extLst>
              <a:ext uri="{FF2B5EF4-FFF2-40B4-BE49-F238E27FC236}">
                <a16:creationId xmlns:a16="http://schemas.microsoft.com/office/drawing/2014/main" id="{D364C907-6E09-472C-9701-CBE4C21CE64B}"/>
              </a:ext>
            </a:extLst>
          </p:cNvPr>
          <p:cNvSpPr/>
          <p:nvPr/>
        </p:nvSpPr>
        <p:spPr>
          <a:xfrm>
            <a:off x="6957000" y="261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Netcomponentprestatie</a:t>
            </a:r>
          </a:p>
        </p:txBody>
      </p:sp>
      <p:cxnSp>
        <p:nvCxnSpPr>
          <p:cNvPr id="313" name="Rechte verbindingslijn 312">
            <a:extLst>
              <a:ext uri="{FF2B5EF4-FFF2-40B4-BE49-F238E27FC236}">
                <a16:creationId xmlns:a16="http://schemas.microsoft.com/office/drawing/2014/main" id="{FB00609C-69C8-4CEF-A256-B0C228F84AC4}"/>
              </a:ext>
            </a:extLst>
          </p:cNvPr>
          <p:cNvCxnSpPr>
            <a:cxnSpLocks/>
          </p:cNvCxnSpPr>
          <p:nvPr/>
        </p:nvCxnSpPr>
        <p:spPr>
          <a:xfrm>
            <a:off x="6687000" y="275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14" name="Tekstvak 313">
            <a:extLst>
              <a:ext uri="{FF2B5EF4-FFF2-40B4-BE49-F238E27FC236}">
                <a16:creationId xmlns:a16="http://schemas.microsoft.com/office/drawing/2014/main" id="{FF5E99EF-62A4-4D85-AEEE-D9FBC1AE5F8C}"/>
              </a:ext>
            </a:extLst>
          </p:cNvPr>
          <p:cNvSpPr txBox="1"/>
          <p:nvPr/>
        </p:nvSpPr>
        <p:spPr>
          <a:xfrm>
            <a:off x="6462000" y="2796750"/>
            <a:ext cx="450000" cy="38472"/>
          </a:xfrm>
          <a:prstGeom prst="rect">
            <a:avLst/>
          </a:prstGeom>
          <a:solidFill>
            <a:schemeClr val="bg1"/>
          </a:solidFill>
        </p:spPr>
        <p:txBody>
          <a:bodyPr wrap="square" lIns="0" tIns="0" rIns="0" bIns="0" rtlCol="0" anchor="ctr">
            <a:spAutoFit/>
          </a:bodyPr>
          <a:lstStyle/>
          <a:p>
            <a:pPr algn="ctr"/>
            <a:r>
              <a:rPr lang="nl-NL" sz="250"/>
              <a:t>van</a:t>
            </a:r>
          </a:p>
        </p:txBody>
      </p:sp>
      <p:cxnSp>
        <p:nvCxnSpPr>
          <p:cNvPr id="315" name="Rechte verbindingslijn 314">
            <a:extLst>
              <a:ext uri="{FF2B5EF4-FFF2-40B4-BE49-F238E27FC236}">
                <a16:creationId xmlns:a16="http://schemas.microsoft.com/office/drawing/2014/main" id="{2429CDB8-C66F-44FB-BB4D-FF0E8D0A78DB}"/>
              </a:ext>
            </a:extLst>
          </p:cNvPr>
          <p:cNvCxnSpPr>
            <a:cxnSpLocks/>
          </p:cNvCxnSpPr>
          <p:nvPr/>
        </p:nvCxnSpPr>
        <p:spPr>
          <a:xfrm>
            <a:off x="5697000" y="275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16" name="Tekstvak 315">
            <a:extLst>
              <a:ext uri="{FF2B5EF4-FFF2-40B4-BE49-F238E27FC236}">
                <a16:creationId xmlns:a16="http://schemas.microsoft.com/office/drawing/2014/main" id="{08E97A12-AC31-4BE4-9B54-89CC16EEE2CB}"/>
              </a:ext>
            </a:extLst>
          </p:cNvPr>
          <p:cNvSpPr txBox="1"/>
          <p:nvPr/>
        </p:nvSpPr>
        <p:spPr>
          <a:xfrm>
            <a:off x="5472000" y="2796750"/>
            <a:ext cx="450000" cy="38472"/>
          </a:xfrm>
          <a:prstGeom prst="rect">
            <a:avLst/>
          </a:prstGeom>
          <a:solidFill>
            <a:schemeClr val="bg1"/>
          </a:solidFill>
        </p:spPr>
        <p:txBody>
          <a:bodyPr wrap="square" lIns="0" tIns="0" rIns="0" bIns="0" rtlCol="0" anchor="ctr">
            <a:spAutoFit/>
          </a:bodyPr>
          <a:lstStyle/>
          <a:p>
            <a:pPr algn="ctr"/>
            <a:r>
              <a:rPr lang="nl-NL" sz="250"/>
              <a:t>over</a:t>
            </a:r>
          </a:p>
        </p:txBody>
      </p:sp>
      <p:cxnSp>
        <p:nvCxnSpPr>
          <p:cNvPr id="317" name="Rechte verbindingslijn 316">
            <a:extLst>
              <a:ext uri="{FF2B5EF4-FFF2-40B4-BE49-F238E27FC236}">
                <a16:creationId xmlns:a16="http://schemas.microsoft.com/office/drawing/2014/main" id="{4E94405D-49EF-4935-9A9C-3FC41D90289D}"/>
              </a:ext>
            </a:extLst>
          </p:cNvPr>
          <p:cNvCxnSpPr>
            <a:cxnSpLocks/>
            <a:stCxn id="309" idx="2"/>
          </p:cNvCxnSpPr>
          <p:nvPr/>
        </p:nvCxnSpPr>
        <p:spPr>
          <a:xfrm>
            <a:off x="7182000" y="275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18" name="Tekstvak 317">
            <a:extLst>
              <a:ext uri="{FF2B5EF4-FFF2-40B4-BE49-F238E27FC236}">
                <a16:creationId xmlns:a16="http://schemas.microsoft.com/office/drawing/2014/main" id="{94E1D853-737A-4349-B533-8430DBB98A6B}"/>
              </a:ext>
            </a:extLst>
          </p:cNvPr>
          <p:cNvSpPr txBox="1"/>
          <p:nvPr/>
        </p:nvSpPr>
        <p:spPr>
          <a:xfrm>
            <a:off x="6957000" y="2803994"/>
            <a:ext cx="450000" cy="38472"/>
          </a:xfrm>
          <a:prstGeom prst="rect">
            <a:avLst/>
          </a:prstGeom>
          <a:solidFill>
            <a:schemeClr val="bg1"/>
          </a:solidFill>
        </p:spPr>
        <p:txBody>
          <a:bodyPr wrap="square" lIns="0" tIns="0" rIns="0" bIns="0" rtlCol="0" anchor="ctr">
            <a:spAutoFit/>
          </a:bodyPr>
          <a:lstStyle/>
          <a:p>
            <a:pPr algn="ctr"/>
            <a:r>
              <a:rPr lang="nl-NL" sz="250"/>
              <a:t>op</a:t>
            </a:r>
          </a:p>
        </p:txBody>
      </p:sp>
      <p:cxnSp>
        <p:nvCxnSpPr>
          <p:cNvPr id="319" name="Rechte verbindingslijn 318">
            <a:extLst>
              <a:ext uri="{FF2B5EF4-FFF2-40B4-BE49-F238E27FC236}">
                <a16:creationId xmlns:a16="http://schemas.microsoft.com/office/drawing/2014/main" id="{E1C240EC-CA47-4B2C-A96E-F4160FCF9E2F}"/>
              </a:ext>
            </a:extLst>
          </p:cNvPr>
          <p:cNvCxnSpPr>
            <a:cxnSpLocks/>
          </p:cNvCxnSpPr>
          <p:nvPr/>
        </p:nvCxnSpPr>
        <p:spPr>
          <a:xfrm>
            <a:off x="6192000" y="239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20" name="Tekstvak 319">
            <a:extLst>
              <a:ext uri="{FF2B5EF4-FFF2-40B4-BE49-F238E27FC236}">
                <a16:creationId xmlns:a16="http://schemas.microsoft.com/office/drawing/2014/main" id="{2575D741-DD90-4528-B9DD-1234F500F5B8}"/>
              </a:ext>
            </a:extLst>
          </p:cNvPr>
          <p:cNvSpPr txBox="1"/>
          <p:nvPr/>
        </p:nvSpPr>
        <p:spPr>
          <a:xfrm>
            <a:off x="5967000" y="2526750"/>
            <a:ext cx="450000" cy="38472"/>
          </a:xfrm>
          <a:prstGeom prst="rect">
            <a:avLst/>
          </a:prstGeom>
          <a:solidFill>
            <a:schemeClr val="bg1"/>
          </a:solidFill>
        </p:spPr>
        <p:txBody>
          <a:bodyPr wrap="square" lIns="0" tIns="0" rIns="0" bIns="0" rtlCol="0" anchor="ctr">
            <a:spAutoFit/>
          </a:bodyPr>
          <a:lstStyle/>
          <a:p>
            <a:pPr algn="ctr"/>
            <a:r>
              <a:rPr lang="nl-NL" sz="250"/>
              <a:t>afroep van</a:t>
            </a:r>
          </a:p>
        </p:txBody>
      </p:sp>
      <p:sp>
        <p:nvSpPr>
          <p:cNvPr id="250" name="Rechthoek 249">
            <a:extLst>
              <a:ext uri="{FF2B5EF4-FFF2-40B4-BE49-F238E27FC236}">
                <a16:creationId xmlns:a16="http://schemas.microsoft.com/office/drawing/2014/main" id="{C5E9680F-975C-40B5-897F-0C00FDDEFE9B}"/>
              </a:ext>
            </a:extLst>
          </p:cNvPr>
          <p:cNvSpPr/>
          <p:nvPr/>
        </p:nvSpPr>
        <p:spPr>
          <a:xfrm>
            <a:off x="2502000" y="2976750"/>
            <a:ext cx="4905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Netfunctie</a:t>
            </a:r>
          </a:p>
        </p:txBody>
      </p:sp>
      <p:sp>
        <p:nvSpPr>
          <p:cNvPr id="321" name="Rechthoek 320">
            <a:extLst>
              <a:ext uri="{FF2B5EF4-FFF2-40B4-BE49-F238E27FC236}">
                <a16:creationId xmlns:a16="http://schemas.microsoft.com/office/drawing/2014/main" id="{591A998A-F0FE-4E3F-8B78-C69C59D3ACB0}"/>
              </a:ext>
            </a:extLst>
          </p:cNvPr>
          <p:cNvSpPr/>
          <p:nvPr/>
        </p:nvSpPr>
        <p:spPr>
          <a:xfrm>
            <a:off x="5967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Omgevingsanalyse</a:t>
            </a:r>
          </a:p>
        </p:txBody>
      </p:sp>
      <p:sp>
        <p:nvSpPr>
          <p:cNvPr id="322" name="!!3Netcomponentconfiguratie">
            <a:extLst>
              <a:ext uri="{FF2B5EF4-FFF2-40B4-BE49-F238E27FC236}">
                <a16:creationId xmlns:a16="http://schemas.microsoft.com/office/drawing/2014/main" id="{50214D17-7934-473E-BD89-A8D9A20C3003}"/>
              </a:ext>
            </a:extLst>
          </p:cNvPr>
          <p:cNvSpPr/>
          <p:nvPr/>
        </p:nvSpPr>
        <p:spPr>
          <a:xfrm>
            <a:off x="5472000" y="351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Netcomponent-configuratie</a:t>
            </a:r>
          </a:p>
        </p:txBody>
      </p:sp>
      <p:sp>
        <p:nvSpPr>
          <p:cNvPr id="323" name="Rechthoek 322">
            <a:extLst>
              <a:ext uri="{FF2B5EF4-FFF2-40B4-BE49-F238E27FC236}">
                <a16:creationId xmlns:a16="http://schemas.microsoft.com/office/drawing/2014/main" id="{4EDCAFD0-CFE4-4771-A47E-9BD4CF8BE223}"/>
              </a:ext>
            </a:extLst>
          </p:cNvPr>
          <p:cNvSpPr/>
          <p:nvPr/>
        </p:nvSpPr>
        <p:spPr>
          <a:xfrm>
            <a:off x="5472000" y="369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Netcomponentconditie</a:t>
            </a:r>
          </a:p>
        </p:txBody>
      </p:sp>
      <p:cxnSp>
        <p:nvCxnSpPr>
          <p:cNvPr id="327" name="Rechte verbindingslijn 326">
            <a:extLst>
              <a:ext uri="{FF2B5EF4-FFF2-40B4-BE49-F238E27FC236}">
                <a16:creationId xmlns:a16="http://schemas.microsoft.com/office/drawing/2014/main" id="{2E28AED5-C5A5-4827-A1B1-32189DB6A428}"/>
              </a:ext>
            </a:extLst>
          </p:cNvPr>
          <p:cNvCxnSpPr>
            <a:cxnSpLocks/>
          </p:cNvCxnSpPr>
          <p:nvPr/>
        </p:nvCxnSpPr>
        <p:spPr>
          <a:xfrm flipV="1">
            <a:off x="6687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B4C81D51-7801-4F49-951D-3025DFA9FE67}"/>
              </a:ext>
            </a:extLst>
          </p:cNvPr>
          <p:cNvCxnSpPr>
            <a:cxnSpLocks/>
            <a:stCxn id="322" idx="1"/>
          </p:cNvCxnSpPr>
          <p:nvPr/>
        </p:nvCxnSpPr>
        <p:spPr>
          <a:xfrm flipH="1">
            <a:off x="4932000" y="3584250"/>
            <a:ext cx="540000"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330" name="Tekstvak 329">
            <a:extLst>
              <a:ext uri="{FF2B5EF4-FFF2-40B4-BE49-F238E27FC236}">
                <a16:creationId xmlns:a16="http://schemas.microsoft.com/office/drawing/2014/main" id="{F2266004-5315-4E4D-A24A-083F274873A3}"/>
              </a:ext>
            </a:extLst>
          </p:cNvPr>
          <p:cNvSpPr txBox="1"/>
          <p:nvPr/>
        </p:nvSpPr>
        <p:spPr>
          <a:xfrm>
            <a:off x="5337000" y="3561750"/>
            <a:ext cx="51297" cy="38472"/>
          </a:xfrm>
          <a:prstGeom prst="rect">
            <a:avLst/>
          </a:prstGeom>
          <a:solidFill>
            <a:schemeClr val="bg1"/>
          </a:solidFill>
        </p:spPr>
        <p:txBody>
          <a:bodyPr wrap="none" lIns="0" tIns="0" rIns="0" bIns="0" rtlCol="0" anchor="ctr">
            <a:spAutoFit/>
          </a:bodyPr>
          <a:lstStyle/>
          <a:p>
            <a:pPr algn="ctr"/>
            <a:r>
              <a:rPr lang="nl-NL" sz="250"/>
              <a:t>van</a:t>
            </a:r>
          </a:p>
        </p:txBody>
      </p:sp>
      <p:cxnSp>
        <p:nvCxnSpPr>
          <p:cNvPr id="335" name="Rechte verbindingslijn 334">
            <a:extLst>
              <a:ext uri="{FF2B5EF4-FFF2-40B4-BE49-F238E27FC236}">
                <a16:creationId xmlns:a16="http://schemas.microsoft.com/office/drawing/2014/main" id="{A8C495D6-192F-496D-99C8-BC9202EDD4B0}"/>
              </a:ext>
            </a:extLst>
          </p:cNvPr>
          <p:cNvCxnSpPr>
            <a:cxnSpLocks/>
            <a:stCxn id="323" idx="1"/>
            <a:endCxn id="238" idx="3"/>
          </p:cNvCxnSpPr>
          <p:nvPr/>
        </p:nvCxnSpPr>
        <p:spPr>
          <a:xfrm flipH="1">
            <a:off x="4932000" y="3764250"/>
            <a:ext cx="540000"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336" name="Tekstvak 335">
            <a:extLst>
              <a:ext uri="{FF2B5EF4-FFF2-40B4-BE49-F238E27FC236}">
                <a16:creationId xmlns:a16="http://schemas.microsoft.com/office/drawing/2014/main" id="{A44964AA-4152-4C26-ADC9-87CD639D27A3}"/>
              </a:ext>
            </a:extLst>
          </p:cNvPr>
          <p:cNvSpPr txBox="1"/>
          <p:nvPr/>
        </p:nvSpPr>
        <p:spPr>
          <a:xfrm>
            <a:off x="5337000" y="3741750"/>
            <a:ext cx="51297" cy="38472"/>
          </a:xfrm>
          <a:prstGeom prst="rect">
            <a:avLst/>
          </a:prstGeom>
          <a:solidFill>
            <a:schemeClr val="bg1"/>
          </a:solidFill>
        </p:spPr>
        <p:txBody>
          <a:bodyPr wrap="none" lIns="0" tIns="0" rIns="0" bIns="0" rtlCol="0" anchor="ctr">
            <a:spAutoFit/>
          </a:bodyPr>
          <a:lstStyle/>
          <a:p>
            <a:pPr algn="ctr"/>
            <a:r>
              <a:rPr lang="nl-NL" sz="250"/>
              <a:t>van</a:t>
            </a:r>
          </a:p>
        </p:txBody>
      </p:sp>
      <p:sp>
        <p:nvSpPr>
          <p:cNvPr id="339" name="Rechthoek 338">
            <a:extLst>
              <a:ext uri="{FF2B5EF4-FFF2-40B4-BE49-F238E27FC236}">
                <a16:creationId xmlns:a16="http://schemas.microsoft.com/office/drawing/2014/main" id="{2FC8F2C2-825B-4010-8C3B-D6703B0EB8E6}"/>
              </a:ext>
            </a:extLst>
          </p:cNvPr>
          <p:cNvSpPr/>
          <p:nvPr/>
        </p:nvSpPr>
        <p:spPr>
          <a:xfrm>
            <a:off x="6462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Zakelijk recht of tracévergunning</a:t>
            </a:r>
          </a:p>
        </p:txBody>
      </p:sp>
      <p:sp>
        <p:nvSpPr>
          <p:cNvPr id="340" name="Rechthoek 339">
            <a:extLst>
              <a:ext uri="{FF2B5EF4-FFF2-40B4-BE49-F238E27FC236}">
                <a16:creationId xmlns:a16="http://schemas.microsoft.com/office/drawing/2014/main" id="{FF722354-9A83-4231-B3D3-B705CE3A4166}"/>
              </a:ext>
            </a:extLst>
          </p:cNvPr>
          <p:cNvSpPr/>
          <p:nvPr/>
        </p:nvSpPr>
        <p:spPr>
          <a:xfrm>
            <a:off x="6957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Graafbericht</a:t>
            </a:r>
          </a:p>
        </p:txBody>
      </p:sp>
      <p:cxnSp>
        <p:nvCxnSpPr>
          <p:cNvPr id="341" name="Rechte verbindingslijn 340">
            <a:extLst>
              <a:ext uri="{FF2B5EF4-FFF2-40B4-BE49-F238E27FC236}">
                <a16:creationId xmlns:a16="http://schemas.microsoft.com/office/drawing/2014/main" id="{910ECEA8-E9DA-49B6-AFCE-50B1ABD6561B}"/>
              </a:ext>
            </a:extLst>
          </p:cNvPr>
          <p:cNvCxnSpPr>
            <a:cxnSpLocks/>
          </p:cNvCxnSpPr>
          <p:nvPr/>
        </p:nvCxnSpPr>
        <p:spPr>
          <a:xfrm flipV="1">
            <a:off x="6192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342" name="Tekstvak 341">
            <a:extLst>
              <a:ext uri="{FF2B5EF4-FFF2-40B4-BE49-F238E27FC236}">
                <a16:creationId xmlns:a16="http://schemas.microsoft.com/office/drawing/2014/main" id="{8FCB6DF4-A4FE-46A2-A660-9452886B0AD1}"/>
              </a:ext>
            </a:extLst>
          </p:cNvPr>
          <p:cNvSpPr txBox="1"/>
          <p:nvPr/>
        </p:nvSpPr>
        <p:spPr>
          <a:xfrm>
            <a:off x="6462000" y="324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cxnSp>
        <p:nvCxnSpPr>
          <p:cNvPr id="343" name="Rechte verbindingslijn 342">
            <a:extLst>
              <a:ext uri="{FF2B5EF4-FFF2-40B4-BE49-F238E27FC236}">
                <a16:creationId xmlns:a16="http://schemas.microsoft.com/office/drawing/2014/main" id="{9BBCFB7B-1FCC-4DA2-A3D7-9C7D5BE77157}"/>
              </a:ext>
            </a:extLst>
          </p:cNvPr>
          <p:cNvCxnSpPr>
            <a:cxnSpLocks/>
          </p:cNvCxnSpPr>
          <p:nvPr/>
        </p:nvCxnSpPr>
        <p:spPr>
          <a:xfrm flipV="1">
            <a:off x="7182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344" name="Tekstvak 343">
            <a:extLst>
              <a:ext uri="{FF2B5EF4-FFF2-40B4-BE49-F238E27FC236}">
                <a16:creationId xmlns:a16="http://schemas.microsoft.com/office/drawing/2014/main" id="{AFB69B53-E206-48CD-9C92-CFB1CEF38F7A}"/>
              </a:ext>
            </a:extLst>
          </p:cNvPr>
          <p:cNvSpPr txBox="1"/>
          <p:nvPr/>
        </p:nvSpPr>
        <p:spPr>
          <a:xfrm>
            <a:off x="6957000" y="3156750"/>
            <a:ext cx="450000" cy="38472"/>
          </a:xfrm>
          <a:prstGeom prst="rect">
            <a:avLst/>
          </a:prstGeom>
          <a:solidFill>
            <a:schemeClr val="bg1"/>
          </a:solidFill>
        </p:spPr>
        <p:txBody>
          <a:bodyPr wrap="square" lIns="0" tIns="0" rIns="0" bIns="0" rtlCol="0" anchor="ctr">
            <a:spAutoFit/>
          </a:bodyPr>
          <a:lstStyle/>
          <a:p>
            <a:pPr algn="ctr"/>
            <a:r>
              <a:rPr lang="nl-NL" sz="250"/>
              <a:t>in gebied van</a:t>
            </a:r>
          </a:p>
        </p:txBody>
      </p:sp>
      <p:sp>
        <p:nvSpPr>
          <p:cNvPr id="345" name="Titel 1">
            <a:extLst>
              <a:ext uri="{FF2B5EF4-FFF2-40B4-BE49-F238E27FC236}">
                <a16:creationId xmlns:a16="http://schemas.microsoft.com/office/drawing/2014/main" id="{B43FC0A3-514A-42F6-97A0-38EB1CAA2430}"/>
              </a:ext>
            </a:extLst>
          </p:cNvPr>
          <p:cNvSpPr txBox="1">
            <a:spLocks/>
          </p:cNvSpPr>
          <p:nvPr/>
        </p:nvSpPr>
        <p:spPr>
          <a:xfrm>
            <a:off x="535676" y="155369"/>
            <a:ext cx="882852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685814" rtl="0" eaLnBrk="1" fontAlgn="auto" latinLnBrk="0" hangingPunct="1">
              <a:lnSpc>
                <a:spcPts val="2100"/>
              </a:lnSpc>
              <a:spcBef>
                <a:spcPct val="0"/>
              </a:spcBef>
              <a:spcAft>
                <a:spcPts val="0"/>
              </a:spcAft>
              <a:buClrTx/>
              <a:buSzTx/>
              <a:buFontTx/>
              <a:buNone/>
              <a:tabLst/>
              <a:defRPr/>
            </a:pPr>
            <a:r>
              <a:rPr kumimoji="0" lang="nl-NL" sz="2100" b="0" i="0" u="none" strike="noStrike" kern="1200" cap="none" spc="0" normalizeH="0" baseline="0">
                <a:ln>
                  <a:noFill/>
                </a:ln>
                <a:solidFill>
                  <a:srgbClr val="821E7D"/>
                </a:solidFill>
                <a:effectLst/>
                <a:uLnTx/>
                <a:uFillTx/>
                <a:latin typeface="Microsoft JhengHei Light" panose="020B0304030504040204" pitchFamily="34" charset="-120"/>
                <a:ea typeface="Microsoft JhengHei Light" panose="020B0304030504040204" pitchFamily="34" charset="-120"/>
                <a:cs typeface="Arial" pitchFamily="34" charset="0"/>
              </a:rPr>
              <a:t>Bedrijfsobjecten</a:t>
            </a:r>
            <a:endParaRPr kumimoji="0" lang="nl-NL" sz="2100" b="0" i="0" u="none" strike="noStrike" kern="1200" cap="none" spc="0" normalizeH="0" baseline="0">
              <a:ln>
                <a:noFill/>
              </a:ln>
              <a:solidFill>
                <a:srgbClr val="821E7D"/>
              </a:solidFill>
              <a:effectLst/>
              <a:uLnTx/>
              <a:uFillTx/>
              <a:latin typeface="Microsoft JhengHei Light"/>
              <a:ea typeface="+mj-ea"/>
              <a:cs typeface="Arial" pitchFamily="34" charset="0"/>
            </a:endParaRPr>
          </a:p>
        </p:txBody>
      </p:sp>
      <p:sp>
        <p:nvSpPr>
          <p:cNvPr id="346" name="Tijdelijke aanduiding voor tekst 2">
            <a:extLst>
              <a:ext uri="{FF2B5EF4-FFF2-40B4-BE49-F238E27FC236}">
                <a16:creationId xmlns:a16="http://schemas.microsoft.com/office/drawing/2014/main" id="{488255A0-905E-47E6-A255-DDA6246D6628}"/>
              </a:ext>
            </a:extLst>
          </p:cNvPr>
          <p:cNvSpPr txBox="1">
            <a:spLocks/>
          </p:cNvSpPr>
          <p:nvPr/>
        </p:nvSpPr>
        <p:spPr>
          <a:xfrm>
            <a:off x="538490" y="36383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Niveau 3</a:t>
            </a: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sp>
        <p:nvSpPr>
          <p:cNvPr id="347" name="Rechthoek 346">
            <a:extLst>
              <a:ext uri="{FF2B5EF4-FFF2-40B4-BE49-F238E27FC236}">
                <a16:creationId xmlns:a16="http://schemas.microsoft.com/office/drawing/2014/main" id="{78362EDE-8338-46C7-A367-B9A32783EBFA}"/>
              </a:ext>
            </a:extLst>
          </p:cNvPr>
          <p:cNvSpPr/>
          <p:nvPr/>
        </p:nvSpPr>
        <p:spPr>
          <a:xfrm>
            <a:off x="4977000" y="441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Uitvoeringsvergunning</a:t>
            </a:r>
          </a:p>
        </p:txBody>
      </p:sp>
      <p:sp>
        <p:nvSpPr>
          <p:cNvPr id="348" name="Rechthoek 347">
            <a:extLst>
              <a:ext uri="{FF2B5EF4-FFF2-40B4-BE49-F238E27FC236}">
                <a16:creationId xmlns:a16="http://schemas.microsoft.com/office/drawing/2014/main" id="{28C8042E-1AC0-49F9-A833-5664BE1F6DAC}"/>
              </a:ext>
            </a:extLst>
          </p:cNvPr>
          <p:cNvSpPr/>
          <p:nvPr/>
        </p:nvSpPr>
        <p:spPr>
          <a:xfrm>
            <a:off x="5472000" y="441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Goederenbeweging</a:t>
            </a:r>
          </a:p>
        </p:txBody>
      </p:sp>
      <p:sp>
        <p:nvSpPr>
          <p:cNvPr id="349" name="Rechthoek 348">
            <a:extLst>
              <a:ext uri="{FF2B5EF4-FFF2-40B4-BE49-F238E27FC236}">
                <a16:creationId xmlns:a16="http://schemas.microsoft.com/office/drawing/2014/main" id="{F90DDEF4-5E79-4531-A1D8-3F330A1FD2D3}"/>
              </a:ext>
            </a:extLst>
          </p:cNvPr>
          <p:cNvSpPr/>
          <p:nvPr/>
        </p:nvSpPr>
        <p:spPr>
          <a:xfrm>
            <a:off x="5967000" y="441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Medewerkerinzet</a:t>
            </a:r>
          </a:p>
        </p:txBody>
      </p:sp>
      <p:sp>
        <p:nvSpPr>
          <p:cNvPr id="351" name="Rechthoek 350">
            <a:extLst>
              <a:ext uri="{FF2B5EF4-FFF2-40B4-BE49-F238E27FC236}">
                <a16:creationId xmlns:a16="http://schemas.microsoft.com/office/drawing/2014/main" id="{D341DB65-F926-4E37-BFF2-3290D3F85DFD}"/>
              </a:ext>
            </a:extLst>
          </p:cNvPr>
          <p:cNvSpPr/>
          <p:nvPr/>
        </p:nvSpPr>
        <p:spPr>
          <a:xfrm>
            <a:off x="4977000" y="4776750"/>
            <a:ext cx="1935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Werkactiviteit</a:t>
            </a:r>
          </a:p>
        </p:txBody>
      </p:sp>
      <p:cxnSp>
        <p:nvCxnSpPr>
          <p:cNvPr id="352" name="Rechte verbindingslijn 351">
            <a:extLst>
              <a:ext uri="{FF2B5EF4-FFF2-40B4-BE49-F238E27FC236}">
                <a16:creationId xmlns:a16="http://schemas.microsoft.com/office/drawing/2014/main" id="{90303E17-52D0-41E6-8101-8DA7D9B3A794}"/>
              </a:ext>
            </a:extLst>
          </p:cNvPr>
          <p:cNvCxnSpPr>
            <a:cxnSpLocks/>
            <a:endCxn id="279" idx="2"/>
          </p:cNvCxnSpPr>
          <p:nvPr/>
        </p:nvCxnSpPr>
        <p:spPr>
          <a:xfrm flipV="1">
            <a:off x="5697000" y="419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353" name="Tekstvak 352">
            <a:extLst>
              <a:ext uri="{FF2B5EF4-FFF2-40B4-BE49-F238E27FC236}">
                <a16:creationId xmlns:a16="http://schemas.microsoft.com/office/drawing/2014/main" id="{5582479D-35A5-4BD2-8A78-0F55CAFA988A}"/>
              </a:ext>
            </a:extLst>
          </p:cNvPr>
          <p:cNvSpPr txBox="1"/>
          <p:nvPr/>
        </p:nvSpPr>
        <p:spPr>
          <a:xfrm>
            <a:off x="5472000" y="4326750"/>
            <a:ext cx="450000" cy="38472"/>
          </a:xfrm>
          <a:prstGeom prst="rect">
            <a:avLst/>
          </a:prstGeom>
          <a:solidFill>
            <a:schemeClr val="bg1"/>
          </a:solidFill>
        </p:spPr>
        <p:txBody>
          <a:bodyPr wrap="square" lIns="0" tIns="0" rIns="0" bIns="0" rtlCol="0" anchor="ctr">
            <a:spAutoFit/>
          </a:bodyPr>
          <a:lstStyle/>
          <a:p>
            <a:pPr algn="ctr"/>
            <a:r>
              <a:rPr lang="nl-NL" sz="250"/>
              <a:t>van</a:t>
            </a:r>
          </a:p>
        </p:txBody>
      </p:sp>
      <p:sp>
        <p:nvSpPr>
          <p:cNvPr id="356" name="Rechthoek 355">
            <a:extLst>
              <a:ext uri="{FF2B5EF4-FFF2-40B4-BE49-F238E27FC236}">
                <a16:creationId xmlns:a16="http://schemas.microsoft.com/office/drawing/2014/main" id="{AFC3711E-2947-4527-886C-24F04A0EB824}"/>
              </a:ext>
            </a:extLst>
          </p:cNvPr>
          <p:cNvSpPr/>
          <p:nvPr/>
        </p:nvSpPr>
        <p:spPr>
          <a:xfrm>
            <a:off x="6462000" y="441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Werkmiddel</a:t>
            </a:r>
          </a:p>
        </p:txBody>
      </p:sp>
      <p:sp>
        <p:nvSpPr>
          <p:cNvPr id="362" name="Rechthoek 361">
            <a:extLst>
              <a:ext uri="{FF2B5EF4-FFF2-40B4-BE49-F238E27FC236}">
                <a16:creationId xmlns:a16="http://schemas.microsoft.com/office/drawing/2014/main" id="{335CEFA3-993F-4DA3-B226-1B87F0B179F5}"/>
              </a:ext>
            </a:extLst>
          </p:cNvPr>
          <p:cNvSpPr/>
          <p:nvPr/>
        </p:nvSpPr>
        <p:spPr>
          <a:xfrm>
            <a:off x="5967000" y="405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Uitvoeringscapaciteit</a:t>
            </a:r>
          </a:p>
        </p:txBody>
      </p:sp>
      <p:cxnSp>
        <p:nvCxnSpPr>
          <p:cNvPr id="363" name="Rechte verbindingslijn 362">
            <a:extLst>
              <a:ext uri="{FF2B5EF4-FFF2-40B4-BE49-F238E27FC236}">
                <a16:creationId xmlns:a16="http://schemas.microsoft.com/office/drawing/2014/main" id="{25DF7AFD-CECC-4406-9122-709736AB3FB9}"/>
              </a:ext>
            </a:extLst>
          </p:cNvPr>
          <p:cNvCxnSpPr>
            <a:cxnSpLocks/>
            <a:endCxn id="362" idx="2"/>
          </p:cNvCxnSpPr>
          <p:nvPr/>
        </p:nvCxnSpPr>
        <p:spPr>
          <a:xfrm flipV="1">
            <a:off x="6192000" y="419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364" name="Tekstvak 363">
            <a:extLst>
              <a:ext uri="{FF2B5EF4-FFF2-40B4-BE49-F238E27FC236}">
                <a16:creationId xmlns:a16="http://schemas.microsoft.com/office/drawing/2014/main" id="{5FB58197-853A-4EF7-975E-775C6596E314}"/>
              </a:ext>
            </a:extLst>
          </p:cNvPr>
          <p:cNvSpPr txBox="1"/>
          <p:nvPr/>
        </p:nvSpPr>
        <p:spPr>
          <a:xfrm>
            <a:off x="5967000" y="4326750"/>
            <a:ext cx="450000" cy="38472"/>
          </a:xfrm>
          <a:prstGeom prst="rect">
            <a:avLst/>
          </a:prstGeom>
          <a:solidFill>
            <a:schemeClr val="bg1"/>
          </a:solidFill>
        </p:spPr>
        <p:txBody>
          <a:bodyPr wrap="square" lIns="0" tIns="0" rIns="0" bIns="0" rtlCol="0" anchor="ctr">
            <a:spAutoFit/>
          </a:bodyPr>
          <a:lstStyle/>
          <a:p>
            <a:pPr algn="ctr"/>
            <a:r>
              <a:rPr lang="nl-NL" sz="250"/>
              <a:t>uit</a:t>
            </a:r>
          </a:p>
        </p:txBody>
      </p:sp>
      <p:cxnSp>
        <p:nvCxnSpPr>
          <p:cNvPr id="365" name="Rechte verbindingslijn 364">
            <a:extLst>
              <a:ext uri="{FF2B5EF4-FFF2-40B4-BE49-F238E27FC236}">
                <a16:creationId xmlns:a16="http://schemas.microsoft.com/office/drawing/2014/main" id="{A60FD4D3-8063-4228-B740-3EEA99B5DB53}"/>
              </a:ext>
            </a:extLst>
          </p:cNvPr>
          <p:cNvCxnSpPr>
            <a:cxnSpLocks/>
          </p:cNvCxnSpPr>
          <p:nvPr/>
        </p:nvCxnSpPr>
        <p:spPr>
          <a:xfrm flipV="1">
            <a:off x="6192000" y="455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366" name="Tekstvak 365">
            <a:extLst>
              <a:ext uri="{FF2B5EF4-FFF2-40B4-BE49-F238E27FC236}">
                <a16:creationId xmlns:a16="http://schemas.microsoft.com/office/drawing/2014/main" id="{5F4AA477-F0CE-47F8-9BB7-88CC8C22266F}"/>
              </a:ext>
            </a:extLst>
          </p:cNvPr>
          <p:cNvSpPr txBox="1"/>
          <p:nvPr/>
        </p:nvSpPr>
        <p:spPr>
          <a:xfrm>
            <a:off x="5967000" y="459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cxnSp>
        <p:nvCxnSpPr>
          <p:cNvPr id="369" name="Rechte verbindingslijn 368">
            <a:extLst>
              <a:ext uri="{FF2B5EF4-FFF2-40B4-BE49-F238E27FC236}">
                <a16:creationId xmlns:a16="http://schemas.microsoft.com/office/drawing/2014/main" id="{B3BEAA02-E3DB-44F2-B455-B2D019DFA70C}"/>
              </a:ext>
            </a:extLst>
          </p:cNvPr>
          <p:cNvCxnSpPr>
            <a:cxnSpLocks/>
            <a:endCxn id="348" idx="2"/>
          </p:cNvCxnSpPr>
          <p:nvPr/>
        </p:nvCxnSpPr>
        <p:spPr>
          <a:xfrm flipV="1">
            <a:off x="5697000" y="455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370" name="Tekstvak 369">
            <a:extLst>
              <a:ext uri="{FF2B5EF4-FFF2-40B4-BE49-F238E27FC236}">
                <a16:creationId xmlns:a16="http://schemas.microsoft.com/office/drawing/2014/main" id="{F0310352-4304-4515-8E6E-7E2FCEFC2F61}"/>
              </a:ext>
            </a:extLst>
          </p:cNvPr>
          <p:cNvSpPr txBox="1"/>
          <p:nvPr/>
        </p:nvSpPr>
        <p:spPr>
          <a:xfrm>
            <a:off x="5472000" y="459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cxnSp>
        <p:nvCxnSpPr>
          <p:cNvPr id="371" name="Rechte verbindingslijn 370">
            <a:extLst>
              <a:ext uri="{FF2B5EF4-FFF2-40B4-BE49-F238E27FC236}">
                <a16:creationId xmlns:a16="http://schemas.microsoft.com/office/drawing/2014/main" id="{A2E01EED-E552-4375-A09E-2309023A570B}"/>
              </a:ext>
            </a:extLst>
          </p:cNvPr>
          <p:cNvCxnSpPr>
            <a:cxnSpLocks/>
          </p:cNvCxnSpPr>
          <p:nvPr/>
        </p:nvCxnSpPr>
        <p:spPr>
          <a:xfrm flipV="1">
            <a:off x="5202000" y="455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372" name="Tekstvak 371">
            <a:extLst>
              <a:ext uri="{FF2B5EF4-FFF2-40B4-BE49-F238E27FC236}">
                <a16:creationId xmlns:a16="http://schemas.microsoft.com/office/drawing/2014/main" id="{B8604BBB-5256-452C-B3E0-0B987A08E887}"/>
              </a:ext>
            </a:extLst>
          </p:cNvPr>
          <p:cNvSpPr txBox="1"/>
          <p:nvPr/>
        </p:nvSpPr>
        <p:spPr>
          <a:xfrm>
            <a:off x="4977000" y="459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sp>
        <p:nvSpPr>
          <p:cNvPr id="373" name="Rechthoek 372">
            <a:extLst>
              <a:ext uri="{FF2B5EF4-FFF2-40B4-BE49-F238E27FC236}">
                <a16:creationId xmlns:a16="http://schemas.microsoft.com/office/drawing/2014/main" id="{E5467DC3-AC40-4F0B-8DE3-09374D227E9D}"/>
              </a:ext>
            </a:extLst>
          </p:cNvPr>
          <p:cNvSpPr/>
          <p:nvPr/>
        </p:nvSpPr>
        <p:spPr>
          <a:xfrm>
            <a:off x="2007000" y="3336750"/>
            <a:ext cx="945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Niet-beschikbaarheid</a:t>
            </a:r>
          </a:p>
        </p:txBody>
      </p:sp>
      <p:sp>
        <p:nvSpPr>
          <p:cNvPr id="376" name="Rechthoek 375">
            <a:extLst>
              <a:ext uri="{FF2B5EF4-FFF2-40B4-BE49-F238E27FC236}">
                <a16:creationId xmlns:a16="http://schemas.microsoft.com/office/drawing/2014/main" id="{DFA13F7F-9F4C-42DE-AA16-821DCB609A90}"/>
              </a:ext>
            </a:extLst>
          </p:cNvPr>
          <p:cNvSpPr/>
          <p:nvPr/>
        </p:nvSpPr>
        <p:spPr>
          <a:xfrm>
            <a:off x="2502000" y="369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Storing</a:t>
            </a:r>
          </a:p>
        </p:txBody>
      </p:sp>
      <p:sp>
        <p:nvSpPr>
          <p:cNvPr id="377" name="Rechthoek 376">
            <a:extLst>
              <a:ext uri="{FF2B5EF4-FFF2-40B4-BE49-F238E27FC236}">
                <a16:creationId xmlns:a16="http://schemas.microsoft.com/office/drawing/2014/main" id="{71057BAB-FFEA-4422-8C4F-11FFF5078CF5}"/>
              </a:ext>
            </a:extLst>
          </p:cNvPr>
          <p:cNvSpPr/>
          <p:nvPr/>
        </p:nvSpPr>
        <p:spPr>
          <a:xfrm>
            <a:off x="2007000" y="369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Bedieningshandeling</a:t>
            </a:r>
          </a:p>
        </p:txBody>
      </p:sp>
      <p:sp>
        <p:nvSpPr>
          <p:cNvPr id="379" name="Rechthoek 378">
            <a:extLst>
              <a:ext uri="{FF2B5EF4-FFF2-40B4-BE49-F238E27FC236}">
                <a16:creationId xmlns:a16="http://schemas.microsoft.com/office/drawing/2014/main" id="{BFD4CB75-9F97-47D9-B84D-8A3B2D7B20EF}"/>
              </a:ext>
            </a:extLst>
          </p:cNvPr>
          <p:cNvSpPr/>
          <p:nvPr/>
        </p:nvSpPr>
        <p:spPr>
          <a:xfrm>
            <a:off x="2007000" y="405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Bedieningsplan</a:t>
            </a:r>
          </a:p>
        </p:txBody>
      </p:sp>
      <p:sp>
        <p:nvSpPr>
          <p:cNvPr id="380" name="Rechthoek 379">
            <a:extLst>
              <a:ext uri="{FF2B5EF4-FFF2-40B4-BE49-F238E27FC236}">
                <a16:creationId xmlns:a16="http://schemas.microsoft.com/office/drawing/2014/main" id="{C565BFEB-CF65-426C-9222-79F91CF2A3B1}"/>
              </a:ext>
            </a:extLst>
          </p:cNvPr>
          <p:cNvSpPr/>
          <p:nvPr/>
        </p:nvSpPr>
        <p:spPr>
          <a:xfrm>
            <a:off x="1017000" y="225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Klantfactuur</a:t>
            </a:r>
          </a:p>
        </p:txBody>
      </p:sp>
      <p:cxnSp>
        <p:nvCxnSpPr>
          <p:cNvPr id="381" name="Rechte verbindingslijn 380">
            <a:extLst>
              <a:ext uri="{FF2B5EF4-FFF2-40B4-BE49-F238E27FC236}">
                <a16:creationId xmlns:a16="http://schemas.microsoft.com/office/drawing/2014/main" id="{769A16F7-73B9-4596-9A9A-40764070D47A}"/>
              </a:ext>
            </a:extLst>
          </p:cNvPr>
          <p:cNvCxnSpPr>
            <a:cxnSpLocks/>
            <a:stCxn id="380" idx="0"/>
          </p:cNvCxnSpPr>
          <p:nvPr/>
        </p:nvCxnSpPr>
        <p:spPr>
          <a:xfrm flipV="1">
            <a:off x="1242000" y="203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382" name="Tekstvak 381">
            <a:extLst>
              <a:ext uri="{FF2B5EF4-FFF2-40B4-BE49-F238E27FC236}">
                <a16:creationId xmlns:a16="http://schemas.microsoft.com/office/drawing/2014/main" id="{74A9D0BF-D7B0-42FF-ACDD-5FCB407B04FA}"/>
              </a:ext>
            </a:extLst>
          </p:cNvPr>
          <p:cNvSpPr txBox="1"/>
          <p:nvPr/>
        </p:nvSpPr>
        <p:spPr>
          <a:xfrm>
            <a:off x="1017000" y="2076750"/>
            <a:ext cx="450000" cy="38472"/>
          </a:xfrm>
          <a:prstGeom prst="rect">
            <a:avLst/>
          </a:prstGeom>
          <a:solidFill>
            <a:schemeClr val="bg1"/>
          </a:solidFill>
        </p:spPr>
        <p:txBody>
          <a:bodyPr wrap="square" lIns="0" tIns="0" rIns="0" bIns="0" rtlCol="0" anchor="ctr">
            <a:spAutoFit/>
          </a:bodyPr>
          <a:lstStyle/>
          <a:p>
            <a:pPr algn="ctr"/>
            <a:r>
              <a:rPr lang="nl-NL" sz="250"/>
              <a:t>basis voor</a:t>
            </a:r>
          </a:p>
        </p:txBody>
      </p:sp>
      <p:cxnSp>
        <p:nvCxnSpPr>
          <p:cNvPr id="386" name="Rechte verbindingslijn 385">
            <a:extLst>
              <a:ext uri="{FF2B5EF4-FFF2-40B4-BE49-F238E27FC236}">
                <a16:creationId xmlns:a16="http://schemas.microsoft.com/office/drawing/2014/main" id="{B418FC2C-CF77-4178-BAA1-AC2DA74598E9}"/>
              </a:ext>
            </a:extLst>
          </p:cNvPr>
          <p:cNvCxnSpPr>
            <a:cxnSpLocks/>
          </p:cNvCxnSpPr>
          <p:nvPr/>
        </p:nvCxnSpPr>
        <p:spPr>
          <a:xfrm>
            <a:off x="2727000" y="347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87" name="Tekstvak 386">
            <a:extLst>
              <a:ext uri="{FF2B5EF4-FFF2-40B4-BE49-F238E27FC236}">
                <a16:creationId xmlns:a16="http://schemas.microsoft.com/office/drawing/2014/main" id="{B744B79F-B654-4A86-9E8D-10883E4BE677}"/>
              </a:ext>
            </a:extLst>
          </p:cNvPr>
          <p:cNvSpPr txBox="1"/>
          <p:nvPr/>
        </p:nvSpPr>
        <p:spPr>
          <a:xfrm>
            <a:off x="2502000" y="3606750"/>
            <a:ext cx="450000" cy="38472"/>
          </a:xfrm>
          <a:prstGeom prst="rect">
            <a:avLst/>
          </a:prstGeom>
          <a:solidFill>
            <a:schemeClr val="bg1"/>
          </a:solidFill>
        </p:spPr>
        <p:txBody>
          <a:bodyPr wrap="square" lIns="0" tIns="0" rIns="0" bIns="0" rtlCol="0" anchor="ctr">
            <a:spAutoFit/>
          </a:bodyPr>
          <a:lstStyle/>
          <a:p>
            <a:pPr algn="ctr"/>
            <a:r>
              <a:rPr lang="nl-NL" sz="250"/>
              <a:t>oorzaak van</a:t>
            </a:r>
          </a:p>
        </p:txBody>
      </p:sp>
      <p:cxnSp>
        <p:nvCxnSpPr>
          <p:cNvPr id="390" name="Rechte verbindingslijn 389">
            <a:extLst>
              <a:ext uri="{FF2B5EF4-FFF2-40B4-BE49-F238E27FC236}">
                <a16:creationId xmlns:a16="http://schemas.microsoft.com/office/drawing/2014/main" id="{3CB6ABC2-5237-4216-B733-B4C9DCD64C87}"/>
              </a:ext>
            </a:extLst>
          </p:cNvPr>
          <p:cNvCxnSpPr>
            <a:cxnSpLocks/>
            <a:endCxn id="377" idx="0"/>
          </p:cNvCxnSpPr>
          <p:nvPr/>
        </p:nvCxnSpPr>
        <p:spPr>
          <a:xfrm>
            <a:off x="2232000" y="347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91" name="Tekstvak 390">
            <a:extLst>
              <a:ext uri="{FF2B5EF4-FFF2-40B4-BE49-F238E27FC236}">
                <a16:creationId xmlns:a16="http://schemas.microsoft.com/office/drawing/2014/main" id="{BD9B4B0B-E1CB-4219-8891-65D4188C5DFE}"/>
              </a:ext>
            </a:extLst>
          </p:cNvPr>
          <p:cNvSpPr txBox="1"/>
          <p:nvPr/>
        </p:nvSpPr>
        <p:spPr>
          <a:xfrm>
            <a:off x="2007000" y="3617616"/>
            <a:ext cx="450000" cy="38472"/>
          </a:xfrm>
          <a:prstGeom prst="rect">
            <a:avLst/>
          </a:prstGeom>
          <a:solidFill>
            <a:schemeClr val="bg1"/>
          </a:solidFill>
        </p:spPr>
        <p:txBody>
          <a:bodyPr wrap="square" lIns="0" tIns="0" rIns="0" bIns="0" rtlCol="0" anchor="ctr">
            <a:spAutoFit/>
          </a:bodyPr>
          <a:lstStyle/>
          <a:p>
            <a:pPr algn="ctr"/>
            <a:r>
              <a:rPr lang="nl-NL" sz="250"/>
              <a:t>begin of einde van</a:t>
            </a:r>
          </a:p>
        </p:txBody>
      </p:sp>
      <p:cxnSp>
        <p:nvCxnSpPr>
          <p:cNvPr id="394" name="Rechte verbindingslijn 393">
            <a:extLst>
              <a:ext uri="{FF2B5EF4-FFF2-40B4-BE49-F238E27FC236}">
                <a16:creationId xmlns:a16="http://schemas.microsoft.com/office/drawing/2014/main" id="{D0F8BE2C-C762-4103-BA9B-E0EDCB9AB279}"/>
              </a:ext>
            </a:extLst>
          </p:cNvPr>
          <p:cNvCxnSpPr>
            <a:cxnSpLocks/>
          </p:cNvCxnSpPr>
          <p:nvPr/>
        </p:nvCxnSpPr>
        <p:spPr>
          <a:xfrm>
            <a:off x="2232000" y="383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95" name="Tekstvak 394">
            <a:extLst>
              <a:ext uri="{FF2B5EF4-FFF2-40B4-BE49-F238E27FC236}">
                <a16:creationId xmlns:a16="http://schemas.microsoft.com/office/drawing/2014/main" id="{C29E0D4C-7281-48DF-86DF-1E28F8784EA1}"/>
              </a:ext>
            </a:extLst>
          </p:cNvPr>
          <p:cNvSpPr txBox="1"/>
          <p:nvPr/>
        </p:nvSpPr>
        <p:spPr>
          <a:xfrm>
            <a:off x="2007000" y="3876750"/>
            <a:ext cx="450000" cy="38472"/>
          </a:xfrm>
          <a:prstGeom prst="rect">
            <a:avLst/>
          </a:prstGeom>
          <a:solidFill>
            <a:schemeClr val="bg1"/>
          </a:solidFill>
        </p:spPr>
        <p:txBody>
          <a:bodyPr wrap="square" lIns="0" tIns="0" rIns="0" bIns="0" rtlCol="0" anchor="ctr">
            <a:spAutoFit/>
          </a:bodyPr>
          <a:lstStyle/>
          <a:p>
            <a:pPr algn="ctr"/>
            <a:r>
              <a:rPr lang="nl-NL" sz="250"/>
              <a:t>gepland in</a:t>
            </a:r>
          </a:p>
        </p:txBody>
      </p:sp>
      <p:sp>
        <p:nvSpPr>
          <p:cNvPr id="396" name="Rechthoek 395">
            <a:extLst>
              <a:ext uri="{FF2B5EF4-FFF2-40B4-BE49-F238E27FC236}">
                <a16:creationId xmlns:a16="http://schemas.microsoft.com/office/drawing/2014/main" id="{D6C5697C-2F4C-43C4-9B23-60FAB48A1EE7}"/>
              </a:ext>
            </a:extLst>
          </p:cNvPr>
          <p:cNvSpPr/>
          <p:nvPr/>
        </p:nvSpPr>
        <p:spPr>
          <a:xfrm>
            <a:off x="1017000" y="369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Werkplan</a:t>
            </a:r>
          </a:p>
        </p:txBody>
      </p:sp>
      <p:cxnSp>
        <p:nvCxnSpPr>
          <p:cNvPr id="397" name="Rechte verbindingslijn 396">
            <a:extLst>
              <a:ext uri="{FF2B5EF4-FFF2-40B4-BE49-F238E27FC236}">
                <a16:creationId xmlns:a16="http://schemas.microsoft.com/office/drawing/2014/main" id="{F897C333-230B-4BDE-8BA8-005BB6EF79DA}"/>
              </a:ext>
            </a:extLst>
          </p:cNvPr>
          <p:cNvCxnSpPr>
            <a:cxnSpLocks/>
            <a:stCxn id="377" idx="1"/>
            <a:endCxn id="396" idx="3"/>
          </p:cNvCxnSpPr>
          <p:nvPr/>
        </p:nvCxnSpPr>
        <p:spPr>
          <a:xfrm flipH="1">
            <a:off x="1467000" y="3764250"/>
            <a:ext cx="540000"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98" name="Tekstvak 397">
            <a:extLst>
              <a:ext uri="{FF2B5EF4-FFF2-40B4-BE49-F238E27FC236}">
                <a16:creationId xmlns:a16="http://schemas.microsoft.com/office/drawing/2014/main" id="{D3000528-FB07-4810-8727-14274F4F9CEA}"/>
              </a:ext>
            </a:extLst>
          </p:cNvPr>
          <p:cNvSpPr txBox="1"/>
          <p:nvPr/>
        </p:nvSpPr>
        <p:spPr>
          <a:xfrm>
            <a:off x="1782000" y="3741750"/>
            <a:ext cx="145873" cy="38472"/>
          </a:xfrm>
          <a:prstGeom prst="rect">
            <a:avLst/>
          </a:prstGeom>
          <a:solidFill>
            <a:schemeClr val="bg1"/>
          </a:solidFill>
        </p:spPr>
        <p:txBody>
          <a:bodyPr wrap="none" lIns="0" tIns="0" rIns="0" bIns="0" rtlCol="0" anchor="ctr">
            <a:spAutoFit/>
          </a:bodyPr>
          <a:lstStyle/>
          <a:p>
            <a:pPr algn="ctr"/>
            <a:r>
              <a:rPr lang="nl-NL" sz="250"/>
              <a:t>gepland in</a:t>
            </a:r>
          </a:p>
        </p:txBody>
      </p:sp>
      <p:sp>
        <p:nvSpPr>
          <p:cNvPr id="399" name="Rechthoek 398">
            <a:extLst>
              <a:ext uri="{FF2B5EF4-FFF2-40B4-BE49-F238E27FC236}">
                <a16:creationId xmlns:a16="http://schemas.microsoft.com/office/drawing/2014/main" id="{4F12AEE6-B3D3-4EDE-AD40-6EC2AC07E1AC}"/>
              </a:ext>
            </a:extLst>
          </p:cNvPr>
          <p:cNvSpPr/>
          <p:nvPr/>
        </p:nvSpPr>
        <p:spPr>
          <a:xfrm>
            <a:off x="522000" y="4776750"/>
            <a:ext cx="3915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Werkopdracht</a:t>
            </a:r>
          </a:p>
        </p:txBody>
      </p:sp>
      <p:cxnSp>
        <p:nvCxnSpPr>
          <p:cNvPr id="403" name="Rechte verbindingslijn 402">
            <a:extLst>
              <a:ext uri="{FF2B5EF4-FFF2-40B4-BE49-F238E27FC236}">
                <a16:creationId xmlns:a16="http://schemas.microsoft.com/office/drawing/2014/main" id="{C71D49D1-5B69-49C8-9298-42A4626C7717}"/>
              </a:ext>
            </a:extLst>
          </p:cNvPr>
          <p:cNvCxnSpPr>
            <a:cxnSpLocks/>
            <a:endCxn id="351" idx="1"/>
          </p:cNvCxnSpPr>
          <p:nvPr/>
        </p:nvCxnSpPr>
        <p:spPr>
          <a:xfrm>
            <a:off x="4437000" y="4844250"/>
            <a:ext cx="540000" cy="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04" name="Tekstvak 403">
            <a:extLst>
              <a:ext uri="{FF2B5EF4-FFF2-40B4-BE49-F238E27FC236}">
                <a16:creationId xmlns:a16="http://schemas.microsoft.com/office/drawing/2014/main" id="{AA475E64-1DAA-4B72-BD04-4C767348F076}"/>
              </a:ext>
            </a:extLst>
          </p:cNvPr>
          <p:cNvSpPr txBox="1"/>
          <p:nvPr/>
        </p:nvSpPr>
        <p:spPr>
          <a:xfrm>
            <a:off x="4527000" y="4821750"/>
            <a:ext cx="219612" cy="38472"/>
          </a:xfrm>
          <a:prstGeom prst="rect">
            <a:avLst/>
          </a:prstGeom>
          <a:solidFill>
            <a:schemeClr val="bg1"/>
          </a:solidFill>
        </p:spPr>
        <p:txBody>
          <a:bodyPr wrap="none" lIns="0" tIns="0" rIns="0" bIns="0" rtlCol="0" anchor="ctr">
            <a:spAutoFit/>
          </a:bodyPr>
          <a:lstStyle/>
          <a:p>
            <a:r>
              <a:rPr lang="nl-NL" sz="250"/>
              <a:t>autorisatie voor</a:t>
            </a:r>
          </a:p>
        </p:txBody>
      </p:sp>
      <p:cxnSp>
        <p:nvCxnSpPr>
          <p:cNvPr id="407" name="Rechte verbindingslijn 406">
            <a:extLst>
              <a:ext uri="{FF2B5EF4-FFF2-40B4-BE49-F238E27FC236}">
                <a16:creationId xmlns:a16="http://schemas.microsoft.com/office/drawing/2014/main" id="{15EC3796-51B8-4960-ADE1-97E478D47DB8}"/>
              </a:ext>
            </a:extLst>
          </p:cNvPr>
          <p:cNvCxnSpPr>
            <a:cxnSpLocks/>
            <a:endCxn id="379" idx="2"/>
          </p:cNvCxnSpPr>
          <p:nvPr/>
        </p:nvCxnSpPr>
        <p:spPr>
          <a:xfrm flipV="1">
            <a:off x="2232000" y="4191750"/>
            <a:ext cx="0" cy="58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08" name="Tekstvak 407">
            <a:extLst>
              <a:ext uri="{FF2B5EF4-FFF2-40B4-BE49-F238E27FC236}">
                <a16:creationId xmlns:a16="http://schemas.microsoft.com/office/drawing/2014/main" id="{2C1BDDF9-2976-40BE-AA1F-AC620EBB073D}"/>
              </a:ext>
            </a:extLst>
          </p:cNvPr>
          <p:cNvSpPr txBox="1"/>
          <p:nvPr/>
        </p:nvSpPr>
        <p:spPr>
          <a:xfrm>
            <a:off x="2052000" y="4686750"/>
            <a:ext cx="360000" cy="38472"/>
          </a:xfrm>
          <a:prstGeom prst="rect">
            <a:avLst/>
          </a:prstGeom>
          <a:solidFill>
            <a:schemeClr val="bg1"/>
          </a:solidFill>
        </p:spPr>
        <p:txBody>
          <a:bodyPr wrap="square" lIns="0" tIns="0" rIns="0" bIns="0" rtlCol="0" anchor="ctr">
            <a:spAutoFit/>
          </a:bodyPr>
          <a:lstStyle/>
          <a:p>
            <a:pPr algn="ctr"/>
            <a:r>
              <a:rPr lang="nl-NL" sz="250"/>
              <a:t>voor uitvoering van</a:t>
            </a:r>
          </a:p>
        </p:txBody>
      </p:sp>
      <p:cxnSp>
        <p:nvCxnSpPr>
          <p:cNvPr id="410" name="Rechte verbindingslijn 409">
            <a:extLst>
              <a:ext uri="{FF2B5EF4-FFF2-40B4-BE49-F238E27FC236}">
                <a16:creationId xmlns:a16="http://schemas.microsoft.com/office/drawing/2014/main" id="{A4994578-6C2C-41DE-9AC2-A21BC3C090B0}"/>
              </a:ext>
            </a:extLst>
          </p:cNvPr>
          <p:cNvCxnSpPr>
            <a:cxnSpLocks/>
            <a:stCxn id="396" idx="0"/>
            <a:endCxn id="12" idx="2"/>
          </p:cNvCxnSpPr>
          <p:nvPr/>
        </p:nvCxnSpPr>
        <p:spPr>
          <a:xfrm flipV="1">
            <a:off x="1242000" y="347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11" name="Tekstvak 410">
            <a:extLst>
              <a:ext uri="{FF2B5EF4-FFF2-40B4-BE49-F238E27FC236}">
                <a16:creationId xmlns:a16="http://schemas.microsoft.com/office/drawing/2014/main" id="{11626D88-0CC2-46F1-99C5-06F334732A53}"/>
              </a:ext>
            </a:extLst>
          </p:cNvPr>
          <p:cNvSpPr txBox="1"/>
          <p:nvPr/>
        </p:nvSpPr>
        <p:spPr>
          <a:xfrm>
            <a:off x="1017000" y="3606750"/>
            <a:ext cx="450000" cy="38472"/>
          </a:xfrm>
          <a:prstGeom prst="rect">
            <a:avLst/>
          </a:prstGeom>
          <a:solidFill>
            <a:schemeClr val="bg1"/>
          </a:solidFill>
        </p:spPr>
        <p:txBody>
          <a:bodyPr wrap="square" lIns="0" tIns="0" rIns="0" bIns="0" rtlCol="0" anchor="ctr">
            <a:spAutoFit/>
          </a:bodyPr>
          <a:lstStyle/>
          <a:p>
            <a:pPr algn="ctr"/>
            <a:r>
              <a:rPr lang="nl-NL" sz="250"/>
              <a:t>gebaseerd op</a:t>
            </a:r>
          </a:p>
        </p:txBody>
      </p:sp>
      <p:cxnSp>
        <p:nvCxnSpPr>
          <p:cNvPr id="413" name="Rechte verbindingslijn 412">
            <a:extLst>
              <a:ext uri="{FF2B5EF4-FFF2-40B4-BE49-F238E27FC236}">
                <a16:creationId xmlns:a16="http://schemas.microsoft.com/office/drawing/2014/main" id="{1E2FE67D-0743-46B6-BB83-28C42A92A4CE}"/>
              </a:ext>
            </a:extLst>
          </p:cNvPr>
          <p:cNvCxnSpPr>
            <a:cxnSpLocks/>
            <a:endCxn id="376" idx="2"/>
          </p:cNvCxnSpPr>
          <p:nvPr/>
        </p:nvCxnSpPr>
        <p:spPr>
          <a:xfrm flipV="1">
            <a:off x="2727000" y="3831750"/>
            <a:ext cx="0" cy="94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14" name="Tekstvak 413">
            <a:extLst>
              <a:ext uri="{FF2B5EF4-FFF2-40B4-BE49-F238E27FC236}">
                <a16:creationId xmlns:a16="http://schemas.microsoft.com/office/drawing/2014/main" id="{2676EDAE-9903-479D-AC0F-1DECF000DE53}"/>
              </a:ext>
            </a:extLst>
          </p:cNvPr>
          <p:cNvSpPr txBox="1"/>
          <p:nvPr/>
        </p:nvSpPr>
        <p:spPr>
          <a:xfrm>
            <a:off x="2502000" y="3876750"/>
            <a:ext cx="450000" cy="38472"/>
          </a:xfrm>
          <a:prstGeom prst="rect">
            <a:avLst/>
          </a:prstGeom>
          <a:solidFill>
            <a:schemeClr val="bg1"/>
          </a:solidFill>
        </p:spPr>
        <p:txBody>
          <a:bodyPr wrap="square" lIns="0" tIns="0" rIns="0" bIns="0" rtlCol="0" anchor="ctr">
            <a:spAutoFit/>
          </a:bodyPr>
          <a:lstStyle/>
          <a:p>
            <a:pPr algn="ctr"/>
            <a:r>
              <a:rPr lang="nl-NL" sz="250"/>
              <a:t>basis voor</a:t>
            </a:r>
          </a:p>
        </p:txBody>
      </p:sp>
      <p:sp>
        <p:nvSpPr>
          <p:cNvPr id="417" name="Rechthoek 416">
            <a:extLst>
              <a:ext uri="{FF2B5EF4-FFF2-40B4-BE49-F238E27FC236}">
                <a16:creationId xmlns:a16="http://schemas.microsoft.com/office/drawing/2014/main" id="{55D4A615-5532-4FE6-A4CE-3291DCA9FF31}"/>
              </a:ext>
            </a:extLst>
          </p:cNvPr>
          <p:cNvSpPr/>
          <p:nvPr/>
        </p:nvSpPr>
        <p:spPr>
          <a:xfrm>
            <a:off x="2997000" y="441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Voorlopig of definitief ontwerp</a:t>
            </a:r>
          </a:p>
        </p:txBody>
      </p:sp>
      <p:cxnSp>
        <p:nvCxnSpPr>
          <p:cNvPr id="422" name="Rechte verbindingslijn 421">
            <a:extLst>
              <a:ext uri="{FF2B5EF4-FFF2-40B4-BE49-F238E27FC236}">
                <a16:creationId xmlns:a16="http://schemas.microsoft.com/office/drawing/2014/main" id="{52FBC6E2-174D-4B8E-A291-97D68DB414E4}"/>
              </a:ext>
            </a:extLst>
          </p:cNvPr>
          <p:cNvCxnSpPr>
            <a:cxnSpLocks/>
            <a:stCxn id="396" idx="2"/>
          </p:cNvCxnSpPr>
          <p:nvPr/>
        </p:nvCxnSpPr>
        <p:spPr>
          <a:xfrm>
            <a:off x="1242000" y="3831750"/>
            <a:ext cx="0" cy="94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26" name="Rechthoek 425">
            <a:extLst>
              <a:ext uri="{FF2B5EF4-FFF2-40B4-BE49-F238E27FC236}">
                <a16:creationId xmlns:a16="http://schemas.microsoft.com/office/drawing/2014/main" id="{DAD1EE2C-C01F-4A4E-9C52-A82B3D25135E}"/>
              </a:ext>
            </a:extLst>
          </p:cNvPr>
          <p:cNvSpPr/>
          <p:nvPr/>
        </p:nvSpPr>
        <p:spPr>
          <a:xfrm>
            <a:off x="5472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Technische bedrijfsstandaard</a:t>
            </a:r>
          </a:p>
        </p:txBody>
      </p:sp>
      <p:sp>
        <p:nvSpPr>
          <p:cNvPr id="428" name="Tekstvak 427">
            <a:extLst>
              <a:ext uri="{FF2B5EF4-FFF2-40B4-BE49-F238E27FC236}">
                <a16:creationId xmlns:a16="http://schemas.microsoft.com/office/drawing/2014/main" id="{C42F5646-EC27-4B2F-BF17-673D6DD8071B}"/>
              </a:ext>
            </a:extLst>
          </p:cNvPr>
          <p:cNvSpPr txBox="1"/>
          <p:nvPr/>
        </p:nvSpPr>
        <p:spPr>
          <a:xfrm>
            <a:off x="1062000" y="4686750"/>
            <a:ext cx="360000" cy="38472"/>
          </a:xfrm>
          <a:prstGeom prst="rect">
            <a:avLst/>
          </a:prstGeom>
          <a:solidFill>
            <a:schemeClr val="bg1"/>
          </a:solidFill>
        </p:spPr>
        <p:txBody>
          <a:bodyPr wrap="square" lIns="0" tIns="0" rIns="0" bIns="0" rtlCol="0" anchor="ctr">
            <a:spAutoFit/>
          </a:bodyPr>
          <a:lstStyle/>
          <a:p>
            <a:pPr algn="ctr"/>
            <a:r>
              <a:rPr lang="nl-NL" sz="250"/>
              <a:t>voor uitvoering van</a:t>
            </a:r>
          </a:p>
        </p:txBody>
      </p:sp>
      <p:sp>
        <p:nvSpPr>
          <p:cNvPr id="441" name="Rechthoek 440">
            <a:extLst>
              <a:ext uri="{FF2B5EF4-FFF2-40B4-BE49-F238E27FC236}">
                <a16:creationId xmlns:a16="http://schemas.microsoft.com/office/drawing/2014/main" id="{197D56FF-D10F-47B9-BD5E-DAF8EDB8004E}"/>
              </a:ext>
            </a:extLst>
          </p:cNvPr>
          <p:cNvSpPr/>
          <p:nvPr/>
        </p:nvSpPr>
        <p:spPr>
          <a:xfrm>
            <a:off x="2997000" y="3696750"/>
            <a:ext cx="144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Netaanpassingsopdracht</a:t>
            </a:r>
          </a:p>
        </p:txBody>
      </p:sp>
      <p:sp>
        <p:nvSpPr>
          <p:cNvPr id="442" name="Rechthoek 441">
            <a:extLst>
              <a:ext uri="{FF2B5EF4-FFF2-40B4-BE49-F238E27FC236}">
                <a16:creationId xmlns:a16="http://schemas.microsoft.com/office/drawing/2014/main" id="{E17DAABB-4E53-4C50-B19C-F6E28C0C76B5}"/>
              </a:ext>
            </a:extLst>
          </p:cNvPr>
          <p:cNvSpPr/>
          <p:nvPr/>
        </p:nvSpPr>
        <p:spPr>
          <a:xfrm>
            <a:off x="3987000" y="405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Onderhouds- of inspectieplan</a:t>
            </a:r>
          </a:p>
        </p:txBody>
      </p:sp>
      <p:sp>
        <p:nvSpPr>
          <p:cNvPr id="443" name="Rechthoek 442">
            <a:extLst>
              <a:ext uri="{FF2B5EF4-FFF2-40B4-BE49-F238E27FC236}">
                <a16:creationId xmlns:a16="http://schemas.microsoft.com/office/drawing/2014/main" id="{78CCEF8B-782C-493C-BD18-B61AA082496E}"/>
              </a:ext>
            </a:extLst>
          </p:cNvPr>
          <p:cNvSpPr/>
          <p:nvPr/>
        </p:nvSpPr>
        <p:spPr>
          <a:xfrm>
            <a:off x="3987000" y="4416750"/>
            <a:ext cx="945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Onderhouds- of inspectieopdracht</a:t>
            </a:r>
          </a:p>
        </p:txBody>
      </p:sp>
      <p:cxnSp>
        <p:nvCxnSpPr>
          <p:cNvPr id="444" name="Rechte verbindingslijn 443">
            <a:extLst>
              <a:ext uri="{FF2B5EF4-FFF2-40B4-BE49-F238E27FC236}">
                <a16:creationId xmlns:a16="http://schemas.microsoft.com/office/drawing/2014/main" id="{B4BAC3E2-FFCD-4D7A-877A-D36B39C89B75}"/>
              </a:ext>
            </a:extLst>
          </p:cNvPr>
          <p:cNvCxnSpPr>
            <a:cxnSpLocks/>
          </p:cNvCxnSpPr>
          <p:nvPr/>
        </p:nvCxnSpPr>
        <p:spPr>
          <a:xfrm flipV="1">
            <a:off x="4212000" y="419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45" name="Tekstvak 444">
            <a:extLst>
              <a:ext uri="{FF2B5EF4-FFF2-40B4-BE49-F238E27FC236}">
                <a16:creationId xmlns:a16="http://schemas.microsoft.com/office/drawing/2014/main" id="{3B4F8B10-EEAA-482A-8664-8A67A6E2F2AE}"/>
              </a:ext>
            </a:extLst>
          </p:cNvPr>
          <p:cNvSpPr txBox="1"/>
          <p:nvPr/>
        </p:nvSpPr>
        <p:spPr>
          <a:xfrm>
            <a:off x="3987000" y="4326750"/>
            <a:ext cx="450000" cy="38472"/>
          </a:xfrm>
          <a:prstGeom prst="rect">
            <a:avLst/>
          </a:prstGeom>
          <a:solidFill>
            <a:schemeClr val="bg1"/>
          </a:solidFill>
        </p:spPr>
        <p:txBody>
          <a:bodyPr wrap="square" lIns="0" tIns="0" rIns="0" bIns="0" rtlCol="0" anchor="ctr">
            <a:spAutoFit/>
          </a:bodyPr>
          <a:lstStyle/>
          <a:p>
            <a:pPr algn="ctr"/>
            <a:r>
              <a:rPr lang="nl-NL" sz="250"/>
              <a:t>voorzien in</a:t>
            </a:r>
          </a:p>
        </p:txBody>
      </p:sp>
      <p:cxnSp>
        <p:nvCxnSpPr>
          <p:cNvPr id="446" name="Rechte verbindingslijn 445">
            <a:extLst>
              <a:ext uri="{FF2B5EF4-FFF2-40B4-BE49-F238E27FC236}">
                <a16:creationId xmlns:a16="http://schemas.microsoft.com/office/drawing/2014/main" id="{C95CE255-912C-4FA0-9012-3491676839A3}"/>
              </a:ext>
            </a:extLst>
          </p:cNvPr>
          <p:cNvCxnSpPr>
            <a:cxnSpLocks/>
            <a:endCxn id="238" idx="2"/>
          </p:cNvCxnSpPr>
          <p:nvPr/>
        </p:nvCxnSpPr>
        <p:spPr>
          <a:xfrm flipV="1">
            <a:off x="4707000" y="419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49" name="Tekstvak 448">
            <a:extLst>
              <a:ext uri="{FF2B5EF4-FFF2-40B4-BE49-F238E27FC236}">
                <a16:creationId xmlns:a16="http://schemas.microsoft.com/office/drawing/2014/main" id="{C08777ED-436B-4F42-9F9E-8738832A0B65}"/>
              </a:ext>
            </a:extLst>
          </p:cNvPr>
          <p:cNvSpPr txBox="1"/>
          <p:nvPr/>
        </p:nvSpPr>
        <p:spPr>
          <a:xfrm>
            <a:off x="4482000" y="432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cxnSp>
        <p:nvCxnSpPr>
          <p:cNvPr id="450" name="Rechte verbindingslijn 449">
            <a:extLst>
              <a:ext uri="{FF2B5EF4-FFF2-40B4-BE49-F238E27FC236}">
                <a16:creationId xmlns:a16="http://schemas.microsoft.com/office/drawing/2014/main" id="{B99148E1-FCAB-49FD-8ED4-C62959821C69}"/>
              </a:ext>
            </a:extLst>
          </p:cNvPr>
          <p:cNvCxnSpPr>
            <a:cxnSpLocks/>
          </p:cNvCxnSpPr>
          <p:nvPr/>
        </p:nvCxnSpPr>
        <p:spPr>
          <a:xfrm flipV="1">
            <a:off x="3717000" y="3831750"/>
            <a:ext cx="0" cy="94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51" name="Tekstvak 450">
            <a:extLst>
              <a:ext uri="{FF2B5EF4-FFF2-40B4-BE49-F238E27FC236}">
                <a16:creationId xmlns:a16="http://schemas.microsoft.com/office/drawing/2014/main" id="{AF6B06A9-93D2-44D1-8609-F2B067E87877}"/>
              </a:ext>
            </a:extLst>
          </p:cNvPr>
          <p:cNvSpPr txBox="1"/>
          <p:nvPr/>
        </p:nvSpPr>
        <p:spPr>
          <a:xfrm>
            <a:off x="3492000" y="3876750"/>
            <a:ext cx="450000" cy="38472"/>
          </a:xfrm>
          <a:prstGeom prst="rect">
            <a:avLst/>
          </a:prstGeom>
          <a:solidFill>
            <a:schemeClr val="bg1"/>
          </a:solidFill>
        </p:spPr>
        <p:txBody>
          <a:bodyPr wrap="square" lIns="0" tIns="0" rIns="0" bIns="0" rtlCol="0" anchor="ctr">
            <a:spAutoFit/>
          </a:bodyPr>
          <a:lstStyle/>
          <a:p>
            <a:pPr algn="ctr"/>
            <a:r>
              <a:rPr lang="nl-NL" sz="250"/>
              <a:t>basis voor</a:t>
            </a:r>
          </a:p>
        </p:txBody>
      </p:sp>
      <p:sp>
        <p:nvSpPr>
          <p:cNvPr id="454" name="Rechthoek 453">
            <a:extLst>
              <a:ext uri="{FF2B5EF4-FFF2-40B4-BE49-F238E27FC236}">
                <a16:creationId xmlns:a16="http://schemas.microsoft.com/office/drawing/2014/main" id="{72B0A2FD-EAC0-41F5-B25A-2CD4AFD8BDD2}"/>
              </a:ext>
            </a:extLst>
          </p:cNvPr>
          <p:cNvSpPr/>
          <p:nvPr/>
        </p:nvSpPr>
        <p:spPr>
          <a:xfrm>
            <a:off x="4977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Netberekening</a:t>
            </a:r>
          </a:p>
        </p:txBody>
      </p:sp>
      <p:sp>
        <p:nvSpPr>
          <p:cNvPr id="455" name="Rechthoek 454">
            <a:extLst>
              <a:ext uri="{FF2B5EF4-FFF2-40B4-BE49-F238E27FC236}">
                <a16:creationId xmlns:a16="http://schemas.microsoft.com/office/drawing/2014/main" id="{9D0A4249-3629-493E-9082-CC85232044AB}"/>
              </a:ext>
            </a:extLst>
          </p:cNvPr>
          <p:cNvSpPr/>
          <p:nvPr/>
        </p:nvSpPr>
        <p:spPr>
          <a:xfrm>
            <a:off x="3492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Kwaliteitsknelpunt</a:t>
            </a:r>
          </a:p>
        </p:txBody>
      </p:sp>
      <p:sp>
        <p:nvSpPr>
          <p:cNvPr id="456" name="Rechthoek 455">
            <a:extLst>
              <a:ext uri="{FF2B5EF4-FFF2-40B4-BE49-F238E27FC236}">
                <a16:creationId xmlns:a16="http://schemas.microsoft.com/office/drawing/2014/main" id="{F6A17CB5-D73C-4DAE-A114-B25EE9CD3617}"/>
              </a:ext>
            </a:extLst>
          </p:cNvPr>
          <p:cNvSpPr/>
          <p:nvPr/>
        </p:nvSpPr>
        <p:spPr>
          <a:xfrm>
            <a:off x="3987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Capaciteitsknelpunt</a:t>
            </a:r>
          </a:p>
        </p:txBody>
      </p:sp>
      <p:sp>
        <p:nvSpPr>
          <p:cNvPr id="457" name="Rechthoek 456">
            <a:extLst>
              <a:ext uri="{FF2B5EF4-FFF2-40B4-BE49-F238E27FC236}">
                <a16:creationId xmlns:a16="http://schemas.microsoft.com/office/drawing/2014/main" id="{3FC41CBB-BC68-4B9B-AE9B-1746736A81CE}"/>
              </a:ext>
            </a:extLst>
          </p:cNvPr>
          <p:cNvSpPr/>
          <p:nvPr/>
        </p:nvSpPr>
        <p:spPr>
          <a:xfrm>
            <a:off x="2997000" y="333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Investeringsplan</a:t>
            </a:r>
          </a:p>
        </p:txBody>
      </p:sp>
      <p:cxnSp>
        <p:nvCxnSpPr>
          <p:cNvPr id="458" name="Rechte verbindingslijn 457">
            <a:extLst>
              <a:ext uri="{FF2B5EF4-FFF2-40B4-BE49-F238E27FC236}">
                <a16:creationId xmlns:a16="http://schemas.microsoft.com/office/drawing/2014/main" id="{0B56642E-182C-4987-8F59-0A9C4885DCB2}"/>
              </a:ext>
            </a:extLst>
          </p:cNvPr>
          <p:cNvCxnSpPr>
            <a:cxnSpLocks/>
          </p:cNvCxnSpPr>
          <p:nvPr/>
        </p:nvCxnSpPr>
        <p:spPr>
          <a:xfrm flipV="1">
            <a:off x="5202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59" name="Tekstvak 458">
            <a:extLst>
              <a:ext uri="{FF2B5EF4-FFF2-40B4-BE49-F238E27FC236}">
                <a16:creationId xmlns:a16="http://schemas.microsoft.com/office/drawing/2014/main" id="{1A10D877-D115-42BD-BE4C-F71889BDD948}"/>
              </a:ext>
            </a:extLst>
          </p:cNvPr>
          <p:cNvSpPr txBox="1"/>
          <p:nvPr/>
        </p:nvSpPr>
        <p:spPr>
          <a:xfrm>
            <a:off x="4977000" y="3246750"/>
            <a:ext cx="450000" cy="38472"/>
          </a:xfrm>
          <a:prstGeom prst="rect">
            <a:avLst/>
          </a:prstGeom>
          <a:solidFill>
            <a:schemeClr val="bg1"/>
          </a:solidFill>
        </p:spPr>
        <p:txBody>
          <a:bodyPr wrap="square" lIns="0" tIns="0" rIns="0" bIns="0" rtlCol="0" anchor="ctr">
            <a:spAutoFit/>
          </a:bodyPr>
          <a:lstStyle/>
          <a:p>
            <a:pPr algn="ctr"/>
            <a:r>
              <a:rPr lang="nl-NL" sz="250"/>
              <a:t>op basis van</a:t>
            </a:r>
          </a:p>
        </p:txBody>
      </p:sp>
      <p:cxnSp>
        <p:nvCxnSpPr>
          <p:cNvPr id="460" name="Rechte verbindingslijn 459">
            <a:extLst>
              <a:ext uri="{FF2B5EF4-FFF2-40B4-BE49-F238E27FC236}">
                <a16:creationId xmlns:a16="http://schemas.microsoft.com/office/drawing/2014/main" id="{7764F64E-2248-4779-B77C-41BB2C65C63F}"/>
              </a:ext>
            </a:extLst>
          </p:cNvPr>
          <p:cNvCxnSpPr>
            <a:cxnSpLocks/>
          </p:cNvCxnSpPr>
          <p:nvPr/>
        </p:nvCxnSpPr>
        <p:spPr>
          <a:xfrm flipV="1">
            <a:off x="3717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61" name="Tekstvak 460">
            <a:extLst>
              <a:ext uri="{FF2B5EF4-FFF2-40B4-BE49-F238E27FC236}">
                <a16:creationId xmlns:a16="http://schemas.microsoft.com/office/drawing/2014/main" id="{5A5ECC6D-27D2-4793-BEC8-7476E0BC1AEA}"/>
              </a:ext>
            </a:extLst>
          </p:cNvPr>
          <p:cNvSpPr txBox="1"/>
          <p:nvPr/>
        </p:nvSpPr>
        <p:spPr>
          <a:xfrm>
            <a:off x="3492000" y="3156750"/>
            <a:ext cx="450000" cy="38472"/>
          </a:xfrm>
          <a:prstGeom prst="rect">
            <a:avLst/>
          </a:prstGeom>
          <a:solidFill>
            <a:schemeClr val="bg1"/>
          </a:solidFill>
        </p:spPr>
        <p:txBody>
          <a:bodyPr wrap="square" lIns="0" tIns="0" rIns="0" bIns="0" rtlCol="0" anchor="ctr">
            <a:spAutoFit/>
          </a:bodyPr>
          <a:lstStyle/>
          <a:p>
            <a:pPr algn="ctr"/>
            <a:r>
              <a:rPr lang="nl-NL" sz="250"/>
              <a:t>oorzaak van</a:t>
            </a:r>
          </a:p>
        </p:txBody>
      </p:sp>
      <p:cxnSp>
        <p:nvCxnSpPr>
          <p:cNvPr id="462" name="Rechte verbindingslijn 461">
            <a:extLst>
              <a:ext uri="{FF2B5EF4-FFF2-40B4-BE49-F238E27FC236}">
                <a16:creationId xmlns:a16="http://schemas.microsoft.com/office/drawing/2014/main" id="{4C713392-937C-4FEF-9EDE-BA0591AA442A}"/>
              </a:ext>
            </a:extLst>
          </p:cNvPr>
          <p:cNvCxnSpPr>
            <a:cxnSpLocks/>
          </p:cNvCxnSpPr>
          <p:nvPr/>
        </p:nvCxnSpPr>
        <p:spPr>
          <a:xfrm flipV="1">
            <a:off x="4212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63" name="Tekstvak 462">
            <a:extLst>
              <a:ext uri="{FF2B5EF4-FFF2-40B4-BE49-F238E27FC236}">
                <a16:creationId xmlns:a16="http://schemas.microsoft.com/office/drawing/2014/main" id="{6361AABB-9400-4329-AE2A-DBFD34E0FEA3}"/>
              </a:ext>
            </a:extLst>
          </p:cNvPr>
          <p:cNvSpPr txBox="1"/>
          <p:nvPr/>
        </p:nvSpPr>
        <p:spPr>
          <a:xfrm>
            <a:off x="3987000" y="3156750"/>
            <a:ext cx="450000" cy="38472"/>
          </a:xfrm>
          <a:prstGeom prst="rect">
            <a:avLst/>
          </a:prstGeom>
          <a:solidFill>
            <a:schemeClr val="bg1"/>
          </a:solidFill>
        </p:spPr>
        <p:txBody>
          <a:bodyPr wrap="square" lIns="0" tIns="0" rIns="0" bIns="0" rtlCol="0" anchor="ctr">
            <a:spAutoFit/>
          </a:bodyPr>
          <a:lstStyle/>
          <a:p>
            <a:pPr algn="ctr"/>
            <a:r>
              <a:rPr lang="nl-NL" sz="250"/>
              <a:t>oorzaak van</a:t>
            </a:r>
          </a:p>
        </p:txBody>
      </p:sp>
      <p:cxnSp>
        <p:nvCxnSpPr>
          <p:cNvPr id="464" name="Rechte verbindingslijn 463">
            <a:extLst>
              <a:ext uri="{FF2B5EF4-FFF2-40B4-BE49-F238E27FC236}">
                <a16:creationId xmlns:a16="http://schemas.microsoft.com/office/drawing/2014/main" id="{A5F1FD90-06E9-47C8-B542-CAD2464DDB97}"/>
              </a:ext>
            </a:extLst>
          </p:cNvPr>
          <p:cNvCxnSpPr>
            <a:cxnSpLocks/>
          </p:cNvCxnSpPr>
          <p:nvPr/>
        </p:nvCxnSpPr>
        <p:spPr>
          <a:xfrm flipV="1">
            <a:off x="3717000" y="347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65" name="Tekstvak 464">
            <a:extLst>
              <a:ext uri="{FF2B5EF4-FFF2-40B4-BE49-F238E27FC236}">
                <a16:creationId xmlns:a16="http://schemas.microsoft.com/office/drawing/2014/main" id="{A206EC13-3515-47C5-88AB-3173C487A0EE}"/>
              </a:ext>
            </a:extLst>
          </p:cNvPr>
          <p:cNvSpPr txBox="1"/>
          <p:nvPr/>
        </p:nvSpPr>
        <p:spPr>
          <a:xfrm>
            <a:off x="3492000" y="3606750"/>
            <a:ext cx="450000" cy="38472"/>
          </a:xfrm>
          <a:prstGeom prst="rect">
            <a:avLst/>
          </a:prstGeom>
          <a:solidFill>
            <a:schemeClr val="bg1"/>
          </a:solidFill>
        </p:spPr>
        <p:txBody>
          <a:bodyPr wrap="square" lIns="0" tIns="0" rIns="0" bIns="0" rtlCol="0" anchor="ctr">
            <a:spAutoFit/>
          </a:bodyPr>
          <a:lstStyle/>
          <a:p>
            <a:pPr algn="ctr"/>
            <a:r>
              <a:rPr lang="nl-NL" sz="250"/>
              <a:t>mitigatie van</a:t>
            </a:r>
          </a:p>
        </p:txBody>
      </p:sp>
      <p:cxnSp>
        <p:nvCxnSpPr>
          <p:cNvPr id="466" name="Rechte verbindingslijn 465">
            <a:extLst>
              <a:ext uri="{FF2B5EF4-FFF2-40B4-BE49-F238E27FC236}">
                <a16:creationId xmlns:a16="http://schemas.microsoft.com/office/drawing/2014/main" id="{A571ED01-A2D8-4929-AA12-9A84B36251AC}"/>
              </a:ext>
            </a:extLst>
          </p:cNvPr>
          <p:cNvCxnSpPr>
            <a:cxnSpLocks/>
          </p:cNvCxnSpPr>
          <p:nvPr/>
        </p:nvCxnSpPr>
        <p:spPr>
          <a:xfrm flipV="1">
            <a:off x="4212000" y="347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67" name="Tekstvak 466">
            <a:extLst>
              <a:ext uri="{FF2B5EF4-FFF2-40B4-BE49-F238E27FC236}">
                <a16:creationId xmlns:a16="http://schemas.microsoft.com/office/drawing/2014/main" id="{7CF2D7C0-431A-433E-8BF1-66D8ACD9DC56}"/>
              </a:ext>
            </a:extLst>
          </p:cNvPr>
          <p:cNvSpPr txBox="1"/>
          <p:nvPr/>
        </p:nvSpPr>
        <p:spPr>
          <a:xfrm>
            <a:off x="3987000" y="3606750"/>
            <a:ext cx="450000" cy="38472"/>
          </a:xfrm>
          <a:prstGeom prst="rect">
            <a:avLst/>
          </a:prstGeom>
          <a:solidFill>
            <a:schemeClr val="bg1"/>
          </a:solidFill>
        </p:spPr>
        <p:txBody>
          <a:bodyPr wrap="square" lIns="0" tIns="0" rIns="0" bIns="0" rtlCol="0" anchor="ctr">
            <a:spAutoFit/>
          </a:bodyPr>
          <a:lstStyle/>
          <a:p>
            <a:pPr algn="ctr"/>
            <a:r>
              <a:rPr lang="nl-NL" sz="250"/>
              <a:t>mitigatie van</a:t>
            </a:r>
          </a:p>
        </p:txBody>
      </p:sp>
      <p:cxnSp>
        <p:nvCxnSpPr>
          <p:cNvPr id="468" name="Rechte verbindingslijn 467">
            <a:extLst>
              <a:ext uri="{FF2B5EF4-FFF2-40B4-BE49-F238E27FC236}">
                <a16:creationId xmlns:a16="http://schemas.microsoft.com/office/drawing/2014/main" id="{5FF7D63E-426A-4BFB-B690-828C76F5022C}"/>
              </a:ext>
            </a:extLst>
          </p:cNvPr>
          <p:cNvCxnSpPr>
            <a:cxnSpLocks/>
            <a:stCxn id="457" idx="2"/>
          </p:cNvCxnSpPr>
          <p:nvPr/>
        </p:nvCxnSpPr>
        <p:spPr>
          <a:xfrm>
            <a:off x="3222000" y="347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469" name="Tekstvak 468">
            <a:extLst>
              <a:ext uri="{FF2B5EF4-FFF2-40B4-BE49-F238E27FC236}">
                <a16:creationId xmlns:a16="http://schemas.microsoft.com/office/drawing/2014/main" id="{87A380D6-9F2D-4D3A-845E-FC069D01D640}"/>
              </a:ext>
            </a:extLst>
          </p:cNvPr>
          <p:cNvSpPr txBox="1"/>
          <p:nvPr/>
        </p:nvSpPr>
        <p:spPr>
          <a:xfrm>
            <a:off x="2997000" y="3606750"/>
            <a:ext cx="450000" cy="38472"/>
          </a:xfrm>
          <a:prstGeom prst="rect">
            <a:avLst/>
          </a:prstGeom>
          <a:solidFill>
            <a:schemeClr val="bg1"/>
          </a:solidFill>
        </p:spPr>
        <p:txBody>
          <a:bodyPr wrap="square" lIns="0" tIns="0" rIns="0" bIns="0" rtlCol="0" anchor="ctr">
            <a:spAutoFit/>
          </a:bodyPr>
          <a:lstStyle/>
          <a:p>
            <a:pPr algn="ctr"/>
            <a:r>
              <a:rPr lang="nl-NL" sz="250"/>
              <a:t>voorzien in</a:t>
            </a:r>
          </a:p>
        </p:txBody>
      </p:sp>
      <p:cxnSp>
        <p:nvCxnSpPr>
          <p:cNvPr id="470" name="Rechte verbindingslijn 469">
            <a:extLst>
              <a:ext uri="{FF2B5EF4-FFF2-40B4-BE49-F238E27FC236}">
                <a16:creationId xmlns:a16="http://schemas.microsoft.com/office/drawing/2014/main" id="{B8D7ABFF-F577-4A5D-A117-808017BBF6D7}"/>
              </a:ext>
            </a:extLst>
          </p:cNvPr>
          <p:cNvCxnSpPr>
            <a:cxnSpLocks/>
          </p:cNvCxnSpPr>
          <p:nvPr/>
        </p:nvCxnSpPr>
        <p:spPr>
          <a:xfrm flipV="1">
            <a:off x="747000" y="2031750"/>
            <a:ext cx="0" cy="274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471" name="Tekstvak 470">
            <a:extLst>
              <a:ext uri="{FF2B5EF4-FFF2-40B4-BE49-F238E27FC236}">
                <a16:creationId xmlns:a16="http://schemas.microsoft.com/office/drawing/2014/main" id="{DD65D176-4A9F-423A-A845-E4AB13BAAB50}"/>
              </a:ext>
            </a:extLst>
          </p:cNvPr>
          <p:cNvSpPr txBox="1"/>
          <p:nvPr/>
        </p:nvSpPr>
        <p:spPr>
          <a:xfrm>
            <a:off x="522000" y="2076750"/>
            <a:ext cx="450000" cy="38472"/>
          </a:xfrm>
          <a:prstGeom prst="rect">
            <a:avLst/>
          </a:prstGeom>
          <a:solidFill>
            <a:schemeClr val="bg1"/>
          </a:solidFill>
        </p:spPr>
        <p:txBody>
          <a:bodyPr wrap="square" lIns="0" tIns="0" rIns="0" bIns="0" rtlCol="0" anchor="ctr">
            <a:spAutoFit/>
          </a:bodyPr>
          <a:lstStyle/>
          <a:p>
            <a:pPr algn="ctr"/>
            <a:r>
              <a:rPr lang="nl-NL" sz="250"/>
              <a:t>basis voor</a:t>
            </a:r>
          </a:p>
        </p:txBody>
      </p:sp>
      <p:sp>
        <p:nvSpPr>
          <p:cNvPr id="476" name="Tekstvak 475">
            <a:extLst>
              <a:ext uri="{FF2B5EF4-FFF2-40B4-BE49-F238E27FC236}">
                <a16:creationId xmlns:a16="http://schemas.microsoft.com/office/drawing/2014/main" id="{21EB1527-2E56-46ED-ABDB-0998F96A0B1E}"/>
              </a:ext>
            </a:extLst>
          </p:cNvPr>
          <p:cNvSpPr txBox="1"/>
          <p:nvPr/>
        </p:nvSpPr>
        <p:spPr>
          <a:xfrm>
            <a:off x="3492000" y="2166750"/>
            <a:ext cx="450000" cy="38472"/>
          </a:xfrm>
          <a:prstGeom prst="rect">
            <a:avLst/>
          </a:prstGeom>
          <a:solidFill>
            <a:schemeClr val="bg1"/>
          </a:solidFill>
        </p:spPr>
        <p:txBody>
          <a:bodyPr wrap="square" lIns="0" tIns="0" rIns="0" bIns="0" rtlCol="0" anchor="ctr">
            <a:spAutoFit/>
          </a:bodyPr>
          <a:lstStyle/>
          <a:p>
            <a:pPr algn="ctr"/>
            <a:r>
              <a:rPr lang="nl-NL" sz="250"/>
              <a:t>op</a:t>
            </a:r>
          </a:p>
        </p:txBody>
      </p:sp>
      <p:sp>
        <p:nvSpPr>
          <p:cNvPr id="477" name="Tekstvak 476">
            <a:extLst>
              <a:ext uri="{FF2B5EF4-FFF2-40B4-BE49-F238E27FC236}">
                <a16:creationId xmlns:a16="http://schemas.microsoft.com/office/drawing/2014/main" id="{30D1731B-D186-4371-A6D7-706E6D7A3BBC}"/>
              </a:ext>
            </a:extLst>
          </p:cNvPr>
          <p:cNvSpPr txBox="1"/>
          <p:nvPr/>
        </p:nvSpPr>
        <p:spPr>
          <a:xfrm>
            <a:off x="3492000" y="2436750"/>
            <a:ext cx="450000" cy="38472"/>
          </a:xfrm>
          <a:prstGeom prst="rect">
            <a:avLst/>
          </a:prstGeom>
          <a:solidFill>
            <a:schemeClr val="bg1"/>
          </a:solidFill>
        </p:spPr>
        <p:txBody>
          <a:bodyPr wrap="square" lIns="0" tIns="0" rIns="0" bIns="0" rtlCol="0" anchor="ctr">
            <a:spAutoFit/>
          </a:bodyPr>
          <a:lstStyle/>
          <a:p>
            <a:pPr algn="ctr"/>
            <a:r>
              <a:rPr lang="nl-NL" sz="250"/>
              <a:t>verhandeld op</a:t>
            </a:r>
          </a:p>
        </p:txBody>
      </p:sp>
      <p:sp>
        <p:nvSpPr>
          <p:cNvPr id="478" name="Tekstvak 477">
            <a:extLst>
              <a:ext uri="{FF2B5EF4-FFF2-40B4-BE49-F238E27FC236}">
                <a16:creationId xmlns:a16="http://schemas.microsoft.com/office/drawing/2014/main" id="{20BECE24-39B5-4243-A56A-8AFEA647352D}"/>
              </a:ext>
            </a:extLst>
          </p:cNvPr>
          <p:cNvSpPr txBox="1"/>
          <p:nvPr/>
        </p:nvSpPr>
        <p:spPr>
          <a:xfrm>
            <a:off x="3987000" y="2436750"/>
            <a:ext cx="450000" cy="38472"/>
          </a:xfrm>
          <a:prstGeom prst="rect">
            <a:avLst/>
          </a:prstGeom>
          <a:solidFill>
            <a:schemeClr val="bg1"/>
          </a:solidFill>
        </p:spPr>
        <p:txBody>
          <a:bodyPr wrap="square" lIns="0" tIns="0" rIns="0" bIns="0" rtlCol="0" anchor="ctr">
            <a:spAutoFit/>
          </a:bodyPr>
          <a:lstStyle/>
          <a:p>
            <a:pPr algn="ctr"/>
            <a:r>
              <a:rPr lang="nl-NL" sz="250"/>
              <a:t>gepland in</a:t>
            </a:r>
          </a:p>
        </p:txBody>
      </p:sp>
      <p:sp>
        <p:nvSpPr>
          <p:cNvPr id="480" name="Tekstvak 479">
            <a:extLst>
              <a:ext uri="{FF2B5EF4-FFF2-40B4-BE49-F238E27FC236}">
                <a16:creationId xmlns:a16="http://schemas.microsoft.com/office/drawing/2014/main" id="{605F5CE3-BF42-4FAB-AB09-233ABC37E02F}"/>
              </a:ext>
            </a:extLst>
          </p:cNvPr>
          <p:cNvSpPr txBox="1"/>
          <p:nvPr/>
        </p:nvSpPr>
        <p:spPr>
          <a:xfrm>
            <a:off x="4482000" y="2166750"/>
            <a:ext cx="450000" cy="38472"/>
          </a:xfrm>
          <a:prstGeom prst="rect">
            <a:avLst/>
          </a:prstGeom>
          <a:solidFill>
            <a:schemeClr val="bg1"/>
          </a:solidFill>
        </p:spPr>
        <p:txBody>
          <a:bodyPr wrap="square" lIns="0" tIns="0" rIns="0" bIns="0" rtlCol="0" anchor="ctr">
            <a:spAutoFit/>
          </a:bodyPr>
          <a:lstStyle/>
          <a:p>
            <a:pPr algn="ctr"/>
            <a:r>
              <a:rPr lang="nl-NL" sz="250"/>
              <a:t>toegewezen aan</a:t>
            </a:r>
          </a:p>
        </p:txBody>
      </p:sp>
      <p:cxnSp>
        <p:nvCxnSpPr>
          <p:cNvPr id="237" name="Rechte verbindingslijn 236">
            <a:extLst>
              <a:ext uri="{FF2B5EF4-FFF2-40B4-BE49-F238E27FC236}">
                <a16:creationId xmlns:a16="http://schemas.microsoft.com/office/drawing/2014/main" id="{FE05D22D-C50A-4F18-8429-45D53022E306}"/>
              </a:ext>
            </a:extLst>
          </p:cNvPr>
          <p:cNvCxnSpPr>
            <a:cxnSpLocks/>
          </p:cNvCxnSpPr>
          <p:nvPr/>
        </p:nvCxnSpPr>
        <p:spPr>
          <a:xfrm>
            <a:off x="4212000" y="455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249" name="Tekstvak 248">
            <a:extLst>
              <a:ext uri="{FF2B5EF4-FFF2-40B4-BE49-F238E27FC236}">
                <a16:creationId xmlns:a16="http://schemas.microsoft.com/office/drawing/2014/main" id="{124F0E6A-FEA5-42E1-9896-3DD68068EF62}"/>
              </a:ext>
            </a:extLst>
          </p:cNvPr>
          <p:cNvSpPr txBox="1"/>
          <p:nvPr/>
        </p:nvSpPr>
        <p:spPr>
          <a:xfrm>
            <a:off x="3987000" y="4596750"/>
            <a:ext cx="450000" cy="38472"/>
          </a:xfrm>
          <a:prstGeom prst="rect">
            <a:avLst/>
          </a:prstGeom>
          <a:solidFill>
            <a:schemeClr val="bg1"/>
          </a:solidFill>
        </p:spPr>
        <p:txBody>
          <a:bodyPr wrap="square" lIns="0" tIns="0" rIns="0" bIns="0" rtlCol="0" anchor="ctr">
            <a:spAutoFit/>
          </a:bodyPr>
          <a:lstStyle/>
          <a:p>
            <a:pPr algn="ctr"/>
            <a:r>
              <a:rPr lang="nl-NL" sz="250"/>
              <a:t>basis voor</a:t>
            </a:r>
          </a:p>
        </p:txBody>
      </p:sp>
      <p:cxnSp>
        <p:nvCxnSpPr>
          <p:cNvPr id="252" name="Rechte verbindingslijn 251">
            <a:extLst>
              <a:ext uri="{FF2B5EF4-FFF2-40B4-BE49-F238E27FC236}">
                <a16:creationId xmlns:a16="http://schemas.microsoft.com/office/drawing/2014/main" id="{A076AFD2-5B81-474B-9F8C-167C0754585C}"/>
              </a:ext>
            </a:extLst>
          </p:cNvPr>
          <p:cNvCxnSpPr>
            <a:cxnSpLocks/>
            <a:stCxn id="255" idx="0"/>
          </p:cNvCxnSpPr>
          <p:nvPr/>
        </p:nvCxnSpPr>
        <p:spPr>
          <a:xfrm flipV="1">
            <a:off x="3222000" y="383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254" name="Tekstvak 253">
            <a:extLst>
              <a:ext uri="{FF2B5EF4-FFF2-40B4-BE49-F238E27FC236}">
                <a16:creationId xmlns:a16="http://schemas.microsoft.com/office/drawing/2014/main" id="{477355B1-F5AA-4432-A361-DAC39505CC0C}"/>
              </a:ext>
            </a:extLst>
          </p:cNvPr>
          <p:cNvSpPr txBox="1"/>
          <p:nvPr/>
        </p:nvSpPr>
        <p:spPr>
          <a:xfrm>
            <a:off x="2997000" y="396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sp>
        <p:nvSpPr>
          <p:cNvPr id="255" name="Rechthoek 254">
            <a:extLst>
              <a:ext uri="{FF2B5EF4-FFF2-40B4-BE49-F238E27FC236}">
                <a16:creationId xmlns:a16="http://schemas.microsoft.com/office/drawing/2014/main" id="{F8F1870E-CFCB-4729-B4F5-12C1FABB10FB}"/>
              </a:ext>
            </a:extLst>
          </p:cNvPr>
          <p:cNvSpPr/>
          <p:nvPr/>
        </p:nvSpPr>
        <p:spPr>
          <a:xfrm>
            <a:off x="2997000" y="4056750"/>
            <a:ext cx="450000" cy="135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Functioneel ontwerp</a:t>
            </a:r>
          </a:p>
        </p:txBody>
      </p:sp>
      <p:cxnSp>
        <p:nvCxnSpPr>
          <p:cNvPr id="260" name="Rechte verbindingslijn 259">
            <a:extLst>
              <a:ext uri="{FF2B5EF4-FFF2-40B4-BE49-F238E27FC236}">
                <a16:creationId xmlns:a16="http://schemas.microsoft.com/office/drawing/2014/main" id="{A3D0ACFD-4257-49EF-8508-4D4E400CCCFB}"/>
              </a:ext>
            </a:extLst>
          </p:cNvPr>
          <p:cNvCxnSpPr>
            <a:cxnSpLocks/>
            <a:stCxn id="255" idx="2"/>
          </p:cNvCxnSpPr>
          <p:nvPr/>
        </p:nvCxnSpPr>
        <p:spPr>
          <a:xfrm>
            <a:off x="3222000" y="419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261" name="Tekstvak 260">
            <a:extLst>
              <a:ext uri="{FF2B5EF4-FFF2-40B4-BE49-F238E27FC236}">
                <a16:creationId xmlns:a16="http://schemas.microsoft.com/office/drawing/2014/main" id="{B8129D32-E2E4-4FE9-9F4C-88DE6C9618DE}"/>
              </a:ext>
            </a:extLst>
          </p:cNvPr>
          <p:cNvSpPr txBox="1"/>
          <p:nvPr/>
        </p:nvSpPr>
        <p:spPr>
          <a:xfrm>
            <a:off x="2997000" y="4326750"/>
            <a:ext cx="450000" cy="38472"/>
          </a:xfrm>
          <a:prstGeom prst="rect">
            <a:avLst/>
          </a:prstGeom>
          <a:solidFill>
            <a:schemeClr val="bg1"/>
          </a:solidFill>
        </p:spPr>
        <p:txBody>
          <a:bodyPr wrap="square" lIns="0" tIns="0" rIns="0" bIns="0" rtlCol="0" anchor="ctr">
            <a:spAutoFit/>
          </a:bodyPr>
          <a:lstStyle/>
          <a:p>
            <a:pPr algn="ctr"/>
            <a:r>
              <a:rPr lang="nl-NL" sz="250"/>
              <a:t>conform</a:t>
            </a:r>
          </a:p>
        </p:txBody>
      </p:sp>
      <p:sp>
        <p:nvSpPr>
          <p:cNvPr id="328" name="Tekstvak 327">
            <a:extLst>
              <a:ext uri="{FF2B5EF4-FFF2-40B4-BE49-F238E27FC236}">
                <a16:creationId xmlns:a16="http://schemas.microsoft.com/office/drawing/2014/main" id="{552E1927-5248-49CB-8FBF-AF29171928E7}"/>
              </a:ext>
            </a:extLst>
          </p:cNvPr>
          <p:cNvSpPr txBox="1"/>
          <p:nvPr/>
        </p:nvSpPr>
        <p:spPr>
          <a:xfrm>
            <a:off x="5967000" y="3156750"/>
            <a:ext cx="450000" cy="38472"/>
          </a:xfrm>
          <a:prstGeom prst="rect">
            <a:avLst/>
          </a:prstGeom>
          <a:solidFill>
            <a:schemeClr val="bg1"/>
          </a:solidFill>
        </p:spPr>
        <p:txBody>
          <a:bodyPr wrap="square" lIns="0" tIns="0" rIns="0" bIns="0" rtlCol="0" anchor="ctr">
            <a:spAutoFit/>
          </a:bodyPr>
          <a:lstStyle/>
          <a:p>
            <a:pPr algn="ctr"/>
            <a:r>
              <a:rPr lang="nl-NL" sz="250"/>
              <a:t>in gebied van</a:t>
            </a:r>
          </a:p>
        </p:txBody>
      </p:sp>
      <p:sp>
        <p:nvSpPr>
          <p:cNvPr id="28" name="Tekstvak 27">
            <a:extLst>
              <a:ext uri="{FF2B5EF4-FFF2-40B4-BE49-F238E27FC236}">
                <a16:creationId xmlns:a16="http://schemas.microsoft.com/office/drawing/2014/main" id="{324BC277-5E18-4CB3-BDB0-6DF6EDA624FA}"/>
              </a:ext>
            </a:extLst>
          </p:cNvPr>
          <p:cNvSpPr txBox="1"/>
          <p:nvPr/>
        </p:nvSpPr>
        <p:spPr>
          <a:xfrm>
            <a:off x="2952000" y="141750"/>
            <a:ext cx="4185000" cy="55399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nl-NL" sz="600"/>
              <a:t>Relaties zijn te lezen in natuurlijke taal door lidwoorden en een vervoeging van ‘(kan) zijn’ in te voegen. Bijvoorbeeld:</a:t>
            </a:r>
          </a:p>
          <a:p>
            <a:pPr marL="72000" indent="-72000">
              <a:buFont typeface="Arial" panose="020B0604020202020204" pitchFamily="34" charset="0"/>
              <a:buChar char="•"/>
            </a:pPr>
            <a:r>
              <a:rPr lang="nl-NL" sz="600"/>
              <a:t>Een klant kan de indiener zijn van een klantaanvraag</a:t>
            </a:r>
          </a:p>
          <a:p>
            <a:pPr marL="72000" indent="-72000">
              <a:buFont typeface="Arial" panose="020B0604020202020204" pitchFamily="34" charset="0"/>
              <a:buChar char="•"/>
            </a:pPr>
            <a:r>
              <a:rPr lang="nl-NL" sz="600"/>
              <a:t>Een klantaanvraag is een verzoek om een klantofferte</a:t>
            </a:r>
          </a:p>
          <a:p>
            <a:pPr marL="72000" indent="-72000">
              <a:buFont typeface="Arial" panose="020B0604020202020204" pitchFamily="34" charset="0"/>
              <a:buChar char="•"/>
            </a:pPr>
            <a:r>
              <a:rPr lang="nl-NL" sz="600"/>
              <a:t>Enzovoort</a:t>
            </a:r>
          </a:p>
          <a:p>
            <a:r>
              <a:rPr lang="nl-NL" sz="600"/>
              <a:t>Alleen de belangrijkste relaties zijn weergegeven.</a:t>
            </a:r>
          </a:p>
        </p:txBody>
      </p:sp>
      <p:sp>
        <p:nvSpPr>
          <p:cNvPr id="225" name="Rechthoek 224">
            <a:extLst>
              <a:ext uri="{FF2B5EF4-FFF2-40B4-BE49-F238E27FC236}">
                <a16:creationId xmlns:a16="http://schemas.microsoft.com/office/drawing/2014/main" id="{618B023F-5742-405B-A35C-39638234E2DC}"/>
              </a:ext>
            </a:extLst>
          </p:cNvPr>
          <p:cNvSpPr/>
          <p:nvPr/>
        </p:nvSpPr>
        <p:spPr>
          <a:xfrm>
            <a:off x="2007000" y="2976750"/>
            <a:ext cx="450000" cy="135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Onderbreking</a:t>
            </a:r>
          </a:p>
        </p:txBody>
      </p:sp>
      <p:cxnSp>
        <p:nvCxnSpPr>
          <p:cNvPr id="257" name="Rechte verbindingslijn 256">
            <a:extLst>
              <a:ext uri="{FF2B5EF4-FFF2-40B4-BE49-F238E27FC236}">
                <a16:creationId xmlns:a16="http://schemas.microsoft.com/office/drawing/2014/main" id="{2A048171-BB0C-46FE-BA84-3CF23EBF516F}"/>
              </a:ext>
            </a:extLst>
          </p:cNvPr>
          <p:cNvCxnSpPr>
            <a:cxnSpLocks/>
            <a:stCxn id="225" idx="2"/>
          </p:cNvCxnSpPr>
          <p:nvPr/>
        </p:nvCxnSpPr>
        <p:spPr>
          <a:xfrm>
            <a:off x="2232000" y="311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84" name="Tekstvak 383">
            <a:extLst>
              <a:ext uri="{FF2B5EF4-FFF2-40B4-BE49-F238E27FC236}">
                <a16:creationId xmlns:a16="http://schemas.microsoft.com/office/drawing/2014/main" id="{99C64108-2067-4A81-8823-FD801FE1D26F}"/>
              </a:ext>
            </a:extLst>
          </p:cNvPr>
          <p:cNvSpPr txBox="1"/>
          <p:nvPr/>
        </p:nvSpPr>
        <p:spPr>
          <a:xfrm>
            <a:off x="2007000" y="3250372"/>
            <a:ext cx="450000" cy="38472"/>
          </a:xfrm>
          <a:prstGeom prst="rect">
            <a:avLst/>
          </a:prstGeom>
          <a:solidFill>
            <a:schemeClr val="bg1"/>
          </a:solidFill>
        </p:spPr>
        <p:txBody>
          <a:bodyPr wrap="square" lIns="0" tIns="0" rIns="0" bIns="0" rtlCol="0" anchor="ctr">
            <a:spAutoFit/>
          </a:bodyPr>
          <a:lstStyle/>
          <a:p>
            <a:pPr algn="ctr"/>
            <a:r>
              <a:rPr lang="nl-NL" sz="250"/>
              <a:t>oorzaak van</a:t>
            </a:r>
          </a:p>
        </p:txBody>
      </p:sp>
      <p:cxnSp>
        <p:nvCxnSpPr>
          <p:cNvPr id="263" name="Rechte verbindingslijn 262">
            <a:extLst>
              <a:ext uri="{FF2B5EF4-FFF2-40B4-BE49-F238E27FC236}">
                <a16:creationId xmlns:a16="http://schemas.microsoft.com/office/drawing/2014/main" id="{6B57E3AC-BE78-4547-8460-4E8BFA343973}"/>
              </a:ext>
            </a:extLst>
          </p:cNvPr>
          <p:cNvCxnSpPr>
            <a:cxnSpLocks/>
          </p:cNvCxnSpPr>
          <p:nvPr/>
        </p:nvCxnSpPr>
        <p:spPr>
          <a:xfrm flipV="1">
            <a:off x="5697000" y="3111750"/>
            <a:ext cx="0" cy="225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264" name="Tekstvak 263">
            <a:extLst>
              <a:ext uri="{FF2B5EF4-FFF2-40B4-BE49-F238E27FC236}">
                <a16:creationId xmlns:a16="http://schemas.microsoft.com/office/drawing/2014/main" id="{577DD516-721B-4B3D-9757-CDC3895FD956}"/>
              </a:ext>
            </a:extLst>
          </p:cNvPr>
          <p:cNvSpPr txBox="1"/>
          <p:nvPr/>
        </p:nvSpPr>
        <p:spPr>
          <a:xfrm>
            <a:off x="5472000" y="324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cxnSp>
        <p:nvCxnSpPr>
          <p:cNvPr id="268" name="Rechte verbindingslijn 267">
            <a:extLst>
              <a:ext uri="{FF2B5EF4-FFF2-40B4-BE49-F238E27FC236}">
                <a16:creationId xmlns:a16="http://schemas.microsoft.com/office/drawing/2014/main" id="{980BBD52-09DE-4BB7-A090-4A33CDDCC516}"/>
              </a:ext>
            </a:extLst>
          </p:cNvPr>
          <p:cNvCxnSpPr>
            <a:cxnSpLocks/>
          </p:cNvCxnSpPr>
          <p:nvPr/>
        </p:nvCxnSpPr>
        <p:spPr>
          <a:xfrm>
            <a:off x="2232000" y="2031750"/>
            <a:ext cx="0" cy="94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0F627D4D-7B56-4346-A11C-E1423A164B3C}"/>
              </a:ext>
            </a:extLst>
          </p:cNvPr>
          <p:cNvCxnSpPr>
            <a:cxnSpLocks/>
          </p:cNvCxnSpPr>
          <p:nvPr/>
        </p:nvCxnSpPr>
        <p:spPr>
          <a:xfrm>
            <a:off x="2727000" y="3111750"/>
            <a:ext cx="0" cy="225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37A7394C-3FF4-45A9-A3E5-A96F388E66FC}"/>
              </a:ext>
            </a:extLst>
          </p:cNvPr>
          <p:cNvSpPr/>
          <p:nvPr/>
        </p:nvSpPr>
        <p:spPr>
          <a:xfrm>
            <a:off x="2997000" y="117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Klantervaring</a:t>
            </a:r>
          </a:p>
        </p:txBody>
      </p:sp>
      <p:cxnSp>
        <p:nvCxnSpPr>
          <p:cNvPr id="271" name="Rechte verbindingslijn 270">
            <a:extLst>
              <a:ext uri="{FF2B5EF4-FFF2-40B4-BE49-F238E27FC236}">
                <a16:creationId xmlns:a16="http://schemas.microsoft.com/office/drawing/2014/main" id="{5570599C-FF5E-4A9A-A1A9-8F2D21701B6D}"/>
              </a:ext>
            </a:extLst>
          </p:cNvPr>
          <p:cNvCxnSpPr>
            <a:cxnSpLocks/>
          </p:cNvCxnSpPr>
          <p:nvPr/>
        </p:nvCxnSpPr>
        <p:spPr>
          <a:xfrm flipV="1">
            <a:off x="3222000" y="95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272" name="Tekstvak 271">
            <a:extLst>
              <a:ext uri="{FF2B5EF4-FFF2-40B4-BE49-F238E27FC236}">
                <a16:creationId xmlns:a16="http://schemas.microsoft.com/office/drawing/2014/main" id="{936A61F1-C0D2-43B7-BB10-CB480F00A441}"/>
              </a:ext>
            </a:extLst>
          </p:cNvPr>
          <p:cNvSpPr txBox="1"/>
          <p:nvPr/>
        </p:nvSpPr>
        <p:spPr>
          <a:xfrm>
            <a:off x="2997000" y="1086750"/>
            <a:ext cx="450000" cy="38472"/>
          </a:xfrm>
          <a:prstGeom prst="rect">
            <a:avLst/>
          </a:prstGeom>
          <a:solidFill>
            <a:schemeClr val="bg1"/>
          </a:solidFill>
        </p:spPr>
        <p:txBody>
          <a:bodyPr wrap="square" lIns="0" tIns="0" rIns="0" bIns="0" rtlCol="0" anchor="ctr">
            <a:spAutoFit/>
          </a:bodyPr>
          <a:lstStyle/>
          <a:p>
            <a:pPr algn="ctr"/>
            <a:r>
              <a:rPr lang="nl-NL" sz="250"/>
              <a:t>van</a:t>
            </a:r>
          </a:p>
        </p:txBody>
      </p:sp>
      <p:sp>
        <p:nvSpPr>
          <p:cNvPr id="267" name="Tekstvak 266">
            <a:extLst>
              <a:ext uri="{FF2B5EF4-FFF2-40B4-BE49-F238E27FC236}">
                <a16:creationId xmlns:a16="http://schemas.microsoft.com/office/drawing/2014/main" id="{A6B8A323-3D34-49E5-8F84-D4571E67AC2F}"/>
              </a:ext>
            </a:extLst>
          </p:cNvPr>
          <p:cNvSpPr txBox="1"/>
          <p:nvPr/>
        </p:nvSpPr>
        <p:spPr>
          <a:xfrm>
            <a:off x="2502000" y="3246750"/>
            <a:ext cx="450000" cy="38472"/>
          </a:xfrm>
          <a:prstGeom prst="rect">
            <a:avLst/>
          </a:prstGeom>
          <a:solidFill>
            <a:schemeClr val="bg1"/>
          </a:solidFill>
        </p:spPr>
        <p:txBody>
          <a:bodyPr wrap="square" lIns="0" tIns="0" rIns="0" bIns="0" rtlCol="0" anchor="ctr">
            <a:spAutoFit/>
          </a:bodyPr>
          <a:lstStyle/>
          <a:p>
            <a:pPr algn="ctr"/>
            <a:r>
              <a:rPr lang="nl-NL" sz="250"/>
              <a:t>van</a:t>
            </a:r>
          </a:p>
        </p:txBody>
      </p:sp>
      <p:cxnSp>
        <p:nvCxnSpPr>
          <p:cNvPr id="5" name="Rechte verbindingslijn 4">
            <a:extLst>
              <a:ext uri="{FF2B5EF4-FFF2-40B4-BE49-F238E27FC236}">
                <a16:creationId xmlns:a16="http://schemas.microsoft.com/office/drawing/2014/main" id="{2E53B898-C2EA-0067-BE0C-59632A9C67F5}"/>
              </a:ext>
            </a:extLst>
          </p:cNvPr>
          <p:cNvCxnSpPr>
            <a:cxnSpLocks/>
            <a:endCxn id="356" idx="2"/>
          </p:cNvCxnSpPr>
          <p:nvPr/>
        </p:nvCxnSpPr>
        <p:spPr>
          <a:xfrm flipV="1">
            <a:off x="6687000" y="4551750"/>
            <a:ext cx="0" cy="225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6" name="Tekstvak 5">
            <a:extLst>
              <a:ext uri="{FF2B5EF4-FFF2-40B4-BE49-F238E27FC236}">
                <a16:creationId xmlns:a16="http://schemas.microsoft.com/office/drawing/2014/main" id="{831154F8-7A3E-46DD-3E61-B12D9F2014C7}"/>
              </a:ext>
            </a:extLst>
          </p:cNvPr>
          <p:cNvSpPr txBox="1"/>
          <p:nvPr/>
        </p:nvSpPr>
        <p:spPr>
          <a:xfrm>
            <a:off x="6462000" y="4596750"/>
            <a:ext cx="450000" cy="38472"/>
          </a:xfrm>
          <a:prstGeom prst="rect">
            <a:avLst/>
          </a:prstGeom>
          <a:solidFill>
            <a:schemeClr val="bg1"/>
          </a:solidFill>
        </p:spPr>
        <p:txBody>
          <a:bodyPr wrap="square" lIns="0" tIns="0" rIns="0" bIns="0" rtlCol="0" anchor="ctr">
            <a:spAutoFit/>
          </a:bodyPr>
          <a:lstStyle/>
          <a:p>
            <a:pPr algn="ctr"/>
            <a:r>
              <a:rPr lang="nl-NL" sz="250"/>
              <a:t>voor</a:t>
            </a:r>
          </a:p>
        </p:txBody>
      </p:sp>
      <p:sp>
        <p:nvSpPr>
          <p:cNvPr id="12" name="Rechthoek 11">
            <a:extLst>
              <a:ext uri="{FF2B5EF4-FFF2-40B4-BE49-F238E27FC236}">
                <a16:creationId xmlns:a16="http://schemas.microsoft.com/office/drawing/2014/main" id="{0D9BE0F7-85FA-2632-2EBB-BBCE796A5AFD}"/>
              </a:ext>
            </a:extLst>
          </p:cNvPr>
          <p:cNvSpPr/>
          <p:nvPr/>
        </p:nvSpPr>
        <p:spPr>
          <a:xfrm>
            <a:off x="1017000" y="3336750"/>
            <a:ext cx="450000" cy="135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Standaardwerkproduct</a:t>
            </a:r>
          </a:p>
        </p:txBody>
      </p:sp>
      <p:sp>
        <p:nvSpPr>
          <p:cNvPr id="2" name="Rechthoek 1">
            <a:extLst>
              <a:ext uri="{FF2B5EF4-FFF2-40B4-BE49-F238E27FC236}">
                <a16:creationId xmlns:a16="http://schemas.microsoft.com/office/drawing/2014/main" id="{10810ADD-B812-EC50-E265-3B379B84A69B}"/>
              </a:ext>
            </a:extLst>
          </p:cNvPr>
          <p:cNvSpPr/>
          <p:nvPr/>
        </p:nvSpPr>
        <p:spPr>
          <a:xfrm>
            <a:off x="1017000" y="1176750"/>
            <a:ext cx="450000" cy="135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300">
                <a:solidFill>
                  <a:schemeClr val="tx1"/>
                </a:solidFill>
              </a:rPr>
              <a:t>Product</a:t>
            </a:r>
          </a:p>
        </p:txBody>
      </p:sp>
      <p:cxnSp>
        <p:nvCxnSpPr>
          <p:cNvPr id="13" name="Rechte verbindingslijn 12">
            <a:extLst>
              <a:ext uri="{FF2B5EF4-FFF2-40B4-BE49-F238E27FC236}">
                <a16:creationId xmlns:a16="http://schemas.microsoft.com/office/drawing/2014/main" id="{9D05A947-5291-5029-52D4-8378F5FBCD04}"/>
              </a:ext>
            </a:extLst>
          </p:cNvPr>
          <p:cNvCxnSpPr>
            <a:cxnSpLocks/>
            <a:endCxn id="2" idx="2"/>
          </p:cNvCxnSpPr>
          <p:nvPr/>
        </p:nvCxnSpPr>
        <p:spPr>
          <a:xfrm flipV="1">
            <a:off x="1242000" y="1311750"/>
            <a:ext cx="0" cy="225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14" name="Tekstvak 13">
            <a:extLst>
              <a:ext uri="{FF2B5EF4-FFF2-40B4-BE49-F238E27FC236}">
                <a16:creationId xmlns:a16="http://schemas.microsoft.com/office/drawing/2014/main" id="{81BB0E6F-601B-5D8C-6DC1-020C88FDBAF2}"/>
              </a:ext>
            </a:extLst>
          </p:cNvPr>
          <p:cNvSpPr txBox="1"/>
          <p:nvPr/>
        </p:nvSpPr>
        <p:spPr>
          <a:xfrm>
            <a:off x="1017000" y="1356750"/>
            <a:ext cx="450000" cy="38472"/>
          </a:xfrm>
          <a:prstGeom prst="rect">
            <a:avLst/>
          </a:prstGeom>
          <a:solidFill>
            <a:schemeClr val="bg1"/>
          </a:solidFill>
        </p:spPr>
        <p:txBody>
          <a:bodyPr wrap="square" lIns="0" tIns="0" rIns="0" bIns="0" rtlCol="0" anchor="ctr">
            <a:spAutoFit/>
          </a:bodyPr>
          <a:lstStyle/>
          <a:p>
            <a:pPr algn="ctr"/>
            <a:r>
              <a:rPr lang="nl-NL" sz="250"/>
              <a:t>aangeboden in</a:t>
            </a:r>
          </a:p>
        </p:txBody>
      </p:sp>
      <p:sp>
        <p:nvSpPr>
          <p:cNvPr id="258" name="Tekstvak 257">
            <a:extLst>
              <a:ext uri="{FF2B5EF4-FFF2-40B4-BE49-F238E27FC236}">
                <a16:creationId xmlns:a16="http://schemas.microsoft.com/office/drawing/2014/main" id="{5EF28626-509D-4A99-B295-7E29C6C1D766}"/>
              </a:ext>
            </a:extLst>
          </p:cNvPr>
          <p:cNvSpPr txBox="1"/>
          <p:nvPr/>
        </p:nvSpPr>
        <p:spPr>
          <a:xfrm>
            <a:off x="2007000" y="2886750"/>
            <a:ext cx="450000" cy="38472"/>
          </a:xfrm>
          <a:prstGeom prst="rect">
            <a:avLst/>
          </a:prstGeom>
          <a:solidFill>
            <a:schemeClr val="bg1"/>
          </a:solidFill>
        </p:spPr>
        <p:txBody>
          <a:bodyPr wrap="square" lIns="0" tIns="0" rIns="0" bIns="0" rtlCol="0" anchor="ctr">
            <a:spAutoFit/>
          </a:bodyPr>
          <a:lstStyle/>
          <a:p>
            <a:pPr algn="ctr"/>
            <a:r>
              <a:rPr lang="nl-NL" sz="250"/>
              <a:t>op</a:t>
            </a:r>
          </a:p>
        </p:txBody>
      </p:sp>
    </p:spTree>
    <p:extLst>
      <p:ext uri="{BB962C8B-B14F-4D97-AF65-F5344CB8AC3E}">
        <p14:creationId xmlns:p14="http://schemas.microsoft.com/office/powerpoint/2010/main" val="4198788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BF4A369-3075-4EC3-828E-57A1323FCF77}"/>
              </a:ext>
            </a:extLst>
          </p:cNvPr>
          <p:cNvSpPr/>
          <p:nvPr/>
        </p:nvSpPr>
        <p:spPr>
          <a:xfrm>
            <a:off x="306588" y="750572"/>
            <a:ext cx="7937820" cy="540413"/>
          </a:xfrm>
          <a:prstGeom prst="rect">
            <a:avLst/>
          </a:prstGeom>
          <a:solidFill>
            <a:srgbClr val="008CBE"/>
          </a:solidFill>
          <a:ln w="25400" cap="flat" cmpd="sng" algn="ctr">
            <a:solidFill>
              <a:srgbClr val="008CBE"/>
            </a:solidFill>
            <a:prstDash val="solid"/>
          </a:ln>
          <a:effectLst/>
        </p:spPr>
        <p:txBody>
          <a:bodyPr vert="horz" rtlCol="0" anchor="ctr"/>
          <a:lstStyle/>
          <a:p>
            <a:pPr algn="ctr" defTabSz="767871">
              <a:defRPr/>
            </a:pPr>
            <a:r>
              <a:rPr lang="nl-NL" sz="1050" kern="0">
                <a:solidFill>
                  <a:prstClr val="white"/>
                </a:solidFill>
                <a:latin typeface="Microsoft JhengHei Light"/>
              </a:rPr>
              <a:t>C. </a:t>
            </a:r>
            <a:r>
              <a:rPr lang="nl-NL" sz="1050" kern="0" err="1">
                <a:solidFill>
                  <a:prstClr val="white"/>
                </a:solidFill>
                <a:latin typeface="Microsoft JhengHei Light"/>
              </a:rPr>
              <a:t>Core</a:t>
            </a:r>
            <a:r>
              <a:rPr lang="nl-NL" sz="1050" kern="0">
                <a:solidFill>
                  <a:prstClr val="white"/>
                </a:solidFill>
                <a:latin typeface="Microsoft JhengHei Light"/>
              </a:rPr>
              <a:t> </a:t>
            </a:r>
            <a:r>
              <a:rPr lang="nl-NL" sz="1050" kern="0" err="1">
                <a:solidFill>
                  <a:prstClr val="white"/>
                </a:solidFill>
                <a:latin typeface="Microsoft JhengHei Light"/>
              </a:rPr>
              <a:t>capabilities</a:t>
            </a:r>
            <a:endParaRPr lang="nl-NL" sz="1050" kern="0">
              <a:solidFill>
                <a:prstClr val="white"/>
              </a:solidFill>
              <a:latin typeface="Microsoft JhengHei Light"/>
            </a:endParaRPr>
          </a:p>
        </p:txBody>
      </p:sp>
      <p:sp>
        <p:nvSpPr>
          <p:cNvPr id="7" name="Rechthoek 6">
            <a:extLst>
              <a:ext uri="{FF2B5EF4-FFF2-40B4-BE49-F238E27FC236}">
                <a16:creationId xmlns:a16="http://schemas.microsoft.com/office/drawing/2014/main" id="{B35BC984-841B-4FC7-86F5-4EDACCA0CDA0}"/>
              </a:ext>
            </a:extLst>
          </p:cNvPr>
          <p:cNvSpPr/>
          <p:nvPr/>
        </p:nvSpPr>
        <p:spPr>
          <a:xfrm>
            <a:off x="305526" y="4353949"/>
            <a:ext cx="7938882" cy="540413"/>
          </a:xfrm>
          <a:prstGeom prst="rect">
            <a:avLst/>
          </a:prstGeom>
          <a:solidFill>
            <a:srgbClr val="008CBE"/>
          </a:solidFill>
          <a:ln w="25400" cap="flat" cmpd="sng" algn="ctr">
            <a:solidFill>
              <a:srgbClr val="008CBE"/>
            </a:solidFill>
            <a:prstDash val="solid"/>
          </a:ln>
          <a:effectLst/>
        </p:spPr>
        <p:txBody>
          <a:bodyPr vert="horz" rtlCol="0" anchor="ctr"/>
          <a:lstStyle/>
          <a:p>
            <a:pPr algn="ctr" defTabSz="767871">
              <a:defRPr/>
            </a:pPr>
            <a:r>
              <a:rPr lang="nl-NL" sz="1050" kern="0">
                <a:solidFill>
                  <a:srgbClr val="FFFFFF"/>
                </a:solidFill>
                <a:latin typeface="Microsoft JhengHei Light"/>
              </a:rPr>
              <a:t>E. Enterprise </a:t>
            </a:r>
            <a:r>
              <a:rPr lang="nl-NL" sz="1050" kern="0" err="1">
                <a:solidFill>
                  <a:srgbClr val="FFFFFF"/>
                </a:solidFill>
                <a:latin typeface="Microsoft JhengHei Light"/>
              </a:rPr>
              <a:t>capabilities</a:t>
            </a:r>
            <a:r>
              <a:rPr lang="nl-NL" sz="1050" kern="0">
                <a:solidFill>
                  <a:srgbClr val="FFFFFF"/>
                </a:solidFill>
                <a:latin typeface="Microsoft JhengHei Light"/>
              </a:rPr>
              <a:t>: Het bedrijf richting geven en ondersteunen</a:t>
            </a:r>
            <a:endParaRPr lang="nl-NL" sz="1050" kern="0">
              <a:solidFill>
                <a:srgbClr val="FFFFFF"/>
              </a:solidFill>
              <a:latin typeface="Microsoft JhengHei Light"/>
              <a:ea typeface="Microsoft JhengHei Light"/>
            </a:endParaRPr>
          </a:p>
        </p:txBody>
      </p:sp>
      <p:sp>
        <p:nvSpPr>
          <p:cNvPr id="15" name="Rechthoek 14">
            <a:extLst>
              <a:ext uri="{FF2B5EF4-FFF2-40B4-BE49-F238E27FC236}">
                <a16:creationId xmlns:a16="http://schemas.microsoft.com/office/drawing/2014/main" id="{EC45AE59-06E5-45C7-89C5-9D8BEFDD99AE}"/>
              </a:ext>
            </a:extLst>
          </p:cNvPr>
          <p:cNvSpPr/>
          <p:nvPr/>
        </p:nvSpPr>
        <p:spPr>
          <a:xfrm>
            <a:off x="306588" y="1309158"/>
            <a:ext cx="7937821" cy="2963352"/>
          </a:xfrm>
          <a:prstGeom prst="rect">
            <a:avLst/>
          </a:prstGeom>
          <a:solidFill>
            <a:sysClr val="window" lastClr="FFFFFF"/>
          </a:solidFill>
          <a:ln w="25400" cap="flat" cmpd="sng" algn="ctr">
            <a:solidFill>
              <a:srgbClr val="008CBE"/>
            </a:solidFill>
            <a:prstDash val="solid"/>
          </a:ln>
          <a:effectLst/>
        </p:spPr>
        <p:txBody>
          <a:bodyPr vert="horz" rtlCol="0" anchor="ctr"/>
          <a:lstStyle/>
          <a:p>
            <a:pPr algn="ctr" defTabSz="767871">
              <a:defRPr/>
            </a:pPr>
            <a:endParaRPr lang="nl-NL" sz="1511" kern="0">
              <a:solidFill>
                <a:prstClr val="white"/>
              </a:solidFill>
              <a:latin typeface="Microsoft JhengHei Light"/>
            </a:endParaRPr>
          </a:p>
        </p:txBody>
      </p:sp>
      <p:sp>
        <p:nvSpPr>
          <p:cNvPr id="17" name="Afgeronde rechthoek 16">
            <a:extLst>
              <a:ext uri="{FF2B5EF4-FFF2-40B4-BE49-F238E27FC236}">
                <a16:creationId xmlns:a16="http://schemas.microsoft.com/office/drawing/2014/main" id="{536D77B3-AFC5-4640-8819-0016927F0B79}"/>
              </a:ext>
            </a:extLst>
          </p:cNvPr>
          <p:cNvSpPr/>
          <p:nvPr/>
        </p:nvSpPr>
        <p:spPr>
          <a:xfrm>
            <a:off x="3005827" y="1402714"/>
            <a:ext cx="1183649" cy="2789570"/>
          </a:xfrm>
          <a:prstGeom prst="roundRect">
            <a:avLst/>
          </a:prstGeom>
          <a:solidFill>
            <a:srgbClr val="FF7C80"/>
          </a:solidFill>
          <a:ln w="3175" cap="flat" cmpd="sng" algn="ctr">
            <a:solidFill>
              <a:srgbClr val="C00000"/>
            </a:solidFill>
            <a:prstDash val="solid"/>
          </a:ln>
          <a:effectLst/>
        </p:spPr>
        <p:txBody>
          <a:bodyPr rot="0" spcFirstLastPara="0" vertOverflow="overflow" horzOverflow="overflow" vert="horz" wrap="square" lIns="0" tIns="0" rIns="0" bIns="34290" numCol="1" spcCol="0" rtlCol="0" fromWordArt="0" anchor="t" anchorCtr="0" forceAA="0" compatLnSpc="1">
            <a:prstTxWarp prst="textNoShape">
              <a:avLst/>
            </a:prstTxWarp>
            <a:noAutofit/>
          </a:bodyPr>
          <a:lstStyle/>
          <a:p>
            <a:pPr algn="ctr" defTabSz="767871">
              <a:defRPr/>
            </a:pPr>
            <a:r>
              <a:rPr lang="nl-NL" sz="900" b="1" kern="0">
                <a:solidFill>
                  <a:schemeClr val="bg2">
                    <a:lumMod val="50000"/>
                  </a:schemeClr>
                </a:solidFill>
                <a:latin typeface="Microsoft JhengHei Light"/>
              </a:rPr>
              <a:t>C.3. Ontwikkeling en instandhouding van energienetten besturen</a:t>
            </a:r>
          </a:p>
        </p:txBody>
      </p:sp>
      <p:sp>
        <p:nvSpPr>
          <p:cNvPr id="18" name="Afgeronde rechthoek 17">
            <a:extLst>
              <a:ext uri="{FF2B5EF4-FFF2-40B4-BE49-F238E27FC236}">
                <a16:creationId xmlns:a16="http://schemas.microsoft.com/office/drawing/2014/main" id="{0A4C66AA-354B-4C08-92FE-4F6408388D61}"/>
              </a:ext>
            </a:extLst>
          </p:cNvPr>
          <p:cNvSpPr/>
          <p:nvPr/>
        </p:nvSpPr>
        <p:spPr>
          <a:xfrm>
            <a:off x="5651954" y="1402714"/>
            <a:ext cx="1199726" cy="2789570"/>
          </a:xfrm>
          <a:prstGeom prst="roundRect">
            <a:avLst/>
          </a:prstGeom>
          <a:solidFill>
            <a:srgbClr val="FFFFCC"/>
          </a:solidFill>
          <a:ln w="3175" cap="flat" cmpd="sng" algn="ctr">
            <a:solidFill>
              <a:srgbClr val="F2B800"/>
            </a:solidFill>
            <a:prstDash val="solid"/>
          </a:ln>
          <a:effectLst/>
        </p:spPr>
        <p:txBody>
          <a:bodyPr rot="0" spcFirstLastPara="0" vertOverflow="overflow" horzOverflow="overflow" vert="horz" wrap="none" lIns="0" tIns="0" rIns="0" bIns="34290" numCol="1" spcCol="0" rtlCol="0" fromWordArt="0" anchor="t" anchorCtr="0" forceAA="0" compatLnSpc="1">
            <a:prstTxWarp prst="textNoShape">
              <a:avLst/>
            </a:prstTxWarp>
            <a:noAutofit/>
          </a:bodyPr>
          <a:lstStyle/>
          <a:p>
            <a:pPr algn="ctr" defTabSz="767871">
              <a:defRPr/>
            </a:pPr>
            <a:r>
              <a:rPr lang="nl-NL" sz="900" b="1" kern="0">
                <a:solidFill>
                  <a:schemeClr val="bg2">
                    <a:lumMod val="50000"/>
                  </a:schemeClr>
                </a:solidFill>
                <a:latin typeface="Microsoft JhengHei Light"/>
              </a:rPr>
              <a:t>C.5. Werkzaamheden</a:t>
            </a:r>
            <a:br>
              <a:rPr lang="nl-NL" sz="900" b="1" kern="0">
                <a:solidFill>
                  <a:schemeClr val="bg2">
                    <a:lumMod val="50000"/>
                  </a:schemeClr>
                </a:solidFill>
                <a:latin typeface="Microsoft JhengHei Light"/>
              </a:rPr>
            </a:br>
            <a:r>
              <a:rPr lang="nl-NL" sz="900" b="1" kern="0">
                <a:solidFill>
                  <a:schemeClr val="bg2">
                    <a:lumMod val="50000"/>
                  </a:schemeClr>
                </a:solidFill>
                <a:latin typeface="Microsoft JhengHei Light"/>
              </a:rPr>
              <a:t>uitvoeren aan</a:t>
            </a:r>
            <a:br>
              <a:rPr lang="nl-NL" sz="900" b="1" kern="0">
                <a:solidFill>
                  <a:schemeClr val="bg2">
                    <a:lumMod val="50000"/>
                  </a:schemeClr>
                </a:solidFill>
                <a:latin typeface="Microsoft JhengHei Light"/>
              </a:rPr>
            </a:br>
            <a:r>
              <a:rPr lang="nl-NL" sz="900" b="1" kern="0">
                <a:solidFill>
                  <a:schemeClr val="bg2">
                    <a:lumMod val="50000"/>
                  </a:schemeClr>
                </a:solidFill>
                <a:latin typeface="Microsoft JhengHei Light"/>
              </a:rPr>
              <a:t>energienetten</a:t>
            </a:r>
          </a:p>
        </p:txBody>
      </p:sp>
      <p:sp>
        <p:nvSpPr>
          <p:cNvPr id="19" name="Afgeronde rechthoek 18">
            <a:extLst>
              <a:ext uri="{FF2B5EF4-FFF2-40B4-BE49-F238E27FC236}">
                <a16:creationId xmlns:a16="http://schemas.microsoft.com/office/drawing/2014/main" id="{BE181384-3FF9-4CB3-965A-C0A31BB822F6}"/>
              </a:ext>
            </a:extLst>
          </p:cNvPr>
          <p:cNvSpPr/>
          <p:nvPr/>
        </p:nvSpPr>
        <p:spPr>
          <a:xfrm>
            <a:off x="1708198" y="1402714"/>
            <a:ext cx="1189616" cy="278957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0" rIns="0" bIns="34290" numCol="1" spcCol="0" rtlCol="0" fromWordArt="0" anchor="t" anchorCtr="0" forceAA="0" compatLnSpc="1">
            <a:prstTxWarp prst="textNoShape">
              <a:avLst/>
            </a:prstTxWarp>
            <a:noAutofit/>
          </a:bodyPr>
          <a:lstStyle/>
          <a:p>
            <a:pPr algn="ctr" defTabSz="767871">
              <a:defRPr/>
            </a:pPr>
            <a:r>
              <a:rPr lang="nl-NL" sz="900" b="1" kern="0">
                <a:solidFill>
                  <a:schemeClr val="bg2">
                    <a:lumMod val="50000"/>
                  </a:schemeClr>
                </a:solidFill>
                <a:latin typeface="Microsoft JhengHei Light"/>
              </a:rPr>
              <a:t>C.2 Energie transporteren</a:t>
            </a:r>
          </a:p>
        </p:txBody>
      </p:sp>
      <p:sp>
        <p:nvSpPr>
          <p:cNvPr id="20" name="Afgeronde rechthoek 21">
            <a:extLst>
              <a:ext uri="{FF2B5EF4-FFF2-40B4-BE49-F238E27FC236}">
                <a16:creationId xmlns:a16="http://schemas.microsoft.com/office/drawing/2014/main" id="{69BB2D12-7507-4027-A159-C88E830B84E0}"/>
              </a:ext>
            </a:extLst>
          </p:cNvPr>
          <p:cNvSpPr/>
          <p:nvPr/>
        </p:nvSpPr>
        <p:spPr>
          <a:xfrm>
            <a:off x="4306453" y="1402714"/>
            <a:ext cx="1183649" cy="2789570"/>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none" lIns="0" tIns="8100" rIns="0" bIns="34290" numCol="1" spcCol="0" rtlCol="0" fromWordArt="0" anchor="t" anchorCtr="0" forceAA="0" compatLnSpc="1">
            <a:prstTxWarp prst="textNoShape">
              <a:avLst/>
            </a:prstTxWarp>
            <a:noAutofit/>
          </a:bodyPr>
          <a:lstStyle/>
          <a:p>
            <a:pPr algn="ctr" defTabSz="767871">
              <a:defRPr/>
            </a:pPr>
            <a:r>
              <a:rPr lang="nl-NL" sz="900" b="1" kern="0">
                <a:solidFill>
                  <a:schemeClr val="bg2">
                    <a:lumMod val="50000"/>
                  </a:schemeClr>
                </a:solidFill>
                <a:latin typeface="Microsoft JhengHei Light"/>
              </a:rPr>
              <a:t>C.4. Energietransport</a:t>
            </a:r>
            <a:br>
              <a:rPr lang="nl-NL" sz="900" b="1" kern="0">
                <a:solidFill>
                  <a:schemeClr val="bg2">
                    <a:lumMod val="50000"/>
                  </a:schemeClr>
                </a:solidFill>
                <a:latin typeface="Microsoft JhengHei Light"/>
              </a:rPr>
            </a:br>
            <a:r>
              <a:rPr lang="nl-NL" sz="900" b="1" kern="0">
                <a:solidFill>
                  <a:schemeClr val="bg2">
                    <a:lumMod val="50000"/>
                  </a:schemeClr>
                </a:solidFill>
                <a:latin typeface="Microsoft JhengHei Light"/>
              </a:rPr>
              <a:t> en -netten meten</a:t>
            </a:r>
          </a:p>
        </p:txBody>
      </p:sp>
      <p:sp>
        <p:nvSpPr>
          <p:cNvPr id="26" name="Afgeronde rechthoek 26">
            <a:extLst>
              <a:ext uri="{FF2B5EF4-FFF2-40B4-BE49-F238E27FC236}">
                <a16:creationId xmlns:a16="http://schemas.microsoft.com/office/drawing/2014/main" id="{5C188D77-5BC7-47C8-A022-4062E1D8FC44}"/>
              </a:ext>
            </a:extLst>
          </p:cNvPr>
          <p:cNvSpPr/>
          <p:nvPr/>
        </p:nvSpPr>
        <p:spPr>
          <a:xfrm>
            <a:off x="5735881" y="3636737"/>
            <a:ext cx="1050365" cy="460417"/>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.4. Werkzaamheden faciliteren</a:t>
            </a:r>
          </a:p>
        </p:txBody>
      </p:sp>
      <p:sp>
        <p:nvSpPr>
          <p:cNvPr id="27" name="Afgeronde rechthoek 27">
            <a:extLst>
              <a:ext uri="{FF2B5EF4-FFF2-40B4-BE49-F238E27FC236}">
                <a16:creationId xmlns:a16="http://schemas.microsoft.com/office/drawing/2014/main" id="{2167D6F3-72D1-4C56-A948-D28C75CF3D28}"/>
              </a:ext>
            </a:extLst>
          </p:cNvPr>
          <p:cNvSpPr/>
          <p:nvPr/>
        </p:nvSpPr>
        <p:spPr>
          <a:xfrm>
            <a:off x="5735881" y="3095883"/>
            <a:ext cx="1050365" cy="462320"/>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.3. Werkzaamheden uitvoeren</a:t>
            </a:r>
          </a:p>
        </p:txBody>
      </p:sp>
      <p:sp>
        <p:nvSpPr>
          <p:cNvPr id="28" name="Afgeronde rechthoek 28">
            <a:extLst>
              <a:ext uri="{FF2B5EF4-FFF2-40B4-BE49-F238E27FC236}">
                <a16:creationId xmlns:a16="http://schemas.microsoft.com/office/drawing/2014/main" id="{2E67119D-A914-446F-B9AA-2B3E35921A08}"/>
              </a:ext>
            </a:extLst>
          </p:cNvPr>
          <p:cNvSpPr/>
          <p:nvPr/>
        </p:nvSpPr>
        <p:spPr>
          <a:xfrm>
            <a:off x="5735881" y="2039952"/>
            <a:ext cx="1050365" cy="473863"/>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27000" tIns="34290" rIns="2700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.1. Werkzaamheden-portfolio opstellen en onderhouden</a:t>
            </a:r>
          </a:p>
        </p:txBody>
      </p:sp>
      <p:sp>
        <p:nvSpPr>
          <p:cNvPr id="29" name="Afgeronde rechthoek 29">
            <a:extLst>
              <a:ext uri="{FF2B5EF4-FFF2-40B4-BE49-F238E27FC236}">
                <a16:creationId xmlns:a16="http://schemas.microsoft.com/office/drawing/2014/main" id="{9C5D609B-3C16-4A78-A206-16480CDCB607}"/>
              </a:ext>
            </a:extLst>
          </p:cNvPr>
          <p:cNvSpPr/>
          <p:nvPr/>
        </p:nvSpPr>
        <p:spPr>
          <a:xfrm>
            <a:off x="5735881" y="2559014"/>
            <a:ext cx="1050365" cy="461898"/>
          </a:xfrm>
          <a:prstGeom prst="roundRect">
            <a:avLst/>
          </a:prstGeom>
          <a:solidFill>
            <a:srgbClr val="FFFFCC"/>
          </a:solidFill>
          <a:ln w="3175" cap="flat" cmpd="sng" algn="ctr">
            <a:solidFill>
              <a:srgbClr val="CC9900"/>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.2. Regievoeren over werkzaamheden</a:t>
            </a:r>
          </a:p>
        </p:txBody>
      </p:sp>
      <p:sp>
        <p:nvSpPr>
          <p:cNvPr id="30" name="Afgeronde rechthoek 30">
            <a:extLst>
              <a:ext uri="{FF2B5EF4-FFF2-40B4-BE49-F238E27FC236}">
                <a16:creationId xmlns:a16="http://schemas.microsoft.com/office/drawing/2014/main" id="{1D97E840-E518-4565-A3E6-AB06FEDFFA0B}"/>
              </a:ext>
            </a:extLst>
          </p:cNvPr>
          <p:cNvSpPr/>
          <p:nvPr/>
        </p:nvSpPr>
        <p:spPr>
          <a:xfrm>
            <a:off x="1775605" y="3281381"/>
            <a:ext cx="1050365" cy="46232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.3. Transport- en bedieningsplannen maken</a:t>
            </a:r>
          </a:p>
        </p:txBody>
      </p:sp>
      <p:sp>
        <p:nvSpPr>
          <p:cNvPr id="32" name="Afgeronde rechthoek 32">
            <a:extLst>
              <a:ext uri="{FF2B5EF4-FFF2-40B4-BE49-F238E27FC236}">
                <a16:creationId xmlns:a16="http://schemas.microsoft.com/office/drawing/2014/main" id="{8D955AAD-7D2B-4B1B-A3F9-4FEAA3DB0D78}"/>
              </a:ext>
            </a:extLst>
          </p:cNvPr>
          <p:cNvSpPr/>
          <p:nvPr/>
        </p:nvSpPr>
        <p:spPr>
          <a:xfrm>
            <a:off x="1775605" y="2039952"/>
            <a:ext cx="1050365" cy="46232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.1. Energietransport verzorgen</a:t>
            </a:r>
          </a:p>
        </p:txBody>
      </p:sp>
      <p:sp>
        <p:nvSpPr>
          <p:cNvPr id="33" name="Afgeronde rechthoek 33">
            <a:extLst>
              <a:ext uri="{FF2B5EF4-FFF2-40B4-BE49-F238E27FC236}">
                <a16:creationId xmlns:a16="http://schemas.microsoft.com/office/drawing/2014/main" id="{EAB71119-D457-47B6-9059-B1D4A89BD59B}"/>
              </a:ext>
            </a:extLst>
          </p:cNvPr>
          <p:cNvSpPr/>
          <p:nvPr/>
        </p:nvSpPr>
        <p:spPr>
          <a:xfrm>
            <a:off x="1775605" y="2666336"/>
            <a:ext cx="1050365" cy="462320"/>
          </a:xfrm>
          <a:prstGeom prst="roundRect">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.2. Energietransport herstellen</a:t>
            </a:r>
          </a:p>
        </p:txBody>
      </p:sp>
      <p:sp>
        <p:nvSpPr>
          <p:cNvPr id="34" name="Afgeronde rechthoek 34">
            <a:extLst>
              <a:ext uri="{FF2B5EF4-FFF2-40B4-BE49-F238E27FC236}">
                <a16:creationId xmlns:a16="http://schemas.microsoft.com/office/drawing/2014/main" id="{AE0C4761-A5EA-468F-BC31-868A79170E2D}"/>
              </a:ext>
            </a:extLst>
          </p:cNvPr>
          <p:cNvSpPr/>
          <p:nvPr/>
        </p:nvSpPr>
        <p:spPr>
          <a:xfrm>
            <a:off x="3072605" y="3281380"/>
            <a:ext cx="1050365" cy="462503"/>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.3. Energienetrichtlijnen en -patronen vaststellen</a:t>
            </a:r>
          </a:p>
        </p:txBody>
      </p:sp>
      <p:sp>
        <p:nvSpPr>
          <p:cNvPr id="36" name="Afgeronde rechthoek 36">
            <a:extLst>
              <a:ext uri="{FF2B5EF4-FFF2-40B4-BE49-F238E27FC236}">
                <a16:creationId xmlns:a16="http://schemas.microsoft.com/office/drawing/2014/main" id="{2F926E74-BE1A-453C-898F-41984F792199}"/>
              </a:ext>
            </a:extLst>
          </p:cNvPr>
          <p:cNvSpPr/>
          <p:nvPr/>
        </p:nvSpPr>
        <p:spPr>
          <a:xfrm>
            <a:off x="3072605" y="2039952"/>
            <a:ext cx="1050365" cy="462503"/>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.1. Energienetten uitbreiden, vervangen, en vernieuwen</a:t>
            </a:r>
          </a:p>
        </p:txBody>
      </p:sp>
      <p:sp>
        <p:nvSpPr>
          <p:cNvPr id="37" name="Afgeronde rechthoek 37">
            <a:extLst>
              <a:ext uri="{FF2B5EF4-FFF2-40B4-BE49-F238E27FC236}">
                <a16:creationId xmlns:a16="http://schemas.microsoft.com/office/drawing/2014/main" id="{697DF920-59F0-4FD7-AEC0-D767DAB708CD}"/>
              </a:ext>
            </a:extLst>
          </p:cNvPr>
          <p:cNvSpPr/>
          <p:nvPr/>
        </p:nvSpPr>
        <p:spPr>
          <a:xfrm>
            <a:off x="3072605" y="2666335"/>
            <a:ext cx="1050365" cy="462503"/>
          </a:xfrm>
          <a:prstGeom prst="roundRect">
            <a:avLst/>
          </a:prstGeom>
          <a:solidFill>
            <a:srgbClr val="FF7C80"/>
          </a:solidFill>
          <a:ln w="3175" cap="flat" cmpd="sng" algn="ctr">
            <a:solidFill>
              <a:srgbClr val="C00000"/>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.2. Energienetten </a:t>
            </a:r>
            <a:r>
              <a:rPr lang="nl-NL" sz="750" b="1" kern="0" err="1">
                <a:solidFill>
                  <a:schemeClr val="tx1">
                    <a:lumMod val="50000"/>
                  </a:schemeClr>
                </a:solidFill>
                <a:latin typeface="Microsoft JhengHei Light"/>
              </a:rPr>
              <a:t>instandhouden</a:t>
            </a:r>
            <a:endParaRPr lang="nl-NL" sz="750" b="1" kern="0">
              <a:solidFill>
                <a:schemeClr val="tx1">
                  <a:lumMod val="50000"/>
                </a:schemeClr>
              </a:solidFill>
              <a:latin typeface="Microsoft JhengHei Light"/>
            </a:endParaRPr>
          </a:p>
        </p:txBody>
      </p:sp>
      <p:sp>
        <p:nvSpPr>
          <p:cNvPr id="38" name="Afgeronde rechthoek 38">
            <a:extLst>
              <a:ext uri="{FF2B5EF4-FFF2-40B4-BE49-F238E27FC236}">
                <a16:creationId xmlns:a16="http://schemas.microsoft.com/office/drawing/2014/main" id="{E46ACB59-2D31-42B4-9C28-3164810BD077}"/>
              </a:ext>
            </a:extLst>
          </p:cNvPr>
          <p:cNvSpPr/>
          <p:nvPr/>
        </p:nvSpPr>
        <p:spPr>
          <a:xfrm>
            <a:off x="4369930" y="3095883"/>
            <a:ext cx="1056695" cy="554071"/>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50" b="1" kern="0">
                <a:solidFill>
                  <a:schemeClr val="tx1">
                    <a:lumMod val="50000"/>
                  </a:schemeClr>
                </a:solidFill>
                <a:latin typeface="Microsoft JhengHei Light"/>
              </a:rPr>
              <a:t>.2. Metingen van energietransport en    -netten ter beschikking stellen</a:t>
            </a:r>
          </a:p>
        </p:txBody>
      </p:sp>
      <p:sp>
        <p:nvSpPr>
          <p:cNvPr id="39" name="Afgeronde rechthoek 39">
            <a:extLst>
              <a:ext uri="{FF2B5EF4-FFF2-40B4-BE49-F238E27FC236}">
                <a16:creationId xmlns:a16="http://schemas.microsoft.com/office/drawing/2014/main" id="{83EEE2C0-AE7F-4233-BBA7-ECEDA198F2FB}"/>
              </a:ext>
            </a:extLst>
          </p:cNvPr>
          <p:cNvSpPr/>
          <p:nvPr/>
        </p:nvSpPr>
        <p:spPr>
          <a:xfrm>
            <a:off x="4369930" y="2039952"/>
            <a:ext cx="1056695" cy="554071"/>
          </a:xfrm>
          <a:prstGeom prst="roundRect">
            <a:avLst/>
          </a:prstGeom>
          <a:solidFill>
            <a:srgbClr val="EDEBF9"/>
          </a:solidFill>
          <a:ln w="3175" cap="flat" cmpd="sng" algn="ctr">
            <a:solidFill>
              <a:srgbClr val="821E7D">
                <a:lumMod val="50000"/>
              </a:srgbClr>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50" b="1" kern="0">
                <a:solidFill>
                  <a:schemeClr val="tx1">
                    <a:lumMod val="50000"/>
                  </a:schemeClr>
                </a:solidFill>
                <a:latin typeface="Microsoft JhengHei Light"/>
              </a:rPr>
              <a:t>.1. Metingen van energietransport en    -netten beschikbaar krijgen</a:t>
            </a:r>
          </a:p>
        </p:txBody>
      </p:sp>
      <p:sp>
        <p:nvSpPr>
          <p:cNvPr id="42" name="Afgeronde rechthoek 14">
            <a:extLst>
              <a:ext uri="{FF2B5EF4-FFF2-40B4-BE49-F238E27FC236}">
                <a16:creationId xmlns:a16="http://schemas.microsoft.com/office/drawing/2014/main" id="{9E1402D7-BA79-4087-B726-88F163123B1B}"/>
              </a:ext>
            </a:extLst>
          </p:cNvPr>
          <p:cNvSpPr/>
          <p:nvPr/>
        </p:nvSpPr>
        <p:spPr>
          <a:xfrm>
            <a:off x="413538" y="1402714"/>
            <a:ext cx="1187966" cy="278957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0" tIns="8100" rIns="0" bIns="34290" numCol="1" spcCol="0" rtlCol="0" fromWordArt="0" anchor="t" anchorCtr="0" forceAA="0" compatLnSpc="1">
            <a:prstTxWarp prst="textNoShape">
              <a:avLst/>
            </a:prstTxWarp>
            <a:noAutofit/>
          </a:bodyPr>
          <a:lstStyle/>
          <a:p>
            <a:pPr algn="ctr" defTabSz="767871">
              <a:defRPr/>
            </a:pPr>
            <a:r>
              <a:rPr lang="nl-NL" sz="900" b="1" kern="0">
                <a:solidFill>
                  <a:schemeClr val="bg2">
                    <a:lumMod val="50000"/>
                  </a:schemeClr>
                </a:solidFill>
                <a:latin typeface="Microsoft JhengHei Light"/>
              </a:rPr>
              <a:t>C.1. Klanten bedienen</a:t>
            </a:r>
          </a:p>
        </p:txBody>
      </p:sp>
      <p:sp>
        <p:nvSpPr>
          <p:cNvPr id="44" name="Afgeronde rechthoek 19">
            <a:extLst>
              <a:ext uri="{FF2B5EF4-FFF2-40B4-BE49-F238E27FC236}">
                <a16:creationId xmlns:a16="http://schemas.microsoft.com/office/drawing/2014/main" id="{57CE44D4-48F1-44D3-B38F-4CFD044A4C30}"/>
              </a:ext>
            </a:extLst>
          </p:cNvPr>
          <p:cNvSpPr/>
          <p:nvPr/>
        </p:nvSpPr>
        <p:spPr>
          <a:xfrm>
            <a:off x="482338" y="2559014"/>
            <a:ext cx="1050365" cy="47416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Contracten verwerven en beheren</a:t>
            </a:r>
          </a:p>
        </p:txBody>
      </p:sp>
      <p:sp>
        <p:nvSpPr>
          <p:cNvPr id="45" name="Afgeronde rechthoek 20">
            <a:extLst>
              <a:ext uri="{FF2B5EF4-FFF2-40B4-BE49-F238E27FC236}">
                <a16:creationId xmlns:a16="http://schemas.microsoft.com/office/drawing/2014/main" id="{9C421D21-0A26-40F2-BBBB-C05095E24E96}"/>
              </a:ext>
            </a:extLst>
          </p:cNvPr>
          <p:cNvSpPr/>
          <p:nvPr/>
        </p:nvSpPr>
        <p:spPr>
          <a:xfrm>
            <a:off x="482338" y="2039952"/>
            <a:ext cx="1050365" cy="473863"/>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Klanten bedienen en relaties onderhouden</a:t>
            </a:r>
          </a:p>
        </p:txBody>
      </p:sp>
      <p:sp>
        <p:nvSpPr>
          <p:cNvPr id="46" name="Afgeronde rechthoek 24">
            <a:extLst>
              <a:ext uri="{FF2B5EF4-FFF2-40B4-BE49-F238E27FC236}">
                <a16:creationId xmlns:a16="http://schemas.microsoft.com/office/drawing/2014/main" id="{38048825-D738-4C0F-BA71-33FCC78E48CD}"/>
              </a:ext>
            </a:extLst>
          </p:cNvPr>
          <p:cNvSpPr/>
          <p:nvPr/>
        </p:nvSpPr>
        <p:spPr>
          <a:xfrm>
            <a:off x="482338" y="3095883"/>
            <a:ext cx="1050365" cy="486000"/>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.3. Factureren en innen</a:t>
            </a:r>
          </a:p>
        </p:txBody>
      </p:sp>
      <p:sp>
        <p:nvSpPr>
          <p:cNvPr id="47" name="Afgeronde rechthoek 25">
            <a:extLst>
              <a:ext uri="{FF2B5EF4-FFF2-40B4-BE49-F238E27FC236}">
                <a16:creationId xmlns:a16="http://schemas.microsoft.com/office/drawing/2014/main" id="{0724BD47-8B36-4E17-9E30-6B8110F9125E}"/>
              </a:ext>
            </a:extLst>
          </p:cNvPr>
          <p:cNvSpPr/>
          <p:nvPr/>
        </p:nvSpPr>
        <p:spPr>
          <a:xfrm>
            <a:off x="482338" y="3636737"/>
            <a:ext cx="1050365" cy="460417"/>
          </a:xfrm>
          <a:prstGeom prst="roundRect">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horz" wrap="square" lIns="68580" tIns="34290" rIns="6858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.4. Inkomstenverlies beperken</a:t>
            </a:r>
          </a:p>
        </p:txBody>
      </p:sp>
      <p:sp>
        <p:nvSpPr>
          <p:cNvPr id="41" name="Titel 1">
            <a:extLst>
              <a:ext uri="{FF2B5EF4-FFF2-40B4-BE49-F238E27FC236}">
                <a16:creationId xmlns:a16="http://schemas.microsoft.com/office/drawing/2014/main" id="{E4203040-0B10-485A-90DC-39B9578B10E9}"/>
              </a:ext>
            </a:extLst>
          </p:cNvPr>
          <p:cNvSpPr txBox="1">
            <a:spLocks/>
          </p:cNvSpPr>
          <p:nvPr/>
        </p:nvSpPr>
        <p:spPr>
          <a:xfrm>
            <a:off x="460761" y="81223"/>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endParaRPr lang="nl-NL" sz="2100">
              <a:solidFill>
                <a:srgbClr val="821E7D"/>
              </a:solidFill>
              <a:latin typeface="Microsoft JhengHei Light"/>
            </a:endParaRPr>
          </a:p>
        </p:txBody>
      </p:sp>
      <p:sp>
        <p:nvSpPr>
          <p:cNvPr id="53" name="Tijdelijke aanduiding voor tekst 2">
            <a:extLst>
              <a:ext uri="{FF2B5EF4-FFF2-40B4-BE49-F238E27FC236}">
                <a16:creationId xmlns:a16="http://schemas.microsoft.com/office/drawing/2014/main" id="{DCE95523-D6F5-46AE-9760-C2E9AD4D7894}"/>
              </a:ext>
            </a:extLst>
          </p:cNvPr>
          <p:cNvSpPr txBox="1">
            <a:spLocks/>
          </p:cNvSpPr>
          <p:nvPr/>
        </p:nvSpPr>
        <p:spPr>
          <a:xfrm>
            <a:off x="438086" y="39071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Niveau 2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Core</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Capabilities</a:t>
            </a:r>
            <a:endParaRPr lang="nl-NL" sz="1500">
              <a:solidFill>
                <a:srgbClr val="48AED0"/>
              </a:solidFill>
              <a:latin typeface="Microsoft JhengHei Light" panose="020B0304030504040204" pitchFamily="34" charset="-120"/>
              <a:ea typeface="Microsoft JhengHei Light" panose="020B0304030504040204" pitchFamily="34" charset="-120"/>
              <a:cs typeface="Calibri Light"/>
            </a:endParaRPr>
          </a:p>
        </p:txBody>
      </p:sp>
      <p:sp>
        <p:nvSpPr>
          <p:cNvPr id="55" name="Afgeronde rechthoek 15">
            <a:extLst>
              <a:ext uri="{FF2B5EF4-FFF2-40B4-BE49-F238E27FC236}">
                <a16:creationId xmlns:a16="http://schemas.microsoft.com/office/drawing/2014/main" id="{5FCDDF9A-7D17-4DBE-B166-33C4892F3D9B}"/>
              </a:ext>
            </a:extLst>
          </p:cNvPr>
          <p:cNvSpPr/>
          <p:nvPr/>
        </p:nvSpPr>
        <p:spPr>
          <a:xfrm>
            <a:off x="6952959" y="1402714"/>
            <a:ext cx="1187966" cy="2789570"/>
          </a:xfrm>
          <a:prstGeom prst="roundRect">
            <a:avLst/>
          </a:prstGeom>
          <a:solidFill>
            <a:srgbClr val="FFCC99"/>
          </a:solidFill>
          <a:ln w="3175" cap="flat" cmpd="sng" algn="ctr">
            <a:solidFill>
              <a:srgbClr val="996633"/>
            </a:solidFill>
            <a:prstDash val="solid"/>
          </a:ln>
          <a:effectLst/>
        </p:spPr>
        <p:txBody>
          <a:bodyPr rot="0" spcFirstLastPara="0" vertOverflow="overflow" horzOverflow="overflow" vert="horz" wrap="none" lIns="0" tIns="8100" rIns="0" bIns="34290" numCol="1" spcCol="0" rtlCol="0" fromWordArt="0" anchor="t" anchorCtr="0" forceAA="0" compatLnSpc="1">
            <a:prstTxWarp prst="textNoShape">
              <a:avLst/>
            </a:prstTxWarp>
            <a:noAutofit/>
          </a:bodyPr>
          <a:lstStyle/>
          <a:p>
            <a:pPr algn="ctr" defTabSz="767871">
              <a:defRPr/>
            </a:pPr>
            <a:r>
              <a:rPr lang="nl-NL" sz="900" b="1" kern="0">
                <a:solidFill>
                  <a:schemeClr val="bg2">
                    <a:lumMod val="50000"/>
                  </a:schemeClr>
                </a:solidFill>
                <a:latin typeface="Microsoft JhengHei Light"/>
              </a:rPr>
              <a:t>C.6. De energiemarkt</a:t>
            </a:r>
            <a:br>
              <a:rPr lang="nl-NL" sz="900" b="1" kern="0">
                <a:solidFill>
                  <a:schemeClr val="bg2">
                    <a:lumMod val="50000"/>
                  </a:schemeClr>
                </a:solidFill>
                <a:latin typeface="Microsoft JhengHei Light"/>
              </a:rPr>
            </a:br>
            <a:r>
              <a:rPr lang="nl-NL" sz="900" b="1" kern="0">
                <a:solidFill>
                  <a:schemeClr val="bg2">
                    <a:lumMod val="50000"/>
                  </a:schemeClr>
                </a:solidFill>
                <a:latin typeface="Microsoft JhengHei Light"/>
              </a:rPr>
              <a:t>faciliteren</a:t>
            </a:r>
          </a:p>
        </p:txBody>
      </p:sp>
      <p:sp>
        <p:nvSpPr>
          <p:cNvPr id="56" name="Afgeronde rechthoek 40">
            <a:extLst>
              <a:ext uri="{FF2B5EF4-FFF2-40B4-BE49-F238E27FC236}">
                <a16:creationId xmlns:a16="http://schemas.microsoft.com/office/drawing/2014/main" id="{4EAF04AF-11AA-4BEB-A680-56FEC8A24CE5}"/>
              </a:ext>
            </a:extLst>
          </p:cNvPr>
          <p:cNvSpPr/>
          <p:nvPr/>
        </p:nvSpPr>
        <p:spPr>
          <a:xfrm>
            <a:off x="7013531" y="2039952"/>
            <a:ext cx="1066823" cy="462320"/>
          </a:xfrm>
          <a:prstGeom prst="roundRect">
            <a:avLst/>
          </a:prstGeom>
          <a:noFill/>
          <a:ln w="3175" cap="flat" cmpd="sng" algn="ctr">
            <a:solidFill>
              <a:srgbClr val="996633"/>
            </a:solidFill>
            <a:prstDash val="solid"/>
          </a:ln>
          <a:effectLst/>
        </p:spPr>
        <p:txBody>
          <a:bodyPr rot="0" spcFirstLastPara="0" vertOverflow="overflow" horzOverflow="overflow" vert="horz" wrap="square" lIns="68580" tIns="0" rIns="68580" bIns="3429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.1. Marktpartijen bedienen en relaties onderhouden</a:t>
            </a:r>
            <a:endParaRPr lang="nl-NL" sz="750" b="1" strike="sngStrike" kern="0">
              <a:solidFill>
                <a:schemeClr val="tx1">
                  <a:lumMod val="50000"/>
                </a:schemeClr>
              </a:solidFill>
              <a:latin typeface="Microsoft JhengHei Light"/>
            </a:endParaRPr>
          </a:p>
        </p:txBody>
      </p:sp>
      <p:sp>
        <p:nvSpPr>
          <p:cNvPr id="57" name="Afgeronde rechthoek 41">
            <a:extLst>
              <a:ext uri="{FF2B5EF4-FFF2-40B4-BE49-F238E27FC236}">
                <a16:creationId xmlns:a16="http://schemas.microsoft.com/office/drawing/2014/main" id="{CED98557-310E-4AE5-9D38-35E3E83CE03A}"/>
              </a:ext>
            </a:extLst>
          </p:cNvPr>
          <p:cNvSpPr/>
          <p:nvPr/>
        </p:nvSpPr>
        <p:spPr>
          <a:xfrm>
            <a:off x="7013531" y="3095883"/>
            <a:ext cx="1066823" cy="462320"/>
          </a:xfrm>
          <a:prstGeom prst="roundRect">
            <a:avLst/>
          </a:prstGeom>
          <a:noFill/>
          <a:ln w="3175" cap="flat" cmpd="sng" algn="ctr">
            <a:solidFill>
              <a:srgbClr val="996633"/>
            </a:solidFill>
            <a:prstDash val="solid"/>
          </a:ln>
          <a:effectLst/>
        </p:spPr>
        <p:txBody>
          <a:bodyPr rot="0" spcFirstLastPara="0" vertOverflow="overflow" horzOverflow="overflow" vert="horz" wrap="square" lIns="68580" tIns="0" rIns="68580" bIns="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.3. Marktprocessen uitvoeren/faciliteren</a:t>
            </a:r>
          </a:p>
        </p:txBody>
      </p:sp>
      <p:sp>
        <p:nvSpPr>
          <p:cNvPr id="58" name="Afgeronde rechthoek 40">
            <a:extLst>
              <a:ext uri="{FF2B5EF4-FFF2-40B4-BE49-F238E27FC236}">
                <a16:creationId xmlns:a16="http://schemas.microsoft.com/office/drawing/2014/main" id="{401F5030-BF87-4A03-A9EB-976DA76B2857}"/>
              </a:ext>
            </a:extLst>
          </p:cNvPr>
          <p:cNvSpPr/>
          <p:nvPr/>
        </p:nvSpPr>
        <p:spPr>
          <a:xfrm>
            <a:off x="7013531" y="2559014"/>
            <a:ext cx="1066823" cy="455430"/>
          </a:xfrm>
          <a:prstGeom prst="roundRect">
            <a:avLst/>
          </a:prstGeom>
          <a:noFill/>
          <a:ln w="3175" cap="flat" cmpd="sng" algn="ctr">
            <a:solidFill>
              <a:srgbClr val="996633"/>
            </a:solidFill>
            <a:prstDash val="solid"/>
          </a:ln>
          <a:effectLst/>
        </p:spPr>
        <p:txBody>
          <a:bodyPr rot="0" spcFirstLastPara="0" vertOverflow="overflow" horzOverflow="overflow" vert="horz" wrap="square" lIns="68580" tIns="0" rIns="68580" bIns="0" numCol="1" spcCol="0" rtlCol="0" fromWordArt="0" anchor="t" anchorCtr="0" forceAA="0" compatLnSpc="1">
            <a:prstTxWarp prst="textNoShape">
              <a:avLst/>
            </a:prstTxWarp>
            <a:noAutofit/>
          </a:bodyPr>
          <a:lstStyle/>
          <a:p>
            <a:pPr algn="ctr" defTabSz="767871">
              <a:defRPr/>
            </a:pPr>
            <a:r>
              <a:rPr lang="nl-NL" sz="750" b="1" kern="0">
                <a:solidFill>
                  <a:schemeClr val="tx1">
                    <a:lumMod val="50000"/>
                  </a:schemeClr>
                </a:solidFill>
                <a:latin typeface="Microsoft JhengHei Light"/>
              </a:rPr>
              <a:t>.2. Marktdata beheren</a:t>
            </a:r>
          </a:p>
        </p:txBody>
      </p:sp>
      <p:sp>
        <p:nvSpPr>
          <p:cNvPr id="59" name="Afgeronde rechthoek 41">
            <a:extLst>
              <a:ext uri="{FF2B5EF4-FFF2-40B4-BE49-F238E27FC236}">
                <a16:creationId xmlns:a16="http://schemas.microsoft.com/office/drawing/2014/main" id="{175E5D94-146A-4501-9D19-43012CC4BC35}"/>
              </a:ext>
            </a:extLst>
          </p:cNvPr>
          <p:cNvSpPr/>
          <p:nvPr/>
        </p:nvSpPr>
        <p:spPr>
          <a:xfrm>
            <a:off x="7013531" y="3636736"/>
            <a:ext cx="1066823" cy="460417"/>
          </a:xfrm>
          <a:prstGeom prst="roundRect">
            <a:avLst/>
          </a:prstGeom>
          <a:noFill/>
          <a:ln w="3175" cap="flat" cmpd="sng" algn="ctr">
            <a:solidFill>
              <a:srgbClr val="996633"/>
            </a:solidFill>
            <a:prstDash val="solid"/>
          </a:ln>
          <a:effectLst/>
        </p:spPr>
        <p:txBody>
          <a:bodyPr rot="0" spcFirstLastPara="0" vertOverflow="overflow" horzOverflow="overflow" vert="horz" wrap="square" lIns="68580" tIns="0" rIns="68580" bIns="0" numCol="1" spcCol="0" rtlCol="0" fromWordArt="0" anchor="t" anchorCtr="0" forceAA="0" compatLnSpc="1">
            <a:prstTxWarp prst="textNoShape">
              <a:avLst/>
            </a:prstTxWarp>
            <a:noAutofit/>
          </a:bodyPr>
          <a:lstStyle/>
          <a:p>
            <a:pPr algn="ctr" defTabSz="767871">
              <a:defRPr/>
            </a:pPr>
            <a:r>
              <a:rPr lang="nl-NL" sz="750" b="1" kern="0">
                <a:solidFill>
                  <a:srgbClr val="625D62">
                    <a:lumMod val="50000"/>
                  </a:srgbClr>
                </a:solidFill>
                <a:latin typeface="Microsoft JhengHei Light"/>
              </a:rPr>
              <a:t>.4. </a:t>
            </a:r>
            <a:r>
              <a:rPr lang="nl-NL" sz="750" b="1" kern="0">
                <a:solidFill>
                  <a:srgbClr val="080808"/>
                </a:solidFill>
                <a:latin typeface="Microsoft JhengHei Light"/>
              </a:rPr>
              <a:t>Delen van marktdata faciliteren</a:t>
            </a:r>
          </a:p>
          <a:p>
            <a:pPr algn="ctr" defTabSz="767871">
              <a:defRPr/>
            </a:pPr>
            <a:endParaRPr lang="nl-NL" sz="750" b="1" kern="0">
              <a:solidFill>
                <a:srgbClr val="625D62">
                  <a:lumMod val="50000"/>
                </a:srgbClr>
              </a:solidFill>
              <a:latin typeface="Microsoft JhengHei Light"/>
            </a:endParaRPr>
          </a:p>
        </p:txBody>
      </p:sp>
    </p:spTree>
    <p:extLst>
      <p:ext uri="{BB962C8B-B14F-4D97-AF65-F5344CB8AC3E}">
        <p14:creationId xmlns:p14="http://schemas.microsoft.com/office/powerpoint/2010/main" val="3600979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itel 1">
            <a:extLst>
              <a:ext uri="{FF2B5EF4-FFF2-40B4-BE49-F238E27FC236}">
                <a16:creationId xmlns:a16="http://schemas.microsoft.com/office/drawing/2014/main" id="{B43FC0A3-514A-42F6-97A0-38EB1CAA2430}"/>
              </a:ext>
            </a:extLst>
          </p:cNvPr>
          <p:cNvSpPr txBox="1">
            <a:spLocks/>
          </p:cNvSpPr>
          <p:nvPr/>
        </p:nvSpPr>
        <p:spPr>
          <a:xfrm>
            <a:off x="535676" y="155369"/>
            <a:ext cx="882852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685814" rtl="0" eaLnBrk="1" fontAlgn="auto" latinLnBrk="0" hangingPunct="1">
              <a:lnSpc>
                <a:spcPts val="2100"/>
              </a:lnSpc>
              <a:spcBef>
                <a:spcPct val="0"/>
              </a:spcBef>
              <a:spcAft>
                <a:spcPts val="0"/>
              </a:spcAft>
              <a:buClrTx/>
              <a:buSzTx/>
              <a:buFontTx/>
              <a:buNone/>
              <a:tabLst/>
              <a:defRPr/>
            </a:pPr>
            <a:r>
              <a:rPr kumimoji="0" lang="nl-NL" sz="2100" b="0" i="0" u="none" strike="noStrike" kern="1200" cap="none" spc="0" normalizeH="0" baseline="0">
                <a:ln>
                  <a:noFill/>
                </a:ln>
                <a:solidFill>
                  <a:srgbClr val="821E7D"/>
                </a:solidFill>
                <a:effectLst/>
                <a:uLnTx/>
                <a:uFillTx/>
                <a:latin typeface="Microsoft JhengHei Light" panose="020B0304030504040204" pitchFamily="34" charset="-120"/>
                <a:ea typeface="Microsoft JhengHei Light" panose="020B0304030504040204" pitchFamily="34" charset="-120"/>
                <a:cs typeface="Arial" pitchFamily="34" charset="0"/>
              </a:rPr>
              <a:t>Bedrijfsobjecten</a:t>
            </a:r>
            <a:endParaRPr kumimoji="0" lang="nl-NL" sz="2100" b="0" i="0" u="none" strike="noStrike" kern="1200" cap="none" spc="0" normalizeH="0" baseline="0">
              <a:ln>
                <a:noFill/>
              </a:ln>
              <a:solidFill>
                <a:srgbClr val="821E7D"/>
              </a:solidFill>
              <a:effectLst/>
              <a:uLnTx/>
              <a:uFillTx/>
              <a:latin typeface="Microsoft JhengHei Light"/>
              <a:ea typeface="+mj-ea"/>
              <a:cs typeface="Arial" pitchFamily="34" charset="0"/>
            </a:endParaRPr>
          </a:p>
        </p:txBody>
      </p:sp>
      <p:sp>
        <p:nvSpPr>
          <p:cNvPr id="346" name="Tijdelijke aanduiding voor tekst 2">
            <a:extLst>
              <a:ext uri="{FF2B5EF4-FFF2-40B4-BE49-F238E27FC236}">
                <a16:creationId xmlns:a16="http://schemas.microsoft.com/office/drawing/2014/main" id="{488255A0-905E-47E6-A255-DDA6246D6628}"/>
              </a:ext>
            </a:extLst>
          </p:cNvPr>
          <p:cNvSpPr txBox="1">
            <a:spLocks/>
          </p:cNvSpPr>
          <p:nvPr/>
        </p:nvSpPr>
        <p:spPr>
          <a:xfrm>
            <a:off x="538490" y="36383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Thema congestiemanagement</a:t>
            </a: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sp>
        <p:nvSpPr>
          <p:cNvPr id="249" name="!!3Transportberekening">
            <a:extLst>
              <a:ext uri="{FF2B5EF4-FFF2-40B4-BE49-F238E27FC236}">
                <a16:creationId xmlns:a16="http://schemas.microsoft.com/office/drawing/2014/main" id="{8EA2A6EA-BFCE-413D-8968-A73A0AE5CF46}"/>
              </a:ext>
            </a:extLst>
          </p:cNvPr>
          <p:cNvSpPr/>
          <p:nvPr/>
        </p:nvSpPr>
        <p:spPr>
          <a:xfrm>
            <a:off x="3627000" y="2706750"/>
            <a:ext cx="720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Transport-berekening</a:t>
            </a:r>
          </a:p>
        </p:txBody>
      </p:sp>
      <p:cxnSp>
        <p:nvCxnSpPr>
          <p:cNvPr id="251" name="Rechte verbindingslijn 250">
            <a:extLst>
              <a:ext uri="{FF2B5EF4-FFF2-40B4-BE49-F238E27FC236}">
                <a16:creationId xmlns:a16="http://schemas.microsoft.com/office/drawing/2014/main" id="{5DD096DF-C7E4-4C84-903B-CCB479F08786}"/>
              </a:ext>
            </a:extLst>
          </p:cNvPr>
          <p:cNvCxnSpPr>
            <a:cxnSpLocks/>
            <a:endCxn id="272" idx="2"/>
          </p:cNvCxnSpPr>
          <p:nvPr/>
        </p:nvCxnSpPr>
        <p:spPr>
          <a:xfrm flipV="1">
            <a:off x="2457000" y="2346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254" name="Rechthoek 253">
            <a:extLst>
              <a:ext uri="{FF2B5EF4-FFF2-40B4-BE49-F238E27FC236}">
                <a16:creationId xmlns:a16="http://schemas.microsoft.com/office/drawing/2014/main" id="{9454D644-F62B-4B78-B0FA-E1D1D640F3ED}"/>
              </a:ext>
            </a:extLst>
          </p:cNvPr>
          <p:cNvSpPr/>
          <p:nvPr/>
        </p:nvSpPr>
        <p:spPr>
          <a:xfrm>
            <a:off x="1332000" y="2076750"/>
            <a:ext cx="72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Marktovereenkomst</a:t>
            </a:r>
          </a:p>
        </p:txBody>
      </p:sp>
      <p:sp>
        <p:nvSpPr>
          <p:cNvPr id="258" name="Rechthoek 257">
            <a:extLst>
              <a:ext uri="{FF2B5EF4-FFF2-40B4-BE49-F238E27FC236}">
                <a16:creationId xmlns:a16="http://schemas.microsoft.com/office/drawing/2014/main" id="{1D6E1A68-B676-42E8-8011-6926330B0DE1}"/>
              </a:ext>
            </a:extLst>
          </p:cNvPr>
          <p:cNvSpPr/>
          <p:nvPr/>
        </p:nvSpPr>
        <p:spPr>
          <a:xfrm>
            <a:off x="567000" y="816750"/>
            <a:ext cx="378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Energie-uitwisseling</a:t>
            </a:r>
          </a:p>
        </p:txBody>
      </p:sp>
      <p:sp>
        <p:nvSpPr>
          <p:cNvPr id="260" name="Rechthoek 259">
            <a:extLst>
              <a:ext uri="{FF2B5EF4-FFF2-40B4-BE49-F238E27FC236}">
                <a16:creationId xmlns:a16="http://schemas.microsoft.com/office/drawing/2014/main" id="{08DC8B47-44EB-42DA-804C-41E8525A16AD}"/>
              </a:ext>
            </a:extLst>
          </p:cNvPr>
          <p:cNvSpPr/>
          <p:nvPr/>
        </p:nvSpPr>
        <p:spPr>
          <a:xfrm>
            <a:off x="2097000" y="3336750"/>
            <a:ext cx="225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Opregel- of afregelbehoefte</a:t>
            </a:r>
          </a:p>
        </p:txBody>
      </p:sp>
      <p:sp>
        <p:nvSpPr>
          <p:cNvPr id="261" name="!!3Energieprogramma of prognose">
            <a:extLst>
              <a:ext uri="{FF2B5EF4-FFF2-40B4-BE49-F238E27FC236}">
                <a16:creationId xmlns:a16="http://schemas.microsoft.com/office/drawing/2014/main" id="{239586D9-839C-48B6-947A-B75226CF5D4E}"/>
              </a:ext>
            </a:extLst>
          </p:cNvPr>
          <p:cNvSpPr/>
          <p:nvPr/>
        </p:nvSpPr>
        <p:spPr>
          <a:xfrm>
            <a:off x="3627000" y="2076750"/>
            <a:ext cx="72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Energieprogramma</a:t>
            </a:r>
          </a:p>
          <a:p>
            <a:pPr algn="ctr"/>
            <a:r>
              <a:rPr lang="nl-NL" sz="600">
                <a:solidFill>
                  <a:schemeClr val="tx1"/>
                </a:solidFill>
              </a:rPr>
              <a:t>of prognose</a:t>
            </a:r>
          </a:p>
        </p:txBody>
      </p:sp>
      <p:sp>
        <p:nvSpPr>
          <p:cNvPr id="263" name="Rechthoek 262">
            <a:extLst>
              <a:ext uri="{FF2B5EF4-FFF2-40B4-BE49-F238E27FC236}">
                <a16:creationId xmlns:a16="http://schemas.microsoft.com/office/drawing/2014/main" id="{B3E14759-737E-4DE2-9B6E-046FFC603807}"/>
              </a:ext>
            </a:extLst>
          </p:cNvPr>
          <p:cNvSpPr/>
          <p:nvPr/>
        </p:nvSpPr>
        <p:spPr>
          <a:xfrm>
            <a:off x="3627000" y="3966750"/>
            <a:ext cx="72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Energiemarkt</a:t>
            </a:r>
          </a:p>
        </p:txBody>
      </p:sp>
      <p:cxnSp>
        <p:nvCxnSpPr>
          <p:cNvPr id="264" name="Rechte verbindingslijn 263">
            <a:extLst>
              <a:ext uri="{FF2B5EF4-FFF2-40B4-BE49-F238E27FC236}">
                <a16:creationId xmlns:a16="http://schemas.microsoft.com/office/drawing/2014/main" id="{1217693C-595E-424B-AAD5-E38E28D04384}"/>
              </a:ext>
            </a:extLst>
          </p:cNvPr>
          <p:cNvCxnSpPr>
            <a:cxnSpLocks/>
            <a:stCxn id="263" idx="0"/>
          </p:cNvCxnSpPr>
          <p:nvPr/>
        </p:nvCxnSpPr>
        <p:spPr>
          <a:xfrm flipV="1">
            <a:off x="3987000" y="360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266" name="Rechte verbindingslijn 265">
            <a:extLst>
              <a:ext uri="{FF2B5EF4-FFF2-40B4-BE49-F238E27FC236}">
                <a16:creationId xmlns:a16="http://schemas.microsoft.com/office/drawing/2014/main" id="{E983A805-AFAF-4073-A3F3-69EE9EE1FFD0}"/>
              </a:ext>
            </a:extLst>
          </p:cNvPr>
          <p:cNvCxnSpPr>
            <a:cxnSpLocks/>
            <a:stCxn id="261" idx="0"/>
          </p:cNvCxnSpPr>
          <p:nvPr/>
        </p:nvCxnSpPr>
        <p:spPr>
          <a:xfrm flipV="1">
            <a:off x="3987000" y="1086750"/>
            <a:ext cx="0" cy="99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69" name="Rechthoek 268">
            <a:extLst>
              <a:ext uri="{FF2B5EF4-FFF2-40B4-BE49-F238E27FC236}">
                <a16:creationId xmlns:a16="http://schemas.microsoft.com/office/drawing/2014/main" id="{34266232-AAC5-496F-AAE4-CA95BC8EB193}"/>
              </a:ext>
            </a:extLst>
          </p:cNvPr>
          <p:cNvSpPr/>
          <p:nvPr/>
        </p:nvSpPr>
        <p:spPr>
          <a:xfrm>
            <a:off x="574900" y="2706750"/>
            <a:ext cx="22421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Opregel- of afregelaanbod</a:t>
            </a:r>
          </a:p>
        </p:txBody>
      </p:sp>
      <p:cxnSp>
        <p:nvCxnSpPr>
          <p:cNvPr id="270" name="Rechte verbindingslijn 269">
            <a:extLst>
              <a:ext uri="{FF2B5EF4-FFF2-40B4-BE49-F238E27FC236}">
                <a16:creationId xmlns:a16="http://schemas.microsoft.com/office/drawing/2014/main" id="{BF8618D1-20A1-4D8B-A1A5-9A8D87FC16E8}"/>
              </a:ext>
            </a:extLst>
          </p:cNvPr>
          <p:cNvCxnSpPr>
            <a:cxnSpLocks/>
            <a:stCxn id="269" idx="0"/>
            <a:endCxn id="254" idx="2"/>
          </p:cNvCxnSpPr>
          <p:nvPr/>
        </p:nvCxnSpPr>
        <p:spPr>
          <a:xfrm flipH="1" flipV="1">
            <a:off x="1692000" y="2346750"/>
            <a:ext cx="395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72" name="Rechthoek 271">
            <a:extLst>
              <a:ext uri="{FF2B5EF4-FFF2-40B4-BE49-F238E27FC236}">
                <a16:creationId xmlns:a16="http://schemas.microsoft.com/office/drawing/2014/main" id="{905F4498-E435-47C1-B475-1ECBA0A9C905}"/>
              </a:ext>
            </a:extLst>
          </p:cNvPr>
          <p:cNvSpPr/>
          <p:nvPr/>
        </p:nvSpPr>
        <p:spPr>
          <a:xfrm>
            <a:off x="2097000" y="2076750"/>
            <a:ext cx="720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Opregel- of afregelactie</a:t>
            </a:r>
          </a:p>
        </p:txBody>
      </p:sp>
      <p:sp>
        <p:nvSpPr>
          <p:cNvPr id="280" name="!!3Klantovereenkomst">
            <a:extLst>
              <a:ext uri="{FF2B5EF4-FFF2-40B4-BE49-F238E27FC236}">
                <a16:creationId xmlns:a16="http://schemas.microsoft.com/office/drawing/2014/main" id="{A94D7D8F-DC83-4753-A3F6-5CE8B79B3036}"/>
              </a:ext>
            </a:extLst>
          </p:cNvPr>
          <p:cNvSpPr/>
          <p:nvPr/>
        </p:nvSpPr>
        <p:spPr>
          <a:xfrm>
            <a:off x="567000" y="2076750"/>
            <a:ext cx="720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Klantovereenkomst</a:t>
            </a:r>
          </a:p>
        </p:txBody>
      </p:sp>
      <p:sp>
        <p:nvSpPr>
          <p:cNvPr id="281" name="Rechthoek 280">
            <a:extLst>
              <a:ext uri="{FF2B5EF4-FFF2-40B4-BE49-F238E27FC236}">
                <a16:creationId xmlns:a16="http://schemas.microsoft.com/office/drawing/2014/main" id="{CE2EFC3A-1D21-4FF6-8B61-93BAD6BE4319}"/>
              </a:ext>
            </a:extLst>
          </p:cNvPr>
          <p:cNvSpPr/>
          <p:nvPr/>
        </p:nvSpPr>
        <p:spPr>
          <a:xfrm>
            <a:off x="567000" y="1446750"/>
            <a:ext cx="720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Klantfactuur</a:t>
            </a:r>
          </a:p>
        </p:txBody>
      </p:sp>
      <p:cxnSp>
        <p:nvCxnSpPr>
          <p:cNvPr id="288" name="Rechte verbindingslijn 287">
            <a:extLst>
              <a:ext uri="{FF2B5EF4-FFF2-40B4-BE49-F238E27FC236}">
                <a16:creationId xmlns:a16="http://schemas.microsoft.com/office/drawing/2014/main" id="{C83257D2-1AE8-44FF-B775-28CDB87F4A62}"/>
              </a:ext>
            </a:extLst>
          </p:cNvPr>
          <p:cNvCxnSpPr>
            <a:cxnSpLocks/>
            <a:stCxn id="281" idx="0"/>
          </p:cNvCxnSpPr>
          <p:nvPr/>
        </p:nvCxnSpPr>
        <p:spPr>
          <a:xfrm flipV="1">
            <a:off x="927000" y="1086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291" name="Tekstvak 290">
            <a:extLst>
              <a:ext uri="{FF2B5EF4-FFF2-40B4-BE49-F238E27FC236}">
                <a16:creationId xmlns:a16="http://schemas.microsoft.com/office/drawing/2014/main" id="{2470FF90-8DBF-42B4-9237-685545DAC2A4}"/>
              </a:ext>
            </a:extLst>
          </p:cNvPr>
          <p:cNvSpPr txBox="1"/>
          <p:nvPr/>
        </p:nvSpPr>
        <p:spPr>
          <a:xfrm>
            <a:off x="567000" y="1131750"/>
            <a:ext cx="720000" cy="76944"/>
          </a:xfrm>
          <a:prstGeom prst="rect">
            <a:avLst/>
          </a:prstGeom>
          <a:solidFill>
            <a:schemeClr val="bg1"/>
          </a:solidFill>
        </p:spPr>
        <p:txBody>
          <a:bodyPr wrap="square" lIns="0" tIns="0" rIns="0" bIns="0" rtlCol="0" anchor="ctr">
            <a:spAutoFit/>
          </a:bodyPr>
          <a:lstStyle/>
          <a:p>
            <a:pPr algn="ctr"/>
            <a:r>
              <a:rPr lang="nl-NL" sz="500"/>
              <a:t>hoeveelheid in</a:t>
            </a:r>
          </a:p>
        </p:txBody>
      </p:sp>
      <p:sp>
        <p:nvSpPr>
          <p:cNvPr id="293" name="Rechthoek 292">
            <a:extLst>
              <a:ext uri="{FF2B5EF4-FFF2-40B4-BE49-F238E27FC236}">
                <a16:creationId xmlns:a16="http://schemas.microsoft.com/office/drawing/2014/main" id="{CC0DB012-FD99-4447-8257-02ACF53AD099}"/>
              </a:ext>
            </a:extLst>
          </p:cNvPr>
          <p:cNvSpPr/>
          <p:nvPr/>
        </p:nvSpPr>
        <p:spPr>
          <a:xfrm>
            <a:off x="1332000" y="3966750"/>
            <a:ext cx="1485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Congestiegebied</a:t>
            </a:r>
          </a:p>
        </p:txBody>
      </p:sp>
      <p:sp>
        <p:nvSpPr>
          <p:cNvPr id="296" name="Rechthoek 295">
            <a:extLst>
              <a:ext uri="{FF2B5EF4-FFF2-40B4-BE49-F238E27FC236}">
                <a16:creationId xmlns:a16="http://schemas.microsoft.com/office/drawing/2014/main" id="{A5BAF8FD-1616-4BF1-8D94-FAA8F0ABB763}"/>
              </a:ext>
            </a:extLst>
          </p:cNvPr>
          <p:cNvSpPr/>
          <p:nvPr/>
        </p:nvSpPr>
        <p:spPr>
          <a:xfrm>
            <a:off x="567000" y="3966750"/>
            <a:ext cx="72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Installatie</a:t>
            </a:r>
          </a:p>
        </p:txBody>
      </p:sp>
      <p:sp>
        <p:nvSpPr>
          <p:cNvPr id="300" name="Rechthoek 299">
            <a:extLst>
              <a:ext uri="{FF2B5EF4-FFF2-40B4-BE49-F238E27FC236}">
                <a16:creationId xmlns:a16="http://schemas.microsoft.com/office/drawing/2014/main" id="{5B919B13-EA3C-4AE8-9088-DD74D952B7FA}"/>
              </a:ext>
            </a:extLst>
          </p:cNvPr>
          <p:cNvSpPr/>
          <p:nvPr/>
        </p:nvSpPr>
        <p:spPr>
          <a:xfrm>
            <a:off x="567000" y="3336750"/>
            <a:ext cx="1485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Aansluiting</a:t>
            </a:r>
          </a:p>
        </p:txBody>
      </p:sp>
      <p:sp>
        <p:nvSpPr>
          <p:cNvPr id="301" name="Rechthoek 300">
            <a:extLst>
              <a:ext uri="{FF2B5EF4-FFF2-40B4-BE49-F238E27FC236}">
                <a16:creationId xmlns:a16="http://schemas.microsoft.com/office/drawing/2014/main" id="{4FAC4ACF-B5C1-4169-8DEC-98B319D66D9D}"/>
              </a:ext>
            </a:extLst>
          </p:cNvPr>
          <p:cNvSpPr/>
          <p:nvPr/>
        </p:nvSpPr>
        <p:spPr>
          <a:xfrm>
            <a:off x="567000" y="4596750"/>
            <a:ext cx="720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Netberekening</a:t>
            </a:r>
          </a:p>
        </p:txBody>
      </p:sp>
      <p:sp>
        <p:nvSpPr>
          <p:cNvPr id="304" name="Rechthoek 303">
            <a:extLst>
              <a:ext uri="{FF2B5EF4-FFF2-40B4-BE49-F238E27FC236}">
                <a16:creationId xmlns:a16="http://schemas.microsoft.com/office/drawing/2014/main" id="{2D86F804-4A4A-4808-B816-0D2038F00C03}"/>
              </a:ext>
            </a:extLst>
          </p:cNvPr>
          <p:cNvSpPr/>
          <p:nvPr/>
        </p:nvSpPr>
        <p:spPr>
          <a:xfrm>
            <a:off x="2097000" y="4596750"/>
            <a:ext cx="720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Capaciteitsknelpunt</a:t>
            </a:r>
          </a:p>
        </p:txBody>
      </p:sp>
      <p:cxnSp>
        <p:nvCxnSpPr>
          <p:cNvPr id="305" name="Rechte verbindingslijn 304">
            <a:extLst>
              <a:ext uri="{FF2B5EF4-FFF2-40B4-BE49-F238E27FC236}">
                <a16:creationId xmlns:a16="http://schemas.microsoft.com/office/drawing/2014/main" id="{F4AFF009-DEF9-4BAE-9C19-BED97E8611EC}"/>
              </a:ext>
            </a:extLst>
          </p:cNvPr>
          <p:cNvCxnSpPr>
            <a:cxnSpLocks/>
            <a:stCxn id="301" idx="3"/>
            <a:endCxn id="304" idx="1"/>
          </p:cNvCxnSpPr>
          <p:nvPr/>
        </p:nvCxnSpPr>
        <p:spPr>
          <a:xfrm>
            <a:off x="1287000" y="4731750"/>
            <a:ext cx="810000"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sp>
        <p:nvSpPr>
          <p:cNvPr id="310" name="Tekstvak 309">
            <a:extLst>
              <a:ext uri="{FF2B5EF4-FFF2-40B4-BE49-F238E27FC236}">
                <a16:creationId xmlns:a16="http://schemas.microsoft.com/office/drawing/2014/main" id="{7AF79861-9A8D-4921-B9DE-E5C9ECA84B41}"/>
              </a:ext>
            </a:extLst>
          </p:cNvPr>
          <p:cNvSpPr txBox="1"/>
          <p:nvPr/>
        </p:nvSpPr>
        <p:spPr>
          <a:xfrm>
            <a:off x="1647000" y="4686750"/>
            <a:ext cx="357470" cy="76944"/>
          </a:xfrm>
          <a:prstGeom prst="rect">
            <a:avLst/>
          </a:prstGeom>
          <a:solidFill>
            <a:schemeClr val="bg1"/>
          </a:solidFill>
        </p:spPr>
        <p:txBody>
          <a:bodyPr wrap="none" lIns="0" tIns="0" rIns="0" bIns="0" rtlCol="0" anchor="ctr">
            <a:spAutoFit/>
          </a:bodyPr>
          <a:lstStyle/>
          <a:p>
            <a:pPr algn="ctr"/>
            <a:r>
              <a:rPr lang="nl-NL" sz="500"/>
              <a:t>uitkomst van</a:t>
            </a:r>
          </a:p>
        </p:txBody>
      </p:sp>
      <p:cxnSp>
        <p:nvCxnSpPr>
          <p:cNvPr id="312" name="Rechte verbindingslijn 311">
            <a:extLst>
              <a:ext uri="{FF2B5EF4-FFF2-40B4-BE49-F238E27FC236}">
                <a16:creationId xmlns:a16="http://schemas.microsoft.com/office/drawing/2014/main" id="{A5A3FECC-0CAA-4E3F-B17A-0EE41A2EF5D8}"/>
              </a:ext>
            </a:extLst>
          </p:cNvPr>
          <p:cNvCxnSpPr>
            <a:cxnSpLocks/>
            <a:stCxn id="281" idx="2"/>
            <a:endCxn id="280" idx="0"/>
          </p:cNvCxnSpPr>
          <p:nvPr/>
        </p:nvCxnSpPr>
        <p:spPr>
          <a:xfrm>
            <a:off x="927000" y="1716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324" name="Tekstvak 323">
            <a:extLst>
              <a:ext uri="{FF2B5EF4-FFF2-40B4-BE49-F238E27FC236}">
                <a16:creationId xmlns:a16="http://schemas.microsoft.com/office/drawing/2014/main" id="{479BB1AB-CC9E-4BC2-904E-15847DDAF0A2}"/>
              </a:ext>
            </a:extLst>
          </p:cNvPr>
          <p:cNvSpPr txBox="1"/>
          <p:nvPr/>
        </p:nvSpPr>
        <p:spPr>
          <a:xfrm>
            <a:off x="567000" y="1941750"/>
            <a:ext cx="720000" cy="76944"/>
          </a:xfrm>
          <a:prstGeom prst="rect">
            <a:avLst/>
          </a:prstGeom>
          <a:solidFill>
            <a:schemeClr val="bg1"/>
          </a:solidFill>
        </p:spPr>
        <p:txBody>
          <a:bodyPr wrap="square" lIns="0" tIns="0" rIns="0" bIns="0" rtlCol="0" anchor="ctr">
            <a:spAutoFit/>
          </a:bodyPr>
          <a:lstStyle/>
          <a:p>
            <a:pPr algn="ctr"/>
            <a:r>
              <a:rPr lang="nl-NL" sz="500"/>
              <a:t>basis voor</a:t>
            </a:r>
          </a:p>
        </p:txBody>
      </p:sp>
      <p:cxnSp>
        <p:nvCxnSpPr>
          <p:cNvPr id="325" name="Rechte verbindingslijn 324">
            <a:extLst>
              <a:ext uri="{FF2B5EF4-FFF2-40B4-BE49-F238E27FC236}">
                <a16:creationId xmlns:a16="http://schemas.microsoft.com/office/drawing/2014/main" id="{F8DBE55E-46DE-45FF-818E-1939D763AC76}"/>
              </a:ext>
            </a:extLst>
          </p:cNvPr>
          <p:cNvCxnSpPr>
            <a:cxnSpLocks/>
            <a:stCxn id="272" idx="0"/>
            <a:endCxn id="258" idx="2"/>
          </p:cNvCxnSpPr>
          <p:nvPr/>
        </p:nvCxnSpPr>
        <p:spPr>
          <a:xfrm flipV="1">
            <a:off x="2457000" y="1086750"/>
            <a:ext cx="0" cy="99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78" name="Tekstvak 277">
            <a:extLst>
              <a:ext uri="{FF2B5EF4-FFF2-40B4-BE49-F238E27FC236}">
                <a16:creationId xmlns:a16="http://schemas.microsoft.com/office/drawing/2014/main" id="{C23642F1-8B71-4341-860D-39A21A4A2C46}"/>
              </a:ext>
            </a:extLst>
          </p:cNvPr>
          <p:cNvSpPr txBox="1"/>
          <p:nvPr/>
        </p:nvSpPr>
        <p:spPr>
          <a:xfrm>
            <a:off x="2097000" y="1131750"/>
            <a:ext cx="720000" cy="76944"/>
          </a:xfrm>
          <a:prstGeom prst="rect">
            <a:avLst/>
          </a:prstGeom>
          <a:solidFill>
            <a:schemeClr val="bg1"/>
          </a:solidFill>
        </p:spPr>
        <p:txBody>
          <a:bodyPr wrap="square" lIns="0" tIns="0" rIns="0" bIns="0" rtlCol="0" anchor="ctr">
            <a:spAutoFit/>
          </a:bodyPr>
          <a:lstStyle/>
          <a:p>
            <a:pPr algn="ctr"/>
            <a:r>
              <a:rPr lang="nl-NL" sz="500"/>
              <a:t>gewijzigd door</a:t>
            </a:r>
          </a:p>
        </p:txBody>
      </p:sp>
      <p:sp>
        <p:nvSpPr>
          <p:cNvPr id="326" name="Tekstvak 325">
            <a:extLst>
              <a:ext uri="{FF2B5EF4-FFF2-40B4-BE49-F238E27FC236}">
                <a16:creationId xmlns:a16="http://schemas.microsoft.com/office/drawing/2014/main" id="{18CDDB2A-6B34-4516-9C03-816CD35D1EA1}"/>
              </a:ext>
            </a:extLst>
          </p:cNvPr>
          <p:cNvSpPr txBox="1"/>
          <p:nvPr/>
        </p:nvSpPr>
        <p:spPr>
          <a:xfrm>
            <a:off x="3627000" y="1131750"/>
            <a:ext cx="720000" cy="76944"/>
          </a:xfrm>
          <a:prstGeom prst="rect">
            <a:avLst/>
          </a:prstGeom>
          <a:solidFill>
            <a:schemeClr val="bg1"/>
          </a:solidFill>
        </p:spPr>
        <p:txBody>
          <a:bodyPr wrap="square" lIns="0" tIns="0" rIns="0" bIns="0" rtlCol="0" anchor="ctr">
            <a:spAutoFit/>
          </a:bodyPr>
          <a:lstStyle/>
          <a:p>
            <a:pPr algn="ctr"/>
            <a:r>
              <a:rPr lang="nl-NL" sz="500"/>
              <a:t>gepland in</a:t>
            </a:r>
          </a:p>
        </p:txBody>
      </p:sp>
      <p:sp>
        <p:nvSpPr>
          <p:cNvPr id="331" name="Tekstvak 330">
            <a:extLst>
              <a:ext uri="{FF2B5EF4-FFF2-40B4-BE49-F238E27FC236}">
                <a16:creationId xmlns:a16="http://schemas.microsoft.com/office/drawing/2014/main" id="{A71DDE6B-53CE-46FE-82A2-31AE87B7FB24}"/>
              </a:ext>
            </a:extLst>
          </p:cNvPr>
          <p:cNvSpPr txBox="1"/>
          <p:nvPr/>
        </p:nvSpPr>
        <p:spPr>
          <a:xfrm>
            <a:off x="2097000" y="2391750"/>
            <a:ext cx="720000" cy="76944"/>
          </a:xfrm>
          <a:prstGeom prst="rect">
            <a:avLst/>
          </a:prstGeom>
          <a:solidFill>
            <a:schemeClr val="bg1"/>
          </a:solidFill>
        </p:spPr>
        <p:txBody>
          <a:bodyPr wrap="square" lIns="0" tIns="0" rIns="0" bIns="0" rtlCol="0" anchor="ctr">
            <a:spAutoFit/>
          </a:bodyPr>
          <a:lstStyle/>
          <a:p>
            <a:pPr algn="ctr"/>
            <a:r>
              <a:rPr lang="nl-NL" sz="500"/>
              <a:t>afroep van</a:t>
            </a:r>
          </a:p>
        </p:txBody>
      </p:sp>
      <p:sp>
        <p:nvSpPr>
          <p:cNvPr id="332" name="Tekstvak 331">
            <a:extLst>
              <a:ext uri="{FF2B5EF4-FFF2-40B4-BE49-F238E27FC236}">
                <a16:creationId xmlns:a16="http://schemas.microsoft.com/office/drawing/2014/main" id="{9F6D9EBC-2E73-4226-BA25-E6573A77E159}"/>
              </a:ext>
            </a:extLst>
          </p:cNvPr>
          <p:cNvSpPr txBox="1"/>
          <p:nvPr/>
        </p:nvSpPr>
        <p:spPr>
          <a:xfrm>
            <a:off x="1332000" y="2399444"/>
            <a:ext cx="720000" cy="153888"/>
          </a:xfrm>
          <a:prstGeom prst="rect">
            <a:avLst/>
          </a:prstGeom>
          <a:solidFill>
            <a:schemeClr val="bg1"/>
          </a:solidFill>
        </p:spPr>
        <p:txBody>
          <a:bodyPr wrap="square" lIns="0" tIns="0" rIns="0" bIns="0" rtlCol="0" anchor="ctr">
            <a:spAutoFit/>
          </a:bodyPr>
          <a:lstStyle/>
          <a:p>
            <a:pPr algn="ctr"/>
            <a:r>
              <a:rPr lang="nl-NL" sz="500"/>
              <a:t>afspraak over of</a:t>
            </a:r>
          </a:p>
          <a:p>
            <a:pPr algn="ctr"/>
            <a:r>
              <a:rPr lang="nl-NL" sz="500"/>
              <a:t>aanvaarding van</a:t>
            </a:r>
          </a:p>
        </p:txBody>
      </p:sp>
      <p:cxnSp>
        <p:nvCxnSpPr>
          <p:cNvPr id="333" name="Rechte verbindingslijn 332">
            <a:extLst>
              <a:ext uri="{FF2B5EF4-FFF2-40B4-BE49-F238E27FC236}">
                <a16:creationId xmlns:a16="http://schemas.microsoft.com/office/drawing/2014/main" id="{DA319E48-15F8-4AEB-849E-AAEF8105727B}"/>
              </a:ext>
            </a:extLst>
          </p:cNvPr>
          <p:cNvCxnSpPr>
            <a:cxnSpLocks/>
            <a:stCxn id="280" idx="2"/>
          </p:cNvCxnSpPr>
          <p:nvPr/>
        </p:nvCxnSpPr>
        <p:spPr>
          <a:xfrm>
            <a:off x="927000" y="2346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334" name="Tekstvak 333">
            <a:extLst>
              <a:ext uri="{FF2B5EF4-FFF2-40B4-BE49-F238E27FC236}">
                <a16:creationId xmlns:a16="http://schemas.microsoft.com/office/drawing/2014/main" id="{AC520BA9-C4C8-4837-A920-345808758C34}"/>
              </a:ext>
            </a:extLst>
          </p:cNvPr>
          <p:cNvSpPr txBox="1"/>
          <p:nvPr/>
        </p:nvSpPr>
        <p:spPr>
          <a:xfrm>
            <a:off x="567000" y="2399444"/>
            <a:ext cx="720000" cy="153888"/>
          </a:xfrm>
          <a:prstGeom prst="rect">
            <a:avLst/>
          </a:prstGeom>
          <a:solidFill>
            <a:schemeClr val="bg1"/>
          </a:solidFill>
        </p:spPr>
        <p:txBody>
          <a:bodyPr wrap="square" lIns="0" tIns="0" rIns="0" bIns="0" rtlCol="0" anchor="ctr">
            <a:spAutoFit/>
          </a:bodyPr>
          <a:lstStyle/>
          <a:p>
            <a:pPr algn="ctr"/>
            <a:r>
              <a:rPr lang="nl-NL" sz="500"/>
              <a:t>afspraak over of</a:t>
            </a:r>
          </a:p>
          <a:p>
            <a:pPr algn="ctr"/>
            <a:r>
              <a:rPr lang="nl-NL" sz="500"/>
              <a:t>aanvaarding van</a:t>
            </a:r>
          </a:p>
        </p:txBody>
      </p:sp>
      <p:cxnSp>
        <p:nvCxnSpPr>
          <p:cNvPr id="337" name="Rechte verbindingslijn 336">
            <a:extLst>
              <a:ext uri="{FF2B5EF4-FFF2-40B4-BE49-F238E27FC236}">
                <a16:creationId xmlns:a16="http://schemas.microsoft.com/office/drawing/2014/main" id="{795BBBA3-BF0D-4E4F-8080-B8EE09E8205B}"/>
              </a:ext>
            </a:extLst>
          </p:cNvPr>
          <p:cNvCxnSpPr>
            <a:cxnSpLocks/>
            <a:stCxn id="300" idx="0"/>
          </p:cNvCxnSpPr>
          <p:nvPr/>
        </p:nvCxnSpPr>
        <p:spPr>
          <a:xfrm flipV="1">
            <a:off x="1309500" y="297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38" name="Tekstvak 337">
            <a:extLst>
              <a:ext uri="{FF2B5EF4-FFF2-40B4-BE49-F238E27FC236}">
                <a16:creationId xmlns:a16="http://schemas.microsoft.com/office/drawing/2014/main" id="{0D7318CD-1C2A-4312-9688-16FFEFF77764}"/>
              </a:ext>
            </a:extLst>
          </p:cNvPr>
          <p:cNvSpPr txBox="1"/>
          <p:nvPr/>
        </p:nvSpPr>
        <p:spPr>
          <a:xfrm>
            <a:off x="567000" y="3021750"/>
            <a:ext cx="1485000" cy="76944"/>
          </a:xfrm>
          <a:prstGeom prst="rect">
            <a:avLst/>
          </a:prstGeom>
          <a:solidFill>
            <a:schemeClr val="bg1"/>
          </a:solidFill>
        </p:spPr>
        <p:txBody>
          <a:bodyPr wrap="square" lIns="0" tIns="0" rIns="0" bIns="0" rtlCol="0" anchor="ctr">
            <a:spAutoFit/>
          </a:bodyPr>
          <a:lstStyle/>
          <a:p>
            <a:pPr algn="ctr"/>
            <a:r>
              <a:rPr lang="nl-NL" sz="500"/>
              <a:t>beschikbaar op</a:t>
            </a:r>
          </a:p>
        </p:txBody>
      </p:sp>
      <p:cxnSp>
        <p:nvCxnSpPr>
          <p:cNvPr id="350" name="Rechte verbindingslijn 349">
            <a:extLst>
              <a:ext uri="{FF2B5EF4-FFF2-40B4-BE49-F238E27FC236}">
                <a16:creationId xmlns:a16="http://schemas.microsoft.com/office/drawing/2014/main" id="{55AD29AE-E90A-42DB-9913-019E8C353855}"/>
              </a:ext>
            </a:extLst>
          </p:cNvPr>
          <p:cNvCxnSpPr>
            <a:cxnSpLocks/>
            <a:stCxn id="296" idx="0"/>
          </p:cNvCxnSpPr>
          <p:nvPr/>
        </p:nvCxnSpPr>
        <p:spPr>
          <a:xfrm flipV="1">
            <a:off x="927000" y="360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54" name="Tekstvak 353">
            <a:extLst>
              <a:ext uri="{FF2B5EF4-FFF2-40B4-BE49-F238E27FC236}">
                <a16:creationId xmlns:a16="http://schemas.microsoft.com/office/drawing/2014/main" id="{EFC282FC-D8E6-4025-AE18-CE8DB66C162D}"/>
              </a:ext>
            </a:extLst>
          </p:cNvPr>
          <p:cNvSpPr txBox="1"/>
          <p:nvPr/>
        </p:nvSpPr>
        <p:spPr>
          <a:xfrm>
            <a:off x="567000" y="3831750"/>
            <a:ext cx="720000" cy="76944"/>
          </a:xfrm>
          <a:prstGeom prst="rect">
            <a:avLst/>
          </a:prstGeom>
          <a:solidFill>
            <a:schemeClr val="bg1"/>
          </a:solidFill>
        </p:spPr>
        <p:txBody>
          <a:bodyPr wrap="square" lIns="0" tIns="0" rIns="0" bIns="0" rtlCol="0" anchor="ctr">
            <a:spAutoFit/>
          </a:bodyPr>
          <a:lstStyle/>
          <a:p>
            <a:pPr algn="ctr"/>
            <a:r>
              <a:rPr lang="nl-NL" sz="500"/>
              <a:t>achter</a:t>
            </a:r>
          </a:p>
        </p:txBody>
      </p:sp>
      <p:cxnSp>
        <p:nvCxnSpPr>
          <p:cNvPr id="355" name="Rechte verbindingslijn 354">
            <a:extLst>
              <a:ext uri="{FF2B5EF4-FFF2-40B4-BE49-F238E27FC236}">
                <a16:creationId xmlns:a16="http://schemas.microsoft.com/office/drawing/2014/main" id="{0C965CCB-ACB2-41BF-8C7E-C5D32776CF7B}"/>
              </a:ext>
            </a:extLst>
          </p:cNvPr>
          <p:cNvCxnSpPr>
            <a:cxnSpLocks/>
          </p:cNvCxnSpPr>
          <p:nvPr/>
        </p:nvCxnSpPr>
        <p:spPr>
          <a:xfrm>
            <a:off x="2457000" y="360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67" name="Tekstvak 366">
            <a:extLst>
              <a:ext uri="{FF2B5EF4-FFF2-40B4-BE49-F238E27FC236}">
                <a16:creationId xmlns:a16="http://schemas.microsoft.com/office/drawing/2014/main" id="{F14A6490-867B-40E9-8767-29F864911C99}"/>
              </a:ext>
            </a:extLst>
          </p:cNvPr>
          <p:cNvSpPr txBox="1"/>
          <p:nvPr/>
        </p:nvSpPr>
        <p:spPr>
          <a:xfrm>
            <a:off x="2097000" y="3651750"/>
            <a:ext cx="720000" cy="76944"/>
          </a:xfrm>
          <a:prstGeom prst="rect">
            <a:avLst/>
          </a:prstGeom>
          <a:solidFill>
            <a:schemeClr val="bg1"/>
          </a:solidFill>
        </p:spPr>
        <p:txBody>
          <a:bodyPr wrap="square" lIns="0" tIns="0" rIns="0" bIns="0" rtlCol="0" anchor="ctr">
            <a:spAutoFit/>
          </a:bodyPr>
          <a:lstStyle/>
          <a:p>
            <a:pPr algn="ctr"/>
            <a:r>
              <a:rPr lang="nl-NL" sz="500"/>
              <a:t>in</a:t>
            </a:r>
          </a:p>
        </p:txBody>
      </p:sp>
      <p:cxnSp>
        <p:nvCxnSpPr>
          <p:cNvPr id="368" name="Rechte verbindingslijn 367">
            <a:extLst>
              <a:ext uri="{FF2B5EF4-FFF2-40B4-BE49-F238E27FC236}">
                <a16:creationId xmlns:a16="http://schemas.microsoft.com/office/drawing/2014/main" id="{001D2BFD-022A-40A4-AAC8-7D399BFED5CF}"/>
              </a:ext>
            </a:extLst>
          </p:cNvPr>
          <p:cNvCxnSpPr>
            <a:cxnSpLocks/>
          </p:cNvCxnSpPr>
          <p:nvPr/>
        </p:nvCxnSpPr>
        <p:spPr>
          <a:xfrm>
            <a:off x="1692000" y="360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75" name="Tekstvak 374">
            <a:extLst>
              <a:ext uri="{FF2B5EF4-FFF2-40B4-BE49-F238E27FC236}">
                <a16:creationId xmlns:a16="http://schemas.microsoft.com/office/drawing/2014/main" id="{D995FCF9-8A69-4722-A4F4-9B74BE86E47A}"/>
              </a:ext>
            </a:extLst>
          </p:cNvPr>
          <p:cNvSpPr txBox="1"/>
          <p:nvPr/>
        </p:nvSpPr>
        <p:spPr>
          <a:xfrm>
            <a:off x="3627000" y="3651750"/>
            <a:ext cx="720000" cy="76944"/>
          </a:xfrm>
          <a:prstGeom prst="rect">
            <a:avLst/>
          </a:prstGeom>
          <a:solidFill>
            <a:schemeClr val="bg1"/>
          </a:solidFill>
        </p:spPr>
        <p:txBody>
          <a:bodyPr wrap="square" lIns="0" tIns="0" rIns="0" bIns="0" rtlCol="0" anchor="ctr">
            <a:spAutoFit/>
          </a:bodyPr>
          <a:lstStyle/>
          <a:p>
            <a:pPr algn="ctr"/>
            <a:r>
              <a:rPr lang="nl-NL" sz="500"/>
              <a:t>geuit op</a:t>
            </a:r>
          </a:p>
        </p:txBody>
      </p:sp>
      <p:cxnSp>
        <p:nvCxnSpPr>
          <p:cNvPr id="378" name="Rechte verbindingslijn 377">
            <a:extLst>
              <a:ext uri="{FF2B5EF4-FFF2-40B4-BE49-F238E27FC236}">
                <a16:creationId xmlns:a16="http://schemas.microsoft.com/office/drawing/2014/main" id="{7E302880-C38F-4B4D-A985-3B4736953DD4}"/>
              </a:ext>
            </a:extLst>
          </p:cNvPr>
          <p:cNvCxnSpPr>
            <a:cxnSpLocks/>
            <a:endCxn id="304" idx="0"/>
          </p:cNvCxnSpPr>
          <p:nvPr/>
        </p:nvCxnSpPr>
        <p:spPr>
          <a:xfrm>
            <a:off x="2457000" y="423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85" name="Tekstvak 384">
            <a:extLst>
              <a:ext uri="{FF2B5EF4-FFF2-40B4-BE49-F238E27FC236}">
                <a16:creationId xmlns:a16="http://schemas.microsoft.com/office/drawing/2014/main" id="{9343590C-E3EA-4D11-9D01-5B4ABD90342F}"/>
              </a:ext>
            </a:extLst>
          </p:cNvPr>
          <p:cNvSpPr txBox="1"/>
          <p:nvPr/>
        </p:nvSpPr>
        <p:spPr>
          <a:xfrm>
            <a:off x="2097000" y="4461750"/>
            <a:ext cx="720000" cy="76944"/>
          </a:xfrm>
          <a:prstGeom prst="rect">
            <a:avLst/>
          </a:prstGeom>
          <a:solidFill>
            <a:schemeClr val="bg1"/>
          </a:solidFill>
        </p:spPr>
        <p:txBody>
          <a:bodyPr wrap="square" lIns="0" tIns="0" rIns="0" bIns="0" rtlCol="0" anchor="ctr">
            <a:spAutoFit/>
          </a:bodyPr>
          <a:lstStyle/>
          <a:p>
            <a:pPr algn="ctr"/>
            <a:r>
              <a:rPr lang="nl-NL" sz="500"/>
              <a:t>oorzaak van</a:t>
            </a:r>
          </a:p>
        </p:txBody>
      </p:sp>
      <p:cxnSp>
        <p:nvCxnSpPr>
          <p:cNvPr id="392" name="Rechte verbindingslijn 391">
            <a:extLst>
              <a:ext uri="{FF2B5EF4-FFF2-40B4-BE49-F238E27FC236}">
                <a16:creationId xmlns:a16="http://schemas.microsoft.com/office/drawing/2014/main" id="{3B9FBAEC-D1C3-4461-BD39-77D89ADC7974}"/>
              </a:ext>
            </a:extLst>
          </p:cNvPr>
          <p:cNvCxnSpPr>
            <a:cxnSpLocks/>
            <a:stCxn id="249" idx="2"/>
          </p:cNvCxnSpPr>
          <p:nvPr/>
        </p:nvCxnSpPr>
        <p:spPr>
          <a:xfrm>
            <a:off x="3987000" y="2976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393" name="Tekstvak 392">
            <a:extLst>
              <a:ext uri="{FF2B5EF4-FFF2-40B4-BE49-F238E27FC236}">
                <a16:creationId xmlns:a16="http://schemas.microsoft.com/office/drawing/2014/main" id="{C9C25C3F-B610-4A45-AEE6-48B4C49B3242}"/>
              </a:ext>
            </a:extLst>
          </p:cNvPr>
          <p:cNvSpPr txBox="1"/>
          <p:nvPr/>
        </p:nvSpPr>
        <p:spPr>
          <a:xfrm>
            <a:off x="3627000" y="3201750"/>
            <a:ext cx="720000" cy="76944"/>
          </a:xfrm>
          <a:prstGeom prst="rect">
            <a:avLst/>
          </a:prstGeom>
          <a:solidFill>
            <a:schemeClr val="bg1"/>
          </a:solidFill>
        </p:spPr>
        <p:txBody>
          <a:bodyPr wrap="square" lIns="0" tIns="0" rIns="0" bIns="0" rtlCol="0" anchor="ctr">
            <a:spAutoFit/>
          </a:bodyPr>
          <a:lstStyle/>
          <a:p>
            <a:pPr algn="ctr"/>
            <a:r>
              <a:rPr lang="nl-NL" sz="500"/>
              <a:t>uitkomst van</a:t>
            </a:r>
          </a:p>
        </p:txBody>
      </p:sp>
      <p:cxnSp>
        <p:nvCxnSpPr>
          <p:cNvPr id="400" name="Rechte verbindingslijn 399">
            <a:extLst>
              <a:ext uri="{FF2B5EF4-FFF2-40B4-BE49-F238E27FC236}">
                <a16:creationId xmlns:a16="http://schemas.microsoft.com/office/drawing/2014/main" id="{664EE849-0EC8-4623-B76A-E9256CDA2D37}"/>
              </a:ext>
            </a:extLst>
          </p:cNvPr>
          <p:cNvCxnSpPr>
            <a:cxnSpLocks/>
            <a:stCxn id="261" idx="2"/>
            <a:endCxn id="249" idx="0"/>
          </p:cNvCxnSpPr>
          <p:nvPr/>
        </p:nvCxnSpPr>
        <p:spPr>
          <a:xfrm>
            <a:off x="3987000" y="2346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401" name="Tekstvak 400">
            <a:extLst>
              <a:ext uri="{FF2B5EF4-FFF2-40B4-BE49-F238E27FC236}">
                <a16:creationId xmlns:a16="http://schemas.microsoft.com/office/drawing/2014/main" id="{77A1AF02-C4DF-4366-A47A-F5EAB60E3B90}"/>
              </a:ext>
            </a:extLst>
          </p:cNvPr>
          <p:cNvSpPr txBox="1"/>
          <p:nvPr/>
        </p:nvSpPr>
        <p:spPr>
          <a:xfrm>
            <a:off x="3627000" y="2391750"/>
            <a:ext cx="720000" cy="76944"/>
          </a:xfrm>
          <a:prstGeom prst="rect">
            <a:avLst/>
          </a:prstGeom>
          <a:solidFill>
            <a:schemeClr val="bg1"/>
          </a:solidFill>
        </p:spPr>
        <p:txBody>
          <a:bodyPr wrap="square" lIns="0" tIns="0" rIns="0" bIns="0" rtlCol="0" anchor="ctr">
            <a:spAutoFit/>
          </a:bodyPr>
          <a:lstStyle/>
          <a:p>
            <a:pPr algn="ctr"/>
            <a:r>
              <a:rPr lang="nl-NL" sz="500"/>
              <a:t>meegenomen in</a:t>
            </a:r>
          </a:p>
        </p:txBody>
      </p:sp>
      <p:cxnSp>
        <p:nvCxnSpPr>
          <p:cNvPr id="406" name="Rechte verbindingslijn 405">
            <a:extLst>
              <a:ext uri="{FF2B5EF4-FFF2-40B4-BE49-F238E27FC236}">
                <a16:creationId xmlns:a16="http://schemas.microsoft.com/office/drawing/2014/main" id="{0DFA0CDD-E444-4B61-94D1-A819CD667BF5}"/>
              </a:ext>
            </a:extLst>
          </p:cNvPr>
          <p:cNvCxnSpPr>
            <a:cxnSpLocks/>
          </p:cNvCxnSpPr>
          <p:nvPr/>
        </p:nvCxnSpPr>
        <p:spPr>
          <a:xfrm>
            <a:off x="2457000" y="2976750"/>
            <a:ext cx="0" cy="36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409" name="Tekstvak 408">
            <a:extLst>
              <a:ext uri="{FF2B5EF4-FFF2-40B4-BE49-F238E27FC236}">
                <a16:creationId xmlns:a16="http://schemas.microsoft.com/office/drawing/2014/main" id="{DDEF03BA-F319-4666-9265-394B7AD33845}"/>
              </a:ext>
            </a:extLst>
          </p:cNvPr>
          <p:cNvSpPr txBox="1"/>
          <p:nvPr/>
        </p:nvSpPr>
        <p:spPr>
          <a:xfrm>
            <a:off x="2097000" y="3201750"/>
            <a:ext cx="720000" cy="76944"/>
          </a:xfrm>
          <a:prstGeom prst="rect">
            <a:avLst/>
          </a:prstGeom>
          <a:solidFill>
            <a:schemeClr val="bg1"/>
          </a:solidFill>
        </p:spPr>
        <p:txBody>
          <a:bodyPr wrap="square" lIns="0" tIns="0" rIns="0" bIns="0" rtlCol="0" anchor="ctr">
            <a:spAutoFit/>
          </a:bodyPr>
          <a:lstStyle/>
          <a:p>
            <a:pPr algn="ctr"/>
            <a:r>
              <a:rPr lang="nl-NL" sz="500"/>
              <a:t>verzoek om</a:t>
            </a:r>
          </a:p>
        </p:txBody>
      </p:sp>
      <p:cxnSp>
        <p:nvCxnSpPr>
          <p:cNvPr id="412" name="Rechte verbindingslijn 411">
            <a:extLst>
              <a:ext uri="{FF2B5EF4-FFF2-40B4-BE49-F238E27FC236}">
                <a16:creationId xmlns:a16="http://schemas.microsoft.com/office/drawing/2014/main" id="{E3A8103A-2550-4226-B657-0AFEB61C31B4}"/>
              </a:ext>
            </a:extLst>
          </p:cNvPr>
          <p:cNvCxnSpPr>
            <a:cxnSpLocks/>
            <a:stCxn id="249" idx="1"/>
            <a:endCxn id="269" idx="3"/>
          </p:cNvCxnSpPr>
          <p:nvPr/>
        </p:nvCxnSpPr>
        <p:spPr>
          <a:xfrm flipH="1">
            <a:off x="2817000" y="2841750"/>
            <a:ext cx="810000"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415" name="Tekstvak 414">
            <a:extLst>
              <a:ext uri="{FF2B5EF4-FFF2-40B4-BE49-F238E27FC236}">
                <a16:creationId xmlns:a16="http://schemas.microsoft.com/office/drawing/2014/main" id="{5FE2DF57-5DB0-4E9C-B083-9A5730515786}"/>
              </a:ext>
            </a:extLst>
          </p:cNvPr>
          <p:cNvSpPr txBox="1"/>
          <p:nvPr/>
        </p:nvSpPr>
        <p:spPr>
          <a:xfrm>
            <a:off x="2907000" y="2796750"/>
            <a:ext cx="455253" cy="76944"/>
          </a:xfrm>
          <a:prstGeom prst="rect">
            <a:avLst/>
          </a:prstGeom>
          <a:solidFill>
            <a:schemeClr val="bg1"/>
          </a:solidFill>
        </p:spPr>
        <p:txBody>
          <a:bodyPr wrap="none" lIns="0" tIns="0" rIns="0" bIns="0" rtlCol="0" anchor="ctr">
            <a:spAutoFit/>
          </a:bodyPr>
          <a:lstStyle/>
          <a:p>
            <a:pPr algn="ctr"/>
            <a:r>
              <a:rPr lang="nl-NL" sz="500"/>
              <a:t>meegenomen in</a:t>
            </a:r>
          </a:p>
        </p:txBody>
      </p:sp>
      <p:cxnSp>
        <p:nvCxnSpPr>
          <p:cNvPr id="416" name="Rechte verbindingslijn 415">
            <a:extLst>
              <a:ext uri="{FF2B5EF4-FFF2-40B4-BE49-F238E27FC236}">
                <a16:creationId xmlns:a16="http://schemas.microsoft.com/office/drawing/2014/main" id="{C6399D2D-EE10-4844-8DE0-871A34497AFA}"/>
              </a:ext>
            </a:extLst>
          </p:cNvPr>
          <p:cNvCxnSpPr>
            <a:cxnSpLocks/>
            <a:stCxn id="272" idx="3"/>
            <a:endCxn id="261" idx="1"/>
          </p:cNvCxnSpPr>
          <p:nvPr/>
        </p:nvCxnSpPr>
        <p:spPr>
          <a:xfrm>
            <a:off x="2817000" y="2211750"/>
            <a:ext cx="810000"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420" name="Tekstvak 419">
            <a:extLst>
              <a:ext uri="{FF2B5EF4-FFF2-40B4-BE49-F238E27FC236}">
                <a16:creationId xmlns:a16="http://schemas.microsoft.com/office/drawing/2014/main" id="{33694FE2-BF41-4809-B4D7-565D0BA746D4}"/>
              </a:ext>
            </a:extLst>
          </p:cNvPr>
          <p:cNvSpPr txBox="1"/>
          <p:nvPr/>
        </p:nvSpPr>
        <p:spPr>
          <a:xfrm>
            <a:off x="3132000" y="2166750"/>
            <a:ext cx="407163" cy="76944"/>
          </a:xfrm>
          <a:prstGeom prst="rect">
            <a:avLst/>
          </a:prstGeom>
          <a:solidFill>
            <a:schemeClr val="bg1"/>
          </a:solidFill>
        </p:spPr>
        <p:txBody>
          <a:bodyPr wrap="none" lIns="0" tIns="0" rIns="0" bIns="0" rtlCol="0" anchor="ctr">
            <a:spAutoFit/>
          </a:bodyPr>
          <a:lstStyle/>
          <a:p>
            <a:pPr algn="ctr"/>
            <a:r>
              <a:rPr lang="nl-NL" sz="500"/>
              <a:t>gewijzigd door</a:t>
            </a:r>
          </a:p>
        </p:txBody>
      </p:sp>
      <p:graphicFrame>
        <p:nvGraphicFramePr>
          <p:cNvPr id="110" name="Tabel 110">
            <a:extLst>
              <a:ext uri="{FF2B5EF4-FFF2-40B4-BE49-F238E27FC236}">
                <a16:creationId xmlns:a16="http://schemas.microsoft.com/office/drawing/2014/main" id="{F3E8BBCE-4569-4C16-93EE-87A67D672574}"/>
              </a:ext>
            </a:extLst>
          </p:cNvPr>
          <p:cNvGraphicFramePr>
            <a:graphicFrameLocks noGrp="1"/>
          </p:cNvGraphicFramePr>
          <p:nvPr/>
        </p:nvGraphicFramePr>
        <p:xfrm>
          <a:off x="4842000" y="816751"/>
          <a:ext cx="2880000" cy="2733763"/>
        </p:xfrm>
        <a:graphic>
          <a:graphicData uri="http://schemas.openxmlformats.org/drawingml/2006/table">
            <a:tbl>
              <a:tblPr firstRow="1">
                <a:tableStyleId>{F5AB1C69-6EDB-4FF4-983F-18BD219EF322}</a:tableStyleId>
              </a:tblPr>
              <a:tblGrid>
                <a:gridCol w="1170000">
                  <a:extLst>
                    <a:ext uri="{9D8B030D-6E8A-4147-A177-3AD203B41FA5}">
                      <a16:colId xmlns:a16="http://schemas.microsoft.com/office/drawing/2014/main" val="3115422101"/>
                    </a:ext>
                  </a:extLst>
                </a:gridCol>
                <a:gridCol w="1710000">
                  <a:extLst>
                    <a:ext uri="{9D8B030D-6E8A-4147-A177-3AD203B41FA5}">
                      <a16:colId xmlns:a16="http://schemas.microsoft.com/office/drawing/2014/main" val="452924276"/>
                    </a:ext>
                  </a:extLst>
                </a:gridCol>
              </a:tblGrid>
              <a:tr h="159825">
                <a:tc>
                  <a:txBody>
                    <a:bodyPr/>
                    <a:lstStyle/>
                    <a:p>
                      <a:r>
                        <a:rPr lang="nl-NL" sz="700"/>
                        <a:t>Bedrijfsobject</a:t>
                      </a:r>
                    </a:p>
                  </a:txBody>
                  <a:tcPr/>
                </a:tc>
                <a:tc>
                  <a:txBody>
                    <a:bodyPr/>
                    <a:lstStyle/>
                    <a:p>
                      <a:r>
                        <a:rPr lang="nl-NL" sz="700"/>
                        <a:t>Verwante begrippen</a:t>
                      </a:r>
                    </a:p>
                  </a:txBody>
                  <a:tcPr/>
                </a:tc>
                <a:extLst>
                  <a:ext uri="{0D108BD9-81ED-4DB2-BD59-A6C34878D82A}">
                    <a16:rowId xmlns:a16="http://schemas.microsoft.com/office/drawing/2014/main" val="4267735626"/>
                  </a:ext>
                </a:extLst>
              </a:tr>
              <a:tr h="222451">
                <a:tc>
                  <a:txBody>
                    <a:bodyPr/>
                    <a:lstStyle/>
                    <a:p>
                      <a:r>
                        <a:rPr lang="nl-NL" sz="700"/>
                        <a:t>Opregel- of afregelactie</a:t>
                      </a:r>
                    </a:p>
                  </a:txBody>
                  <a:tcPr/>
                </a:tc>
                <a:tc>
                  <a:txBody>
                    <a:bodyPr/>
                    <a:lstStyle/>
                    <a:p>
                      <a:r>
                        <a:rPr lang="nl-NL" sz="700"/>
                        <a:t>Redispatch</a:t>
                      </a:r>
                    </a:p>
                    <a:p>
                      <a:r>
                        <a:rPr lang="nl-NL" sz="700"/>
                        <a:t>Curtailment</a:t>
                      </a:r>
                    </a:p>
                    <a:p>
                      <a:r>
                        <a:rPr lang="nl-NL" sz="700"/>
                        <a:t>Afschakeling</a:t>
                      </a:r>
                    </a:p>
                  </a:txBody>
                  <a:tcPr/>
                </a:tc>
                <a:extLst>
                  <a:ext uri="{0D108BD9-81ED-4DB2-BD59-A6C34878D82A}">
                    <a16:rowId xmlns:a16="http://schemas.microsoft.com/office/drawing/2014/main" val="2060086189"/>
                  </a:ext>
                </a:extLst>
              </a:tr>
              <a:tr h="280123">
                <a:tc>
                  <a:txBody>
                    <a:bodyPr/>
                    <a:lstStyle/>
                    <a:p>
                      <a:r>
                        <a:rPr lang="nl-NL" sz="700"/>
                        <a:t>Opregel- of afregelaanbod</a:t>
                      </a:r>
                    </a:p>
                  </a:txBody>
                  <a:tcPr/>
                </a:tc>
                <a:tc>
                  <a:txBody>
                    <a:bodyPr/>
                    <a:lstStyle/>
                    <a:p>
                      <a:r>
                        <a:rPr lang="nl-NL" sz="700"/>
                        <a:t>Bieding redispatch</a:t>
                      </a:r>
                    </a:p>
                    <a:p>
                      <a:r>
                        <a:rPr lang="nl-NL" sz="700"/>
                        <a:t>Redispatchcapaciteit</a:t>
                      </a:r>
                    </a:p>
                  </a:txBody>
                  <a:tcPr/>
                </a:tc>
                <a:extLst>
                  <a:ext uri="{0D108BD9-81ED-4DB2-BD59-A6C34878D82A}">
                    <a16:rowId xmlns:a16="http://schemas.microsoft.com/office/drawing/2014/main" val="2516815776"/>
                  </a:ext>
                </a:extLst>
              </a:tr>
              <a:tr h="164778">
                <a:tc>
                  <a:txBody>
                    <a:bodyPr/>
                    <a:lstStyle/>
                    <a:p>
                      <a:r>
                        <a:rPr lang="nl-NL" sz="700"/>
                        <a:t>Opregel- of afregelbehoefte</a:t>
                      </a:r>
                    </a:p>
                  </a:txBody>
                  <a:tcPr/>
                </a:tc>
                <a:tc>
                  <a:txBody>
                    <a:bodyPr/>
                    <a:lstStyle/>
                    <a:p>
                      <a:r>
                        <a:rPr lang="nl-NL" sz="700"/>
                        <a:t>Congestieverwachting</a:t>
                      </a:r>
                    </a:p>
                  </a:txBody>
                  <a:tcPr/>
                </a:tc>
                <a:extLst>
                  <a:ext uri="{0D108BD9-81ED-4DB2-BD59-A6C34878D82A}">
                    <a16:rowId xmlns:a16="http://schemas.microsoft.com/office/drawing/2014/main" val="238676141"/>
                  </a:ext>
                </a:extLst>
              </a:tr>
              <a:tr h="164778">
                <a:tc>
                  <a:txBody>
                    <a:bodyPr/>
                    <a:lstStyle/>
                    <a:p>
                      <a:r>
                        <a:rPr lang="nl-NL" sz="700"/>
                        <a:t>Transportberekening</a:t>
                      </a:r>
                    </a:p>
                  </a:txBody>
                  <a:tcPr/>
                </a:tc>
                <a:tc>
                  <a:txBody>
                    <a:bodyPr/>
                    <a:lstStyle/>
                    <a:p>
                      <a:r>
                        <a:rPr lang="nl-NL" sz="700"/>
                        <a:t>Loadflowberekening</a:t>
                      </a:r>
                    </a:p>
                    <a:p>
                      <a:r>
                        <a:rPr lang="nl-NL" sz="700"/>
                        <a:t>Netveiligheidsanalyse</a:t>
                      </a:r>
                    </a:p>
                  </a:txBody>
                  <a:tcPr/>
                </a:tc>
                <a:extLst>
                  <a:ext uri="{0D108BD9-81ED-4DB2-BD59-A6C34878D82A}">
                    <a16:rowId xmlns:a16="http://schemas.microsoft.com/office/drawing/2014/main" val="181984163"/>
                  </a:ext>
                </a:extLst>
              </a:tr>
              <a:tr h="395468">
                <a:tc>
                  <a:txBody>
                    <a:bodyPr/>
                    <a:lstStyle/>
                    <a:p>
                      <a:r>
                        <a:rPr lang="nl-NL" sz="700"/>
                        <a:t>Klantovereenkomst</a:t>
                      </a:r>
                    </a:p>
                    <a:p>
                      <a:r>
                        <a:rPr lang="nl-NL" sz="700"/>
                        <a:t>Marktovereenkomst</a:t>
                      </a:r>
                    </a:p>
                  </a:txBody>
                  <a:tcPr/>
                </a:tc>
                <a:tc>
                  <a:txBody>
                    <a:bodyPr/>
                    <a:lstStyle/>
                    <a:p>
                      <a:r>
                        <a:rPr lang="nl-NL" sz="700"/>
                        <a:t>Capaciteitsbeperkingscontract</a:t>
                      </a:r>
                    </a:p>
                    <a:p>
                      <a:r>
                        <a:rPr lang="nl-NL" sz="700"/>
                        <a:t>Vraagresponsovereenkomst</a:t>
                      </a:r>
                    </a:p>
                    <a:p>
                      <a:r>
                        <a:rPr lang="nl-NL" sz="700"/>
                        <a:t>Overeenkomst voor redispatchcapaciteit</a:t>
                      </a:r>
                    </a:p>
                  </a:txBody>
                  <a:tcPr/>
                </a:tc>
                <a:extLst>
                  <a:ext uri="{0D108BD9-81ED-4DB2-BD59-A6C34878D82A}">
                    <a16:rowId xmlns:a16="http://schemas.microsoft.com/office/drawing/2014/main" val="3727630185"/>
                  </a:ext>
                </a:extLst>
              </a:tr>
              <a:tr h="222451">
                <a:tc>
                  <a:txBody>
                    <a:bodyPr/>
                    <a:lstStyle/>
                    <a:p>
                      <a:r>
                        <a:rPr lang="nl-NL" sz="700"/>
                        <a:t>Installatie</a:t>
                      </a:r>
                    </a:p>
                  </a:txBody>
                  <a:tcPr/>
                </a:tc>
                <a:tc>
                  <a:txBody>
                    <a:bodyPr/>
                    <a:lstStyle/>
                    <a:p>
                      <a:r>
                        <a:rPr lang="nl-NL" sz="700"/>
                        <a:t>Elektriciteitsproductie-eenheid</a:t>
                      </a:r>
                    </a:p>
                    <a:p>
                      <a:r>
                        <a:rPr lang="nl-NL" sz="700"/>
                        <a:t>Vraagsturingleverende verbruikseenheid</a:t>
                      </a:r>
                    </a:p>
                  </a:txBody>
                  <a:tcPr/>
                </a:tc>
                <a:extLst>
                  <a:ext uri="{0D108BD9-81ED-4DB2-BD59-A6C34878D82A}">
                    <a16:rowId xmlns:a16="http://schemas.microsoft.com/office/drawing/2014/main" val="1889151469"/>
                  </a:ext>
                </a:extLst>
              </a:tr>
              <a:tr h="280123">
                <a:tc>
                  <a:txBody>
                    <a:bodyPr/>
                    <a:lstStyle/>
                    <a:p>
                      <a:r>
                        <a:rPr lang="nl-NL" sz="700"/>
                        <a:t>Energie-uitwisseling</a:t>
                      </a:r>
                    </a:p>
                  </a:txBody>
                  <a:tcPr/>
                </a:tc>
                <a:tc>
                  <a:txBody>
                    <a:bodyPr/>
                    <a:lstStyle/>
                    <a:p>
                      <a:r>
                        <a:rPr lang="nl-NL" sz="700"/>
                        <a:t>Reservevermogen overige doeleinden</a:t>
                      </a:r>
                    </a:p>
                  </a:txBody>
                  <a:tcPr/>
                </a:tc>
                <a:extLst>
                  <a:ext uri="{0D108BD9-81ED-4DB2-BD59-A6C34878D82A}">
                    <a16:rowId xmlns:a16="http://schemas.microsoft.com/office/drawing/2014/main" val="1462675775"/>
                  </a:ext>
                </a:extLst>
              </a:tr>
            </a:tbl>
          </a:graphicData>
        </a:graphic>
      </p:graphicFrame>
      <p:sp>
        <p:nvSpPr>
          <p:cNvPr id="374" name="Tekstvak 373">
            <a:extLst>
              <a:ext uri="{FF2B5EF4-FFF2-40B4-BE49-F238E27FC236}">
                <a16:creationId xmlns:a16="http://schemas.microsoft.com/office/drawing/2014/main" id="{4C4C67BB-33E6-464A-859D-3A23B13D1B43}"/>
              </a:ext>
            </a:extLst>
          </p:cNvPr>
          <p:cNvSpPr txBox="1"/>
          <p:nvPr/>
        </p:nvSpPr>
        <p:spPr>
          <a:xfrm>
            <a:off x="1332000" y="3651750"/>
            <a:ext cx="720000" cy="76944"/>
          </a:xfrm>
          <a:prstGeom prst="rect">
            <a:avLst/>
          </a:prstGeom>
          <a:solidFill>
            <a:schemeClr val="bg1"/>
          </a:solidFill>
        </p:spPr>
        <p:txBody>
          <a:bodyPr wrap="square" lIns="0" tIns="0" rIns="0" bIns="0" rtlCol="0" anchor="ctr">
            <a:spAutoFit/>
          </a:bodyPr>
          <a:lstStyle/>
          <a:p>
            <a:pPr algn="ctr"/>
            <a:r>
              <a:rPr lang="nl-NL" sz="500"/>
              <a:t>in</a:t>
            </a:r>
          </a:p>
        </p:txBody>
      </p:sp>
      <p:cxnSp>
        <p:nvCxnSpPr>
          <p:cNvPr id="153" name="Rechte verbindingslijn 152">
            <a:extLst>
              <a:ext uri="{FF2B5EF4-FFF2-40B4-BE49-F238E27FC236}">
                <a16:creationId xmlns:a16="http://schemas.microsoft.com/office/drawing/2014/main" id="{6A0530AE-388F-4844-A158-C20E875B66E4}"/>
              </a:ext>
            </a:extLst>
          </p:cNvPr>
          <p:cNvCxnSpPr>
            <a:cxnSpLocks/>
            <a:stCxn id="300" idx="1"/>
            <a:endCxn id="258" idx="1"/>
          </p:cNvCxnSpPr>
          <p:nvPr/>
        </p:nvCxnSpPr>
        <p:spPr>
          <a:xfrm rot="10800000">
            <a:off x="567000" y="951750"/>
            <a:ext cx="12700" cy="2520000"/>
          </a:xfrm>
          <a:prstGeom prst="bentConnector3">
            <a:avLst>
              <a:gd name="adj1" fmla="val 1800000"/>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156" name="Tekstvak 155">
            <a:extLst>
              <a:ext uri="{FF2B5EF4-FFF2-40B4-BE49-F238E27FC236}">
                <a16:creationId xmlns:a16="http://schemas.microsoft.com/office/drawing/2014/main" id="{FC137F79-9469-42B1-87BD-15E24879EE04}"/>
              </a:ext>
            </a:extLst>
          </p:cNvPr>
          <p:cNvSpPr txBox="1"/>
          <p:nvPr/>
        </p:nvSpPr>
        <p:spPr>
          <a:xfrm>
            <a:off x="432000" y="906750"/>
            <a:ext cx="70532" cy="76944"/>
          </a:xfrm>
          <a:prstGeom prst="rect">
            <a:avLst/>
          </a:prstGeom>
          <a:solidFill>
            <a:schemeClr val="bg1"/>
          </a:solidFill>
        </p:spPr>
        <p:txBody>
          <a:bodyPr wrap="none" lIns="0" tIns="0" rIns="0" bIns="0" rtlCol="0" anchor="ctr">
            <a:spAutoFit/>
          </a:bodyPr>
          <a:lstStyle/>
          <a:p>
            <a:pPr algn="ctr"/>
            <a:r>
              <a:rPr lang="nl-NL" sz="500"/>
              <a:t>op</a:t>
            </a:r>
          </a:p>
        </p:txBody>
      </p:sp>
    </p:spTree>
    <p:extLst>
      <p:ext uri="{BB962C8B-B14F-4D97-AF65-F5344CB8AC3E}">
        <p14:creationId xmlns:p14="http://schemas.microsoft.com/office/powerpoint/2010/main" val="2600403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itel 1">
            <a:extLst>
              <a:ext uri="{FF2B5EF4-FFF2-40B4-BE49-F238E27FC236}">
                <a16:creationId xmlns:a16="http://schemas.microsoft.com/office/drawing/2014/main" id="{B43FC0A3-514A-42F6-97A0-38EB1CAA2430}"/>
              </a:ext>
            </a:extLst>
          </p:cNvPr>
          <p:cNvSpPr txBox="1">
            <a:spLocks/>
          </p:cNvSpPr>
          <p:nvPr/>
        </p:nvSpPr>
        <p:spPr>
          <a:xfrm>
            <a:off x="535676" y="155369"/>
            <a:ext cx="882852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685814" rtl="0" eaLnBrk="1" fontAlgn="auto" latinLnBrk="0" hangingPunct="1">
              <a:lnSpc>
                <a:spcPts val="2100"/>
              </a:lnSpc>
              <a:spcBef>
                <a:spcPct val="0"/>
              </a:spcBef>
              <a:spcAft>
                <a:spcPts val="0"/>
              </a:spcAft>
              <a:buClrTx/>
              <a:buSzTx/>
              <a:buFontTx/>
              <a:buNone/>
              <a:tabLst/>
              <a:defRPr/>
            </a:pPr>
            <a:r>
              <a:rPr kumimoji="0" lang="nl-NL" sz="2100" b="0" i="0" u="none" strike="noStrike" kern="1200" cap="none" spc="0" normalizeH="0" baseline="0">
                <a:ln>
                  <a:noFill/>
                </a:ln>
                <a:solidFill>
                  <a:srgbClr val="821E7D"/>
                </a:solidFill>
                <a:effectLst/>
                <a:uLnTx/>
                <a:uFillTx/>
                <a:latin typeface="Microsoft JhengHei Light" panose="020B0304030504040204" pitchFamily="34" charset="-120"/>
                <a:ea typeface="Microsoft JhengHei Light" panose="020B0304030504040204" pitchFamily="34" charset="-120"/>
                <a:cs typeface="Arial" pitchFamily="34" charset="0"/>
              </a:rPr>
              <a:t>Bedrijfsobjecten</a:t>
            </a:r>
            <a:endParaRPr kumimoji="0" lang="nl-NL" sz="2100" b="0" i="0" u="none" strike="noStrike" kern="1200" cap="none" spc="0" normalizeH="0" baseline="0">
              <a:ln>
                <a:noFill/>
              </a:ln>
              <a:solidFill>
                <a:srgbClr val="821E7D"/>
              </a:solidFill>
              <a:effectLst/>
              <a:uLnTx/>
              <a:uFillTx/>
              <a:latin typeface="Microsoft JhengHei Light"/>
              <a:ea typeface="+mj-ea"/>
              <a:cs typeface="Arial" pitchFamily="34" charset="0"/>
            </a:endParaRPr>
          </a:p>
        </p:txBody>
      </p:sp>
      <p:sp>
        <p:nvSpPr>
          <p:cNvPr id="346" name="Tijdelijke aanduiding voor tekst 2">
            <a:extLst>
              <a:ext uri="{FF2B5EF4-FFF2-40B4-BE49-F238E27FC236}">
                <a16:creationId xmlns:a16="http://schemas.microsoft.com/office/drawing/2014/main" id="{488255A0-905E-47E6-A255-DDA6246D6628}"/>
              </a:ext>
            </a:extLst>
          </p:cNvPr>
          <p:cNvSpPr txBox="1">
            <a:spLocks/>
          </p:cNvSpPr>
          <p:nvPr/>
        </p:nvSpPr>
        <p:spPr>
          <a:xfrm>
            <a:off x="538490" y="36383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Thema storing en onderbreking</a:t>
            </a: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cxnSp>
        <p:nvCxnSpPr>
          <p:cNvPr id="412" name="Rechte verbindingslijn 411">
            <a:extLst>
              <a:ext uri="{FF2B5EF4-FFF2-40B4-BE49-F238E27FC236}">
                <a16:creationId xmlns:a16="http://schemas.microsoft.com/office/drawing/2014/main" id="{E3A8103A-2550-4226-B657-0AFEB61C31B4}"/>
              </a:ext>
            </a:extLst>
          </p:cNvPr>
          <p:cNvCxnSpPr>
            <a:cxnSpLocks/>
            <a:stCxn id="19" idx="1"/>
            <a:endCxn id="25" idx="3"/>
          </p:cNvCxnSpPr>
          <p:nvPr/>
        </p:nvCxnSpPr>
        <p:spPr>
          <a:xfrm flipH="1">
            <a:off x="4347000" y="1896750"/>
            <a:ext cx="810000"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AB8EFF48-C535-104E-C746-944B1E3DECFD}"/>
              </a:ext>
            </a:extLst>
          </p:cNvPr>
          <p:cNvSpPr/>
          <p:nvPr/>
        </p:nvSpPr>
        <p:spPr>
          <a:xfrm>
            <a:off x="567000" y="4281750"/>
            <a:ext cx="5310000" cy="270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Werkopdracht</a:t>
            </a:r>
          </a:p>
        </p:txBody>
      </p:sp>
      <p:sp>
        <p:nvSpPr>
          <p:cNvPr id="10" name="Rechthoek 9">
            <a:extLst>
              <a:ext uri="{FF2B5EF4-FFF2-40B4-BE49-F238E27FC236}">
                <a16:creationId xmlns:a16="http://schemas.microsoft.com/office/drawing/2014/main" id="{909F1272-6CB9-FDC7-6CDE-39E23EDC8B10}"/>
              </a:ext>
            </a:extLst>
          </p:cNvPr>
          <p:cNvSpPr/>
          <p:nvPr/>
        </p:nvSpPr>
        <p:spPr>
          <a:xfrm>
            <a:off x="1332000" y="3651750"/>
            <a:ext cx="720000" cy="270000"/>
          </a:xfrm>
          <a:prstGeom prst="rect">
            <a:avLst/>
          </a:prstGeom>
          <a:solidFill>
            <a:srgbClr val="FFFFCC"/>
          </a:solidFill>
          <a:ln w="3175">
            <a:solidFill>
              <a:srgbClr val="F2B8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Werkplan</a:t>
            </a:r>
          </a:p>
        </p:txBody>
      </p:sp>
      <p:sp>
        <p:nvSpPr>
          <p:cNvPr id="11" name="Rechthoek 10">
            <a:extLst>
              <a:ext uri="{FF2B5EF4-FFF2-40B4-BE49-F238E27FC236}">
                <a16:creationId xmlns:a16="http://schemas.microsoft.com/office/drawing/2014/main" id="{F021E11D-9A06-867B-261D-A7C43EC4E746}"/>
              </a:ext>
            </a:extLst>
          </p:cNvPr>
          <p:cNvSpPr/>
          <p:nvPr/>
        </p:nvSpPr>
        <p:spPr>
          <a:xfrm>
            <a:off x="567000" y="3651750"/>
            <a:ext cx="720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Bedieningsplan</a:t>
            </a:r>
          </a:p>
        </p:txBody>
      </p:sp>
      <p:sp>
        <p:nvSpPr>
          <p:cNvPr id="13" name="Rechthoek 12">
            <a:extLst>
              <a:ext uri="{FF2B5EF4-FFF2-40B4-BE49-F238E27FC236}">
                <a16:creationId xmlns:a16="http://schemas.microsoft.com/office/drawing/2014/main" id="{19AC05AD-55A2-E84C-86A6-466B85C489AD}"/>
              </a:ext>
            </a:extLst>
          </p:cNvPr>
          <p:cNvSpPr/>
          <p:nvPr/>
        </p:nvSpPr>
        <p:spPr>
          <a:xfrm>
            <a:off x="2862000" y="3651750"/>
            <a:ext cx="720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Schadezaak</a:t>
            </a:r>
          </a:p>
        </p:txBody>
      </p:sp>
      <p:sp>
        <p:nvSpPr>
          <p:cNvPr id="16" name="Rechthoek 15">
            <a:extLst>
              <a:ext uri="{FF2B5EF4-FFF2-40B4-BE49-F238E27FC236}">
                <a16:creationId xmlns:a16="http://schemas.microsoft.com/office/drawing/2014/main" id="{1654A941-48D9-98BE-CB73-4A96D5FCD9BD}"/>
              </a:ext>
            </a:extLst>
          </p:cNvPr>
          <p:cNvSpPr/>
          <p:nvPr/>
        </p:nvSpPr>
        <p:spPr>
          <a:xfrm>
            <a:off x="2097000" y="3021750"/>
            <a:ext cx="2250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Storing</a:t>
            </a:r>
          </a:p>
        </p:txBody>
      </p:sp>
      <p:sp>
        <p:nvSpPr>
          <p:cNvPr id="18" name="Rechthoek 17">
            <a:extLst>
              <a:ext uri="{FF2B5EF4-FFF2-40B4-BE49-F238E27FC236}">
                <a16:creationId xmlns:a16="http://schemas.microsoft.com/office/drawing/2014/main" id="{10D3958E-532E-3390-B6CA-EBBC7BFD3EF9}"/>
              </a:ext>
            </a:extLst>
          </p:cNvPr>
          <p:cNvSpPr/>
          <p:nvPr/>
        </p:nvSpPr>
        <p:spPr>
          <a:xfrm>
            <a:off x="5157000" y="3021750"/>
            <a:ext cx="720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Netcomponent</a:t>
            </a:r>
          </a:p>
        </p:txBody>
      </p:sp>
      <p:sp>
        <p:nvSpPr>
          <p:cNvPr id="19" name="Rechthoek 18">
            <a:extLst>
              <a:ext uri="{FF2B5EF4-FFF2-40B4-BE49-F238E27FC236}">
                <a16:creationId xmlns:a16="http://schemas.microsoft.com/office/drawing/2014/main" id="{0BD2931E-2AD2-FECA-4D03-6522DA233580}"/>
              </a:ext>
            </a:extLst>
          </p:cNvPr>
          <p:cNvSpPr/>
          <p:nvPr/>
        </p:nvSpPr>
        <p:spPr>
          <a:xfrm>
            <a:off x="5157000" y="1761750"/>
            <a:ext cx="720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Aansluiting</a:t>
            </a:r>
          </a:p>
        </p:txBody>
      </p:sp>
      <p:sp>
        <p:nvSpPr>
          <p:cNvPr id="20" name="Rechthoek 19">
            <a:extLst>
              <a:ext uri="{FF2B5EF4-FFF2-40B4-BE49-F238E27FC236}">
                <a16:creationId xmlns:a16="http://schemas.microsoft.com/office/drawing/2014/main" id="{83260C37-1FF7-0894-5EFE-FD2696219939}"/>
              </a:ext>
            </a:extLst>
          </p:cNvPr>
          <p:cNvSpPr/>
          <p:nvPr/>
        </p:nvSpPr>
        <p:spPr>
          <a:xfrm>
            <a:off x="5157000" y="2391750"/>
            <a:ext cx="720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Netfunctie</a:t>
            </a:r>
          </a:p>
        </p:txBody>
      </p:sp>
      <p:sp>
        <p:nvSpPr>
          <p:cNvPr id="21" name="Rechthoek 20">
            <a:extLst>
              <a:ext uri="{FF2B5EF4-FFF2-40B4-BE49-F238E27FC236}">
                <a16:creationId xmlns:a16="http://schemas.microsoft.com/office/drawing/2014/main" id="{EFCFC47A-1428-F0D2-8537-FE79A13E597E}"/>
              </a:ext>
            </a:extLst>
          </p:cNvPr>
          <p:cNvSpPr/>
          <p:nvPr/>
        </p:nvSpPr>
        <p:spPr>
          <a:xfrm>
            <a:off x="3627000" y="3651750"/>
            <a:ext cx="2250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Onderhouds- of inspectieopdracht</a:t>
            </a:r>
          </a:p>
        </p:txBody>
      </p:sp>
      <p:sp>
        <p:nvSpPr>
          <p:cNvPr id="22" name="Rechthoek 21">
            <a:extLst>
              <a:ext uri="{FF2B5EF4-FFF2-40B4-BE49-F238E27FC236}">
                <a16:creationId xmlns:a16="http://schemas.microsoft.com/office/drawing/2014/main" id="{0E73AD62-EE7B-25AB-065D-3B84F640F84B}"/>
              </a:ext>
            </a:extLst>
          </p:cNvPr>
          <p:cNvSpPr/>
          <p:nvPr/>
        </p:nvSpPr>
        <p:spPr>
          <a:xfrm>
            <a:off x="567000" y="3021750"/>
            <a:ext cx="1485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Bedieningshandeling</a:t>
            </a:r>
          </a:p>
        </p:txBody>
      </p:sp>
      <p:sp>
        <p:nvSpPr>
          <p:cNvPr id="24" name="Rechthoek 23">
            <a:extLst>
              <a:ext uri="{FF2B5EF4-FFF2-40B4-BE49-F238E27FC236}">
                <a16:creationId xmlns:a16="http://schemas.microsoft.com/office/drawing/2014/main" id="{1A7807A9-54D5-CEF0-03ED-8BC4316D6165}"/>
              </a:ext>
            </a:extLst>
          </p:cNvPr>
          <p:cNvSpPr/>
          <p:nvPr/>
        </p:nvSpPr>
        <p:spPr>
          <a:xfrm>
            <a:off x="567000" y="2391750"/>
            <a:ext cx="3780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Niet-beschikbaarheid</a:t>
            </a:r>
          </a:p>
        </p:txBody>
      </p:sp>
      <p:sp>
        <p:nvSpPr>
          <p:cNvPr id="25" name="Rechthoek 24">
            <a:extLst>
              <a:ext uri="{FF2B5EF4-FFF2-40B4-BE49-F238E27FC236}">
                <a16:creationId xmlns:a16="http://schemas.microsoft.com/office/drawing/2014/main" id="{D6DA43C8-CB25-F312-27BA-CB90DECC36C7}"/>
              </a:ext>
            </a:extLst>
          </p:cNvPr>
          <p:cNvSpPr/>
          <p:nvPr/>
        </p:nvSpPr>
        <p:spPr>
          <a:xfrm>
            <a:off x="567000" y="1761750"/>
            <a:ext cx="3780000" cy="270000"/>
          </a:xfrm>
          <a:prstGeom prst="rect">
            <a:avLst/>
          </a:prstGeom>
          <a:solidFill>
            <a:srgbClr val="BFEEFF"/>
          </a:solidFill>
          <a:ln w="3175">
            <a:solidFill>
              <a:srgbClr val="008CBE"/>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Onderbreking</a:t>
            </a:r>
          </a:p>
        </p:txBody>
      </p:sp>
      <p:sp>
        <p:nvSpPr>
          <p:cNvPr id="26" name="Rechthoek 25">
            <a:extLst>
              <a:ext uri="{FF2B5EF4-FFF2-40B4-BE49-F238E27FC236}">
                <a16:creationId xmlns:a16="http://schemas.microsoft.com/office/drawing/2014/main" id="{CD2602E4-20B6-A4A5-6D25-7600ED162EAC}"/>
              </a:ext>
            </a:extLst>
          </p:cNvPr>
          <p:cNvSpPr/>
          <p:nvPr/>
        </p:nvSpPr>
        <p:spPr>
          <a:xfrm>
            <a:off x="567000" y="1131750"/>
            <a:ext cx="720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Klantnotificatie</a:t>
            </a:r>
          </a:p>
        </p:txBody>
      </p:sp>
      <p:sp>
        <p:nvSpPr>
          <p:cNvPr id="27" name="Rechthoek 26">
            <a:extLst>
              <a:ext uri="{FF2B5EF4-FFF2-40B4-BE49-F238E27FC236}">
                <a16:creationId xmlns:a16="http://schemas.microsoft.com/office/drawing/2014/main" id="{E3511337-0754-20BF-F26E-68FF97F26FF4}"/>
              </a:ext>
            </a:extLst>
          </p:cNvPr>
          <p:cNvSpPr/>
          <p:nvPr/>
        </p:nvSpPr>
        <p:spPr>
          <a:xfrm>
            <a:off x="2862000" y="1131750"/>
            <a:ext cx="720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Klant-contactmoment</a:t>
            </a:r>
          </a:p>
        </p:txBody>
      </p:sp>
      <p:sp>
        <p:nvSpPr>
          <p:cNvPr id="28" name="Rechthoek 27">
            <a:extLst>
              <a:ext uri="{FF2B5EF4-FFF2-40B4-BE49-F238E27FC236}">
                <a16:creationId xmlns:a16="http://schemas.microsoft.com/office/drawing/2014/main" id="{E4ECD2EE-B4F6-ECAC-5A30-C9EC0F80A044}"/>
              </a:ext>
            </a:extLst>
          </p:cNvPr>
          <p:cNvSpPr/>
          <p:nvPr/>
        </p:nvSpPr>
        <p:spPr>
          <a:xfrm>
            <a:off x="3627000" y="1131750"/>
            <a:ext cx="720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600">
                <a:solidFill>
                  <a:schemeClr val="tx1"/>
                </a:solidFill>
              </a:rPr>
              <a:t>Compensatiezaak</a:t>
            </a:r>
          </a:p>
        </p:txBody>
      </p:sp>
      <p:cxnSp>
        <p:nvCxnSpPr>
          <p:cNvPr id="29" name="Rechte verbindingslijn 28">
            <a:extLst>
              <a:ext uri="{FF2B5EF4-FFF2-40B4-BE49-F238E27FC236}">
                <a16:creationId xmlns:a16="http://schemas.microsoft.com/office/drawing/2014/main" id="{F2C207F9-08C4-9D13-A13C-464A3DA1AD83}"/>
              </a:ext>
            </a:extLst>
          </p:cNvPr>
          <p:cNvCxnSpPr>
            <a:cxnSpLocks/>
            <a:stCxn id="28" idx="2"/>
          </p:cNvCxnSpPr>
          <p:nvPr/>
        </p:nvCxnSpPr>
        <p:spPr>
          <a:xfrm>
            <a:off x="3987000" y="1401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DAFF220-3BC5-7F51-C2BB-008DAB13757A}"/>
              </a:ext>
            </a:extLst>
          </p:cNvPr>
          <p:cNvCxnSpPr>
            <a:cxnSpLocks/>
            <a:stCxn id="27" idx="2"/>
          </p:cNvCxnSpPr>
          <p:nvPr/>
        </p:nvCxnSpPr>
        <p:spPr>
          <a:xfrm>
            <a:off x="3222000" y="1401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34">
            <a:extLst>
              <a:ext uri="{FF2B5EF4-FFF2-40B4-BE49-F238E27FC236}">
                <a16:creationId xmlns:a16="http://schemas.microsoft.com/office/drawing/2014/main" id="{870B7E3E-E4E3-1E4E-2A4D-EFDDBD49A80B}"/>
              </a:ext>
            </a:extLst>
          </p:cNvPr>
          <p:cNvCxnSpPr>
            <a:cxnSpLocks/>
            <a:stCxn id="26" idx="2"/>
          </p:cNvCxnSpPr>
          <p:nvPr/>
        </p:nvCxnSpPr>
        <p:spPr>
          <a:xfrm>
            <a:off x="927000" y="1401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39B65BE0-31C4-0810-14B6-EED7C2E8FAD8}"/>
              </a:ext>
            </a:extLst>
          </p:cNvPr>
          <p:cNvCxnSpPr>
            <a:cxnSpLocks/>
            <a:stCxn id="20" idx="1"/>
            <a:endCxn id="24" idx="3"/>
          </p:cNvCxnSpPr>
          <p:nvPr/>
        </p:nvCxnSpPr>
        <p:spPr>
          <a:xfrm flipH="1">
            <a:off x="4347000" y="2526750"/>
            <a:ext cx="810000"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B783F013-E4EE-84FB-9C29-4AAF6A9F5F63}"/>
              </a:ext>
            </a:extLst>
          </p:cNvPr>
          <p:cNvCxnSpPr>
            <a:cxnSpLocks/>
            <a:stCxn id="18" idx="1"/>
            <a:endCxn id="16" idx="3"/>
          </p:cNvCxnSpPr>
          <p:nvPr/>
        </p:nvCxnSpPr>
        <p:spPr>
          <a:xfrm flipH="1">
            <a:off x="4347000" y="3156750"/>
            <a:ext cx="810000" cy="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6C195482-F82A-30D0-E2EB-C758F41FDAFA}"/>
              </a:ext>
            </a:extLst>
          </p:cNvPr>
          <p:cNvCxnSpPr>
            <a:cxnSpLocks/>
            <a:endCxn id="11" idx="0"/>
          </p:cNvCxnSpPr>
          <p:nvPr/>
        </p:nvCxnSpPr>
        <p:spPr>
          <a:xfrm>
            <a:off x="927000" y="3291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C3470EAD-5894-893B-8C3E-6F7EF3512884}"/>
              </a:ext>
            </a:extLst>
          </p:cNvPr>
          <p:cNvCxnSpPr>
            <a:cxnSpLocks/>
            <a:endCxn id="10" idx="0"/>
          </p:cNvCxnSpPr>
          <p:nvPr/>
        </p:nvCxnSpPr>
        <p:spPr>
          <a:xfrm>
            <a:off x="1692000" y="3291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724A19E6-AD51-298D-B691-61F6AC3720ED}"/>
              </a:ext>
            </a:extLst>
          </p:cNvPr>
          <p:cNvCxnSpPr>
            <a:cxnSpLocks/>
            <a:stCxn id="24" idx="0"/>
            <a:endCxn id="25" idx="2"/>
          </p:cNvCxnSpPr>
          <p:nvPr/>
        </p:nvCxnSpPr>
        <p:spPr>
          <a:xfrm flipV="1">
            <a:off x="2457000" y="2031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56" name="Rechte verbindingslijn 55">
            <a:extLst>
              <a:ext uri="{FF2B5EF4-FFF2-40B4-BE49-F238E27FC236}">
                <a16:creationId xmlns:a16="http://schemas.microsoft.com/office/drawing/2014/main" id="{F60834D7-F268-DB22-B3DC-D3BABDF8F76A}"/>
              </a:ext>
            </a:extLst>
          </p:cNvPr>
          <p:cNvCxnSpPr>
            <a:cxnSpLocks/>
            <a:stCxn id="16" idx="0"/>
          </p:cNvCxnSpPr>
          <p:nvPr/>
        </p:nvCxnSpPr>
        <p:spPr>
          <a:xfrm flipV="1">
            <a:off x="3222000" y="2661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a:extLst>
              <a:ext uri="{FF2B5EF4-FFF2-40B4-BE49-F238E27FC236}">
                <a16:creationId xmlns:a16="http://schemas.microsoft.com/office/drawing/2014/main" id="{267DA8F4-CDC5-55F5-0F69-CB6E1A0E1447}"/>
              </a:ext>
            </a:extLst>
          </p:cNvPr>
          <p:cNvCxnSpPr>
            <a:cxnSpLocks/>
            <a:stCxn id="22" idx="0"/>
          </p:cNvCxnSpPr>
          <p:nvPr/>
        </p:nvCxnSpPr>
        <p:spPr>
          <a:xfrm flipV="1">
            <a:off x="1309500" y="2661750"/>
            <a:ext cx="0" cy="360000"/>
          </a:xfrm>
          <a:prstGeom prst="line">
            <a:avLst/>
          </a:prstGeom>
          <a:ln w="3175">
            <a:solidFill>
              <a:srgbClr val="008CBE"/>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82072ACB-8ECF-0505-493D-58283E1103E4}"/>
              </a:ext>
            </a:extLst>
          </p:cNvPr>
          <p:cNvCxnSpPr>
            <a:cxnSpLocks/>
            <a:stCxn id="18" idx="2"/>
          </p:cNvCxnSpPr>
          <p:nvPr/>
        </p:nvCxnSpPr>
        <p:spPr>
          <a:xfrm>
            <a:off x="5517000" y="3291750"/>
            <a:ext cx="0" cy="360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2EA949A9-CBAD-EE2C-132D-B5FEBC477D61}"/>
              </a:ext>
            </a:extLst>
          </p:cNvPr>
          <p:cNvCxnSpPr>
            <a:cxnSpLocks/>
            <a:stCxn id="20" idx="2"/>
            <a:endCxn id="18" idx="0"/>
          </p:cNvCxnSpPr>
          <p:nvPr/>
        </p:nvCxnSpPr>
        <p:spPr>
          <a:xfrm>
            <a:off x="5517000" y="2661750"/>
            <a:ext cx="0" cy="360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Rechte verbindingslijn 67">
            <a:extLst>
              <a:ext uri="{FF2B5EF4-FFF2-40B4-BE49-F238E27FC236}">
                <a16:creationId xmlns:a16="http://schemas.microsoft.com/office/drawing/2014/main" id="{43DFC6BC-A0C1-D488-963F-BF6021D291D3}"/>
              </a:ext>
            </a:extLst>
          </p:cNvPr>
          <p:cNvCxnSpPr>
            <a:cxnSpLocks/>
            <a:stCxn id="19" idx="2"/>
            <a:endCxn id="20" idx="0"/>
          </p:cNvCxnSpPr>
          <p:nvPr/>
        </p:nvCxnSpPr>
        <p:spPr>
          <a:xfrm>
            <a:off x="5517000" y="2031750"/>
            <a:ext cx="0" cy="360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Rechte verbindingslijn 70">
            <a:extLst>
              <a:ext uri="{FF2B5EF4-FFF2-40B4-BE49-F238E27FC236}">
                <a16:creationId xmlns:a16="http://schemas.microsoft.com/office/drawing/2014/main" id="{A6118BF1-1EF3-FA01-B702-F095E8250ADB}"/>
              </a:ext>
            </a:extLst>
          </p:cNvPr>
          <p:cNvCxnSpPr>
            <a:cxnSpLocks/>
            <a:endCxn id="21" idx="2"/>
          </p:cNvCxnSpPr>
          <p:nvPr/>
        </p:nvCxnSpPr>
        <p:spPr>
          <a:xfrm flipV="1">
            <a:off x="4752000" y="3921750"/>
            <a:ext cx="0" cy="360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F106AA16-6495-88C6-C35A-A25F79DA2ED7}"/>
              </a:ext>
            </a:extLst>
          </p:cNvPr>
          <p:cNvCxnSpPr>
            <a:cxnSpLocks/>
            <a:endCxn id="10" idx="2"/>
          </p:cNvCxnSpPr>
          <p:nvPr/>
        </p:nvCxnSpPr>
        <p:spPr>
          <a:xfrm flipV="1">
            <a:off x="1692000" y="3921750"/>
            <a:ext cx="0" cy="360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cxnSp>
        <p:nvCxnSpPr>
          <p:cNvPr id="77" name="Rechte verbindingslijn 76">
            <a:extLst>
              <a:ext uri="{FF2B5EF4-FFF2-40B4-BE49-F238E27FC236}">
                <a16:creationId xmlns:a16="http://schemas.microsoft.com/office/drawing/2014/main" id="{4D03BD42-4AFE-F549-6642-11752C4574A1}"/>
              </a:ext>
            </a:extLst>
          </p:cNvPr>
          <p:cNvCxnSpPr>
            <a:cxnSpLocks/>
            <a:endCxn id="11" idx="2"/>
          </p:cNvCxnSpPr>
          <p:nvPr/>
        </p:nvCxnSpPr>
        <p:spPr>
          <a:xfrm flipV="1">
            <a:off x="927000" y="3921750"/>
            <a:ext cx="0" cy="360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D7322863-2C6D-0B0F-C135-11DC0C1D4BE1}"/>
              </a:ext>
            </a:extLst>
          </p:cNvPr>
          <p:cNvCxnSpPr>
            <a:cxnSpLocks/>
            <a:stCxn id="16" idx="2"/>
            <a:endCxn id="13" idx="0"/>
          </p:cNvCxnSpPr>
          <p:nvPr/>
        </p:nvCxnSpPr>
        <p:spPr>
          <a:xfrm>
            <a:off x="3222000" y="3291750"/>
            <a:ext cx="0" cy="36000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cxnSp>
        <p:nvCxnSpPr>
          <p:cNvPr id="83" name="Rechte verbindingslijn 82">
            <a:extLst>
              <a:ext uri="{FF2B5EF4-FFF2-40B4-BE49-F238E27FC236}">
                <a16:creationId xmlns:a16="http://schemas.microsoft.com/office/drawing/2014/main" id="{28FFC081-2A64-0427-9CEA-9DC80BA4A5DB}"/>
              </a:ext>
            </a:extLst>
          </p:cNvPr>
          <p:cNvCxnSpPr>
            <a:cxnSpLocks/>
          </p:cNvCxnSpPr>
          <p:nvPr/>
        </p:nvCxnSpPr>
        <p:spPr>
          <a:xfrm>
            <a:off x="3987000" y="3291750"/>
            <a:ext cx="0" cy="36000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82399B50-EE4B-2002-E5B2-86E09CE4570E}"/>
              </a:ext>
            </a:extLst>
          </p:cNvPr>
          <p:cNvCxnSpPr>
            <a:cxnSpLocks/>
          </p:cNvCxnSpPr>
          <p:nvPr/>
        </p:nvCxnSpPr>
        <p:spPr>
          <a:xfrm flipV="1">
            <a:off x="2457000" y="3291750"/>
            <a:ext cx="0" cy="990000"/>
          </a:xfrm>
          <a:prstGeom prst="line">
            <a:avLst/>
          </a:prstGeom>
          <a:ln w="3175">
            <a:solidFill>
              <a:srgbClr val="F2B800"/>
            </a:solidFill>
          </a:ln>
        </p:spPr>
        <p:style>
          <a:lnRef idx="1">
            <a:schemeClr val="accent1"/>
          </a:lnRef>
          <a:fillRef idx="0">
            <a:schemeClr val="accent1"/>
          </a:fillRef>
          <a:effectRef idx="0">
            <a:schemeClr val="accent1"/>
          </a:effectRef>
          <a:fontRef idx="minor">
            <a:schemeClr val="tx1"/>
          </a:fontRef>
        </p:style>
      </p:cxnSp>
      <p:sp>
        <p:nvSpPr>
          <p:cNvPr id="94" name="Tekstvak 93">
            <a:extLst>
              <a:ext uri="{FF2B5EF4-FFF2-40B4-BE49-F238E27FC236}">
                <a16:creationId xmlns:a16="http://schemas.microsoft.com/office/drawing/2014/main" id="{C2568B5B-F375-2001-0343-1AC029030089}"/>
              </a:ext>
            </a:extLst>
          </p:cNvPr>
          <p:cNvSpPr txBox="1"/>
          <p:nvPr/>
        </p:nvSpPr>
        <p:spPr>
          <a:xfrm>
            <a:off x="2862000" y="2886750"/>
            <a:ext cx="720000" cy="76944"/>
          </a:xfrm>
          <a:prstGeom prst="rect">
            <a:avLst/>
          </a:prstGeom>
          <a:solidFill>
            <a:schemeClr val="bg1"/>
          </a:solidFill>
        </p:spPr>
        <p:txBody>
          <a:bodyPr wrap="square" lIns="0" tIns="0" rIns="0" bIns="0" rtlCol="0" anchor="ctr">
            <a:spAutoFit/>
          </a:bodyPr>
          <a:lstStyle/>
          <a:p>
            <a:pPr algn="ctr"/>
            <a:r>
              <a:rPr lang="nl-NL" sz="500"/>
              <a:t>oorzaak van</a:t>
            </a:r>
          </a:p>
        </p:txBody>
      </p:sp>
      <p:sp>
        <p:nvSpPr>
          <p:cNvPr id="95" name="Tekstvak 94">
            <a:extLst>
              <a:ext uri="{FF2B5EF4-FFF2-40B4-BE49-F238E27FC236}">
                <a16:creationId xmlns:a16="http://schemas.microsoft.com/office/drawing/2014/main" id="{2AD016E4-D728-F9B6-7A96-C3F76D1405DC}"/>
              </a:ext>
            </a:extLst>
          </p:cNvPr>
          <p:cNvSpPr txBox="1"/>
          <p:nvPr/>
        </p:nvSpPr>
        <p:spPr>
          <a:xfrm>
            <a:off x="2097000" y="2256750"/>
            <a:ext cx="720000" cy="76944"/>
          </a:xfrm>
          <a:prstGeom prst="rect">
            <a:avLst/>
          </a:prstGeom>
          <a:solidFill>
            <a:schemeClr val="bg1"/>
          </a:solidFill>
        </p:spPr>
        <p:txBody>
          <a:bodyPr wrap="square" lIns="0" tIns="0" rIns="0" bIns="0" rtlCol="0" anchor="ctr">
            <a:spAutoFit/>
          </a:bodyPr>
          <a:lstStyle/>
          <a:p>
            <a:pPr algn="ctr"/>
            <a:r>
              <a:rPr lang="nl-NL" sz="500"/>
              <a:t>oorzaak van</a:t>
            </a:r>
          </a:p>
        </p:txBody>
      </p:sp>
      <p:sp>
        <p:nvSpPr>
          <p:cNvPr id="96" name="Tekstvak 95">
            <a:extLst>
              <a:ext uri="{FF2B5EF4-FFF2-40B4-BE49-F238E27FC236}">
                <a16:creationId xmlns:a16="http://schemas.microsoft.com/office/drawing/2014/main" id="{F1CA0FC1-6488-DAB6-BAE0-B566D28D8401}"/>
              </a:ext>
            </a:extLst>
          </p:cNvPr>
          <p:cNvSpPr txBox="1"/>
          <p:nvPr/>
        </p:nvSpPr>
        <p:spPr>
          <a:xfrm>
            <a:off x="3627000" y="1626750"/>
            <a:ext cx="720000" cy="76944"/>
          </a:xfrm>
          <a:prstGeom prst="rect">
            <a:avLst/>
          </a:prstGeom>
          <a:solidFill>
            <a:schemeClr val="bg1"/>
          </a:solidFill>
        </p:spPr>
        <p:txBody>
          <a:bodyPr wrap="square" lIns="0" tIns="0" rIns="0" bIns="0" rtlCol="0" anchor="ctr">
            <a:spAutoFit/>
          </a:bodyPr>
          <a:lstStyle/>
          <a:p>
            <a:pPr algn="ctr"/>
            <a:r>
              <a:rPr lang="nl-NL" sz="500"/>
              <a:t>aanleiding voor</a:t>
            </a:r>
          </a:p>
        </p:txBody>
      </p:sp>
      <p:sp>
        <p:nvSpPr>
          <p:cNvPr id="97" name="Tekstvak 96">
            <a:extLst>
              <a:ext uri="{FF2B5EF4-FFF2-40B4-BE49-F238E27FC236}">
                <a16:creationId xmlns:a16="http://schemas.microsoft.com/office/drawing/2014/main" id="{881FFF59-B236-B95C-4458-87D234EC9B16}"/>
              </a:ext>
            </a:extLst>
          </p:cNvPr>
          <p:cNvSpPr txBox="1"/>
          <p:nvPr/>
        </p:nvSpPr>
        <p:spPr>
          <a:xfrm>
            <a:off x="2862000" y="1626750"/>
            <a:ext cx="720000" cy="76944"/>
          </a:xfrm>
          <a:prstGeom prst="rect">
            <a:avLst/>
          </a:prstGeom>
          <a:solidFill>
            <a:schemeClr val="bg1"/>
          </a:solidFill>
        </p:spPr>
        <p:txBody>
          <a:bodyPr wrap="square" lIns="0" tIns="0" rIns="0" bIns="0" rtlCol="0" anchor="ctr">
            <a:spAutoFit/>
          </a:bodyPr>
          <a:lstStyle/>
          <a:p>
            <a:pPr algn="ctr"/>
            <a:r>
              <a:rPr lang="nl-NL" sz="500"/>
              <a:t>gemeld in</a:t>
            </a:r>
          </a:p>
        </p:txBody>
      </p:sp>
      <p:sp>
        <p:nvSpPr>
          <p:cNvPr id="98" name="Tekstvak 97">
            <a:extLst>
              <a:ext uri="{FF2B5EF4-FFF2-40B4-BE49-F238E27FC236}">
                <a16:creationId xmlns:a16="http://schemas.microsoft.com/office/drawing/2014/main" id="{5D580ABB-9AA3-646B-3382-672D3BCC291F}"/>
              </a:ext>
            </a:extLst>
          </p:cNvPr>
          <p:cNvSpPr txBox="1"/>
          <p:nvPr/>
        </p:nvSpPr>
        <p:spPr>
          <a:xfrm>
            <a:off x="567000" y="1446750"/>
            <a:ext cx="720000" cy="76944"/>
          </a:xfrm>
          <a:prstGeom prst="rect">
            <a:avLst/>
          </a:prstGeom>
          <a:solidFill>
            <a:schemeClr val="bg1"/>
          </a:solidFill>
        </p:spPr>
        <p:txBody>
          <a:bodyPr wrap="square" lIns="0" tIns="0" rIns="0" bIns="0" rtlCol="0" anchor="ctr">
            <a:spAutoFit/>
          </a:bodyPr>
          <a:lstStyle/>
          <a:p>
            <a:pPr algn="ctr"/>
            <a:r>
              <a:rPr lang="nl-NL" sz="500"/>
              <a:t>aankondiging van</a:t>
            </a:r>
          </a:p>
        </p:txBody>
      </p:sp>
      <p:sp>
        <p:nvSpPr>
          <p:cNvPr id="99" name="Tekstvak 98">
            <a:extLst>
              <a:ext uri="{FF2B5EF4-FFF2-40B4-BE49-F238E27FC236}">
                <a16:creationId xmlns:a16="http://schemas.microsoft.com/office/drawing/2014/main" id="{80931D4E-D001-9E9E-EA5D-D54FCD9C598B}"/>
              </a:ext>
            </a:extLst>
          </p:cNvPr>
          <p:cNvSpPr txBox="1"/>
          <p:nvPr/>
        </p:nvSpPr>
        <p:spPr>
          <a:xfrm>
            <a:off x="567000" y="2896542"/>
            <a:ext cx="1485000" cy="76944"/>
          </a:xfrm>
          <a:prstGeom prst="rect">
            <a:avLst/>
          </a:prstGeom>
          <a:solidFill>
            <a:schemeClr val="bg1"/>
          </a:solidFill>
        </p:spPr>
        <p:txBody>
          <a:bodyPr wrap="square" lIns="0" tIns="0" rIns="0" bIns="0" rtlCol="0" anchor="ctr">
            <a:spAutoFit/>
          </a:bodyPr>
          <a:lstStyle/>
          <a:p>
            <a:pPr algn="ctr"/>
            <a:r>
              <a:rPr lang="nl-NL" sz="500"/>
              <a:t>begin of einde van</a:t>
            </a:r>
          </a:p>
        </p:txBody>
      </p:sp>
      <p:sp>
        <p:nvSpPr>
          <p:cNvPr id="100" name="Tekstvak 99">
            <a:extLst>
              <a:ext uri="{FF2B5EF4-FFF2-40B4-BE49-F238E27FC236}">
                <a16:creationId xmlns:a16="http://schemas.microsoft.com/office/drawing/2014/main" id="{4E406BB1-79BA-615B-5EC5-1FF190A74440}"/>
              </a:ext>
            </a:extLst>
          </p:cNvPr>
          <p:cNvSpPr txBox="1"/>
          <p:nvPr/>
        </p:nvSpPr>
        <p:spPr>
          <a:xfrm>
            <a:off x="567000" y="3336750"/>
            <a:ext cx="720000" cy="76944"/>
          </a:xfrm>
          <a:prstGeom prst="rect">
            <a:avLst/>
          </a:prstGeom>
          <a:solidFill>
            <a:schemeClr val="bg1"/>
          </a:solidFill>
        </p:spPr>
        <p:txBody>
          <a:bodyPr wrap="square" lIns="0" tIns="0" rIns="0" bIns="0" rtlCol="0" anchor="ctr">
            <a:spAutoFit/>
          </a:bodyPr>
          <a:lstStyle/>
          <a:p>
            <a:pPr algn="ctr"/>
            <a:r>
              <a:rPr lang="nl-NL" sz="500"/>
              <a:t>gepland in</a:t>
            </a:r>
          </a:p>
        </p:txBody>
      </p:sp>
      <p:sp>
        <p:nvSpPr>
          <p:cNvPr id="101" name="Tekstvak 100">
            <a:extLst>
              <a:ext uri="{FF2B5EF4-FFF2-40B4-BE49-F238E27FC236}">
                <a16:creationId xmlns:a16="http://schemas.microsoft.com/office/drawing/2014/main" id="{34109D0B-E98C-EA76-41CD-AD8EAC15EA35}"/>
              </a:ext>
            </a:extLst>
          </p:cNvPr>
          <p:cNvSpPr txBox="1"/>
          <p:nvPr/>
        </p:nvSpPr>
        <p:spPr>
          <a:xfrm>
            <a:off x="1332000" y="3336750"/>
            <a:ext cx="720000" cy="76944"/>
          </a:xfrm>
          <a:prstGeom prst="rect">
            <a:avLst/>
          </a:prstGeom>
          <a:solidFill>
            <a:schemeClr val="bg1"/>
          </a:solidFill>
        </p:spPr>
        <p:txBody>
          <a:bodyPr wrap="square" lIns="0" tIns="0" rIns="0" bIns="0" rtlCol="0" anchor="ctr">
            <a:spAutoFit/>
          </a:bodyPr>
          <a:lstStyle/>
          <a:p>
            <a:pPr algn="ctr"/>
            <a:r>
              <a:rPr lang="nl-NL" sz="500"/>
              <a:t>gepland in</a:t>
            </a:r>
          </a:p>
        </p:txBody>
      </p:sp>
      <p:sp>
        <p:nvSpPr>
          <p:cNvPr id="102" name="Tekstvak 101">
            <a:extLst>
              <a:ext uri="{FF2B5EF4-FFF2-40B4-BE49-F238E27FC236}">
                <a16:creationId xmlns:a16="http://schemas.microsoft.com/office/drawing/2014/main" id="{29546B8E-13A7-BD7B-158B-805DDDEDEF73}"/>
              </a:ext>
            </a:extLst>
          </p:cNvPr>
          <p:cNvSpPr txBox="1"/>
          <p:nvPr/>
        </p:nvSpPr>
        <p:spPr>
          <a:xfrm>
            <a:off x="567000" y="4146750"/>
            <a:ext cx="720000" cy="76944"/>
          </a:xfrm>
          <a:prstGeom prst="rect">
            <a:avLst/>
          </a:prstGeom>
          <a:solidFill>
            <a:schemeClr val="bg1"/>
          </a:solidFill>
        </p:spPr>
        <p:txBody>
          <a:bodyPr wrap="square" lIns="0" tIns="0" rIns="0" bIns="0" rtlCol="0" anchor="ctr">
            <a:spAutoFit/>
          </a:bodyPr>
          <a:lstStyle/>
          <a:p>
            <a:pPr algn="ctr"/>
            <a:r>
              <a:rPr lang="nl-NL" sz="500"/>
              <a:t>voor uitvoering van</a:t>
            </a:r>
          </a:p>
        </p:txBody>
      </p:sp>
      <p:sp>
        <p:nvSpPr>
          <p:cNvPr id="103" name="Tekstvak 102">
            <a:extLst>
              <a:ext uri="{FF2B5EF4-FFF2-40B4-BE49-F238E27FC236}">
                <a16:creationId xmlns:a16="http://schemas.microsoft.com/office/drawing/2014/main" id="{AC3A3E82-2582-1277-F06C-67F2825E3656}"/>
              </a:ext>
            </a:extLst>
          </p:cNvPr>
          <p:cNvSpPr txBox="1"/>
          <p:nvPr/>
        </p:nvSpPr>
        <p:spPr>
          <a:xfrm>
            <a:off x="1332000" y="4146750"/>
            <a:ext cx="720000" cy="76944"/>
          </a:xfrm>
          <a:prstGeom prst="rect">
            <a:avLst/>
          </a:prstGeom>
          <a:solidFill>
            <a:schemeClr val="bg1"/>
          </a:solidFill>
        </p:spPr>
        <p:txBody>
          <a:bodyPr wrap="square" lIns="0" tIns="0" rIns="0" bIns="0" rtlCol="0" anchor="ctr">
            <a:spAutoFit/>
          </a:bodyPr>
          <a:lstStyle/>
          <a:p>
            <a:pPr algn="ctr"/>
            <a:r>
              <a:rPr lang="nl-NL" sz="500"/>
              <a:t>voor uitvoering van</a:t>
            </a:r>
          </a:p>
        </p:txBody>
      </p:sp>
      <p:sp>
        <p:nvSpPr>
          <p:cNvPr id="104" name="Tekstvak 103">
            <a:extLst>
              <a:ext uri="{FF2B5EF4-FFF2-40B4-BE49-F238E27FC236}">
                <a16:creationId xmlns:a16="http://schemas.microsoft.com/office/drawing/2014/main" id="{F7E923A5-45F7-667F-F751-B2B397E18502}"/>
              </a:ext>
            </a:extLst>
          </p:cNvPr>
          <p:cNvSpPr txBox="1"/>
          <p:nvPr/>
        </p:nvSpPr>
        <p:spPr>
          <a:xfrm>
            <a:off x="2862000" y="3336750"/>
            <a:ext cx="720000" cy="76944"/>
          </a:xfrm>
          <a:prstGeom prst="rect">
            <a:avLst/>
          </a:prstGeom>
          <a:solidFill>
            <a:schemeClr val="bg1"/>
          </a:solidFill>
        </p:spPr>
        <p:txBody>
          <a:bodyPr wrap="square" lIns="0" tIns="0" rIns="0" bIns="0" rtlCol="0" anchor="ctr">
            <a:spAutoFit/>
          </a:bodyPr>
          <a:lstStyle/>
          <a:p>
            <a:pPr algn="ctr"/>
            <a:r>
              <a:rPr lang="nl-NL" sz="500"/>
              <a:t>aanleiding voor</a:t>
            </a:r>
          </a:p>
        </p:txBody>
      </p:sp>
      <p:sp>
        <p:nvSpPr>
          <p:cNvPr id="105" name="Tekstvak 104">
            <a:extLst>
              <a:ext uri="{FF2B5EF4-FFF2-40B4-BE49-F238E27FC236}">
                <a16:creationId xmlns:a16="http://schemas.microsoft.com/office/drawing/2014/main" id="{A36BFFA3-BEDD-AF79-8155-F18FAB2A70B0}"/>
              </a:ext>
            </a:extLst>
          </p:cNvPr>
          <p:cNvSpPr txBox="1"/>
          <p:nvPr/>
        </p:nvSpPr>
        <p:spPr>
          <a:xfrm>
            <a:off x="2097000" y="3336750"/>
            <a:ext cx="720000" cy="76944"/>
          </a:xfrm>
          <a:prstGeom prst="rect">
            <a:avLst/>
          </a:prstGeom>
          <a:solidFill>
            <a:schemeClr val="bg1"/>
          </a:solidFill>
        </p:spPr>
        <p:txBody>
          <a:bodyPr wrap="square" lIns="0" tIns="0" rIns="0" bIns="0" rtlCol="0" anchor="ctr">
            <a:spAutoFit/>
          </a:bodyPr>
          <a:lstStyle/>
          <a:p>
            <a:pPr algn="ctr"/>
            <a:r>
              <a:rPr lang="nl-NL" sz="500"/>
              <a:t>basis voor</a:t>
            </a:r>
          </a:p>
        </p:txBody>
      </p:sp>
      <p:sp>
        <p:nvSpPr>
          <p:cNvPr id="106" name="Tekstvak 105">
            <a:extLst>
              <a:ext uri="{FF2B5EF4-FFF2-40B4-BE49-F238E27FC236}">
                <a16:creationId xmlns:a16="http://schemas.microsoft.com/office/drawing/2014/main" id="{92ECEA72-DE66-A40E-952C-EA2BD9D45A0E}"/>
              </a:ext>
            </a:extLst>
          </p:cNvPr>
          <p:cNvSpPr txBox="1"/>
          <p:nvPr/>
        </p:nvSpPr>
        <p:spPr>
          <a:xfrm>
            <a:off x="3627000" y="3516750"/>
            <a:ext cx="720000" cy="76944"/>
          </a:xfrm>
          <a:prstGeom prst="rect">
            <a:avLst/>
          </a:prstGeom>
          <a:solidFill>
            <a:schemeClr val="bg1"/>
          </a:solidFill>
        </p:spPr>
        <p:txBody>
          <a:bodyPr wrap="square" lIns="0" tIns="0" rIns="0" bIns="0" rtlCol="0" anchor="ctr">
            <a:spAutoFit/>
          </a:bodyPr>
          <a:lstStyle/>
          <a:p>
            <a:pPr algn="ctr"/>
            <a:r>
              <a:rPr lang="nl-NL" sz="500"/>
              <a:t>definitief herstel na</a:t>
            </a:r>
          </a:p>
        </p:txBody>
      </p:sp>
      <p:sp>
        <p:nvSpPr>
          <p:cNvPr id="107" name="Tekstvak 106">
            <a:extLst>
              <a:ext uri="{FF2B5EF4-FFF2-40B4-BE49-F238E27FC236}">
                <a16:creationId xmlns:a16="http://schemas.microsoft.com/office/drawing/2014/main" id="{FB37DF36-7FAD-F73F-C986-ADE3125511FE}"/>
              </a:ext>
            </a:extLst>
          </p:cNvPr>
          <p:cNvSpPr txBox="1"/>
          <p:nvPr/>
        </p:nvSpPr>
        <p:spPr>
          <a:xfrm>
            <a:off x="5157000" y="3516750"/>
            <a:ext cx="720000" cy="76944"/>
          </a:xfrm>
          <a:prstGeom prst="rect">
            <a:avLst/>
          </a:prstGeom>
          <a:solidFill>
            <a:schemeClr val="bg1"/>
          </a:solidFill>
        </p:spPr>
        <p:txBody>
          <a:bodyPr wrap="square" lIns="0" tIns="0" rIns="0" bIns="0" rtlCol="0" anchor="ctr">
            <a:spAutoFit/>
          </a:bodyPr>
          <a:lstStyle/>
          <a:p>
            <a:pPr algn="ctr"/>
            <a:r>
              <a:rPr lang="nl-NL" sz="500"/>
              <a:t>voor</a:t>
            </a:r>
          </a:p>
        </p:txBody>
      </p:sp>
      <p:sp>
        <p:nvSpPr>
          <p:cNvPr id="108" name="Tekstvak 107">
            <a:extLst>
              <a:ext uri="{FF2B5EF4-FFF2-40B4-BE49-F238E27FC236}">
                <a16:creationId xmlns:a16="http://schemas.microsoft.com/office/drawing/2014/main" id="{B9878673-A489-671E-0DE5-99E8A2E9D12A}"/>
              </a:ext>
            </a:extLst>
          </p:cNvPr>
          <p:cNvSpPr txBox="1"/>
          <p:nvPr/>
        </p:nvSpPr>
        <p:spPr>
          <a:xfrm>
            <a:off x="5157000" y="2886750"/>
            <a:ext cx="720000" cy="76944"/>
          </a:xfrm>
          <a:prstGeom prst="rect">
            <a:avLst/>
          </a:prstGeom>
          <a:solidFill>
            <a:schemeClr val="bg1"/>
          </a:solidFill>
        </p:spPr>
        <p:txBody>
          <a:bodyPr wrap="square" lIns="0" tIns="0" rIns="0" bIns="0" rtlCol="0" anchor="ctr">
            <a:spAutoFit/>
          </a:bodyPr>
          <a:lstStyle/>
          <a:p>
            <a:pPr algn="ctr"/>
            <a:r>
              <a:rPr lang="nl-NL" sz="500"/>
              <a:t>ingezet op</a:t>
            </a:r>
          </a:p>
        </p:txBody>
      </p:sp>
      <p:sp>
        <p:nvSpPr>
          <p:cNvPr id="109" name="Tekstvak 108">
            <a:extLst>
              <a:ext uri="{FF2B5EF4-FFF2-40B4-BE49-F238E27FC236}">
                <a16:creationId xmlns:a16="http://schemas.microsoft.com/office/drawing/2014/main" id="{19C62763-086C-5070-1315-8A3D456A9D80}"/>
              </a:ext>
            </a:extLst>
          </p:cNvPr>
          <p:cNvSpPr txBox="1"/>
          <p:nvPr/>
        </p:nvSpPr>
        <p:spPr>
          <a:xfrm>
            <a:off x="5157000" y="2256750"/>
            <a:ext cx="720000" cy="76944"/>
          </a:xfrm>
          <a:prstGeom prst="rect">
            <a:avLst/>
          </a:prstGeom>
          <a:solidFill>
            <a:schemeClr val="bg1"/>
          </a:solidFill>
        </p:spPr>
        <p:txBody>
          <a:bodyPr wrap="square" lIns="0" tIns="0" rIns="0" bIns="0" rtlCol="0" anchor="ctr">
            <a:spAutoFit/>
          </a:bodyPr>
          <a:lstStyle/>
          <a:p>
            <a:pPr algn="ctr"/>
            <a:r>
              <a:rPr lang="nl-NL" sz="500"/>
              <a:t>realisatie van</a:t>
            </a:r>
          </a:p>
        </p:txBody>
      </p:sp>
      <p:sp>
        <p:nvSpPr>
          <p:cNvPr id="112" name="Tekstvak 111">
            <a:extLst>
              <a:ext uri="{FF2B5EF4-FFF2-40B4-BE49-F238E27FC236}">
                <a16:creationId xmlns:a16="http://schemas.microsoft.com/office/drawing/2014/main" id="{8211BC75-0EEE-A42E-3BC4-B06380B2E554}"/>
              </a:ext>
            </a:extLst>
          </p:cNvPr>
          <p:cNvSpPr txBox="1"/>
          <p:nvPr/>
        </p:nvSpPr>
        <p:spPr>
          <a:xfrm>
            <a:off x="4392000" y="3966750"/>
            <a:ext cx="720000" cy="76944"/>
          </a:xfrm>
          <a:prstGeom prst="rect">
            <a:avLst/>
          </a:prstGeom>
          <a:solidFill>
            <a:schemeClr val="bg1"/>
          </a:solidFill>
        </p:spPr>
        <p:txBody>
          <a:bodyPr wrap="square" lIns="0" tIns="0" rIns="0" bIns="0" rtlCol="0" anchor="ctr">
            <a:spAutoFit/>
          </a:bodyPr>
          <a:lstStyle/>
          <a:p>
            <a:pPr algn="ctr"/>
            <a:r>
              <a:rPr lang="nl-NL" sz="500"/>
              <a:t>basis voor</a:t>
            </a:r>
          </a:p>
        </p:txBody>
      </p:sp>
      <p:sp>
        <p:nvSpPr>
          <p:cNvPr id="113" name="Tekstvak 112">
            <a:extLst>
              <a:ext uri="{FF2B5EF4-FFF2-40B4-BE49-F238E27FC236}">
                <a16:creationId xmlns:a16="http://schemas.microsoft.com/office/drawing/2014/main" id="{BCEFE67A-623C-3012-C8F0-71E1D9586459}"/>
              </a:ext>
            </a:extLst>
          </p:cNvPr>
          <p:cNvSpPr txBox="1"/>
          <p:nvPr/>
        </p:nvSpPr>
        <p:spPr>
          <a:xfrm>
            <a:off x="4437000" y="1851750"/>
            <a:ext cx="70532" cy="76944"/>
          </a:xfrm>
          <a:prstGeom prst="rect">
            <a:avLst/>
          </a:prstGeom>
          <a:solidFill>
            <a:schemeClr val="bg1"/>
          </a:solidFill>
        </p:spPr>
        <p:txBody>
          <a:bodyPr wrap="none" lIns="0" tIns="0" rIns="0" bIns="0" rtlCol="0" anchor="ctr">
            <a:spAutoFit/>
          </a:bodyPr>
          <a:lstStyle/>
          <a:p>
            <a:pPr algn="ctr"/>
            <a:r>
              <a:rPr lang="nl-NL" sz="500"/>
              <a:t>op</a:t>
            </a:r>
          </a:p>
        </p:txBody>
      </p:sp>
      <p:sp>
        <p:nvSpPr>
          <p:cNvPr id="114" name="Tekstvak 113">
            <a:extLst>
              <a:ext uri="{FF2B5EF4-FFF2-40B4-BE49-F238E27FC236}">
                <a16:creationId xmlns:a16="http://schemas.microsoft.com/office/drawing/2014/main" id="{749890DA-D24E-9969-CB8E-ABC6A1755BCA}"/>
              </a:ext>
            </a:extLst>
          </p:cNvPr>
          <p:cNvSpPr txBox="1"/>
          <p:nvPr/>
        </p:nvSpPr>
        <p:spPr>
          <a:xfrm>
            <a:off x="4437000" y="2481750"/>
            <a:ext cx="102593" cy="76944"/>
          </a:xfrm>
          <a:prstGeom prst="rect">
            <a:avLst/>
          </a:prstGeom>
          <a:solidFill>
            <a:schemeClr val="bg1"/>
          </a:solidFill>
        </p:spPr>
        <p:txBody>
          <a:bodyPr wrap="none" lIns="0" tIns="0" rIns="0" bIns="0" rtlCol="0" anchor="ctr">
            <a:spAutoFit/>
          </a:bodyPr>
          <a:lstStyle/>
          <a:p>
            <a:pPr algn="ctr"/>
            <a:r>
              <a:rPr lang="nl-NL" sz="500"/>
              <a:t>van</a:t>
            </a:r>
          </a:p>
        </p:txBody>
      </p:sp>
      <p:sp>
        <p:nvSpPr>
          <p:cNvPr id="115" name="Tekstvak 114">
            <a:extLst>
              <a:ext uri="{FF2B5EF4-FFF2-40B4-BE49-F238E27FC236}">
                <a16:creationId xmlns:a16="http://schemas.microsoft.com/office/drawing/2014/main" id="{193ADCA4-C223-C2F1-D7C7-7CC76E7A9A76}"/>
              </a:ext>
            </a:extLst>
          </p:cNvPr>
          <p:cNvSpPr txBox="1"/>
          <p:nvPr/>
        </p:nvSpPr>
        <p:spPr>
          <a:xfrm>
            <a:off x="4437000" y="3111750"/>
            <a:ext cx="105799" cy="76944"/>
          </a:xfrm>
          <a:prstGeom prst="rect">
            <a:avLst/>
          </a:prstGeom>
          <a:solidFill>
            <a:schemeClr val="bg1"/>
          </a:solidFill>
        </p:spPr>
        <p:txBody>
          <a:bodyPr wrap="none" lIns="0" tIns="0" rIns="0" bIns="0" rtlCol="0" anchor="ctr">
            <a:spAutoFit/>
          </a:bodyPr>
          <a:lstStyle/>
          <a:p>
            <a:pPr algn="ctr"/>
            <a:r>
              <a:rPr lang="nl-NL" sz="500"/>
              <a:t>aan</a:t>
            </a:r>
          </a:p>
        </p:txBody>
      </p:sp>
      <p:graphicFrame>
        <p:nvGraphicFramePr>
          <p:cNvPr id="116" name="Tabel 110">
            <a:extLst>
              <a:ext uri="{FF2B5EF4-FFF2-40B4-BE49-F238E27FC236}">
                <a16:creationId xmlns:a16="http://schemas.microsoft.com/office/drawing/2014/main" id="{E7FC20BB-919A-9B77-1786-F613F4CF73F3}"/>
              </a:ext>
            </a:extLst>
          </p:cNvPr>
          <p:cNvGraphicFramePr>
            <a:graphicFrameLocks noGrp="1"/>
          </p:cNvGraphicFramePr>
          <p:nvPr>
            <p:extLst>
              <p:ext uri="{D42A27DB-BD31-4B8C-83A1-F6EECF244321}">
                <p14:modId xmlns:p14="http://schemas.microsoft.com/office/powerpoint/2010/main" val="2450514383"/>
              </p:ext>
            </p:extLst>
          </p:nvPr>
        </p:nvGraphicFramePr>
        <p:xfrm>
          <a:off x="6147000" y="1761750"/>
          <a:ext cx="2745000" cy="1249680"/>
        </p:xfrm>
        <a:graphic>
          <a:graphicData uri="http://schemas.openxmlformats.org/drawingml/2006/table">
            <a:tbl>
              <a:tblPr>
                <a:tableStyleId>{F5AB1C69-6EDB-4FF4-983F-18BD219EF322}</a:tableStyleId>
              </a:tblPr>
              <a:tblGrid>
                <a:gridCol w="2745000">
                  <a:extLst>
                    <a:ext uri="{9D8B030D-6E8A-4147-A177-3AD203B41FA5}">
                      <a16:colId xmlns:a16="http://schemas.microsoft.com/office/drawing/2014/main" val="452924276"/>
                    </a:ext>
                  </a:extLst>
                </a:gridCol>
              </a:tblGrid>
              <a:tr h="159825">
                <a:tc>
                  <a:txBody>
                    <a:bodyPr/>
                    <a:lstStyle/>
                    <a:p>
                      <a:r>
                        <a:rPr lang="nl-NL" sz="700"/>
                        <a:t>Een </a:t>
                      </a:r>
                      <a:r>
                        <a:rPr lang="nl-NL" sz="700" b="1"/>
                        <a:t>storing</a:t>
                      </a:r>
                      <a:r>
                        <a:rPr lang="nl-NL" sz="700"/>
                        <a:t> aan een </a:t>
                      </a:r>
                      <a:r>
                        <a:rPr lang="nl-NL" sz="700" b="1"/>
                        <a:t>netcomponent</a:t>
                      </a:r>
                      <a:r>
                        <a:rPr lang="nl-NL" sz="700"/>
                        <a:t> kan de oorzaak zijn van een onvoorziene </a:t>
                      </a:r>
                      <a:r>
                        <a:rPr lang="nl-NL" sz="700" b="1"/>
                        <a:t>niet-beschikbaarheid</a:t>
                      </a:r>
                      <a:r>
                        <a:rPr lang="nl-NL" sz="700"/>
                        <a:t> (ONB) van een </a:t>
                      </a:r>
                      <a:r>
                        <a:rPr lang="nl-NL" sz="700" b="1"/>
                        <a:t>netfunctie</a:t>
                      </a:r>
                      <a:r>
                        <a:rPr lang="nl-NL" sz="700"/>
                        <a:t>, die de oorzaak kan zijn van een onvoorziene </a:t>
                      </a:r>
                      <a:r>
                        <a:rPr lang="nl-NL" sz="700" b="1"/>
                        <a:t>onderbreking</a:t>
                      </a:r>
                      <a:r>
                        <a:rPr lang="nl-NL" sz="700"/>
                        <a:t> op een </a:t>
                      </a:r>
                      <a:r>
                        <a:rPr lang="nl-NL" sz="700" b="1"/>
                        <a:t>aansluiting</a:t>
                      </a:r>
                      <a:r>
                        <a:rPr lang="nl-NL" sz="700"/>
                        <a:t>, die gemeld kan zijn in een </a:t>
                      </a:r>
                      <a:r>
                        <a:rPr lang="nl-NL" sz="700" b="1"/>
                        <a:t>klantcontactmoment</a:t>
                      </a:r>
                      <a:r>
                        <a:rPr lang="nl-NL" sz="700"/>
                        <a:t> en die aanleiding kan zijn voor een </a:t>
                      </a:r>
                      <a:r>
                        <a:rPr lang="nl-NL" sz="700" b="1"/>
                        <a:t>compensatiezaak</a:t>
                      </a:r>
                      <a:r>
                        <a:rPr lang="nl-NL" sz="700"/>
                        <a:t>.</a:t>
                      </a:r>
                    </a:p>
                  </a:txBody>
                  <a:tcPr/>
                </a:tc>
                <a:extLst>
                  <a:ext uri="{0D108BD9-81ED-4DB2-BD59-A6C34878D82A}">
                    <a16:rowId xmlns:a16="http://schemas.microsoft.com/office/drawing/2014/main" val="4267735626"/>
                  </a:ext>
                </a:extLst>
              </a:tr>
              <a:tr h="159825">
                <a:tc>
                  <a:txBody>
                    <a:bodyPr/>
                    <a:lstStyle/>
                    <a:p>
                      <a:r>
                        <a:rPr lang="nl-NL" sz="700"/>
                        <a:t>Een </a:t>
                      </a:r>
                      <a:r>
                        <a:rPr lang="nl-NL" sz="700" b="1"/>
                        <a:t>bedieningshandeling</a:t>
                      </a:r>
                      <a:r>
                        <a:rPr lang="nl-NL" sz="700"/>
                        <a:t> kan het begin zijn van een voorziene </a:t>
                      </a:r>
                      <a:r>
                        <a:rPr lang="nl-NL" sz="700" b="1"/>
                        <a:t>niet-beschikbaarheid</a:t>
                      </a:r>
                      <a:r>
                        <a:rPr lang="nl-NL" sz="700"/>
                        <a:t> (VNB) van een </a:t>
                      </a:r>
                      <a:r>
                        <a:rPr lang="nl-NL" sz="700" b="1"/>
                        <a:t>netfunctie</a:t>
                      </a:r>
                      <a:r>
                        <a:rPr lang="nl-NL" sz="700"/>
                        <a:t>, die de oorzaak kan zijn van een voorziene </a:t>
                      </a:r>
                      <a:r>
                        <a:rPr lang="nl-NL" sz="700" b="1"/>
                        <a:t>onderbreking</a:t>
                      </a:r>
                      <a:r>
                        <a:rPr lang="nl-NL" sz="700"/>
                        <a:t> op een </a:t>
                      </a:r>
                      <a:r>
                        <a:rPr lang="nl-NL" sz="700" b="1"/>
                        <a:t>aansluiting</a:t>
                      </a:r>
                      <a:r>
                        <a:rPr lang="nl-NL" sz="700"/>
                        <a:t>, die is aangekondigd in een </a:t>
                      </a:r>
                      <a:r>
                        <a:rPr lang="nl-NL" sz="700" b="1"/>
                        <a:t>klantnotificatie</a:t>
                      </a:r>
                      <a:r>
                        <a:rPr lang="nl-NL" sz="700"/>
                        <a:t>.</a:t>
                      </a:r>
                    </a:p>
                  </a:txBody>
                  <a:tcPr/>
                </a:tc>
                <a:extLst>
                  <a:ext uri="{0D108BD9-81ED-4DB2-BD59-A6C34878D82A}">
                    <a16:rowId xmlns:a16="http://schemas.microsoft.com/office/drawing/2014/main" val="4125656627"/>
                  </a:ext>
                </a:extLst>
              </a:tr>
            </a:tbl>
          </a:graphicData>
        </a:graphic>
      </p:graphicFrame>
    </p:spTree>
    <p:extLst>
      <p:ext uri="{BB962C8B-B14F-4D97-AF65-F5344CB8AC3E}">
        <p14:creationId xmlns:p14="http://schemas.microsoft.com/office/powerpoint/2010/main" val="3453877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hthoek 30">
            <a:extLst>
              <a:ext uri="{FF2B5EF4-FFF2-40B4-BE49-F238E27FC236}">
                <a16:creationId xmlns:a16="http://schemas.microsoft.com/office/drawing/2014/main" id="{7B9B0A46-E126-A5E7-54DB-A5323BF4F1C8}"/>
              </a:ext>
            </a:extLst>
          </p:cNvPr>
          <p:cNvSpPr/>
          <p:nvPr/>
        </p:nvSpPr>
        <p:spPr>
          <a:xfrm>
            <a:off x="2142000" y="1851750"/>
            <a:ext cx="2295000" cy="20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nl-NL" sz="700">
                <a:solidFill>
                  <a:schemeClr val="tx1"/>
                </a:solidFill>
              </a:rPr>
              <a:t>Aansluiting</a:t>
            </a:r>
          </a:p>
        </p:txBody>
      </p:sp>
      <p:sp>
        <p:nvSpPr>
          <p:cNvPr id="345" name="Titel 1">
            <a:extLst>
              <a:ext uri="{FF2B5EF4-FFF2-40B4-BE49-F238E27FC236}">
                <a16:creationId xmlns:a16="http://schemas.microsoft.com/office/drawing/2014/main" id="{B43FC0A3-514A-42F6-97A0-38EB1CAA2430}"/>
              </a:ext>
            </a:extLst>
          </p:cNvPr>
          <p:cNvSpPr txBox="1">
            <a:spLocks/>
          </p:cNvSpPr>
          <p:nvPr/>
        </p:nvSpPr>
        <p:spPr>
          <a:xfrm>
            <a:off x="535676" y="155369"/>
            <a:ext cx="882852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marL="0" marR="0" lvl="0" indent="0" algn="l" defTabSz="685814" rtl="0" eaLnBrk="1" fontAlgn="auto" latinLnBrk="0" hangingPunct="1">
              <a:lnSpc>
                <a:spcPts val="2100"/>
              </a:lnSpc>
              <a:spcBef>
                <a:spcPct val="0"/>
              </a:spcBef>
              <a:spcAft>
                <a:spcPts val="0"/>
              </a:spcAft>
              <a:buClrTx/>
              <a:buSzTx/>
              <a:buFontTx/>
              <a:buNone/>
              <a:tabLst/>
              <a:defRPr/>
            </a:pPr>
            <a:r>
              <a:rPr kumimoji="0" lang="nl-NL" sz="2100" b="0" i="0" u="none" strike="noStrike" kern="1200" cap="none" spc="0" normalizeH="0" baseline="0">
                <a:ln>
                  <a:noFill/>
                </a:ln>
                <a:solidFill>
                  <a:srgbClr val="821E7D"/>
                </a:solidFill>
                <a:effectLst/>
                <a:uLnTx/>
                <a:uFillTx/>
                <a:latin typeface="Microsoft JhengHei Light" panose="020B0304030504040204" pitchFamily="34" charset="-120"/>
                <a:ea typeface="Microsoft JhengHei Light" panose="020B0304030504040204" pitchFamily="34" charset="-120"/>
                <a:cs typeface="Arial" pitchFamily="34" charset="0"/>
              </a:rPr>
              <a:t>Bedrijfsobjecten</a:t>
            </a:r>
            <a:endParaRPr kumimoji="0" lang="nl-NL" sz="2100" b="0" i="0" u="none" strike="noStrike" kern="1200" cap="none" spc="0" normalizeH="0" baseline="0">
              <a:ln>
                <a:noFill/>
              </a:ln>
              <a:solidFill>
                <a:srgbClr val="821E7D"/>
              </a:solidFill>
              <a:effectLst/>
              <a:uLnTx/>
              <a:uFillTx/>
              <a:latin typeface="Microsoft JhengHei Light"/>
              <a:ea typeface="+mj-ea"/>
              <a:cs typeface="Arial" pitchFamily="34" charset="0"/>
            </a:endParaRPr>
          </a:p>
        </p:txBody>
      </p:sp>
      <p:sp>
        <p:nvSpPr>
          <p:cNvPr id="346" name="Tijdelijke aanduiding voor tekst 2">
            <a:extLst>
              <a:ext uri="{FF2B5EF4-FFF2-40B4-BE49-F238E27FC236}">
                <a16:creationId xmlns:a16="http://schemas.microsoft.com/office/drawing/2014/main" id="{488255A0-905E-47E6-A255-DDA6246D6628}"/>
              </a:ext>
            </a:extLst>
          </p:cNvPr>
          <p:cNvSpPr txBox="1">
            <a:spLocks/>
          </p:cNvSpPr>
          <p:nvPr/>
        </p:nvSpPr>
        <p:spPr>
          <a:xfrm>
            <a:off x="538490" y="36383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pPr marL="0" marR="0" lvl="0" indent="0" algn="l" defTabSz="914400" rtl="0" eaLnBrk="1" fontAlgn="auto" latinLnBrk="0" hangingPunct="1">
              <a:lnSpc>
                <a:spcPct val="120000"/>
              </a:lnSpc>
              <a:spcBef>
                <a:spcPts val="0"/>
              </a:spcBef>
              <a:spcAft>
                <a:spcPts val="0"/>
              </a:spcAft>
              <a:buClr>
                <a:srgbClr val="002D41"/>
              </a:buClr>
              <a:buSzTx/>
              <a:buFontTx/>
              <a:buNone/>
              <a:tabLst/>
              <a:defRPr/>
            </a:pPr>
            <a:r>
              <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a:rPr>
              <a:t>Kapstok voor een informatiemodel (voorbeeld)</a:t>
            </a:r>
            <a:endParaRPr kumimoji="0" lang="nl-NL" sz="1500" b="0" i="0" u="none" strike="noStrike" kern="1200" cap="none" spc="0" normalizeH="0" baseline="0" noProof="0">
              <a:ln>
                <a:noFill/>
              </a:ln>
              <a:solidFill>
                <a:srgbClr val="48AED0"/>
              </a:solidFill>
              <a:effectLst/>
              <a:uLnTx/>
              <a:uFillTx/>
              <a:latin typeface="Microsoft JhengHei Light" panose="020B0304030504040204" pitchFamily="34" charset="-120"/>
              <a:ea typeface="Microsoft JhengHei Light" panose="020B0304030504040204" pitchFamily="34" charset="-120"/>
              <a:cs typeface="Calibri Light" panose="020F0302020204030204" pitchFamily="34" charset="0"/>
            </a:endParaRPr>
          </a:p>
        </p:txBody>
      </p:sp>
      <p:sp>
        <p:nvSpPr>
          <p:cNvPr id="2" name="!!3Energieprogramma of prognose">
            <a:extLst>
              <a:ext uri="{FF2B5EF4-FFF2-40B4-BE49-F238E27FC236}">
                <a16:creationId xmlns:a16="http://schemas.microsoft.com/office/drawing/2014/main" id="{CEACC2D4-C9F3-60B8-FC9A-86460C5D2595}"/>
              </a:ext>
            </a:extLst>
          </p:cNvPr>
          <p:cNvSpPr/>
          <p:nvPr/>
        </p:nvSpPr>
        <p:spPr>
          <a:xfrm>
            <a:off x="2277000" y="2211750"/>
            <a:ext cx="945000" cy="630000"/>
          </a:xfrm>
          <a:prstGeom prst="rect">
            <a:avLst/>
          </a:prstGeom>
          <a:solidFill>
            <a:schemeClr val="bg1"/>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spcAft>
                <a:spcPts val="300"/>
              </a:spcAft>
            </a:pPr>
            <a:r>
              <a:rPr lang="nl-NL" sz="800">
                <a:solidFill>
                  <a:schemeClr val="tx1"/>
                </a:solidFill>
              </a:rPr>
              <a:t>Aansluiting</a:t>
            </a:r>
          </a:p>
          <a:p>
            <a:pPr marL="71755" indent="-71755">
              <a:buFont typeface="Arial" panose="020B0604020202020204" pitchFamily="34" charset="0"/>
              <a:buChar char="•"/>
            </a:pPr>
            <a:r>
              <a:rPr lang="nl-NL" sz="600">
                <a:solidFill>
                  <a:schemeClr val="tx1"/>
                </a:solidFill>
              </a:rPr>
              <a:t>EAN-code (ID)</a:t>
            </a:r>
            <a:endParaRPr lang="nl-NL" sz="600">
              <a:solidFill>
                <a:schemeClr val="tx1"/>
              </a:solidFill>
              <a:cs typeface="Arial"/>
            </a:endParaRPr>
          </a:p>
          <a:p>
            <a:pPr marL="71755" indent="-71755">
              <a:buFont typeface="Arial" panose="020B0604020202020204" pitchFamily="34" charset="0"/>
              <a:buChar char="•"/>
            </a:pPr>
            <a:r>
              <a:rPr lang="nl-NL" sz="600">
                <a:solidFill>
                  <a:schemeClr val="tx1"/>
                </a:solidFill>
              </a:rPr>
              <a:t>marktsegment</a:t>
            </a:r>
            <a:endParaRPr lang="nl-NL" sz="600">
              <a:solidFill>
                <a:schemeClr val="tx1"/>
              </a:solidFill>
              <a:cs typeface="Arial"/>
            </a:endParaRPr>
          </a:p>
          <a:p>
            <a:pPr marL="71755" indent="-71755">
              <a:buFont typeface="Arial" panose="020B0604020202020204" pitchFamily="34" charset="0"/>
              <a:buChar char="•"/>
            </a:pPr>
            <a:r>
              <a:rPr lang="nl-NL" sz="600">
                <a:solidFill>
                  <a:schemeClr val="tx1"/>
                </a:solidFill>
              </a:rPr>
              <a:t>gecontracteerd transportvermogen</a:t>
            </a:r>
            <a:endParaRPr lang="nl-NL" sz="600">
              <a:solidFill>
                <a:schemeClr val="tx1"/>
              </a:solidFill>
              <a:cs typeface="Arial"/>
            </a:endParaRPr>
          </a:p>
        </p:txBody>
      </p:sp>
      <p:sp>
        <p:nvSpPr>
          <p:cNvPr id="4" name="!!3Energieprogramma of prognose">
            <a:extLst>
              <a:ext uri="{FF2B5EF4-FFF2-40B4-BE49-F238E27FC236}">
                <a16:creationId xmlns:a16="http://schemas.microsoft.com/office/drawing/2014/main" id="{50D22853-2668-008C-5D20-3EC2529510E4}"/>
              </a:ext>
            </a:extLst>
          </p:cNvPr>
          <p:cNvSpPr/>
          <p:nvPr/>
        </p:nvSpPr>
        <p:spPr>
          <a:xfrm>
            <a:off x="2277000" y="3336750"/>
            <a:ext cx="2025000" cy="450000"/>
          </a:xfrm>
          <a:prstGeom prst="rect">
            <a:avLst/>
          </a:prstGeom>
          <a:solidFill>
            <a:schemeClr val="bg1"/>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spcAft>
                <a:spcPts val="300"/>
              </a:spcAft>
            </a:pPr>
            <a:r>
              <a:rPr lang="nl-NL" sz="800">
                <a:solidFill>
                  <a:schemeClr val="tx1"/>
                </a:solidFill>
              </a:rPr>
              <a:t>Overdrachtspunt</a:t>
            </a:r>
          </a:p>
          <a:p>
            <a:pPr marL="72000" indent="-72000">
              <a:buFont typeface="Arial" panose="020B0604020202020204" pitchFamily="34" charset="0"/>
              <a:buChar char="•"/>
            </a:pPr>
            <a:r>
              <a:rPr lang="nl-NL" sz="600">
                <a:solidFill>
                  <a:schemeClr val="tx1"/>
                </a:solidFill>
              </a:rPr>
              <a:t>EAN-code (ID)</a:t>
            </a:r>
          </a:p>
          <a:p>
            <a:pPr marL="72000" indent="-72000">
              <a:buFont typeface="Arial" panose="020B0604020202020204" pitchFamily="34" charset="0"/>
              <a:buChar char="•"/>
            </a:pPr>
            <a:r>
              <a:rPr lang="nl-NL" sz="600">
                <a:solidFill>
                  <a:schemeClr val="tx1"/>
                </a:solidFill>
              </a:rPr>
              <a:t>gewenste aansluitcapaciteit</a:t>
            </a:r>
          </a:p>
        </p:txBody>
      </p:sp>
      <p:sp>
        <p:nvSpPr>
          <p:cNvPr id="5" name="!!3Energieprogramma of prognose">
            <a:extLst>
              <a:ext uri="{FF2B5EF4-FFF2-40B4-BE49-F238E27FC236}">
                <a16:creationId xmlns:a16="http://schemas.microsoft.com/office/drawing/2014/main" id="{938EDA66-172E-04BA-463A-1AF6A4A3966A}"/>
              </a:ext>
            </a:extLst>
          </p:cNvPr>
          <p:cNvSpPr/>
          <p:nvPr/>
        </p:nvSpPr>
        <p:spPr>
          <a:xfrm>
            <a:off x="3357000" y="2211750"/>
            <a:ext cx="945000" cy="630000"/>
          </a:xfrm>
          <a:prstGeom prst="rect">
            <a:avLst/>
          </a:prstGeom>
          <a:solidFill>
            <a:schemeClr val="bg1"/>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spcAft>
                <a:spcPts val="300"/>
              </a:spcAft>
            </a:pPr>
            <a:r>
              <a:rPr lang="nl-NL" sz="800">
                <a:solidFill>
                  <a:schemeClr val="tx1"/>
                </a:solidFill>
              </a:rPr>
              <a:t>Allocatiepunt</a:t>
            </a:r>
          </a:p>
          <a:p>
            <a:pPr marL="72000" indent="-72000">
              <a:buFont typeface="Arial" panose="020B0604020202020204" pitchFamily="34" charset="0"/>
              <a:buChar char="•"/>
            </a:pPr>
            <a:r>
              <a:rPr lang="nl-NL" sz="600">
                <a:solidFill>
                  <a:schemeClr val="tx1"/>
                </a:solidFill>
              </a:rPr>
              <a:t>EAN-code (ID)</a:t>
            </a:r>
          </a:p>
          <a:p>
            <a:pPr marL="72000" indent="-72000">
              <a:buFont typeface="Arial" panose="020B0604020202020204" pitchFamily="34" charset="0"/>
              <a:buChar char="•"/>
            </a:pPr>
            <a:r>
              <a:rPr lang="nl-NL" sz="600">
                <a:solidFill>
                  <a:schemeClr val="tx1"/>
                </a:solidFill>
              </a:rPr>
              <a:t>primair of secundair</a:t>
            </a:r>
          </a:p>
          <a:p>
            <a:pPr marL="72000" indent="-72000">
              <a:buFont typeface="Arial" panose="020B0604020202020204" pitchFamily="34" charset="0"/>
              <a:buChar char="•"/>
            </a:pPr>
            <a:r>
              <a:rPr lang="nl-NL" sz="600">
                <a:solidFill>
                  <a:schemeClr val="tx1"/>
                </a:solidFill>
              </a:rPr>
              <a:t>administratieve status van meetinrichting</a:t>
            </a:r>
          </a:p>
        </p:txBody>
      </p:sp>
      <p:sp>
        <p:nvSpPr>
          <p:cNvPr id="7" name="Rechthoek 6">
            <a:extLst>
              <a:ext uri="{FF2B5EF4-FFF2-40B4-BE49-F238E27FC236}">
                <a16:creationId xmlns:a16="http://schemas.microsoft.com/office/drawing/2014/main" id="{2FFD79AD-3F2B-D212-4187-BCF05C8488B8}"/>
              </a:ext>
            </a:extLst>
          </p:cNvPr>
          <p:cNvSpPr/>
          <p:nvPr/>
        </p:nvSpPr>
        <p:spPr>
          <a:xfrm>
            <a:off x="5067000" y="3336750"/>
            <a:ext cx="945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700">
                <a:solidFill>
                  <a:schemeClr val="tx1"/>
                </a:solidFill>
              </a:rPr>
              <a:t>Aansluitlocatie</a:t>
            </a:r>
          </a:p>
        </p:txBody>
      </p:sp>
      <p:sp>
        <p:nvSpPr>
          <p:cNvPr id="8" name="Rechthoek 7">
            <a:extLst>
              <a:ext uri="{FF2B5EF4-FFF2-40B4-BE49-F238E27FC236}">
                <a16:creationId xmlns:a16="http://schemas.microsoft.com/office/drawing/2014/main" id="{95CF7854-AAFD-65CB-F54E-E97FF337457D}"/>
              </a:ext>
            </a:extLst>
          </p:cNvPr>
          <p:cNvSpPr/>
          <p:nvPr/>
        </p:nvSpPr>
        <p:spPr>
          <a:xfrm>
            <a:off x="2142000" y="1086750"/>
            <a:ext cx="2295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700">
                <a:solidFill>
                  <a:schemeClr val="tx1"/>
                </a:solidFill>
              </a:rPr>
              <a:t>Marktpartij</a:t>
            </a:r>
          </a:p>
        </p:txBody>
      </p:sp>
      <p:sp>
        <p:nvSpPr>
          <p:cNvPr id="9" name="Rechthoek 8">
            <a:extLst>
              <a:ext uri="{FF2B5EF4-FFF2-40B4-BE49-F238E27FC236}">
                <a16:creationId xmlns:a16="http://schemas.microsoft.com/office/drawing/2014/main" id="{64AEDF44-A32F-B74F-90B6-6FD3F4A3933B}"/>
              </a:ext>
            </a:extLst>
          </p:cNvPr>
          <p:cNvSpPr/>
          <p:nvPr/>
        </p:nvSpPr>
        <p:spPr>
          <a:xfrm>
            <a:off x="5067000" y="2211750"/>
            <a:ext cx="945000" cy="270000"/>
          </a:xfrm>
          <a:prstGeom prst="rect">
            <a:avLst/>
          </a:prstGeom>
          <a:solidFill>
            <a:srgbClr val="FFCC99"/>
          </a:solidFill>
          <a:ln w="3175">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700">
                <a:solidFill>
                  <a:schemeClr val="tx1"/>
                </a:solidFill>
              </a:rPr>
              <a:t>Energie-uitwisseling</a:t>
            </a:r>
          </a:p>
        </p:txBody>
      </p:sp>
      <p:sp>
        <p:nvSpPr>
          <p:cNvPr id="10" name="Rechthoek 9">
            <a:extLst>
              <a:ext uri="{FF2B5EF4-FFF2-40B4-BE49-F238E27FC236}">
                <a16:creationId xmlns:a16="http://schemas.microsoft.com/office/drawing/2014/main" id="{BE245996-E727-FEC4-07BF-E0343A019BFA}"/>
              </a:ext>
            </a:extLst>
          </p:cNvPr>
          <p:cNvSpPr/>
          <p:nvPr/>
        </p:nvSpPr>
        <p:spPr>
          <a:xfrm>
            <a:off x="2142000" y="4416750"/>
            <a:ext cx="945000" cy="270000"/>
          </a:xfrm>
          <a:prstGeom prst="rect">
            <a:avLst/>
          </a:prstGeom>
          <a:solidFill>
            <a:srgbClr val="FF7C8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700">
                <a:solidFill>
                  <a:schemeClr val="tx1"/>
                </a:solidFill>
              </a:rPr>
              <a:t>Netfunctie</a:t>
            </a:r>
          </a:p>
        </p:txBody>
      </p:sp>
      <p:cxnSp>
        <p:nvCxnSpPr>
          <p:cNvPr id="12" name="Rechte verbindingslijn 11">
            <a:extLst>
              <a:ext uri="{FF2B5EF4-FFF2-40B4-BE49-F238E27FC236}">
                <a16:creationId xmlns:a16="http://schemas.microsoft.com/office/drawing/2014/main" id="{A6E6F89E-35A8-7577-33C2-E12AE70DFB29}"/>
              </a:ext>
            </a:extLst>
          </p:cNvPr>
          <p:cNvCxnSpPr>
            <a:cxnSpLocks/>
            <a:endCxn id="5" idx="2"/>
          </p:cNvCxnSpPr>
          <p:nvPr/>
        </p:nvCxnSpPr>
        <p:spPr>
          <a:xfrm flipV="1">
            <a:off x="3829500" y="2841750"/>
            <a:ext cx="0" cy="49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21D77A5E-C515-C867-7647-330D2FFEACDA}"/>
              </a:ext>
            </a:extLst>
          </p:cNvPr>
          <p:cNvCxnSpPr>
            <a:cxnSpLocks/>
            <a:endCxn id="2" idx="2"/>
          </p:cNvCxnSpPr>
          <p:nvPr/>
        </p:nvCxnSpPr>
        <p:spPr>
          <a:xfrm flipV="1">
            <a:off x="2749500" y="2841750"/>
            <a:ext cx="0" cy="49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F20C02B6-D19C-D108-5435-DBB10CF13B06}"/>
              </a:ext>
            </a:extLst>
          </p:cNvPr>
          <p:cNvCxnSpPr>
            <a:cxnSpLocks/>
            <a:stCxn id="10" idx="0"/>
          </p:cNvCxnSpPr>
          <p:nvPr/>
        </p:nvCxnSpPr>
        <p:spPr>
          <a:xfrm flipV="1">
            <a:off x="2614500" y="3786750"/>
            <a:ext cx="0" cy="630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E8ABB465-1F54-8EAF-8F18-3621B63F9F9D}"/>
              </a:ext>
            </a:extLst>
          </p:cNvPr>
          <p:cNvSpPr txBox="1"/>
          <p:nvPr/>
        </p:nvSpPr>
        <p:spPr>
          <a:xfrm>
            <a:off x="3829500" y="2847299"/>
            <a:ext cx="489484" cy="149647"/>
          </a:xfrm>
          <a:prstGeom prst="rect">
            <a:avLst/>
          </a:prstGeom>
          <a:noFill/>
        </p:spPr>
        <p:txBody>
          <a:bodyPr wrap="none" lIns="36000" tIns="36000" rIns="36000" bIns="36000" rtlCol="0" anchor="ctr">
            <a:spAutoFit/>
          </a:bodyPr>
          <a:lstStyle/>
          <a:p>
            <a:r>
              <a:rPr lang="nl-NL" sz="500"/>
              <a:t>ter plaatse van</a:t>
            </a:r>
          </a:p>
        </p:txBody>
      </p:sp>
      <p:sp>
        <p:nvSpPr>
          <p:cNvPr id="22" name="Tekstvak 21">
            <a:extLst>
              <a:ext uri="{FF2B5EF4-FFF2-40B4-BE49-F238E27FC236}">
                <a16:creationId xmlns:a16="http://schemas.microsoft.com/office/drawing/2014/main" id="{D8C78848-D7E5-D683-FCC4-27AF2122FB7D}"/>
              </a:ext>
            </a:extLst>
          </p:cNvPr>
          <p:cNvSpPr txBox="1"/>
          <p:nvPr/>
        </p:nvSpPr>
        <p:spPr>
          <a:xfrm>
            <a:off x="3665426" y="2847300"/>
            <a:ext cx="164075" cy="149647"/>
          </a:xfrm>
          <a:prstGeom prst="rect">
            <a:avLst/>
          </a:prstGeom>
          <a:noFill/>
        </p:spPr>
        <p:txBody>
          <a:bodyPr wrap="none" lIns="36000" tIns="36000" rIns="36000" bIns="36000" rtlCol="0" anchor="ctr">
            <a:spAutoFit/>
          </a:bodyPr>
          <a:lstStyle/>
          <a:p>
            <a:pPr algn="r"/>
            <a:r>
              <a:rPr lang="nl-NL" sz="500"/>
              <a:t>0-n</a:t>
            </a:r>
          </a:p>
        </p:txBody>
      </p:sp>
      <p:sp>
        <p:nvSpPr>
          <p:cNvPr id="23" name="Tekstvak 22">
            <a:extLst>
              <a:ext uri="{FF2B5EF4-FFF2-40B4-BE49-F238E27FC236}">
                <a16:creationId xmlns:a16="http://schemas.microsoft.com/office/drawing/2014/main" id="{58F8F4B7-24EE-9D60-0E3F-F7BDA78779F9}"/>
              </a:ext>
            </a:extLst>
          </p:cNvPr>
          <p:cNvSpPr txBox="1"/>
          <p:nvPr/>
        </p:nvSpPr>
        <p:spPr>
          <a:xfrm>
            <a:off x="3665425" y="3189046"/>
            <a:ext cx="164075" cy="149647"/>
          </a:xfrm>
          <a:prstGeom prst="rect">
            <a:avLst/>
          </a:prstGeom>
          <a:noFill/>
        </p:spPr>
        <p:txBody>
          <a:bodyPr wrap="none" lIns="36000" tIns="36000" rIns="36000" bIns="36000" rtlCol="0" anchor="ctr">
            <a:spAutoFit/>
          </a:bodyPr>
          <a:lstStyle/>
          <a:p>
            <a:pPr algn="r"/>
            <a:r>
              <a:rPr lang="nl-NL" sz="500"/>
              <a:t>1-n</a:t>
            </a:r>
          </a:p>
        </p:txBody>
      </p:sp>
      <p:sp>
        <p:nvSpPr>
          <p:cNvPr id="26" name="Tekstvak 25">
            <a:extLst>
              <a:ext uri="{FF2B5EF4-FFF2-40B4-BE49-F238E27FC236}">
                <a16:creationId xmlns:a16="http://schemas.microsoft.com/office/drawing/2014/main" id="{7D728B72-D7A6-E6E4-AD46-6D0A74FE7E9A}"/>
              </a:ext>
            </a:extLst>
          </p:cNvPr>
          <p:cNvSpPr txBox="1"/>
          <p:nvPr/>
        </p:nvSpPr>
        <p:spPr>
          <a:xfrm>
            <a:off x="2749505" y="3186609"/>
            <a:ext cx="313154" cy="149647"/>
          </a:xfrm>
          <a:prstGeom prst="rect">
            <a:avLst/>
          </a:prstGeom>
          <a:noFill/>
        </p:spPr>
        <p:txBody>
          <a:bodyPr wrap="none" lIns="36000" tIns="36000" rIns="36000" bIns="36000" rtlCol="0" anchor="ctr">
            <a:spAutoFit/>
          </a:bodyPr>
          <a:lstStyle/>
          <a:p>
            <a:r>
              <a:rPr lang="nl-NL" sz="500"/>
              <a:t>deel van</a:t>
            </a:r>
          </a:p>
        </p:txBody>
      </p:sp>
      <p:sp>
        <p:nvSpPr>
          <p:cNvPr id="27" name="Tekstvak 26">
            <a:extLst>
              <a:ext uri="{FF2B5EF4-FFF2-40B4-BE49-F238E27FC236}">
                <a16:creationId xmlns:a16="http://schemas.microsoft.com/office/drawing/2014/main" id="{EB30BFC0-B872-9111-1B7C-68760AAB3CD7}"/>
              </a:ext>
            </a:extLst>
          </p:cNvPr>
          <p:cNvSpPr txBox="1"/>
          <p:nvPr/>
        </p:nvSpPr>
        <p:spPr>
          <a:xfrm>
            <a:off x="2585425" y="3188075"/>
            <a:ext cx="164075" cy="149647"/>
          </a:xfrm>
          <a:prstGeom prst="rect">
            <a:avLst/>
          </a:prstGeom>
          <a:noFill/>
        </p:spPr>
        <p:txBody>
          <a:bodyPr wrap="none" lIns="36000" tIns="36000" rIns="36000" bIns="36000" rtlCol="0" anchor="ctr">
            <a:spAutoFit/>
          </a:bodyPr>
          <a:lstStyle/>
          <a:p>
            <a:pPr algn="r"/>
            <a:r>
              <a:rPr lang="nl-NL" sz="500"/>
              <a:t>1-n</a:t>
            </a:r>
          </a:p>
        </p:txBody>
      </p:sp>
      <p:sp>
        <p:nvSpPr>
          <p:cNvPr id="28" name="Tekstvak 27">
            <a:extLst>
              <a:ext uri="{FF2B5EF4-FFF2-40B4-BE49-F238E27FC236}">
                <a16:creationId xmlns:a16="http://schemas.microsoft.com/office/drawing/2014/main" id="{F48ACCC2-3456-6468-7775-07158508DCD1}"/>
              </a:ext>
            </a:extLst>
          </p:cNvPr>
          <p:cNvSpPr txBox="1"/>
          <p:nvPr/>
        </p:nvSpPr>
        <p:spPr>
          <a:xfrm>
            <a:off x="2641531" y="2841785"/>
            <a:ext cx="107969" cy="149647"/>
          </a:xfrm>
          <a:prstGeom prst="rect">
            <a:avLst/>
          </a:prstGeom>
          <a:noFill/>
        </p:spPr>
        <p:txBody>
          <a:bodyPr wrap="none" lIns="36000" tIns="36000" rIns="36000" bIns="36000" rtlCol="0" anchor="ctr">
            <a:spAutoFit/>
          </a:bodyPr>
          <a:lstStyle/>
          <a:p>
            <a:pPr algn="r"/>
            <a:r>
              <a:rPr lang="nl-NL" sz="500"/>
              <a:t>1</a:t>
            </a:r>
          </a:p>
        </p:txBody>
      </p:sp>
      <p:cxnSp>
        <p:nvCxnSpPr>
          <p:cNvPr id="32" name="Rechte verbindingslijn 31">
            <a:extLst>
              <a:ext uri="{FF2B5EF4-FFF2-40B4-BE49-F238E27FC236}">
                <a16:creationId xmlns:a16="http://schemas.microsoft.com/office/drawing/2014/main" id="{4AE37C95-9F4B-8617-11B2-C8BDDF817979}"/>
              </a:ext>
            </a:extLst>
          </p:cNvPr>
          <p:cNvCxnSpPr>
            <a:cxnSpLocks/>
            <a:stCxn id="5" idx="0"/>
          </p:cNvCxnSpPr>
          <p:nvPr/>
        </p:nvCxnSpPr>
        <p:spPr>
          <a:xfrm flipV="1">
            <a:off x="3829500" y="1356750"/>
            <a:ext cx="0" cy="85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38" name="Tekstvak 37">
            <a:extLst>
              <a:ext uri="{FF2B5EF4-FFF2-40B4-BE49-F238E27FC236}">
                <a16:creationId xmlns:a16="http://schemas.microsoft.com/office/drawing/2014/main" id="{D98BD027-B4FC-4948-C258-E5DBA4FECD3A}"/>
              </a:ext>
            </a:extLst>
          </p:cNvPr>
          <p:cNvSpPr txBox="1"/>
          <p:nvPr/>
        </p:nvSpPr>
        <p:spPr>
          <a:xfrm>
            <a:off x="3492000" y="1453278"/>
            <a:ext cx="675000" cy="76944"/>
          </a:xfrm>
          <a:prstGeom prst="rect">
            <a:avLst/>
          </a:prstGeom>
          <a:solidFill>
            <a:schemeClr val="bg1"/>
          </a:solidFill>
        </p:spPr>
        <p:txBody>
          <a:bodyPr wrap="square" lIns="0" tIns="0" rIns="0" bIns="0" rtlCol="0" anchor="ctr">
            <a:spAutoFit/>
          </a:bodyPr>
          <a:lstStyle/>
          <a:p>
            <a:pPr algn="ctr"/>
            <a:r>
              <a:rPr lang="nl-NL" sz="500"/>
              <a:t>leverancier op</a:t>
            </a:r>
          </a:p>
        </p:txBody>
      </p:sp>
      <p:cxnSp>
        <p:nvCxnSpPr>
          <p:cNvPr id="39" name="Rechte verbindingslijn 38">
            <a:extLst>
              <a:ext uri="{FF2B5EF4-FFF2-40B4-BE49-F238E27FC236}">
                <a16:creationId xmlns:a16="http://schemas.microsoft.com/office/drawing/2014/main" id="{9B7C0430-9062-F9AC-0D53-52470C48264D}"/>
              </a:ext>
            </a:extLst>
          </p:cNvPr>
          <p:cNvCxnSpPr>
            <a:cxnSpLocks/>
            <a:stCxn id="2" idx="0"/>
          </p:cNvCxnSpPr>
          <p:nvPr/>
        </p:nvCxnSpPr>
        <p:spPr>
          <a:xfrm flipV="1">
            <a:off x="2749500" y="1356750"/>
            <a:ext cx="0" cy="85500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40" name="Tekstvak 39">
            <a:extLst>
              <a:ext uri="{FF2B5EF4-FFF2-40B4-BE49-F238E27FC236}">
                <a16:creationId xmlns:a16="http://schemas.microsoft.com/office/drawing/2014/main" id="{F8E41C08-5B91-5D6D-915A-BD926A5142B6}"/>
              </a:ext>
            </a:extLst>
          </p:cNvPr>
          <p:cNvSpPr txBox="1"/>
          <p:nvPr/>
        </p:nvSpPr>
        <p:spPr>
          <a:xfrm>
            <a:off x="2277000" y="1446750"/>
            <a:ext cx="945000" cy="76944"/>
          </a:xfrm>
          <a:prstGeom prst="rect">
            <a:avLst/>
          </a:prstGeom>
          <a:solidFill>
            <a:schemeClr val="bg1"/>
          </a:solidFill>
        </p:spPr>
        <p:txBody>
          <a:bodyPr wrap="square" lIns="0" tIns="0" rIns="0" bIns="0" rtlCol="0" anchor="ctr">
            <a:spAutoFit/>
          </a:bodyPr>
          <a:lstStyle/>
          <a:p>
            <a:pPr algn="ctr"/>
            <a:r>
              <a:rPr lang="nl-NL" sz="500"/>
              <a:t>meetverantwoordelijke partij op</a:t>
            </a:r>
          </a:p>
        </p:txBody>
      </p:sp>
      <p:cxnSp>
        <p:nvCxnSpPr>
          <p:cNvPr id="46" name="Rechte verbindingslijn 45">
            <a:extLst>
              <a:ext uri="{FF2B5EF4-FFF2-40B4-BE49-F238E27FC236}">
                <a16:creationId xmlns:a16="http://schemas.microsoft.com/office/drawing/2014/main" id="{87A6B0D6-AE56-69CD-51CA-99D3C89DB256}"/>
              </a:ext>
            </a:extLst>
          </p:cNvPr>
          <p:cNvCxnSpPr>
            <a:cxnSpLocks/>
            <a:endCxn id="7" idx="1"/>
          </p:cNvCxnSpPr>
          <p:nvPr/>
        </p:nvCxnSpPr>
        <p:spPr>
          <a:xfrm>
            <a:off x="4302000" y="3471750"/>
            <a:ext cx="765000" cy="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49" name="Tekstvak 48">
            <a:extLst>
              <a:ext uri="{FF2B5EF4-FFF2-40B4-BE49-F238E27FC236}">
                <a16:creationId xmlns:a16="http://schemas.microsoft.com/office/drawing/2014/main" id="{BD0CBE74-7312-5752-CF09-154BD7C34692}"/>
              </a:ext>
            </a:extLst>
          </p:cNvPr>
          <p:cNvSpPr txBox="1"/>
          <p:nvPr/>
        </p:nvSpPr>
        <p:spPr>
          <a:xfrm>
            <a:off x="4482000" y="3426750"/>
            <a:ext cx="70532" cy="76944"/>
          </a:xfrm>
          <a:prstGeom prst="rect">
            <a:avLst/>
          </a:prstGeom>
          <a:solidFill>
            <a:schemeClr val="bg1"/>
          </a:solidFill>
        </p:spPr>
        <p:txBody>
          <a:bodyPr wrap="none" lIns="0" tIns="0" rIns="0" bIns="0" rtlCol="0" anchor="ctr">
            <a:spAutoFit/>
          </a:bodyPr>
          <a:lstStyle/>
          <a:p>
            <a:pPr algn="ctr"/>
            <a:r>
              <a:rPr lang="nl-NL" sz="500"/>
              <a:t>op</a:t>
            </a:r>
          </a:p>
        </p:txBody>
      </p:sp>
      <p:sp>
        <p:nvSpPr>
          <p:cNvPr id="52" name="Tekstvak 51">
            <a:extLst>
              <a:ext uri="{FF2B5EF4-FFF2-40B4-BE49-F238E27FC236}">
                <a16:creationId xmlns:a16="http://schemas.microsoft.com/office/drawing/2014/main" id="{F5166819-AEC4-ED6C-2947-3C7A3F4CC472}"/>
              </a:ext>
            </a:extLst>
          </p:cNvPr>
          <p:cNvSpPr txBox="1"/>
          <p:nvPr/>
        </p:nvSpPr>
        <p:spPr>
          <a:xfrm>
            <a:off x="2277000" y="4281750"/>
            <a:ext cx="675000" cy="76944"/>
          </a:xfrm>
          <a:prstGeom prst="rect">
            <a:avLst/>
          </a:prstGeom>
          <a:solidFill>
            <a:schemeClr val="bg1"/>
          </a:solidFill>
        </p:spPr>
        <p:txBody>
          <a:bodyPr wrap="square" lIns="0" tIns="0" rIns="0" bIns="0" rtlCol="0" anchor="ctr">
            <a:spAutoFit/>
          </a:bodyPr>
          <a:lstStyle/>
          <a:p>
            <a:pPr algn="ctr"/>
            <a:r>
              <a:rPr lang="nl-NL" sz="500"/>
              <a:t>realisatie van</a:t>
            </a:r>
          </a:p>
        </p:txBody>
      </p:sp>
      <p:cxnSp>
        <p:nvCxnSpPr>
          <p:cNvPr id="53" name="Rechte verbindingslijn 52">
            <a:extLst>
              <a:ext uri="{FF2B5EF4-FFF2-40B4-BE49-F238E27FC236}">
                <a16:creationId xmlns:a16="http://schemas.microsoft.com/office/drawing/2014/main" id="{B125CC1A-1417-C2BF-56BD-C3337446FA5B}"/>
              </a:ext>
            </a:extLst>
          </p:cNvPr>
          <p:cNvCxnSpPr>
            <a:cxnSpLocks/>
            <a:endCxn id="9" idx="1"/>
          </p:cNvCxnSpPr>
          <p:nvPr/>
        </p:nvCxnSpPr>
        <p:spPr>
          <a:xfrm>
            <a:off x="4302000" y="2346750"/>
            <a:ext cx="765000" cy="0"/>
          </a:xfrm>
          <a:prstGeom prst="line">
            <a:avLst/>
          </a:prstGeom>
          <a:ln w="3175">
            <a:solidFill>
              <a:srgbClr val="996633"/>
            </a:solidFill>
          </a:ln>
        </p:spPr>
        <p:style>
          <a:lnRef idx="1">
            <a:schemeClr val="accent1"/>
          </a:lnRef>
          <a:fillRef idx="0">
            <a:schemeClr val="accent1"/>
          </a:fillRef>
          <a:effectRef idx="0">
            <a:schemeClr val="accent1"/>
          </a:effectRef>
          <a:fontRef idx="minor">
            <a:schemeClr val="tx1"/>
          </a:fontRef>
        </p:style>
      </p:cxnSp>
      <p:sp>
        <p:nvSpPr>
          <p:cNvPr id="54" name="Tekstvak 53">
            <a:extLst>
              <a:ext uri="{FF2B5EF4-FFF2-40B4-BE49-F238E27FC236}">
                <a16:creationId xmlns:a16="http://schemas.microsoft.com/office/drawing/2014/main" id="{4F16D930-6FCB-2005-CA5B-2A27168AD0B9}"/>
              </a:ext>
            </a:extLst>
          </p:cNvPr>
          <p:cNvSpPr txBox="1"/>
          <p:nvPr/>
        </p:nvSpPr>
        <p:spPr>
          <a:xfrm>
            <a:off x="4932000" y="2301750"/>
            <a:ext cx="70532" cy="76944"/>
          </a:xfrm>
          <a:prstGeom prst="rect">
            <a:avLst/>
          </a:prstGeom>
          <a:solidFill>
            <a:schemeClr val="bg1"/>
          </a:solidFill>
        </p:spPr>
        <p:txBody>
          <a:bodyPr wrap="none" lIns="0" tIns="0" rIns="0" bIns="0" rtlCol="0" anchor="ctr">
            <a:spAutoFit/>
          </a:bodyPr>
          <a:lstStyle/>
          <a:p>
            <a:pPr algn="ctr"/>
            <a:r>
              <a:rPr lang="nl-NL" sz="500"/>
              <a:t>op</a:t>
            </a:r>
          </a:p>
        </p:txBody>
      </p:sp>
      <p:sp>
        <p:nvSpPr>
          <p:cNvPr id="68" name="!!3Klantovereenkomst">
            <a:extLst>
              <a:ext uri="{FF2B5EF4-FFF2-40B4-BE49-F238E27FC236}">
                <a16:creationId xmlns:a16="http://schemas.microsoft.com/office/drawing/2014/main" id="{39C0AA20-9E2D-C987-1F13-F71F93E60F65}"/>
              </a:ext>
            </a:extLst>
          </p:cNvPr>
          <p:cNvSpPr/>
          <p:nvPr/>
        </p:nvSpPr>
        <p:spPr>
          <a:xfrm>
            <a:off x="567000" y="2211750"/>
            <a:ext cx="945000" cy="270000"/>
          </a:xfrm>
          <a:prstGeom prst="rect">
            <a:avLst/>
          </a:prstGeom>
          <a:solidFill>
            <a:srgbClr val="E5F1D7"/>
          </a:solidFill>
          <a:ln w="3175">
            <a:solidFill>
              <a:srgbClr val="5E872D"/>
            </a:solidFill>
          </a:ln>
        </p:spPr>
        <p:style>
          <a:lnRef idx="2">
            <a:schemeClr val="accent1">
              <a:shade val="50000"/>
            </a:schemeClr>
          </a:lnRef>
          <a:fillRef idx="1">
            <a:schemeClr val="accent1"/>
          </a:fillRef>
          <a:effectRef idx="0">
            <a:schemeClr val="accent1"/>
          </a:effectRef>
          <a:fontRef idx="minor">
            <a:schemeClr val="lt1"/>
          </a:fontRef>
        </p:style>
        <p:txBody>
          <a:bodyPr lIns="7200" tIns="7200" rIns="7200" bIns="7200" rtlCol="0" anchor="ctr"/>
          <a:lstStyle/>
          <a:p>
            <a:pPr algn="ctr"/>
            <a:r>
              <a:rPr lang="nl-NL" sz="700">
                <a:solidFill>
                  <a:schemeClr val="tx1"/>
                </a:solidFill>
              </a:rPr>
              <a:t>Klantovereenkomst</a:t>
            </a:r>
          </a:p>
        </p:txBody>
      </p:sp>
      <p:cxnSp>
        <p:nvCxnSpPr>
          <p:cNvPr id="69" name="Rechte verbindingslijn 68">
            <a:extLst>
              <a:ext uri="{FF2B5EF4-FFF2-40B4-BE49-F238E27FC236}">
                <a16:creationId xmlns:a16="http://schemas.microsoft.com/office/drawing/2014/main" id="{49902E55-245F-5BC5-4586-E10B67015851}"/>
              </a:ext>
            </a:extLst>
          </p:cNvPr>
          <p:cNvCxnSpPr>
            <a:cxnSpLocks/>
            <a:endCxn id="68" idx="3"/>
          </p:cNvCxnSpPr>
          <p:nvPr/>
        </p:nvCxnSpPr>
        <p:spPr>
          <a:xfrm flipH="1">
            <a:off x="1512000" y="2346750"/>
            <a:ext cx="765000" cy="0"/>
          </a:xfrm>
          <a:prstGeom prst="line">
            <a:avLst/>
          </a:prstGeom>
          <a:ln w="3175">
            <a:solidFill>
              <a:srgbClr val="5E872D"/>
            </a:solidFill>
          </a:ln>
        </p:spPr>
        <p:style>
          <a:lnRef idx="1">
            <a:schemeClr val="accent1"/>
          </a:lnRef>
          <a:fillRef idx="0">
            <a:schemeClr val="accent1"/>
          </a:fillRef>
          <a:effectRef idx="0">
            <a:schemeClr val="accent1"/>
          </a:effectRef>
          <a:fontRef idx="minor">
            <a:schemeClr val="tx1"/>
          </a:fontRef>
        </p:style>
      </p:cxnSp>
      <p:sp>
        <p:nvSpPr>
          <p:cNvPr id="73" name="Tekstvak 72">
            <a:extLst>
              <a:ext uri="{FF2B5EF4-FFF2-40B4-BE49-F238E27FC236}">
                <a16:creationId xmlns:a16="http://schemas.microsoft.com/office/drawing/2014/main" id="{219DD08D-B121-0CDF-A104-A278A513776C}"/>
              </a:ext>
            </a:extLst>
          </p:cNvPr>
          <p:cNvSpPr txBox="1"/>
          <p:nvPr/>
        </p:nvSpPr>
        <p:spPr>
          <a:xfrm>
            <a:off x="1602000" y="2301750"/>
            <a:ext cx="384721" cy="76944"/>
          </a:xfrm>
          <a:prstGeom prst="rect">
            <a:avLst/>
          </a:prstGeom>
          <a:solidFill>
            <a:schemeClr val="bg1"/>
          </a:solidFill>
        </p:spPr>
        <p:txBody>
          <a:bodyPr wrap="none" lIns="0" tIns="0" rIns="0" bIns="0" rtlCol="0" anchor="ctr">
            <a:spAutoFit/>
          </a:bodyPr>
          <a:lstStyle/>
          <a:p>
            <a:pPr algn="ctr"/>
            <a:r>
              <a:rPr lang="nl-NL" sz="500"/>
              <a:t>afspraak over</a:t>
            </a:r>
          </a:p>
        </p:txBody>
      </p:sp>
      <p:graphicFrame>
        <p:nvGraphicFramePr>
          <p:cNvPr id="77" name="Tabel 110">
            <a:extLst>
              <a:ext uri="{FF2B5EF4-FFF2-40B4-BE49-F238E27FC236}">
                <a16:creationId xmlns:a16="http://schemas.microsoft.com/office/drawing/2014/main" id="{40790A7D-4F95-21C8-166C-8AAC4F3D9508}"/>
              </a:ext>
            </a:extLst>
          </p:cNvPr>
          <p:cNvGraphicFramePr>
            <a:graphicFrameLocks noGrp="1"/>
          </p:cNvGraphicFramePr>
          <p:nvPr>
            <p:extLst>
              <p:ext uri="{D42A27DB-BD31-4B8C-83A1-F6EECF244321}">
                <p14:modId xmlns:p14="http://schemas.microsoft.com/office/powerpoint/2010/main" val="1450437172"/>
              </p:ext>
            </p:extLst>
          </p:nvPr>
        </p:nvGraphicFramePr>
        <p:xfrm>
          <a:off x="6372000" y="1806750"/>
          <a:ext cx="2115000" cy="1798320"/>
        </p:xfrm>
        <a:graphic>
          <a:graphicData uri="http://schemas.openxmlformats.org/drawingml/2006/table">
            <a:tbl>
              <a:tblPr>
                <a:tableStyleId>{F5AB1C69-6EDB-4FF4-983F-18BD219EF322}</a:tableStyleId>
              </a:tblPr>
              <a:tblGrid>
                <a:gridCol w="2115000">
                  <a:extLst>
                    <a:ext uri="{9D8B030D-6E8A-4147-A177-3AD203B41FA5}">
                      <a16:colId xmlns:a16="http://schemas.microsoft.com/office/drawing/2014/main" val="452924276"/>
                    </a:ext>
                  </a:extLst>
                </a:gridCol>
              </a:tblGrid>
              <a:tr h="2848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nl-NL" sz="700"/>
                        <a:t>Bedrijfsobjecten kunnen worden ‘uitgeklapt’ naar een wat meer formeel informatiemodel. In de afbeelding hiernaast is ter illustratie het bedrijfsobject Aansluiting uitgeklapt. In het informatiemodel worden bij iedere entiteit de identificatie en belangrijkste eigenschappen vermeld. Op de relaties staan de hoeveelheden. Bijvoorbeeld 1-n overdrachtspunten zijn deel van 1 aansluiting. Een volledig informatiemodel bevat voor elke entiteit, eigenschap en relatie een definitie.</a:t>
                      </a:r>
                      <a:br>
                        <a:rPr lang="nl-NL" sz="700"/>
                      </a:br>
                      <a:br>
                        <a:rPr lang="nl-NL" sz="700"/>
                      </a:br>
                      <a:r>
                        <a:rPr lang="nl-NL" sz="700"/>
                        <a:t>Een dergelijk informatiemodel zorgt voor een gemeenschappelijke kijk op de werkelijkheid zodat het kan dienen als referentie voor de inrichting van systemen zoals datawarehouses.</a:t>
                      </a:r>
                    </a:p>
                  </a:txBody>
                  <a:tcPr/>
                </a:tc>
                <a:extLst>
                  <a:ext uri="{0D108BD9-81ED-4DB2-BD59-A6C34878D82A}">
                    <a16:rowId xmlns:a16="http://schemas.microsoft.com/office/drawing/2014/main" val="4267735626"/>
                  </a:ext>
                </a:extLst>
              </a:tr>
            </a:tbl>
          </a:graphicData>
        </a:graphic>
      </p:graphicFrame>
    </p:spTree>
    <p:extLst>
      <p:ext uri="{BB962C8B-B14F-4D97-AF65-F5344CB8AC3E}">
        <p14:creationId xmlns:p14="http://schemas.microsoft.com/office/powerpoint/2010/main" val="1402927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112A2E-E2FA-E418-E479-E2CCB7CFBC64}"/>
              </a:ext>
            </a:extLst>
          </p:cNvPr>
          <p:cNvSpPr>
            <a:spLocks noGrp="1"/>
          </p:cNvSpPr>
          <p:nvPr>
            <p:ph type="ctrTitle"/>
          </p:nvPr>
        </p:nvSpPr>
        <p:spPr/>
        <p:txBody>
          <a:bodyPr/>
          <a:lstStyle/>
          <a:p>
            <a:r>
              <a:rPr lang="nl-NL">
                <a:cs typeface="Arial"/>
              </a:rPr>
              <a:t>Bijlagen</a:t>
            </a:r>
            <a:endParaRPr lang="nl-NL"/>
          </a:p>
        </p:txBody>
      </p:sp>
      <p:sp>
        <p:nvSpPr>
          <p:cNvPr id="3" name="Ondertitel 2">
            <a:extLst>
              <a:ext uri="{FF2B5EF4-FFF2-40B4-BE49-F238E27FC236}">
                <a16:creationId xmlns:a16="http://schemas.microsoft.com/office/drawing/2014/main" id="{9DD25459-CF17-37B6-FB84-B8361BB9B20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159864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4389E-41DE-686A-6D13-D6075D4A13C0}"/>
              </a:ext>
            </a:extLst>
          </p:cNvPr>
          <p:cNvSpPr>
            <a:spLocks noGrp="1"/>
          </p:cNvSpPr>
          <p:nvPr>
            <p:ph type="title"/>
          </p:nvPr>
        </p:nvSpPr>
        <p:spPr/>
        <p:txBody>
          <a:bodyPr/>
          <a:lstStyle/>
          <a:p>
            <a:r>
              <a:rPr lang="nl-NL" err="1"/>
              <a:t>Rationales</a:t>
            </a:r>
            <a:r>
              <a:rPr lang="nl-NL"/>
              <a:t> achter </a:t>
            </a:r>
            <a:r>
              <a:rPr lang="nl-NL" err="1"/>
              <a:t>NBility</a:t>
            </a:r>
            <a:r>
              <a:rPr lang="nl-NL"/>
              <a:t> model - generiek</a:t>
            </a:r>
          </a:p>
        </p:txBody>
      </p:sp>
      <p:sp>
        <p:nvSpPr>
          <p:cNvPr id="3" name="Tijdelijke aanduiding voor inhoud 2">
            <a:extLst>
              <a:ext uri="{FF2B5EF4-FFF2-40B4-BE49-F238E27FC236}">
                <a16:creationId xmlns:a16="http://schemas.microsoft.com/office/drawing/2014/main" id="{D794165A-8DAD-60D4-145E-868D4A108638}"/>
              </a:ext>
            </a:extLst>
          </p:cNvPr>
          <p:cNvSpPr>
            <a:spLocks noGrp="1"/>
          </p:cNvSpPr>
          <p:nvPr>
            <p:ph idx="1"/>
          </p:nvPr>
        </p:nvSpPr>
        <p:spPr>
          <a:xfrm>
            <a:off x="612000" y="1245300"/>
            <a:ext cx="7956000" cy="3096000"/>
          </a:xfrm>
        </p:spPr>
        <p:txBody>
          <a:bodyPr/>
          <a:lstStyle/>
          <a:p>
            <a:pPr marL="179705" indent="-179705"/>
            <a:r>
              <a:rPr lang="nl-NL" sz="1200">
                <a:cs typeface="Arial"/>
              </a:rPr>
              <a:t>Conventie: Het </a:t>
            </a:r>
            <a:r>
              <a:rPr lang="nl-NL" sz="1200" err="1">
                <a:cs typeface="Arial"/>
              </a:rPr>
              <a:t>capability</a:t>
            </a:r>
            <a:r>
              <a:rPr lang="nl-NL" sz="1200">
                <a:cs typeface="Arial"/>
              </a:rPr>
              <a:t> model is opgebouwd met de volgende vuistregels:  </a:t>
            </a:r>
          </a:p>
          <a:p>
            <a:pPr marL="359705" lvl="1" indent="-179705"/>
            <a:r>
              <a:rPr lang="nl-NL" sz="1000">
                <a:cs typeface="Arial"/>
              </a:rPr>
              <a:t>Uitwerking in 3 lagen met max. 7 objecten per laag. </a:t>
            </a:r>
          </a:p>
          <a:p>
            <a:pPr marL="359705" lvl="1" indent="-179705"/>
            <a:r>
              <a:rPr lang="nl-NL" sz="1000">
                <a:cs typeface="Arial"/>
              </a:rPr>
              <a:t>De formulering van de </a:t>
            </a:r>
            <a:r>
              <a:rPr lang="nl-NL" sz="1000" err="1">
                <a:cs typeface="Arial"/>
              </a:rPr>
              <a:t>capability</a:t>
            </a:r>
            <a:r>
              <a:rPr lang="nl-NL" sz="1000">
                <a:cs typeface="Arial"/>
              </a:rPr>
              <a:t> is: een netbeheerder kan“…….” met een zelfstandig naamwoord en een werkwoord.</a:t>
            </a:r>
          </a:p>
          <a:p>
            <a:pPr marL="359705" lvl="1" indent="-179705"/>
            <a:r>
              <a:rPr lang="nl-NL" sz="1000">
                <a:cs typeface="Arial"/>
              </a:rPr>
              <a:t>De formulering van de omschrijving van een </a:t>
            </a:r>
            <a:r>
              <a:rPr lang="nl-NL" sz="1000" err="1">
                <a:cs typeface="Arial"/>
              </a:rPr>
              <a:t>capability</a:t>
            </a:r>
            <a:r>
              <a:rPr lang="nl-NL" sz="1000">
                <a:cs typeface="Arial"/>
              </a:rPr>
              <a:t> is: “Het vermogen om … zodat …”</a:t>
            </a:r>
          </a:p>
          <a:p>
            <a:pPr marL="359705" lvl="1" indent="-179705"/>
            <a:r>
              <a:rPr lang="nl-NL" sz="1000">
                <a:cs typeface="Arial"/>
              </a:rPr>
              <a:t>Geen aparte registratie </a:t>
            </a:r>
            <a:r>
              <a:rPr lang="nl-NL" sz="1000" err="1">
                <a:cs typeface="Arial"/>
              </a:rPr>
              <a:t>capabilities</a:t>
            </a:r>
            <a:r>
              <a:rPr lang="nl-NL" sz="1000">
                <a:cs typeface="Arial"/>
              </a:rPr>
              <a:t>. Registreren is onderdeel van de </a:t>
            </a:r>
            <a:r>
              <a:rPr lang="nl-NL" sz="1000" err="1">
                <a:cs typeface="Arial"/>
              </a:rPr>
              <a:t>capability</a:t>
            </a:r>
            <a:r>
              <a:rPr lang="nl-NL" sz="1000">
                <a:cs typeface="Arial"/>
              </a:rPr>
              <a:t> die het object beheert. </a:t>
            </a:r>
          </a:p>
          <a:p>
            <a:pPr marL="179705" indent="-179705"/>
            <a:r>
              <a:rPr lang="nl-NL" sz="1200" err="1">
                <a:cs typeface="Arial"/>
              </a:rPr>
              <a:t>Granulariteit</a:t>
            </a:r>
            <a:r>
              <a:rPr lang="nl-NL" sz="1200">
                <a:cs typeface="Arial"/>
              </a:rPr>
              <a:t>: </a:t>
            </a:r>
            <a:r>
              <a:rPr lang="nl-NL" sz="1200"/>
              <a:t>Een </a:t>
            </a:r>
            <a:r>
              <a:rPr lang="nl-NL" sz="1200" err="1"/>
              <a:t>capability</a:t>
            </a:r>
            <a:r>
              <a:rPr lang="nl-NL" sz="1200"/>
              <a:t> op niveau 3, 2 en 1 wordt enkel gedefinieerd indien de </a:t>
            </a:r>
            <a:r>
              <a:rPr lang="nl-NL" sz="1200" err="1"/>
              <a:t>lifecycle</a:t>
            </a:r>
            <a:r>
              <a:rPr lang="nl-NL" sz="1200"/>
              <a:t> van de </a:t>
            </a:r>
            <a:r>
              <a:rPr lang="nl-NL" sz="1200" err="1"/>
              <a:t>capability</a:t>
            </a:r>
            <a:r>
              <a:rPr lang="nl-NL" sz="1200"/>
              <a:t> verschilt </a:t>
            </a:r>
            <a:r>
              <a:rPr lang="nl-NL" sz="1200">
                <a:cs typeface="Arial"/>
              </a:rPr>
              <a:t>(combinatie van business functie, business object, applicatiefunctie, kennis en kunde) </a:t>
            </a:r>
            <a:r>
              <a:rPr lang="nl-NL" sz="1200"/>
              <a:t>en er mogelijk een aparte eigenaar van zou zijn.</a:t>
            </a:r>
            <a:endParaRPr lang="nl-NL" sz="1200">
              <a:cs typeface="Arial"/>
            </a:endParaRPr>
          </a:p>
          <a:p>
            <a:pPr marL="179705" indent="-179705"/>
            <a:r>
              <a:rPr lang="nl-NL" sz="1200">
                <a:cs typeface="Arial"/>
              </a:rPr>
              <a:t>Niveaus: Drie niveaus om zowel strategische als tactische besluitvormingsprocessen te kunnen ondersteunen met het </a:t>
            </a:r>
            <a:r>
              <a:rPr lang="nl-NL" sz="1200" err="1">
                <a:cs typeface="Arial"/>
              </a:rPr>
              <a:t>capability</a:t>
            </a:r>
            <a:r>
              <a:rPr lang="nl-NL" sz="1200">
                <a:cs typeface="Arial"/>
              </a:rPr>
              <a:t> model.</a:t>
            </a:r>
          </a:p>
          <a:p>
            <a:r>
              <a:rPr lang="nl-NL" sz="1200"/>
              <a:t>NBility bevat twee </a:t>
            </a:r>
            <a:r>
              <a:rPr lang="nl-NL" sz="1200" err="1"/>
              <a:t>capability</a:t>
            </a:r>
            <a:r>
              <a:rPr lang="nl-NL" sz="1200"/>
              <a:t> domein groepen: Kern/</a:t>
            </a:r>
            <a:r>
              <a:rPr lang="nl-NL" sz="1200" err="1"/>
              <a:t>Core</a:t>
            </a:r>
            <a:r>
              <a:rPr lang="nl-NL" sz="1200"/>
              <a:t> </a:t>
            </a:r>
            <a:r>
              <a:rPr lang="nl-NL" sz="1200" err="1"/>
              <a:t>capabilities</a:t>
            </a:r>
            <a:r>
              <a:rPr lang="nl-NL" sz="1200"/>
              <a:t> (ID startend met ‘C’), Enterprise domeinen </a:t>
            </a:r>
            <a:r>
              <a:rPr lang="nl-NL" sz="1200" err="1"/>
              <a:t>capabilities</a:t>
            </a:r>
            <a:r>
              <a:rPr lang="nl-NL" sz="1200"/>
              <a:t> – De richtinggevende en ondersteunende </a:t>
            </a:r>
            <a:r>
              <a:rPr lang="nl-NL" sz="1200" err="1"/>
              <a:t>capabilities</a:t>
            </a:r>
            <a:r>
              <a:rPr lang="nl-NL" sz="1200"/>
              <a:t> (ID startend met een ‘E’)</a:t>
            </a:r>
            <a:endParaRPr lang="nl-NL" sz="1000"/>
          </a:p>
          <a:p>
            <a:pPr lvl="1"/>
            <a:r>
              <a:rPr lang="nl-NL" sz="1000"/>
              <a:t>De Enterprise </a:t>
            </a:r>
            <a:r>
              <a:rPr lang="nl-NL" sz="1000" err="1"/>
              <a:t>capability</a:t>
            </a:r>
            <a:r>
              <a:rPr lang="nl-NL" sz="1000"/>
              <a:t> domeingroep kent </a:t>
            </a:r>
            <a:r>
              <a:rPr lang="nl-NL" sz="1000" err="1"/>
              <a:t>capabilities</a:t>
            </a:r>
            <a:r>
              <a:rPr lang="nl-NL" sz="1000"/>
              <a:t> waar richting wordt bepaald voor andere </a:t>
            </a:r>
            <a:r>
              <a:rPr lang="nl-NL" sz="1000" err="1"/>
              <a:t>capabilities</a:t>
            </a:r>
            <a:r>
              <a:rPr lang="nl-NL" sz="1000"/>
              <a:t> en </a:t>
            </a:r>
            <a:r>
              <a:rPr lang="nl-NL" sz="1000" err="1"/>
              <a:t>capabilities</a:t>
            </a:r>
            <a:r>
              <a:rPr lang="nl-NL" sz="1000"/>
              <a:t> waarmee productiefactoren (productiemiddelen en medewerkers)  worden ontwikkeld en onderhouden.</a:t>
            </a:r>
          </a:p>
          <a:p>
            <a:pPr lvl="1"/>
            <a:r>
              <a:rPr lang="nl-NL" sz="1000">
                <a:cs typeface="Arial"/>
              </a:rPr>
              <a:t>Richtinggevende en ondersteunende </a:t>
            </a:r>
            <a:r>
              <a:rPr lang="nl-NL" sz="1000" err="1">
                <a:cs typeface="Arial"/>
              </a:rPr>
              <a:t>capabilities</a:t>
            </a:r>
            <a:r>
              <a:rPr lang="nl-NL" sz="1000">
                <a:cs typeface="Arial"/>
              </a:rPr>
              <a:t> zitten in één </a:t>
            </a:r>
            <a:r>
              <a:rPr lang="nl-NL" sz="1000" err="1">
                <a:cs typeface="Arial"/>
              </a:rPr>
              <a:t>enterprise</a:t>
            </a:r>
            <a:r>
              <a:rPr lang="nl-NL" sz="1000">
                <a:cs typeface="Arial"/>
              </a:rPr>
              <a:t> </a:t>
            </a:r>
            <a:r>
              <a:rPr lang="nl-NL" sz="1000" err="1">
                <a:cs typeface="Arial"/>
              </a:rPr>
              <a:t>capability</a:t>
            </a:r>
            <a:r>
              <a:rPr lang="nl-NL" sz="1000">
                <a:cs typeface="Arial"/>
              </a:rPr>
              <a:t> groep om een eenduidige domeinstructuur mogelijk te maken. Het uitsplitsen van richtinggevende en ondersteunende </a:t>
            </a:r>
            <a:r>
              <a:rPr lang="nl-NL" sz="1000" err="1">
                <a:cs typeface="Arial"/>
              </a:rPr>
              <a:t>capabilities</a:t>
            </a:r>
            <a:r>
              <a:rPr lang="nl-NL" sz="1000">
                <a:cs typeface="Arial"/>
              </a:rPr>
              <a:t> over twee groepen zou duplicatie van domeinen tot gevolg hebben.</a:t>
            </a:r>
            <a:endParaRPr lang="nl-NL" sz="1000"/>
          </a:p>
        </p:txBody>
      </p:sp>
    </p:spTree>
    <p:extLst>
      <p:ext uri="{BB962C8B-B14F-4D97-AF65-F5344CB8AC3E}">
        <p14:creationId xmlns:p14="http://schemas.microsoft.com/office/powerpoint/2010/main" val="424270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68A357-3AAE-7551-1867-1AB1BE03A3EA}"/>
              </a:ext>
            </a:extLst>
          </p:cNvPr>
          <p:cNvSpPr>
            <a:spLocks noGrp="1"/>
          </p:cNvSpPr>
          <p:nvPr>
            <p:ph type="title"/>
          </p:nvPr>
        </p:nvSpPr>
        <p:spPr/>
        <p:txBody>
          <a:bodyPr/>
          <a:lstStyle/>
          <a:p>
            <a:r>
              <a:rPr lang="nl-NL" err="1"/>
              <a:t>Rationales</a:t>
            </a:r>
            <a:r>
              <a:rPr lang="nl-NL"/>
              <a:t> achter </a:t>
            </a:r>
            <a:r>
              <a:rPr lang="nl-NL" err="1"/>
              <a:t>NBility</a:t>
            </a:r>
            <a:r>
              <a:rPr lang="nl-NL"/>
              <a:t> model - generiek</a:t>
            </a:r>
          </a:p>
        </p:txBody>
      </p:sp>
      <p:sp>
        <p:nvSpPr>
          <p:cNvPr id="3" name="Tijdelijke aanduiding voor inhoud 2">
            <a:extLst>
              <a:ext uri="{FF2B5EF4-FFF2-40B4-BE49-F238E27FC236}">
                <a16:creationId xmlns:a16="http://schemas.microsoft.com/office/drawing/2014/main" id="{4E264F1F-9E90-56D5-C06D-333F1BEFD22F}"/>
              </a:ext>
            </a:extLst>
          </p:cNvPr>
          <p:cNvSpPr>
            <a:spLocks noGrp="1"/>
          </p:cNvSpPr>
          <p:nvPr>
            <p:ph idx="1"/>
          </p:nvPr>
        </p:nvSpPr>
        <p:spPr/>
        <p:txBody>
          <a:bodyPr/>
          <a:lstStyle/>
          <a:p>
            <a:pPr marL="179705" indent="-179705"/>
            <a:r>
              <a:rPr lang="nl-NL" sz="1200"/>
              <a:t>NBility kent twee groepen </a:t>
            </a:r>
            <a:r>
              <a:rPr lang="nl-NL" sz="1200" err="1"/>
              <a:t>waardestromen</a:t>
            </a:r>
            <a:r>
              <a:rPr lang="nl-NL" sz="1200"/>
              <a:t>: Externe gerichte Primaire </a:t>
            </a:r>
            <a:r>
              <a:rPr lang="nl-NL" sz="1200" err="1"/>
              <a:t>waardestromen</a:t>
            </a:r>
            <a:r>
              <a:rPr lang="nl-NL" sz="1200"/>
              <a:t> (ID startend met ‘P’) en intern gerichte Richtinggevende en Ondersteunende </a:t>
            </a:r>
            <a:r>
              <a:rPr lang="nl-NL" sz="1200" err="1"/>
              <a:t>waardestromen</a:t>
            </a:r>
            <a:r>
              <a:rPr lang="nl-NL" sz="1200"/>
              <a:t> (ID startend met ‘I’).	</a:t>
            </a:r>
            <a:endParaRPr lang="nl-NL"/>
          </a:p>
          <a:p>
            <a:pPr marL="359410" lvl="1" indent="-179705"/>
            <a:r>
              <a:rPr lang="nl-NL" sz="1000" err="1"/>
              <a:t>Capabilities</a:t>
            </a:r>
            <a:r>
              <a:rPr lang="nl-NL" sz="1000"/>
              <a:t> (</a:t>
            </a:r>
            <a:r>
              <a:rPr lang="nl-NL" sz="1000" err="1"/>
              <a:t>core</a:t>
            </a:r>
            <a:r>
              <a:rPr lang="nl-NL" sz="1000"/>
              <a:t> en </a:t>
            </a:r>
            <a:r>
              <a:rPr lang="nl-NL" sz="1000" err="1"/>
              <a:t>enterprise</a:t>
            </a:r>
            <a:r>
              <a:rPr lang="nl-NL" sz="1000"/>
              <a:t>) leveren in samenhang waarde en vormen samen een primaire of interne </a:t>
            </a:r>
            <a:r>
              <a:rPr lang="nl-NL" sz="1000" err="1"/>
              <a:t>waardestroom</a:t>
            </a:r>
            <a:r>
              <a:rPr lang="nl-NL" sz="1000"/>
              <a:t>. </a:t>
            </a:r>
            <a:endParaRPr lang="nl-NL" sz="1000">
              <a:cs typeface="Arial"/>
            </a:endParaRPr>
          </a:p>
          <a:p>
            <a:pPr marL="359410" lvl="1" indent="-179705"/>
            <a:r>
              <a:rPr lang="nl-NL" sz="1000"/>
              <a:t>De primaire </a:t>
            </a:r>
            <a:r>
              <a:rPr lang="nl-NL" sz="1000" err="1"/>
              <a:t>waardestromen</a:t>
            </a:r>
            <a:r>
              <a:rPr lang="nl-NL" sz="1000"/>
              <a:t> van een netbeheerder realiseren waarde voor de klanten/maatschappij </a:t>
            </a:r>
            <a:endParaRPr lang="nl-NL" sz="1000">
              <a:cs typeface="Arial"/>
            </a:endParaRPr>
          </a:p>
          <a:p>
            <a:pPr marL="359410" lvl="1" indent="-179705"/>
            <a:r>
              <a:rPr lang="nl-NL" sz="1000"/>
              <a:t>De interne </a:t>
            </a:r>
            <a:r>
              <a:rPr lang="nl-NL" sz="1000" err="1"/>
              <a:t>waardestromen</a:t>
            </a:r>
            <a:r>
              <a:rPr lang="nl-NL" sz="1000"/>
              <a:t> geven richting aan de andere </a:t>
            </a:r>
            <a:r>
              <a:rPr lang="nl-NL" sz="1000" err="1"/>
              <a:t>capabilities</a:t>
            </a:r>
            <a:r>
              <a:rPr lang="nl-NL" sz="1000"/>
              <a:t>, veranderen de </a:t>
            </a:r>
            <a:r>
              <a:rPr lang="nl-NL" sz="1000" err="1"/>
              <a:t>capabilities</a:t>
            </a:r>
            <a:r>
              <a:rPr lang="nl-NL" sz="1000"/>
              <a:t>, borgen het bewust nemen van risico's in de </a:t>
            </a:r>
            <a:r>
              <a:rPr lang="nl-NL" sz="1000" err="1"/>
              <a:t>capabilities</a:t>
            </a:r>
            <a:r>
              <a:rPr lang="nl-NL" sz="1000"/>
              <a:t> en stellen productiefactoren beschikbaar aan andere </a:t>
            </a:r>
            <a:r>
              <a:rPr lang="nl-NL" sz="1000" err="1"/>
              <a:t>capabilities</a:t>
            </a:r>
            <a:r>
              <a:rPr lang="nl-NL" sz="1000"/>
              <a:t>.</a:t>
            </a:r>
            <a:endParaRPr lang="nl-NL" sz="1200">
              <a:cs typeface="Arial"/>
            </a:endParaRPr>
          </a:p>
        </p:txBody>
      </p:sp>
    </p:spTree>
    <p:extLst>
      <p:ext uri="{BB962C8B-B14F-4D97-AF65-F5344CB8AC3E}">
        <p14:creationId xmlns:p14="http://schemas.microsoft.com/office/powerpoint/2010/main" val="1654017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4389E-41DE-686A-6D13-D6075D4A13C0}"/>
              </a:ext>
            </a:extLst>
          </p:cNvPr>
          <p:cNvSpPr>
            <a:spLocks noGrp="1"/>
          </p:cNvSpPr>
          <p:nvPr>
            <p:ph type="title"/>
          </p:nvPr>
        </p:nvSpPr>
        <p:spPr/>
        <p:txBody>
          <a:bodyPr/>
          <a:lstStyle/>
          <a:p>
            <a:r>
              <a:rPr lang="nl-NL" err="1"/>
              <a:t>Rationales</a:t>
            </a:r>
            <a:r>
              <a:rPr lang="nl-NL"/>
              <a:t> achter </a:t>
            </a:r>
            <a:r>
              <a:rPr lang="nl-NL" err="1"/>
              <a:t>NBility</a:t>
            </a:r>
            <a:r>
              <a:rPr lang="nl-NL"/>
              <a:t> model - specifiek</a:t>
            </a:r>
          </a:p>
        </p:txBody>
      </p:sp>
      <p:sp>
        <p:nvSpPr>
          <p:cNvPr id="3" name="Tijdelijke aanduiding voor inhoud 2">
            <a:extLst>
              <a:ext uri="{FF2B5EF4-FFF2-40B4-BE49-F238E27FC236}">
                <a16:creationId xmlns:a16="http://schemas.microsoft.com/office/drawing/2014/main" id="{D794165A-8DAD-60D4-145E-868D4A108638}"/>
              </a:ext>
            </a:extLst>
          </p:cNvPr>
          <p:cNvSpPr>
            <a:spLocks noGrp="1"/>
          </p:cNvSpPr>
          <p:nvPr>
            <p:ph idx="1"/>
          </p:nvPr>
        </p:nvSpPr>
        <p:spPr/>
        <p:txBody>
          <a:bodyPr/>
          <a:lstStyle/>
          <a:p>
            <a:pPr marL="179705" indent="-179705"/>
            <a:r>
              <a:rPr lang="nl-NL" sz="1200">
                <a:ea typeface="+mn-lt"/>
                <a:cs typeface="+mn-lt"/>
              </a:rPr>
              <a:t>Business objecten en </a:t>
            </a:r>
            <a:r>
              <a:rPr lang="nl-NL" sz="1200" err="1">
                <a:ea typeface="+mn-lt"/>
                <a:cs typeface="+mn-lt"/>
              </a:rPr>
              <a:t>capabilities</a:t>
            </a:r>
            <a:r>
              <a:rPr lang="nl-NL" sz="1200">
                <a:ea typeface="+mn-lt"/>
                <a:cs typeface="+mn-lt"/>
              </a:rPr>
              <a:t> zijn onderdeel van de </a:t>
            </a:r>
            <a:r>
              <a:rPr lang="nl-NL" sz="1200" err="1">
                <a:ea typeface="+mn-lt"/>
                <a:cs typeface="+mn-lt"/>
              </a:rPr>
              <a:t>enterprise</a:t>
            </a:r>
            <a:r>
              <a:rPr lang="nl-NL" sz="1200">
                <a:ea typeface="+mn-lt"/>
                <a:cs typeface="+mn-lt"/>
              </a:rPr>
              <a:t> architectuur (E.1.3.1), de vertaling naar data (in dragers), processen en onderliggende digitale producten zijn onderdeel van de bedrijfsinrichting.</a:t>
            </a:r>
          </a:p>
          <a:p>
            <a:pPr marL="179705" indent="-179705"/>
            <a:r>
              <a:rPr lang="nl-NL" sz="1200">
                <a:ea typeface="+mn-lt"/>
                <a:cs typeface="+mn-lt"/>
              </a:rPr>
              <a:t>Processen ontwikkelen en implementeren </a:t>
            </a:r>
            <a:r>
              <a:rPr lang="nl-NL" sz="1200" err="1">
                <a:ea typeface="+mn-lt"/>
                <a:cs typeface="+mn-lt"/>
              </a:rPr>
              <a:t>tov</a:t>
            </a:r>
            <a:r>
              <a:rPr lang="nl-NL" sz="1200">
                <a:ea typeface="+mn-lt"/>
                <a:cs typeface="+mn-lt"/>
              </a:rPr>
              <a:t> proces uitvoering besturen (= orkestratie = PDCA = aansturen, monitoren, bijsturen).</a:t>
            </a:r>
          </a:p>
          <a:p>
            <a:pPr marL="179705" indent="-179705"/>
            <a:r>
              <a:rPr lang="nl-NL" sz="1200">
                <a:ea typeface="+mn-lt"/>
                <a:cs typeface="+mn-lt"/>
              </a:rPr>
              <a:t>Materieel: inkoop bij </a:t>
            </a:r>
            <a:r>
              <a:rPr lang="nl-NL" sz="1200" err="1">
                <a:ea typeface="+mn-lt"/>
                <a:cs typeface="+mn-lt"/>
              </a:rPr>
              <a:t>enterprise</a:t>
            </a:r>
            <a:r>
              <a:rPr lang="nl-NL" sz="1200">
                <a:ea typeface="+mn-lt"/>
                <a:cs typeface="+mn-lt"/>
              </a:rPr>
              <a:t> </a:t>
            </a:r>
            <a:r>
              <a:rPr lang="nl-NL" sz="1200" err="1">
                <a:ea typeface="+mn-lt"/>
                <a:cs typeface="+mn-lt"/>
              </a:rPr>
              <a:t>capability</a:t>
            </a:r>
            <a:r>
              <a:rPr lang="nl-NL" sz="1200">
                <a:ea typeface="+mn-lt"/>
                <a:cs typeface="+mn-lt"/>
              </a:rPr>
              <a:t> inkoop (E.5.2) en voorraadbeheer, beweging en onderhoud bij </a:t>
            </a:r>
            <a:r>
              <a:rPr lang="nl-NL" sz="1200" err="1">
                <a:ea typeface="+mn-lt"/>
                <a:cs typeface="+mn-lt"/>
              </a:rPr>
              <a:t>core</a:t>
            </a:r>
            <a:r>
              <a:rPr lang="nl-NL" sz="1200">
                <a:ea typeface="+mn-lt"/>
                <a:cs typeface="+mn-lt"/>
              </a:rPr>
              <a:t> </a:t>
            </a:r>
            <a:r>
              <a:rPr lang="nl-NL" sz="1200" err="1">
                <a:ea typeface="+mn-lt"/>
                <a:cs typeface="+mn-lt"/>
              </a:rPr>
              <a:t>capability</a:t>
            </a:r>
            <a:r>
              <a:rPr lang="nl-NL" sz="1200">
                <a:ea typeface="+mn-lt"/>
                <a:cs typeface="+mn-lt"/>
              </a:rPr>
              <a:t> werkzaamheden faciliteren (C.5.4).</a:t>
            </a:r>
          </a:p>
          <a:p>
            <a:pPr marL="179705" indent="-179705"/>
            <a:r>
              <a:rPr lang="nl-NL" sz="1200" err="1"/>
              <a:t>Hoofdcapability</a:t>
            </a:r>
            <a:r>
              <a:rPr lang="nl-NL" sz="1200"/>
              <a:t> E.1.2 'Met Stakeholders in overeenstemming komen' kent de (generieke) communicatie naar externe en interne stakeholders voor het beïnvloeden richting de strategische doelstellingen van de netbeheerder. De operationele (specifieke) communicatie vindt plaats in de </a:t>
            </a:r>
            <a:r>
              <a:rPr lang="nl-NL" sz="1200" err="1"/>
              <a:t>core</a:t>
            </a:r>
            <a:r>
              <a:rPr lang="nl-NL" sz="1200"/>
              <a:t> </a:t>
            </a:r>
            <a:r>
              <a:rPr lang="nl-NL" sz="1200" err="1"/>
              <a:t>capability</a:t>
            </a:r>
            <a:r>
              <a:rPr lang="nl-NL" sz="1200"/>
              <a:t> domeinen 'Klanten bedienen' en 'Energiemarkt faciliteren' en het </a:t>
            </a:r>
            <a:r>
              <a:rPr lang="nl-NL" sz="1200" err="1"/>
              <a:t>enterprise</a:t>
            </a:r>
            <a:r>
              <a:rPr lang="nl-NL" sz="1200"/>
              <a:t> domein 'Medewerkers werven en inzetbaar houden'.</a:t>
            </a:r>
            <a:endParaRPr lang="nl-NL">
              <a:cs typeface="Arial"/>
            </a:endParaRPr>
          </a:p>
          <a:p>
            <a:pPr marL="179705" indent="-179705"/>
            <a:r>
              <a:rPr lang="nl-NL" sz="1200"/>
              <a:t>De </a:t>
            </a:r>
            <a:r>
              <a:rPr lang="nl-NL" sz="1200" err="1"/>
              <a:t>capability</a:t>
            </a:r>
            <a:r>
              <a:rPr lang="nl-NL" sz="1200"/>
              <a:t> domeinen 'Digitale producten ontwikkelen en beheren' en ‘Gebouwen en -faciliteiten beheren bestaan naast 'Goederen en diensten verkrijgen' omdat deze domeinen een beheer component kennen.</a:t>
            </a:r>
            <a:endParaRPr lang="nl-NL" sz="1200">
              <a:cs typeface="Arial"/>
            </a:endParaRPr>
          </a:p>
          <a:p>
            <a:pPr marL="359410" lvl="1" indent="-179705"/>
            <a:r>
              <a:rPr lang="nl-NL" sz="1000"/>
              <a:t>Het </a:t>
            </a:r>
            <a:r>
              <a:rPr lang="nl-NL" sz="1000" err="1"/>
              <a:t>capability</a:t>
            </a:r>
            <a:r>
              <a:rPr lang="nl-NL" sz="1000"/>
              <a:t> domein 'Digitale producten ontwikkelen en beheren' is gebaseerd op het IT4IT model van de open </a:t>
            </a:r>
            <a:r>
              <a:rPr lang="nl-NL" sz="1000" err="1"/>
              <a:t>group</a:t>
            </a:r>
            <a:r>
              <a:rPr lang="nl-NL" sz="1000"/>
              <a:t>.	</a:t>
            </a:r>
            <a:endParaRPr lang="nl-NL" sz="1200">
              <a:cs typeface="Arial"/>
            </a:endParaRPr>
          </a:p>
          <a:p>
            <a:pPr marL="179705" indent="-179705"/>
            <a:r>
              <a:rPr lang="nl-NL" sz="1200"/>
              <a:t>Het hoofd </a:t>
            </a:r>
            <a:r>
              <a:rPr lang="nl-NL" sz="1200" err="1"/>
              <a:t>capability</a:t>
            </a:r>
            <a:r>
              <a:rPr lang="nl-NL" sz="1200"/>
              <a:t> domein data besturen richt zich op bedrijfsdata. Dit is gecombineerde data waarvan de delen door de </a:t>
            </a:r>
            <a:r>
              <a:rPr lang="nl-NL" sz="1200" err="1"/>
              <a:t>core</a:t>
            </a:r>
            <a:r>
              <a:rPr lang="nl-NL" sz="1200"/>
              <a:t> en </a:t>
            </a:r>
            <a:r>
              <a:rPr lang="nl-NL" sz="1200" err="1"/>
              <a:t>enterprise</a:t>
            </a:r>
            <a:r>
              <a:rPr lang="nl-NL" sz="1200"/>
              <a:t> </a:t>
            </a:r>
            <a:r>
              <a:rPr lang="nl-NL" sz="1200" err="1"/>
              <a:t>capabilities</a:t>
            </a:r>
            <a:r>
              <a:rPr lang="nl-NL" sz="1200"/>
              <a:t> worden gerealiseerd. 				</a:t>
            </a:r>
            <a:endParaRPr lang="nl-NL" sz="1200">
              <a:cs typeface="Arial"/>
            </a:endParaRPr>
          </a:p>
          <a:p>
            <a:pPr marL="359410" lvl="1" indent="-179705"/>
            <a:r>
              <a:rPr lang="nl-NL" sz="1000"/>
              <a:t>8.20 Data ontsluiten en data analysemodellen opstellen en beheren uit elkaar getrokken aangezien deze een eigen </a:t>
            </a:r>
            <a:r>
              <a:rPr lang="nl-NL" sz="1000" err="1"/>
              <a:t>lifecycle</a:t>
            </a:r>
            <a:r>
              <a:rPr lang="nl-NL" sz="1000"/>
              <a:t> kennen.	</a:t>
            </a:r>
            <a:endParaRPr lang="nl-NL" sz="1200">
              <a:cs typeface="Arial"/>
            </a:endParaRPr>
          </a:p>
        </p:txBody>
      </p:sp>
    </p:spTree>
    <p:extLst>
      <p:ext uri="{BB962C8B-B14F-4D97-AF65-F5344CB8AC3E}">
        <p14:creationId xmlns:p14="http://schemas.microsoft.com/office/powerpoint/2010/main" val="3036221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4389E-41DE-686A-6D13-D6075D4A13C0}"/>
              </a:ext>
            </a:extLst>
          </p:cNvPr>
          <p:cNvSpPr>
            <a:spLocks noGrp="1"/>
          </p:cNvSpPr>
          <p:nvPr>
            <p:ph type="title"/>
          </p:nvPr>
        </p:nvSpPr>
        <p:spPr/>
        <p:txBody>
          <a:bodyPr/>
          <a:lstStyle/>
          <a:p>
            <a:r>
              <a:rPr lang="nl-NL" err="1"/>
              <a:t>Rationales</a:t>
            </a:r>
            <a:r>
              <a:rPr lang="nl-NL"/>
              <a:t> achter </a:t>
            </a:r>
            <a:r>
              <a:rPr lang="nl-NL" err="1"/>
              <a:t>NBility</a:t>
            </a:r>
            <a:r>
              <a:rPr lang="nl-NL"/>
              <a:t> model - specifiek</a:t>
            </a:r>
          </a:p>
        </p:txBody>
      </p:sp>
      <p:sp>
        <p:nvSpPr>
          <p:cNvPr id="3" name="Tijdelijke aanduiding voor inhoud 2">
            <a:extLst>
              <a:ext uri="{FF2B5EF4-FFF2-40B4-BE49-F238E27FC236}">
                <a16:creationId xmlns:a16="http://schemas.microsoft.com/office/drawing/2014/main" id="{D794165A-8DAD-60D4-145E-868D4A108638}"/>
              </a:ext>
            </a:extLst>
          </p:cNvPr>
          <p:cNvSpPr>
            <a:spLocks noGrp="1"/>
          </p:cNvSpPr>
          <p:nvPr>
            <p:ph idx="1"/>
          </p:nvPr>
        </p:nvSpPr>
        <p:spPr>
          <a:xfrm>
            <a:off x="612000" y="1285359"/>
            <a:ext cx="7956000" cy="3096000"/>
          </a:xfrm>
        </p:spPr>
        <p:txBody>
          <a:bodyPr/>
          <a:lstStyle/>
          <a:p>
            <a:pPr marL="179705" indent="-179705"/>
            <a:r>
              <a:rPr lang="nl-NL" sz="1200"/>
              <a:t>De </a:t>
            </a:r>
            <a:r>
              <a:rPr lang="nl-NL" sz="1200" err="1"/>
              <a:t>capabilities</a:t>
            </a:r>
            <a:r>
              <a:rPr lang="nl-NL" sz="1200"/>
              <a:t> onder data besturen zijn gerelateerd aan de DAMA items:	</a:t>
            </a:r>
            <a:endParaRPr lang="nl-NL"/>
          </a:p>
          <a:p>
            <a:pPr marL="359410" lvl="1" indent="-179705"/>
            <a:r>
              <a:rPr lang="nl-NL" sz="1000"/>
              <a:t>Data besturen - relateert aan DAMA: data </a:t>
            </a:r>
            <a:r>
              <a:rPr lang="nl-NL" sz="1000" err="1"/>
              <a:t>governance</a:t>
            </a:r>
            <a:r>
              <a:rPr lang="nl-NL" sz="1000"/>
              <a:t>.</a:t>
            </a:r>
            <a:endParaRPr lang="nl-NL" sz="1000">
              <a:cs typeface="Arial"/>
            </a:endParaRPr>
          </a:p>
          <a:p>
            <a:pPr marL="359410" lvl="1" indent="-179705"/>
            <a:r>
              <a:rPr lang="nl-NL" sz="1000"/>
              <a:t>Data strategie en plan opstellen en bewaken - relateert aan DAMA: data </a:t>
            </a:r>
            <a:r>
              <a:rPr lang="nl-NL" sz="1000" err="1"/>
              <a:t>architecture</a:t>
            </a:r>
            <a:r>
              <a:rPr lang="nl-NL" sz="1000"/>
              <a:t> </a:t>
            </a:r>
            <a:endParaRPr lang="nl-NL" sz="1000">
              <a:cs typeface="Arial"/>
            </a:endParaRPr>
          </a:p>
          <a:p>
            <a:pPr marL="359410" lvl="1" indent="-179705"/>
            <a:r>
              <a:rPr lang="nl-NL" sz="1000"/>
              <a:t>Data definiëren en beheren - relateert aan DAMA: Data </a:t>
            </a:r>
            <a:r>
              <a:rPr lang="nl-NL" sz="1000" err="1"/>
              <a:t>Modeling</a:t>
            </a:r>
            <a:r>
              <a:rPr lang="nl-NL" sz="1000"/>
              <a:t> &amp; design, DAMA Meta-</a:t>
            </a:r>
            <a:r>
              <a:rPr lang="nl-NL" sz="1000" err="1"/>
              <a:t>data,DAMA</a:t>
            </a:r>
            <a:r>
              <a:rPr lang="nl-NL" sz="1000"/>
              <a:t>: </a:t>
            </a:r>
            <a:r>
              <a:rPr lang="nl-NL" sz="1000" err="1"/>
              <a:t>Documents</a:t>
            </a:r>
            <a:r>
              <a:rPr lang="nl-NL" sz="1000"/>
              <a:t> &amp; Content </a:t>
            </a:r>
            <a:endParaRPr lang="nl-NL" sz="1000">
              <a:cs typeface="Arial"/>
            </a:endParaRPr>
          </a:p>
          <a:p>
            <a:pPr marL="359410" lvl="1" indent="-179705"/>
            <a:r>
              <a:rPr lang="nl-NL" sz="1000"/>
              <a:t>Datakwaliteit borgen - relateert aan DAMA: Data </a:t>
            </a:r>
            <a:r>
              <a:rPr lang="nl-NL" sz="1000" err="1"/>
              <a:t>Quality</a:t>
            </a:r>
            <a:r>
              <a:rPr lang="nl-NL" sz="1000"/>
              <a:t> en DAMA: Data Security.</a:t>
            </a:r>
            <a:endParaRPr lang="nl-NL" sz="1000">
              <a:cs typeface="Arial"/>
            </a:endParaRPr>
          </a:p>
          <a:p>
            <a:pPr marL="359410" lvl="1" indent="-179705"/>
            <a:r>
              <a:rPr lang="nl-NL" sz="1000"/>
              <a:t>Data ontsluiten - relateert aan DAMA: Data </a:t>
            </a:r>
            <a:r>
              <a:rPr lang="nl-NL" sz="1000" err="1"/>
              <a:t>warehousing</a:t>
            </a:r>
            <a:r>
              <a:rPr lang="nl-NL" sz="1000"/>
              <a:t> &amp; BI, </a:t>
            </a:r>
            <a:r>
              <a:rPr lang="nl-NL" sz="1000" err="1"/>
              <a:t>Engineeren</a:t>
            </a:r>
            <a:r>
              <a:rPr lang="nl-NL" sz="1000"/>
              <a:t> van data, DAMA: Data </a:t>
            </a:r>
            <a:r>
              <a:rPr lang="nl-NL" sz="1000" err="1"/>
              <a:t>integration</a:t>
            </a:r>
            <a:r>
              <a:rPr lang="nl-NL" sz="1000"/>
              <a:t> &amp; </a:t>
            </a:r>
            <a:r>
              <a:rPr lang="nl-NL" sz="1000" err="1"/>
              <a:t>interoperability</a:t>
            </a:r>
            <a:r>
              <a:rPr lang="nl-NL" sz="1000"/>
              <a:t>.</a:t>
            </a:r>
            <a:endParaRPr lang="nl-NL" sz="1000">
              <a:cs typeface="Arial"/>
            </a:endParaRPr>
          </a:p>
          <a:p>
            <a:pPr marL="359410" lvl="1" indent="-179705"/>
            <a:r>
              <a:rPr lang="nl-NL" sz="1000"/>
              <a:t>Master- en referentiedata beheren - relateert aan DAMA: Reference &amp; Master data.</a:t>
            </a:r>
            <a:endParaRPr lang="nl-NL" sz="1000">
              <a:cs typeface="Arial"/>
            </a:endParaRPr>
          </a:p>
          <a:p>
            <a:pPr marL="359410" lvl="1" indent="-179705"/>
            <a:r>
              <a:rPr lang="nl-NL" sz="1000"/>
              <a:t>Data duurzaam bewaren en beheren - relateert aan DAMA: Data Storage &amp; Operations</a:t>
            </a:r>
            <a:endParaRPr lang="nl-NL" sz="1000">
              <a:cs typeface="Arial"/>
            </a:endParaRPr>
          </a:p>
        </p:txBody>
      </p:sp>
    </p:spTree>
    <p:extLst>
      <p:ext uri="{BB962C8B-B14F-4D97-AF65-F5344CB8AC3E}">
        <p14:creationId xmlns:p14="http://schemas.microsoft.com/office/powerpoint/2010/main" val="9745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34389E-41DE-686A-6D13-D6075D4A13C0}"/>
              </a:ext>
            </a:extLst>
          </p:cNvPr>
          <p:cNvSpPr>
            <a:spLocks noGrp="1"/>
          </p:cNvSpPr>
          <p:nvPr>
            <p:ph type="title"/>
          </p:nvPr>
        </p:nvSpPr>
        <p:spPr>
          <a:xfrm>
            <a:off x="603769" y="558000"/>
            <a:ext cx="7522384" cy="724884"/>
          </a:xfrm>
        </p:spPr>
        <p:txBody>
          <a:bodyPr/>
          <a:lstStyle/>
          <a:p>
            <a:r>
              <a:rPr lang="nl-NL" err="1"/>
              <a:t>Rationales</a:t>
            </a:r>
            <a:r>
              <a:rPr lang="nl-NL"/>
              <a:t> achter </a:t>
            </a:r>
            <a:r>
              <a:rPr lang="nl-NL" err="1"/>
              <a:t>NBility</a:t>
            </a:r>
            <a:r>
              <a:rPr lang="nl-NL"/>
              <a:t> model - bedrijfsobjecten</a:t>
            </a:r>
          </a:p>
        </p:txBody>
      </p:sp>
      <p:sp>
        <p:nvSpPr>
          <p:cNvPr id="3" name="Tijdelijke aanduiding voor inhoud 2">
            <a:extLst>
              <a:ext uri="{FF2B5EF4-FFF2-40B4-BE49-F238E27FC236}">
                <a16:creationId xmlns:a16="http://schemas.microsoft.com/office/drawing/2014/main" id="{D794165A-8DAD-60D4-145E-868D4A108638}"/>
              </a:ext>
            </a:extLst>
          </p:cNvPr>
          <p:cNvSpPr>
            <a:spLocks noGrp="1"/>
          </p:cNvSpPr>
          <p:nvPr>
            <p:ph idx="1"/>
          </p:nvPr>
        </p:nvSpPr>
        <p:spPr>
          <a:xfrm>
            <a:off x="612000" y="1285359"/>
            <a:ext cx="7956000" cy="3096000"/>
          </a:xfrm>
        </p:spPr>
        <p:txBody>
          <a:bodyPr/>
          <a:lstStyle/>
          <a:p>
            <a:pPr marL="179705" indent="-179705"/>
            <a:r>
              <a:rPr lang="nl-NL" sz="1200"/>
              <a:t>Een bedrijfsobject verwijst naar (onze beschouwing van) een ding in de werkelijke wereld (materieel of immaterieel) waarover de netbeheerder waardevolle informatie vastlegt, waarbij het beheer over die informatie de verantwoordelijkheid kan zijn van één persoon.	</a:t>
            </a:r>
            <a:endParaRPr lang="nl-NL">
              <a:cs typeface="Arial"/>
            </a:endParaRPr>
          </a:p>
          <a:p>
            <a:pPr marL="359410" lvl="1" indent="-179705"/>
            <a:r>
              <a:rPr lang="nl-NL" sz="1000"/>
              <a:t>Begrippen en hun definities uit wet- en regelgeving en standaarden zijn leidend.	</a:t>
            </a:r>
            <a:endParaRPr lang="nl-NL" sz="1000">
              <a:cs typeface="Arial"/>
            </a:endParaRPr>
          </a:p>
          <a:p>
            <a:pPr marL="359410" lvl="1" indent="-179705"/>
            <a:r>
              <a:rPr lang="nl-NL" sz="1000"/>
              <a:t>Bedrijfsobjecten kunnen worden begrepen vanuit het perspectief van een buitenstaander.	</a:t>
            </a:r>
            <a:endParaRPr lang="nl-NL" sz="1000">
              <a:cs typeface="Arial"/>
            </a:endParaRPr>
          </a:p>
          <a:p>
            <a:pPr marL="359410" lvl="1" indent="-179705"/>
            <a:r>
              <a:rPr lang="nl-NL" sz="1000"/>
              <a:t>Bedrijfsobjecten overstijgen geen informatiedomeinen. Dus niet Persoon maar wel Klant en Medewerker.	</a:t>
            </a:r>
            <a:endParaRPr lang="nl-NL" sz="1000">
              <a:cs typeface="Arial"/>
            </a:endParaRPr>
          </a:p>
          <a:p>
            <a:pPr marL="359410" lvl="1" indent="-179705"/>
            <a:r>
              <a:rPr lang="nl-NL" sz="1000"/>
              <a:t>Bedrijfsobjecten hebben op hun abstractieniveau een unieke naam.	</a:t>
            </a:r>
            <a:endParaRPr lang="nl-NL" sz="1000">
              <a:cs typeface="Arial"/>
            </a:endParaRPr>
          </a:p>
          <a:p>
            <a:pPr marL="359410" lvl="1" indent="-179705"/>
            <a:r>
              <a:rPr lang="nl-NL" sz="1000"/>
              <a:t>Bedrijfsobjecten op het laagste abstractieniveau zijn telbaar en kunnen in zowel enkelvoud als meervoud voorkomen.	</a:t>
            </a:r>
            <a:endParaRPr lang="nl-NL" sz="1000">
              <a:cs typeface="Arial"/>
            </a:endParaRPr>
          </a:p>
          <a:p>
            <a:pPr marL="359410" lvl="1" indent="-179705"/>
            <a:r>
              <a:rPr lang="nl-NL" sz="1000"/>
              <a:t>Bedrijfsobjecten hebben een eigen levenscyclus.	</a:t>
            </a:r>
            <a:r>
              <a:rPr lang="nl-NL" sz="1200"/>
              <a:t>	</a:t>
            </a:r>
            <a:endParaRPr lang="nl-NL" sz="1200">
              <a:cs typeface="Arial"/>
            </a:endParaRPr>
          </a:p>
          <a:p>
            <a:pPr marL="359410" lvl="1" indent="-179705"/>
            <a:r>
              <a:rPr lang="nl-NL" sz="1000"/>
              <a:t>Bedrijfsobjecten komen tot stand door te kijken naar de belangrijkste informatie die een </a:t>
            </a:r>
            <a:r>
              <a:rPr lang="nl-NL" sz="1000" err="1"/>
              <a:t>capability</a:t>
            </a:r>
            <a:r>
              <a:rPr lang="nl-NL" sz="1000"/>
              <a:t> verzamelt en beschikbaar stelt aan haar omgeving.</a:t>
            </a:r>
            <a:endParaRPr lang="nl-NL" sz="1000">
              <a:cs typeface="Arial"/>
            </a:endParaRPr>
          </a:p>
          <a:p>
            <a:pPr marL="359410" lvl="1" indent="-179705"/>
            <a:r>
              <a:rPr lang="nl-NL" sz="1000"/>
              <a:t>Indien bij een </a:t>
            </a:r>
            <a:r>
              <a:rPr lang="nl-NL" sz="1000" err="1"/>
              <a:t>capability</a:t>
            </a:r>
            <a:r>
              <a:rPr lang="nl-NL" sz="1000"/>
              <a:t> wordt verwezen naar een bedrijfsobject &lt;zie ….&gt; dan bestuurt de </a:t>
            </a:r>
            <a:r>
              <a:rPr lang="nl-NL" sz="1000" err="1"/>
              <a:t>capability</a:t>
            </a:r>
            <a:r>
              <a:rPr lang="nl-NL" sz="1000"/>
              <a:t> delen van het object waarnaar wordt verwezen.</a:t>
            </a:r>
            <a:endParaRPr lang="nl-NL" sz="1000">
              <a:cs typeface="Arial"/>
            </a:endParaRPr>
          </a:p>
        </p:txBody>
      </p:sp>
    </p:spTree>
    <p:extLst>
      <p:ext uri="{BB962C8B-B14F-4D97-AF65-F5344CB8AC3E}">
        <p14:creationId xmlns:p14="http://schemas.microsoft.com/office/powerpoint/2010/main" val="5891459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1B1A8-5368-48CF-BEE0-BA6F4BA73B0A}"/>
              </a:ext>
            </a:extLst>
          </p:cNvPr>
          <p:cNvSpPr>
            <a:spLocks noGrp="1"/>
          </p:cNvSpPr>
          <p:nvPr>
            <p:ph type="title"/>
          </p:nvPr>
        </p:nvSpPr>
        <p:spPr>
          <a:xfrm>
            <a:off x="594000" y="340286"/>
            <a:ext cx="7200000" cy="720000"/>
          </a:xfrm>
        </p:spPr>
        <p:txBody>
          <a:bodyPr/>
          <a:lstStyle/>
          <a:p>
            <a:r>
              <a:rPr lang="nl-NL"/>
              <a:t>Release </a:t>
            </a:r>
            <a:r>
              <a:rPr lang="nl-NL" err="1"/>
              <a:t>notes</a:t>
            </a:r>
            <a:r>
              <a:rPr lang="nl-NL"/>
              <a:t> versie 2.1 t.o.v. versie 2.0</a:t>
            </a:r>
          </a:p>
        </p:txBody>
      </p:sp>
      <p:sp>
        <p:nvSpPr>
          <p:cNvPr id="3" name="Tijdelijke aanduiding voor inhoud 2">
            <a:extLst>
              <a:ext uri="{FF2B5EF4-FFF2-40B4-BE49-F238E27FC236}">
                <a16:creationId xmlns:a16="http://schemas.microsoft.com/office/drawing/2014/main" id="{73C699F1-965A-4A85-888A-4826A00F8947}"/>
              </a:ext>
            </a:extLst>
          </p:cNvPr>
          <p:cNvSpPr>
            <a:spLocks noGrp="1"/>
          </p:cNvSpPr>
          <p:nvPr>
            <p:ph idx="1"/>
          </p:nvPr>
        </p:nvSpPr>
        <p:spPr>
          <a:xfrm>
            <a:off x="594000" y="806036"/>
            <a:ext cx="7638501" cy="4336691"/>
          </a:xfrm>
        </p:spPr>
        <p:txBody>
          <a:bodyPr/>
          <a:lstStyle/>
          <a:p>
            <a:pPr marL="179705" indent="-179705"/>
            <a:r>
              <a:rPr lang="nl-NL" sz="1200">
                <a:ea typeface="+mn-lt"/>
                <a:cs typeface="+mn-lt"/>
              </a:rPr>
              <a:t>Hoofdstructuur van model aangepast</a:t>
            </a:r>
          </a:p>
          <a:p>
            <a:pPr marL="359410" lvl="1" indent="-179705"/>
            <a:r>
              <a:rPr lang="nl-NL" sz="800">
                <a:ea typeface="+mn-lt"/>
                <a:cs typeface="+mn-lt"/>
              </a:rPr>
              <a:t>Richtinggevende en ondersteunende </a:t>
            </a:r>
            <a:r>
              <a:rPr lang="nl-NL" sz="800" err="1">
                <a:ea typeface="+mn-lt"/>
                <a:cs typeface="+mn-lt"/>
              </a:rPr>
              <a:t>capabilities</a:t>
            </a:r>
            <a:r>
              <a:rPr lang="nl-NL" sz="800">
                <a:ea typeface="+mn-lt"/>
                <a:cs typeface="+mn-lt"/>
              </a:rPr>
              <a:t> samengevoegd in een </a:t>
            </a:r>
            <a:r>
              <a:rPr lang="nl-NL" sz="800" err="1">
                <a:ea typeface="+mn-lt"/>
                <a:cs typeface="+mn-lt"/>
              </a:rPr>
              <a:t>enterprise</a:t>
            </a:r>
            <a:r>
              <a:rPr lang="nl-NL" sz="800">
                <a:ea typeface="+mn-lt"/>
                <a:cs typeface="+mn-lt"/>
              </a:rPr>
              <a:t> </a:t>
            </a:r>
            <a:r>
              <a:rPr lang="nl-NL" sz="800" err="1">
                <a:ea typeface="+mn-lt"/>
                <a:cs typeface="+mn-lt"/>
              </a:rPr>
              <a:t>capability</a:t>
            </a:r>
            <a:r>
              <a:rPr lang="nl-NL" sz="800">
                <a:ea typeface="+mn-lt"/>
                <a:cs typeface="+mn-lt"/>
              </a:rPr>
              <a:t> groep en aangepast naar een zelfde domeinstructuur en principes als de </a:t>
            </a:r>
            <a:r>
              <a:rPr lang="nl-NL" sz="800" err="1">
                <a:ea typeface="+mn-lt"/>
                <a:cs typeface="+mn-lt"/>
              </a:rPr>
              <a:t>core</a:t>
            </a:r>
            <a:r>
              <a:rPr lang="nl-NL" sz="800">
                <a:ea typeface="+mn-lt"/>
                <a:cs typeface="+mn-lt"/>
              </a:rPr>
              <a:t>/kern </a:t>
            </a:r>
            <a:r>
              <a:rPr lang="nl-NL" sz="800" err="1">
                <a:ea typeface="+mn-lt"/>
                <a:cs typeface="+mn-lt"/>
              </a:rPr>
              <a:t>capabilities</a:t>
            </a:r>
            <a:r>
              <a:rPr lang="nl-NL" sz="800">
                <a:ea typeface="+mn-lt"/>
                <a:cs typeface="+mn-lt"/>
              </a:rPr>
              <a:t> (conform telecom </a:t>
            </a:r>
            <a:r>
              <a:rPr lang="nl-NL" sz="800" err="1">
                <a:ea typeface="+mn-lt"/>
                <a:cs typeface="+mn-lt"/>
              </a:rPr>
              <a:t>eTOM</a:t>
            </a:r>
            <a:r>
              <a:rPr lang="nl-NL" sz="800">
                <a:ea typeface="+mn-lt"/>
                <a:cs typeface="+mn-lt"/>
              </a:rPr>
              <a:t> model). </a:t>
            </a:r>
            <a:endParaRPr lang="en-US" sz="800">
              <a:ea typeface="+mn-lt"/>
              <a:cs typeface="+mn-lt"/>
            </a:endParaRPr>
          </a:p>
          <a:p>
            <a:pPr marL="359410" lvl="1" indent="-179705"/>
            <a:r>
              <a:rPr lang="nl-NL" sz="800">
                <a:ea typeface="+mn-lt"/>
                <a:cs typeface="+mn-lt"/>
              </a:rPr>
              <a:t>Nummering aangepast opdat twee groepen </a:t>
            </a:r>
            <a:r>
              <a:rPr lang="nl-NL" sz="800" err="1">
                <a:ea typeface="+mn-lt"/>
                <a:cs typeface="+mn-lt"/>
              </a:rPr>
              <a:t>capabilities</a:t>
            </a:r>
            <a:r>
              <a:rPr lang="nl-NL" sz="800">
                <a:ea typeface="+mn-lt"/>
                <a:cs typeface="+mn-lt"/>
              </a:rPr>
              <a:t> ontstaan (c) </a:t>
            </a:r>
            <a:r>
              <a:rPr lang="nl-NL" sz="800" err="1">
                <a:ea typeface="+mn-lt"/>
                <a:cs typeface="+mn-lt"/>
              </a:rPr>
              <a:t>Core</a:t>
            </a:r>
            <a:r>
              <a:rPr lang="nl-NL" sz="800">
                <a:ea typeface="+mn-lt"/>
                <a:cs typeface="+mn-lt"/>
              </a:rPr>
              <a:t> </a:t>
            </a:r>
            <a:r>
              <a:rPr lang="nl-NL" sz="800" err="1">
                <a:ea typeface="+mn-lt"/>
                <a:cs typeface="+mn-lt"/>
              </a:rPr>
              <a:t>capabilities</a:t>
            </a:r>
            <a:r>
              <a:rPr lang="nl-NL" sz="800">
                <a:ea typeface="+mn-lt"/>
                <a:cs typeface="+mn-lt"/>
              </a:rPr>
              <a:t> en (e) Enterprise </a:t>
            </a:r>
            <a:r>
              <a:rPr lang="nl-NL" sz="800" err="1">
                <a:ea typeface="+mn-lt"/>
                <a:cs typeface="+mn-lt"/>
              </a:rPr>
              <a:t>capabilities</a:t>
            </a:r>
            <a:endParaRPr lang="nl-NL" sz="800">
              <a:ea typeface="+mn-lt"/>
              <a:cs typeface="+mn-lt"/>
            </a:endParaRPr>
          </a:p>
          <a:p>
            <a:pPr marL="179705" indent="-179705"/>
            <a:r>
              <a:rPr lang="nl-NL" sz="1200">
                <a:ea typeface="+mn-lt"/>
                <a:cs typeface="+mn-lt"/>
              </a:rPr>
              <a:t>Principes achter de modellering expliciet gemaakt en toegevoegd aan de model presentatie</a:t>
            </a:r>
            <a:endParaRPr lang="en-US" sz="1200">
              <a:ea typeface="+mn-lt"/>
              <a:cs typeface="+mn-lt"/>
            </a:endParaRPr>
          </a:p>
          <a:p>
            <a:pPr marL="179705" indent="-179705"/>
            <a:r>
              <a:rPr lang="nl-NL" sz="1200">
                <a:ea typeface="+mn-lt"/>
                <a:cs typeface="+mn-lt"/>
              </a:rPr>
              <a:t>Enterprise </a:t>
            </a:r>
            <a:r>
              <a:rPr lang="nl-NL" sz="1200" err="1">
                <a:ea typeface="+mn-lt"/>
                <a:cs typeface="+mn-lt"/>
              </a:rPr>
              <a:t>capabilities</a:t>
            </a:r>
            <a:r>
              <a:rPr lang="nl-NL" sz="1200">
                <a:ea typeface="+mn-lt"/>
                <a:cs typeface="+mn-lt"/>
              </a:rPr>
              <a:t> volledig herzien en uitgewerkt tot 3 niveaus</a:t>
            </a:r>
            <a:endParaRPr lang="en-US" sz="1200">
              <a:ea typeface="+mn-lt"/>
              <a:cs typeface="+mn-lt"/>
            </a:endParaRPr>
          </a:p>
          <a:p>
            <a:pPr marL="179705" indent="-179705"/>
            <a:r>
              <a:rPr lang="nl-NL" sz="1200">
                <a:ea typeface="+mn-lt"/>
                <a:cs typeface="+mn-lt"/>
              </a:rPr>
              <a:t>Interne (secundaire) </a:t>
            </a:r>
            <a:r>
              <a:rPr lang="nl-NL" sz="1200" err="1">
                <a:ea typeface="+mn-lt"/>
                <a:cs typeface="+mn-lt"/>
              </a:rPr>
              <a:t>waardestromen</a:t>
            </a:r>
            <a:r>
              <a:rPr lang="nl-NL" sz="1200">
                <a:ea typeface="+mn-lt"/>
                <a:cs typeface="+mn-lt"/>
              </a:rPr>
              <a:t> toegevoegd en gerelateerd aan de </a:t>
            </a:r>
            <a:r>
              <a:rPr lang="nl-NL" sz="1200" err="1">
                <a:ea typeface="+mn-lt"/>
                <a:cs typeface="+mn-lt"/>
              </a:rPr>
              <a:t>enterprise</a:t>
            </a:r>
            <a:r>
              <a:rPr lang="nl-NL" sz="1200">
                <a:ea typeface="+mn-lt"/>
                <a:cs typeface="+mn-lt"/>
              </a:rPr>
              <a:t> </a:t>
            </a:r>
            <a:r>
              <a:rPr lang="nl-NL" sz="1200" err="1">
                <a:ea typeface="+mn-lt"/>
                <a:cs typeface="+mn-lt"/>
              </a:rPr>
              <a:t>capabilities</a:t>
            </a:r>
            <a:r>
              <a:rPr lang="nl-NL" sz="1200">
                <a:ea typeface="+mn-lt"/>
                <a:cs typeface="+mn-lt"/>
              </a:rPr>
              <a:t>.</a:t>
            </a:r>
            <a:endParaRPr lang="en-US" sz="1200">
              <a:ea typeface="+mn-lt"/>
              <a:cs typeface="+mn-lt"/>
            </a:endParaRPr>
          </a:p>
          <a:p>
            <a:pPr marL="179705" indent="-179705"/>
            <a:r>
              <a:rPr lang="nl-NL" sz="1200" err="1">
                <a:ea typeface="+mn-lt"/>
                <a:cs typeface="+mn-lt"/>
              </a:rPr>
              <a:t>Mapping</a:t>
            </a:r>
            <a:r>
              <a:rPr lang="nl-NL" sz="1200">
                <a:ea typeface="+mn-lt"/>
                <a:cs typeface="+mn-lt"/>
              </a:rPr>
              <a:t> externe (primaire) </a:t>
            </a:r>
            <a:r>
              <a:rPr lang="nl-NL" sz="1200" err="1">
                <a:ea typeface="+mn-lt"/>
                <a:cs typeface="+mn-lt"/>
              </a:rPr>
              <a:t>waardestromen</a:t>
            </a:r>
            <a:r>
              <a:rPr lang="nl-NL" sz="1200">
                <a:ea typeface="+mn-lt"/>
                <a:cs typeface="+mn-lt"/>
              </a:rPr>
              <a:t> en </a:t>
            </a:r>
            <a:r>
              <a:rPr lang="nl-NL" sz="1200" err="1">
                <a:ea typeface="+mn-lt"/>
                <a:cs typeface="+mn-lt"/>
              </a:rPr>
              <a:t>core</a:t>
            </a:r>
            <a:r>
              <a:rPr lang="nl-NL" sz="1200">
                <a:ea typeface="+mn-lt"/>
                <a:cs typeface="+mn-lt"/>
              </a:rPr>
              <a:t> </a:t>
            </a:r>
            <a:r>
              <a:rPr lang="nl-NL" sz="1200" err="1">
                <a:ea typeface="+mn-lt"/>
                <a:cs typeface="+mn-lt"/>
              </a:rPr>
              <a:t>capabilities</a:t>
            </a:r>
            <a:r>
              <a:rPr lang="nl-NL" sz="1200">
                <a:ea typeface="+mn-lt"/>
                <a:cs typeface="+mn-lt"/>
              </a:rPr>
              <a:t> geactualiseerd</a:t>
            </a:r>
            <a:endParaRPr lang="en-US" sz="1200">
              <a:ea typeface="+mn-lt"/>
              <a:cs typeface="+mn-lt"/>
            </a:endParaRPr>
          </a:p>
          <a:p>
            <a:pPr marL="179705" indent="-179705"/>
            <a:r>
              <a:rPr lang="nl-NL" sz="1200">
                <a:ea typeface="+mn-lt"/>
                <a:cs typeface="+mn-lt"/>
              </a:rPr>
              <a:t>Enkele wijzigingen in de </a:t>
            </a:r>
            <a:r>
              <a:rPr lang="nl-NL" sz="1200" err="1">
                <a:ea typeface="+mn-lt"/>
                <a:cs typeface="+mn-lt"/>
              </a:rPr>
              <a:t>core</a:t>
            </a:r>
            <a:r>
              <a:rPr lang="nl-NL" sz="1200">
                <a:ea typeface="+mn-lt"/>
                <a:cs typeface="+mn-lt"/>
              </a:rPr>
              <a:t> </a:t>
            </a:r>
            <a:r>
              <a:rPr lang="nl-NL" sz="1200" err="1">
                <a:ea typeface="+mn-lt"/>
                <a:cs typeface="+mn-lt"/>
              </a:rPr>
              <a:t>capabilities</a:t>
            </a:r>
            <a:r>
              <a:rPr lang="nl-NL" sz="1200">
                <a:ea typeface="+mn-lt"/>
                <a:cs typeface="+mn-lt"/>
              </a:rPr>
              <a:t> doorgevoerd</a:t>
            </a:r>
          </a:p>
          <a:p>
            <a:pPr marL="359410" lvl="1" indent="-179705"/>
            <a:r>
              <a:rPr lang="nl-NL" sz="800">
                <a:ea typeface="+mn-lt"/>
                <a:cs typeface="+mn-lt"/>
              </a:rPr>
              <a:t>C.1.1.6 ‘Klantervaring monitoren en beïnvloeden’ verplaatst vanaf 8.9 (gaat over klanten)</a:t>
            </a:r>
          </a:p>
          <a:p>
            <a:pPr marL="359410" lvl="1" indent="-179705"/>
            <a:r>
              <a:rPr lang="nl-NL" sz="800">
                <a:ea typeface="+mn-lt"/>
                <a:cs typeface="+mn-lt"/>
              </a:rPr>
              <a:t>C.1.2.3 ‘Producten en diensten ontwikkelen en beheren’ verplaatst vanaf 8.8. </a:t>
            </a:r>
            <a:endParaRPr lang="en-US" sz="800">
              <a:ea typeface="+mn-lt"/>
              <a:cs typeface="+mn-lt"/>
            </a:endParaRPr>
          </a:p>
          <a:p>
            <a:pPr marL="539750" lvl="2" indent="-179705"/>
            <a:r>
              <a:rPr lang="nl-NL" sz="800">
                <a:ea typeface="+mn-lt"/>
                <a:cs typeface="+mn-lt"/>
              </a:rPr>
              <a:t>Rationale: verschuiven van wettelijk naar afgeleide en extra diensten (congestie, waterstof, warmte).</a:t>
            </a:r>
            <a:endParaRPr lang="en-US" sz="800">
              <a:ea typeface="+mn-lt"/>
              <a:cs typeface="+mn-lt"/>
            </a:endParaRPr>
          </a:p>
          <a:p>
            <a:pPr marL="359410" lvl="1" indent="-179705"/>
            <a:r>
              <a:rPr lang="nl-NL" sz="800">
                <a:ea typeface="+mn-lt"/>
                <a:cs typeface="+mn-lt"/>
              </a:rPr>
              <a:t>C.3.2.8 ‘Technisch netverlies inkopen en minimaliseren’ verplaatst vanaf 1.4.3</a:t>
            </a:r>
            <a:endParaRPr lang="en-US" sz="800">
              <a:ea typeface="+mn-lt"/>
              <a:cs typeface="+mn-lt"/>
            </a:endParaRPr>
          </a:p>
          <a:p>
            <a:pPr marL="539750" lvl="2" indent="-179705"/>
            <a:r>
              <a:rPr lang="nl-NL" sz="800">
                <a:ea typeface="+mn-lt"/>
                <a:cs typeface="+mn-lt"/>
              </a:rPr>
              <a:t>Rationale: niet op individuele klanten gericht =&gt; via energienet ontwerp beïnvloed je technisch netverlies</a:t>
            </a:r>
            <a:endParaRPr lang="en-US" sz="800">
              <a:ea typeface="+mn-lt"/>
              <a:cs typeface="+mn-lt"/>
            </a:endParaRPr>
          </a:p>
          <a:p>
            <a:pPr marL="359410" lvl="1" indent="-179705"/>
            <a:r>
              <a:rPr lang="nl-NL" sz="800">
                <a:ea typeface="+mn-lt"/>
                <a:cs typeface="+mn-lt"/>
              </a:rPr>
              <a:t>1.4.2 ‘Inkomsten verlies in processen opsporen en voorkomen’ (revenu </a:t>
            </a:r>
            <a:r>
              <a:rPr lang="nl-NL" sz="800" err="1">
                <a:ea typeface="+mn-lt"/>
                <a:cs typeface="+mn-lt"/>
              </a:rPr>
              <a:t>assurance</a:t>
            </a:r>
            <a:r>
              <a:rPr lang="nl-NL" sz="800">
                <a:ea typeface="+mn-lt"/>
                <a:cs typeface="+mn-lt"/>
              </a:rPr>
              <a:t>) ondergebracht in O.6.4.3</a:t>
            </a:r>
            <a:endParaRPr lang="en-US" sz="800">
              <a:ea typeface="+mn-lt"/>
              <a:cs typeface="+mn-lt"/>
            </a:endParaRPr>
          </a:p>
          <a:p>
            <a:pPr marL="539750" lvl="2" indent="-179705"/>
            <a:r>
              <a:rPr lang="nl-NL" sz="800">
                <a:ea typeface="+mn-lt"/>
                <a:cs typeface="+mn-lt"/>
              </a:rPr>
              <a:t>Rationale: niet op individuele klanten gericht en een financial control.</a:t>
            </a:r>
            <a:endParaRPr lang="en-US" sz="800">
              <a:ea typeface="+mn-lt"/>
              <a:cs typeface="+mn-lt"/>
            </a:endParaRPr>
          </a:p>
          <a:p>
            <a:pPr marL="359410" lvl="1" indent="-179705"/>
            <a:r>
              <a:rPr lang="nl-NL" sz="800">
                <a:ea typeface="+mn-lt"/>
                <a:cs typeface="+mn-lt"/>
              </a:rPr>
              <a:t>C.5.4.5 Materieel onderhouden verplaatst en hernoemt vanuit de ondersteunende </a:t>
            </a:r>
            <a:r>
              <a:rPr lang="nl-NL" sz="800" err="1">
                <a:ea typeface="+mn-lt"/>
                <a:cs typeface="+mn-lt"/>
              </a:rPr>
              <a:t>capability</a:t>
            </a:r>
            <a:r>
              <a:rPr lang="nl-NL" sz="800">
                <a:ea typeface="+mn-lt"/>
                <a:cs typeface="+mn-lt"/>
              </a:rPr>
              <a:t> 8.5 om een eenduidige afbakening </a:t>
            </a:r>
            <a:r>
              <a:rPr lang="nl-NL" sz="800" err="1">
                <a:ea typeface="+mn-lt"/>
                <a:cs typeface="+mn-lt"/>
              </a:rPr>
              <a:t>tov</a:t>
            </a:r>
            <a:r>
              <a:rPr lang="nl-NL" sz="800">
                <a:ea typeface="+mn-lt"/>
                <a:cs typeface="+mn-lt"/>
              </a:rPr>
              <a:t> </a:t>
            </a:r>
            <a:r>
              <a:rPr lang="nl-NL" sz="800" err="1">
                <a:ea typeface="+mn-lt"/>
                <a:cs typeface="+mn-lt"/>
              </a:rPr>
              <a:t>enterprise</a:t>
            </a:r>
            <a:r>
              <a:rPr lang="nl-NL" sz="800">
                <a:ea typeface="+mn-lt"/>
                <a:cs typeface="+mn-lt"/>
              </a:rPr>
              <a:t> domein ‘Goederen en diensten verkrijgen’ te realiseren.</a:t>
            </a:r>
            <a:endParaRPr lang="en-US" sz="800">
              <a:ea typeface="+mn-lt"/>
              <a:cs typeface="+mn-lt"/>
            </a:endParaRPr>
          </a:p>
          <a:p>
            <a:pPr marL="359410" lvl="1" indent="-179705"/>
            <a:r>
              <a:rPr lang="nl-NL" sz="800">
                <a:ea typeface="+mn-lt"/>
                <a:cs typeface="+mn-lt"/>
              </a:rPr>
              <a:t>5.4.4 Goederen en diensten afroepen en 5.4.3 Toepassing/</a:t>
            </a:r>
            <a:r>
              <a:rPr lang="nl-NL" sz="800" err="1">
                <a:ea typeface="+mn-lt"/>
                <a:cs typeface="+mn-lt"/>
              </a:rPr>
              <a:t>uitnutting</a:t>
            </a:r>
            <a:r>
              <a:rPr lang="nl-NL" sz="800">
                <a:ea typeface="+mn-lt"/>
                <a:cs typeface="+mn-lt"/>
              </a:rPr>
              <a:t> van contracten met derden beheren zijn verplaatst naar het domein ‘Goederen en diensten verkrijgen’ om een eenduidige afbakening te realiseren.</a:t>
            </a:r>
            <a:endParaRPr lang="en-US" sz="800">
              <a:ea typeface="+mn-lt"/>
              <a:cs typeface="+mn-lt"/>
            </a:endParaRPr>
          </a:p>
          <a:p>
            <a:pPr marL="179705" indent="-179705"/>
            <a:r>
              <a:rPr lang="nl-NL" sz="1200">
                <a:ea typeface="+mn-lt"/>
                <a:cs typeface="+mn-lt"/>
              </a:rPr>
              <a:t>Enkele tekstuele aanpassingen gedaan:</a:t>
            </a:r>
            <a:endParaRPr lang="en-US" sz="1200">
              <a:ea typeface="+mn-lt"/>
              <a:cs typeface="+mn-lt"/>
            </a:endParaRPr>
          </a:p>
          <a:p>
            <a:pPr marL="359410" lvl="1" indent="-179705"/>
            <a:r>
              <a:rPr lang="nl-NL" sz="800">
                <a:ea typeface="+mn-lt"/>
                <a:cs typeface="+mn-lt"/>
              </a:rPr>
              <a:t>‘Energievraag’ hernoemt naar ‘Energietransportbehoefte’ in </a:t>
            </a:r>
            <a:r>
              <a:rPr lang="nl-NL" sz="800" err="1">
                <a:ea typeface="+mn-lt"/>
                <a:cs typeface="+mn-lt"/>
              </a:rPr>
              <a:t>capability</a:t>
            </a:r>
            <a:r>
              <a:rPr lang="nl-NL" sz="800">
                <a:ea typeface="+mn-lt"/>
                <a:cs typeface="+mn-lt"/>
              </a:rPr>
              <a:t> en bedrijfsobject</a:t>
            </a:r>
            <a:endParaRPr lang="en-US" sz="800">
              <a:ea typeface="+mn-lt"/>
              <a:cs typeface="+mn-lt"/>
            </a:endParaRPr>
          </a:p>
          <a:p>
            <a:pPr marL="359410" lvl="1" indent="-179705"/>
            <a:r>
              <a:rPr lang="nl-NL" sz="800">
                <a:ea typeface="+mn-lt"/>
                <a:cs typeface="+mn-lt"/>
              </a:rPr>
              <a:t>‘Netten’ hernoemt naar ‘Energienetten’ in </a:t>
            </a:r>
            <a:r>
              <a:rPr lang="nl-NL" sz="800" err="1">
                <a:ea typeface="+mn-lt"/>
                <a:cs typeface="+mn-lt"/>
              </a:rPr>
              <a:t>capabilities</a:t>
            </a:r>
            <a:r>
              <a:rPr lang="nl-NL" sz="800">
                <a:ea typeface="+mn-lt"/>
                <a:cs typeface="+mn-lt"/>
              </a:rPr>
              <a:t> en bedrijfsobjecten</a:t>
            </a:r>
            <a:endParaRPr lang="en-US" sz="800">
              <a:ea typeface="+mn-lt"/>
              <a:cs typeface="+mn-lt"/>
            </a:endParaRPr>
          </a:p>
          <a:p>
            <a:pPr marL="359410" lvl="1" indent="-179705"/>
            <a:r>
              <a:rPr lang="nl-NL" sz="800">
                <a:ea typeface="+mn-lt"/>
                <a:cs typeface="+mn-lt"/>
              </a:rPr>
              <a:t>‘Uitvoeringsbestek hernoemt naar ‘standaardwerkproduct’ in </a:t>
            </a:r>
            <a:r>
              <a:rPr lang="nl-NL" sz="800" err="1">
                <a:ea typeface="+mn-lt"/>
                <a:cs typeface="+mn-lt"/>
              </a:rPr>
              <a:t>capability</a:t>
            </a:r>
            <a:r>
              <a:rPr lang="nl-NL" sz="800">
                <a:ea typeface="+mn-lt"/>
                <a:cs typeface="+mn-lt"/>
              </a:rPr>
              <a:t> en bedrijfsobject</a:t>
            </a:r>
            <a:endParaRPr lang="en-US" sz="800">
              <a:ea typeface="+mn-lt"/>
              <a:cs typeface="+mn-lt"/>
            </a:endParaRPr>
          </a:p>
          <a:p>
            <a:pPr marL="359410" lvl="1" indent="-179705"/>
            <a:r>
              <a:rPr lang="nl-NL" sz="800">
                <a:ea typeface="+mn-lt"/>
                <a:cs typeface="+mn-lt"/>
              </a:rPr>
              <a:t>‘6.1.3’ Typo herstelt in naam en omschrijving in </a:t>
            </a:r>
            <a:r>
              <a:rPr lang="nl-NL" sz="800" err="1">
                <a:ea typeface="+mn-lt"/>
                <a:cs typeface="+mn-lt"/>
              </a:rPr>
              <a:t>capabilities</a:t>
            </a:r>
            <a:endParaRPr lang="nl-NL" sz="800">
              <a:ea typeface="+mn-lt"/>
              <a:cs typeface="+mn-lt"/>
            </a:endParaRPr>
          </a:p>
          <a:p>
            <a:pPr marL="359410" lvl="1" indent="-179705"/>
            <a:r>
              <a:rPr lang="nl-NL" sz="800">
                <a:ea typeface="+mn-lt"/>
                <a:cs typeface="+mn-lt"/>
              </a:rPr>
              <a:t>‘1.3.3 Openstaande vorderingen beheren en innen’ hernoemt naar ‘Openstaande vorderingen innen’ om betere aansluiting op de enterprisedomein </a:t>
            </a:r>
            <a:r>
              <a:rPr lang="nl-NL" sz="800" err="1">
                <a:ea typeface="+mn-lt"/>
                <a:cs typeface="+mn-lt"/>
              </a:rPr>
              <a:t>capability</a:t>
            </a:r>
            <a:r>
              <a:rPr lang="nl-NL" sz="800">
                <a:ea typeface="+mn-lt"/>
                <a:cs typeface="+mn-lt"/>
              </a:rPr>
              <a:t> ‘E.7.2.4 Openstaande vorderingen beheren’. Het innen zit in het klantdomein, het beheren zit in het financiële domein.</a:t>
            </a:r>
            <a:endParaRPr lang="en-US" sz="800">
              <a:ea typeface="+mn-lt"/>
              <a:cs typeface="+mn-lt"/>
            </a:endParaRPr>
          </a:p>
          <a:p>
            <a:pPr marL="359410" lvl="1" indent="-179705"/>
            <a:r>
              <a:rPr lang="nl-NL" sz="800">
                <a:ea typeface="+mn-lt"/>
                <a:cs typeface="+mn-lt"/>
              </a:rPr>
              <a:t>‘5.4.1. Uitvoeringsbestekken opstellen en onderhouden’ hernoemen naar ‘Standaard werkproduct opstellen en onderhouden’ om verwarring met een uitvoeringsbestek van een opdracht te voorkomen.</a:t>
            </a:r>
            <a:endParaRPr lang="en-US" sz="800">
              <a:ea typeface="+mn-lt"/>
              <a:cs typeface="+mn-lt"/>
            </a:endParaRPr>
          </a:p>
          <a:p>
            <a:pPr marL="359410" lvl="1" indent="-179705"/>
            <a:endParaRPr lang="nl-NL" sz="800">
              <a:ea typeface="+mn-lt"/>
              <a:cs typeface="+mn-lt"/>
            </a:endParaRPr>
          </a:p>
          <a:p>
            <a:pPr marL="179705" lvl="1" indent="-179705">
              <a:buClr>
                <a:srgbClr val="005F87"/>
              </a:buClr>
            </a:pPr>
            <a:endParaRPr lang="nl-NL" sz="1200">
              <a:cs typeface="Arial"/>
            </a:endParaRPr>
          </a:p>
          <a:p>
            <a:pPr marL="179705" indent="-179705"/>
            <a:endParaRPr lang="nl-NL" sz="1200">
              <a:cs typeface="Arial"/>
            </a:endParaRPr>
          </a:p>
          <a:p>
            <a:pPr marL="179705" indent="-179705"/>
            <a:endParaRPr lang="nl-NL" sz="1200">
              <a:cs typeface="Arial"/>
            </a:endParaRPr>
          </a:p>
          <a:p>
            <a:pPr marL="359410" lvl="1" indent="-179705"/>
            <a:endParaRPr lang="nl-NL" sz="1100">
              <a:cs typeface="Arial"/>
            </a:endParaRPr>
          </a:p>
          <a:p>
            <a:pPr marL="359410" lvl="1" indent="-179705">
              <a:buClr>
                <a:srgbClr val="005F87"/>
              </a:buClr>
            </a:pPr>
            <a:endParaRPr lang="nl-NL" sz="1100">
              <a:cs typeface="Arial"/>
            </a:endParaRPr>
          </a:p>
          <a:p>
            <a:pPr marL="0" indent="0">
              <a:buNone/>
            </a:pPr>
            <a:endParaRPr lang="nl-NL" sz="1200">
              <a:cs typeface="Arial"/>
            </a:endParaRPr>
          </a:p>
        </p:txBody>
      </p:sp>
    </p:spTree>
    <p:extLst>
      <p:ext uri="{BB962C8B-B14F-4D97-AF65-F5344CB8AC3E}">
        <p14:creationId xmlns:p14="http://schemas.microsoft.com/office/powerpoint/2010/main" val="402043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29AA9022-C2E0-4F13-F893-B9F099DD9278}"/>
              </a:ext>
            </a:extLst>
          </p:cNvPr>
          <p:cNvPicPr>
            <a:picLocks noChangeAspect="1"/>
          </p:cNvPicPr>
          <p:nvPr/>
        </p:nvPicPr>
        <p:blipFill>
          <a:blip r:embed="rId3"/>
          <a:stretch>
            <a:fillRect/>
          </a:stretch>
        </p:blipFill>
        <p:spPr>
          <a:xfrm>
            <a:off x="23323" y="370221"/>
            <a:ext cx="9144000" cy="4712185"/>
          </a:xfrm>
          <a:prstGeom prst="rect">
            <a:avLst/>
          </a:prstGeom>
        </p:spPr>
      </p:pic>
      <p:sp>
        <p:nvSpPr>
          <p:cNvPr id="6" name="Rechthoek 5">
            <a:extLst>
              <a:ext uri="{FF2B5EF4-FFF2-40B4-BE49-F238E27FC236}">
                <a16:creationId xmlns:a16="http://schemas.microsoft.com/office/drawing/2014/main" id="{6BF4A369-3075-4EC3-828E-57A1323FCF77}"/>
              </a:ext>
            </a:extLst>
          </p:cNvPr>
          <p:cNvSpPr/>
          <p:nvPr/>
        </p:nvSpPr>
        <p:spPr>
          <a:xfrm>
            <a:off x="10455815" y="-38100"/>
            <a:ext cx="11189478" cy="263591"/>
          </a:xfrm>
          <a:prstGeom prst="rect">
            <a:avLst/>
          </a:prstGeom>
          <a:solidFill>
            <a:srgbClr val="008CBE"/>
          </a:solidFill>
          <a:ln w="25400" cap="flat" cmpd="sng" algn="ctr">
            <a:noFill/>
            <a:prstDash val="solid"/>
          </a:ln>
          <a:effectLst/>
        </p:spPr>
        <p:txBody>
          <a:bodyPr vert="horz" rtlCol="0" anchor="ctr"/>
          <a:lstStyle/>
          <a:p>
            <a:pPr algn="ctr" defTabSz="767871">
              <a:defRPr/>
            </a:pPr>
            <a:r>
              <a:rPr lang="nl-NL" sz="750" kern="0">
                <a:solidFill>
                  <a:prstClr val="white"/>
                </a:solidFill>
                <a:latin typeface="Microsoft JhengHei Light"/>
              </a:rPr>
              <a:t>C. </a:t>
            </a:r>
            <a:r>
              <a:rPr lang="nl-NL" sz="750" kern="0" err="1">
                <a:solidFill>
                  <a:prstClr val="white"/>
                </a:solidFill>
                <a:latin typeface="Microsoft JhengHei Light"/>
              </a:rPr>
              <a:t>Core</a:t>
            </a:r>
            <a:r>
              <a:rPr lang="nl-NL" sz="750" kern="0">
                <a:solidFill>
                  <a:prstClr val="white"/>
                </a:solidFill>
                <a:latin typeface="Microsoft JhengHei Light"/>
              </a:rPr>
              <a:t> </a:t>
            </a:r>
            <a:r>
              <a:rPr lang="nl-NL" sz="750" kern="0" err="1">
                <a:solidFill>
                  <a:prstClr val="white"/>
                </a:solidFill>
                <a:latin typeface="Microsoft JhengHei Light"/>
              </a:rPr>
              <a:t>capabilities</a:t>
            </a:r>
            <a:endParaRPr lang="nl-NL" sz="750" kern="0">
              <a:solidFill>
                <a:prstClr val="white"/>
              </a:solidFill>
              <a:latin typeface="Microsoft JhengHei Light"/>
            </a:endParaRPr>
          </a:p>
        </p:txBody>
      </p:sp>
      <p:sp>
        <p:nvSpPr>
          <p:cNvPr id="2" name="Afgeronde rechthoek 14">
            <a:extLst>
              <a:ext uri="{FF2B5EF4-FFF2-40B4-BE49-F238E27FC236}">
                <a16:creationId xmlns:a16="http://schemas.microsoft.com/office/drawing/2014/main" id="{E6D54ABA-43D4-404A-B312-0CA06A680C41}"/>
              </a:ext>
            </a:extLst>
          </p:cNvPr>
          <p:cNvSpPr/>
          <p:nvPr/>
        </p:nvSpPr>
        <p:spPr>
          <a:xfrm>
            <a:off x="10428123" y="1505839"/>
            <a:ext cx="2207273" cy="749400"/>
          </a:xfrm>
          <a:prstGeom prst="roundRect">
            <a:avLst>
              <a:gd name="adj" fmla="val 6014"/>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C.1.2. Contracten verwerven en beheren</a:t>
            </a:r>
          </a:p>
        </p:txBody>
      </p:sp>
      <p:sp>
        <p:nvSpPr>
          <p:cNvPr id="4" name="Afgeronde rechthoek 16">
            <a:extLst>
              <a:ext uri="{FF2B5EF4-FFF2-40B4-BE49-F238E27FC236}">
                <a16:creationId xmlns:a16="http://schemas.microsoft.com/office/drawing/2014/main" id="{CC90A80C-6242-4CBE-B5DE-C5275CA7D362}"/>
              </a:ext>
            </a:extLst>
          </p:cNvPr>
          <p:cNvSpPr/>
          <p:nvPr/>
        </p:nvSpPr>
        <p:spPr>
          <a:xfrm>
            <a:off x="10447995" y="275868"/>
            <a:ext cx="2197890" cy="1194080"/>
          </a:xfrm>
          <a:prstGeom prst="roundRect">
            <a:avLst>
              <a:gd name="adj" fmla="val 3977"/>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36000" tIns="34290" rIns="36000" bIns="34290" numCol="1" spcCol="0" rtlCol="0" fromWordArt="0" anchor="t" anchorCtr="0" forceAA="0" compatLnSpc="1">
            <a:prstTxWarp prst="textNoShape">
              <a:avLst/>
            </a:prstTxWarp>
            <a:noAutofit/>
          </a:bodyPr>
          <a:lstStyle/>
          <a:p>
            <a:pPr algn="ctr" defTabSz="767871">
              <a:defRPr/>
            </a:pPr>
            <a:r>
              <a:rPr lang="nl-NL" sz="750" b="1">
                <a:solidFill>
                  <a:srgbClr val="080808"/>
                </a:solidFill>
                <a:latin typeface="Microsoft JhengHei Light"/>
              </a:rPr>
              <a:t>C.1.1. Klanten bedienen en relaties onderhouden</a:t>
            </a:r>
          </a:p>
        </p:txBody>
      </p:sp>
      <p:sp>
        <p:nvSpPr>
          <p:cNvPr id="8" name="Afgeronde rechthoek 22">
            <a:extLst>
              <a:ext uri="{FF2B5EF4-FFF2-40B4-BE49-F238E27FC236}">
                <a16:creationId xmlns:a16="http://schemas.microsoft.com/office/drawing/2014/main" id="{6AA55FF6-B510-4E20-8415-684BD9DA454F}"/>
              </a:ext>
            </a:extLst>
          </p:cNvPr>
          <p:cNvSpPr/>
          <p:nvPr/>
        </p:nvSpPr>
        <p:spPr>
          <a:xfrm>
            <a:off x="10437805" y="2956826"/>
            <a:ext cx="2211336" cy="1187854"/>
          </a:xfrm>
          <a:prstGeom prst="roundRect">
            <a:avLst>
              <a:gd name="adj" fmla="val 6290"/>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C.1.4. Inkomstenverlies beperken</a:t>
            </a:r>
          </a:p>
        </p:txBody>
      </p:sp>
      <p:sp>
        <p:nvSpPr>
          <p:cNvPr id="9" name="Afgeronde rechthoek 25">
            <a:extLst>
              <a:ext uri="{FF2B5EF4-FFF2-40B4-BE49-F238E27FC236}">
                <a16:creationId xmlns:a16="http://schemas.microsoft.com/office/drawing/2014/main" id="{3EBF9EAC-3B37-4E94-B366-11969694156A}"/>
              </a:ext>
            </a:extLst>
          </p:cNvPr>
          <p:cNvSpPr/>
          <p:nvPr/>
        </p:nvSpPr>
        <p:spPr>
          <a:xfrm>
            <a:off x="10437071" y="2294929"/>
            <a:ext cx="2210730" cy="624023"/>
          </a:xfrm>
          <a:prstGeom prst="roundRect">
            <a:avLst>
              <a:gd name="adj" fmla="val 6290"/>
            </a:avLst>
          </a:prstGeom>
          <a:solidFill>
            <a:srgbClr val="7DB43C">
              <a:lumMod val="20000"/>
              <a:lumOff val="80000"/>
            </a:srgbClr>
          </a:solidFill>
          <a:ln w="3175" cap="flat" cmpd="sng" algn="ctr">
            <a:solidFill>
              <a:srgbClr val="7DB43C">
                <a:lumMod val="75000"/>
              </a:srgbClr>
            </a:solidFill>
            <a:prstDash val="solid"/>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C.1.3. Factureren en innen</a:t>
            </a:r>
          </a:p>
        </p:txBody>
      </p:sp>
      <p:graphicFrame>
        <p:nvGraphicFramePr>
          <p:cNvPr id="10" name="Tabel 3">
            <a:extLst>
              <a:ext uri="{FF2B5EF4-FFF2-40B4-BE49-F238E27FC236}">
                <a16:creationId xmlns:a16="http://schemas.microsoft.com/office/drawing/2014/main" id="{2AE7B0BA-3758-4960-A548-B2B28B225FA2}"/>
              </a:ext>
            </a:extLst>
          </p:cNvPr>
          <p:cNvGraphicFramePr>
            <a:graphicFrameLocks noGrp="1"/>
          </p:cNvGraphicFramePr>
          <p:nvPr>
            <p:extLst>
              <p:ext uri="{D42A27DB-BD31-4B8C-83A1-F6EECF244321}">
                <p14:modId xmlns:p14="http://schemas.microsoft.com/office/powerpoint/2010/main" val="132943512"/>
              </p:ext>
            </p:extLst>
          </p:nvPr>
        </p:nvGraphicFramePr>
        <p:xfrm>
          <a:off x="10430672" y="3161358"/>
          <a:ext cx="2351065" cy="856080"/>
        </p:xfrm>
        <a:graphic>
          <a:graphicData uri="http://schemas.openxmlformats.org/drawingml/2006/table">
            <a:tbl>
              <a:tblPr>
                <a:tableStyleId>{2D5ABB26-0587-4C30-8999-92F81FD0307C}</a:tableStyleId>
              </a:tblPr>
              <a:tblGrid>
                <a:gridCol w="2351065">
                  <a:extLst>
                    <a:ext uri="{9D8B030D-6E8A-4147-A177-3AD203B41FA5}">
                      <a16:colId xmlns:a16="http://schemas.microsoft.com/office/drawing/2014/main" val="3018278592"/>
                    </a:ext>
                  </a:extLst>
                </a:gridCol>
              </a:tblGrid>
              <a:tr h="146070">
                <a:tc>
                  <a:txBody>
                    <a:bodyPr/>
                    <a:lstStyle/>
                    <a:p>
                      <a:pPr marL="182563" indent="-182563"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..1. Schade verhalen veroorzaakt door derden</a:t>
                      </a:r>
                    </a:p>
                  </a:txBody>
                  <a:tcPr marL="68580" marR="68580" marT="21600" marB="21600"/>
                </a:tc>
                <a:extLst>
                  <a:ext uri="{0D108BD9-81ED-4DB2-BD59-A6C34878D82A}">
                    <a16:rowId xmlns:a16="http://schemas.microsoft.com/office/drawing/2014/main" val="1625242384"/>
                  </a:ext>
                </a:extLst>
              </a:tr>
              <a:tr h="146070">
                <a:tc>
                  <a:txBody>
                    <a:bodyPr/>
                    <a:lstStyle/>
                    <a:p>
                      <a:pPr marL="182563" indent="-182563" algn="l" defTabSz="914400" rtl="0" eaLnBrk="1" latinLnBrk="0" hangingPunct="1"/>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..2. Storingscompensatie bepalen</a:t>
                      </a:r>
                    </a:p>
                  </a:txBody>
                  <a:tcPr marL="68580" marR="68580" marT="21600" marB="21600"/>
                </a:tc>
                <a:extLst>
                  <a:ext uri="{0D108BD9-81ED-4DB2-BD59-A6C34878D82A}">
                    <a16:rowId xmlns:a16="http://schemas.microsoft.com/office/drawing/2014/main" val="518737075"/>
                  </a:ext>
                </a:extLst>
              </a:tr>
              <a:tr h="146070">
                <a:tc>
                  <a:txBody>
                    <a:bodyPr/>
                    <a:lstStyle/>
                    <a:p>
                      <a:pPr marL="182563" indent="-182563" algn="l" defTabSz="914400" rtl="0" eaLnBrk="1" latinLnBrk="0" hangingPunct="1"/>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a:t>
                      </a:r>
                      <a:r>
                        <a:rPr kumimoji="0" lang="nl-NL" sz="700" b="0" i="0" u="none" strike="noStrike" kern="1200" cap="none" spc="0" normalizeH="0" baseline="0">
                          <a:ln>
                            <a:noFill/>
                          </a:ln>
                          <a:solidFill>
                            <a:srgbClr val="000000"/>
                          </a:solidFill>
                          <a:effectLst/>
                          <a:uLnTx/>
                          <a:uFillTx/>
                          <a:latin typeface="Microsoft JhengHei Light"/>
                          <a:ea typeface="+mn-ea"/>
                          <a:cs typeface="+mn-cs"/>
                        </a:rPr>
                        <a:t>Schadevergoeding bij schade veroorzaakt door werkzaamheden bepalen</a:t>
                      </a:r>
                    </a:p>
                  </a:txBody>
                  <a:tcPr marL="68580" marR="68580" marT="21600" marB="21600"/>
                </a:tc>
                <a:extLst>
                  <a:ext uri="{0D108BD9-81ED-4DB2-BD59-A6C34878D82A}">
                    <a16:rowId xmlns:a16="http://schemas.microsoft.com/office/drawing/2014/main" val="349404031"/>
                  </a:ext>
                </a:extLst>
              </a:tr>
              <a:tr h="146070">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..4. </a:t>
                      </a:r>
                      <a:r>
                        <a:rPr kumimoji="0" lang="nl-NL" sz="700" b="0" i="0" u="none" strike="noStrike" kern="1200" cap="none" spc="0" normalizeH="0" baseline="0" err="1">
                          <a:ln>
                            <a:noFill/>
                          </a:ln>
                          <a:solidFill>
                            <a:srgbClr val="080808"/>
                          </a:solidFill>
                          <a:effectLst/>
                          <a:uLnTx/>
                          <a:uFillTx/>
                          <a:latin typeface="Microsoft JhengHei Light"/>
                          <a:ea typeface="+mn-ea"/>
                          <a:cs typeface="+mn-cs"/>
                        </a:rPr>
                        <a:t>Contractloze</a:t>
                      </a:r>
                      <a:r>
                        <a:rPr kumimoji="0" lang="nl-NL" sz="700" b="0" i="0" u="none" strike="noStrike" kern="1200" cap="none" spc="0" normalizeH="0" baseline="0">
                          <a:ln>
                            <a:noFill/>
                          </a:ln>
                          <a:solidFill>
                            <a:srgbClr val="080808"/>
                          </a:solidFill>
                          <a:effectLst/>
                          <a:uLnTx/>
                          <a:uFillTx/>
                          <a:latin typeface="Microsoft JhengHei Light"/>
                          <a:ea typeface="+mn-ea"/>
                          <a:cs typeface="+mn-cs"/>
                        </a:rPr>
                        <a:t> aansluitingen bewaken/verminderen</a:t>
                      </a:r>
                    </a:p>
                  </a:txBody>
                  <a:tcPr marL="68580" marR="68580" marT="21600" marB="21600"/>
                </a:tc>
                <a:extLst>
                  <a:ext uri="{0D108BD9-81ED-4DB2-BD59-A6C34878D82A}">
                    <a16:rowId xmlns:a16="http://schemas.microsoft.com/office/drawing/2014/main" val="396248936"/>
                  </a:ext>
                </a:extLst>
              </a:tr>
              <a:tr h="146070">
                <a:tc>
                  <a:txBody>
                    <a:bodyPr/>
                    <a:lstStyle/>
                    <a:p>
                      <a:pPr marL="179388" indent="-179388"/>
                      <a:r>
                        <a:rPr kumimoji="0" lang="nl-NL" sz="700" b="0" i="0" u="none" strike="noStrike" kern="1200" cap="none" spc="0" normalizeH="0" baseline="0">
                          <a:ln>
                            <a:noFill/>
                          </a:ln>
                          <a:solidFill>
                            <a:srgbClr val="080808"/>
                          </a:solidFill>
                          <a:effectLst/>
                          <a:uLnTx/>
                          <a:uFillTx/>
                          <a:latin typeface="Microsoft JhengHei Light"/>
                          <a:ea typeface="+mn-ea"/>
                          <a:cs typeface="+mn-cs"/>
                        </a:rPr>
                        <a:t>..5. Fraude bestrijden</a:t>
                      </a:r>
                    </a:p>
                  </a:txBody>
                  <a:tcPr marL="68580" marR="68580" marT="21600" marB="21600"/>
                </a:tc>
                <a:extLst>
                  <a:ext uri="{0D108BD9-81ED-4DB2-BD59-A6C34878D82A}">
                    <a16:rowId xmlns:a16="http://schemas.microsoft.com/office/drawing/2014/main" val="3112111891"/>
                  </a:ext>
                </a:extLst>
              </a:tr>
            </a:tbl>
          </a:graphicData>
        </a:graphic>
      </p:graphicFrame>
      <p:graphicFrame>
        <p:nvGraphicFramePr>
          <p:cNvPr id="11" name="Tabel 3">
            <a:extLst>
              <a:ext uri="{FF2B5EF4-FFF2-40B4-BE49-F238E27FC236}">
                <a16:creationId xmlns:a16="http://schemas.microsoft.com/office/drawing/2014/main" id="{BE7BE7FB-CF89-4CE0-9037-E7C31642E056}"/>
              </a:ext>
            </a:extLst>
          </p:cNvPr>
          <p:cNvGraphicFramePr>
            <a:graphicFrameLocks noGrp="1"/>
          </p:cNvGraphicFramePr>
          <p:nvPr>
            <p:extLst>
              <p:ext uri="{D42A27DB-BD31-4B8C-83A1-F6EECF244321}">
                <p14:modId xmlns:p14="http://schemas.microsoft.com/office/powerpoint/2010/main" val="2359609837"/>
              </p:ext>
            </p:extLst>
          </p:nvPr>
        </p:nvGraphicFramePr>
        <p:xfrm>
          <a:off x="10432609" y="2444608"/>
          <a:ext cx="2351065" cy="449640"/>
        </p:xfrm>
        <a:graphic>
          <a:graphicData uri="http://schemas.openxmlformats.org/drawingml/2006/table">
            <a:tbl>
              <a:tblPr>
                <a:tableStyleId>{2D5ABB26-0587-4C30-8999-92F81FD0307C}</a:tableStyleId>
              </a:tblPr>
              <a:tblGrid>
                <a:gridCol w="2351065">
                  <a:extLst>
                    <a:ext uri="{9D8B030D-6E8A-4147-A177-3AD203B41FA5}">
                      <a16:colId xmlns:a16="http://schemas.microsoft.com/office/drawing/2014/main" val="1594262196"/>
                    </a:ext>
                  </a:extLst>
                </a:gridCol>
              </a:tblGrid>
              <a:tr h="146070">
                <a:tc>
                  <a:txBody>
                    <a:bodyPr/>
                    <a:lstStyle/>
                    <a:p>
                      <a:pPr marL="182563" indent="-182563"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..1. Vergoeding voor geleverde diensten berekenen</a:t>
                      </a:r>
                    </a:p>
                  </a:txBody>
                  <a:tcPr marL="68580" marR="68580" marT="21600" marB="21600"/>
                </a:tc>
                <a:extLst>
                  <a:ext uri="{0D108BD9-81ED-4DB2-BD59-A6C34878D82A}">
                    <a16:rowId xmlns:a16="http://schemas.microsoft.com/office/drawing/2014/main" val="3623793983"/>
                  </a:ext>
                </a:extLst>
              </a:tr>
              <a:tr h="146070">
                <a:tc>
                  <a:txBody>
                    <a:bodyPr/>
                    <a:lstStyle/>
                    <a:p>
                      <a:pPr marL="182563" indent="-182563"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..2. Factuur maken en versturen</a:t>
                      </a:r>
                      <a:endParaRPr kumimoji="0" lang="nl-NL" sz="700" b="0" i="0" u="none" strike="sngStrike" kern="1200" cap="none" spc="0" normalizeH="0" baseline="0">
                        <a:ln>
                          <a:noFill/>
                        </a:ln>
                        <a:solidFill>
                          <a:srgbClr val="FF0000"/>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46070">
                <a:tc>
                  <a:txBody>
                    <a:bodyPr/>
                    <a:lstStyle/>
                    <a:p>
                      <a:pPr marL="182563" indent="-182563"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..3. Openstaande vorderingen innen</a:t>
                      </a:r>
                    </a:p>
                  </a:txBody>
                  <a:tcPr marL="68580" marR="68580" marT="21600" marB="21600"/>
                </a:tc>
                <a:extLst>
                  <a:ext uri="{0D108BD9-81ED-4DB2-BD59-A6C34878D82A}">
                    <a16:rowId xmlns:a16="http://schemas.microsoft.com/office/drawing/2014/main" val="1625242384"/>
                  </a:ext>
                </a:extLst>
              </a:tr>
            </a:tbl>
          </a:graphicData>
        </a:graphic>
      </p:graphicFrame>
      <p:graphicFrame>
        <p:nvGraphicFramePr>
          <p:cNvPr id="12" name="Tabel 3">
            <a:extLst>
              <a:ext uri="{FF2B5EF4-FFF2-40B4-BE49-F238E27FC236}">
                <a16:creationId xmlns:a16="http://schemas.microsoft.com/office/drawing/2014/main" id="{B615E6E1-5F18-474C-84F9-6720379EE344}"/>
              </a:ext>
            </a:extLst>
          </p:cNvPr>
          <p:cNvGraphicFramePr>
            <a:graphicFrameLocks noGrp="1"/>
          </p:cNvGraphicFramePr>
          <p:nvPr>
            <p:extLst>
              <p:ext uri="{D42A27DB-BD31-4B8C-83A1-F6EECF244321}">
                <p14:modId xmlns:p14="http://schemas.microsoft.com/office/powerpoint/2010/main" val="2635072746"/>
              </p:ext>
            </p:extLst>
          </p:nvPr>
        </p:nvGraphicFramePr>
        <p:xfrm>
          <a:off x="10436330" y="1659554"/>
          <a:ext cx="2245083" cy="556320"/>
        </p:xfrm>
        <a:graphic>
          <a:graphicData uri="http://schemas.openxmlformats.org/drawingml/2006/table">
            <a:tbl>
              <a:tblPr>
                <a:tableStyleId>{2D5ABB26-0587-4C30-8999-92F81FD0307C}</a:tableStyleId>
              </a:tblPr>
              <a:tblGrid>
                <a:gridCol w="2245083">
                  <a:extLst>
                    <a:ext uri="{9D8B030D-6E8A-4147-A177-3AD203B41FA5}">
                      <a16:colId xmlns:a16="http://schemas.microsoft.com/office/drawing/2014/main" val="1870407470"/>
                    </a:ext>
                  </a:extLst>
                </a:gridCol>
              </a:tblGrid>
              <a:tr h="146070">
                <a:tc>
                  <a:txBody>
                    <a:bodyPr/>
                    <a:lstStyle/>
                    <a:p>
                      <a:pPr marL="182245" indent="-182245"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..1. Producten aan klanten offreren</a:t>
                      </a:r>
                    </a:p>
                  </a:txBody>
                  <a:tcPr marL="68580" marR="68580" marT="21600" marB="21600"/>
                </a:tc>
                <a:extLst>
                  <a:ext uri="{0D108BD9-81ED-4DB2-BD59-A6C34878D82A}">
                    <a16:rowId xmlns:a16="http://schemas.microsoft.com/office/drawing/2014/main" val="3623793983"/>
                  </a:ext>
                </a:extLst>
              </a:tr>
              <a:tr h="146070">
                <a:tc>
                  <a:txBody>
                    <a:bodyPr/>
                    <a:lstStyle/>
                    <a:p>
                      <a:pPr marL="182245" indent="-182245"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..2. Contracten/</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SLA's</a:t>
                      </a:r>
                      <a:r>
                        <a:rPr kumimoji="0" lang="nl-NL" sz="700" b="0" i="0" u="none" strike="noStrike" kern="1200" cap="none" spc="0" normalizeH="0" baseline="0">
                          <a:ln>
                            <a:noFill/>
                          </a:ln>
                          <a:solidFill>
                            <a:srgbClr val="000000"/>
                          </a:solidFill>
                          <a:effectLst/>
                          <a:uLnTx/>
                          <a:uFillTx/>
                          <a:latin typeface="Microsoft JhengHei Light"/>
                          <a:ea typeface="+mn-ea"/>
                          <a:cs typeface="+mn-cs"/>
                        </a:rPr>
                        <a:t> afsluiten, aanpassen, beheren en beëindigen</a:t>
                      </a:r>
                    </a:p>
                  </a:txBody>
                  <a:tcPr marL="68580" marR="68580" marT="21600" marB="21600"/>
                </a:tc>
                <a:extLst>
                  <a:ext uri="{0D108BD9-81ED-4DB2-BD59-A6C34878D82A}">
                    <a16:rowId xmlns:a16="http://schemas.microsoft.com/office/drawing/2014/main" val="3523326302"/>
                  </a:ext>
                </a:extLst>
              </a:tr>
              <a:tr h="146070">
                <a:tc>
                  <a:txBody>
                    <a:bodyPr/>
                    <a:lstStyle/>
                    <a:p>
                      <a:pPr marL="182245" marR="0" lvl="0" indent="-182245" algn="l" rtl="0" eaLnBrk="1" fontAlgn="auto" latinLnBrk="0" hangingPunct="1">
                        <a:lnSpc>
                          <a:spcPct val="100000"/>
                        </a:lnSpc>
                        <a:spcBef>
                          <a:spcPts val="0"/>
                        </a:spcBef>
                        <a:spcAft>
                          <a:spcPts val="0"/>
                        </a:spcAft>
                        <a:buClrTx/>
                        <a:buSzTx/>
                        <a:buFontTx/>
                        <a:buNone/>
                      </a:pPr>
                      <a:r>
                        <a:rPr kumimoji="0" lang="nl-NL" sz="700" b="0" i="0" u="none" strike="noStrike" kern="1200" cap="none" spc="0" normalizeH="0" baseline="0">
                          <a:ln>
                            <a:noFill/>
                          </a:ln>
                          <a:solidFill>
                            <a:srgbClr val="000000"/>
                          </a:solidFill>
                          <a:effectLst/>
                          <a:uLnTx/>
                          <a:uFillTx/>
                          <a:latin typeface="Microsoft JhengHei Light"/>
                          <a:ea typeface="+mn-ea"/>
                          <a:cs typeface="+mn-cs"/>
                        </a:rPr>
                        <a:t>..3. Producten en diensten ontwikkelen</a:t>
                      </a:r>
                      <a:r>
                        <a:rPr lang="nl-NL" sz="700" b="0" i="0" u="none" strike="noStrike" kern="1200" cap="none" spc="0" normalizeH="0" baseline="0">
                          <a:ln>
                            <a:noFill/>
                          </a:ln>
                          <a:solidFill>
                            <a:srgbClr val="000000"/>
                          </a:solidFill>
                          <a:effectLst/>
                          <a:uLnTx/>
                          <a:uFillTx/>
                          <a:latin typeface="Microsoft JhengHei Light"/>
                          <a:ea typeface="+mn-ea"/>
                          <a:cs typeface="+mn-cs"/>
                        </a:rPr>
                        <a:t> en beheren</a:t>
                      </a:r>
                      <a:endParaRPr kumimoji="0" lang="nl-NL" sz="700" b="0" i="0" u="none" strike="sngStrike" kern="1200" cap="none" spc="0" normalizeH="0" baseline="0">
                        <a:ln>
                          <a:noFill/>
                        </a:ln>
                        <a:solidFill>
                          <a:srgbClr val="FF0000"/>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2827551629"/>
                  </a:ext>
                </a:extLst>
              </a:tr>
            </a:tbl>
          </a:graphicData>
        </a:graphic>
      </p:graphicFrame>
      <p:graphicFrame>
        <p:nvGraphicFramePr>
          <p:cNvPr id="13" name="Tabel 3">
            <a:extLst>
              <a:ext uri="{FF2B5EF4-FFF2-40B4-BE49-F238E27FC236}">
                <a16:creationId xmlns:a16="http://schemas.microsoft.com/office/drawing/2014/main" id="{AC91644C-CAD3-4DC8-A2E5-CB068817191C}"/>
              </a:ext>
            </a:extLst>
          </p:cNvPr>
          <p:cNvGraphicFramePr>
            <a:graphicFrameLocks noGrp="1"/>
          </p:cNvGraphicFramePr>
          <p:nvPr>
            <p:extLst>
              <p:ext uri="{D42A27DB-BD31-4B8C-83A1-F6EECF244321}">
                <p14:modId xmlns:p14="http://schemas.microsoft.com/office/powerpoint/2010/main" val="1909310356"/>
              </p:ext>
            </p:extLst>
          </p:nvPr>
        </p:nvGraphicFramePr>
        <p:xfrm>
          <a:off x="10461816" y="452590"/>
          <a:ext cx="2241031" cy="1029715"/>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73635">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Service verlenen aan klanten</a:t>
                      </a:r>
                      <a:r>
                        <a:rPr kumimoji="0" lang="nl-NL" sz="700" b="0" i="0" u="none" strike="noStrike" kern="1200" cap="none" spc="0" normalizeH="0" baseline="0">
                          <a:ln>
                            <a:noFill/>
                          </a:ln>
                          <a:solidFill>
                            <a:schemeClr val="tx1"/>
                          </a:solidFill>
                          <a:effectLst/>
                          <a:uLnTx/>
                          <a:uFillTx/>
                          <a:latin typeface="Microsoft JhengHei Light"/>
                          <a:ea typeface="+mn-ea"/>
                          <a:cs typeface="+mn-cs"/>
                        </a:rPr>
                        <a:t> in kanalen</a:t>
                      </a: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Melding/vraag/verzoek van k</a:t>
                      </a:r>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lanten behandelen</a:t>
                      </a:r>
                    </a:p>
                  </a:txBody>
                  <a:tcPr marL="68580" marR="68580" marT="21600" marB="21600"/>
                </a:tc>
                <a:extLst>
                  <a:ext uri="{0D108BD9-81ED-4DB2-BD59-A6C34878D82A}">
                    <a16:rowId xmlns:a16="http://schemas.microsoft.com/office/drawing/2014/main" val="3523326302"/>
                  </a:ext>
                </a:extLst>
              </a:tr>
              <a:tr h="248940">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..3. Contactpersoon/verantwoordelijke voor locatie bepalen</a:t>
                      </a:r>
                    </a:p>
                  </a:txBody>
                  <a:tcPr marL="68580" marR="68580" marT="21600" marB="21600"/>
                </a:tc>
                <a:extLst>
                  <a:ext uri="{0D108BD9-81ED-4DB2-BD59-A6C34878D82A}">
                    <a16:rowId xmlns:a16="http://schemas.microsoft.com/office/drawing/2014/main" val="1625242384"/>
                  </a:ext>
                </a:extLst>
              </a:tr>
              <a:tr h="146070">
                <a:tc>
                  <a:txBody>
                    <a:bodyPr/>
                    <a:lstStyle/>
                    <a:p>
                      <a:pPr marL="185738" indent="-185738"/>
                      <a:r>
                        <a:rPr kumimoji="0" lang="nl-NL" sz="700" b="0" i="0" u="none" strike="noStrike" kern="1200" cap="none" spc="0" normalizeH="0" baseline="0">
                          <a:ln>
                            <a:noFill/>
                          </a:ln>
                          <a:solidFill>
                            <a:srgbClr val="000000"/>
                          </a:solidFill>
                          <a:effectLst/>
                          <a:uLnTx/>
                          <a:uFillTx/>
                          <a:latin typeface="Microsoft JhengHei Light"/>
                          <a:ea typeface="+mn-ea"/>
                          <a:cs typeface="+mn-cs"/>
                        </a:rPr>
                        <a:t>..4. Relatie met klanten</a:t>
                      </a:r>
                      <a:r>
                        <a:rPr kumimoji="0" lang="nl-NL" sz="700" b="0" i="0" u="none" strike="noStrike" kern="1200" cap="none" spc="0" normalizeH="0" baseline="0">
                          <a:ln>
                            <a:noFill/>
                          </a:ln>
                          <a:solidFill>
                            <a:srgbClr val="FF0000"/>
                          </a:solidFill>
                          <a:effectLst/>
                          <a:uLnTx/>
                          <a:uFillTx/>
                          <a:latin typeface="Microsoft JhengHei Light"/>
                          <a:ea typeface="+mn-ea"/>
                          <a:cs typeface="+mn-cs"/>
                        </a:rPr>
                        <a:t> </a:t>
                      </a:r>
                      <a:r>
                        <a:rPr kumimoji="0" lang="nl-NL" sz="700" b="0" i="0" u="none" strike="noStrike" kern="1200" cap="none" spc="0" normalizeH="0" baseline="0">
                          <a:ln>
                            <a:noFill/>
                          </a:ln>
                          <a:solidFill>
                            <a:srgbClr val="000000"/>
                          </a:solidFill>
                          <a:effectLst/>
                          <a:uLnTx/>
                          <a:uFillTx/>
                          <a:latin typeface="Microsoft JhengHei Light"/>
                          <a:ea typeface="+mn-ea"/>
                          <a:cs typeface="+mn-cs"/>
                        </a:rPr>
                        <a:t>onderhouden</a:t>
                      </a:r>
                    </a:p>
                  </a:txBody>
                  <a:tcPr marL="68580" marR="68580" marT="21600" marB="21600"/>
                </a:tc>
                <a:extLst>
                  <a:ext uri="{0D108BD9-81ED-4DB2-BD59-A6C34878D82A}">
                    <a16:rowId xmlns:a16="http://schemas.microsoft.com/office/drawing/2014/main" val="3100095967"/>
                  </a:ext>
                </a:extLst>
              </a:tr>
              <a:tr h="146070">
                <a:tc>
                  <a:txBody>
                    <a:bodyPr/>
                    <a:lstStyle/>
                    <a:p>
                      <a:pPr marL="185738" indent="-185738"/>
                      <a:r>
                        <a:rPr kumimoji="0" lang="nl-NL" sz="700" b="0" i="0" u="none" strike="noStrike" kern="1200" cap="none" spc="0" normalizeH="0" baseline="0">
                          <a:ln>
                            <a:noFill/>
                          </a:ln>
                          <a:solidFill>
                            <a:srgbClr val="000000"/>
                          </a:solidFill>
                          <a:effectLst/>
                          <a:uLnTx/>
                          <a:uFillTx/>
                          <a:latin typeface="Microsoft JhengHei Light"/>
                          <a:ea typeface="+mn-ea"/>
                          <a:cs typeface="+mn-cs"/>
                        </a:rPr>
                        <a:t>..5. Transportbehoefte inventariseren</a:t>
                      </a:r>
                    </a:p>
                  </a:txBody>
                  <a:tcPr marL="68580" marR="68580" marT="21600" marB="21600"/>
                </a:tc>
                <a:extLst>
                  <a:ext uri="{0D108BD9-81ED-4DB2-BD59-A6C34878D82A}">
                    <a16:rowId xmlns:a16="http://schemas.microsoft.com/office/drawing/2014/main" val="2571958378"/>
                  </a:ext>
                </a:extLst>
              </a:tr>
              <a:tr h="146070">
                <a:tc>
                  <a:txBody>
                    <a:bodyPr/>
                    <a:lstStyle/>
                    <a:p>
                      <a:pPr marL="185738" indent="-185738"/>
                      <a:r>
                        <a:rPr kumimoji="0" lang="nl-NL" sz="700" b="0" i="0" u="none" strike="noStrike" kern="1200" cap="none" spc="0" normalizeH="0" baseline="0">
                          <a:ln>
                            <a:noFill/>
                          </a:ln>
                          <a:solidFill>
                            <a:srgbClr val="000000"/>
                          </a:solidFill>
                          <a:effectLst/>
                          <a:uLnTx/>
                          <a:uFillTx/>
                          <a:latin typeface="Microsoft JhengHei Light"/>
                          <a:ea typeface="+mn-ea"/>
                          <a:cs typeface="+mn-cs"/>
                        </a:rPr>
                        <a:t>..6  Klantervaring monitoren en beïnvloeden</a:t>
                      </a:r>
                    </a:p>
                  </a:txBody>
                  <a:tcPr marL="68580" marR="68580" marT="21600" marB="21600"/>
                </a:tc>
                <a:extLst>
                  <a:ext uri="{0D108BD9-81ED-4DB2-BD59-A6C34878D82A}">
                    <a16:rowId xmlns:a16="http://schemas.microsoft.com/office/drawing/2014/main" val="2835974062"/>
                  </a:ext>
                </a:extLst>
              </a:tr>
            </a:tbl>
          </a:graphicData>
        </a:graphic>
      </p:graphicFrame>
      <p:sp>
        <p:nvSpPr>
          <p:cNvPr id="14" name="Afgeronde rechthoek 13">
            <a:extLst>
              <a:ext uri="{FF2B5EF4-FFF2-40B4-BE49-F238E27FC236}">
                <a16:creationId xmlns:a16="http://schemas.microsoft.com/office/drawing/2014/main" id="{D83FBD43-4849-4820-8F78-3E3A4999C485}"/>
              </a:ext>
            </a:extLst>
          </p:cNvPr>
          <p:cNvSpPr/>
          <p:nvPr/>
        </p:nvSpPr>
        <p:spPr>
          <a:xfrm>
            <a:off x="12685643" y="2365723"/>
            <a:ext cx="2213824" cy="721183"/>
          </a:xfrm>
          <a:prstGeom prst="roundRect">
            <a:avLst>
              <a:gd name="adj" fmla="val 3777"/>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C.2.3. Transport- en bedieningsplannen maken</a:t>
            </a:r>
          </a:p>
          <a:p>
            <a:pPr algn="ctr" defTabSz="767871">
              <a:defRPr/>
            </a:pPr>
            <a:endParaRPr lang="nl-NL" sz="750" b="1" kern="0">
              <a:solidFill>
                <a:srgbClr val="080808"/>
              </a:solidFill>
              <a:latin typeface="Microsoft JhengHei Light"/>
            </a:endParaRPr>
          </a:p>
        </p:txBody>
      </p:sp>
      <p:sp>
        <p:nvSpPr>
          <p:cNvPr id="16" name="Afgeronde rechthoek 11">
            <a:extLst>
              <a:ext uri="{FF2B5EF4-FFF2-40B4-BE49-F238E27FC236}">
                <a16:creationId xmlns:a16="http://schemas.microsoft.com/office/drawing/2014/main" id="{2416F53C-47D2-44C6-BDA1-373020FF1DE3}"/>
              </a:ext>
            </a:extLst>
          </p:cNvPr>
          <p:cNvSpPr/>
          <p:nvPr/>
        </p:nvSpPr>
        <p:spPr>
          <a:xfrm>
            <a:off x="12685643" y="273946"/>
            <a:ext cx="2213824" cy="1103727"/>
          </a:xfrm>
          <a:prstGeom prst="roundRect">
            <a:avLst>
              <a:gd name="adj" fmla="val 4219"/>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C.2.1. Energietransport verzorgen</a:t>
            </a:r>
          </a:p>
        </p:txBody>
      </p:sp>
      <p:sp>
        <p:nvSpPr>
          <p:cNvPr id="21" name="Afgeronde rechthoek 12">
            <a:extLst>
              <a:ext uri="{FF2B5EF4-FFF2-40B4-BE49-F238E27FC236}">
                <a16:creationId xmlns:a16="http://schemas.microsoft.com/office/drawing/2014/main" id="{C2D1CA29-3E80-499F-A84B-CA798CCC86DE}"/>
              </a:ext>
            </a:extLst>
          </p:cNvPr>
          <p:cNvSpPr/>
          <p:nvPr/>
        </p:nvSpPr>
        <p:spPr>
          <a:xfrm>
            <a:off x="12685643" y="1421455"/>
            <a:ext cx="2213824" cy="912613"/>
          </a:xfrm>
          <a:prstGeom prst="roundRect">
            <a:avLst>
              <a:gd name="adj" fmla="val 5133"/>
            </a:avLst>
          </a:prstGeom>
          <a:solidFill>
            <a:srgbClr val="008CBE">
              <a:lumMod val="20000"/>
              <a:lumOff val="80000"/>
            </a:srgbClr>
          </a:solidFill>
          <a:ln w="3175" cap="flat" cmpd="sng" algn="ctr">
            <a:solidFill>
              <a:srgbClr val="008CBE"/>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C.2.2. Energietransport herstellen</a:t>
            </a:r>
          </a:p>
        </p:txBody>
      </p:sp>
      <p:graphicFrame>
        <p:nvGraphicFramePr>
          <p:cNvPr id="22" name="Tabel 3">
            <a:extLst>
              <a:ext uri="{FF2B5EF4-FFF2-40B4-BE49-F238E27FC236}">
                <a16:creationId xmlns:a16="http://schemas.microsoft.com/office/drawing/2014/main" id="{0659E3B3-03E7-4B31-8764-C269098EE5B1}"/>
              </a:ext>
            </a:extLst>
          </p:cNvPr>
          <p:cNvGraphicFramePr>
            <a:graphicFrameLocks noGrp="1"/>
          </p:cNvGraphicFramePr>
          <p:nvPr/>
        </p:nvGraphicFramePr>
        <p:xfrm>
          <a:off x="12681633" y="2564487"/>
          <a:ext cx="2294899" cy="480590"/>
        </p:xfrm>
        <a:graphic>
          <a:graphicData uri="http://schemas.openxmlformats.org/drawingml/2006/table">
            <a:tbl>
              <a:tblPr>
                <a:tableStyleId>{2D5ABB26-0587-4C30-8999-92F81FD0307C}</a:tableStyleId>
              </a:tblPr>
              <a:tblGrid>
                <a:gridCol w="2294899">
                  <a:extLst>
                    <a:ext uri="{9D8B030D-6E8A-4147-A177-3AD203B41FA5}">
                      <a16:colId xmlns:a16="http://schemas.microsoft.com/office/drawing/2014/main" val="3018278592"/>
                    </a:ext>
                  </a:extLst>
                </a:gridCol>
              </a:tblGrid>
              <a:tr h="180830">
                <a:tc>
                  <a:txBody>
                    <a:bodyPr/>
                    <a:lstStyle/>
                    <a:p>
                      <a:pPr marL="177800" indent="-177800"/>
                      <a:r>
                        <a:rPr kumimoji="0" lang="nl-NL" sz="700" b="0" i="0" u="none" strike="noStrike" kern="1200" cap="none" spc="0" normalizeH="0" baseline="0">
                          <a:ln>
                            <a:noFill/>
                          </a:ln>
                          <a:solidFill>
                            <a:srgbClr val="000000"/>
                          </a:solidFill>
                          <a:effectLst/>
                          <a:uLnTx/>
                          <a:uFillTx/>
                          <a:latin typeface="Microsoft JhengHei Light"/>
                          <a:ea typeface="+mn-ea"/>
                          <a:cs typeface="+mn-cs"/>
                        </a:rPr>
                        <a:t>..1. Transport plannen en analyseren</a:t>
                      </a:r>
                      <a:endParaRPr kumimoji="0" lang="nl-NL" sz="700" b="0" i="0" u="none" strike="sngStrike" kern="1200" cap="none" spc="0" normalizeH="0" baseline="0">
                        <a:ln>
                          <a:noFill/>
                        </a:ln>
                        <a:solidFill>
                          <a:srgbClr val="FF0000"/>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4607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..2. Impact van (geplande) onderbrekingen bepalen</a:t>
                      </a:r>
                    </a:p>
                  </a:txBody>
                  <a:tcPr marL="68580" marR="68580" marT="21600" marB="21600"/>
                </a:tc>
                <a:extLst>
                  <a:ext uri="{0D108BD9-81ED-4DB2-BD59-A6C34878D82A}">
                    <a16:rowId xmlns:a16="http://schemas.microsoft.com/office/drawing/2014/main" val="3523326302"/>
                  </a:ext>
                </a:extLst>
              </a:tr>
              <a:tr h="146070">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..3. Bedieningsplannen opstellen</a:t>
                      </a:r>
                    </a:p>
                  </a:txBody>
                  <a:tcPr marL="68580" marR="68580" marT="21600" marB="21600"/>
                </a:tc>
                <a:extLst>
                  <a:ext uri="{0D108BD9-81ED-4DB2-BD59-A6C34878D82A}">
                    <a16:rowId xmlns:a16="http://schemas.microsoft.com/office/drawing/2014/main" val="4199792913"/>
                  </a:ext>
                </a:extLst>
              </a:tr>
            </a:tbl>
          </a:graphicData>
        </a:graphic>
      </p:graphicFrame>
      <p:graphicFrame>
        <p:nvGraphicFramePr>
          <p:cNvPr id="24" name="Tabel 3">
            <a:extLst>
              <a:ext uri="{FF2B5EF4-FFF2-40B4-BE49-F238E27FC236}">
                <a16:creationId xmlns:a16="http://schemas.microsoft.com/office/drawing/2014/main" id="{531547D7-9D01-4CFE-8279-A2D007C2CCC5}"/>
              </a:ext>
            </a:extLst>
          </p:cNvPr>
          <p:cNvGraphicFramePr>
            <a:graphicFrameLocks noGrp="1"/>
          </p:cNvGraphicFramePr>
          <p:nvPr/>
        </p:nvGraphicFramePr>
        <p:xfrm>
          <a:off x="12676361" y="454283"/>
          <a:ext cx="2221015" cy="864844"/>
        </p:xfrm>
        <a:graphic>
          <a:graphicData uri="http://schemas.openxmlformats.org/drawingml/2006/table">
            <a:tbl>
              <a:tblPr>
                <a:tableStyleId>{2D5ABB26-0587-4C30-8999-92F81FD0307C}</a:tableStyleId>
              </a:tblPr>
              <a:tblGrid>
                <a:gridCol w="2221015">
                  <a:extLst>
                    <a:ext uri="{9D8B030D-6E8A-4147-A177-3AD203B41FA5}">
                      <a16:colId xmlns:a16="http://schemas.microsoft.com/office/drawing/2014/main" val="4109487623"/>
                    </a:ext>
                  </a:extLst>
                </a:gridCol>
              </a:tblGrid>
              <a:tr h="146070">
                <a:tc>
                  <a:txBody>
                    <a:bodyPr/>
                    <a:lstStyle/>
                    <a:p>
                      <a:pPr marL="0"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..1. Energietransport bewaken</a:t>
                      </a:r>
                    </a:p>
                  </a:txBody>
                  <a:tcPr marL="68580" marR="68580" marT="21600" marB="21600"/>
                </a:tc>
                <a:extLst>
                  <a:ext uri="{0D108BD9-81ED-4DB2-BD59-A6C34878D82A}">
                    <a16:rowId xmlns:a16="http://schemas.microsoft.com/office/drawing/2014/main" val="3623793983"/>
                  </a:ext>
                </a:extLst>
              </a:tr>
              <a:tr h="146070">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..2. Werking van netcomponenten bewaken</a:t>
                      </a:r>
                    </a:p>
                  </a:txBody>
                  <a:tcPr marL="68580" marR="68580" marT="21600" marB="21600"/>
                </a:tc>
                <a:extLst>
                  <a:ext uri="{0D108BD9-81ED-4DB2-BD59-A6C34878D82A}">
                    <a16:rowId xmlns:a16="http://schemas.microsoft.com/office/drawing/2014/main" val="3523326302"/>
                  </a:ext>
                </a:extLst>
              </a:tr>
              <a:tr h="146070">
                <a:tc>
                  <a:txBody>
                    <a:bodyPr/>
                    <a:lstStyle/>
                    <a:p>
                      <a:pPr marL="0"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..3. Energietransport besturen</a:t>
                      </a:r>
                    </a:p>
                  </a:txBody>
                  <a:tcPr marL="68580" marR="68580" marT="21600" marB="21600"/>
                </a:tc>
                <a:extLst>
                  <a:ext uri="{0D108BD9-81ED-4DB2-BD59-A6C34878D82A}">
                    <a16:rowId xmlns:a16="http://schemas.microsoft.com/office/drawing/2014/main" val="1625242384"/>
                  </a:ext>
                </a:extLst>
              </a:tr>
              <a:tr h="158644">
                <a:tc>
                  <a:txBody>
                    <a:bodyPr/>
                    <a:lstStyle/>
                    <a:p>
                      <a:pPr marL="179388" indent="-179388"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..4. Energienetten in/uitbedrijf nemen op afstand</a:t>
                      </a:r>
                    </a:p>
                  </a:txBody>
                  <a:tcPr marL="68580" marR="68580" marT="21600" marB="21600"/>
                </a:tc>
                <a:extLst>
                  <a:ext uri="{0D108BD9-81ED-4DB2-BD59-A6C34878D82A}">
                    <a16:rowId xmlns:a16="http://schemas.microsoft.com/office/drawing/2014/main" val="3100095967"/>
                  </a:ext>
                </a:extLst>
              </a:tr>
              <a:tr h="248940">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..5. Energienetten opnemen in de besturing van energietransport</a:t>
                      </a:r>
                    </a:p>
                  </a:txBody>
                  <a:tcPr marL="68580" marR="68580" marT="21600" marB="21600"/>
                </a:tc>
                <a:extLst>
                  <a:ext uri="{0D108BD9-81ED-4DB2-BD59-A6C34878D82A}">
                    <a16:rowId xmlns:a16="http://schemas.microsoft.com/office/drawing/2014/main" val="4247406757"/>
                  </a:ext>
                </a:extLst>
              </a:tr>
            </a:tbl>
          </a:graphicData>
        </a:graphic>
      </p:graphicFrame>
      <p:sp>
        <p:nvSpPr>
          <p:cNvPr id="25" name="Afgeronde rechthoek 11">
            <a:extLst>
              <a:ext uri="{FF2B5EF4-FFF2-40B4-BE49-F238E27FC236}">
                <a16:creationId xmlns:a16="http://schemas.microsoft.com/office/drawing/2014/main" id="{008DB169-1756-4765-B054-B2CC72910D54}"/>
              </a:ext>
            </a:extLst>
          </p:cNvPr>
          <p:cNvSpPr/>
          <p:nvPr/>
        </p:nvSpPr>
        <p:spPr>
          <a:xfrm>
            <a:off x="14935571" y="4316624"/>
            <a:ext cx="2344822" cy="1182043"/>
          </a:xfrm>
          <a:prstGeom prst="roundRect">
            <a:avLst>
              <a:gd name="adj" fmla="val 2148"/>
            </a:avLst>
          </a:prstGeom>
          <a:solidFill>
            <a:srgbClr val="FF7C80"/>
          </a:solidFill>
          <a:ln w="3175" cap="flat" cmpd="sng" algn="ctr">
            <a:solidFill>
              <a:srgbClr val="C000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C.3.3. Energienet richtlijnen en -patronen vaststellen</a:t>
            </a:r>
          </a:p>
        </p:txBody>
      </p:sp>
      <p:sp>
        <p:nvSpPr>
          <p:cNvPr id="31" name="Afgeronde rechthoek 11">
            <a:extLst>
              <a:ext uri="{FF2B5EF4-FFF2-40B4-BE49-F238E27FC236}">
                <a16:creationId xmlns:a16="http://schemas.microsoft.com/office/drawing/2014/main" id="{5BD2501F-7619-47F5-AA09-4A9252070195}"/>
              </a:ext>
            </a:extLst>
          </p:cNvPr>
          <p:cNvSpPr/>
          <p:nvPr/>
        </p:nvSpPr>
        <p:spPr>
          <a:xfrm>
            <a:off x="14935571" y="2503424"/>
            <a:ext cx="2344823" cy="1776024"/>
          </a:xfrm>
          <a:prstGeom prst="roundRect">
            <a:avLst>
              <a:gd name="adj" fmla="val 2148"/>
            </a:avLst>
          </a:prstGeom>
          <a:solidFill>
            <a:srgbClr val="FF7C80"/>
          </a:solidFill>
          <a:ln w="3175" cap="flat" cmpd="sng" algn="ctr">
            <a:solidFill>
              <a:srgbClr val="C000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C.3.2. Energienetten </a:t>
            </a:r>
            <a:r>
              <a:rPr lang="nl-NL" sz="750" b="1" kern="0" err="1">
                <a:solidFill>
                  <a:srgbClr val="080808"/>
                </a:solidFill>
                <a:latin typeface="Microsoft JhengHei Light"/>
              </a:rPr>
              <a:t>instandhouden</a:t>
            </a:r>
            <a:endParaRPr lang="nl-NL" sz="750" b="1" kern="0">
              <a:solidFill>
                <a:srgbClr val="080808"/>
              </a:solidFill>
              <a:latin typeface="Microsoft JhengHei Light"/>
            </a:endParaRPr>
          </a:p>
        </p:txBody>
      </p:sp>
      <p:sp>
        <p:nvSpPr>
          <p:cNvPr id="67" name="Afgeronde rechthoek 11">
            <a:extLst>
              <a:ext uri="{FF2B5EF4-FFF2-40B4-BE49-F238E27FC236}">
                <a16:creationId xmlns:a16="http://schemas.microsoft.com/office/drawing/2014/main" id="{51D3183E-87BB-4BD2-A363-1B181B6F7065}"/>
              </a:ext>
            </a:extLst>
          </p:cNvPr>
          <p:cNvSpPr/>
          <p:nvPr/>
        </p:nvSpPr>
        <p:spPr>
          <a:xfrm>
            <a:off x="14935571" y="273945"/>
            <a:ext cx="2344823" cy="2199244"/>
          </a:xfrm>
          <a:prstGeom prst="roundRect">
            <a:avLst>
              <a:gd name="adj" fmla="val 2148"/>
            </a:avLst>
          </a:prstGeom>
          <a:solidFill>
            <a:srgbClr val="FF7C80"/>
          </a:solidFill>
          <a:ln w="3175" cap="flat" cmpd="sng" algn="ctr">
            <a:solidFill>
              <a:srgbClr val="C000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C.3.1. Energienetten uitbreiden, vervangen, en vernieuwen</a:t>
            </a:r>
          </a:p>
        </p:txBody>
      </p:sp>
      <p:graphicFrame>
        <p:nvGraphicFramePr>
          <p:cNvPr id="69" name="Tabel 3">
            <a:extLst>
              <a:ext uri="{FF2B5EF4-FFF2-40B4-BE49-F238E27FC236}">
                <a16:creationId xmlns:a16="http://schemas.microsoft.com/office/drawing/2014/main" id="{717086AD-750D-4399-A1AF-66423EDEE37C}"/>
              </a:ext>
            </a:extLst>
          </p:cNvPr>
          <p:cNvGraphicFramePr>
            <a:graphicFrameLocks noGrp="1"/>
          </p:cNvGraphicFramePr>
          <p:nvPr/>
        </p:nvGraphicFramePr>
        <p:xfrm>
          <a:off x="14924596" y="4483182"/>
          <a:ext cx="2337641" cy="1155840"/>
        </p:xfrm>
        <a:graphic>
          <a:graphicData uri="http://schemas.openxmlformats.org/drawingml/2006/table">
            <a:tbl>
              <a:tblPr>
                <a:tableStyleId>{2D5ABB26-0587-4C30-8999-92F81FD0307C}</a:tableStyleId>
              </a:tblPr>
              <a:tblGrid>
                <a:gridCol w="2337641">
                  <a:extLst>
                    <a:ext uri="{9D8B030D-6E8A-4147-A177-3AD203B41FA5}">
                      <a16:colId xmlns:a16="http://schemas.microsoft.com/office/drawing/2014/main" val="3018278592"/>
                    </a:ext>
                  </a:extLst>
                </a:gridCol>
              </a:tblGrid>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..1. Visie op energienetten ontwikkelen</a:t>
                      </a:r>
                    </a:p>
                  </a:txBody>
                  <a:tcPr marL="68580" marR="68580" marT="21600" marB="21600"/>
                </a:tc>
                <a:extLst>
                  <a:ext uri="{0D108BD9-81ED-4DB2-BD59-A6C34878D82A}">
                    <a16:rowId xmlns:a16="http://schemas.microsoft.com/office/drawing/2014/main" val="3623793983"/>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..2. Strategische risico’s op energienetten vaststellen</a:t>
                      </a:r>
                    </a:p>
                  </a:txBody>
                  <a:tcPr marL="68580" marR="68580" marT="21600" marB="21600"/>
                </a:tc>
                <a:extLst>
                  <a:ext uri="{0D108BD9-81ED-4DB2-BD59-A6C34878D82A}">
                    <a16:rowId xmlns:a16="http://schemas.microsoft.com/office/drawing/2014/main" val="3523326302"/>
                  </a:ext>
                </a:extLst>
              </a:tr>
              <a:tr h="146070">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..3. Strategie op energienetten ontwikkelen</a:t>
                      </a:r>
                    </a:p>
                  </a:txBody>
                  <a:tcPr marL="68580" marR="68580" marT="21600" marB="21600"/>
                </a:tc>
                <a:extLst>
                  <a:ext uri="{0D108BD9-81ED-4DB2-BD59-A6C34878D82A}">
                    <a16:rowId xmlns:a16="http://schemas.microsoft.com/office/drawing/2014/main" val="1625242384"/>
                  </a:ext>
                </a:extLst>
              </a:tr>
              <a:tr h="24894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..4. Beleid en standaardisatie van energienetten opstellen en onderhouden</a:t>
                      </a:r>
                    </a:p>
                  </a:txBody>
                  <a:tcPr marL="68580" marR="68580" marT="21600" marB="21600"/>
                </a:tc>
                <a:extLst>
                  <a:ext uri="{0D108BD9-81ED-4DB2-BD59-A6C34878D82A}">
                    <a16:rowId xmlns:a16="http://schemas.microsoft.com/office/drawing/2014/main" val="3100095967"/>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..5. Netcomponenten ontwikkelen</a:t>
                      </a:r>
                    </a:p>
                  </a:txBody>
                  <a:tcPr marL="68580" marR="68580" marT="21600" marB="21600"/>
                </a:tc>
                <a:extLst>
                  <a:ext uri="{0D108BD9-81ED-4DB2-BD59-A6C34878D82A}">
                    <a16:rowId xmlns:a16="http://schemas.microsoft.com/office/drawing/2014/main" val="4247406757"/>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..6. Externe regelgeving in richtlijnen vertalen</a:t>
                      </a:r>
                    </a:p>
                  </a:txBody>
                  <a:tcPr marL="68580" marR="68580" marT="21600" marB="21600"/>
                </a:tc>
                <a:extLst>
                  <a:ext uri="{0D108BD9-81ED-4DB2-BD59-A6C34878D82A}">
                    <a16:rowId xmlns:a16="http://schemas.microsoft.com/office/drawing/2014/main" val="1407002118"/>
                  </a:ext>
                </a:extLst>
              </a:tr>
              <a:tr h="146070">
                <a:tc>
                  <a:txBody>
                    <a:bodyPr/>
                    <a:lstStyle/>
                    <a:p>
                      <a:pPr algn="l" fontAlgn="b"/>
                      <a:endParaRPr kumimoji="0" lang="nl-NL" sz="700" b="0" i="0" u="none" strike="noStrike" kern="1200" cap="none" spc="0" normalizeH="0" baseline="0">
                        <a:ln>
                          <a:noFill/>
                        </a:ln>
                        <a:solidFill>
                          <a:srgbClr val="000000"/>
                        </a:solidFill>
                        <a:effectLst/>
                        <a:uLnTx/>
                        <a:uFillTx/>
                        <a:latin typeface="Microsoft JhengHei Light"/>
                        <a:ea typeface="+mn-ea"/>
                        <a:cs typeface="+mn-cs"/>
                      </a:endParaRPr>
                    </a:p>
                  </a:txBody>
                  <a:tcPr marL="0" marR="0" marT="21600" marB="21600" anchor="b"/>
                </a:tc>
                <a:extLst>
                  <a:ext uri="{0D108BD9-81ED-4DB2-BD59-A6C34878D82A}">
                    <a16:rowId xmlns:a16="http://schemas.microsoft.com/office/drawing/2014/main" val="1943951726"/>
                  </a:ext>
                </a:extLst>
              </a:tr>
            </a:tbl>
          </a:graphicData>
        </a:graphic>
      </p:graphicFrame>
      <p:graphicFrame>
        <p:nvGraphicFramePr>
          <p:cNvPr id="71" name="Tabel 3">
            <a:extLst>
              <a:ext uri="{FF2B5EF4-FFF2-40B4-BE49-F238E27FC236}">
                <a16:creationId xmlns:a16="http://schemas.microsoft.com/office/drawing/2014/main" id="{441C155D-8676-4A7C-8F27-A3E604E7CBC2}"/>
              </a:ext>
            </a:extLst>
          </p:cNvPr>
          <p:cNvGraphicFramePr>
            <a:graphicFrameLocks noGrp="1"/>
          </p:cNvGraphicFramePr>
          <p:nvPr>
            <p:extLst>
              <p:ext uri="{D42A27DB-BD31-4B8C-83A1-F6EECF244321}">
                <p14:modId xmlns:p14="http://schemas.microsoft.com/office/powerpoint/2010/main" val="2568732511"/>
              </p:ext>
            </p:extLst>
          </p:nvPr>
        </p:nvGraphicFramePr>
        <p:xfrm>
          <a:off x="14889940" y="2662864"/>
          <a:ext cx="2445559" cy="1625760"/>
        </p:xfrm>
        <a:graphic>
          <a:graphicData uri="http://schemas.openxmlformats.org/drawingml/2006/table">
            <a:tbl>
              <a:tblPr>
                <a:tableStyleId>{2D5ABB26-0587-4C30-8999-92F81FD0307C}</a:tableStyleId>
              </a:tblPr>
              <a:tblGrid>
                <a:gridCol w="2445559">
                  <a:extLst>
                    <a:ext uri="{9D8B030D-6E8A-4147-A177-3AD203B41FA5}">
                      <a16:colId xmlns:a16="http://schemas.microsoft.com/office/drawing/2014/main" val="1870407470"/>
                    </a:ext>
                  </a:extLst>
                </a:gridCol>
              </a:tblGrid>
              <a:tr h="248940">
                <a:tc>
                  <a:txBody>
                    <a:bodyPr/>
                    <a:lstStyle/>
                    <a:p>
                      <a:pPr marL="177800" indent="-177800"/>
                      <a:r>
                        <a:rPr kumimoji="0" lang="nl-NL" sz="700" b="0" i="0" u="none" strike="noStrike" kern="1200" cap="none" spc="0" normalizeH="0" baseline="0">
                          <a:ln>
                            <a:noFill/>
                          </a:ln>
                          <a:solidFill>
                            <a:srgbClr val="000000"/>
                          </a:solidFill>
                          <a:effectLst/>
                          <a:uLnTx/>
                          <a:uFillTx/>
                          <a:latin typeface="Microsoft JhengHei Light"/>
                          <a:ea typeface="+mn-ea"/>
                          <a:cs typeface="+mn-cs"/>
                        </a:rPr>
                        <a:t>..1. Net(componenten)toestand inventariseren en analyseren</a:t>
                      </a:r>
                    </a:p>
                  </a:txBody>
                  <a:tcPr marL="68580" marR="68580" marT="21600" marB="21600"/>
                </a:tc>
                <a:extLst>
                  <a:ext uri="{0D108BD9-81ED-4DB2-BD59-A6C34878D82A}">
                    <a16:rowId xmlns:a16="http://schemas.microsoft.com/office/drawing/2014/main" val="3623793983"/>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..2. Netrisico’s op kwaliteit bepalen en waarderen</a:t>
                      </a:r>
                    </a:p>
                  </a:txBody>
                  <a:tcPr marL="68580" marR="68580" marT="21600" marB="21600"/>
                </a:tc>
                <a:extLst>
                  <a:ext uri="{0D108BD9-81ED-4DB2-BD59-A6C34878D82A}">
                    <a16:rowId xmlns:a16="http://schemas.microsoft.com/office/drawing/2014/main" val="2322928640"/>
                  </a:ext>
                </a:extLst>
              </a:tr>
              <a:tr h="248940">
                <a:tc>
                  <a:txBody>
                    <a:bodyPr/>
                    <a:lstStyle/>
                    <a:p>
                      <a:pPr marL="177800" indent="-177800"/>
                      <a:r>
                        <a:rPr kumimoji="0" lang="nl-NL" sz="700" b="0" i="0" u="none" strike="noStrike" kern="1200" cap="none" spc="0" normalizeH="0" baseline="0">
                          <a:ln>
                            <a:noFill/>
                          </a:ln>
                          <a:solidFill>
                            <a:srgbClr val="000000"/>
                          </a:solidFill>
                          <a:effectLst/>
                          <a:uLnTx/>
                          <a:uFillTx/>
                          <a:latin typeface="Microsoft JhengHei Light"/>
                          <a:ea typeface="+mn-ea"/>
                          <a:cs typeface="+mn-cs"/>
                        </a:rPr>
                        <a:t>..3. Alternatieven voor mitigatie kwaliteitsrisico analyseren en mitigerende maatregelen bepalen</a:t>
                      </a:r>
                    </a:p>
                  </a:txBody>
                  <a:tcPr marL="68580" marR="68580" marT="21600" marB="21600"/>
                </a:tc>
                <a:extLst>
                  <a:ext uri="{0D108BD9-81ED-4DB2-BD59-A6C34878D82A}">
                    <a16:rowId xmlns:a16="http://schemas.microsoft.com/office/drawing/2014/main" val="3523326302"/>
                  </a:ext>
                </a:extLst>
              </a:tr>
              <a:tr h="248940">
                <a:tc>
                  <a:txBody>
                    <a:bodyPr/>
                    <a:lstStyle/>
                    <a:p>
                      <a:pPr marL="177800" indent="-177800"/>
                      <a:r>
                        <a:rPr kumimoji="0" lang="nl-NL" sz="700" b="0" i="0" u="none" strike="noStrike" kern="1200" cap="none" spc="0" normalizeH="0" baseline="0">
                          <a:ln>
                            <a:noFill/>
                          </a:ln>
                          <a:solidFill>
                            <a:srgbClr val="000000"/>
                          </a:solidFill>
                          <a:effectLst/>
                          <a:uLnTx/>
                          <a:uFillTx/>
                          <a:latin typeface="Microsoft JhengHei Light"/>
                          <a:ea typeface="+mn-ea"/>
                          <a:cs typeface="+mn-cs"/>
                        </a:rPr>
                        <a:t>..4. (Meer)jarenplanning voor onderhoud en inspecties bepalen</a:t>
                      </a:r>
                    </a:p>
                  </a:txBody>
                  <a:tcPr marL="68580" marR="68580" marT="21600" marB="21600"/>
                </a:tc>
                <a:extLst>
                  <a:ext uri="{0D108BD9-81ED-4DB2-BD59-A6C34878D82A}">
                    <a16:rowId xmlns:a16="http://schemas.microsoft.com/office/drawing/2014/main" val="3100095967"/>
                  </a:ext>
                </a:extLst>
              </a:tr>
              <a:tr h="24894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..5. Opdracht voor uitvoering van onderhoud en inspectie verstrekken en bewaken</a:t>
                      </a:r>
                    </a:p>
                  </a:txBody>
                  <a:tcPr marL="68580" marR="68580" marT="21600" marB="21600"/>
                </a:tc>
                <a:extLst>
                  <a:ext uri="{0D108BD9-81ED-4DB2-BD59-A6C34878D82A}">
                    <a16:rowId xmlns:a16="http://schemas.microsoft.com/office/drawing/2014/main" val="4247406757"/>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..6. Storingen onderzoeken</a:t>
                      </a:r>
                    </a:p>
                  </a:txBody>
                  <a:tcPr marL="68580" marR="68580" marT="21600" marB="21600"/>
                </a:tc>
                <a:extLst>
                  <a:ext uri="{0D108BD9-81ED-4DB2-BD59-A6C34878D82A}">
                    <a16:rowId xmlns:a16="http://schemas.microsoft.com/office/drawing/2014/main" val="2571958378"/>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..7. Graafschade voorkomen</a:t>
                      </a:r>
                    </a:p>
                  </a:txBody>
                  <a:tcPr marL="68580" marR="68580" marT="21600" marB="21600"/>
                </a:tc>
                <a:extLst>
                  <a:ext uri="{0D108BD9-81ED-4DB2-BD59-A6C34878D82A}">
                    <a16:rowId xmlns:a16="http://schemas.microsoft.com/office/drawing/2014/main" val="2822829673"/>
                  </a:ext>
                </a:extLst>
              </a:tr>
              <a:tr h="14607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..8  Technisch netverlies inkopen en minimaliseren</a:t>
                      </a:r>
                    </a:p>
                  </a:txBody>
                  <a:tcPr marL="68580" marR="68580" marT="21600" marB="21600"/>
                </a:tc>
                <a:extLst>
                  <a:ext uri="{0D108BD9-81ED-4DB2-BD59-A6C34878D82A}">
                    <a16:rowId xmlns:a16="http://schemas.microsoft.com/office/drawing/2014/main" val="1660441960"/>
                  </a:ext>
                </a:extLst>
              </a:tr>
            </a:tbl>
          </a:graphicData>
        </a:graphic>
      </p:graphicFrame>
      <p:graphicFrame>
        <p:nvGraphicFramePr>
          <p:cNvPr id="73" name="Tabel 3">
            <a:extLst>
              <a:ext uri="{FF2B5EF4-FFF2-40B4-BE49-F238E27FC236}">
                <a16:creationId xmlns:a16="http://schemas.microsoft.com/office/drawing/2014/main" id="{6F3BD293-6937-47CA-88B1-31152D7E49B9}"/>
              </a:ext>
            </a:extLst>
          </p:cNvPr>
          <p:cNvGraphicFramePr>
            <a:graphicFrameLocks noGrp="1"/>
          </p:cNvGraphicFramePr>
          <p:nvPr/>
        </p:nvGraphicFramePr>
        <p:xfrm>
          <a:off x="14887066" y="552622"/>
          <a:ext cx="2445559" cy="1882005"/>
        </p:xfrm>
        <a:graphic>
          <a:graphicData uri="http://schemas.openxmlformats.org/drawingml/2006/table">
            <a:tbl>
              <a:tblPr>
                <a:tableStyleId>{2D5ABB26-0587-4C30-8999-92F81FD0307C}</a:tableStyleId>
              </a:tblPr>
              <a:tblGrid>
                <a:gridCol w="2445559">
                  <a:extLst>
                    <a:ext uri="{9D8B030D-6E8A-4147-A177-3AD203B41FA5}">
                      <a16:colId xmlns:a16="http://schemas.microsoft.com/office/drawing/2014/main" val="4109487623"/>
                    </a:ext>
                  </a:extLst>
                </a:gridCol>
              </a:tblGrid>
              <a:tr h="255043">
                <a:tc>
                  <a:txBody>
                    <a:bodyPr/>
                    <a:lstStyle/>
                    <a:p>
                      <a:pPr marL="177800" indent="-177800" algn="l" defTabSz="914400" rtl="0" eaLnBrk="1" latinLnBrk="0" hangingPunct="1"/>
                      <a:r>
                        <a:rPr kumimoji="0" lang="nl-NL" sz="700" b="0" i="0" u="none" strike="noStrike" kern="1200" cap="none" spc="0" normalizeH="0" baseline="0">
                          <a:ln>
                            <a:noFill/>
                          </a:ln>
                          <a:solidFill>
                            <a:srgbClr val="080808"/>
                          </a:solidFill>
                          <a:effectLst/>
                          <a:uLnTx/>
                          <a:uFillTx/>
                          <a:latin typeface="Microsoft JhengHei Light"/>
                          <a:ea typeface="+mn-ea"/>
                          <a:cs typeface="+mn-cs"/>
                        </a:rPr>
                        <a:t>..1. (Veranderde) behoefte aan capaciteit en </a:t>
                      </a:r>
                      <a:br>
                        <a:rPr kumimoji="0" lang="nl-NL" sz="700" b="0" i="0" u="none" strike="noStrike" kern="1200" cap="none" spc="0" normalizeH="0" baseline="0">
                          <a:ln>
                            <a:noFill/>
                          </a:ln>
                          <a:solidFill>
                            <a:srgbClr val="080808"/>
                          </a:solidFill>
                          <a:effectLst/>
                          <a:uLnTx/>
                          <a:uFillTx/>
                          <a:latin typeface="Microsoft JhengHei Light"/>
                          <a:ea typeface="+mn-ea"/>
                          <a:cs typeface="+mn-cs"/>
                        </a:rPr>
                      </a:br>
                      <a:r>
                        <a:rPr kumimoji="0" lang="nl-NL" sz="700" b="0" i="0" u="none" strike="noStrike" kern="1200" cap="none" spc="0" normalizeH="0" baseline="0">
                          <a:ln>
                            <a:noFill/>
                          </a:ln>
                          <a:solidFill>
                            <a:srgbClr val="080808"/>
                          </a:solidFill>
                          <a:effectLst/>
                          <a:uLnTx/>
                          <a:uFillTx/>
                          <a:latin typeface="Microsoft JhengHei Light"/>
                          <a:ea typeface="+mn-ea"/>
                          <a:cs typeface="+mn-cs"/>
                        </a:rPr>
                        <a:t>functionaliteit inventariseren en analyseren/simuleren </a:t>
                      </a:r>
                    </a:p>
                  </a:txBody>
                  <a:tcPr marL="68580" marR="0" marT="21600" marB="21600"/>
                </a:tc>
                <a:extLst>
                  <a:ext uri="{0D108BD9-81ED-4DB2-BD59-A6C34878D82A}">
                    <a16:rowId xmlns:a16="http://schemas.microsoft.com/office/drawing/2014/main" val="3623793983"/>
                  </a:ext>
                </a:extLst>
              </a:tr>
              <a:tr h="24894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..2. Netrisico’s op capaciteit en/of functionaliteit </a:t>
                      </a:r>
                      <a:br>
                        <a:rPr kumimoji="0" lang="nl-NL" sz="700" b="0" i="0" u="none" strike="noStrike" kern="1200" cap="none" spc="0" normalizeH="0" baseline="0">
                          <a:ln>
                            <a:noFill/>
                          </a:ln>
                          <a:solidFill>
                            <a:srgbClr val="080808"/>
                          </a:solidFill>
                          <a:effectLst/>
                          <a:uLnTx/>
                          <a:uFillTx/>
                          <a:latin typeface="Microsoft JhengHei Light"/>
                          <a:ea typeface="+mn-ea"/>
                          <a:cs typeface="+mn-cs"/>
                        </a:rPr>
                      </a:br>
                      <a:r>
                        <a:rPr kumimoji="0" lang="nl-NL" sz="700" b="0" i="0" u="none" strike="noStrike" kern="1200" cap="none" spc="0" normalizeH="0" baseline="0">
                          <a:ln>
                            <a:noFill/>
                          </a:ln>
                          <a:solidFill>
                            <a:srgbClr val="080808"/>
                          </a:solidFill>
                          <a:effectLst/>
                          <a:uLnTx/>
                          <a:uFillTx/>
                          <a:latin typeface="Microsoft JhengHei Light"/>
                          <a:ea typeface="+mn-ea"/>
                          <a:cs typeface="+mn-cs"/>
                        </a:rPr>
                        <a:t>bepalen en waarderen</a:t>
                      </a:r>
                    </a:p>
                  </a:txBody>
                  <a:tcPr marL="68580" marR="0" marT="21600" marB="21600"/>
                </a:tc>
                <a:extLst>
                  <a:ext uri="{0D108BD9-81ED-4DB2-BD59-A6C34878D82A}">
                    <a16:rowId xmlns:a16="http://schemas.microsoft.com/office/drawing/2014/main" val="3523326302"/>
                  </a:ext>
                </a:extLst>
              </a:tr>
              <a:tr h="248940">
                <a:tc>
                  <a:txBody>
                    <a:bodyPr/>
                    <a:lstStyle/>
                    <a:p>
                      <a:pPr marL="177800" indent="-177800" algn="l" defTabSz="914400" rtl="0" eaLnBrk="1" latinLnBrk="0" hangingPunct="1"/>
                      <a:r>
                        <a:rPr kumimoji="0" lang="nl-NL" sz="700" b="0" i="0" u="none" strike="noStrike" kern="1200" cap="none" spc="0" normalizeH="0" baseline="0">
                          <a:ln>
                            <a:noFill/>
                          </a:ln>
                          <a:solidFill>
                            <a:srgbClr val="7030A0"/>
                          </a:solidFill>
                          <a:effectLst/>
                          <a:uLnTx/>
                          <a:uFillTx/>
                          <a:latin typeface="Microsoft JhengHei Light"/>
                          <a:ea typeface="+mn-ea"/>
                          <a:cs typeface="+mn-cs"/>
                        </a:rPr>
                        <a:t>..3. </a:t>
                      </a:r>
                      <a:r>
                        <a:rPr kumimoji="0" lang="nl-NL" sz="700" b="0" i="0" u="none" strike="noStrike" kern="1200" cap="none" spc="0" normalizeH="0" baseline="0">
                          <a:ln>
                            <a:noFill/>
                          </a:ln>
                          <a:solidFill>
                            <a:srgbClr val="080808"/>
                          </a:solidFill>
                          <a:effectLst/>
                          <a:uLnTx/>
                          <a:uFillTx/>
                          <a:latin typeface="Microsoft JhengHei Light"/>
                          <a:ea typeface="+mn-ea"/>
                          <a:cs typeface="+mn-cs"/>
                        </a:rPr>
                        <a:t>Alternatieven voor mitigatie risico op capaciteit </a:t>
                      </a:r>
                      <a:br>
                        <a:rPr kumimoji="0" lang="nl-NL" sz="700" b="0" i="0" u="none" strike="noStrike" kern="1200" cap="none" spc="0" normalizeH="0" baseline="0">
                          <a:ln>
                            <a:noFill/>
                          </a:ln>
                          <a:solidFill>
                            <a:srgbClr val="080808"/>
                          </a:solidFill>
                          <a:effectLst/>
                          <a:uLnTx/>
                          <a:uFillTx/>
                          <a:latin typeface="Microsoft JhengHei Light"/>
                          <a:ea typeface="+mn-ea"/>
                          <a:cs typeface="+mn-cs"/>
                        </a:rPr>
                      </a:br>
                      <a:r>
                        <a:rPr kumimoji="0" lang="nl-NL" sz="700" b="0" i="0" u="none" strike="noStrike" kern="1200" cap="none" spc="0" normalizeH="0" baseline="0">
                          <a:ln>
                            <a:noFill/>
                          </a:ln>
                          <a:solidFill>
                            <a:srgbClr val="080808"/>
                          </a:solidFill>
                          <a:effectLst/>
                          <a:uLnTx/>
                          <a:uFillTx/>
                          <a:latin typeface="Microsoft JhengHei Light"/>
                          <a:ea typeface="+mn-ea"/>
                          <a:cs typeface="+mn-cs"/>
                        </a:rPr>
                        <a:t>en/of functionaliteit analyseren en mitigerende maatregelen bepalen</a:t>
                      </a:r>
                    </a:p>
                  </a:txBody>
                  <a:tcPr marL="68580" marR="0" marT="21600" marB="21600"/>
                </a:tc>
                <a:extLst>
                  <a:ext uri="{0D108BD9-81ED-4DB2-BD59-A6C34878D82A}">
                    <a16:rowId xmlns:a16="http://schemas.microsoft.com/office/drawing/2014/main" val="1625242384"/>
                  </a:ext>
                </a:extLst>
              </a:tr>
              <a:tr h="250777">
                <a:tc>
                  <a:txBody>
                    <a:bodyPr/>
                    <a:lstStyle/>
                    <a:p>
                      <a:pPr marL="177800" indent="-177800"/>
                      <a:r>
                        <a:rPr kumimoji="0" lang="nl-NL" sz="700" b="0" i="0" u="none" strike="noStrike" kern="1200" cap="none" spc="0" normalizeH="0" baseline="0">
                          <a:ln>
                            <a:noFill/>
                          </a:ln>
                          <a:solidFill>
                            <a:srgbClr val="080808"/>
                          </a:solidFill>
                          <a:effectLst/>
                          <a:uLnTx/>
                          <a:uFillTx/>
                          <a:latin typeface="Microsoft JhengHei Light"/>
                          <a:ea typeface="+mn-ea"/>
                          <a:cs typeface="+mn-cs"/>
                        </a:rPr>
                        <a:t>..4. (</a:t>
                      </a:r>
                      <a:r>
                        <a:rPr kumimoji="0" lang="nl-NL" sz="700" b="0" i="0" u="none" strike="noStrike" kern="1200" cap="none" spc="0" normalizeH="0" baseline="0" err="1">
                          <a:ln>
                            <a:noFill/>
                          </a:ln>
                          <a:solidFill>
                            <a:srgbClr val="080808"/>
                          </a:solidFill>
                          <a:effectLst/>
                          <a:uLnTx/>
                          <a:uFillTx/>
                          <a:latin typeface="Microsoft JhengHei Light"/>
                          <a:ea typeface="+mn-ea"/>
                          <a:cs typeface="+mn-cs"/>
                        </a:rPr>
                        <a:t>Meerjaren</a:t>
                      </a:r>
                      <a:r>
                        <a:rPr kumimoji="0" lang="nl-NL" sz="700" b="0" i="0" u="none" strike="noStrike" kern="1200" cap="none" spc="0" normalizeH="0" baseline="0">
                          <a:ln>
                            <a:noFill/>
                          </a:ln>
                          <a:solidFill>
                            <a:srgbClr val="080808"/>
                          </a:solidFill>
                          <a:effectLst/>
                          <a:uLnTx/>
                          <a:uFillTx/>
                          <a:latin typeface="Microsoft JhengHei Light"/>
                          <a:ea typeface="+mn-ea"/>
                          <a:cs typeface="+mn-cs"/>
                        </a:rPr>
                        <a:t>)planning voor maatregelen op capaciteit en/of functionaliteit opstellen</a:t>
                      </a:r>
                    </a:p>
                  </a:txBody>
                  <a:tcPr marL="68580" marR="0" marT="21600" marB="21600"/>
                </a:tc>
                <a:extLst>
                  <a:ext uri="{0D108BD9-81ED-4DB2-BD59-A6C34878D82A}">
                    <a16:rowId xmlns:a16="http://schemas.microsoft.com/office/drawing/2014/main" val="4247406757"/>
                  </a:ext>
                </a:extLst>
              </a:tr>
              <a:tr h="158592">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..5. Programma van eisen/functioneel ontwerp opstellen</a:t>
                      </a:r>
                    </a:p>
                  </a:txBody>
                  <a:tcPr marL="68580" marR="0" marT="21600" marB="21600"/>
                </a:tc>
                <a:extLst>
                  <a:ext uri="{0D108BD9-81ED-4DB2-BD59-A6C34878D82A}">
                    <a16:rowId xmlns:a16="http://schemas.microsoft.com/office/drawing/2014/main" val="2140771595"/>
                  </a:ext>
                </a:extLst>
              </a:tr>
              <a:tr h="162815">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..6. Omgevingsanalyses verrichten</a:t>
                      </a:r>
                    </a:p>
                  </a:txBody>
                  <a:tcPr marL="68580" marR="0" marT="21600" marB="21600"/>
                </a:tc>
                <a:extLst>
                  <a:ext uri="{0D108BD9-81ED-4DB2-BD59-A6C34878D82A}">
                    <a16:rowId xmlns:a16="http://schemas.microsoft.com/office/drawing/2014/main" val="2787369777"/>
                  </a:ext>
                </a:extLst>
              </a:tr>
              <a:tr h="152400">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..7. Tracé vergunningen verkrijgen/zakelijk recht vestigen</a:t>
                      </a:r>
                    </a:p>
                  </a:txBody>
                  <a:tcPr marL="68580" marR="0" marT="21600" marB="21600"/>
                </a:tc>
                <a:extLst>
                  <a:ext uri="{0D108BD9-81ED-4DB2-BD59-A6C34878D82A}">
                    <a16:rowId xmlns:a16="http://schemas.microsoft.com/office/drawing/2014/main" val="3528453171"/>
                  </a:ext>
                </a:extLst>
              </a:tr>
              <a:tr h="275278">
                <a:tc>
                  <a:txBody>
                    <a:bodyPr/>
                    <a:lstStyle/>
                    <a:p>
                      <a:pPr marL="177800" marR="0" lvl="0" indent="-17780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..8. Opdracht voor uitvoeren van netaanpassing verstrekken, bewaken en administratief verwerken</a:t>
                      </a:r>
                    </a:p>
                  </a:txBody>
                  <a:tcPr marL="68580" marR="0" marT="21600" marB="21600"/>
                </a:tc>
                <a:extLst>
                  <a:ext uri="{0D108BD9-81ED-4DB2-BD59-A6C34878D82A}">
                    <a16:rowId xmlns:a16="http://schemas.microsoft.com/office/drawing/2014/main" val="1943951726"/>
                  </a:ext>
                </a:extLst>
              </a:tr>
            </a:tbl>
          </a:graphicData>
        </a:graphic>
      </p:graphicFrame>
      <p:sp>
        <p:nvSpPr>
          <p:cNvPr id="89" name="Afgeronde rechthoek 16">
            <a:extLst>
              <a:ext uri="{FF2B5EF4-FFF2-40B4-BE49-F238E27FC236}">
                <a16:creationId xmlns:a16="http://schemas.microsoft.com/office/drawing/2014/main" id="{F4A12FAC-8850-45DD-B06C-CE4FA72B7A29}"/>
              </a:ext>
            </a:extLst>
          </p:cNvPr>
          <p:cNvSpPr/>
          <p:nvPr/>
        </p:nvSpPr>
        <p:spPr>
          <a:xfrm>
            <a:off x="17303306" y="1720162"/>
            <a:ext cx="2213538" cy="1755998"/>
          </a:xfrm>
          <a:prstGeom prst="roundRect">
            <a:avLst>
              <a:gd name="adj" fmla="val 3691"/>
            </a:avLst>
          </a:prstGeom>
          <a:solidFill>
            <a:srgbClr val="FFFFCC"/>
          </a:solidFill>
          <a:ln w="3175" cap="flat" cmpd="sng" algn="ctr">
            <a:solidFill>
              <a:srgbClr val="CC99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50" b="1">
                <a:solidFill>
                  <a:srgbClr val="080808"/>
                </a:solidFill>
                <a:latin typeface="Microsoft JhengHei Light"/>
              </a:rPr>
              <a:t>C.5.3. Werkzaamheden uitvoeren</a:t>
            </a:r>
          </a:p>
        </p:txBody>
      </p:sp>
      <p:sp>
        <p:nvSpPr>
          <p:cNvPr id="91" name="Afgeronde rechthoek 11">
            <a:extLst>
              <a:ext uri="{FF2B5EF4-FFF2-40B4-BE49-F238E27FC236}">
                <a16:creationId xmlns:a16="http://schemas.microsoft.com/office/drawing/2014/main" id="{CEF34795-C2E3-4221-A5EE-544ACE71B558}"/>
              </a:ext>
            </a:extLst>
          </p:cNvPr>
          <p:cNvSpPr/>
          <p:nvPr/>
        </p:nvSpPr>
        <p:spPr>
          <a:xfrm>
            <a:off x="17303306" y="278370"/>
            <a:ext cx="2199935" cy="550231"/>
          </a:xfrm>
          <a:prstGeom prst="roundRect">
            <a:avLst>
              <a:gd name="adj" fmla="val 4097"/>
            </a:avLst>
          </a:prstGeom>
          <a:solidFill>
            <a:srgbClr val="FFFFCC"/>
          </a:solidFill>
          <a:ln w="3175" cap="flat" cmpd="sng" algn="ctr">
            <a:solidFill>
              <a:srgbClr val="CC99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a:solidFill>
                  <a:srgbClr val="080808"/>
                </a:solidFill>
                <a:latin typeface="Microsoft JhengHei Light"/>
              </a:rPr>
              <a:t>C.5.1. Werkzaamheden-portfolio opstellen en onderhouden</a:t>
            </a:r>
          </a:p>
        </p:txBody>
      </p:sp>
      <p:sp>
        <p:nvSpPr>
          <p:cNvPr id="93" name="Afgeronde rechthoek 12">
            <a:extLst>
              <a:ext uri="{FF2B5EF4-FFF2-40B4-BE49-F238E27FC236}">
                <a16:creationId xmlns:a16="http://schemas.microsoft.com/office/drawing/2014/main" id="{14882FA8-9F56-47AE-9CDF-586B6650A423}"/>
              </a:ext>
            </a:extLst>
          </p:cNvPr>
          <p:cNvSpPr/>
          <p:nvPr/>
        </p:nvSpPr>
        <p:spPr>
          <a:xfrm>
            <a:off x="17303306" y="854289"/>
            <a:ext cx="2213538" cy="842443"/>
          </a:xfrm>
          <a:prstGeom prst="roundRect">
            <a:avLst>
              <a:gd name="adj" fmla="val 4097"/>
            </a:avLst>
          </a:prstGeom>
          <a:solidFill>
            <a:srgbClr val="FFFFCC"/>
          </a:solidFill>
          <a:ln w="3175" cap="flat" cmpd="sng" algn="ctr">
            <a:solidFill>
              <a:srgbClr val="CC99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a:solidFill>
                  <a:srgbClr val="080808"/>
                </a:solidFill>
                <a:latin typeface="Microsoft JhengHei Light"/>
              </a:rPr>
              <a:t>C.5.2. Regievoeren over werkzaamheden</a:t>
            </a:r>
          </a:p>
        </p:txBody>
      </p:sp>
      <p:graphicFrame>
        <p:nvGraphicFramePr>
          <p:cNvPr id="97" name="Tabel 3">
            <a:extLst>
              <a:ext uri="{FF2B5EF4-FFF2-40B4-BE49-F238E27FC236}">
                <a16:creationId xmlns:a16="http://schemas.microsoft.com/office/drawing/2014/main" id="{AA4C10A7-7170-4C50-804C-C77D6B9761A0}"/>
              </a:ext>
            </a:extLst>
          </p:cNvPr>
          <p:cNvGraphicFramePr>
            <a:graphicFrameLocks noGrp="1"/>
          </p:cNvGraphicFramePr>
          <p:nvPr/>
        </p:nvGraphicFramePr>
        <p:xfrm>
          <a:off x="17289575" y="1897555"/>
          <a:ext cx="2174078" cy="1546860"/>
        </p:xfrm>
        <a:graphic>
          <a:graphicData uri="http://schemas.openxmlformats.org/drawingml/2006/table">
            <a:tbl>
              <a:tblPr>
                <a:tableStyleId>{2D5ABB26-0587-4C30-8999-92F81FD0307C}</a:tableStyleId>
              </a:tblPr>
              <a:tblGrid>
                <a:gridCol w="2174078">
                  <a:extLst>
                    <a:ext uri="{9D8B030D-6E8A-4147-A177-3AD203B41FA5}">
                      <a16:colId xmlns:a16="http://schemas.microsoft.com/office/drawing/2014/main" val="1594262196"/>
                    </a:ext>
                  </a:extLst>
                </a:gridCol>
              </a:tblGrid>
              <a:tr h="274320">
                <a:tc>
                  <a:txBody>
                    <a:bodyPr/>
                    <a:lstStyle/>
                    <a:p>
                      <a:pPr marL="179388" indent="-179388"/>
                      <a:r>
                        <a:rPr kumimoji="0" lang="nl-NL" sz="700" b="0" i="0" u="none" strike="noStrike" kern="1200" cap="none" spc="0" normalizeH="0" baseline="0">
                          <a:ln>
                            <a:noFill/>
                          </a:ln>
                          <a:solidFill>
                            <a:srgbClr val="080808"/>
                          </a:solidFill>
                          <a:effectLst/>
                          <a:uLnTx/>
                          <a:uFillTx/>
                          <a:latin typeface="Microsoft JhengHei Light"/>
                          <a:ea typeface="+mn-ea"/>
                          <a:cs typeface="+mn-cs"/>
                        </a:rPr>
                        <a:t>..1. Voorlopige en definitieve ontwerpen van energienetten opstellen</a:t>
                      </a:r>
                    </a:p>
                  </a:txBody>
                  <a:tcPr marL="68580" marR="68580" marT="34290" marB="34290"/>
                </a:tc>
                <a:extLst>
                  <a:ext uri="{0D108BD9-81ED-4DB2-BD59-A6C34878D82A}">
                    <a16:rowId xmlns:a16="http://schemas.microsoft.com/office/drawing/2014/main" val="3623793983"/>
                  </a:ext>
                </a:extLst>
              </a:tr>
              <a:tr h="171450">
                <a:tc>
                  <a:txBody>
                    <a:bodyPr/>
                    <a:lstStyle/>
                    <a:p>
                      <a:pPr marL="179388" indent="-179388"/>
                      <a:r>
                        <a:rPr kumimoji="0" lang="nl-NL" sz="700" b="0" i="0" u="none" strike="noStrike" kern="1200" cap="none" spc="0" normalizeH="0" baseline="0">
                          <a:ln>
                            <a:noFill/>
                          </a:ln>
                          <a:solidFill>
                            <a:srgbClr val="080808"/>
                          </a:solidFill>
                          <a:effectLst/>
                          <a:uLnTx/>
                          <a:uFillTx/>
                          <a:latin typeface="Microsoft JhengHei Light"/>
                          <a:ea typeface="+mn-ea"/>
                          <a:cs typeface="+mn-cs"/>
                        </a:rPr>
                        <a:t>..2. Uitvoering van werkzaamheden voorbereiden</a:t>
                      </a:r>
                    </a:p>
                  </a:txBody>
                  <a:tcPr marL="68580" marR="68580" marT="34290" marB="34290"/>
                </a:tc>
                <a:extLst>
                  <a:ext uri="{0D108BD9-81ED-4DB2-BD59-A6C34878D82A}">
                    <a16:rowId xmlns:a16="http://schemas.microsoft.com/office/drawing/2014/main" val="3523326302"/>
                  </a:ext>
                </a:extLst>
              </a:tr>
              <a:tr h="17145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..3. Werkzaamheden operationeel plannen</a:t>
                      </a:r>
                    </a:p>
                  </a:txBody>
                  <a:tcPr marL="68580" marR="68580" marT="34290" marB="34290"/>
                </a:tc>
                <a:extLst>
                  <a:ext uri="{0D108BD9-81ED-4DB2-BD59-A6C34878D82A}">
                    <a16:rowId xmlns:a16="http://schemas.microsoft.com/office/drawing/2014/main" val="1625242384"/>
                  </a:ext>
                </a:extLst>
              </a:tr>
              <a:tr h="17145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..4. Werkomgevingen veiligstellen</a:t>
                      </a:r>
                    </a:p>
                  </a:txBody>
                  <a:tcPr marL="68580" marR="68580" marT="34290" marB="34290"/>
                </a:tc>
                <a:extLst>
                  <a:ext uri="{0D108BD9-81ED-4DB2-BD59-A6C34878D82A}">
                    <a16:rowId xmlns:a16="http://schemas.microsoft.com/office/drawing/2014/main" val="3100095967"/>
                  </a:ext>
                </a:extLst>
              </a:tr>
              <a:tr h="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..5. Werkzaamheden uitvoeren</a:t>
                      </a:r>
                    </a:p>
                  </a:txBody>
                  <a:tcPr marL="68580" marR="68580" marT="34290" marB="34290"/>
                </a:tc>
                <a:extLst>
                  <a:ext uri="{0D108BD9-81ED-4DB2-BD59-A6C34878D82A}">
                    <a16:rowId xmlns:a16="http://schemas.microsoft.com/office/drawing/2014/main" val="4247406757"/>
                  </a:ext>
                </a:extLst>
              </a:tr>
              <a:tr h="27432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..6. Netcomponenten in/uit bedrijf nemen op locatie</a:t>
                      </a:r>
                    </a:p>
                  </a:txBody>
                  <a:tcPr marL="68580" marR="68580" marT="34290" marB="34290"/>
                </a:tc>
                <a:extLst>
                  <a:ext uri="{0D108BD9-81ED-4DB2-BD59-A6C34878D82A}">
                    <a16:rowId xmlns:a16="http://schemas.microsoft.com/office/drawing/2014/main" val="2571958378"/>
                  </a:ext>
                </a:extLst>
              </a:tr>
              <a:tr h="27432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..7. Werkzaamheden en netcomponenten administratief opleveren</a:t>
                      </a:r>
                    </a:p>
                  </a:txBody>
                  <a:tcPr marL="68580" marR="68580" marT="34290" marB="34290"/>
                </a:tc>
                <a:extLst>
                  <a:ext uri="{0D108BD9-81ED-4DB2-BD59-A6C34878D82A}">
                    <a16:rowId xmlns:a16="http://schemas.microsoft.com/office/drawing/2014/main" val="249714797"/>
                  </a:ext>
                </a:extLst>
              </a:tr>
            </a:tbl>
          </a:graphicData>
        </a:graphic>
      </p:graphicFrame>
      <p:graphicFrame>
        <p:nvGraphicFramePr>
          <p:cNvPr id="99" name="Tabel 3">
            <a:extLst>
              <a:ext uri="{FF2B5EF4-FFF2-40B4-BE49-F238E27FC236}">
                <a16:creationId xmlns:a16="http://schemas.microsoft.com/office/drawing/2014/main" id="{C5ED3945-6B94-4491-9E65-125F2DE0A39D}"/>
              </a:ext>
            </a:extLst>
          </p:cNvPr>
          <p:cNvGraphicFramePr>
            <a:graphicFrameLocks noGrp="1"/>
          </p:cNvGraphicFramePr>
          <p:nvPr/>
        </p:nvGraphicFramePr>
        <p:xfrm>
          <a:off x="17264189" y="1058775"/>
          <a:ext cx="2279593" cy="622019"/>
        </p:xfrm>
        <a:graphic>
          <a:graphicData uri="http://schemas.openxmlformats.org/drawingml/2006/table">
            <a:tbl>
              <a:tblPr>
                <a:tableStyleId>{2D5ABB26-0587-4C30-8999-92F81FD0307C}</a:tableStyleId>
              </a:tblPr>
              <a:tblGrid>
                <a:gridCol w="2279593">
                  <a:extLst>
                    <a:ext uri="{9D8B030D-6E8A-4147-A177-3AD203B41FA5}">
                      <a16:colId xmlns:a16="http://schemas.microsoft.com/office/drawing/2014/main" val="1870407470"/>
                    </a:ext>
                  </a:extLst>
                </a:gridCol>
              </a:tblGrid>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..1. Werkzaamheden adviseren aan opdrachtgevers</a:t>
                      </a:r>
                    </a:p>
                  </a:txBody>
                  <a:tcPr marL="68580" marR="68580" marT="21600" marB="21600"/>
                </a:tc>
                <a:extLst>
                  <a:ext uri="{0D108BD9-81ED-4DB2-BD59-A6C34878D82A}">
                    <a16:rowId xmlns:a16="http://schemas.microsoft.com/office/drawing/2014/main" val="3623793983"/>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..2. Opdrachten geven aan uitvoering</a:t>
                      </a:r>
                    </a:p>
                  </a:txBody>
                  <a:tcPr marL="68580" marR="68580" marT="21600" marB="21600"/>
                </a:tc>
                <a:extLst>
                  <a:ext uri="{0D108BD9-81ED-4DB2-BD59-A6C34878D82A}">
                    <a16:rowId xmlns:a16="http://schemas.microsoft.com/office/drawing/2014/main" val="3523326302"/>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..3. Werkzaamheden coördineren</a:t>
                      </a:r>
                    </a:p>
                  </a:txBody>
                  <a:tcPr marL="68580" marR="68580" marT="21600" marB="21600"/>
                </a:tc>
                <a:extLst>
                  <a:ext uri="{0D108BD9-81ED-4DB2-BD59-A6C34878D82A}">
                    <a16:rowId xmlns:a16="http://schemas.microsoft.com/office/drawing/2014/main" val="1625242384"/>
                  </a:ext>
                </a:extLst>
              </a:tr>
              <a:tr h="172379">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..4. Werkzaamheden evalueren</a:t>
                      </a:r>
                    </a:p>
                  </a:txBody>
                  <a:tcPr marL="68580" marR="68580" marT="21600" marB="21600"/>
                </a:tc>
                <a:extLst>
                  <a:ext uri="{0D108BD9-81ED-4DB2-BD59-A6C34878D82A}">
                    <a16:rowId xmlns:a16="http://schemas.microsoft.com/office/drawing/2014/main" val="3100095967"/>
                  </a:ext>
                </a:extLst>
              </a:tr>
            </a:tbl>
          </a:graphicData>
        </a:graphic>
      </p:graphicFrame>
      <p:graphicFrame>
        <p:nvGraphicFramePr>
          <p:cNvPr id="101" name="Tabel 3">
            <a:extLst>
              <a:ext uri="{FF2B5EF4-FFF2-40B4-BE49-F238E27FC236}">
                <a16:creationId xmlns:a16="http://schemas.microsoft.com/office/drawing/2014/main" id="{4D958DF5-130C-4ACF-B19A-CB58E55A0081}"/>
              </a:ext>
            </a:extLst>
          </p:cNvPr>
          <p:cNvGraphicFramePr>
            <a:graphicFrameLocks noGrp="1"/>
          </p:cNvGraphicFramePr>
          <p:nvPr/>
        </p:nvGraphicFramePr>
        <p:xfrm>
          <a:off x="17285849" y="536666"/>
          <a:ext cx="2257933" cy="281940"/>
        </p:xfrm>
        <a:graphic>
          <a:graphicData uri="http://schemas.openxmlformats.org/drawingml/2006/table">
            <a:tbl>
              <a:tblPr>
                <a:tableStyleId>{2D5ABB26-0587-4C30-8999-92F81FD0307C}</a:tableStyleId>
              </a:tblPr>
              <a:tblGrid>
                <a:gridCol w="2257933">
                  <a:extLst>
                    <a:ext uri="{9D8B030D-6E8A-4147-A177-3AD203B41FA5}">
                      <a16:colId xmlns:a16="http://schemas.microsoft.com/office/drawing/2014/main" val="4109487623"/>
                    </a:ext>
                  </a:extLst>
                </a:gridCol>
              </a:tblGrid>
              <a:tr h="274320">
                <a:tc>
                  <a:txBody>
                    <a:bodyPr/>
                    <a:lstStyle/>
                    <a:p>
                      <a:pPr marL="177800" indent="-177800"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..1. Portfolio van werkzaamheden opstellen en onderhouden</a:t>
                      </a:r>
                    </a:p>
                  </a:txBody>
                  <a:tcPr marL="68580" marR="68580" marT="34290" marB="34290"/>
                </a:tc>
                <a:extLst>
                  <a:ext uri="{0D108BD9-81ED-4DB2-BD59-A6C34878D82A}">
                    <a16:rowId xmlns:a16="http://schemas.microsoft.com/office/drawing/2014/main" val="3623793983"/>
                  </a:ext>
                </a:extLst>
              </a:tr>
            </a:tbl>
          </a:graphicData>
        </a:graphic>
      </p:graphicFrame>
      <p:sp>
        <p:nvSpPr>
          <p:cNvPr id="103" name="Afgeronde rechthoek 18">
            <a:extLst>
              <a:ext uri="{FF2B5EF4-FFF2-40B4-BE49-F238E27FC236}">
                <a16:creationId xmlns:a16="http://schemas.microsoft.com/office/drawing/2014/main" id="{D9D7CC37-BDBF-4A14-B85C-168E70E5B49D}"/>
              </a:ext>
            </a:extLst>
          </p:cNvPr>
          <p:cNvSpPr/>
          <p:nvPr/>
        </p:nvSpPr>
        <p:spPr>
          <a:xfrm>
            <a:off x="19534048" y="275868"/>
            <a:ext cx="2111244" cy="1047659"/>
          </a:xfrm>
          <a:prstGeom prst="roundRect">
            <a:avLst>
              <a:gd name="adj" fmla="val 5918"/>
            </a:avLst>
          </a:prstGeom>
          <a:solidFill>
            <a:srgbClr val="FFCC99"/>
          </a:solidFill>
          <a:ln w="3175" cap="flat" cmpd="sng" algn="ctr">
            <a:solidFill>
              <a:srgbClr val="996633"/>
            </a:solidFill>
            <a:prstDash val="solid"/>
            <a:miter lim="800000"/>
          </a:ln>
          <a:effectLst/>
        </p:spPr>
        <p:txBody>
          <a:bodyPr rot="0" spcFirstLastPara="0" vertOverflow="overflow" horzOverflow="overflow" vert="horz" wrap="none" lIns="0" tIns="34290" rIns="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C.6.1. Marktpartijen bedienen en relaties </a:t>
            </a:r>
          </a:p>
          <a:p>
            <a:pPr algn="ctr" defTabSz="767871">
              <a:defRPr/>
            </a:pPr>
            <a:r>
              <a:rPr lang="nl-NL" sz="750" b="1" kern="0">
                <a:solidFill>
                  <a:srgbClr val="080808"/>
                </a:solidFill>
                <a:latin typeface="Microsoft JhengHei Light"/>
              </a:rPr>
              <a:t>onderhouden</a:t>
            </a:r>
            <a:endParaRPr lang="nl-NL" sz="750" b="1" strike="sngStrike" kern="0">
              <a:solidFill>
                <a:srgbClr val="080808"/>
              </a:solidFill>
              <a:latin typeface="Microsoft JhengHei Light"/>
            </a:endParaRPr>
          </a:p>
        </p:txBody>
      </p:sp>
      <p:sp>
        <p:nvSpPr>
          <p:cNvPr id="107" name="Afgeronde rechthoek 18">
            <a:extLst>
              <a:ext uri="{FF2B5EF4-FFF2-40B4-BE49-F238E27FC236}">
                <a16:creationId xmlns:a16="http://schemas.microsoft.com/office/drawing/2014/main" id="{B6F6A372-C214-4295-BD78-8852006568A1}"/>
              </a:ext>
            </a:extLst>
          </p:cNvPr>
          <p:cNvSpPr/>
          <p:nvPr/>
        </p:nvSpPr>
        <p:spPr>
          <a:xfrm>
            <a:off x="19534048" y="1356503"/>
            <a:ext cx="2111244" cy="719145"/>
          </a:xfrm>
          <a:prstGeom prst="roundRect">
            <a:avLst>
              <a:gd name="adj" fmla="val 7112"/>
            </a:avLst>
          </a:prstGeom>
          <a:solidFill>
            <a:srgbClr val="FFCC99"/>
          </a:solidFill>
          <a:ln w="3175" cap="flat" cmpd="sng" algn="ctr">
            <a:solidFill>
              <a:srgbClr val="996633"/>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C.6.2. Marktdata beheren</a:t>
            </a:r>
          </a:p>
        </p:txBody>
      </p:sp>
      <p:sp>
        <p:nvSpPr>
          <p:cNvPr id="109" name="Afgeronde rechthoek 19">
            <a:extLst>
              <a:ext uri="{FF2B5EF4-FFF2-40B4-BE49-F238E27FC236}">
                <a16:creationId xmlns:a16="http://schemas.microsoft.com/office/drawing/2014/main" id="{114D2AF7-5194-4295-98B9-168405BB8DE1}"/>
              </a:ext>
            </a:extLst>
          </p:cNvPr>
          <p:cNvSpPr/>
          <p:nvPr/>
        </p:nvSpPr>
        <p:spPr>
          <a:xfrm>
            <a:off x="19534048" y="3413318"/>
            <a:ext cx="2111244" cy="731362"/>
          </a:xfrm>
          <a:prstGeom prst="roundRect">
            <a:avLst>
              <a:gd name="adj" fmla="val 8307"/>
            </a:avLst>
          </a:prstGeom>
          <a:solidFill>
            <a:srgbClr val="FFCC99"/>
          </a:solidFill>
          <a:ln w="3175" cap="flat" cmpd="sng" algn="ctr">
            <a:solidFill>
              <a:srgbClr val="996633"/>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C.6.4. Delen van marktdata faciliteren</a:t>
            </a:r>
          </a:p>
        </p:txBody>
      </p:sp>
      <p:graphicFrame>
        <p:nvGraphicFramePr>
          <p:cNvPr id="111" name="Tabel 3">
            <a:extLst>
              <a:ext uri="{FF2B5EF4-FFF2-40B4-BE49-F238E27FC236}">
                <a16:creationId xmlns:a16="http://schemas.microsoft.com/office/drawing/2014/main" id="{31DD8178-6EE8-4794-857B-135B89BB75D3}"/>
              </a:ext>
            </a:extLst>
          </p:cNvPr>
          <p:cNvGraphicFramePr>
            <a:graphicFrameLocks noGrp="1"/>
          </p:cNvGraphicFramePr>
          <p:nvPr>
            <p:extLst>
              <p:ext uri="{D42A27DB-BD31-4B8C-83A1-F6EECF244321}">
                <p14:modId xmlns:p14="http://schemas.microsoft.com/office/powerpoint/2010/main" val="1988361484"/>
              </p:ext>
            </p:extLst>
          </p:nvPr>
        </p:nvGraphicFramePr>
        <p:xfrm>
          <a:off x="19536599" y="3655503"/>
          <a:ext cx="2221513" cy="449640"/>
        </p:xfrm>
        <a:graphic>
          <a:graphicData uri="http://schemas.openxmlformats.org/drawingml/2006/table">
            <a:tbl>
              <a:tblPr>
                <a:tableStyleId>{2D5ABB26-0587-4C30-8999-92F81FD0307C}</a:tableStyleId>
              </a:tblPr>
              <a:tblGrid>
                <a:gridCol w="2221513">
                  <a:extLst>
                    <a:ext uri="{9D8B030D-6E8A-4147-A177-3AD203B41FA5}">
                      <a16:colId xmlns:a16="http://schemas.microsoft.com/office/drawing/2014/main" val="1870407470"/>
                    </a:ext>
                  </a:extLst>
                </a:gridCol>
              </a:tblGrid>
              <a:tr h="147639">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..1. Marktdata beschikbaar maken voor partijen</a:t>
                      </a:r>
                    </a:p>
                  </a:txBody>
                  <a:tcPr marL="68580" marR="68580" marT="21600" marB="21600"/>
                </a:tc>
                <a:extLst>
                  <a:ext uri="{0D108BD9-81ED-4DB2-BD59-A6C34878D82A}">
                    <a16:rowId xmlns:a16="http://schemas.microsoft.com/office/drawing/2014/main" val="3623793983"/>
                  </a:ext>
                </a:extLst>
              </a:tr>
              <a:tr h="0">
                <a:tc>
                  <a:txBody>
                    <a:bodyPr/>
                    <a:lstStyle/>
                    <a:p>
                      <a:pPr marL="179388" indent="-179388" algn="l" defTabSz="914400" rtl="0" eaLnBrk="1" latinLnBrk="0" hangingPunct="1"/>
                      <a:r>
                        <a:rPr kumimoji="0" lang="nl-NL" sz="700" b="0" i="0" u="none" strike="noStrike" kern="1200" cap="none" spc="0" normalizeH="0" baseline="0">
                          <a:ln>
                            <a:noFill/>
                          </a:ln>
                          <a:solidFill>
                            <a:srgbClr val="000000"/>
                          </a:solidFill>
                          <a:effectLst/>
                          <a:uLnTx/>
                          <a:uFillTx/>
                          <a:latin typeface="Microsoft JhengHei Light"/>
                          <a:ea typeface="+mn-ea"/>
                          <a:cs typeface="+mn-cs"/>
                        </a:rPr>
                        <a:t>..2. Open data beschikbaar maken voor derden</a:t>
                      </a:r>
                    </a:p>
                  </a:txBody>
                  <a:tcPr marL="68580" marR="68580" marT="21600" marB="21600"/>
                </a:tc>
                <a:extLst>
                  <a:ext uri="{0D108BD9-81ED-4DB2-BD59-A6C34878D82A}">
                    <a16:rowId xmlns:a16="http://schemas.microsoft.com/office/drawing/2014/main" val="3523326302"/>
                  </a:ext>
                </a:extLst>
              </a:tr>
              <a:tr h="78664">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..3. Toestemming beheren</a:t>
                      </a:r>
                    </a:p>
                  </a:txBody>
                  <a:tcPr marL="68580" marR="68580" marT="21600" marB="21600"/>
                </a:tc>
                <a:extLst>
                  <a:ext uri="{0D108BD9-81ED-4DB2-BD59-A6C34878D82A}">
                    <a16:rowId xmlns:a16="http://schemas.microsoft.com/office/drawing/2014/main" val="847846606"/>
                  </a:ext>
                </a:extLst>
              </a:tr>
            </a:tbl>
          </a:graphicData>
        </a:graphic>
      </p:graphicFrame>
      <p:graphicFrame>
        <p:nvGraphicFramePr>
          <p:cNvPr id="113" name="Tabel 3">
            <a:extLst>
              <a:ext uri="{FF2B5EF4-FFF2-40B4-BE49-F238E27FC236}">
                <a16:creationId xmlns:a16="http://schemas.microsoft.com/office/drawing/2014/main" id="{B017B5A0-BF69-499C-AB8C-C57319CF9315}"/>
              </a:ext>
            </a:extLst>
          </p:cNvPr>
          <p:cNvGraphicFramePr>
            <a:graphicFrameLocks noGrp="1"/>
          </p:cNvGraphicFramePr>
          <p:nvPr/>
        </p:nvGraphicFramePr>
        <p:xfrm>
          <a:off x="19508591" y="1595061"/>
          <a:ext cx="2221513" cy="599520"/>
        </p:xfrm>
        <a:graphic>
          <a:graphicData uri="http://schemas.openxmlformats.org/drawingml/2006/table">
            <a:tbl>
              <a:tblPr>
                <a:tableStyleId>{2D5ABB26-0587-4C30-8999-92F81FD0307C}</a:tableStyleId>
              </a:tblPr>
              <a:tblGrid>
                <a:gridCol w="2221513">
                  <a:extLst>
                    <a:ext uri="{9D8B030D-6E8A-4147-A177-3AD203B41FA5}">
                      <a16:colId xmlns:a16="http://schemas.microsoft.com/office/drawing/2014/main" val="4109487623"/>
                    </a:ext>
                  </a:extLst>
                </a:gridCol>
              </a:tblGrid>
              <a:tr h="146070">
                <a:tc>
                  <a:txBody>
                    <a:bodyPr/>
                    <a:lstStyle/>
                    <a:p>
                      <a:pPr marL="179388" indent="-179388"/>
                      <a:r>
                        <a:rPr kumimoji="0" lang="nl-NL" sz="700" b="0" i="0" u="none" strike="noStrike" kern="1200" cap="none" spc="0" normalizeH="0" baseline="0">
                          <a:ln>
                            <a:noFill/>
                          </a:ln>
                          <a:solidFill>
                            <a:srgbClr val="080808"/>
                          </a:solidFill>
                          <a:effectLst/>
                          <a:uLnTx/>
                          <a:uFillTx/>
                          <a:latin typeface="Microsoft JhengHei Light"/>
                          <a:ea typeface="+mn-ea"/>
                          <a:cs typeface="+mn-cs"/>
                        </a:rPr>
                        <a:t>..1. Aansluitingen/allocatiepunten beheren</a:t>
                      </a:r>
                    </a:p>
                  </a:txBody>
                  <a:tcPr marL="68580" marR="68580" marT="21600" marB="21600"/>
                </a:tc>
                <a:extLst>
                  <a:ext uri="{0D108BD9-81ED-4DB2-BD59-A6C34878D82A}">
                    <a16:rowId xmlns:a16="http://schemas.microsoft.com/office/drawing/2014/main" val="3623793983"/>
                  </a:ext>
                </a:extLst>
              </a:tr>
              <a:tr h="146070">
                <a:tc>
                  <a:txBody>
                    <a:bodyPr/>
                    <a:lstStyle/>
                    <a:p>
                      <a:pPr marL="179388" indent="-179388"/>
                      <a:r>
                        <a:rPr kumimoji="0" lang="nl-NL" sz="700" b="0" i="0" u="none" strike="noStrike" kern="1200" cap="none" spc="0" normalizeH="0" baseline="0">
                          <a:ln>
                            <a:noFill/>
                          </a:ln>
                          <a:solidFill>
                            <a:srgbClr val="080808"/>
                          </a:solidFill>
                          <a:effectLst/>
                          <a:uLnTx/>
                          <a:uFillTx/>
                          <a:latin typeface="Microsoft JhengHei Light"/>
                          <a:ea typeface="+mn-ea"/>
                          <a:cs typeface="+mn-cs"/>
                        </a:rPr>
                        <a:t>..2. Installaties achter aansluitingen beheren</a:t>
                      </a:r>
                    </a:p>
                  </a:txBody>
                  <a:tcPr marL="68580" marR="68580" marT="21600" marB="21600"/>
                </a:tc>
                <a:extLst>
                  <a:ext uri="{0D108BD9-81ED-4DB2-BD59-A6C34878D82A}">
                    <a16:rowId xmlns:a16="http://schemas.microsoft.com/office/drawing/2014/main" val="3523326302"/>
                  </a:ext>
                </a:extLst>
              </a:tr>
              <a:tr h="146070">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..3. Congestiegebieden beheren</a:t>
                      </a:r>
                    </a:p>
                  </a:txBody>
                  <a:tcPr marL="68580" marR="68580" marT="21600" marB="21600"/>
                </a:tc>
                <a:extLst>
                  <a:ext uri="{0D108BD9-81ED-4DB2-BD59-A6C34878D82A}">
                    <a16:rowId xmlns:a16="http://schemas.microsoft.com/office/drawing/2014/main" val="1546936799"/>
                  </a:ext>
                </a:extLst>
              </a:tr>
              <a:tr h="146070">
                <a:tc>
                  <a:txBody>
                    <a:bodyPr/>
                    <a:lstStyle/>
                    <a:p>
                      <a:pPr marL="179388" marR="0" lvl="0" indent="-179388" algn="l" defTabSz="914418" rtl="0" eaLnBrk="1" fontAlgn="auto" latinLnBrk="0" hangingPunct="1">
                        <a:lnSpc>
                          <a:spcPct val="100000"/>
                        </a:lnSpc>
                        <a:spcBef>
                          <a:spcPts val="0"/>
                        </a:spcBef>
                        <a:spcAft>
                          <a:spcPts val="0"/>
                        </a:spcAft>
                        <a:buClrTx/>
                        <a:buSzTx/>
                        <a:buFontTx/>
                        <a:buNone/>
                        <a:tabLst/>
                        <a:defRPr/>
                      </a:pPr>
                      <a:endParaRPr kumimoji="0" lang="nl-NL" sz="700" b="0" i="0" u="none" strike="noStrike" kern="1200" cap="none" spc="0" normalizeH="0" baseline="0">
                        <a:ln>
                          <a:noFill/>
                        </a:ln>
                        <a:solidFill>
                          <a:srgbClr val="080808"/>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1625242384"/>
                  </a:ext>
                </a:extLst>
              </a:tr>
            </a:tbl>
          </a:graphicData>
        </a:graphic>
      </p:graphicFrame>
      <p:sp>
        <p:nvSpPr>
          <p:cNvPr id="115" name="Afgeronde rechthoek 18">
            <a:extLst>
              <a:ext uri="{FF2B5EF4-FFF2-40B4-BE49-F238E27FC236}">
                <a16:creationId xmlns:a16="http://schemas.microsoft.com/office/drawing/2014/main" id="{EA59CBA2-C3DA-4CD2-966E-B39AA63DE890}"/>
              </a:ext>
            </a:extLst>
          </p:cNvPr>
          <p:cNvSpPr/>
          <p:nvPr/>
        </p:nvSpPr>
        <p:spPr>
          <a:xfrm>
            <a:off x="19534048" y="2105460"/>
            <a:ext cx="2111244" cy="1274883"/>
          </a:xfrm>
          <a:prstGeom prst="roundRect">
            <a:avLst>
              <a:gd name="adj" fmla="val 6515"/>
            </a:avLst>
          </a:prstGeom>
          <a:solidFill>
            <a:srgbClr val="FFCC99"/>
          </a:solidFill>
          <a:ln w="3175" cap="flat" cmpd="sng" algn="ctr">
            <a:solidFill>
              <a:srgbClr val="996633"/>
            </a:solidFill>
            <a:prstDash val="solid"/>
            <a:miter lim="800000"/>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767871">
              <a:defRPr/>
            </a:pPr>
            <a:r>
              <a:rPr lang="nl-NL" sz="750" b="1" kern="0">
                <a:solidFill>
                  <a:srgbClr val="080808"/>
                </a:solidFill>
                <a:latin typeface="Microsoft JhengHei Light"/>
              </a:rPr>
              <a:t>C.6.3. Marktprocessen uitvoeren/faciliteren</a:t>
            </a:r>
          </a:p>
        </p:txBody>
      </p:sp>
      <p:graphicFrame>
        <p:nvGraphicFramePr>
          <p:cNvPr id="117" name="Tabel 3">
            <a:extLst>
              <a:ext uri="{FF2B5EF4-FFF2-40B4-BE49-F238E27FC236}">
                <a16:creationId xmlns:a16="http://schemas.microsoft.com/office/drawing/2014/main" id="{9C716175-C6FC-4309-BD0C-688C1DDC2094}"/>
              </a:ext>
            </a:extLst>
          </p:cNvPr>
          <p:cNvGraphicFramePr>
            <a:graphicFrameLocks noGrp="1"/>
          </p:cNvGraphicFramePr>
          <p:nvPr>
            <p:extLst>
              <p:ext uri="{D42A27DB-BD31-4B8C-83A1-F6EECF244321}">
                <p14:modId xmlns:p14="http://schemas.microsoft.com/office/powerpoint/2010/main" val="2670890926"/>
              </p:ext>
            </p:extLst>
          </p:nvPr>
        </p:nvGraphicFramePr>
        <p:xfrm>
          <a:off x="19500113" y="2321844"/>
          <a:ext cx="2221513" cy="985462"/>
        </p:xfrm>
        <a:graphic>
          <a:graphicData uri="http://schemas.openxmlformats.org/drawingml/2006/table">
            <a:tbl>
              <a:tblPr>
                <a:tableStyleId>{2D5ABB26-0587-4C30-8999-92F81FD0307C}</a:tableStyleId>
              </a:tblPr>
              <a:tblGrid>
                <a:gridCol w="2221513">
                  <a:extLst>
                    <a:ext uri="{9D8B030D-6E8A-4147-A177-3AD203B41FA5}">
                      <a16:colId xmlns:a16="http://schemas.microsoft.com/office/drawing/2014/main" val="4109487623"/>
                    </a:ext>
                  </a:extLst>
                </a:gridCol>
              </a:tblGrid>
              <a:tr h="172197">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..1. Marktprocedures uitvoeren</a:t>
                      </a:r>
                    </a:p>
                  </a:txBody>
                  <a:tcPr marL="68580" marR="68580" marT="21600" marB="21600"/>
                </a:tc>
                <a:extLst>
                  <a:ext uri="{0D108BD9-81ED-4DB2-BD59-A6C34878D82A}">
                    <a16:rowId xmlns:a16="http://schemas.microsoft.com/office/drawing/2014/main" val="561529431"/>
                  </a:ext>
                </a:extLst>
              </a:tr>
              <a:tr h="169015">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..2. Energieplanning uitwisselen</a:t>
                      </a:r>
                    </a:p>
                  </a:txBody>
                  <a:tcPr marL="68580" marR="68580" marT="21600" marB="21600"/>
                </a:tc>
                <a:extLst>
                  <a:ext uri="{0D108BD9-81ED-4DB2-BD59-A6C34878D82A}">
                    <a16:rowId xmlns:a16="http://schemas.microsoft.com/office/drawing/2014/main" val="2893825776"/>
                  </a:ext>
                </a:extLst>
              </a:tr>
              <a:tr h="16479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..3. Energie-uitwisseling vaststellen</a:t>
                      </a:r>
                    </a:p>
                  </a:txBody>
                  <a:tcPr marL="68580" marR="68580" marT="21600" marB="21600"/>
                </a:tc>
                <a:extLst>
                  <a:ext uri="{0D108BD9-81ED-4DB2-BD59-A6C34878D82A}">
                    <a16:rowId xmlns:a16="http://schemas.microsoft.com/office/drawing/2014/main" val="2620291979"/>
                  </a:ext>
                </a:extLst>
              </a:tr>
              <a:tr h="16479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..4. Energie-uitwisseling toewijzen aan marktpartijen</a:t>
                      </a:r>
                    </a:p>
                  </a:txBody>
                  <a:tcPr marL="68580" marR="68580" marT="21600" marB="21600"/>
                </a:tc>
                <a:extLst>
                  <a:ext uri="{0D108BD9-81ED-4DB2-BD59-A6C34878D82A}">
                    <a16:rowId xmlns:a16="http://schemas.microsoft.com/office/drawing/2014/main" val="3623793983"/>
                  </a:ext>
                </a:extLst>
              </a:tr>
              <a:tr h="164790">
                <a:tc>
                  <a:txBody>
                    <a:bodyPr/>
                    <a:lstStyle/>
                    <a:p>
                      <a:pPr marL="179388" marR="0" lvl="0" indent="-179388" algn="l" defTabSz="914418" rtl="0" eaLnBrk="1" fontAlgn="auto" latinLnBrk="0" hangingPunct="1">
                        <a:lnSpc>
                          <a:spcPct val="100000"/>
                        </a:lnSpc>
                        <a:spcBef>
                          <a:spcPts val="0"/>
                        </a:spcBef>
                        <a:spcAft>
                          <a:spcPts val="0"/>
                        </a:spcAft>
                        <a:buClrTx/>
                        <a:buSzTx/>
                        <a:buFontTx/>
                        <a:buNone/>
                        <a:tabLst/>
                        <a:defRPr/>
                      </a:pPr>
                      <a:r>
                        <a:rPr kumimoji="0" lang="da-DK" sz="700" b="0" i="0" u="none" strike="noStrike" kern="1200" cap="none" spc="0" normalizeH="0" baseline="0">
                          <a:ln>
                            <a:noFill/>
                          </a:ln>
                          <a:solidFill>
                            <a:srgbClr val="000000"/>
                          </a:solidFill>
                          <a:effectLst/>
                          <a:uLnTx/>
                          <a:uFillTx/>
                          <a:latin typeface="Microsoft JhengHei Light"/>
                          <a:ea typeface="+mn-ea"/>
                          <a:cs typeface="+mn-cs"/>
                        </a:rPr>
                        <a:t>..5. Opregel- en afregelbehoefte communiceren</a:t>
                      </a:r>
                      <a:endParaRPr kumimoji="0" lang="nl-NL" sz="700" b="0" i="0" u="none" strike="noStrike" kern="1200" cap="none" spc="0" normalizeH="0" baseline="0">
                        <a:ln>
                          <a:noFill/>
                        </a:ln>
                        <a:solidFill>
                          <a:srgbClr val="000000"/>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49599">
                <a:tc>
                  <a:txBody>
                    <a:bodyPr/>
                    <a:lstStyle/>
                    <a:p>
                      <a:pPr marL="179388" marR="0" lvl="0" indent="-179388" algn="l" defTabSz="914418"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..6. </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Opregel</a:t>
                      </a:r>
                      <a:r>
                        <a:rPr kumimoji="0" lang="nl-NL" sz="700" b="0" i="0" u="none" strike="noStrike" kern="1200" cap="none" spc="0" normalizeH="0" baseline="0">
                          <a:ln>
                            <a:noFill/>
                          </a:ln>
                          <a:solidFill>
                            <a:srgbClr val="000000"/>
                          </a:solidFill>
                          <a:effectLst/>
                          <a:uLnTx/>
                          <a:uFillTx/>
                          <a:latin typeface="Microsoft JhengHei Light"/>
                          <a:ea typeface="+mn-ea"/>
                          <a:cs typeface="+mn-cs"/>
                        </a:rPr>
                        <a:t>- en afregelaanbod beheren</a:t>
                      </a:r>
                    </a:p>
                  </a:txBody>
                  <a:tcPr marL="68580" marR="68580" marT="21600" marB="21600"/>
                </a:tc>
                <a:extLst>
                  <a:ext uri="{0D108BD9-81ED-4DB2-BD59-A6C34878D82A}">
                    <a16:rowId xmlns:a16="http://schemas.microsoft.com/office/drawing/2014/main" val="1625242384"/>
                  </a:ext>
                </a:extLst>
              </a:tr>
            </a:tbl>
          </a:graphicData>
        </a:graphic>
      </p:graphicFrame>
      <p:sp>
        <p:nvSpPr>
          <p:cNvPr id="17" name="Rechthoek 16">
            <a:extLst>
              <a:ext uri="{FF2B5EF4-FFF2-40B4-BE49-F238E27FC236}">
                <a16:creationId xmlns:a16="http://schemas.microsoft.com/office/drawing/2014/main" id="{883F2F83-508D-40EF-A272-090F2F173E22}"/>
              </a:ext>
            </a:extLst>
          </p:cNvPr>
          <p:cNvSpPr/>
          <p:nvPr/>
        </p:nvSpPr>
        <p:spPr>
          <a:xfrm>
            <a:off x="10455815" y="5539056"/>
            <a:ext cx="11189478" cy="263591"/>
          </a:xfrm>
          <a:prstGeom prst="rect">
            <a:avLst/>
          </a:prstGeom>
          <a:solidFill>
            <a:srgbClr val="008CBE"/>
          </a:solidFill>
          <a:ln w="25400" cap="flat" cmpd="sng" algn="ctr">
            <a:noFill/>
            <a:prstDash val="solid"/>
          </a:ln>
          <a:effectLst/>
        </p:spPr>
        <p:txBody>
          <a:bodyPr vert="horz" rtlCol="0" anchor="ctr"/>
          <a:lstStyle/>
          <a:p>
            <a:pPr algn="ctr" defTabSz="767871">
              <a:defRPr/>
            </a:pPr>
            <a:r>
              <a:rPr lang="nl-NL" sz="800" kern="0">
                <a:solidFill>
                  <a:srgbClr val="FFFFFF"/>
                </a:solidFill>
                <a:latin typeface="Microsoft JhengHei Light"/>
              </a:rPr>
              <a:t>E. Enterprise </a:t>
            </a:r>
            <a:r>
              <a:rPr lang="nl-NL" sz="800" kern="0" err="1">
                <a:solidFill>
                  <a:srgbClr val="FFFFFF"/>
                </a:solidFill>
                <a:latin typeface="Microsoft JhengHei Light"/>
              </a:rPr>
              <a:t>capabilities</a:t>
            </a:r>
            <a:r>
              <a:rPr lang="nl-NL" sz="800" kern="0">
                <a:solidFill>
                  <a:srgbClr val="FFFFFF"/>
                </a:solidFill>
                <a:latin typeface="Microsoft JhengHei Light"/>
              </a:rPr>
              <a:t>: Het bedrijf richting geven en ondersteunen</a:t>
            </a:r>
            <a:endParaRPr lang="nl-NL" sz="800" kern="0">
              <a:solidFill>
                <a:srgbClr val="FFFFFF"/>
              </a:solidFill>
              <a:latin typeface="Microsoft JhengHei Light"/>
              <a:ea typeface="Microsoft JhengHei Light"/>
            </a:endParaRPr>
          </a:p>
        </p:txBody>
      </p:sp>
      <p:sp>
        <p:nvSpPr>
          <p:cNvPr id="87" name="Afgeronde rechthoek 13">
            <a:extLst>
              <a:ext uri="{FF2B5EF4-FFF2-40B4-BE49-F238E27FC236}">
                <a16:creationId xmlns:a16="http://schemas.microsoft.com/office/drawing/2014/main" id="{7675AAC2-4905-4DB9-9FEE-5CC5A65E01DD}"/>
              </a:ext>
            </a:extLst>
          </p:cNvPr>
          <p:cNvSpPr/>
          <p:nvPr/>
        </p:nvSpPr>
        <p:spPr>
          <a:xfrm>
            <a:off x="17303306" y="3512322"/>
            <a:ext cx="2209767" cy="1291201"/>
          </a:xfrm>
          <a:prstGeom prst="roundRect">
            <a:avLst>
              <a:gd name="adj" fmla="val 3286"/>
            </a:avLst>
          </a:prstGeom>
          <a:solidFill>
            <a:srgbClr val="FFFFCC"/>
          </a:solidFill>
          <a:ln w="3175" cap="flat" cmpd="sng" algn="ctr">
            <a:solidFill>
              <a:srgbClr val="CC9900"/>
            </a:solidFill>
            <a:prstDash val="solid"/>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defRPr/>
            </a:pPr>
            <a:r>
              <a:rPr lang="nl-NL" sz="750" b="1">
                <a:solidFill>
                  <a:srgbClr val="000000"/>
                </a:solidFill>
                <a:latin typeface="Microsoft JhengHei Light"/>
              </a:rPr>
              <a:t>C.5.4. Werkzaamheden faciliteren</a:t>
            </a:r>
          </a:p>
        </p:txBody>
      </p:sp>
      <p:graphicFrame>
        <p:nvGraphicFramePr>
          <p:cNvPr id="95" name="Tabel 3">
            <a:extLst>
              <a:ext uri="{FF2B5EF4-FFF2-40B4-BE49-F238E27FC236}">
                <a16:creationId xmlns:a16="http://schemas.microsoft.com/office/drawing/2014/main" id="{0F81E10E-DD1C-4704-A811-3C945F654124}"/>
              </a:ext>
            </a:extLst>
          </p:cNvPr>
          <p:cNvGraphicFramePr>
            <a:graphicFrameLocks noGrp="1"/>
          </p:cNvGraphicFramePr>
          <p:nvPr>
            <p:extLst>
              <p:ext uri="{D42A27DB-BD31-4B8C-83A1-F6EECF244321}">
                <p14:modId xmlns:p14="http://schemas.microsoft.com/office/powerpoint/2010/main" val="3451758493"/>
              </p:ext>
            </p:extLst>
          </p:nvPr>
        </p:nvGraphicFramePr>
        <p:xfrm>
          <a:off x="17326024" y="3761655"/>
          <a:ext cx="2260405" cy="856080"/>
        </p:xfrm>
        <a:graphic>
          <a:graphicData uri="http://schemas.openxmlformats.org/drawingml/2006/table">
            <a:tbl>
              <a:tblPr>
                <a:tableStyleId>{2D5ABB26-0587-4C30-8999-92F81FD0307C}</a:tableStyleId>
              </a:tblPr>
              <a:tblGrid>
                <a:gridCol w="2260405">
                  <a:extLst>
                    <a:ext uri="{9D8B030D-6E8A-4147-A177-3AD203B41FA5}">
                      <a16:colId xmlns:a16="http://schemas.microsoft.com/office/drawing/2014/main" val="3018278592"/>
                    </a:ext>
                  </a:extLst>
                </a:gridCol>
              </a:tblGrid>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..1. Standaard werkproduct opstellen en onderhouden</a:t>
                      </a:r>
                    </a:p>
                  </a:txBody>
                  <a:tcPr marL="68580" marR="68580" marT="21600" marB="21600"/>
                </a:tc>
                <a:extLst>
                  <a:ext uri="{0D108BD9-81ED-4DB2-BD59-A6C34878D82A}">
                    <a16:rowId xmlns:a16="http://schemas.microsoft.com/office/drawing/2014/main" val="3623793983"/>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..2. Uitvoeringscapaciteit managen</a:t>
                      </a:r>
                    </a:p>
                  </a:txBody>
                  <a:tcPr marL="68580" marR="68580" marT="21600" marB="21600"/>
                </a:tc>
                <a:extLst>
                  <a:ext uri="{0D108BD9-81ED-4DB2-BD59-A6C34878D82A}">
                    <a16:rowId xmlns:a16="http://schemas.microsoft.com/office/drawing/2014/main" val="3523326302"/>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..3. Magazijnen en voorraden beheren</a:t>
                      </a:r>
                    </a:p>
                  </a:txBody>
                  <a:tcPr marL="68580" marR="68580" marT="21600" marB="21600"/>
                </a:tc>
                <a:extLst>
                  <a:ext uri="{0D108BD9-81ED-4DB2-BD59-A6C34878D82A}">
                    <a16:rowId xmlns:a16="http://schemas.microsoft.com/office/drawing/2014/main" val="4247406757"/>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..4. Goederen fysiek distribueren</a:t>
                      </a:r>
                    </a:p>
                  </a:txBody>
                  <a:tcPr marL="68580" marR="68580" marT="21600" marB="21600"/>
                </a:tc>
                <a:extLst>
                  <a:ext uri="{0D108BD9-81ED-4DB2-BD59-A6C34878D82A}">
                    <a16:rowId xmlns:a16="http://schemas.microsoft.com/office/drawing/2014/main" val="2571958378"/>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..5. Materieel onderhouden</a:t>
                      </a:r>
                    </a:p>
                  </a:txBody>
                  <a:tcPr marL="68580" marR="68580" marT="21600" marB="21600"/>
                </a:tc>
                <a:extLst>
                  <a:ext uri="{0D108BD9-81ED-4DB2-BD59-A6C34878D82A}">
                    <a16:rowId xmlns:a16="http://schemas.microsoft.com/office/drawing/2014/main" val="2118281208"/>
                  </a:ext>
                </a:extLst>
              </a:tr>
            </a:tbl>
          </a:graphicData>
        </a:graphic>
      </p:graphicFrame>
      <p:sp>
        <p:nvSpPr>
          <p:cNvPr id="50" name="Tijdelijke aanduiding voor tekst 2">
            <a:extLst>
              <a:ext uri="{FF2B5EF4-FFF2-40B4-BE49-F238E27FC236}">
                <a16:creationId xmlns:a16="http://schemas.microsoft.com/office/drawing/2014/main" id="{D6E12A07-F709-4453-A2D8-DB16244B3951}"/>
              </a:ext>
            </a:extLst>
          </p:cNvPr>
          <p:cNvSpPr txBox="1">
            <a:spLocks/>
          </p:cNvSpPr>
          <p:nvPr/>
        </p:nvSpPr>
        <p:spPr>
          <a:xfrm>
            <a:off x="3235610" y="62522"/>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Niveau 3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Core</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Capabilities</a:t>
            </a:r>
            <a:endParaRPr lang="nl-NL" sz="1500">
              <a:solidFill>
                <a:srgbClr val="48AED0"/>
              </a:solidFill>
              <a:latin typeface="Microsoft JhengHei Light" panose="020B0304030504040204" pitchFamily="34" charset="-120"/>
              <a:ea typeface="Microsoft JhengHei Light" panose="020B0304030504040204" pitchFamily="34" charset="-120"/>
              <a:cs typeface="Calibri Light"/>
            </a:endParaRPr>
          </a:p>
        </p:txBody>
      </p:sp>
      <p:sp>
        <p:nvSpPr>
          <p:cNvPr id="51" name="Titel 1">
            <a:extLst>
              <a:ext uri="{FF2B5EF4-FFF2-40B4-BE49-F238E27FC236}">
                <a16:creationId xmlns:a16="http://schemas.microsoft.com/office/drawing/2014/main" id="{4FBB4BB9-3B9C-411E-8568-E7844188022A}"/>
              </a:ext>
            </a:extLst>
          </p:cNvPr>
          <p:cNvSpPr txBox="1">
            <a:spLocks/>
          </p:cNvSpPr>
          <p:nvPr/>
        </p:nvSpPr>
        <p:spPr>
          <a:xfrm>
            <a:off x="460761" y="6273"/>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endParaRPr lang="nl-NL" sz="2100">
              <a:solidFill>
                <a:srgbClr val="821E7D"/>
              </a:solidFill>
              <a:latin typeface="Microsoft JhengHei Light"/>
            </a:endParaRPr>
          </a:p>
        </p:txBody>
      </p:sp>
      <p:graphicFrame>
        <p:nvGraphicFramePr>
          <p:cNvPr id="52" name="Tabel 3">
            <a:extLst>
              <a:ext uri="{FF2B5EF4-FFF2-40B4-BE49-F238E27FC236}">
                <a16:creationId xmlns:a16="http://schemas.microsoft.com/office/drawing/2014/main" id="{E29BE100-C1CC-4706-AA68-C6A40ED18413}"/>
              </a:ext>
            </a:extLst>
          </p:cNvPr>
          <p:cNvGraphicFramePr>
            <a:graphicFrameLocks noGrp="1"/>
          </p:cNvGraphicFramePr>
          <p:nvPr/>
        </p:nvGraphicFramePr>
        <p:xfrm>
          <a:off x="19497677" y="604240"/>
          <a:ext cx="2199936" cy="623763"/>
        </p:xfrm>
        <a:graphic>
          <a:graphicData uri="http://schemas.openxmlformats.org/drawingml/2006/table">
            <a:tbl>
              <a:tblPr>
                <a:tableStyleId>{2D5ABB26-0587-4C30-8999-92F81FD0307C}</a:tableStyleId>
              </a:tblPr>
              <a:tblGrid>
                <a:gridCol w="2199936">
                  <a:extLst>
                    <a:ext uri="{9D8B030D-6E8A-4147-A177-3AD203B41FA5}">
                      <a16:colId xmlns:a16="http://schemas.microsoft.com/office/drawing/2014/main" val="4109487623"/>
                    </a:ext>
                  </a:extLst>
                </a:gridCol>
              </a:tblGrid>
              <a:tr h="146070">
                <a:tc>
                  <a:txBody>
                    <a:bodyPr/>
                    <a:lstStyle/>
                    <a:p>
                      <a:pPr marL="179388" indent="-179388"/>
                      <a:r>
                        <a:rPr kumimoji="0" lang="nl-NL" sz="700" b="0" i="0" u="none" strike="noStrike" kern="1200" cap="none" spc="0" normalizeH="0" baseline="0">
                          <a:ln>
                            <a:noFill/>
                          </a:ln>
                          <a:solidFill>
                            <a:srgbClr val="080808"/>
                          </a:solidFill>
                          <a:effectLst/>
                          <a:uLnTx/>
                          <a:uFillTx/>
                          <a:latin typeface="Microsoft JhengHei Light"/>
                          <a:ea typeface="+mn-ea"/>
                          <a:cs typeface="+mn-cs"/>
                        </a:rPr>
                        <a:t>..1. Relatie met marktpartijen onderhouden</a:t>
                      </a:r>
                    </a:p>
                  </a:txBody>
                  <a:tcPr marL="68580" marR="68580" marT="21600" marB="21600"/>
                </a:tc>
                <a:extLst>
                  <a:ext uri="{0D108BD9-81ED-4DB2-BD59-A6C34878D82A}">
                    <a16:rowId xmlns:a16="http://schemas.microsoft.com/office/drawing/2014/main" val="3623793983"/>
                  </a:ext>
                </a:extLst>
              </a:tr>
              <a:tr h="174123">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..2. Vragen van marktpartijen afhandelen</a:t>
                      </a:r>
                    </a:p>
                  </a:txBody>
                  <a:tcPr marL="68580" marR="68580" marT="21600" marB="21600"/>
                </a:tc>
                <a:extLst>
                  <a:ext uri="{0D108BD9-81ED-4DB2-BD59-A6C34878D82A}">
                    <a16:rowId xmlns:a16="http://schemas.microsoft.com/office/drawing/2014/main" val="3360572625"/>
                  </a:ext>
                </a:extLst>
              </a:tr>
              <a:tr h="146163">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..3. Contracten voor markdiensten afsluiten</a:t>
                      </a:r>
                    </a:p>
                  </a:txBody>
                  <a:tcPr marL="68580" marR="68580" marT="21600" marB="21600"/>
                </a:tc>
                <a:extLst>
                  <a:ext uri="{0D108BD9-81ED-4DB2-BD59-A6C34878D82A}">
                    <a16:rowId xmlns:a16="http://schemas.microsoft.com/office/drawing/2014/main" val="615185113"/>
                  </a:ext>
                </a:extLst>
              </a:tr>
              <a:tr h="146070">
                <a:tc>
                  <a:txBody>
                    <a:bodyPr/>
                    <a:lstStyle/>
                    <a:p>
                      <a:pPr marL="179388" marR="0" lvl="0" indent="-179388"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80808"/>
                          </a:solidFill>
                          <a:effectLst/>
                          <a:uLnTx/>
                          <a:uFillTx/>
                          <a:latin typeface="Microsoft JhengHei Light"/>
                          <a:ea typeface="+mn-ea"/>
                          <a:cs typeface="+mn-cs"/>
                        </a:rPr>
                        <a:t>..4. Energiemarkten beheren</a:t>
                      </a:r>
                    </a:p>
                  </a:txBody>
                  <a:tcPr marL="68580" marR="68580" marT="21600" marB="21600"/>
                </a:tc>
                <a:extLst>
                  <a:ext uri="{0D108BD9-81ED-4DB2-BD59-A6C34878D82A}">
                    <a16:rowId xmlns:a16="http://schemas.microsoft.com/office/drawing/2014/main" val="2265448905"/>
                  </a:ext>
                </a:extLst>
              </a:tr>
            </a:tbl>
          </a:graphicData>
        </a:graphic>
      </p:graphicFrame>
      <p:sp>
        <p:nvSpPr>
          <p:cNvPr id="49" name="Afgeronde rechthoek 11">
            <a:extLst>
              <a:ext uri="{FF2B5EF4-FFF2-40B4-BE49-F238E27FC236}">
                <a16:creationId xmlns:a16="http://schemas.microsoft.com/office/drawing/2014/main" id="{29F135E8-45D3-47F4-A8C4-15B91AC42E35}"/>
              </a:ext>
            </a:extLst>
          </p:cNvPr>
          <p:cNvSpPr/>
          <p:nvPr/>
        </p:nvSpPr>
        <p:spPr>
          <a:xfrm>
            <a:off x="12692478" y="3124052"/>
            <a:ext cx="2209837" cy="1001627"/>
          </a:xfrm>
          <a:prstGeom prst="roundRect">
            <a:avLst>
              <a:gd name="adj" fmla="val 6498"/>
            </a:avLst>
          </a:prstGeom>
          <a:solidFill>
            <a:srgbClr val="EDEBF9"/>
          </a:solidFill>
          <a:ln w="31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50" b="1" kern="0">
                <a:solidFill>
                  <a:schemeClr val="tx1">
                    <a:lumMod val="50000"/>
                  </a:schemeClr>
                </a:solidFill>
                <a:latin typeface="Microsoft JhengHei Light"/>
              </a:rPr>
              <a:t>C.4.1. Metingen van energietransport en -netten beschikbaar krijgen</a:t>
            </a:r>
          </a:p>
        </p:txBody>
      </p:sp>
      <p:graphicFrame>
        <p:nvGraphicFramePr>
          <p:cNvPr id="53" name="Tabel 3">
            <a:extLst>
              <a:ext uri="{FF2B5EF4-FFF2-40B4-BE49-F238E27FC236}">
                <a16:creationId xmlns:a16="http://schemas.microsoft.com/office/drawing/2014/main" id="{2F3E0AA6-918F-4AF3-B6C4-D38F9AACD772}"/>
              </a:ext>
            </a:extLst>
          </p:cNvPr>
          <p:cNvGraphicFramePr>
            <a:graphicFrameLocks noGrp="1"/>
          </p:cNvGraphicFramePr>
          <p:nvPr/>
        </p:nvGraphicFramePr>
        <p:xfrm>
          <a:off x="12653291" y="3381239"/>
          <a:ext cx="2240837" cy="812684"/>
        </p:xfrm>
        <a:graphic>
          <a:graphicData uri="http://schemas.openxmlformats.org/drawingml/2006/table">
            <a:tbl>
              <a:tblPr>
                <a:tableStyleId>{2D5ABB26-0587-4C30-8999-92F81FD0307C}</a:tableStyleId>
              </a:tblPr>
              <a:tblGrid>
                <a:gridCol w="2240837">
                  <a:extLst>
                    <a:ext uri="{9D8B030D-6E8A-4147-A177-3AD203B41FA5}">
                      <a16:colId xmlns:a16="http://schemas.microsoft.com/office/drawing/2014/main" val="4109487623"/>
                    </a:ext>
                  </a:extLst>
                </a:gridCol>
              </a:tblGrid>
              <a:tr h="266121">
                <a:tc>
                  <a:txBody>
                    <a:bodyPr/>
                    <a:lstStyle/>
                    <a:p>
                      <a:pPr marL="179388" indent="-179388"/>
                      <a:r>
                        <a:rPr kumimoji="0" lang="nl-NL" sz="700" b="0" i="0" u="none" strike="noStrike" kern="1200" cap="none" spc="0" normalizeH="0" baseline="0">
                          <a:ln>
                            <a:noFill/>
                          </a:ln>
                          <a:solidFill>
                            <a:schemeClr val="accent4">
                              <a:lumMod val="50000"/>
                            </a:schemeClr>
                          </a:solidFill>
                          <a:effectLst/>
                          <a:uLnTx/>
                          <a:uFillTx/>
                          <a:latin typeface="Microsoft JhengHei Light"/>
                          <a:ea typeface="+mn-ea"/>
                          <a:cs typeface="+mn-cs"/>
                        </a:rPr>
                        <a:t>..1. </a:t>
                      </a:r>
                      <a:r>
                        <a:rPr kumimoji="0" lang="nl-NL" sz="700" b="0" i="0" u="none" strike="noStrike" kern="1200" cap="none" spc="0" normalizeH="0" baseline="0">
                          <a:ln>
                            <a:noFill/>
                          </a:ln>
                          <a:solidFill>
                            <a:srgbClr val="000000"/>
                          </a:solidFill>
                          <a:effectLst/>
                          <a:uLnTx/>
                          <a:uFillTx/>
                          <a:latin typeface="Microsoft JhengHei Light"/>
                          <a:ea typeface="+mn-ea"/>
                          <a:cs typeface="+mn-cs"/>
                        </a:rPr>
                        <a:t>Energietransport en -netten waarnemen en omzetten in metingen</a:t>
                      </a:r>
                    </a:p>
                  </a:txBody>
                  <a:tcPr marL="68580" marR="68580" marT="21600" marB="21600"/>
                </a:tc>
                <a:extLst>
                  <a:ext uri="{0D108BD9-81ED-4DB2-BD59-A6C34878D82A}">
                    <a16:rowId xmlns:a16="http://schemas.microsoft.com/office/drawing/2014/main" val="3623793983"/>
                  </a:ext>
                </a:extLst>
              </a:tr>
              <a:tr h="135254">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..2. Metingen verzamelen</a:t>
                      </a:r>
                    </a:p>
                  </a:txBody>
                  <a:tcPr marL="68580" marR="68580" marT="21600" marB="21600"/>
                </a:tc>
                <a:extLst>
                  <a:ext uri="{0D108BD9-81ED-4DB2-BD59-A6C34878D82A}">
                    <a16:rowId xmlns:a16="http://schemas.microsoft.com/office/drawing/2014/main" val="3523326302"/>
                  </a:ext>
                </a:extLst>
              </a:tr>
              <a:tr h="16516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..3. Metingen interpretabel maken</a:t>
                      </a:r>
                    </a:p>
                  </a:txBody>
                  <a:tcPr marL="68580" marR="68580" marT="21600" marB="21600"/>
                </a:tc>
                <a:extLst>
                  <a:ext uri="{0D108BD9-81ED-4DB2-BD59-A6C34878D82A}">
                    <a16:rowId xmlns:a16="http://schemas.microsoft.com/office/drawing/2014/main" val="1625242384"/>
                  </a:ext>
                </a:extLst>
              </a:tr>
              <a:tr h="231523">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..4. Metingen valideren</a:t>
                      </a:r>
                    </a:p>
                  </a:txBody>
                  <a:tcPr marL="68580" marR="68580" marT="21600" marB="21600"/>
                </a:tc>
                <a:extLst>
                  <a:ext uri="{0D108BD9-81ED-4DB2-BD59-A6C34878D82A}">
                    <a16:rowId xmlns:a16="http://schemas.microsoft.com/office/drawing/2014/main" val="2441935083"/>
                  </a:ext>
                </a:extLst>
              </a:tr>
            </a:tbl>
          </a:graphicData>
        </a:graphic>
      </p:graphicFrame>
      <p:sp>
        <p:nvSpPr>
          <p:cNvPr id="54" name="Afgeronde rechthoek 13">
            <a:extLst>
              <a:ext uri="{FF2B5EF4-FFF2-40B4-BE49-F238E27FC236}">
                <a16:creationId xmlns:a16="http://schemas.microsoft.com/office/drawing/2014/main" id="{3B9CB171-6630-4603-901D-E4A213AC636A}"/>
              </a:ext>
            </a:extLst>
          </p:cNvPr>
          <p:cNvSpPr/>
          <p:nvPr/>
        </p:nvSpPr>
        <p:spPr>
          <a:xfrm>
            <a:off x="12695147" y="4162173"/>
            <a:ext cx="2220473" cy="641349"/>
          </a:xfrm>
          <a:prstGeom prst="roundRect">
            <a:avLst>
              <a:gd name="adj" fmla="val 5532"/>
            </a:avLst>
          </a:prstGeom>
          <a:solidFill>
            <a:srgbClr val="EDEBF9"/>
          </a:solidFill>
          <a:ln w="31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50" b="1" kern="0">
                <a:solidFill>
                  <a:srgbClr val="080808"/>
                </a:solidFill>
                <a:latin typeface="Microsoft JhengHei Light"/>
              </a:rPr>
              <a:t>C.4.2. Metingen van energietransport en -netten ter beschikking stellen</a:t>
            </a:r>
          </a:p>
        </p:txBody>
      </p:sp>
      <p:graphicFrame>
        <p:nvGraphicFramePr>
          <p:cNvPr id="55" name="Tabel 3">
            <a:extLst>
              <a:ext uri="{FF2B5EF4-FFF2-40B4-BE49-F238E27FC236}">
                <a16:creationId xmlns:a16="http://schemas.microsoft.com/office/drawing/2014/main" id="{DE56AB74-63FD-483F-8A5A-3D83289410EE}"/>
              </a:ext>
            </a:extLst>
          </p:cNvPr>
          <p:cNvGraphicFramePr>
            <a:graphicFrameLocks noGrp="1"/>
          </p:cNvGraphicFramePr>
          <p:nvPr/>
        </p:nvGraphicFramePr>
        <p:xfrm>
          <a:off x="12654076" y="4471511"/>
          <a:ext cx="2371347" cy="350627"/>
        </p:xfrm>
        <a:graphic>
          <a:graphicData uri="http://schemas.openxmlformats.org/drawingml/2006/table">
            <a:tbl>
              <a:tblPr>
                <a:tableStyleId>{2D5ABB26-0587-4C30-8999-92F81FD0307C}</a:tableStyleId>
              </a:tblPr>
              <a:tblGrid>
                <a:gridCol w="2371347">
                  <a:extLst>
                    <a:ext uri="{9D8B030D-6E8A-4147-A177-3AD203B41FA5}">
                      <a16:colId xmlns:a16="http://schemas.microsoft.com/office/drawing/2014/main" val="1870407470"/>
                    </a:ext>
                  </a:extLst>
                </a:gridCol>
              </a:tblGrid>
              <a:tr h="136239">
                <a:tc>
                  <a:txBody>
                    <a:bodyPr/>
                    <a:lstStyle/>
                    <a:p>
                      <a:pPr marL="88900" indent="-88900"/>
                      <a:r>
                        <a:rPr kumimoji="0" lang="nl-NL" sz="700" b="0" i="0" u="none" strike="noStrike" kern="1200" cap="none" spc="0" normalizeH="0" baseline="0">
                          <a:ln>
                            <a:noFill/>
                          </a:ln>
                          <a:solidFill>
                            <a:srgbClr val="000000"/>
                          </a:solidFill>
                          <a:effectLst/>
                          <a:uLnTx/>
                          <a:uFillTx/>
                          <a:latin typeface="Microsoft JhengHei Light"/>
                          <a:ea typeface="+mn-ea"/>
                          <a:cs typeface="+mn-cs"/>
                        </a:rPr>
                        <a:t>..1. Metingen direct beschikbaar maken</a:t>
                      </a:r>
                    </a:p>
                  </a:txBody>
                  <a:tcPr marL="68580" marR="0" marT="21600" marB="21600"/>
                </a:tc>
                <a:extLst>
                  <a:ext uri="{0D108BD9-81ED-4DB2-BD59-A6C34878D82A}">
                    <a16:rowId xmlns:a16="http://schemas.microsoft.com/office/drawing/2014/main" val="3623793983"/>
                  </a:ext>
                </a:extLst>
              </a:tr>
              <a:tr h="200747">
                <a:tc>
                  <a:txBody>
                    <a:bodyPr/>
                    <a:lstStyle/>
                    <a:p>
                      <a:pPr marL="88900" indent="-88900"/>
                      <a:r>
                        <a:rPr kumimoji="0" lang="nl-NL" sz="700" b="0" i="0" u="none" strike="noStrike" kern="1200" cap="none" spc="0" normalizeH="0" baseline="0">
                          <a:ln>
                            <a:noFill/>
                          </a:ln>
                          <a:solidFill>
                            <a:srgbClr val="000000"/>
                          </a:solidFill>
                          <a:effectLst/>
                          <a:uLnTx/>
                          <a:uFillTx/>
                          <a:latin typeface="Microsoft JhengHei Light"/>
                          <a:ea typeface="+mn-ea"/>
                          <a:cs typeface="+mn-cs"/>
                        </a:rPr>
                        <a:t>..2. Metingen op afroep beschikbaar maken</a:t>
                      </a:r>
                    </a:p>
                  </a:txBody>
                  <a:tcPr marL="68580" marR="0" marT="21600" marB="21600"/>
                </a:tc>
                <a:extLst>
                  <a:ext uri="{0D108BD9-81ED-4DB2-BD59-A6C34878D82A}">
                    <a16:rowId xmlns:a16="http://schemas.microsoft.com/office/drawing/2014/main" val="3523326302"/>
                  </a:ext>
                </a:extLst>
              </a:tr>
            </a:tbl>
          </a:graphicData>
        </a:graphic>
      </p:graphicFrame>
      <p:graphicFrame>
        <p:nvGraphicFramePr>
          <p:cNvPr id="47" name="Tabel 3">
            <a:extLst>
              <a:ext uri="{FF2B5EF4-FFF2-40B4-BE49-F238E27FC236}">
                <a16:creationId xmlns:a16="http://schemas.microsoft.com/office/drawing/2014/main" id="{2007E8AE-0F5A-4E88-B2E9-B1021B9847B6}"/>
              </a:ext>
            </a:extLst>
          </p:cNvPr>
          <p:cNvGraphicFramePr>
            <a:graphicFrameLocks noGrp="1"/>
          </p:cNvGraphicFramePr>
          <p:nvPr/>
        </p:nvGraphicFramePr>
        <p:xfrm>
          <a:off x="12681413" y="1585527"/>
          <a:ext cx="2211406" cy="749400"/>
        </p:xfrm>
        <a:graphic>
          <a:graphicData uri="http://schemas.openxmlformats.org/drawingml/2006/table">
            <a:tbl>
              <a:tblPr>
                <a:tableStyleId>{2D5ABB26-0587-4C30-8999-92F81FD0307C}</a:tableStyleId>
              </a:tblPr>
              <a:tblGrid>
                <a:gridCol w="2211406">
                  <a:extLst>
                    <a:ext uri="{9D8B030D-6E8A-4147-A177-3AD203B41FA5}">
                      <a16:colId xmlns:a16="http://schemas.microsoft.com/office/drawing/2014/main" val="1870407470"/>
                    </a:ext>
                  </a:extLst>
                </a:gridCol>
              </a:tblGrid>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..1. Storingen classificeren</a:t>
                      </a:r>
                    </a:p>
                  </a:txBody>
                  <a:tcPr marL="68580" marR="68580" marT="21600" marB="21600"/>
                </a:tc>
                <a:extLst>
                  <a:ext uri="{0D108BD9-81ED-4DB2-BD59-A6C34878D82A}">
                    <a16:rowId xmlns:a16="http://schemas.microsoft.com/office/drawing/2014/main" val="3623793983"/>
                  </a:ext>
                </a:extLst>
              </a:tr>
              <a:tr h="146070">
                <a:tc>
                  <a:txBody>
                    <a:bodyPr/>
                    <a:lstStyle/>
                    <a:p>
                      <a:pPr marL="179388" indent="-179388"/>
                      <a:r>
                        <a:rPr kumimoji="0" lang="nl-NL" sz="700" b="0" i="0" u="none" strike="noStrike" kern="1200" cap="none" spc="0" normalizeH="0" baseline="0">
                          <a:ln>
                            <a:noFill/>
                          </a:ln>
                          <a:solidFill>
                            <a:srgbClr val="000000"/>
                          </a:solidFill>
                          <a:effectLst/>
                          <a:uLnTx/>
                          <a:uFillTx/>
                          <a:latin typeface="Microsoft JhengHei Light"/>
                          <a:ea typeface="+mn-ea"/>
                          <a:cs typeface="+mn-cs"/>
                        </a:rPr>
                        <a:t>..2. Storingen toewijzen</a:t>
                      </a:r>
                    </a:p>
                  </a:txBody>
                  <a:tcPr marL="68580" marR="68580" marT="21600" marB="21600"/>
                </a:tc>
                <a:extLst>
                  <a:ext uri="{0D108BD9-81ED-4DB2-BD59-A6C34878D82A}">
                    <a16:rowId xmlns:a16="http://schemas.microsoft.com/office/drawing/2014/main" val="3523326302"/>
                  </a:ext>
                </a:extLst>
              </a:tr>
              <a:tr h="146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..3. Storingen analyseren</a:t>
                      </a:r>
                    </a:p>
                  </a:txBody>
                  <a:tcPr marL="68580" marR="68580" marT="21600" marB="21600"/>
                </a:tc>
                <a:extLst>
                  <a:ext uri="{0D108BD9-81ED-4DB2-BD59-A6C34878D82A}">
                    <a16:rowId xmlns:a16="http://schemas.microsoft.com/office/drawing/2014/main" val="132827128"/>
                  </a:ext>
                </a:extLst>
              </a:tr>
              <a:tr h="146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..4. Storingen en onderbrekingen oplossen</a:t>
                      </a:r>
                    </a:p>
                  </a:txBody>
                  <a:tcPr marL="68580" marR="68580" marT="21600" marB="21600"/>
                </a:tc>
                <a:extLst>
                  <a:ext uri="{0D108BD9-81ED-4DB2-BD59-A6C34878D82A}">
                    <a16:rowId xmlns:a16="http://schemas.microsoft.com/office/drawing/2014/main" val="1625242384"/>
                  </a:ext>
                </a:extLst>
              </a:tr>
              <a:tr h="146070">
                <a:tc>
                  <a:txBody>
                    <a:bodyPr/>
                    <a:lstStyle/>
                    <a:p>
                      <a:r>
                        <a:rPr kumimoji="0" lang="nl-NL" sz="700" b="0" i="0" u="none" strike="noStrike" kern="1200" cap="none" spc="0" normalizeH="0" baseline="0">
                          <a:ln>
                            <a:noFill/>
                          </a:ln>
                          <a:solidFill>
                            <a:srgbClr val="000000"/>
                          </a:solidFill>
                          <a:effectLst/>
                          <a:uLnTx/>
                          <a:uFillTx/>
                          <a:latin typeface="Microsoft JhengHei Light"/>
                          <a:ea typeface="+mn-ea"/>
                          <a:cs typeface="+mn-cs"/>
                        </a:rPr>
                        <a:t>..5. Definitief herstel storingen initiëren</a:t>
                      </a:r>
                    </a:p>
                  </a:txBody>
                  <a:tcPr marL="68580" marR="68580" marT="21600" marB="21600"/>
                </a:tc>
                <a:extLst>
                  <a:ext uri="{0D108BD9-81ED-4DB2-BD59-A6C34878D82A}">
                    <a16:rowId xmlns:a16="http://schemas.microsoft.com/office/drawing/2014/main" val="3100095967"/>
                  </a:ext>
                </a:extLst>
              </a:tr>
            </a:tbl>
          </a:graphicData>
        </a:graphic>
      </p:graphicFrame>
    </p:spTree>
    <p:extLst>
      <p:ext uri="{BB962C8B-B14F-4D97-AF65-F5344CB8AC3E}">
        <p14:creationId xmlns:p14="http://schemas.microsoft.com/office/powerpoint/2010/main" val="2545775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1B1A8-5368-48CF-BEE0-BA6F4BA73B0A}"/>
              </a:ext>
            </a:extLst>
          </p:cNvPr>
          <p:cNvSpPr>
            <a:spLocks noGrp="1"/>
          </p:cNvSpPr>
          <p:nvPr>
            <p:ph type="title"/>
          </p:nvPr>
        </p:nvSpPr>
        <p:spPr>
          <a:xfrm>
            <a:off x="594000" y="340286"/>
            <a:ext cx="7200000" cy="720000"/>
          </a:xfrm>
        </p:spPr>
        <p:txBody>
          <a:bodyPr/>
          <a:lstStyle/>
          <a:p>
            <a:r>
              <a:rPr lang="nl-NL"/>
              <a:t>Release </a:t>
            </a:r>
            <a:r>
              <a:rPr lang="nl-NL" err="1"/>
              <a:t>notes</a:t>
            </a:r>
            <a:r>
              <a:rPr lang="nl-NL"/>
              <a:t> versie 2.0 t.o.v. versie 1.0</a:t>
            </a:r>
          </a:p>
        </p:txBody>
      </p:sp>
      <p:sp>
        <p:nvSpPr>
          <p:cNvPr id="3" name="Tijdelijke aanduiding voor inhoud 2">
            <a:extLst>
              <a:ext uri="{FF2B5EF4-FFF2-40B4-BE49-F238E27FC236}">
                <a16:creationId xmlns:a16="http://schemas.microsoft.com/office/drawing/2014/main" id="{73C699F1-965A-4A85-888A-4826A00F8947}"/>
              </a:ext>
            </a:extLst>
          </p:cNvPr>
          <p:cNvSpPr>
            <a:spLocks noGrp="1"/>
          </p:cNvSpPr>
          <p:nvPr>
            <p:ph idx="1"/>
          </p:nvPr>
        </p:nvSpPr>
        <p:spPr>
          <a:xfrm>
            <a:off x="594000" y="806036"/>
            <a:ext cx="7956000" cy="3096000"/>
          </a:xfrm>
        </p:spPr>
        <p:txBody>
          <a:bodyPr/>
          <a:lstStyle/>
          <a:p>
            <a:pPr marL="179705" indent="-179705"/>
            <a:r>
              <a:rPr lang="nl-NL" sz="1200"/>
              <a:t>Bedrijfsobjecten toegevoegd, maximaal gebaseerd op wet- en regelgeving/codes. </a:t>
            </a:r>
            <a:endParaRPr lang="nl-NL"/>
          </a:p>
          <a:p>
            <a:pPr marL="179705" indent="-179705"/>
            <a:r>
              <a:rPr lang="nl-NL" sz="1200" err="1"/>
              <a:t>Capability</a:t>
            </a:r>
            <a:r>
              <a:rPr lang="nl-NL" sz="1200"/>
              <a:t> benamingen en omschrijvingen aangepast om optimaal op bedrijfsobjecten aan te sluiten, O.a. </a:t>
            </a:r>
            <a:endParaRPr lang="nl-NL" sz="1200">
              <a:cs typeface="Arial"/>
            </a:endParaRPr>
          </a:p>
          <a:p>
            <a:pPr marL="359410" lvl="1" indent="-179705"/>
            <a:r>
              <a:rPr lang="nl-NL" sz="1100"/>
              <a:t>Transport &amp; distributie vervangen door transport (wet spreekt over transport bestaande uit transmissie en distributie)</a:t>
            </a:r>
            <a:endParaRPr lang="nl-NL" sz="1100">
              <a:cs typeface="Arial"/>
            </a:endParaRPr>
          </a:p>
          <a:p>
            <a:pPr marL="359410" lvl="1" indent="-179705"/>
            <a:r>
              <a:rPr lang="nl-NL" sz="1100"/>
              <a:t>Verstoringen vervangen door storingen en onderbrekingen</a:t>
            </a:r>
            <a:endParaRPr lang="nl-NL" sz="1100">
              <a:cs typeface="Arial"/>
            </a:endParaRPr>
          </a:p>
          <a:p>
            <a:pPr marL="179705" indent="-179705"/>
            <a:r>
              <a:rPr lang="nl-NL" sz="1200" err="1"/>
              <a:t>Capabilities</a:t>
            </a:r>
            <a:r>
              <a:rPr lang="nl-NL" sz="1200"/>
              <a:t> verschoven van domein om optimaal op bedrijfsobject indeling aan te sluiten, o.a. </a:t>
            </a:r>
            <a:endParaRPr lang="nl-NL" sz="1200">
              <a:cs typeface="Arial"/>
            </a:endParaRPr>
          </a:p>
          <a:p>
            <a:pPr marL="359410" lvl="1" indent="-179705"/>
            <a:r>
              <a:rPr lang="nl-NL" sz="1100" err="1"/>
              <a:t>Contractloze</a:t>
            </a:r>
            <a:r>
              <a:rPr lang="nl-NL" sz="1100"/>
              <a:t> aansluitingen bewaken/verminderen van 6.3 naar 1.4</a:t>
            </a:r>
            <a:endParaRPr lang="nl-NL" sz="1100">
              <a:cs typeface="Arial"/>
            </a:endParaRPr>
          </a:p>
          <a:p>
            <a:pPr marL="359410" lvl="1" indent="-179705"/>
            <a:r>
              <a:rPr lang="nl-NL" sz="1100"/>
              <a:t>Fraude bestrijden van 6.3 naar 1.4</a:t>
            </a:r>
            <a:endParaRPr lang="nl-NL" sz="1100">
              <a:cs typeface="Arial"/>
            </a:endParaRPr>
          </a:p>
          <a:p>
            <a:pPr marL="359410" lvl="1" indent="-179705"/>
            <a:r>
              <a:rPr lang="nl-NL" sz="1100"/>
              <a:t>Omgevingsanalyse verrichten van 5.4 naar 3.1</a:t>
            </a:r>
            <a:endParaRPr lang="nl-NL" sz="1100">
              <a:cs typeface="Arial"/>
            </a:endParaRPr>
          </a:p>
          <a:p>
            <a:pPr marL="359410" lvl="1" indent="-179705"/>
            <a:r>
              <a:rPr lang="nl-NL" sz="1100"/>
              <a:t>Tracé vergunningen verkrijgen/zakelijk recht vestigen van 5.4 naar 3.1</a:t>
            </a:r>
            <a:endParaRPr lang="nl-NL" sz="1100">
              <a:cs typeface="Arial"/>
            </a:endParaRPr>
          </a:p>
          <a:p>
            <a:pPr marL="359410" lvl="1" indent="-179705"/>
            <a:r>
              <a:rPr lang="nl-NL" sz="1100"/>
              <a:t>Graafschade voorkomen van 5.4 naar 3.2</a:t>
            </a:r>
            <a:endParaRPr lang="nl-NL" sz="1100">
              <a:cs typeface="Arial"/>
            </a:endParaRPr>
          </a:p>
          <a:p>
            <a:pPr marL="359410" lvl="1" indent="-179705">
              <a:buClr>
                <a:srgbClr val="005F87"/>
              </a:buClr>
            </a:pPr>
            <a:r>
              <a:rPr lang="nl-NL" sz="1100">
                <a:cs typeface="Arial"/>
              </a:rPr>
              <a:t>Samenvoegen 3.1.3 en 3.1.4; 3.2.3 en 3.2.4.</a:t>
            </a:r>
            <a:endParaRPr lang="nl-NL" sz="1100"/>
          </a:p>
          <a:p>
            <a:pPr marL="179705" indent="-179705"/>
            <a:r>
              <a:rPr lang="nl-NL" sz="1200" err="1"/>
              <a:t>Capabilities</a:t>
            </a:r>
            <a:r>
              <a:rPr lang="nl-NL" sz="1200"/>
              <a:t> en bedrijfsobjecten in marktfacilitering geherstructureerd om beter aan te sluiten op wet- en regelgeving/codes, o.a.</a:t>
            </a:r>
            <a:endParaRPr lang="nl-NL" sz="1200">
              <a:cs typeface="Arial"/>
            </a:endParaRPr>
          </a:p>
          <a:p>
            <a:pPr marL="359410" lvl="1" indent="-179705"/>
            <a:r>
              <a:rPr lang="nl-NL" sz="1100"/>
              <a:t>Onderscheid tussen Marktpartijen bedienen en relaties onderhouden, Markt data beheren, Marktprocessen uitvoeren/faciliteren, Delen van marktdata faciliteren. </a:t>
            </a:r>
            <a:endParaRPr lang="nl-NL" sz="1100">
              <a:cs typeface="Arial"/>
            </a:endParaRPr>
          </a:p>
          <a:p>
            <a:pPr marL="359410" lvl="1" indent="-179705"/>
            <a:r>
              <a:rPr lang="nl-NL" sz="1100" err="1"/>
              <a:t>Flex</a:t>
            </a:r>
            <a:r>
              <a:rPr lang="nl-NL" sz="1100"/>
              <a:t> benutten </a:t>
            </a:r>
            <a:r>
              <a:rPr lang="nl-NL" sz="1100" err="1"/>
              <a:t>capabilities</a:t>
            </a:r>
            <a:r>
              <a:rPr lang="nl-NL" sz="1100"/>
              <a:t> aangesloten op bedrijfsobjecten en ondergebracht in Marktprocessen uitvoeren/faciliteren: 6.3.5: </a:t>
            </a:r>
            <a:r>
              <a:rPr lang="nl-NL" sz="1100" err="1"/>
              <a:t>Opregel</a:t>
            </a:r>
            <a:r>
              <a:rPr lang="nl-NL" sz="1100"/>
              <a:t>- en afregelbehoefte communiceren; 6.3.6  </a:t>
            </a:r>
            <a:r>
              <a:rPr lang="nl-NL" sz="1100" err="1"/>
              <a:t>Opregel</a:t>
            </a:r>
            <a:r>
              <a:rPr lang="nl-NL" sz="1100"/>
              <a:t>- en afregelaanbod beheren.</a:t>
            </a:r>
            <a:endParaRPr lang="nl-NL" sz="1100">
              <a:cs typeface="Arial"/>
            </a:endParaRPr>
          </a:p>
          <a:p>
            <a:pPr marL="179705" indent="-179705"/>
            <a:r>
              <a:rPr lang="nl-NL" sz="1200"/>
              <a:t>Engelse vertaling van </a:t>
            </a:r>
            <a:r>
              <a:rPr lang="nl-NL" sz="1200" err="1"/>
              <a:t>capabilities</a:t>
            </a:r>
            <a:r>
              <a:rPr lang="nl-NL" sz="1200"/>
              <a:t>, </a:t>
            </a:r>
            <a:r>
              <a:rPr lang="nl-NL" sz="1200" err="1"/>
              <a:t>capability</a:t>
            </a:r>
            <a:r>
              <a:rPr lang="nl-NL" sz="1200"/>
              <a:t> omschrijvingen en bedrijfsobjecten toegevoegd.</a:t>
            </a:r>
          </a:p>
          <a:p>
            <a:pPr marL="179705" indent="-179705"/>
            <a:r>
              <a:rPr lang="nl-NL" sz="1200">
                <a:cs typeface="Arial"/>
              </a:rPr>
              <a:t>Voorbeelden uit </a:t>
            </a:r>
            <a:r>
              <a:rPr lang="nl-NL" sz="1200" err="1">
                <a:cs typeface="Arial"/>
              </a:rPr>
              <a:t>capability</a:t>
            </a:r>
            <a:r>
              <a:rPr lang="nl-NL" sz="1200">
                <a:cs typeface="Arial"/>
              </a:rPr>
              <a:t> namen verwijderd en opgenomen in de omschrijving.</a:t>
            </a:r>
          </a:p>
          <a:p>
            <a:pPr marL="179705" indent="-179705"/>
            <a:r>
              <a:rPr lang="nl-NL" sz="1200"/>
              <a:t>Modelpresentatie ontdaan van dubbele vastleggingen. </a:t>
            </a:r>
            <a:endParaRPr lang="nl-NL" sz="1200">
              <a:cs typeface="Arial"/>
            </a:endParaRPr>
          </a:p>
          <a:p>
            <a:pPr marL="179705" indent="-179705"/>
            <a:r>
              <a:rPr lang="nl-NL" sz="1200"/>
              <a:t>Excel presentatie vorm aangepast (samenhang, toegankelijkheid).</a:t>
            </a:r>
            <a:endParaRPr lang="nl-NL" sz="1200">
              <a:cs typeface="Arial"/>
            </a:endParaRPr>
          </a:p>
          <a:p>
            <a:pPr marL="179705" indent="-179705"/>
            <a:endParaRPr lang="nl-NL" sz="1200">
              <a:cs typeface="Arial"/>
            </a:endParaRPr>
          </a:p>
          <a:p>
            <a:pPr marL="359410" lvl="1" indent="-179705"/>
            <a:endParaRPr lang="nl-NL" sz="1100">
              <a:cs typeface="Arial"/>
            </a:endParaRPr>
          </a:p>
          <a:p>
            <a:pPr marL="359410" lvl="1" indent="-179705"/>
            <a:endParaRPr lang="nl-NL" sz="1100">
              <a:cs typeface="Arial"/>
            </a:endParaRPr>
          </a:p>
          <a:p>
            <a:pPr marL="0" indent="0">
              <a:buNone/>
            </a:pPr>
            <a:endParaRPr lang="nl-NL" sz="1200"/>
          </a:p>
        </p:txBody>
      </p:sp>
      <p:sp>
        <p:nvSpPr>
          <p:cNvPr id="4" name="Rechthoek 3">
            <a:extLst>
              <a:ext uri="{FF2B5EF4-FFF2-40B4-BE49-F238E27FC236}">
                <a16:creationId xmlns:a16="http://schemas.microsoft.com/office/drawing/2014/main" id="{0DC14885-7DC6-6113-44C0-9A1B26B3CD8D}"/>
              </a:ext>
            </a:extLst>
          </p:cNvPr>
          <p:cNvSpPr/>
          <p:nvPr/>
        </p:nvSpPr>
        <p:spPr>
          <a:xfrm>
            <a:off x="2442" y="-1"/>
            <a:ext cx="2505807" cy="26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cs typeface="Arial"/>
              </a:rPr>
              <a:t>Bijlage A: Release </a:t>
            </a:r>
            <a:r>
              <a:rPr lang="nl-NL" err="1">
                <a:cs typeface="Arial"/>
              </a:rPr>
              <a:t>notes</a:t>
            </a:r>
            <a:endParaRPr lang="nl-NL" err="1"/>
          </a:p>
        </p:txBody>
      </p:sp>
    </p:spTree>
    <p:extLst>
      <p:ext uri="{BB962C8B-B14F-4D97-AF65-F5344CB8AC3E}">
        <p14:creationId xmlns:p14="http://schemas.microsoft.com/office/powerpoint/2010/main" val="1378482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594000" y="418656"/>
            <a:ext cx="7200000" cy="720000"/>
          </a:xfrm>
        </p:spPr>
        <p:txBody>
          <a:bodyPr/>
          <a:lstStyle/>
          <a:p>
            <a:r>
              <a:rPr lang="nl-NL"/>
              <a:t>Bijlage A </a:t>
            </a:r>
            <a:r>
              <a:rPr lang="nl-NL" err="1"/>
              <a:t>Mapping</a:t>
            </a:r>
            <a:r>
              <a:rPr lang="nl-NL"/>
              <a:t> </a:t>
            </a:r>
            <a:r>
              <a:rPr lang="nl-NL" err="1"/>
              <a:t>eTOM</a:t>
            </a:r>
            <a:r>
              <a:rPr lang="nl-NL"/>
              <a:t> model</a:t>
            </a:r>
          </a:p>
        </p:txBody>
      </p:sp>
      <p:pic>
        <p:nvPicPr>
          <p:cNvPr id="9" name="Afbeelding 8"/>
          <p:cNvPicPr>
            <a:picLocks noChangeAspect="1"/>
          </p:cNvPicPr>
          <p:nvPr/>
        </p:nvPicPr>
        <p:blipFill>
          <a:blip r:embed="rId2"/>
          <a:stretch>
            <a:fillRect/>
          </a:stretch>
        </p:blipFill>
        <p:spPr>
          <a:xfrm>
            <a:off x="226829" y="773698"/>
            <a:ext cx="8210282" cy="3733264"/>
          </a:xfrm>
          <a:prstGeom prst="rect">
            <a:avLst/>
          </a:prstGeom>
          <a:solidFill>
            <a:schemeClr val="accent6">
              <a:lumMod val="40000"/>
              <a:lumOff val="60000"/>
            </a:schemeClr>
          </a:solidFill>
        </p:spPr>
      </p:pic>
      <p:sp>
        <p:nvSpPr>
          <p:cNvPr id="22" name="Tijdelijke aanduiding voor dianummer 2">
            <a:extLst>
              <a:ext uri="{FF2B5EF4-FFF2-40B4-BE49-F238E27FC236}">
                <a16:creationId xmlns:a16="http://schemas.microsoft.com/office/drawing/2014/main" id="{8C959C32-C6B3-4CD0-83AA-309F22A5AEB8}"/>
              </a:ext>
            </a:extLst>
          </p:cNvPr>
          <p:cNvSpPr txBox="1">
            <a:spLocks/>
          </p:cNvSpPr>
          <p:nvPr/>
        </p:nvSpPr>
        <p:spPr>
          <a:xfrm>
            <a:off x="476906" y="4838877"/>
            <a:ext cx="2057400" cy="273844"/>
          </a:xfrm>
          <a:prstGeom prst="rect">
            <a:avLst/>
          </a:prstGeom>
        </p:spPr>
        <p:txBody>
          <a:bodyPr vert="horz" lIns="0" tIns="0" rIns="0" bIns="0" rtlCol="0" anchor="t" anchorCtr="0">
            <a:noAutofit/>
          </a:bodyPr>
          <a:lstStyle>
            <a:defPPr>
              <a:defRPr lang="nl-NL"/>
            </a:defPPr>
            <a:lvl1pPr marL="0" algn="r" defTabSz="685800" rtl="0" eaLnBrk="1" latinLnBrk="0" hangingPunct="1">
              <a:defRPr sz="10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fld id="{F68BF4A6-40A7-E04A-A78B-7409A1BC41E0}" type="slidenum">
              <a:rPr kumimoji="0" lang="en-GB" sz="750" b="0" i="0" u="none" strike="noStrike" kern="1200" cap="none" spc="0" normalizeH="0" baseline="0" noProof="0" smtClean="0">
                <a:ln>
                  <a:noFill/>
                </a:ln>
                <a:solidFill>
                  <a:srgbClr val="625D62">
                    <a:tint val="75000"/>
                  </a:srgbClr>
                </a:solidFill>
                <a:effectLst/>
                <a:uLnTx/>
                <a:uFillTx/>
                <a:latin typeface="Arial"/>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61</a:t>
            </a:fld>
            <a:endParaRPr kumimoji="0" lang="en-GB" sz="750" b="0" i="0" u="none" strike="noStrike" kern="1200" cap="none" spc="0" normalizeH="0" baseline="0" noProof="0">
              <a:ln>
                <a:noFill/>
              </a:ln>
              <a:solidFill>
                <a:srgbClr val="625D62">
                  <a:tint val="75000"/>
                </a:srgbClr>
              </a:solidFill>
              <a:effectLst/>
              <a:uLnTx/>
              <a:uFillTx/>
              <a:latin typeface="Arial"/>
              <a:ea typeface="+mn-ea"/>
              <a:cs typeface="+mn-cs"/>
            </a:endParaRPr>
          </a:p>
        </p:txBody>
      </p:sp>
    </p:spTree>
    <p:extLst>
      <p:ext uri="{BB962C8B-B14F-4D97-AF65-F5344CB8AC3E}">
        <p14:creationId xmlns:p14="http://schemas.microsoft.com/office/powerpoint/2010/main" val="20888298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err="1">
                <a:latin typeface="Microsoft JhengHei Light" panose="020B0304030504040204" pitchFamily="34" charset="-120"/>
                <a:ea typeface="Microsoft JhengHei Light" panose="020B0304030504040204" pitchFamily="34" charset="-120"/>
              </a:rPr>
              <a:t>Bijlage</a:t>
            </a:r>
            <a:r>
              <a:rPr lang="en-US">
                <a:latin typeface="Microsoft JhengHei Light" panose="020B0304030504040204" pitchFamily="34" charset="-120"/>
                <a:ea typeface="Microsoft JhengHei Light" panose="020B0304030504040204" pitchFamily="34" charset="-120"/>
              </a:rPr>
              <a:t> A: Mapping </a:t>
            </a:r>
            <a:r>
              <a:rPr lang="en-US" err="1">
                <a:latin typeface="Microsoft JhengHei Light" panose="020B0304030504040204" pitchFamily="34" charset="-120"/>
                <a:ea typeface="Microsoft JhengHei Light" panose="020B0304030504040204" pitchFamily="34" charset="-120"/>
              </a:rPr>
              <a:t>eTOM</a:t>
            </a:r>
            <a:r>
              <a:rPr lang="en-US">
                <a:latin typeface="Microsoft JhengHei Light" panose="020B0304030504040204" pitchFamily="34" charset="-120"/>
                <a:ea typeface="Microsoft JhengHei Light" panose="020B0304030504040204" pitchFamily="34" charset="-120"/>
              </a:rPr>
              <a:t> model</a:t>
            </a:r>
            <a:endParaRPr lang="nl-NL"/>
          </a:p>
        </p:txBody>
      </p:sp>
      <p:pic>
        <p:nvPicPr>
          <p:cNvPr id="9" name="Afbeelding 8"/>
          <p:cNvPicPr>
            <a:picLocks noChangeAspect="1"/>
          </p:cNvPicPr>
          <p:nvPr/>
        </p:nvPicPr>
        <p:blipFill>
          <a:blip r:embed="rId2"/>
          <a:stretch>
            <a:fillRect/>
          </a:stretch>
        </p:blipFill>
        <p:spPr>
          <a:xfrm>
            <a:off x="470179" y="1078304"/>
            <a:ext cx="8152327" cy="3486955"/>
          </a:xfrm>
          <a:prstGeom prst="rect">
            <a:avLst/>
          </a:prstGeom>
        </p:spPr>
      </p:pic>
      <p:sp>
        <p:nvSpPr>
          <p:cNvPr id="10" name="Afgeronde rechthoek 9"/>
          <p:cNvSpPr/>
          <p:nvPr/>
        </p:nvSpPr>
        <p:spPr>
          <a:xfrm>
            <a:off x="828197" y="3446361"/>
            <a:ext cx="945000" cy="353912"/>
          </a:xfrm>
          <a:prstGeom prst="roundRect">
            <a:avLst/>
          </a:prstGeom>
          <a:solidFill>
            <a:srgbClr val="BFEEFF"/>
          </a:solidFill>
          <a:ln w="3175" cap="flat" cmpd="sng" algn="ctr">
            <a:solidFill>
              <a:srgbClr val="996633"/>
            </a:solidFill>
            <a:prstDash val="solid"/>
            <a:miter lim="800000"/>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600" b="1" i="0" u="none" strike="noStrike" kern="0" cap="none" spc="0" normalizeH="0" baseline="0" noProof="0">
                <a:ln>
                  <a:noFill/>
                </a:ln>
                <a:solidFill>
                  <a:srgbClr val="625D62">
                    <a:lumMod val="50000"/>
                  </a:srgbClr>
                </a:solidFill>
                <a:effectLst/>
                <a:uLnTx/>
                <a:uFillTx/>
                <a:latin typeface="Microsoft JhengHei Light"/>
                <a:ea typeface="+mn-ea"/>
                <a:cs typeface="+mn-cs"/>
              </a:rPr>
              <a:t>Leverancier strategie bepalen</a:t>
            </a:r>
            <a:endParaRPr kumimoji="0" lang="nl-NL" sz="600" b="1" i="0" u="none" strike="noStrike" kern="0" cap="none" spc="0" normalizeH="0" baseline="0" noProof="0">
              <a:ln>
                <a:noFill/>
              </a:ln>
              <a:solidFill>
                <a:srgbClr val="FF0000"/>
              </a:solidFill>
              <a:effectLst/>
              <a:uLnTx/>
              <a:uFillTx/>
              <a:latin typeface="Microsoft JhengHei Light"/>
              <a:ea typeface="+mn-ea"/>
              <a:cs typeface="+mn-cs"/>
            </a:endParaRPr>
          </a:p>
        </p:txBody>
      </p:sp>
      <p:sp>
        <p:nvSpPr>
          <p:cNvPr id="11" name="Afgeronde rechthoek 10"/>
          <p:cNvSpPr/>
          <p:nvPr/>
        </p:nvSpPr>
        <p:spPr>
          <a:xfrm>
            <a:off x="1870086" y="3446360"/>
            <a:ext cx="945000" cy="353912"/>
          </a:xfrm>
          <a:prstGeom prst="roundRect">
            <a:avLst/>
          </a:prstGeom>
          <a:solidFill>
            <a:srgbClr val="BFEEFF"/>
          </a:solidFill>
          <a:ln w="3175" cap="flat" cmpd="sng" algn="ctr">
            <a:solidFill>
              <a:srgbClr val="996633"/>
            </a:solidFill>
            <a:prstDash val="solid"/>
            <a:miter lim="800000"/>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600" b="1" i="0" u="none" strike="noStrike" kern="0" cap="none" spc="0" normalizeH="0" baseline="0" noProof="0">
                <a:ln>
                  <a:noFill/>
                </a:ln>
                <a:solidFill>
                  <a:srgbClr val="625D62">
                    <a:lumMod val="50000"/>
                  </a:srgbClr>
                </a:solidFill>
                <a:effectLst/>
                <a:uLnTx/>
                <a:uFillTx/>
                <a:latin typeface="Microsoft JhengHei Light"/>
                <a:ea typeface="+mn-ea"/>
                <a:cs typeface="+mn-cs"/>
              </a:rPr>
              <a:t>Leveranciers werven</a:t>
            </a:r>
            <a:endParaRPr kumimoji="0" lang="nl-NL" sz="600" b="1" i="0" u="none" strike="noStrike" kern="0" cap="none" spc="0" normalizeH="0" baseline="0" noProof="0">
              <a:ln>
                <a:noFill/>
              </a:ln>
              <a:solidFill>
                <a:srgbClr val="FF0000"/>
              </a:solidFill>
              <a:effectLst/>
              <a:uLnTx/>
              <a:uFillTx/>
              <a:latin typeface="Microsoft JhengHei Light"/>
              <a:ea typeface="+mn-ea"/>
              <a:cs typeface="+mn-cs"/>
            </a:endParaRPr>
          </a:p>
        </p:txBody>
      </p:sp>
      <p:sp>
        <p:nvSpPr>
          <p:cNvPr id="12" name="Afgeronde rechthoek 11"/>
          <p:cNvSpPr/>
          <p:nvPr/>
        </p:nvSpPr>
        <p:spPr>
          <a:xfrm>
            <a:off x="2868013" y="3446359"/>
            <a:ext cx="945000" cy="353912"/>
          </a:xfrm>
          <a:prstGeom prst="roundRect">
            <a:avLst/>
          </a:prstGeom>
          <a:solidFill>
            <a:srgbClr val="BFEEFF"/>
          </a:solidFill>
          <a:ln w="3175" cap="flat" cmpd="sng" algn="ctr">
            <a:solidFill>
              <a:srgbClr val="996633"/>
            </a:solidFill>
            <a:prstDash val="solid"/>
            <a:miter lim="800000"/>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600" b="1" i="0" u="none" strike="noStrike" kern="0" cap="none" spc="0" normalizeH="0" baseline="0" noProof="0">
                <a:ln>
                  <a:noFill/>
                </a:ln>
                <a:solidFill>
                  <a:srgbClr val="625D62">
                    <a:lumMod val="50000"/>
                  </a:srgbClr>
                </a:solidFill>
                <a:effectLst/>
                <a:uLnTx/>
                <a:uFillTx/>
                <a:latin typeface="Microsoft JhengHei Light"/>
                <a:ea typeface="+mn-ea"/>
                <a:cs typeface="+mn-cs"/>
              </a:rPr>
              <a:t>Leveranciers beheren</a:t>
            </a:r>
            <a:endParaRPr kumimoji="0" lang="nl-NL" sz="600" b="1" i="0" u="none" strike="noStrike" kern="0" cap="none" spc="0" normalizeH="0" baseline="0" noProof="0">
              <a:ln>
                <a:noFill/>
              </a:ln>
              <a:solidFill>
                <a:srgbClr val="FF0000"/>
              </a:solidFill>
              <a:effectLst/>
              <a:uLnTx/>
              <a:uFillTx/>
              <a:latin typeface="Microsoft JhengHei Light"/>
              <a:ea typeface="+mn-ea"/>
              <a:cs typeface="+mn-cs"/>
            </a:endParaRPr>
          </a:p>
        </p:txBody>
      </p:sp>
      <p:sp>
        <p:nvSpPr>
          <p:cNvPr id="14" name="Afgeronde rechthoek 13"/>
          <p:cNvSpPr/>
          <p:nvPr/>
        </p:nvSpPr>
        <p:spPr>
          <a:xfrm>
            <a:off x="5831021" y="2394794"/>
            <a:ext cx="945000" cy="353912"/>
          </a:xfrm>
          <a:prstGeom prst="roundRect">
            <a:avLst/>
          </a:prstGeom>
          <a:solidFill>
            <a:srgbClr val="BFEEFF"/>
          </a:solidFill>
          <a:ln w="3175" cap="flat" cmpd="sng" algn="ctr">
            <a:solidFill>
              <a:srgbClr val="996633"/>
            </a:solidFill>
            <a:prstDash val="solid"/>
            <a:miter lim="800000"/>
          </a:ln>
          <a:effectLst/>
        </p:spPr>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marL="0" marR="0" lvl="0" indent="0" algn="ctr" defTabSz="767871" rtl="0" eaLnBrk="1" fontAlgn="auto" latinLnBrk="0" hangingPunct="1">
              <a:lnSpc>
                <a:spcPct val="100000"/>
              </a:lnSpc>
              <a:spcBef>
                <a:spcPts val="0"/>
              </a:spcBef>
              <a:spcAft>
                <a:spcPts val="0"/>
              </a:spcAft>
              <a:buClrTx/>
              <a:buSzTx/>
              <a:buFontTx/>
              <a:buNone/>
              <a:tabLst/>
              <a:defRPr/>
            </a:pPr>
            <a:r>
              <a:rPr kumimoji="0" lang="nl-NL" sz="600" b="1" i="0" u="none" strike="noStrike" kern="0" cap="none" spc="0" normalizeH="0" baseline="0" noProof="0">
                <a:ln>
                  <a:noFill/>
                </a:ln>
                <a:solidFill>
                  <a:srgbClr val="625D62">
                    <a:lumMod val="50000"/>
                  </a:srgbClr>
                </a:solidFill>
                <a:effectLst/>
                <a:uLnTx/>
                <a:uFillTx/>
                <a:latin typeface="Microsoft JhengHei Light"/>
                <a:ea typeface="+mn-ea"/>
                <a:cs typeface="+mn-cs"/>
              </a:rPr>
              <a:t>Resource / workforce planning</a:t>
            </a:r>
            <a:endParaRPr kumimoji="0" lang="nl-NL" sz="600" b="1" i="0" u="none" strike="noStrike" kern="0" cap="none" spc="0" normalizeH="0" baseline="0" noProof="0">
              <a:ln>
                <a:noFill/>
              </a:ln>
              <a:solidFill>
                <a:srgbClr val="FF0000"/>
              </a:solidFill>
              <a:effectLst/>
              <a:uLnTx/>
              <a:uFillTx/>
              <a:latin typeface="Microsoft JhengHei Light"/>
              <a:ea typeface="+mn-ea"/>
              <a:cs typeface="+mn-cs"/>
            </a:endParaRPr>
          </a:p>
        </p:txBody>
      </p:sp>
      <p:sp>
        <p:nvSpPr>
          <p:cNvPr id="13" name="Tijdelijke aanduiding voor dianummer 2">
            <a:extLst>
              <a:ext uri="{FF2B5EF4-FFF2-40B4-BE49-F238E27FC236}">
                <a16:creationId xmlns:a16="http://schemas.microsoft.com/office/drawing/2014/main" id="{08CB787A-75A7-4B4C-88BE-A29D10CC8504}"/>
              </a:ext>
            </a:extLst>
          </p:cNvPr>
          <p:cNvSpPr txBox="1">
            <a:spLocks/>
          </p:cNvSpPr>
          <p:nvPr/>
        </p:nvSpPr>
        <p:spPr>
          <a:xfrm>
            <a:off x="476906" y="4838877"/>
            <a:ext cx="2057400" cy="273844"/>
          </a:xfrm>
          <a:prstGeom prst="rect">
            <a:avLst/>
          </a:prstGeom>
        </p:spPr>
        <p:txBody>
          <a:bodyPr vert="horz" lIns="0" tIns="0" rIns="0" bIns="0" rtlCol="0" anchor="t" anchorCtr="0">
            <a:noAutofit/>
          </a:bodyPr>
          <a:lstStyle>
            <a:defPPr>
              <a:defRPr lang="nl-NL"/>
            </a:defPPr>
            <a:lvl1pPr marL="0" algn="r" defTabSz="685800" rtl="0" eaLnBrk="1" latinLnBrk="0" hangingPunct="1">
              <a:defRPr sz="10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fld id="{F68BF4A6-40A7-E04A-A78B-7409A1BC41E0}" type="slidenum">
              <a:rPr kumimoji="0" lang="en-GB" sz="750" b="0" i="0" u="none" strike="noStrike" kern="1200" cap="none" spc="0" normalizeH="0" baseline="0" noProof="0" smtClean="0">
                <a:ln>
                  <a:noFill/>
                </a:ln>
                <a:solidFill>
                  <a:srgbClr val="625D62">
                    <a:tint val="75000"/>
                  </a:srgbClr>
                </a:solidFill>
                <a:effectLst/>
                <a:uLnTx/>
                <a:uFillTx/>
                <a:latin typeface="Arial"/>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62</a:t>
            </a:fld>
            <a:endParaRPr kumimoji="0" lang="en-GB" sz="750" b="0" i="0" u="none" strike="noStrike" kern="1200" cap="none" spc="0" normalizeH="0" baseline="0" noProof="0">
              <a:ln>
                <a:noFill/>
              </a:ln>
              <a:solidFill>
                <a:srgbClr val="625D62">
                  <a:tint val="75000"/>
                </a:srgbClr>
              </a:solidFill>
              <a:effectLst/>
              <a:uLnTx/>
              <a:uFillTx/>
              <a:latin typeface="Arial"/>
              <a:ea typeface="+mn-ea"/>
              <a:cs typeface="+mn-cs"/>
            </a:endParaRPr>
          </a:p>
        </p:txBody>
      </p:sp>
    </p:spTree>
    <p:extLst>
      <p:ext uri="{BB962C8B-B14F-4D97-AF65-F5344CB8AC3E}">
        <p14:creationId xmlns:p14="http://schemas.microsoft.com/office/powerpoint/2010/main" val="3551468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err="1">
                <a:latin typeface="Microsoft JhengHei Light" panose="020B0304030504040204" pitchFamily="34" charset="-120"/>
                <a:ea typeface="Microsoft JhengHei Light" panose="020B0304030504040204" pitchFamily="34" charset="-120"/>
              </a:rPr>
              <a:t>Bijlage</a:t>
            </a:r>
            <a:r>
              <a:rPr lang="en-US">
                <a:latin typeface="Microsoft JhengHei Light" panose="020B0304030504040204" pitchFamily="34" charset="-120"/>
                <a:ea typeface="Microsoft JhengHei Light" panose="020B0304030504040204" pitchFamily="34" charset="-120"/>
              </a:rPr>
              <a:t> A: eTOM model</a:t>
            </a:r>
            <a:endParaRPr lang="nl-NL"/>
          </a:p>
        </p:txBody>
      </p:sp>
      <p:pic>
        <p:nvPicPr>
          <p:cNvPr id="10" name="Afbeelding 9"/>
          <p:cNvPicPr>
            <a:picLocks noChangeAspect="1"/>
          </p:cNvPicPr>
          <p:nvPr/>
        </p:nvPicPr>
        <p:blipFill>
          <a:blip r:embed="rId2"/>
          <a:stretch>
            <a:fillRect/>
          </a:stretch>
        </p:blipFill>
        <p:spPr>
          <a:xfrm>
            <a:off x="274884" y="1151854"/>
            <a:ext cx="8422783" cy="1419896"/>
          </a:xfrm>
          <a:prstGeom prst="rect">
            <a:avLst/>
          </a:prstGeom>
        </p:spPr>
      </p:pic>
      <p:sp>
        <p:nvSpPr>
          <p:cNvPr id="32" name="Tijdelijke aanduiding voor dianummer 2">
            <a:extLst>
              <a:ext uri="{FF2B5EF4-FFF2-40B4-BE49-F238E27FC236}">
                <a16:creationId xmlns:a16="http://schemas.microsoft.com/office/drawing/2014/main" id="{1D81F4B0-7E85-46C3-B102-7B0D8D2E48B0}"/>
              </a:ext>
            </a:extLst>
          </p:cNvPr>
          <p:cNvSpPr txBox="1">
            <a:spLocks/>
          </p:cNvSpPr>
          <p:nvPr/>
        </p:nvSpPr>
        <p:spPr>
          <a:xfrm>
            <a:off x="476906" y="4838877"/>
            <a:ext cx="2057400" cy="273844"/>
          </a:xfrm>
          <a:prstGeom prst="rect">
            <a:avLst/>
          </a:prstGeom>
        </p:spPr>
        <p:txBody>
          <a:bodyPr vert="horz" lIns="0" tIns="0" rIns="0" bIns="0" rtlCol="0" anchor="t" anchorCtr="0">
            <a:noAutofit/>
          </a:bodyPr>
          <a:lstStyle>
            <a:defPPr>
              <a:defRPr lang="nl-NL"/>
            </a:defPPr>
            <a:lvl1pPr marL="0" algn="r" defTabSz="685800" rtl="0" eaLnBrk="1" latinLnBrk="0" hangingPunct="1">
              <a:defRPr sz="10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fld id="{F68BF4A6-40A7-E04A-A78B-7409A1BC41E0}" type="slidenum">
              <a:rPr kumimoji="0" lang="en-GB" sz="750" b="0" i="0" u="none" strike="noStrike" kern="1200" cap="none" spc="0" normalizeH="0" baseline="0" noProof="0" smtClean="0">
                <a:ln>
                  <a:noFill/>
                </a:ln>
                <a:solidFill>
                  <a:srgbClr val="625D62">
                    <a:tint val="75000"/>
                  </a:srgbClr>
                </a:solidFill>
                <a:effectLst/>
                <a:uLnTx/>
                <a:uFillTx/>
                <a:latin typeface="Arial"/>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63</a:t>
            </a:fld>
            <a:endParaRPr kumimoji="0" lang="en-GB" sz="750" b="0" i="0" u="none" strike="noStrike" kern="1200" cap="none" spc="0" normalizeH="0" baseline="0" noProof="0">
              <a:ln>
                <a:noFill/>
              </a:ln>
              <a:solidFill>
                <a:srgbClr val="625D62">
                  <a:tint val="75000"/>
                </a:srgbClr>
              </a:solidFill>
              <a:effectLst/>
              <a:uLnTx/>
              <a:uFillTx/>
              <a:latin typeface="Arial"/>
              <a:ea typeface="+mn-ea"/>
              <a:cs typeface="+mn-cs"/>
            </a:endParaRPr>
          </a:p>
        </p:txBody>
      </p:sp>
    </p:spTree>
    <p:extLst>
      <p:ext uri="{BB962C8B-B14F-4D97-AF65-F5344CB8AC3E}">
        <p14:creationId xmlns:p14="http://schemas.microsoft.com/office/powerpoint/2010/main" val="295350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CA4C2449-8A33-7C07-BAA6-DEF9B9B849E4}"/>
              </a:ext>
            </a:extLst>
          </p:cNvPr>
          <p:cNvSpPr/>
          <p:nvPr/>
        </p:nvSpPr>
        <p:spPr>
          <a:xfrm>
            <a:off x="161924" y="1547906"/>
            <a:ext cx="8820151" cy="2939101"/>
          </a:xfrm>
          <a:prstGeom prst="rect">
            <a:avLst/>
          </a:prstGeom>
          <a:solidFill>
            <a:sysClr val="window" lastClr="FFFFFF"/>
          </a:solidFill>
          <a:ln w="25400" cap="flat" cmpd="sng" algn="ctr">
            <a:solidFill>
              <a:srgbClr val="008CBE"/>
            </a:solidFill>
            <a:prstDash val="solid"/>
          </a:ln>
          <a:effectLst/>
        </p:spPr>
        <p:txBody>
          <a:bodyPr vert="horz" rtlCol="0" anchor="ctr"/>
          <a:lstStyle/>
          <a:p>
            <a:pPr algn="ctr" defTabSz="767871">
              <a:defRPr/>
            </a:pPr>
            <a:endParaRPr lang="nl-NL" sz="1511" kern="0">
              <a:solidFill>
                <a:prstClr val="white"/>
              </a:solidFill>
              <a:latin typeface="Microsoft JhengHei Light"/>
            </a:endParaRPr>
          </a:p>
        </p:txBody>
      </p:sp>
      <p:sp>
        <p:nvSpPr>
          <p:cNvPr id="25" name="Rechthoek 24">
            <a:extLst>
              <a:ext uri="{FF2B5EF4-FFF2-40B4-BE49-F238E27FC236}">
                <a16:creationId xmlns:a16="http://schemas.microsoft.com/office/drawing/2014/main" id="{B35BC984-841B-4FC7-86F5-4EDACCA0CDA0}"/>
              </a:ext>
            </a:extLst>
          </p:cNvPr>
          <p:cNvSpPr/>
          <p:nvPr/>
        </p:nvSpPr>
        <p:spPr>
          <a:xfrm>
            <a:off x="161924" y="1235104"/>
            <a:ext cx="8820151" cy="287504"/>
          </a:xfrm>
          <a:prstGeom prst="rect">
            <a:avLst/>
          </a:prstGeom>
          <a:solidFill>
            <a:srgbClr val="008CBE"/>
          </a:solidFill>
          <a:ln w="25400" cap="flat" cmpd="sng" algn="ctr">
            <a:solidFill>
              <a:srgbClr val="008CBE"/>
            </a:solidFill>
            <a:prstDash val="solid"/>
          </a:ln>
          <a:effectLst/>
        </p:spPr>
        <p:txBody>
          <a:bodyPr vert="horz" lIns="68580" tIns="34290" rIns="68580" bIns="34290" rtlCol="0" anchor="ctr"/>
          <a:lstStyle/>
          <a:p>
            <a:pPr algn="ctr" defTabSz="767871">
              <a:defRPr/>
            </a:pPr>
            <a:r>
              <a:rPr lang="nl-NL" sz="1050" kern="0">
                <a:solidFill>
                  <a:srgbClr val="FFFFFF"/>
                </a:solidFill>
                <a:latin typeface="Microsoft JhengHei Light"/>
              </a:rPr>
              <a:t>E. Enterprise </a:t>
            </a:r>
            <a:r>
              <a:rPr lang="nl-NL" sz="1050" kern="0" err="1">
                <a:solidFill>
                  <a:srgbClr val="FFFFFF"/>
                </a:solidFill>
                <a:latin typeface="Microsoft JhengHei Light"/>
              </a:rPr>
              <a:t>capabilities</a:t>
            </a:r>
            <a:r>
              <a:rPr lang="nl-NL" sz="1050" kern="0">
                <a:solidFill>
                  <a:srgbClr val="FFFFFF"/>
                </a:solidFill>
                <a:latin typeface="Microsoft JhengHei Light"/>
              </a:rPr>
              <a:t>: Het bedrijf richting geven en ondersteunen</a:t>
            </a:r>
            <a:endParaRPr lang="nl-NL" sz="1050" kern="0">
              <a:solidFill>
                <a:srgbClr val="FFFFFF"/>
              </a:solidFill>
              <a:latin typeface="Microsoft JhengHei Light"/>
              <a:ea typeface="Microsoft JhengHei Light"/>
            </a:endParaRPr>
          </a:p>
        </p:txBody>
      </p:sp>
      <p:sp>
        <p:nvSpPr>
          <p:cNvPr id="55" name="Afgeronde rechthoek 54"/>
          <p:cNvSpPr/>
          <p:nvPr/>
        </p:nvSpPr>
        <p:spPr>
          <a:xfrm>
            <a:off x="5212381" y="1624106"/>
            <a:ext cx="1188000" cy="2776444"/>
          </a:xfrm>
          <a:prstGeom prst="roundRect">
            <a:avLst>
              <a:gd name="adj" fmla="val 11155"/>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88" b="1" kern="0">
                <a:solidFill>
                  <a:schemeClr val="tx1">
                    <a:lumMod val="50000"/>
                  </a:schemeClr>
                </a:solidFill>
                <a:latin typeface="Microsoft JhengHei Light"/>
              </a:rPr>
              <a:t>E.5. Goederen en diensten verkrijgen</a:t>
            </a:r>
          </a:p>
        </p:txBody>
      </p:sp>
      <p:sp>
        <p:nvSpPr>
          <p:cNvPr id="59" name="Afgeronde rechthoek 58"/>
          <p:cNvSpPr/>
          <p:nvPr/>
        </p:nvSpPr>
        <p:spPr>
          <a:xfrm>
            <a:off x="3966100" y="1624106"/>
            <a:ext cx="1188000" cy="2776444"/>
          </a:xfrm>
          <a:prstGeom prst="roundRect">
            <a:avLst>
              <a:gd name="adj" fmla="val 10543"/>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88" b="1" kern="0">
                <a:solidFill>
                  <a:schemeClr val="tx1">
                    <a:lumMod val="50000"/>
                  </a:schemeClr>
                </a:solidFill>
                <a:latin typeface="Microsoft JhengHei Light"/>
              </a:rPr>
              <a:t>E.4. Digitale producten ontwikkelen en beheren</a:t>
            </a:r>
          </a:p>
        </p:txBody>
      </p:sp>
      <p:sp>
        <p:nvSpPr>
          <p:cNvPr id="60" name="Afgeronde rechthoek 59"/>
          <p:cNvSpPr/>
          <p:nvPr/>
        </p:nvSpPr>
        <p:spPr>
          <a:xfrm>
            <a:off x="1473538" y="1624106"/>
            <a:ext cx="1188000" cy="2776444"/>
          </a:xfrm>
          <a:prstGeom prst="roundRect">
            <a:avLst>
              <a:gd name="adj" fmla="val 11155"/>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88" b="1" kern="0">
                <a:solidFill>
                  <a:schemeClr val="tx1">
                    <a:lumMod val="50000"/>
                  </a:schemeClr>
                </a:solidFill>
                <a:latin typeface="Microsoft JhengHei Light"/>
              </a:rPr>
              <a:t>E.2. Processen en data ontwikkelen en beheren</a:t>
            </a:r>
          </a:p>
        </p:txBody>
      </p:sp>
      <p:sp>
        <p:nvSpPr>
          <p:cNvPr id="62" name="Afgeronde rechthoek 61"/>
          <p:cNvSpPr/>
          <p:nvPr/>
        </p:nvSpPr>
        <p:spPr>
          <a:xfrm>
            <a:off x="7704941" y="1624106"/>
            <a:ext cx="1188000" cy="2776444"/>
          </a:xfrm>
          <a:prstGeom prst="roundRect">
            <a:avLst>
              <a:gd name="adj" fmla="val 11768"/>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88" b="1" kern="0">
                <a:solidFill>
                  <a:schemeClr val="tx1">
                    <a:lumMod val="50000"/>
                  </a:schemeClr>
                </a:solidFill>
                <a:latin typeface="Microsoft JhengHei Light"/>
              </a:rPr>
              <a:t>E.7. Financiën verkrijgen en beheren </a:t>
            </a:r>
          </a:p>
        </p:txBody>
      </p:sp>
      <p:sp>
        <p:nvSpPr>
          <p:cNvPr id="68" name="Afgeronde rechthoek 67"/>
          <p:cNvSpPr/>
          <p:nvPr/>
        </p:nvSpPr>
        <p:spPr>
          <a:xfrm>
            <a:off x="2719819" y="1624106"/>
            <a:ext cx="1188000" cy="2776444"/>
          </a:xfrm>
          <a:prstGeom prst="roundRect">
            <a:avLst>
              <a:gd name="adj" fmla="val 8706"/>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88" b="1" kern="0">
                <a:solidFill>
                  <a:schemeClr val="tx1">
                    <a:lumMod val="50000"/>
                  </a:schemeClr>
                </a:solidFill>
                <a:latin typeface="Microsoft JhengHei Light"/>
              </a:rPr>
              <a:t>E.3. Medewerkers werven en inzetbaar houden</a:t>
            </a:r>
          </a:p>
        </p:txBody>
      </p:sp>
      <p:sp>
        <p:nvSpPr>
          <p:cNvPr id="72" name="Afgeronde rechthoek 71"/>
          <p:cNvSpPr/>
          <p:nvPr/>
        </p:nvSpPr>
        <p:spPr>
          <a:xfrm>
            <a:off x="6458662" y="1624106"/>
            <a:ext cx="1188000" cy="2776444"/>
          </a:xfrm>
          <a:prstGeom prst="roundRect">
            <a:avLst>
              <a:gd name="adj" fmla="val 10543"/>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88" b="1" kern="0">
                <a:solidFill>
                  <a:schemeClr val="tx1">
                    <a:lumMod val="50000"/>
                  </a:schemeClr>
                </a:solidFill>
                <a:latin typeface="Microsoft JhengHei Light"/>
              </a:rPr>
              <a:t>E.6. Kantoorgebouwen beheren en faciliteiten beschikbaar stellen </a:t>
            </a:r>
          </a:p>
        </p:txBody>
      </p:sp>
      <p:sp>
        <p:nvSpPr>
          <p:cNvPr id="26" name="Titel 1">
            <a:extLst>
              <a:ext uri="{FF2B5EF4-FFF2-40B4-BE49-F238E27FC236}">
                <a16:creationId xmlns:a16="http://schemas.microsoft.com/office/drawing/2014/main" id="{FD0885E7-BD1B-4759-8CFB-EC413E55E2C5}"/>
              </a:ext>
            </a:extLst>
          </p:cNvPr>
          <p:cNvSpPr txBox="1">
            <a:spLocks/>
          </p:cNvSpPr>
          <p:nvPr/>
        </p:nvSpPr>
        <p:spPr>
          <a:xfrm>
            <a:off x="460761" y="81223"/>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domein </a:t>
            </a:r>
          </a:p>
        </p:txBody>
      </p:sp>
      <p:sp>
        <p:nvSpPr>
          <p:cNvPr id="27" name="Tijdelijke aanduiding voor tekst 2">
            <a:extLst>
              <a:ext uri="{FF2B5EF4-FFF2-40B4-BE49-F238E27FC236}">
                <a16:creationId xmlns:a16="http://schemas.microsoft.com/office/drawing/2014/main" id="{5ABF6066-5601-4451-810B-6442C591E684}"/>
              </a:ext>
            </a:extLst>
          </p:cNvPr>
          <p:cNvSpPr txBox="1">
            <a:spLocks/>
          </p:cNvSpPr>
          <p:nvPr/>
        </p:nvSpPr>
        <p:spPr>
          <a:xfrm>
            <a:off x="438086" y="390717"/>
            <a:ext cx="6901969" cy="203093"/>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Enterprise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capabilities</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Het bedrijf richting geven en ondersteunen – Niveau 2</a:t>
            </a:r>
          </a:p>
        </p:txBody>
      </p:sp>
      <p:sp>
        <p:nvSpPr>
          <p:cNvPr id="31" name="Tijdelijke aanduiding voor dianummer 2">
            <a:extLst>
              <a:ext uri="{FF2B5EF4-FFF2-40B4-BE49-F238E27FC236}">
                <a16:creationId xmlns:a16="http://schemas.microsoft.com/office/drawing/2014/main" id="{FF996A9B-9155-4EBA-81C1-1D954B1963C8}"/>
              </a:ext>
            </a:extLst>
          </p:cNvPr>
          <p:cNvSpPr txBox="1">
            <a:spLocks/>
          </p:cNvSpPr>
          <p:nvPr/>
        </p:nvSpPr>
        <p:spPr>
          <a:xfrm>
            <a:off x="476906" y="4838877"/>
            <a:ext cx="2057400" cy="273844"/>
          </a:xfrm>
          <a:prstGeom prst="rect">
            <a:avLst/>
          </a:prstGeom>
        </p:spPr>
        <p:txBody>
          <a:bodyPr vert="horz" lIns="0" tIns="0" rIns="0" bIns="0" rtlCol="0" anchor="t" anchorCtr="0">
            <a:noAutofit/>
          </a:bodyPr>
          <a:lstStyle>
            <a:defPPr>
              <a:defRPr lang="nl-NL"/>
            </a:defPPr>
            <a:lvl1pPr marL="0" algn="r" defTabSz="685800" rtl="0" eaLnBrk="1" latinLnBrk="0" hangingPunct="1">
              <a:defRPr sz="10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defRPr/>
            </a:pPr>
            <a:fld id="{F68BF4A6-40A7-E04A-A78B-7409A1BC41E0}" type="slidenum">
              <a:rPr lang="en-GB" sz="750" smtClean="0">
                <a:solidFill>
                  <a:srgbClr val="625D62">
                    <a:tint val="75000"/>
                  </a:srgbClr>
                </a:solidFill>
                <a:latin typeface="Arial"/>
              </a:rPr>
              <a:pPr algn="l">
                <a:defRPr/>
              </a:pPr>
              <a:t>7</a:t>
            </a:fld>
            <a:endParaRPr lang="en-GB" sz="750">
              <a:solidFill>
                <a:srgbClr val="625D62">
                  <a:tint val="75000"/>
                </a:srgbClr>
              </a:solidFill>
              <a:latin typeface="Arial"/>
            </a:endParaRPr>
          </a:p>
        </p:txBody>
      </p:sp>
      <p:sp>
        <p:nvSpPr>
          <p:cNvPr id="28" name="Afgeronde rechthoek 20">
            <a:extLst>
              <a:ext uri="{FF2B5EF4-FFF2-40B4-BE49-F238E27FC236}">
                <a16:creationId xmlns:a16="http://schemas.microsoft.com/office/drawing/2014/main" id="{8D96DA1A-5732-47DA-907E-51A797BF3377}"/>
              </a:ext>
            </a:extLst>
          </p:cNvPr>
          <p:cNvSpPr/>
          <p:nvPr/>
        </p:nvSpPr>
        <p:spPr>
          <a:xfrm>
            <a:off x="1553374" y="2154613"/>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Processen besturen</a:t>
            </a:r>
          </a:p>
        </p:txBody>
      </p:sp>
      <p:sp>
        <p:nvSpPr>
          <p:cNvPr id="30" name="Afgeronde rechthoek 20">
            <a:extLst>
              <a:ext uri="{FF2B5EF4-FFF2-40B4-BE49-F238E27FC236}">
                <a16:creationId xmlns:a16="http://schemas.microsoft.com/office/drawing/2014/main" id="{CD8690C2-9F3F-4F45-B0F7-D44EC748B06E}"/>
              </a:ext>
            </a:extLst>
          </p:cNvPr>
          <p:cNvSpPr/>
          <p:nvPr/>
        </p:nvSpPr>
        <p:spPr>
          <a:xfrm>
            <a:off x="1547714" y="2714571"/>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Data besturen</a:t>
            </a:r>
          </a:p>
        </p:txBody>
      </p:sp>
      <p:sp>
        <p:nvSpPr>
          <p:cNvPr id="32" name="Afgeronde rechthoek 20">
            <a:extLst>
              <a:ext uri="{FF2B5EF4-FFF2-40B4-BE49-F238E27FC236}">
                <a16:creationId xmlns:a16="http://schemas.microsoft.com/office/drawing/2014/main" id="{D7EEBE84-A7C0-4661-BA94-1B8865DAB708}"/>
              </a:ext>
            </a:extLst>
          </p:cNvPr>
          <p:cNvSpPr/>
          <p:nvPr/>
        </p:nvSpPr>
        <p:spPr>
          <a:xfrm>
            <a:off x="2789250" y="2154612"/>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Medewerkers strategie en -plannen opstellen en besturen</a:t>
            </a:r>
          </a:p>
        </p:txBody>
      </p:sp>
      <p:sp>
        <p:nvSpPr>
          <p:cNvPr id="33" name="Afgeronde rechthoek 20">
            <a:extLst>
              <a:ext uri="{FF2B5EF4-FFF2-40B4-BE49-F238E27FC236}">
                <a16:creationId xmlns:a16="http://schemas.microsoft.com/office/drawing/2014/main" id="{F2C6F5E8-DC1E-4E3D-A624-8F57B112E466}"/>
              </a:ext>
            </a:extLst>
          </p:cNvPr>
          <p:cNvSpPr/>
          <p:nvPr/>
        </p:nvSpPr>
        <p:spPr>
          <a:xfrm>
            <a:off x="2789250" y="2707417"/>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Medewerkers in- en uitstromen</a:t>
            </a:r>
          </a:p>
        </p:txBody>
      </p:sp>
      <p:sp>
        <p:nvSpPr>
          <p:cNvPr id="34" name="Afgeronde rechthoek 20">
            <a:extLst>
              <a:ext uri="{FF2B5EF4-FFF2-40B4-BE49-F238E27FC236}">
                <a16:creationId xmlns:a16="http://schemas.microsoft.com/office/drawing/2014/main" id="{9B1D0C6B-3B1C-41F5-B91C-974AA58E8BEC}"/>
              </a:ext>
            </a:extLst>
          </p:cNvPr>
          <p:cNvSpPr/>
          <p:nvPr/>
        </p:nvSpPr>
        <p:spPr>
          <a:xfrm>
            <a:off x="2789250" y="3260222"/>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.3. Medewerkers behouden</a:t>
            </a:r>
          </a:p>
        </p:txBody>
      </p:sp>
      <p:sp>
        <p:nvSpPr>
          <p:cNvPr id="35" name="Afgeronde rechthoek 20">
            <a:extLst>
              <a:ext uri="{FF2B5EF4-FFF2-40B4-BE49-F238E27FC236}">
                <a16:creationId xmlns:a16="http://schemas.microsoft.com/office/drawing/2014/main" id="{38946AFF-5AC7-4E1C-8E1E-30F0D6C10514}"/>
              </a:ext>
            </a:extLst>
          </p:cNvPr>
          <p:cNvSpPr/>
          <p:nvPr/>
        </p:nvSpPr>
        <p:spPr>
          <a:xfrm>
            <a:off x="2789250" y="3820180"/>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.4. Medewerkers ontwikkelen</a:t>
            </a:r>
          </a:p>
        </p:txBody>
      </p:sp>
      <p:sp>
        <p:nvSpPr>
          <p:cNvPr id="38" name="Afgeronde rechthoek 20">
            <a:extLst>
              <a:ext uri="{FF2B5EF4-FFF2-40B4-BE49-F238E27FC236}">
                <a16:creationId xmlns:a16="http://schemas.microsoft.com/office/drawing/2014/main" id="{431F4811-36AE-4190-A45C-6DB275697C30}"/>
              </a:ext>
            </a:extLst>
          </p:cNvPr>
          <p:cNvSpPr/>
          <p:nvPr/>
        </p:nvSpPr>
        <p:spPr>
          <a:xfrm>
            <a:off x="4023568" y="2154612"/>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Digitaal product strategie en -portfolio ontwikkelen en beheren</a:t>
            </a:r>
          </a:p>
          <a:p>
            <a:pPr algn="ctr" defTabSz="767871">
              <a:defRPr/>
            </a:pPr>
            <a:endParaRPr lang="nl-NL" sz="750" b="1">
              <a:solidFill>
                <a:schemeClr val="tx1">
                  <a:lumMod val="50000"/>
                </a:schemeClr>
              </a:solidFill>
              <a:latin typeface="Microsoft JhengHei Light"/>
            </a:endParaRPr>
          </a:p>
        </p:txBody>
      </p:sp>
      <p:sp>
        <p:nvSpPr>
          <p:cNvPr id="39" name="Afgeronde rechthoek 20">
            <a:extLst>
              <a:ext uri="{FF2B5EF4-FFF2-40B4-BE49-F238E27FC236}">
                <a16:creationId xmlns:a16="http://schemas.microsoft.com/office/drawing/2014/main" id="{98510D09-AD58-419F-9B0F-F8A888AB23CA}"/>
              </a:ext>
            </a:extLst>
          </p:cNvPr>
          <p:cNvSpPr/>
          <p:nvPr/>
        </p:nvSpPr>
        <p:spPr>
          <a:xfrm>
            <a:off x="4023568" y="2707417"/>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Digitale producten realiseren</a:t>
            </a:r>
          </a:p>
        </p:txBody>
      </p:sp>
      <p:sp>
        <p:nvSpPr>
          <p:cNvPr id="40" name="Afgeronde rechthoek 20">
            <a:extLst>
              <a:ext uri="{FF2B5EF4-FFF2-40B4-BE49-F238E27FC236}">
                <a16:creationId xmlns:a16="http://schemas.microsoft.com/office/drawing/2014/main" id="{63819497-ED69-4866-9BB4-EA8984B93A1F}"/>
              </a:ext>
            </a:extLst>
          </p:cNvPr>
          <p:cNvSpPr/>
          <p:nvPr/>
        </p:nvSpPr>
        <p:spPr>
          <a:xfrm>
            <a:off x="4023568" y="3260222"/>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.3. Digitale producten leveren</a:t>
            </a:r>
          </a:p>
        </p:txBody>
      </p:sp>
      <p:sp>
        <p:nvSpPr>
          <p:cNvPr id="41" name="Afgeronde rechthoek 20">
            <a:extLst>
              <a:ext uri="{FF2B5EF4-FFF2-40B4-BE49-F238E27FC236}">
                <a16:creationId xmlns:a16="http://schemas.microsoft.com/office/drawing/2014/main" id="{7EED2B2B-6A85-45FD-B7F1-BE5726835C38}"/>
              </a:ext>
            </a:extLst>
          </p:cNvPr>
          <p:cNvSpPr/>
          <p:nvPr/>
        </p:nvSpPr>
        <p:spPr>
          <a:xfrm>
            <a:off x="4023568" y="3820180"/>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.4. Digitale producten exploiteren</a:t>
            </a:r>
          </a:p>
        </p:txBody>
      </p:sp>
      <p:sp>
        <p:nvSpPr>
          <p:cNvPr id="42" name="Afgeronde rechthoek 20">
            <a:extLst>
              <a:ext uri="{FF2B5EF4-FFF2-40B4-BE49-F238E27FC236}">
                <a16:creationId xmlns:a16="http://schemas.microsoft.com/office/drawing/2014/main" id="{C9A94404-2AEA-44E9-BEE9-962BC18EB79B}"/>
              </a:ext>
            </a:extLst>
          </p:cNvPr>
          <p:cNvSpPr/>
          <p:nvPr/>
        </p:nvSpPr>
        <p:spPr>
          <a:xfrm>
            <a:off x="5248652" y="2140803"/>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Goederen- en dienstenstrategie en -plannen opstellen en besturen</a:t>
            </a:r>
          </a:p>
        </p:txBody>
      </p:sp>
      <p:sp>
        <p:nvSpPr>
          <p:cNvPr id="43" name="Afgeronde rechthoek 20">
            <a:extLst>
              <a:ext uri="{FF2B5EF4-FFF2-40B4-BE49-F238E27FC236}">
                <a16:creationId xmlns:a16="http://schemas.microsoft.com/office/drawing/2014/main" id="{37667A42-E708-49A0-94AC-765936DAEB28}"/>
              </a:ext>
            </a:extLst>
          </p:cNvPr>
          <p:cNvSpPr/>
          <p:nvPr/>
        </p:nvSpPr>
        <p:spPr>
          <a:xfrm>
            <a:off x="5248652" y="2693608"/>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Contracten met leveranciers afsluiten en bewaken</a:t>
            </a:r>
          </a:p>
          <a:p>
            <a:pPr algn="ctr" defTabSz="767871">
              <a:defRPr/>
            </a:pPr>
            <a:endParaRPr lang="nl-NL" sz="750" b="1">
              <a:solidFill>
                <a:schemeClr val="tx1">
                  <a:lumMod val="50000"/>
                </a:schemeClr>
              </a:solidFill>
              <a:latin typeface="Microsoft JhengHei Light"/>
            </a:endParaRPr>
          </a:p>
        </p:txBody>
      </p:sp>
      <p:sp>
        <p:nvSpPr>
          <p:cNvPr id="46" name="Afgeronde rechthoek 20">
            <a:extLst>
              <a:ext uri="{FF2B5EF4-FFF2-40B4-BE49-F238E27FC236}">
                <a16:creationId xmlns:a16="http://schemas.microsoft.com/office/drawing/2014/main" id="{D44DFDAA-0997-4C8C-89A5-B006DFD3E302}"/>
              </a:ext>
            </a:extLst>
          </p:cNvPr>
          <p:cNvSpPr/>
          <p:nvPr/>
        </p:nvSpPr>
        <p:spPr>
          <a:xfrm>
            <a:off x="6502932" y="2126994"/>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Gebouwen beheren</a:t>
            </a:r>
          </a:p>
        </p:txBody>
      </p:sp>
      <p:sp>
        <p:nvSpPr>
          <p:cNvPr id="47" name="Afgeronde rechthoek 20">
            <a:extLst>
              <a:ext uri="{FF2B5EF4-FFF2-40B4-BE49-F238E27FC236}">
                <a16:creationId xmlns:a16="http://schemas.microsoft.com/office/drawing/2014/main" id="{626591BD-8EAB-4A1F-BBF1-37D8B19A54A8}"/>
              </a:ext>
            </a:extLst>
          </p:cNvPr>
          <p:cNvSpPr/>
          <p:nvPr/>
        </p:nvSpPr>
        <p:spPr>
          <a:xfrm>
            <a:off x="6502932" y="2679799"/>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Faciliteiten beschikbaarstellen</a:t>
            </a:r>
          </a:p>
        </p:txBody>
      </p:sp>
      <p:sp>
        <p:nvSpPr>
          <p:cNvPr id="50" name="Afgeronde rechthoek 20">
            <a:extLst>
              <a:ext uri="{FF2B5EF4-FFF2-40B4-BE49-F238E27FC236}">
                <a16:creationId xmlns:a16="http://schemas.microsoft.com/office/drawing/2014/main" id="{976A8B4F-4E0C-41DC-AA96-E8C3E77AF5E4}"/>
              </a:ext>
            </a:extLst>
          </p:cNvPr>
          <p:cNvSpPr/>
          <p:nvPr/>
        </p:nvSpPr>
        <p:spPr>
          <a:xfrm>
            <a:off x="7774571" y="2113185"/>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Financiële strategie en -plannen opstellen, bewaken en rapporteren</a:t>
            </a:r>
          </a:p>
        </p:txBody>
      </p:sp>
      <p:sp>
        <p:nvSpPr>
          <p:cNvPr id="51" name="Afgeronde rechthoek 20">
            <a:extLst>
              <a:ext uri="{FF2B5EF4-FFF2-40B4-BE49-F238E27FC236}">
                <a16:creationId xmlns:a16="http://schemas.microsoft.com/office/drawing/2014/main" id="{A5B6AEAE-581F-4ACD-AA85-95993DD85A6F}"/>
              </a:ext>
            </a:extLst>
          </p:cNvPr>
          <p:cNvSpPr/>
          <p:nvPr/>
        </p:nvSpPr>
        <p:spPr>
          <a:xfrm>
            <a:off x="7774571" y="2665990"/>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Vermogen en liquiditeiten verkrijgen en beheren</a:t>
            </a:r>
          </a:p>
        </p:txBody>
      </p:sp>
      <p:sp>
        <p:nvSpPr>
          <p:cNvPr id="52" name="Afgeronde rechthoek 20">
            <a:extLst>
              <a:ext uri="{FF2B5EF4-FFF2-40B4-BE49-F238E27FC236}">
                <a16:creationId xmlns:a16="http://schemas.microsoft.com/office/drawing/2014/main" id="{E21BDBC6-976D-4B40-940C-79B23B3D8714}"/>
              </a:ext>
            </a:extLst>
          </p:cNvPr>
          <p:cNvSpPr/>
          <p:nvPr/>
        </p:nvSpPr>
        <p:spPr>
          <a:xfrm>
            <a:off x="7774571" y="3218795"/>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.3. Transacties financieel verwerken en standen beheren</a:t>
            </a:r>
          </a:p>
        </p:txBody>
      </p:sp>
      <p:sp>
        <p:nvSpPr>
          <p:cNvPr id="2" name="Afgeronde rechthoek 59">
            <a:extLst>
              <a:ext uri="{FF2B5EF4-FFF2-40B4-BE49-F238E27FC236}">
                <a16:creationId xmlns:a16="http://schemas.microsoft.com/office/drawing/2014/main" id="{B0F4FAD3-5D47-E35C-0EB6-E661551BD13D}"/>
              </a:ext>
            </a:extLst>
          </p:cNvPr>
          <p:cNvSpPr/>
          <p:nvPr/>
        </p:nvSpPr>
        <p:spPr>
          <a:xfrm>
            <a:off x="227257" y="1624106"/>
            <a:ext cx="1188000" cy="2776444"/>
          </a:xfrm>
          <a:prstGeom prst="roundRect">
            <a:avLst>
              <a:gd name="adj" fmla="val 11155"/>
            </a:avLst>
          </a:prstGeom>
          <a:solidFill>
            <a:schemeClr val="bg1">
              <a:lumMod val="85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t" anchorCtr="0" forceAA="0" compatLnSpc="1">
            <a:prstTxWarp prst="textNoShape">
              <a:avLst/>
            </a:prstTxWarp>
            <a:noAutofit/>
          </a:bodyPr>
          <a:lstStyle/>
          <a:p>
            <a:pPr algn="ctr" defTabSz="767871"/>
            <a:r>
              <a:rPr lang="nl-NL" sz="750" b="1" kern="0">
                <a:solidFill>
                  <a:schemeClr val="tx1">
                    <a:lumMod val="50000"/>
                  </a:schemeClr>
                </a:solidFill>
                <a:latin typeface="Microsoft JhengHei Light"/>
              </a:rPr>
              <a:t>E.1. Bedrijfsrichting opstellen en besturen</a:t>
            </a:r>
          </a:p>
        </p:txBody>
      </p:sp>
      <p:sp>
        <p:nvSpPr>
          <p:cNvPr id="3" name="Afgeronde rechthoek 20">
            <a:extLst>
              <a:ext uri="{FF2B5EF4-FFF2-40B4-BE49-F238E27FC236}">
                <a16:creationId xmlns:a16="http://schemas.microsoft.com/office/drawing/2014/main" id="{353F40CE-F616-1799-37E6-D2C635ED5E68}"/>
              </a:ext>
            </a:extLst>
          </p:cNvPr>
          <p:cNvSpPr/>
          <p:nvPr/>
        </p:nvSpPr>
        <p:spPr>
          <a:xfrm>
            <a:off x="296074" y="2164138"/>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.1. Strategie ontwikkelen en bewaken</a:t>
            </a:r>
          </a:p>
        </p:txBody>
      </p:sp>
      <p:sp>
        <p:nvSpPr>
          <p:cNvPr id="4" name="Afgeronde rechthoek 20">
            <a:extLst>
              <a:ext uri="{FF2B5EF4-FFF2-40B4-BE49-F238E27FC236}">
                <a16:creationId xmlns:a16="http://schemas.microsoft.com/office/drawing/2014/main" id="{F21CDC43-D5EE-FB68-00BB-5E553464159C}"/>
              </a:ext>
            </a:extLst>
          </p:cNvPr>
          <p:cNvSpPr/>
          <p:nvPr/>
        </p:nvSpPr>
        <p:spPr>
          <a:xfrm>
            <a:off x="290414" y="2724096"/>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.2. Met Stakeholders in overeenstemming komen</a:t>
            </a:r>
          </a:p>
        </p:txBody>
      </p:sp>
      <p:sp>
        <p:nvSpPr>
          <p:cNvPr id="5" name="Afgeronde rechthoek 20">
            <a:extLst>
              <a:ext uri="{FF2B5EF4-FFF2-40B4-BE49-F238E27FC236}">
                <a16:creationId xmlns:a16="http://schemas.microsoft.com/office/drawing/2014/main" id="{5181CE5F-1DB9-EB05-496A-F3203C0635C1}"/>
              </a:ext>
            </a:extLst>
          </p:cNvPr>
          <p:cNvSpPr/>
          <p:nvPr/>
        </p:nvSpPr>
        <p:spPr>
          <a:xfrm>
            <a:off x="290413" y="3284054"/>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.3. Transformatie van bedrijfsinrichting besturen</a:t>
            </a:r>
          </a:p>
        </p:txBody>
      </p:sp>
      <p:sp>
        <p:nvSpPr>
          <p:cNvPr id="6" name="Afgeronde rechthoek 20">
            <a:extLst>
              <a:ext uri="{FF2B5EF4-FFF2-40B4-BE49-F238E27FC236}">
                <a16:creationId xmlns:a16="http://schemas.microsoft.com/office/drawing/2014/main" id="{1844CBA8-F1DD-0918-A5B1-F596835F75CD}"/>
              </a:ext>
            </a:extLst>
          </p:cNvPr>
          <p:cNvSpPr/>
          <p:nvPr/>
        </p:nvSpPr>
        <p:spPr>
          <a:xfrm>
            <a:off x="297874" y="3838745"/>
            <a:ext cx="1050365" cy="47386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.4. Bedrijfscontinuïteit en compliance borgen</a:t>
            </a:r>
          </a:p>
        </p:txBody>
      </p:sp>
      <p:sp>
        <p:nvSpPr>
          <p:cNvPr id="7" name="Rechthoek 6">
            <a:extLst>
              <a:ext uri="{FF2B5EF4-FFF2-40B4-BE49-F238E27FC236}">
                <a16:creationId xmlns:a16="http://schemas.microsoft.com/office/drawing/2014/main" id="{8495AF80-1383-53EC-19C1-C292030C032C}"/>
              </a:ext>
            </a:extLst>
          </p:cNvPr>
          <p:cNvSpPr/>
          <p:nvPr/>
        </p:nvSpPr>
        <p:spPr>
          <a:xfrm>
            <a:off x="161924" y="883234"/>
            <a:ext cx="8820151" cy="287504"/>
          </a:xfrm>
          <a:prstGeom prst="rect">
            <a:avLst/>
          </a:prstGeom>
          <a:solidFill>
            <a:srgbClr val="008CBE"/>
          </a:solidFill>
          <a:ln w="25400" cap="flat" cmpd="sng" algn="ctr">
            <a:solidFill>
              <a:srgbClr val="008CBE"/>
            </a:solidFill>
            <a:prstDash val="solid"/>
          </a:ln>
          <a:effectLst/>
        </p:spPr>
        <p:txBody>
          <a:bodyPr vert="horz" lIns="68580" tIns="34290" rIns="68580" bIns="34290" rtlCol="0" anchor="ctr"/>
          <a:lstStyle/>
          <a:p>
            <a:pPr algn="ctr" defTabSz="767871">
              <a:defRPr/>
            </a:pPr>
            <a:r>
              <a:rPr lang="nl-NL" sz="1050" kern="0">
                <a:solidFill>
                  <a:srgbClr val="FFFFFF"/>
                </a:solidFill>
                <a:latin typeface="Microsoft JhengHei Light"/>
              </a:rPr>
              <a:t>C. </a:t>
            </a:r>
            <a:r>
              <a:rPr lang="nl-NL" sz="1050" kern="0" err="1">
                <a:solidFill>
                  <a:srgbClr val="FFFFFF"/>
                </a:solidFill>
                <a:latin typeface="Microsoft JhengHei Light"/>
              </a:rPr>
              <a:t>Core</a:t>
            </a:r>
            <a:r>
              <a:rPr lang="nl-NL" sz="1050" kern="0">
                <a:solidFill>
                  <a:srgbClr val="FFFFFF"/>
                </a:solidFill>
                <a:latin typeface="Microsoft JhengHei Light"/>
              </a:rPr>
              <a:t> </a:t>
            </a:r>
            <a:r>
              <a:rPr lang="nl-NL" sz="1050" kern="0" err="1">
                <a:solidFill>
                  <a:srgbClr val="FFFFFF"/>
                </a:solidFill>
                <a:latin typeface="Microsoft JhengHei Light"/>
              </a:rPr>
              <a:t>capabilities</a:t>
            </a:r>
            <a:endParaRPr lang="nl-NL" sz="1050" kern="0">
              <a:solidFill>
                <a:srgbClr val="FFFFFF"/>
              </a:solidFill>
              <a:latin typeface="Microsoft JhengHei Light"/>
              <a:ea typeface="Microsoft JhengHei Light"/>
            </a:endParaRPr>
          </a:p>
        </p:txBody>
      </p:sp>
    </p:spTree>
    <p:extLst>
      <p:ext uri="{BB962C8B-B14F-4D97-AF65-F5344CB8AC3E}">
        <p14:creationId xmlns:p14="http://schemas.microsoft.com/office/powerpoint/2010/main" val="49875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el 1">
            <a:extLst>
              <a:ext uri="{FF2B5EF4-FFF2-40B4-BE49-F238E27FC236}">
                <a16:creationId xmlns:a16="http://schemas.microsoft.com/office/drawing/2014/main" id="{FD0885E7-BD1B-4759-8CFB-EC413E55E2C5}"/>
              </a:ext>
            </a:extLst>
          </p:cNvPr>
          <p:cNvSpPr txBox="1">
            <a:spLocks/>
          </p:cNvSpPr>
          <p:nvPr/>
        </p:nvSpPr>
        <p:spPr>
          <a:xfrm>
            <a:off x="460761" y="81223"/>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lvl="0">
              <a:defRPr/>
            </a:pPr>
            <a:r>
              <a:rPr lang="nl-NL" sz="2100">
                <a:solidFill>
                  <a:srgbClr val="821E7D"/>
                </a:solidFill>
                <a:latin typeface="Microsoft JhengHei Light"/>
              </a:rPr>
              <a:t>Business </a:t>
            </a:r>
            <a:r>
              <a:rPr lang="nl-NL" sz="2100" err="1">
                <a:solidFill>
                  <a:srgbClr val="821E7D"/>
                </a:solidFill>
                <a:latin typeface="Microsoft JhengHei Light"/>
              </a:rPr>
              <a:t>capabilities</a:t>
            </a:r>
            <a:r>
              <a:rPr lang="nl-NL" sz="2100">
                <a:solidFill>
                  <a:srgbClr val="821E7D"/>
                </a:solidFill>
                <a:latin typeface="Microsoft JhengHei Light"/>
              </a:rPr>
              <a:t> per domein </a:t>
            </a:r>
          </a:p>
        </p:txBody>
      </p:sp>
      <p:sp>
        <p:nvSpPr>
          <p:cNvPr id="27" name="Tijdelijke aanduiding voor tekst 2">
            <a:extLst>
              <a:ext uri="{FF2B5EF4-FFF2-40B4-BE49-F238E27FC236}">
                <a16:creationId xmlns:a16="http://schemas.microsoft.com/office/drawing/2014/main" id="{5ABF6066-5601-4451-810B-6442C591E684}"/>
              </a:ext>
            </a:extLst>
          </p:cNvPr>
          <p:cNvSpPr txBox="1">
            <a:spLocks/>
          </p:cNvSpPr>
          <p:nvPr/>
        </p:nvSpPr>
        <p:spPr>
          <a:xfrm>
            <a:off x="438086" y="390717"/>
            <a:ext cx="8245153" cy="336810"/>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Enterprise </a:t>
            </a:r>
            <a:r>
              <a:rPr lang="nl-NL" sz="1500" err="1">
                <a:solidFill>
                  <a:srgbClr val="48AED0"/>
                </a:solidFill>
                <a:latin typeface="Microsoft JhengHei Light" panose="020B0304030504040204" pitchFamily="34" charset="-120"/>
                <a:ea typeface="Microsoft JhengHei Light" panose="020B0304030504040204" pitchFamily="34" charset="-120"/>
                <a:cs typeface="Calibri Light"/>
              </a:rPr>
              <a:t>capabilities</a:t>
            </a:r>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 Het bedrijf richting geven en ondersteunen – Niveau 3</a:t>
            </a:r>
          </a:p>
        </p:txBody>
      </p:sp>
      <p:sp>
        <p:nvSpPr>
          <p:cNvPr id="31" name="Tijdelijke aanduiding voor dianummer 2">
            <a:extLst>
              <a:ext uri="{FF2B5EF4-FFF2-40B4-BE49-F238E27FC236}">
                <a16:creationId xmlns:a16="http://schemas.microsoft.com/office/drawing/2014/main" id="{FF996A9B-9155-4EBA-81C1-1D954B1963C8}"/>
              </a:ext>
            </a:extLst>
          </p:cNvPr>
          <p:cNvSpPr txBox="1">
            <a:spLocks/>
          </p:cNvSpPr>
          <p:nvPr/>
        </p:nvSpPr>
        <p:spPr>
          <a:xfrm>
            <a:off x="476906" y="4838877"/>
            <a:ext cx="2057400" cy="273844"/>
          </a:xfrm>
          <a:prstGeom prst="rect">
            <a:avLst/>
          </a:prstGeom>
        </p:spPr>
        <p:txBody>
          <a:bodyPr vert="horz" lIns="0" tIns="0" rIns="0" bIns="0" rtlCol="0" anchor="t" anchorCtr="0">
            <a:noAutofit/>
          </a:bodyPr>
          <a:lstStyle>
            <a:defPPr>
              <a:defRPr lang="nl-NL"/>
            </a:defPPr>
            <a:lvl1pPr marL="0" algn="r" defTabSz="685800" rtl="0" eaLnBrk="1" latinLnBrk="0" hangingPunct="1">
              <a:defRPr sz="10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defRPr/>
            </a:pPr>
            <a:fld id="{F68BF4A6-40A7-E04A-A78B-7409A1BC41E0}" type="slidenum">
              <a:rPr lang="en-GB" sz="750" smtClean="0">
                <a:solidFill>
                  <a:srgbClr val="625D62">
                    <a:tint val="75000"/>
                  </a:srgbClr>
                </a:solidFill>
                <a:latin typeface="Arial"/>
              </a:rPr>
              <a:pPr algn="l">
                <a:defRPr/>
              </a:pPr>
              <a:t>8</a:t>
            </a:fld>
            <a:endParaRPr lang="en-GB" sz="750">
              <a:solidFill>
                <a:srgbClr val="625D62">
                  <a:tint val="75000"/>
                </a:srgbClr>
              </a:solidFill>
              <a:latin typeface="Arial"/>
            </a:endParaRPr>
          </a:p>
        </p:txBody>
      </p:sp>
      <p:sp>
        <p:nvSpPr>
          <p:cNvPr id="28" name="Afgeronde rechthoek 20">
            <a:extLst>
              <a:ext uri="{FF2B5EF4-FFF2-40B4-BE49-F238E27FC236}">
                <a16:creationId xmlns:a16="http://schemas.microsoft.com/office/drawing/2014/main" id="{8D96DA1A-5732-47DA-907E-51A797BF3377}"/>
              </a:ext>
            </a:extLst>
          </p:cNvPr>
          <p:cNvSpPr/>
          <p:nvPr/>
        </p:nvSpPr>
        <p:spPr>
          <a:xfrm>
            <a:off x="12465590" y="621065"/>
            <a:ext cx="2232000" cy="485018"/>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E.2.1. Processen besturen</a:t>
            </a:r>
          </a:p>
        </p:txBody>
      </p:sp>
      <p:sp>
        <p:nvSpPr>
          <p:cNvPr id="30" name="Afgeronde rechthoek 20">
            <a:extLst>
              <a:ext uri="{FF2B5EF4-FFF2-40B4-BE49-F238E27FC236}">
                <a16:creationId xmlns:a16="http://schemas.microsoft.com/office/drawing/2014/main" id="{CD8690C2-9F3F-4F45-B0F7-D44EC748B06E}"/>
              </a:ext>
            </a:extLst>
          </p:cNvPr>
          <p:cNvSpPr/>
          <p:nvPr/>
        </p:nvSpPr>
        <p:spPr>
          <a:xfrm>
            <a:off x="12465590" y="1156556"/>
            <a:ext cx="2232000" cy="954314"/>
          </a:xfrm>
          <a:prstGeom prst="roundRect">
            <a:avLst>
              <a:gd name="adj" fmla="val 9981"/>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E.2.2. Data besturen</a:t>
            </a:r>
          </a:p>
        </p:txBody>
      </p:sp>
      <p:sp>
        <p:nvSpPr>
          <p:cNvPr id="32" name="Afgeronde rechthoek 20">
            <a:extLst>
              <a:ext uri="{FF2B5EF4-FFF2-40B4-BE49-F238E27FC236}">
                <a16:creationId xmlns:a16="http://schemas.microsoft.com/office/drawing/2014/main" id="{D7EEBE84-A7C0-4661-BA94-1B8865DAB708}"/>
              </a:ext>
            </a:extLst>
          </p:cNvPr>
          <p:cNvSpPr/>
          <p:nvPr/>
        </p:nvSpPr>
        <p:spPr>
          <a:xfrm>
            <a:off x="12465590" y="2155170"/>
            <a:ext cx="2232000" cy="746880"/>
          </a:xfrm>
          <a:prstGeom prst="roundRect">
            <a:avLst>
              <a:gd name="adj" fmla="val 10117"/>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E.3.1. Medewerkers strategie en -plannen opstellen en besturen</a:t>
            </a:r>
          </a:p>
        </p:txBody>
      </p:sp>
      <p:sp>
        <p:nvSpPr>
          <p:cNvPr id="33" name="Afgeronde rechthoek 20">
            <a:extLst>
              <a:ext uri="{FF2B5EF4-FFF2-40B4-BE49-F238E27FC236}">
                <a16:creationId xmlns:a16="http://schemas.microsoft.com/office/drawing/2014/main" id="{F2C6F5E8-DC1E-4E3D-A624-8F57B112E466}"/>
              </a:ext>
            </a:extLst>
          </p:cNvPr>
          <p:cNvSpPr/>
          <p:nvPr/>
        </p:nvSpPr>
        <p:spPr>
          <a:xfrm>
            <a:off x="12465590" y="2944655"/>
            <a:ext cx="2232000" cy="609699"/>
          </a:xfrm>
          <a:prstGeom prst="roundRect">
            <a:avLst>
              <a:gd name="adj" fmla="val 13924"/>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E.3.2. Medewerkers in- en uitstromen</a:t>
            </a:r>
          </a:p>
        </p:txBody>
      </p:sp>
      <p:sp>
        <p:nvSpPr>
          <p:cNvPr id="34" name="Afgeronde rechthoek 20">
            <a:extLst>
              <a:ext uri="{FF2B5EF4-FFF2-40B4-BE49-F238E27FC236}">
                <a16:creationId xmlns:a16="http://schemas.microsoft.com/office/drawing/2014/main" id="{9B1D0C6B-3B1C-41F5-B91C-974AA58E8BEC}"/>
              </a:ext>
            </a:extLst>
          </p:cNvPr>
          <p:cNvSpPr/>
          <p:nvPr/>
        </p:nvSpPr>
        <p:spPr>
          <a:xfrm>
            <a:off x="12465590" y="3610803"/>
            <a:ext cx="2232000" cy="1003751"/>
          </a:xfrm>
          <a:prstGeom prst="roundRect">
            <a:avLst>
              <a:gd name="adj" fmla="val 10751"/>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E.3.3. Medewerkers behouden</a:t>
            </a:r>
          </a:p>
        </p:txBody>
      </p:sp>
      <p:sp>
        <p:nvSpPr>
          <p:cNvPr id="38" name="Afgeronde rechthoek 20">
            <a:extLst>
              <a:ext uri="{FF2B5EF4-FFF2-40B4-BE49-F238E27FC236}">
                <a16:creationId xmlns:a16="http://schemas.microsoft.com/office/drawing/2014/main" id="{431F4811-36AE-4190-A45C-6DB275697C30}"/>
              </a:ext>
            </a:extLst>
          </p:cNvPr>
          <p:cNvSpPr/>
          <p:nvPr/>
        </p:nvSpPr>
        <p:spPr>
          <a:xfrm>
            <a:off x="14793676" y="623178"/>
            <a:ext cx="2232000" cy="768838"/>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E.4.1. Digitale productstrategie en – portfolio ontwikkelen en beheren</a:t>
            </a:r>
          </a:p>
        </p:txBody>
      </p:sp>
      <p:sp>
        <p:nvSpPr>
          <p:cNvPr id="39" name="Afgeronde rechthoek 20">
            <a:extLst>
              <a:ext uri="{FF2B5EF4-FFF2-40B4-BE49-F238E27FC236}">
                <a16:creationId xmlns:a16="http://schemas.microsoft.com/office/drawing/2014/main" id="{98510D09-AD58-419F-9B0F-F8A888AB23CA}"/>
              </a:ext>
            </a:extLst>
          </p:cNvPr>
          <p:cNvSpPr/>
          <p:nvPr/>
        </p:nvSpPr>
        <p:spPr>
          <a:xfrm>
            <a:off x="14788719" y="1453353"/>
            <a:ext cx="2232000" cy="534688"/>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E.4.2. Digitale producten realiseren</a:t>
            </a:r>
          </a:p>
        </p:txBody>
      </p:sp>
      <p:sp>
        <p:nvSpPr>
          <p:cNvPr id="40" name="Afgeronde rechthoek 20">
            <a:extLst>
              <a:ext uri="{FF2B5EF4-FFF2-40B4-BE49-F238E27FC236}">
                <a16:creationId xmlns:a16="http://schemas.microsoft.com/office/drawing/2014/main" id="{63819497-ED69-4866-9BB4-EA8984B93A1F}"/>
              </a:ext>
            </a:extLst>
          </p:cNvPr>
          <p:cNvSpPr/>
          <p:nvPr/>
        </p:nvSpPr>
        <p:spPr>
          <a:xfrm>
            <a:off x="14797232" y="2039544"/>
            <a:ext cx="2232000" cy="435296"/>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E.4.3. Digitale producten leveren</a:t>
            </a:r>
          </a:p>
        </p:txBody>
      </p:sp>
      <p:sp>
        <p:nvSpPr>
          <p:cNvPr id="41" name="Afgeronde rechthoek 20">
            <a:extLst>
              <a:ext uri="{FF2B5EF4-FFF2-40B4-BE49-F238E27FC236}">
                <a16:creationId xmlns:a16="http://schemas.microsoft.com/office/drawing/2014/main" id="{7EED2B2B-6A85-45FD-B7F1-BE5726835C38}"/>
              </a:ext>
            </a:extLst>
          </p:cNvPr>
          <p:cNvSpPr/>
          <p:nvPr/>
        </p:nvSpPr>
        <p:spPr>
          <a:xfrm>
            <a:off x="14804356" y="2519659"/>
            <a:ext cx="2232000" cy="43487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E.4.4. Digitale producten exploiteren</a:t>
            </a:r>
          </a:p>
        </p:txBody>
      </p:sp>
      <p:sp>
        <p:nvSpPr>
          <p:cNvPr id="42" name="Afgeronde rechthoek 20">
            <a:extLst>
              <a:ext uri="{FF2B5EF4-FFF2-40B4-BE49-F238E27FC236}">
                <a16:creationId xmlns:a16="http://schemas.microsoft.com/office/drawing/2014/main" id="{C9A94404-2AEA-44E9-BEE9-962BC18EB79B}"/>
              </a:ext>
            </a:extLst>
          </p:cNvPr>
          <p:cNvSpPr/>
          <p:nvPr/>
        </p:nvSpPr>
        <p:spPr>
          <a:xfrm>
            <a:off x="14788740" y="3002018"/>
            <a:ext cx="2232000" cy="584465"/>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E.5.1. Goederen- en dienstenstrategie en -plannen opstellen en besturen</a:t>
            </a:r>
          </a:p>
        </p:txBody>
      </p:sp>
      <p:sp>
        <p:nvSpPr>
          <p:cNvPr id="44" name="Afgeronde rechthoek 20">
            <a:extLst>
              <a:ext uri="{FF2B5EF4-FFF2-40B4-BE49-F238E27FC236}">
                <a16:creationId xmlns:a16="http://schemas.microsoft.com/office/drawing/2014/main" id="{C302DDA1-706D-4855-8375-3DB4CB578B71}"/>
              </a:ext>
            </a:extLst>
          </p:cNvPr>
          <p:cNvSpPr/>
          <p:nvPr/>
        </p:nvSpPr>
        <p:spPr>
          <a:xfrm>
            <a:off x="14795214" y="3635187"/>
            <a:ext cx="2232000" cy="843688"/>
          </a:xfrm>
          <a:prstGeom prst="roundRect">
            <a:avLst>
              <a:gd name="adj" fmla="val 10499"/>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E.5.2. Contracten met leveranciers afsluiten en bewaken</a:t>
            </a:r>
          </a:p>
        </p:txBody>
      </p:sp>
      <p:sp>
        <p:nvSpPr>
          <p:cNvPr id="46" name="Afgeronde rechthoek 20">
            <a:extLst>
              <a:ext uri="{FF2B5EF4-FFF2-40B4-BE49-F238E27FC236}">
                <a16:creationId xmlns:a16="http://schemas.microsoft.com/office/drawing/2014/main" id="{D44DFDAA-0997-4C8C-89A5-B006DFD3E302}"/>
              </a:ext>
            </a:extLst>
          </p:cNvPr>
          <p:cNvSpPr/>
          <p:nvPr/>
        </p:nvSpPr>
        <p:spPr>
          <a:xfrm>
            <a:off x="17122970" y="621065"/>
            <a:ext cx="2232000" cy="685973"/>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E.6.1. Gebouwen beheren</a:t>
            </a:r>
          </a:p>
        </p:txBody>
      </p:sp>
      <p:sp>
        <p:nvSpPr>
          <p:cNvPr id="48" name="Afgeronde rechthoek 20">
            <a:extLst>
              <a:ext uri="{FF2B5EF4-FFF2-40B4-BE49-F238E27FC236}">
                <a16:creationId xmlns:a16="http://schemas.microsoft.com/office/drawing/2014/main" id="{0849F36E-02AF-4222-A180-8BF0C67E1A35}"/>
              </a:ext>
            </a:extLst>
          </p:cNvPr>
          <p:cNvSpPr/>
          <p:nvPr/>
        </p:nvSpPr>
        <p:spPr>
          <a:xfrm>
            <a:off x="17122970" y="1356578"/>
            <a:ext cx="2232000" cy="1019432"/>
          </a:xfrm>
          <a:prstGeom prst="roundRect">
            <a:avLst>
              <a:gd name="adj" fmla="val 8395"/>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E.6.2. Faciliteiten </a:t>
            </a:r>
            <a:r>
              <a:rPr lang="nl-NL" sz="750" b="1" err="1">
                <a:solidFill>
                  <a:schemeClr val="tx1">
                    <a:lumMod val="50000"/>
                  </a:schemeClr>
                </a:solidFill>
                <a:latin typeface="Microsoft JhengHei Light"/>
              </a:rPr>
              <a:t>beschikbaarstellen</a:t>
            </a:r>
            <a:endParaRPr lang="nl-NL" sz="750" b="1">
              <a:solidFill>
                <a:schemeClr val="tx1">
                  <a:lumMod val="50000"/>
                </a:schemeClr>
              </a:solidFill>
              <a:latin typeface="Microsoft JhengHei Light"/>
            </a:endParaRPr>
          </a:p>
        </p:txBody>
      </p:sp>
      <p:sp>
        <p:nvSpPr>
          <p:cNvPr id="50" name="Afgeronde rechthoek 20">
            <a:extLst>
              <a:ext uri="{FF2B5EF4-FFF2-40B4-BE49-F238E27FC236}">
                <a16:creationId xmlns:a16="http://schemas.microsoft.com/office/drawing/2014/main" id="{976A8B4F-4E0C-41DC-AA96-E8C3E77AF5E4}"/>
              </a:ext>
            </a:extLst>
          </p:cNvPr>
          <p:cNvSpPr/>
          <p:nvPr/>
        </p:nvSpPr>
        <p:spPr>
          <a:xfrm>
            <a:off x="17124179" y="2414586"/>
            <a:ext cx="2232000" cy="829787"/>
          </a:xfrm>
          <a:prstGeom prst="roundRect">
            <a:avLst>
              <a:gd name="adj" fmla="val 10632"/>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E.7.1 Financiële strategie en -plannen opstellen, bewaken en rapporteren</a:t>
            </a:r>
          </a:p>
        </p:txBody>
      </p:sp>
      <p:sp>
        <p:nvSpPr>
          <p:cNvPr id="51" name="Afgeronde rechthoek 20">
            <a:extLst>
              <a:ext uri="{FF2B5EF4-FFF2-40B4-BE49-F238E27FC236}">
                <a16:creationId xmlns:a16="http://schemas.microsoft.com/office/drawing/2014/main" id="{A5B6AEAE-581F-4ACD-AA85-95993DD85A6F}"/>
              </a:ext>
            </a:extLst>
          </p:cNvPr>
          <p:cNvSpPr/>
          <p:nvPr/>
        </p:nvSpPr>
        <p:spPr>
          <a:xfrm>
            <a:off x="17133240" y="3293943"/>
            <a:ext cx="2232000" cy="843688"/>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E.7.2. Vermogen en liquiditeiten verkrijgen en beheren</a:t>
            </a:r>
          </a:p>
        </p:txBody>
      </p:sp>
      <p:sp>
        <p:nvSpPr>
          <p:cNvPr id="53" name="Afgeronde rechthoek 20">
            <a:extLst>
              <a:ext uri="{FF2B5EF4-FFF2-40B4-BE49-F238E27FC236}">
                <a16:creationId xmlns:a16="http://schemas.microsoft.com/office/drawing/2014/main" id="{72170584-9BC6-48F4-83D5-B69B76F3CC74}"/>
              </a:ext>
            </a:extLst>
          </p:cNvPr>
          <p:cNvSpPr/>
          <p:nvPr/>
        </p:nvSpPr>
        <p:spPr>
          <a:xfrm>
            <a:off x="17161275" y="4195564"/>
            <a:ext cx="2232000" cy="706200"/>
          </a:xfrm>
          <a:prstGeom prst="roundRect">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3429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E.7.3. Transacties financieel verwerken en standen beheren</a:t>
            </a:r>
          </a:p>
        </p:txBody>
      </p:sp>
      <p:graphicFrame>
        <p:nvGraphicFramePr>
          <p:cNvPr id="49" name="Tabel 3">
            <a:extLst>
              <a:ext uri="{FF2B5EF4-FFF2-40B4-BE49-F238E27FC236}">
                <a16:creationId xmlns:a16="http://schemas.microsoft.com/office/drawing/2014/main" id="{86E068FF-BCB4-4822-A12B-A1B4AA11A8DF}"/>
              </a:ext>
            </a:extLst>
          </p:cNvPr>
          <p:cNvGraphicFramePr>
            <a:graphicFrameLocks noGrp="1"/>
          </p:cNvGraphicFramePr>
          <p:nvPr>
            <p:extLst>
              <p:ext uri="{D42A27DB-BD31-4B8C-83A1-F6EECF244321}">
                <p14:modId xmlns:p14="http://schemas.microsoft.com/office/powerpoint/2010/main" val="1026005630"/>
              </p:ext>
            </p:extLst>
          </p:nvPr>
        </p:nvGraphicFramePr>
        <p:xfrm>
          <a:off x="12465590" y="779608"/>
          <a:ext cx="2241031" cy="29976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Processen ontwikkelen en beheren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Processen orkestreren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graphicFrame>
        <p:nvGraphicFramePr>
          <p:cNvPr id="54" name="Tabel 3">
            <a:extLst>
              <a:ext uri="{FF2B5EF4-FFF2-40B4-BE49-F238E27FC236}">
                <a16:creationId xmlns:a16="http://schemas.microsoft.com/office/drawing/2014/main" id="{A016ECAD-CEC6-4FF6-9900-F0E0180E363F}"/>
              </a:ext>
            </a:extLst>
          </p:cNvPr>
          <p:cNvGraphicFramePr>
            <a:graphicFrameLocks noGrp="1"/>
          </p:cNvGraphicFramePr>
          <p:nvPr>
            <p:extLst>
              <p:ext uri="{D42A27DB-BD31-4B8C-83A1-F6EECF244321}">
                <p14:modId xmlns:p14="http://schemas.microsoft.com/office/powerpoint/2010/main" val="1396322461"/>
              </p:ext>
            </p:extLst>
          </p:nvPr>
        </p:nvGraphicFramePr>
        <p:xfrm>
          <a:off x="12465590" y="1330217"/>
          <a:ext cx="2241031" cy="74940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..1. </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Datadefinites</a:t>
                      </a:r>
                      <a:r>
                        <a:rPr kumimoji="0" lang="nl-NL" sz="700" b="0" i="0" u="none" strike="noStrike" kern="1200" cap="none" spc="0" normalizeH="0" baseline="0">
                          <a:ln>
                            <a:noFill/>
                          </a:ln>
                          <a:solidFill>
                            <a:srgbClr val="000000"/>
                          </a:solidFill>
                          <a:effectLst/>
                          <a:uLnTx/>
                          <a:uFillTx/>
                          <a:latin typeface="Microsoft JhengHei Light"/>
                          <a:ea typeface="+mn-ea"/>
                          <a:cs typeface="+mn-cs"/>
                        </a:rPr>
                        <a:t> </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ontwikkelenen</a:t>
                      </a:r>
                      <a:r>
                        <a:rPr kumimoji="0" lang="nl-NL" sz="700" b="0" i="0" u="none" strike="noStrike" kern="1200" cap="none" spc="0" normalizeH="0" baseline="0">
                          <a:ln>
                            <a:noFill/>
                          </a:ln>
                          <a:solidFill>
                            <a:srgbClr val="000000"/>
                          </a:solidFill>
                          <a:effectLst/>
                          <a:uLnTx/>
                          <a:uFillTx/>
                          <a:latin typeface="Microsoft JhengHei Light"/>
                          <a:ea typeface="+mn-ea"/>
                          <a:cs typeface="+mn-cs"/>
                        </a:rPr>
                        <a:t> en beheren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..2. Datakwaliteit borgen</a:t>
                      </a:r>
                    </a:p>
                  </a:txBody>
                  <a:tcPr marL="68580" marR="68580" marT="21600" marB="21600"/>
                </a:tc>
                <a:extLst>
                  <a:ext uri="{0D108BD9-81ED-4DB2-BD59-A6C34878D82A}">
                    <a16:rowId xmlns:a16="http://schemas.microsoft.com/office/drawing/2014/main" val="2900856880"/>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Data herbruikbaar maken</a:t>
                      </a:r>
                    </a:p>
                  </a:txBody>
                  <a:tcPr marL="68580" marR="68580" marT="21600" marB="21600"/>
                </a:tc>
                <a:extLst>
                  <a:ext uri="{0D108BD9-81ED-4DB2-BD59-A6C34878D82A}">
                    <a16:rowId xmlns:a16="http://schemas.microsoft.com/office/drawing/2014/main" val="421018115"/>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Data-analysemodellen opstellen en beheren</a:t>
                      </a:r>
                    </a:p>
                  </a:txBody>
                  <a:tcPr marL="68580" marR="68580" marT="21600" marB="21600"/>
                </a:tc>
                <a:extLst>
                  <a:ext uri="{0D108BD9-81ED-4DB2-BD59-A6C34878D82A}">
                    <a16:rowId xmlns:a16="http://schemas.microsoft.com/office/drawing/2014/main" val="3186644883"/>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..5. Data duurzaam bewaren</a:t>
                      </a:r>
                    </a:p>
                  </a:txBody>
                  <a:tcPr marL="68580" marR="68580" marT="21600" marB="21600"/>
                </a:tc>
                <a:extLst>
                  <a:ext uri="{0D108BD9-81ED-4DB2-BD59-A6C34878D82A}">
                    <a16:rowId xmlns:a16="http://schemas.microsoft.com/office/drawing/2014/main" val="1621425193"/>
                  </a:ext>
                </a:extLst>
              </a:tr>
            </a:tbl>
          </a:graphicData>
        </a:graphic>
      </p:graphicFrame>
      <p:graphicFrame>
        <p:nvGraphicFramePr>
          <p:cNvPr id="56" name="Tabel 3">
            <a:extLst>
              <a:ext uri="{FF2B5EF4-FFF2-40B4-BE49-F238E27FC236}">
                <a16:creationId xmlns:a16="http://schemas.microsoft.com/office/drawing/2014/main" id="{826C9D6F-2CE2-409F-A4D9-6FE4D3D678C8}"/>
              </a:ext>
            </a:extLst>
          </p:cNvPr>
          <p:cNvGraphicFramePr>
            <a:graphicFrameLocks noGrp="1"/>
          </p:cNvGraphicFramePr>
          <p:nvPr>
            <p:extLst>
              <p:ext uri="{D42A27DB-BD31-4B8C-83A1-F6EECF244321}">
                <p14:modId xmlns:p14="http://schemas.microsoft.com/office/powerpoint/2010/main" val="2746133046"/>
              </p:ext>
            </p:extLst>
          </p:nvPr>
        </p:nvGraphicFramePr>
        <p:xfrm>
          <a:off x="12465590" y="2438566"/>
          <a:ext cx="2241031" cy="44964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Medewerkersstrategie opstellen en besturen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Medewerkersplannen opstellen en besturen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Organisatie inrichten en optimaliseren</a:t>
                      </a:r>
                    </a:p>
                  </a:txBody>
                  <a:tcPr marL="68580" marR="68580" marT="21600" marB="21600"/>
                </a:tc>
                <a:extLst>
                  <a:ext uri="{0D108BD9-81ED-4DB2-BD59-A6C34878D82A}">
                    <a16:rowId xmlns:a16="http://schemas.microsoft.com/office/drawing/2014/main" val="44743493"/>
                  </a:ext>
                </a:extLst>
              </a:tr>
            </a:tbl>
          </a:graphicData>
        </a:graphic>
      </p:graphicFrame>
      <p:graphicFrame>
        <p:nvGraphicFramePr>
          <p:cNvPr id="57" name="Tabel 3">
            <a:extLst>
              <a:ext uri="{FF2B5EF4-FFF2-40B4-BE49-F238E27FC236}">
                <a16:creationId xmlns:a16="http://schemas.microsoft.com/office/drawing/2014/main" id="{973D199D-CCE7-4148-BA0D-748F798645D7}"/>
              </a:ext>
            </a:extLst>
          </p:cNvPr>
          <p:cNvGraphicFramePr>
            <a:graphicFrameLocks noGrp="1"/>
          </p:cNvGraphicFramePr>
          <p:nvPr>
            <p:extLst>
              <p:ext uri="{D42A27DB-BD31-4B8C-83A1-F6EECF244321}">
                <p14:modId xmlns:p14="http://schemas.microsoft.com/office/powerpoint/2010/main" val="4112769643"/>
              </p:ext>
            </p:extLst>
          </p:nvPr>
        </p:nvGraphicFramePr>
        <p:xfrm>
          <a:off x="12465590" y="3104714"/>
          <a:ext cx="2241031" cy="44964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Medewerkers werven en selecteren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Medewerkers </a:t>
                      </a:r>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aannemen</a:t>
                      </a: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Medewerkers laten uittreden</a:t>
                      </a:r>
                    </a:p>
                  </a:txBody>
                  <a:tcPr marL="68580" marR="68580" marT="21600" marB="21600"/>
                </a:tc>
                <a:extLst>
                  <a:ext uri="{0D108BD9-81ED-4DB2-BD59-A6C34878D82A}">
                    <a16:rowId xmlns:a16="http://schemas.microsoft.com/office/drawing/2014/main" val="1981118581"/>
                  </a:ext>
                </a:extLst>
              </a:tr>
            </a:tbl>
          </a:graphicData>
        </a:graphic>
      </p:graphicFrame>
      <p:graphicFrame>
        <p:nvGraphicFramePr>
          <p:cNvPr id="58" name="Tabel 3">
            <a:extLst>
              <a:ext uri="{FF2B5EF4-FFF2-40B4-BE49-F238E27FC236}">
                <a16:creationId xmlns:a16="http://schemas.microsoft.com/office/drawing/2014/main" id="{6D32FE6D-8154-43C3-8F34-5A32144607F1}"/>
              </a:ext>
            </a:extLst>
          </p:cNvPr>
          <p:cNvGraphicFramePr>
            <a:graphicFrameLocks noGrp="1"/>
          </p:cNvGraphicFramePr>
          <p:nvPr>
            <p:extLst>
              <p:ext uri="{D42A27DB-BD31-4B8C-83A1-F6EECF244321}">
                <p14:modId xmlns:p14="http://schemas.microsoft.com/office/powerpoint/2010/main" val="2583371456"/>
              </p:ext>
            </p:extLst>
          </p:nvPr>
        </p:nvGraphicFramePr>
        <p:xfrm>
          <a:off x="12465590" y="3763957"/>
          <a:ext cx="2241031" cy="74940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Medewerkerrelatie</a:t>
                      </a:r>
                      <a:r>
                        <a:rPr kumimoji="0" lang="nl-NL" sz="700" b="0" i="0" u="none" strike="noStrike" kern="1200" cap="none" spc="0" normalizeH="0" baseline="0">
                          <a:ln>
                            <a:noFill/>
                          </a:ln>
                          <a:solidFill>
                            <a:srgbClr val="000000"/>
                          </a:solidFill>
                          <a:effectLst/>
                          <a:uLnTx/>
                          <a:uFillTx/>
                          <a:latin typeface="Microsoft JhengHei Light"/>
                          <a:ea typeface="+mn-ea"/>
                          <a:cs typeface="+mn-cs"/>
                        </a:rPr>
                        <a:t> onderhouden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32080">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Medewerkers (her)plaatsen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Medewerkers belonen</a:t>
                      </a:r>
                    </a:p>
                  </a:txBody>
                  <a:tcPr marL="68580" marR="68580" marT="21600" marB="21600"/>
                </a:tc>
                <a:extLst>
                  <a:ext uri="{0D108BD9-81ED-4DB2-BD59-A6C34878D82A}">
                    <a16:rowId xmlns:a16="http://schemas.microsoft.com/office/drawing/2014/main" val="2900856880"/>
                  </a:ext>
                </a:extLst>
              </a:tr>
              <a:tr h="0">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Medewerkersverzuim begeleiden</a:t>
                      </a:r>
                    </a:p>
                  </a:txBody>
                  <a:tcPr marL="68580" marR="68580" marT="21600" marB="21600"/>
                </a:tc>
                <a:extLst>
                  <a:ext uri="{0D108BD9-81ED-4DB2-BD59-A6C34878D82A}">
                    <a16:rowId xmlns:a16="http://schemas.microsoft.com/office/drawing/2014/main" val="421018115"/>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..5. Medewerkerstijd verantwoorden</a:t>
                      </a:r>
                    </a:p>
                  </a:txBody>
                  <a:tcPr marL="68580" marR="68580" marT="21600" marB="21600"/>
                </a:tc>
                <a:extLst>
                  <a:ext uri="{0D108BD9-81ED-4DB2-BD59-A6C34878D82A}">
                    <a16:rowId xmlns:a16="http://schemas.microsoft.com/office/drawing/2014/main" val="2152808892"/>
                  </a:ext>
                </a:extLst>
              </a:tr>
            </a:tbl>
          </a:graphicData>
        </a:graphic>
      </p:graphicFrame>
      <p:graphicFrame>
        <p:nvGraphicFramePr>
          <p:cNvPr id="65" name="Tabel 3">
            <a:extLst>
              <a:ext uri="{FF2B5EF4-FFF2-40B4-BE49-F238E27FC236}">
                <a16:creationId xmlns:a16="http://schemas.microsoft.com/office/drawing/2014/main" id="{007C2A16-D0AC-4DF1-8477-B624A2328676}"/>
              </a:ext>
            </a:extLst>
          </p:cNvPr>
          <p:cNvGraphicFramePr>
            <a:graphicFrameLocks noGrp="1"/>
          </p:cNvGraphicFramePr>
          <p:nvPr>
            <p:extLst>
              <p:ext uri="{D42A27DB-BD31-4B8C-83A1-F6EECF244321}">
                <p14:modId xmlns:p14="http://schemas.microsoft.com/office/powerpoint/2010/main" val="4088513236"/>
              </p:ext>
            </p:extLst>
          </p:nvPr>
        </p:nvGraphicFramePr>
        <p:xfrm>
          <a:off x="14793675" y="882244"/>
          <a:ext cx="2241031" cy="51312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226594">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Digitaal productstrategie en -portfolio ontwikkelen en beheren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0">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Digitale productstrategie ontwikkelen en besturen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graphicFrame>
        <p:nvGraphicFramePr>
          <p:cNvPr id="66" name="Tabel 3">
            <a:extLst>
              <a:ext uri="{FF2B5EF4-FFF2-40B4-BE49-F238E27FC236}">
                <a16:creationId xmlns:a16="http://schemas.microsoft.com/office/drawing/2014/main" id="{4BCE56A2-8014-4057-84D4-964B4CCD7880}"/>
              </a:ext>
            </a:extLst>
          </p:cNvPr>
          <p:cNvGraphicFramePr>
            <a:graphicFrameLocks noGrp="1"/>
          </p:cNvGraphicFramePr>
          <p:nvPr>
            <p:extLst>
              <p:ext uri="{D42A27DB-BD31-4B8C-83A1-F6EECF244321}">
                <p14:modId xmlns:p14="http://schemas.microsoft.com/office/powerpoint/2010/main" val="1078018579"/>
              </p:ext>
            </p:extLst>
          </p:nvPr>
        </p:nvGraphicFramePr>
        <p:xfrm>
          <a:off x="14779688" y="1560680"/>
          <a:ext cx="2241031" cy="40644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48377">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Digitale producten creëren, aanpassen en verwijderen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8668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Digitale producten testen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graphicFrame>
        <p:nvGraphicFramePr>
          <p:cNvPr id="67" name="Tabel 3">
            <a:extLst>
              <a:ext uri="{FF2B5EF4-FFF2-40B4-BE49-F238E27FC236}">
                <a16:creationId xmlns:a16="http://schemas.microsoft.com/office/drawing/2014/main" id="{C7E238C9-1B77-4A89-AE3D-490ED526A188}"/>
              </a:ext>
            </a:extLst>
          </p:cNvPr>
          <p:cNvGraphicFramePr>
            <a:graphicFrameLocks noGrp="1"/>
          </p:cNvGraphicFramePr>
          <p:nvPr>
            <p:extLst>
              <p:ext uri="{D42A27DB-BD31-4B8C-83A1-F6EECF244321}">
                <p14:modId xmlns:p14="http://schemas.microsoft.com/office/powerpoint/2010/main" val="1839113199"/>
              </p:ext>
            </p:extLst>
          </p:nvPr>
        </p:nvGraphicFramePr>
        <p:xfrm>
          <a:off x="14781692" y="2135516"/>
          <a:ext cx="2241031" cy="29976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Digitale producten uitrollen en opleveren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Digitale producten beschikbaar stellen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graphicFrame>
        <p:nvGraphicFramePr>
          <p:cNvPr id="69" name="Tabel 3">
            <a:extLst>
              <a:ext uri="{FF2B5EF4-FFF2-40B4-BE49-F238E27FC236}">
                <a16:creationId xmlns:a16="http://schemas.microsoft.com/office/drawing/2014/main" id="{A9DD1EC2-3670-4B4F-8473-52B9FB0D3C7F}"/>
              </a:ext>
            </a:extLst>
          </p:cNvPr>
          <p:cNvGraphicFramePr>
            <a:graphicFrameLocks noGrp="1"/>
          </p:cNvGraphicFramePr>
          <p:nvPr>
            <p:extLst>
              <p:ext uri="{D42A27DB-BD31-4B8C-83A1-F6EECF244321}">
                <p14:modId xmlns:p14="http://schemas.microsoft.com/office/powerpoint/2010/main" val="174786990"/>
              </p:ext>
            </p:extLst>
          </p:nvPr>
        </p:nvGraphicFramePr>
        <p:xfrm>
          <a:off x="14787429" y="2657692"/>
          <a:ext cx="2241031" cy="29976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Gebruik digitale producten ondersteunen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Werking digitale producten zeker stellen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graphicFrame>
        <p:nvGraphicFramePr>
          <p:cNvPr id="70" name="Tabel 3">
            <a:extLst>
              <a:ext uri="{FF2B5EF4-FFF2-40B4-BE49-F238E27FC236}">
                <a16:creationId xmlns:a16="http://schemas.microsoft.com/office/drawing/2014/main" id="{A06CAC8B-DE4E-4C98-BCCB-340A55CD6726}"/>
              </a:ext>
            </a:extLst>
          </p:cNvPr>
          <p:cNvGraphicFramePr>
            <a:graphicFrameLocks noGrp="1"/>
          </p:cNvGraphicFramePr>
          <p:nvPr>
            <p:extLst>
              <p:ext uri="{D42A27DB-BD31-4B8C-83A1-F6EECF244321}">
                <p14:modId xmlns:p14="http://schemas.microsoft.com/office/powerpoint/2010/main" val="1015156178"/>
              </p:ext>
            </p:extLst>
          </p:nvPr>
        </p:nvGraphicFramePr>
        <p:xfrm>
          <a:off x="14787429" y="3264753"/>
          <a:ext cx="2241031" cy="29976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Goederen- en dienstenstrategie opstellen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Goederen- en dienstenplannen en besturen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graphicFrame>
        <p:nvGraphicFramePr>
          <p:cNvPr id="73" name="Tabel 3">
            <a:extLst>
              <a:ext uri="{FF2B5EF4-FFF2-40B4-BE49-F238E27FC236}">
                <a16:creationId xmlns:a16="http://schemas.microsoft.com/office/drawing/2014/main" id="{6564C465-DF32-4047-8D99-B366B409E3FF}"/>
              </a:ext>
            </a:extLst>
          </p:cNvPr>
          <p:cNvGraphicFramePr>
            <a:graphicFrameLocks noGrp="1"/>
          </p:cNvGraphicFramePr>
          <p:nvPr>
            <p:extLst>
              <p:ext uri="{D42A27DB-BD31-4B8C-83A1-F6EECF244321}">
                <p14:modId xmlns:p14="http://schemas.microsoft.com/office/powerpoint/2010/main" val="1620700779"/>
              </p:ext>
            </p:extLst>
          </p:nvPr>
        </p:nvGraphicFramePr>
        <p:xfrm>
          <a:off x="14793675" y="3871814"/>
          <a:ext cx="2241031" cy="55632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Inkoopleveranciersrelatie onderhouden</a:t>
                      </a:r>
                    </a:p>
                  </a:txBody>
                  <a:tcPr marL="68580" marR="68580" marT="21600" marB="21600"/>
                </a:tc>
                <a:extLst>
                  <a:ext uri="{0D108BD9-81ED-4DB2-BD59-A6C34878D82A}">
                    <a16:rowId xmlns:a16="http://schemas.microsoft.com/office/drawing/2014/main" val="3623793983"/>
                  </a:ext>
                </a:extLst>
              </a:tr>
              <a:tr h="0">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Goederen en diensten contracteren en/of bestellen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0">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Naleving van contracten bewaken</a:t>
                      </a:r>
                    </a:p>
                  </a:txBody>
                  <a:tcPr marL="68580" marR="68580" marT="21600" marB="21600"/>
                </a:tc>
                <a:extLst>
                  <a:ext uri="{0D108BD9-81ED-4DB2-BD59-A6C34878D82A}">
                    <a16:rowId xmlns:a16="http://schemas.microsoft.com/office/drawing/2014/main" val="815291468"/>
                  </a:ext>
                </a:extLst>
              </a:tr>
            </a:tbl>
          </a:graphicData>
        </a:graphic>
      </p:graphicFrame>
      <p:graphicFrame>
        <p:nvGraphicFramePr>
          <p:cNvPr id="75" name="Tabel 3">
            <a:extLst>
              <a:ext uri="{FF2B5EF4-FFF2-40B4-BE49-F238E27FC236}">
                <a16:creationId xmlns:a16="http://schemas.microsoft.com/office/drawing/2014/main" id="{1605B936-807A-4024-89B3-F1A8AE8049F2}"/>
              </a:ext>
            </a:extLst>
          </p:cNvPr>
          <p:cNvGraphicFramePr>
            <a:graphicFrameLocks noGrp="1"/>
          </p:cNvGraphicFramePr>
          <p:nvPr>
            <p:extLst>
              <p:ext uri="{D42A27DB-BD31-4B8C-83A1-F6EECF244321}">
                <p14:modId xmlns:p14="http://schemas.microsoft.com/office/powerpoint/2010/main" val="2704352279"/>
              </p:ext>
            </p:extLst>
          </p:nvPr>
        </p:nvGraphicFramePr>
        <p:xfrm>
          <a:off x="17113939" y="754786"/>
          <a:ext cx="2241031" cy="55632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58616">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Gebouwenstrategie en -plannen opstellen en besturen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92662">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Gebouwen verkrijgen, verbouwen en afstoten</a:t>
                      </a:r>
                    </a:p>
                  </a:txBody>
                  <a:tcPr marL="68580" marR="68580" marT="21600" marB="21600"/>
                </a:tc>
                <a:extLst>
                  <a:ext uri="{0D108BD9-81ED-4DB2-BD59-A6C34878D82A}">
                    <a16:rowId xmlns:a16="http://schemas.microsoft.com/office/drawing/2014/main" val="3523326302"/>
                  </a:ext>
                </a:extLst>
              </a:tr>
              <a:tr h="92662">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..3. Gebouwen onderhouden</a:t>
                      </a:r>
                    </a:p>
                  </a:txBody>
                  <a:tcPr marL="68580" marR="68580" marT="21600" marB="21600"/>
                </a:tc>
                <a:extLst>
                  <a:ext uri="{0D108BD9-81ED-4DB2-BD59-A6C34878D82A}">
                    <a16:rowId xmlns:a16="http://schemas.microsoft.com/office/drawing/2014/main" val="3315763008"/>
                  </a:ext>
                </a:extLst>
              </a:tr>
            </a:tbl>
          </a:graphicData>
        </a:graphic>
      </p:graphicFrame>
      <p:graphicFrame>
        <p:nvGraphicFramePr>
          <p:cNvPr id="77" name="Tabel 3">
            <a:extLst>
              <a:ext uri="{FF2B5EF4-FFF2-40B4-BE49-F238E27FC236}">
                <a16:creationId xmlns:a16="http://schemas.microsoft.com/office/drawing/2014/main" id="{47A29C65-44C0-4E57-B48C-C3278A1C7747}"/>
              </a:ext>
            </a:extLst>
          </p:cNvPr>
          <p:cNvGraphicFramePr>
            <a:graphicFrameLocks noGrp="1"/>
          </p:cNvGraphicFramePr>
          <p:nvPr>
            <p:extLst>
              <p:ext uri="{D42A27DB-BD31-4B8C-83A1-F6EECF244321}">
                <p14:modId xmlns:p14="http://schemas.microsoft.com/office/powerpoint/2010/main" val="3995110826"/>
              </p:ext>
            </p:extLst>
          </p:nvPr>
        </p:nvGraphicFramePr>
        <p:xfrm>
          <a:off x="17118455" y="1476730"/>
          <a:ext cx="2241031" cy="89928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chemeClr val="tx1"/>
                          </a:solidFill>
                          <a:effectLst/>
                          <a:uLnTx/>
                          <a:uFillTx/>
                          <a:latin typeface="Microsoft JhengHei Light"/>
                          <a:ea typeface="+mn-ea"/>
                          <a:cs typeface="+mn-cs"/>
                        </a:rPr>
                        <a:t>..1. Gebouwinstallaties beheren</a:t>
                      </a:r>
                    </a:p>
                  </a:txBody>
                  <a:tcPr marL="68580" marR="68580" marT="21600" marB="21600"/>
                </a:tc>
                <a:extLst>
                  <a:ext uri="{0D108BD9-81ED-4DB2-BD59-A6C34878D82A}">
                    <a16:rowId xmlns:a16="http://schemas.microsoft.com/office/drawing/2014/main" val="3061901644"/>
                  </a:ext>
                </a:extLst>
              </a:tr>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..2. Gebouwen schoonhouden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..3. Ruimtes </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beschikbaarstellen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Voedsel en drank </a:t>
                      </a:r>
                      <a:r>
                        <a:rPr kumimoji="0" lang="nl-NL" sz="700" b="0" i="0" u="none" strike="noStrike" kern="1200" cap="none" spc="0" normalizeH="0" baseline="0" err="1">
                          <a:ln>
                            <a:noFill/>
                          </a:ln>
                          <a:solidFill>
                            <a:schemeClr val="tx1">
                              <a:lumMod val="50000"/>
                            </a:schemeClr>
                          </a:solidFill>
                          <a:effectLst/>
                          <a:uLnTx/>
                          <a:uFillTx/>
                          <a:latin typeface="Microsoft JhengHei Light"/>
                          <a:ea typeface="+mn-ea"/>
                          <a:cs typeface="+mn-cs"/>
                        </a:rPr>
                        <a:t>beschikbaarstellen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44743493"/>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..5. Veiligheid kantoorgebouwen borgen</a:t>
                      </a:r>
                    </a:p>
                  </a:txBody>
                  <a:tcPr marL="68580" marR="68580" marT="21600" marB="21600"/>
                </a:tc>
                <a:extLst>
                  <a:ext uri="{0D108BD9-81ED-4DB2-BD59-A6C34878D82A}">
                    <a16:rowId xmlns:a16="http://schemas.microsoft.com/office/drawing/2014/main" val="1981118581"/>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..6. Goederenafhandeling verzorgen</a:t>
                      </a:r>
                    </a:p>
                  </a:txBody>
                  <a:tcPr marL="68580" marR="68580" marT="21600" marB="21600"/>
                </a:tc>
                <a:extLst>
                  <a:ext uri="{0D108BD9-81ED-4DB2-BD59-A6C34878D82A}">
                    <a16:rowId xmlns:a16="http://schemas.microsoft.com/office/drawing/2014/main" val="247042081"/>
                  </a:ext>
                </a:extLst>
              </a:tr>
            </a:tbl>
          </a:graphicData>
        </a:graphic>
      </p:graphicFrame>
      <p:graphicFrame>
        <p:nvGraphicFramePr>
          <p:cNvPr id="78" name="Tabel 3">
            <a:extLst>
              <a:ext uri="{FF2B5EF4-FFF2-40B4-BE49-F238E27FC236}">
                <a16:creationId xmlns:a16="http://schemas.microsoft.com/office/drawing/2014/main" id="{CF417F7A-4ABC-45EC-B998-0FC51E40EBDA}"/>
              </a:ext>
            </a:extLst>
          </p:cNvPr>
          <p:cNvGraphicFramePr>
            <a:graphicFrameLocks noGrp="1"/>
          </p:cNvGraphicFramePr>
          <p:nvPr>
            <p:extLst>
              <p:ext uri="{D42A27DB-BD31-4B8C-83A1-F6EECF244321}">
                <p14:modId xmlns:p14="http://schemas.microsoft.com/office/powerpoint/2010/main" val="2190211634"/>
              </p:ext>
            </p:extLst>
          </p:nvPr>
        </p:nvGraphicFramePr>
        <p:xfrm>
          <a:off x="17134576" y="2620227"/>
          <a:ext cx="2241031" cy="59952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Financiële strategie opstellen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Financiën plannen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Financiële informatie verstrekken en adviseren</a:t>
                      </a:r>
                    </a:p>
                  </a:txBody>
                  <a:tcPr marL="68580" marR="68580" marT="21600" marB="21600"/>
                </a:tc>
                <a:extLst>
                  <a:ext uri="{0D108BD9-81ED-4DB2-BD59-A6C34878D82A}">
                    <a16:rowId xmlns:a16="http://schemas.microsoft.com/office/drawing/2014/main" val="44743493"/>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Financiële verantwoording afleggen</a:t>
                      </a:r>
                    </a:p>
                  </a:txBody>
                  <a:tcPr marL="68580" marR="68580" marT="21600" marB="21600"/>
                </a:tc>
                <a:extLst>
                  <a:ext uri="{0D108BD9-81ED-4DB2-BD59-A6C34878D82A}">
                    <a16:rowId xmlns:a16="http://schemas.microsoft.com/office/drawing/2014/main" val="1981118581"/>
                  </a:ext>
                </a:extLst>
              </a:tr>
            </a:tbl>
          </a:graphicData>
        </a:graphic>
      </p:graphicFrame>
      <p:graphicFrame>
        <p:nvGraphicFramePr>
          <p:cNvPr id="79" name="Tabel 3">
            <a:extLst>
              <a:ext uri="{FF2B5EF4-FFF2-40B4-BE49-F238E27FC236}">
                <a16:creationId xmlns:a16="http://schemas.microsoft.com/office/drawing/2014/main" id="{22C32F4A-DAB0-4619-A7F1-80C3B0135242}"/>
              </a:ext>
            </a:extLst>
          </p:cNvPr>
          <p:cNvGraphicFramePr>
            <a:graphicFrameLocks noGrp="1"/>
          </p:cNvGraphicFramePr>
          <p:nvPr>
            <p:extLst>
              <p:ext uri="{D42A27DB-BD31-4B8C-83A1-F6EECF244321}">
                <p14:modId xmlns:p14="http://schemas.microsoft.com/office/powerpoint/2010/main" val="412511613"/>
              </p:ext>
            </p:extLst>
          </p:nvPr>
        </p:nvGraphicFramePr>
        <p:xfrm>
          <a:off x="17139486" y="3539669"/>
          <a:ext cx="2241031" cy="59952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49880">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..1. Vermogen verkrijgen en beheren </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49880">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..2. Activa waarderen</a:t>
                      </a:r>
                    </a:p>
                  </a:txBody>
                  <a:tcPr marL="68580" marR="68580" marT="21600" marB="21600"/>
                </a:tc>
                <a:extLst>
                  <a:ext uri="{0D108BD9-81ED-4DB2-BD59-A6C34878D82A}">
                    <a16:rowId xmlns:a16="http://schemas.microsoft.com/office/drawing/2014/main" val="3523326302"/>
                  </a:ext>
                </a:extLst>
              </a:tr>
              <a:tr h="149880">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..3. Liquide middelen beheren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1076100464"/>
                  </a:ext>
                </a:extLst>
              </a:tr>
              <a:tr h="149880">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Betalingen verrichten</a:t>
                      </a:r>
                    </a:p>
                  </a:txBody>
                  <a:tcPr marL="68580" marR="68580" marT="21600" marB="21600"/>
                </a:tc>
                <a:extLst>
                  <a:ext uri="{0D108BD9-81ED-4DB2-BD59-A6C34878D82A}">
                    <a16:rowId xmlns:a16="http://schemas.microsoft.com/office/drawing/2014/main" val="1866382259"/>
                  </a:ext>
                </a:extLst>
              </a:tr>
            </a:tbl>
          </a:graphicData>
        </a:graphic>
      </p:graphicFrame>
      <p:graphicFrame>
        <p:nvGraphicFramePr>
          <p:cNvPr id="81" name="Tabel 3">
            <a:extLst>
              <a:ext uri="{FF2B5EF4-FFF2-40B4-BE49-F238E27FC236}">
                <a16:creationId xmlns:a16="http://schemas.microsoft.com/office/drawing/2014/main" id="{77EEAD79-CFEC-40F6-BE8F-98EA52B6E56D}"/>
              </a:ext>
            </a:extLst>
          </p:cNvPr>
          <p:cNvGraphicFramePr>
            <a:graphicFrameLocks noGrp="1"/>
          </p:cNvGraphicFramePr>
          <p:nvPr>
            <p:extLst>
              <p:ext uri="{D42A27DB-BD31-4B8C-83A1-F6EECF244321}">
                <p14:modId xmlns:p14="http://schemas.microsoft.com/office/powerpoint/2010/main" val="3905488894"/>
              </p:ext>
            </p:extLst>
          </p:nvPr>
        </p:nvGraphicFramePr>
        <p:xfrm>
          <a:off x="17168706" y="4452418"/>
          <a:ext cx="2241031" cy="44964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Transacties financieel verwerken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Financiële standen beheren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Financiële beheermaatregelen uitvoeren</a:t>
                      </a:r>
                    </a:p>
                  </a:txBody>
                  <a:tcPr marL="68580" marR="68580" marT="21600" marB="21600"/>
                </a:tc>
                <a:extLst>
                  <a:ext uri="{0D108BD9-81ED-4DB2-BD59-A6C34878D82A}">
                    <a16:rowId xmlns:a16="http://schemas.microsoft.com/office/drawing/2014/main" val="44743493"/>
                  </a:ext>
                </a:extLst>
              </a:tr>
            </a:tbl>
          </a:graphicData>
        </a:graphic>
      </p:graphicFrame>
      <p:sp>
        <p:nvSpPr>
          <p:cNvPr id="4" name="Rechthoek 3">
            <a:extLst>
              <a:ext uri="{FF2B5EF4-FFF2-40B4-BE49-F238E27FC236}">
                <a16:creationId xmlns:a16="http://schemas.microsoft.com/office/drawing/2014/main" id="{9BD98330-C07B-EBF2-E601-F60880BA004B}"/>
              </a:ext>
            </a:extLst>
          </p:cNvPr>
          <p:cNvSpPr/>
          <p:nvPr/>
        </p:nvSpPr>
        <p:spPr>
          <a:xfrm>
            <a:off x="10189115" y="-38100"/>
            <a:ext cx="9165855" cy="263591"/>
          </a:xfrm>
          <a:prstGeom prst="rect">
            <a:avLst/>
          </a:prstGeom>
          <a:solidFill>
            <a:srgbClr val="008CBE"/>
          </a:solidFill>
          <a:ln w="25400" cap="flat" cmpd="sng" algn="ctr">
            <a:noFill/>
            <a:prstDash val="solid"/>
          </a:ln>
          <a:effectLst/>
        </p:spPr>
        <p:txBody>
          <a:bodyPr vert="horz" rtlCol="0" anchor="ctr"/>
          <a:lstStyle/>
          <a:p>
            <a:pPr algn="ctr" defTabSz="767871">
              <a:defRPr/>
            </a:pPr>
            <a:r>
              <a:rPr lang="nl-NL" sz="750" kern="0">
                <a:solidFill>
                  <a:prstClr val="white"/>
                </a:solidFill>
                <a:latin typeface="Microsoft JhengHei Light"/>
              </a:rPr>
              <a:t>C. </a:t>
            </a:r>
            <a:r>
              <a:rPr lang="nl-NL" sz="750" kern="0" err="1">
                <a:solidFill>
                  <a:prstClr val="white"/>
                </a:solidFill>
                <a:latin typeface="Microsoft JhengHei Light"/>
              </a:rPr>
              <a:t>Core</a:t>
            </a:r>
            <a:r>
              <a:rPr lang="nl-NL" sz="750" kern="0">
                <a:solidFill>
                  <a:prstClr val="white"/>
                </a:solidFill>
                <a:latin typeface="Microsoft JhengHei Light"/>
              </a:rPr>
              <a:t> </a:t>
            </a:r>
            <a:r>
              <a:rPr lang="nl-NL" sz="750" kern="0" err="1">
                <a:solidFill>
                  <a:prstClr val="white"/>
                </a:solidFill>
                <a:latin typeface="Microsoft JhengHei Light"/>
              </a:rPr>
              <a:t>capabilities</a:t>
            </a:r>
            <a:endParaRPr lang="nl-NL" sz="750" kern="0">
              <a:solidFill>
                <a:prstClr val="white"/>
              </a:solidFill>
              <a:latin typeface="Microsoft JhengHei Light"/>
            </a:endParaRPr>
          </a:p>
        </p:txBody>
      </p:sp>
      <p:sp>
        <p:nvSpPr>
          <p:cNvPr id="6" name="Rechthoek 5">
            <a:extLst>
              <a:ext uri="{FF2B5EF4-FFF2-40B4-BE49-F238E27FC236}">
                <a16:creationId xmlns:a16="http://schemas.microsoft.com/office/drawing/2014/main" id="{880DBC67-2841-E9E3-B926-66EE31983791}"/>
              </a:ext>
            </a:extLst>
          </p:cNvPr>
          <p:cNvSpPr/>
          <p:nvPr/>
        </p:nvSpPr>
        <p:spPr>
          <a:xfrm>
            <a:off x="10189115" y="279934"/>
            <a:ext cx="9165855" cy="263591"/>
          </a:xfrm>
          <a:prstGeom prst="rect">
            <a:avLst/>
          </a:prstGeom>
          <a:solidFill>
            <a:srgbClr val="008CBE"/>
          </a:solidFill>
          <a:ln w="25400" cap="flat" cmpd="sng" algn="ctr">
            <a:noFill/>
            <a:prstDash val="solid"/>
          </a:ln>
          <a:effectLst/>
        </p:spPr>
        <p:txBody>
          <a:bodyPr vert="horz" rtlCol="0" anchor="ctr"/>
          <a:lstStyle/>
          <a:p>
            <a:pPr algn="ctr" defTabSz="767871">
              <a:defRPr/>
            </a:pPr>
            <a:r>
              <a:rPr lang="nl-NL" sz="800" kern="0">
                <a:solidFill>
                  <a:srgbClr val="FFFFFF"/>
                </a:solidFill>
                <a:latin typeface="Microsoft JhengHei Light"/>
              </a:rPr>
              <a:t>E. Enterprise </a:t>
            </a:r>
            <a:r>
              <a:rPr lang="nl-NL" sz="800" kern="0" err="1">
                <a:solidFill>
                  <a:srgbClr val="FFFFFF"/>
                </a:solidFill>
                <a:latin typeface="Microsoft JhengHei Light"/>
              </a:rPr>
              <a:t>capabilities</a:t>
            </a:r>
            <a:r>
              <a:rPr lang="nl-NL" sz="800" kern="0">
                <a:solidFill>
                  <a:srgbClr val="FFFFFF"/>
                </a:solidFill>
                <a:latin typeface="Microsoft JhengHei Light"/>
              </a:rPr>
              <a:t>: Het bedrijf richting geven en ondersteunen</a:t>
            </a:r>
            <a:endParaRPr lang="nl-NL" sz="800" kern="0">
              <a:solidFill>
                <a:srgbClr val="FFFFFF"/>
              </a:solidFill>
              <a:latin typeface="Microsoft JhengHei Light"/>
              <a:ea typeface="Microsoft JhengHei Light"/>
            </a:endParaRPr>
          </a:p>
        </p:txBody>
      </p:sp>
      <p:sp>
        <p:nvSpPr>
          <p:cNvPr id="7" name="Afgeronde rechthoek 20">
            <a:extLst>
              <a:ext uri="{FF2B5EF4-FFF2-40B4-BE49-F238E27FC236}">
                <a16:creationId xmlns:a16="http://schemas.microsoft.com/office/drawing/2014/main" id="{36FDB614-352B-9793-2099-8138551F7E7C}"/>
              </a:ext>
            </a:extLst>
          </p:cNvPr>
          <p:cNvSpPr/>
          <p:nvPr/>
        </p:nvSpPr>
        <p:spPr>
          <a:xfrm>
            <a:off x="10173796" y="633302"/>
            <a:ext cx="2232000" cy="923061"/>
          </a:xfrm>
          <a:prstGeom prst="roundRect">
            <a:avLst>
              <a:gd name="adj" fmla="val 9981"/>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E.1.1. Strategie ontwikkelen en bewaken </a:t>
            </a:r>
          </a:p>
        </p:txBody>
      </p:sp>
      <p:graphicFrame>
        <p:nvGraphicFramePr>
          <p:cNvPr id="8" name="Tabel 3">
            <a:extLst>
              <a:ext uri="{FF2B5EF4-FFF2-40B4-BE49-F238E27FC236}">
                <a16:creationId xmlns:a16="http://schemas.microsoft.com/office/drawing/2014/main" id="{2CC138D8-8096-3B9A-A8EA-22918510BF73}"/>
              </a:ext>
            </a:extLst>
          </p:cNvPr>
          <p:cNvGraphicFramePr>
            <a:graphicFrameLocks noGrp="1"/>
          </p:cNvGraphicFramePr>
          <p:nvPr>
            <p:extLst>
              <p:ext uri="{D42A27DB-BD31-4B8C-83A1-F6EECF244321}">
                <p14:modId xmlns:p14="http://schemas.microsoft.com/office/powerpoint/2010/main" val="3408410149"/>
              </p:ext>
            </p:extLst>
          </p:nvPr>
        </p:nvGraphicFramePr>
        <p:xfrm>
          <a:off x="10173796" y="806963"/>
          <a:ext cx="2241031" cy="74940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Externe en interne analyses uitvoeren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Positionering bepalen en het merk definiëren</a:t>
                      </a: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Strategie bepalen</a:t>
                      </a:r>
                    </a:p>
                  </a:txBody>
                  <a:tcPr marL="68580" marR="68580" marT="21600" marB="21600"/>
                </a:tc>
                <a:extLst>
                  <a:ext uri="{0D108BD9-81ED-4DB2-BD59-A6C34878D82A}">
                    <a16:rowId xmlns:a16="http://schemas.microsoft.com/office/drawing/2014/main" val="2900856880"/>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Bedrijfsplannen opstellen</a:t>
                      </a:r>
                    </a:p>
                  </a:txBody>
                  <a:tcPr marL="68580" marR="68580" marT="21600" marB="21600"/>
                </a:tc>
                <a:extLst>
                  <a:ext uri="{0D108BD9-81ED-4DB2-BD59-A6C34878D82A}">
                    <a16:rowId xmlns:a16="http://schemas.microsoft.com/office/drawing/2014/main" val="421018115"/>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..5. Bedrijfsprestaties bewaken </a:t>
                      </a:r>
                    </a:p>
                  </a:txBody>
                  <a:tcPr marL="68580" marR="68580" marT="21600" marB="21600"/>
                </a:tc>
                <a:extLst>
                  <a:ext uri="{0D108BD9-81ED-4DB2-BD59-A6C34878D82A}">
                    <a16:rowId xmlns:a16="http://schemas.microsoft.com/office/drawing/2014/main" val="2152808892"/>
                  </a:ext>
                </a:extLst>
              </a:tr>
            </a:tbl>
          </a:graphicData>
        </a:graphic>
      </p:graphicFrame>
      <p:sp>
        <p:nvSpPr>
          <p:cNvPr id="9" name="Afgeronde rechthoek 20">
            <a:extLst>
              <a:ext uri="{FF2B5EF4-FFF2-40B4-BE49-F238E27FC236}">
                <a16:creationId xmlns:a16="http://schemas.microsoft.com/office/drawing/2014/main" id="{067EDF32-9438-DBF9-935D-2E6B2D2885D5}"/>
              </a:ext>
            </a:extLst>
          </p:cNvPr>
          <p:cNvSpPr/>
          <p:nvPr/>
        </p:nvSpPr>
        <p:spPr>
          <a:xfrm>
            <a:off x="10173796" y="1604170"/>
            <a:ext cx="2232000" cy="848479"/>
          </a:xfrm>
          <a:prstGeom prst="roundRect">
            <a:avLst>
              <a:gd name="adj" fmla="val 13924"/>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E.1.2. Met Stakeholders in overeenstemming komen</a:t>
            </a:r>
          </a:p>
        </p:txBody>
      </p:sp>
      <p:graphicFrame>
        <p:nvGraphicFramePr>
          <p:cNvPr id="10" name="Tabel 3">
            <a:extLst>
              <a:ext uri="{FF2B5EF4-FFF2-40B4-BE49-F238E27FC236}">
                <a16:creationId xmlns:a16="http://schemas.microsoft.com/office/drawing/2014/main" id="{3614EDEB-460F-E9C6-C355-DCCE6EA3E82C}"/>
              </a:ext>
            </a:extLst>
          </p:cNvPr>
          <p:cNvGraphicFramePr>
            <a:graphicFrameLocks noGrp="1"/>
          </p:cNvGraphicFramePr>
          <p:nvPr>
            <p:extLst>
              <p:ext uri="{D42A27DB-BD31-4B8C-83A1-F6EECF244321}">
                <p14:modId xmlns:p14="http://schemas.microsoft.com/office/powerpoint/2010/main" val="4267825691"/>
              </p:ext>
            </p:extLst>
          </p:nvPr>
        </p:nvGraphicFramePr>
        <p:xfrm>
          <a:off x="10173796" y="1853129"/>
          <a:ext cx="2241031" cy="59952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Stakeholderrelatie onderhouden</a:t>
                      </a: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Wet- en regelgeving volgen en beïnvloeden</a:t>
                      </a: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Sectorsamenwerking ontwikkelen</a:t>
                      </a:r>
                    </a:p>
                  </a:txBody>
                  <a:tcPr marL="68580" marR="68580" marT="21600" marB="21600"/>
                </a:tc>
                <a:extLst>
                  <a:ext uri="{0D108BD9-81ED-4DB2-BD59-A6C34878D82A}">
                    <a16:rowId xmlns:a16="http://schemas.microsoft.com/office/drawing/2014/main" val="44743493"/>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Externe verantwoording afleggen</a:t>
                      </a:r>
                    </a:p>
                  </a:txBody>
                  <a:tcPr marL="68580" marR="68580" marT="21600" marB="21600"/>
                </a:tc>
                <a:extLst>
                  <a:ext uri="{0D108BD9-81ED-4DB2-BD59-A6C34878D82A}">
                    <a16:rowId xmlns:a16="http://schemas.microsoft.com/office/drawing/2014/main" val="1981118581"/>
                  </a:ext>
                </a:extLst>
              </a:tr>
            </a:tbl>
          </a:graphicData>
        </a:graphic>
      </p:graphicFrame>
      <p:sp>
        <p:nvSpPr>
          <p:cNvPr id="11" name="Afgeronde rechthoek 20">
            <a:extLst>
              <a:ext uri="{FF2B5EF4-FFF2-40B4-BE49-F238E27FC236}">
                <a16:creationId xmlns:a16="http://schemas.microsoft.com/office/drawing/2014/main" id="{1F45C42E-EC07-B89E-1DA6-D8EF5FF210F7}"/>
              </a:ext>
            </a:extLst>
          </p:cNvPr>
          <p:cNvSpPr/>
          <p:nvPr/>
        </p:nvSpPr>
        <p:spPr>
          <a:xfrm>
            <a:off x="10173796" y="2497494"/>
            <a:ext cx="2232000" cy="853559"/>
          </a:xfrm>
          <a:prstGeom prst="roundRect">
            <a:avLst>
              <a:gd name="adj" fmla="val 13924"/>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E.1.3. Transformatie van bedrijfsinrichting besturen</a:t>
            </a:r>
          </a:p>
        </p:txBody>
      </p:sp>
      <p:graphicFrame>
        <p:nvGraphicFramePr>
          <p:cNvPr id="12" name="Tabel 3">
            <a:extLst>
              <a:ext uri="{FF2B5EF4-FFF2-40B4-BE49-F238E27FC236}">
                <a16:creationId xmlns:a16="http://schemas.microsoft.com/office/drawing/2014/main" id="{544E18EC-6816-680E-43CE-FFF3580EAC6D}"/>
              </a:ext>
            </a:extLst>
          </p:cNvPr>
          <p:cNvGraphicFramePr>
            <a:graphicFrameLocks noGrp="1"/>
          </p:cNvGraphicFramePr>
          <p:nvPr>
            <p:extLst>
              <p:ext uri="{D42A27DB-BD31-4B8C-83A1-F6EECF244321}">
                <p14:modId xmlns:p14="http://schemas.microsoft.com/office/powerpoint/2010/main" val="3405734539"/>
              </p:ext>
            </p:extLst>
          </p:nvPr>
        </p:nvGraphicFramePr>
        <p:xfrm>
          <a:off x="10173796" y="2644853"/>
          <a:ext cx="2241031" cy="70620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Enterprisearchitectuur definiëren</a:t>
                      </a: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Veranderportfolio opstellen en bewaken / </a:t>
                      </a:r>
                      <a:r>
                        <a:rPr kumimoji="0" lang="nl-NL" sz="700" b="0" i="0" u="none" strike="noStrike" kern="1200" cap="none" spc="0" normalizeH="0" baseline="0" err="1">
                          <a:ln>
                            <a:noFill/>
                          </a:ln>
                          <a:solidFill>
                            <a:srgbClr val="000000"/>
                          </a:solidFill>
                          <a:effectLst/>
                          <a:uLnTx/>
                          <a:uFillTx/>
                          <a:latin typeface="Microsoft JhengHei Light"/>
                          <a:ea typeface="+mn-ea"/>
                          <a:cs typeface="+mn-cs"/>
                        </a:rPr>
                        <a:t>roadmap</a:t>
                      </a:r>
                      <a:r>
                        <a:rPr kumimoji="0" lang="nl-NL" sz="700" b="0" i="0" u="none" strike="noStrike" kern="1200" cap="none" spc="0" normalizeH="0" baseline="0">
                          <a:ln>
                            <a:noFill/>
                          </a:ln>
                          <a:solidFill>
                            <a:srgbClr val="000000"/>
                          </a:solidFill>
                          <a:effectLst/>
                          <a:uLnTx/>
                          <a:uFillTx/>
                          <a:latin typeface="Microsoft JhengHei Light"/>
                          <a:ea typeface="+mn-ea"/>
                          <a:cs typeface="+mn-cs"/>
                        </a:rPr>
                        <a:t> opstellen en bewaken</a:t>
                      </a: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Veranderportfolio items besturen</a:t>
                      </a:r>
                    </a:p>
                  </a:txBody>
                  <a:tcPr marL="68580" marR="68580" marT="21600" marB="21600"/>
                </a:tc>
                <a:extLst>
                  <a:ext uri="{0D108BD9-81ED-4DB2-BD59-A6C34878D82A}">
                    <a16:rowId xmlns:a16="http://schemas.microsoft.com/office/drawing/2014/main" val="44743493"/>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Onderzoek en innovaties realiseren</a:t>
                      </a:r>
                    </a:p>
                  </a:txBody>
                  <a:tcPr marL="68580" marR="68580" marT="21600" marB="21600"/>
                </a:tc>
                <a:extLst>
                  <a:ext uri="{0D108BD9-81ED-4DB2-BD59-A6C34878D82A}">
                    <a16:rowId xmlns:a16="http://schemas.microsoft.com/office/drawing/2014/main" val="1981118581"/>
                  </a:ext>
                </a:extLst>
              </a:tr>
            </a:tbl>
          </a:graphicData>
        </a:graphic>
      </p:graphicFrame>
      <p:sp>
        <p:nvSpPr>
          <p:cNvPr id="13" name="Afgeronde rechthoek 20">
            <a:extLst>
              <a:ext uri="{FF2B5EF4-FFF2-40B4-BE49-F238E27FC236}">
                <a16:creationId xmlns:a16="http://schemas.microsoft.com/office/drawing/2014/main" id="{853145BD-9356-6F2C-3DEB-B5D2EA40F6DC}"/>
              </a:ext>
            </a:extLst>
          </p:cNvPr>
          <p:cNvSpPr/>
          <p:nvPr/>
        </p:nvSpPr>
        <p:spPr>
          <a:xfrm>
            <a:off x="10173796" y="3402110"/>
            <a:ext cx="2232000" cy="1329501"/>
          </a:xfrm>
          <a:prstGeom prst="roundRect">
            <a:avLst>
              <a:gd name="adj" fmla="val 9981"/>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E.1.4. Bedrijfscontinuïteit en compliance borgen</a:t>
            </a:r>
          </a:p>
        </p:txBody>
      </p:sp>
      <p:graphicFrame>
        <p:nvGraphicFramePr>
          <p:cNvPr id="14" name="Tabel 3">
            <a:extLst>
              <a:ext uri="{FF2B5EF4-FFF2-40B4-BE49-F238E27FC236}">
                <a16:creationId xmlns:a16="http://schemas.microsoft.com/office/drawing/2014/main" id="{138D0107-731C-4446-F918-786456F69204}"/>
              </a:ext>
            </a:extLst>
          </p:cNvPr>
          <p:cNvGraphicFramePr>
            <a:graphicFrameLocks noGrp="1"/>
          </p:cNvGraphicFramePr>
          <p:nvPr>
            <p:extLst>
              <p:ext uri="{D42A27DB-BD31-4B8C-83A1-F6EECF244321}">
                <p14:modId xmlns:p14="http://schemas.microsoft.com/office/powerpoint/2010/main" val="3760969659"/>
              </p:ext>
            </p:extLst>
          </p:nvPr>
        </p:nvGraphicFramePr>
        <p:xfrm>
          <a:off x="10173796" y="3575772"/>
          <a:ext cx="2241031" cy="115584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..1. Strategische risico's inventariseren en bewaken</a:t>
                      </a: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..2. Informatiebeveiliging borgen</a:t>
                      </a:r>
                    </a:p>
                  </a:txBody>
                  <a:tcPr marL="68580" marR="68580" marT="21600" marB="21600"/>
                </a:tc>
                <a:extLst>
                  <a:ext uri="{0D108BD9-81ED-4DB2-BD59-A6C34878D82A}">
                    <a16:rowId xmlns:a16="http://schemas.microsoft.com/office/drawing/2014/main" val="352332630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..3. Privacy borgen</a:t>
                      </a:r>
                    </a:p>
                  </a:txBody>
                  <a:tcPr marL="68580" marR="68580" marT="21600" marB="21600"/>
                </a:tc>
                <a:extLst>
                  <a:ext uri="{0D108BD9-81ED-4DB2-BD59-A6C34878D82A}">
                    <a16:rowId xmlns:a16="http://schemas.microsoft.com/office/drawing/2014/main" val="2900856880"/>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..4. Bedrijfscontinuïteit borgen</a:t>
                      </a:r>
                    </a:p>
                  </a:txBody>
                  <a:tcPr marL="68580" marR="68580" marT="21600" marB="21600"/>
                </a:tc>
                <a:extLst>
                  <a:ext uri="{0D108BD9-81ED-4DB2-BD59-A6C34878D82A}">
                    <a16:rowId xmlns:a16="http://schemas.microsoft.com/office/drawing/2014/main" val="421018115"/>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..5. Veiligheid, gezondheid, milieu en kwaliteit borgen</a:t>
                      </a:r>
                    </a:p>
                  </a:txBody>
                  <a:tcPr marL="68580" marR="68580" marT="21600" marB="21600"/>
                </a:tc>
                <a:extLst>
                  <a:ext uri="{0D108BD9-81ED-4DB2-BD59-A6C34878D82A}">
                    <a16:rowId xmlns:a16="http://schemas.microsoft.com/office/drawing/2014/main" val="2152808892"/>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..6. Juridische zaken besturen en bewaken</a:t>
                      </a:r>
                    </a:p>
                  </a:txBody>
                  <a:tcPr marL="68580" marR="68580" marT="21600" marB="21600"/>
                </a:tc>
                <a:extLst>
                  <a:ext uri="{0D108BD9-81ED-4DB2-BD59-A6C34878D82A}">
                    <a16:rowId xmlns:a16="http://schemas.microsoft.com/office/drawing/2014/main" val="3186644883"/>
                  </a:ext>
                </a:extLst>
              </a:tr>
              <a:tr h="106431">
                <a:tc>
                  <a:txBody>
                    <a:bodyPr/>
                    <a:lstStyle/>
                    <a:p>
                      <a:pPr marL="182563" indent="-182563"/>
                      <a:r>
                        <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rPr>
                        <a:t>..7. Crisissen beheersen</a:t>
                      </a:r>
                    </a:p>
                  </a:txBody>
                  <a:tcPr marL="68580" marR="68580" marT="21600" marB="21600"/>
                </a:tc>
                <a:extLst>
                  <a:ext uri="{0D108BD9-81ED-4DB2-BD59-A6C34878D82A}">
                    <a16:rowId xmlns:a16="http://schemas.microsoft.com/office/drawing/2014/main" val="1621425193"/>
                  </a:ext>
                </a:extLst>
              </a:tr>
            </a:tbl>
          </a:graphicData>
        </a:graphic>
      </p:graphicFrame>
      <p:sp>
        <p:nvSpPr>
          <p:cNvPr id="17" name="Afgeronde rechthoek 20">
            <a:extLst>
              <a:ext uri="{FF2B5EF4-FFF2-40B4-BE49-F238E27FC236}">
                <a16:creationId xmlns:a16="http://schemas.microsoft.com/office/drawing/2014/main" id="{C4E14254-7575-A02C-9470-45351A0990D8}"/>
              </a:ext>
            </a:extLst>
          </p:cNvPr>
          <p:cNvSpPr/>
          <p:nvPr/>
        </p:nvSpPr>
        <p:spPr>
          <a:xfrm>
            <a:off x="12474883" y="4661838"/>
            <a:ext cx="2232000" cy="603301"/>
          </a:xfrm>
          <a:prstGeom prst="roundRect">
            <a:avLst>
              <a:gd name="adj" fmla="val 22547"/>
            </a:avLst>
          </a:prstGeom>
          <a:solidFill>
            <a:schemeClr val="bg1">
              <a:lumMod val="75000"/>
            </a:schemeClr>
          </a:solidFill>
          <a:ln w="3175" cap="flat" cmpd="sng" algn="ctr">
            <a:solidFill>
              <a:schemeClr val="tx1">
                <a:lumMod val="50000"/>
                <a:lumOff val="50000"/>
              </a:schemeClr>
            </a:solidFill>
            <a:prstDash val="solid"/>
          </a:ln>
          <a:effectLst/>
        </p:spPr>
        <p:txBody>
          <a:bodyPr rot="0" spcFirstLastPara="0" vert="horz" wrap="square" lIns="0" tIns="0" rIns="8100" bIns="34290" numCol="1" spcCol="0" rtlCol="0" fromWordArt="0" anchor="t" anchorCtr="0" forceAA="0" compatLnSpc="1">
            <a:prstTxWarp prst="textNoShape">
              <a:avLst/>
            </a:prstTxWarp>
            <a:noAutofit/>
          </a:bodyPr>
          <a:lstStyle>
            <a:defPPr>
              <a:defRPr lang="nl-NL"/>
            </a:defPPr>
            <a:lvl1pPr marL="0" algn="l" defTabSz="1023828" rtl="0" eaLnBrk="1" latinLnBrk="0" hangingPunct="1">
              <a:defRPr sz="2015" kern="1200">
                <a:solidFill>
                  <a:schemeClr val="lt1"/>
                </a:solidFill>
                <a:latin typeface="+mn-lt"/>
                <a:ea typeface="+mn-ea"/>
                <a:cs typeface="+mn-cs"/>
              </a:defRPr>
            </a:lvl1pPr>
            <a:lvl2pPr marL="511914" algn="l" defTabSz="1023828" rtl="0" eaLnBrk="1" latinLnBrk="0" hangingPunct="1">
              <a:defRPr sz="2015" kern="1200">
                <a:solidFill>
                  <a:schemeClr val="lt1"/>
                </a:solidFill>
                <a:latin typeface="+mn-lt"/>
                <a:ea typeface="+mn-ea"/>
                <a:cs typeface="+mn-cs"/>
              </a:defRPr>
            </a:lvl2pPr>
            <a:lvl3pPr marL="1023828" algn="l" defTabSz="1023828" rtl="0" eaLnBrk="1" latinLnBrk="0" hangingPunct="1">
              <a:defRPr sz="2015" kern="1200">
                <a:solidFill>
                  <a:schemeClr val="lt1"/>
                </a:solidFill>
                <a:latin typeface="+mn-lt"/>
                <a:ea typeface="+mn-ea"/>
                <a:cs typeface="+mn-cs"/>
              </a:defRPr>
            </a:lvl3pPr>
            <a:lvl4pPr marL="1535744" algn="l" defTabSz="1023828" rtl="0" eaLnBrk="1" latinLnBrk="0" hangingPunct="1">
              <a:defRPr sz="2015" kern="1200">
                <a:solidFill>
                  <a:schemeClr val="lt1"/>
                </a:solidFill>
                <a:latin typeface="+mn-lt"/>
                <a:ea typeface="+mn-ea"/>
                <a:cs typeface="+mn-cs"/>
              </a:defRPr>
            </a:lvl4pPr>
            <a:lvl5pPr marL="2047656" algn="l" defTabSz="1023828" rtl="0" eaLnBrk="1" latinLnBrk="0" hangingPunct="1">
              <a:defRPr sz="2015" kern="1200">
                <a:solidFill>
                  <a:schemeClr val="lt1"/>
                </a:solidFill>
                <a:latin typeface="+mn-lt"/>
                <a:ea typeface="+mn-ea"/>
                <a:cs typeface="+mn-cs"/>
              </a:defRPr>
            </a:lvl5pPr>
            <a:lvl6pPr marL="2559571" algn="l" defTabSz="1023828" rtl="0" eaLnBrk="1" latinLnBrk="0" hangingPunct="1">
              <a:defRPr sz="2015" kern="1200">
                <a:solidFill>
                  <a:schemeClr val="lt1"/>
                </a:solidFill>
                <a:latin typeface="+mn-lt"/>
                <a:ea typeface="+mn-ea"/>
                <a:cs typeface="+mn-cs"/>
              </a:defRPr>
            </a:lvl6pPr>
            <a:lvl7pPr marL="3071484" algn="l" defTabSz="1023828" rtl="0" eaLnBrk="1" latinLnBrk="0" hangingPunct="1">
              <a:defRPr sz="2015" kern="1200">
                <a:solidFill>
                  <a:schemeClr val="lt1"/>
                </a:solidFill>
                <a:latin typeface="+mn-lt"/>
                <a:ea typeface="+mn-ea"/>
                <a:cs typeface="+mn-cs"/>
              </a:defRPr>
            </a:lvl7pPr>
            <a:lvl8pPr marL="3583399" algn="l" defTabSz="1023828" rtl="0" eaLnBrk="1" latinLnBrk="0" hangingPunct="1">
              <a:defRPr sz="2015" kern="1200">
                <a:solidFill>
                  <a:schemeClr val="lt1"/>
                </a:solidFill>
                <a:latin typeface="+mn-lt"/>
                <a:ea typeface="+mn-ea"/>
                <a:cs typeface="+mn-cs"/>
              </a:defRPr>
            </a:lvl8pPr>
            <a:lvl9pPr marL="4095313" algn="l" defTabSz="1023828" rtl="0" eaLnBrk="1" latinLnBrk="0" hangingPunct="1">
              <a:defRPr sz="2015" kern="1200">
                <a:solidFill>
                  <a:schemeClr val="lt1"/>
                </a:solidFill>
                <a:latin typeface="+mn-lt"/>
                <a:ea typeface="+mn-ea"/>
                <a:cs typeface="+mn-cs"/>
              </a:defRPr>
            </a:lvl9pPr>
          </a:lstStyle>
          <a:p>
            <a:pPr algn="ctr" defTabSz="767871">
              <a:defRPr/>
            </a:pPr>
            <a:r>
              <a:rPr lang="nl-NL" sz="750" b="1">
                <a:solidFill>
                  <a:schemeClr val="tx1">
                    <a:lumMod val="50000"/>
                  </a:schemeClr>
                </a:solidFill>
                <a:latin typeface="Microsoft JhengHei Light"/>
              </a:rPr>
              <a:t>E.3.4. Medewerkers ontwikkelen</a:t>
            </a:r>
          </a:p>
        </p:txBody>
      </p:sp>
      <p:graphicFrame>
        <p:nvGraphicFramePr>
          <p:cNvPr id="18" name="Tabel 3">
            <a:extLst>
              <a:ext uri="{FF2B5EF4-FFF2-40B4-BE49-F238E27FC236}">
                <a16:creationId xmlns:a16="http://schemas.microsoft.com/office/drawing/2014/main" id="{5E5E6D12-77CA-698A-8BE1-2E78CCFC0ACB}"/>
              </a:ext>
            </a:extLst>
          </p:cNvPr>
          <p:cNvGraphicFramePr>
            <a:graphicFrameLocks noGrp="1"/>
          </p:cNvGraphicFramePr>
          <p:nvPr>
            <p:extLst>
              <p:ext uri="{D42A27DB-BD31-4B8C-83A1-F6EECF244321}">
                <p14:modId xmlns:p14="http://schemas.microsoft.com/office/powerpoint/2010/main" val="4007396546"/>
              </p:ext>
            </p:extLst>
          </p:nvPr>
        </p:nvGraphicFramePr>
        <p:xfrm>
          <a:off x="12465590" y="4821430"/>
          <a:ext cx="2241031" cy="449640"/>
        </p:xfrm>
        <a:graphic>
          <a:graphicData uri="http://schemas.openxmlformats.org/drawingml/2006/table">
            <a:tbl>
              <a:tblPr>
                <a:tableStyleId>{2D5ABB26-0587-4C30-8999-92F81FD0307C}</a:tableStyleId>
              </a:tblPr>
              <a:tblGrid>
                <a:gridCol w="2241031">
                  <a:extLst>
                    <a:ext uri="{9D8B030D-6E8A-4147-A177-3AD203B41FA5}">
                      <a16:colId xmlns:a16="http://schemas.microsoft.com/office/drawing/2014/main" val="4109487623"/>
                    </a:ext>
                  </a:extLst>
                </a:gridCol>
              </a:tblGrid>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chemeClr val="tx1"/>
                          </a:solidFill>
                          <a:effectLst/>
                          <a:uLnTx/>
                          <a:uFillTx/>
                          <a:latin typeface="Microsoft JhengHei Light"/>
                          <a:ea typeface="+mn-ea"/>
                          <a:cs typeface="+mn-cs"/>
                        </a:rPr>
                        <a:t>..1. Medewerkersprestatie evalueren</a:t>
                      </a:r>
                    </a:p>
                  </a:txBody>
                  <a:tcPr marL="68580" marR="68580" marT="21600" marB="21600"/>
                </a:tc>
                <a:extLst>
                  <a:ext uri="{0D108BD9-81ED-4DB2-BD59-A6C34878D82A}">
                    <a16:rowId xmlns:a16="http://schemas.microsoft.com/office/drawing/2014/main" val="3966782894"/>
                  </a:ext>
                </a:extLst>
              </a:tr>
              <a:tr h="109892">
                <a:tc>
                  <a:txBody>
                    <a:bodyPr/>
                    <a:lstStyle/>
                    <a:p>
                      <a:pPr marL="179388" marR="0" lvl="0" indent="-179388" algn="l" defTabSz="685800" rtl="0" eaLnBrk="1" fontAlgn="auto" latinLnBrk="0" hangingPunct="1">
                        <a:lnSpc>
                          <a:spcPct val="100000"/>
                        </a:lnSpc>
                        <a:spcBef>
                          <a:spcPts val="0"/>
                        </a:spcBef>
                        <a:spcAft>
                          <a:spcPts val="0"/>
                        </a:spcAft>
                        <a:buClrTx/>
                        <a:buSzTx/>
                        <a:buFontTx/>
                        <a:buNone/>
                        <a:tabLst/>
                        <a:defRPr/>
                      </a:pPr>
                      <a:r>
                        <a:rPr kumimoji="0" lang="nl-NL" sz="700" b="0" i="0" u="none" strike="noStrike" kern="1200" cap="none" spc="0" normalizeH="0" baseline="0">
                          <a:ln>
                            <a:noFill/>
                          </a:ln>
                          <a:solidFill>
                            <a:srgbClr val="000000"/>
                          </a:solidFill>
                          <a:effectLst/>
                          <a:uLnTx/>
                          <a:uFillTx/>
                          <a:latin typeface="Microsoft JhengHei Light"/>
                          <a:ea typeface="+mn-ea"/>
                          <a:cs typeface="+mn-cs"/>
                        </a:rPr>
                        <a:t>..2. Medewerkers opleiden en certificeren</a:t>
                      </a:r>
                      <a:endParaRPr kumimoji="0" lang="nl-NL" sz="700" b="0" i="0" u="none" strike="noStrike" kern="1200" cap="none" spc="0" normalizeH="0" baseline="0">
                        <a:ln>
                          <a:noFill/>
                        </a:ln>
                        <a:solidFill>
                          <a:schemeClr val="tx1"/>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623793983"/>
                  </a:ext>
                </a:extLst>
              </a:tr>
              <a:tr h="106431">
                <a:tc>
                  <a:txBody>
                    <a:bodyPr/>
                    <a:lstStyle/>
                    <a:p>
                      <a:pPr marL="182563" indent="-182563"/>
                      <a:r>
                        <a:rPr kumimoji="0" lang="nl-NL" sz="700" b="0" i="0" u="none" strike="noStrike" kern="1200" cap="none" spc="0" normalizeH="0" baseline="0">
                          <a:ln>
                            <a:noFill/>
                          </a:ln>
                          <a:solidFill>
                            <a:srgbClr val="000000"/>
                          </a:solidFill>
                          <a:effectLst/>
                          <a:uLnTx/>
                          <a:uFillTx/>
                          <a:latin typeface="Microsoft JhengHei Light"/>
                          <a:ea typeface="+mn-ea"/>
                          <a:cs typeface="+mn-cs"/>
                        </a:rPr>
                        <a:t>..3. Medewerkers duurzame inzetbaar houden</a:t>
                      </a:r>
                      <a:endParaRPr kumimoji="0" lang="nl-NL" sz="700" b="0" i="0" u="none" strike="noStrike" kern="1200" cap="none" spc="0" normalizeH="0" baseline="0">
                        <a:ln>
                          <a:noFill/>
                        </a:ln>
                        <a:solidFill>
                          <a:schemeClr val="tx1">
                            <a:lumMod val="50000"/>
                          </a:schemeClr>
                        </a:solidFill>
                        <a:effectLst/>
                        <a:uLnTx/>
                        <a:uFillTx/>
                        <a:latin typeface="Microsoft JhengHei Light"/>
                        <a:ea typeface="+mn-ea"/>
                        <a:cs typeface="+mn-cs"/>
                      </a:endParaRPr>
                    </a:p>
                  </a:txBody>
                  <a:tcPr marL="68580" marR="68580" marT="21600" marB="21600"/>
                </a:tc>
                <a:extLst>
                  <a:ext uri="{0D108BD9-81ED-4DB2-BD59-A6C34878D82A}">
                    <a16:rowId xmlns:a16="http://schemas.microsoft.com/office/drawing/2014/main" val="3523326302"/>
                  </a:ext>
                </a:extLst>
              </a:tr>
            </a:tbl>
          </a:graphicData>
        </a:graphic>
      </p:graphicFrame>
      <p:pic>
        <p:nvPicPr>
          <p:cNvPr id="3" name="Afbeelding 2">
            <a:extLst>
              <a:ext uri="{FF2B5EF4-FFF2-40B4-BE49-F238E27FC236}">
                <a16:creationId xmlns:a16="http://schemas.microsoft.com/office/drawing/2014/main" id="{FFF6A106-4330-7FB5-E61D-CA6C37B0BAEC}"/>
              </a:ext>
            </a:extLst>
          </p:cNvPr>
          <p:cNvPicPr>
            <a:picLocks noChangeAspect="1"/>
          </p:cNvPicPr>
          <p:nvPr/>
        </p:nvPicPr>
        <p:blipFill>
          <a:blip r:embed="rId2"/>
          <a:stretch>
            <a:fillRect/>
          </a:stretch>
        </p:blipFill>
        <p:spPr>
          <a:xfrm>
            <a:off x="108826" y="779608"/>
            <a:ext cx="8926348" cy="4363892"/>
          </a:xfrm>
          <a:prstGeom prst="rect">
            <a:avLst/>
          </a:prstGeom>
        </p:spPr>
      </p:pic>
    </p:spTree>
    <p:extLst>
      <p:ext uri="{BB962C8B-B14F-4D97-AF65-F5344CB8AC3E}">
        <p14:creationId xmlns:p14="http://schemas.microsoft.com/office/powerpoint/2010/main" val="104079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294967295"/>
          </p:nvPr>
        </p:nvSpPr>
        <p:spPr>
          <a:xfrm>
            <a:off x="595564" y="4752000"/>
            <a:ext cx="360000" cy="216000"/>
          </a:xfrm>
        </p:spPr>
        <p:txBody>
          <a:bodyPr/>
          <a:lstStyle/>
          <a:p>
            <a:pPr algn="l">
              <a:defRPr/>
            </a:pPr>
            <a:fld id="{F68BF4A6-40A7-E04A-A78B-7409A1BC41E0}" type="slidenum">
              <a:rPr lang="en-GB" sz="750" b="0">
                <a:solidFill>
                  <a:srgbClr val="625D62">
                    <a:tint val="75000"/>
                  </a:srgbClr>
                </a:solidFill>
                <a:latin typeface="Arial"/>
              </a:rPr>
              <a:pPr algn="l">
                <a:defRPr/>
              </a:pPr>
              <a:t>9</a:t>
            </a:fld>
            <a:endParaRPr lang="en-GB" sz="750" b="0">
              <a:solidFill>
                <a:srgbClr val="625D62">
                  <a:tint val="75000"/>
                </a:srgbClr>
              </a:solidFill>
              <a:latin typeface="Arial"/>
            </a:endParaRPr>
          </a:p>
        </p:txBody>
      </p:sp>
      <p:sp>
        <p:nvSpPr>
          <p:cNvPr id="23" name="Vijfhoek 22"/>
          <p:cNvSpPr/>
          <p:nvPr/>
        </p:nvSpPr>
        <p:spPr>
          <a:xfrm>
            <a:off x="451754" y="1733641"/>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24" name="Vijfhoek 23"/>
          <p:cNvSpPr/>
          <p:nvPr/>
        </p:nvSpPr>
        <p:spPr>
          <a:xfrm>
            <a:off x="458973" y="2130681"/>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25" name="Vijfhoek 24"/>
          <p:cNvSpPr/>
          <p:nvPr/>
        </p:nvSpPr>
        <p:spPr>
          <a:xfrm>
            <a:off x="457770" y="2512082"/>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26" name="Vijfhoek 25"/>
          <p:cNvSpPr/>
          <p:nvPr/>
        </p:nvSpPr>
        <p:spPr>
          <a:xfrm>
            <a:off x="464990" y="2909127"/>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27" name="Vijfhoek 26"/>
          <p:cNvSpPr/>
          <p:nvPr/>
        </p:nvSpPr>
        <p:spPr>
          <a:xfrm>
            <a:off x="463787" y="3290528"/>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28" name="Vijfhoek 27"/>
          <p:cNvSpPr/>
          <p:nvPr/>
        </p:nvSpPr>
        <p:spPr>
          <a:xfrm>
            <a:off x="471005" y="3673132"/>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29" name="Vijfhoek 28"/>
          <p:cNvSpPr/>
          <p:nvPr/>
        </p:nvSpPr>
        <p:spPr>
          <a:xfrm>
            <a:off x="469802" y="4054534"/>
            <a:ext cx="8500599" cy="266861"/>
          </a:xfrm>
          <a:prstGeom prst="homePlate">
            <a:avLst>
              <a:gd name="adj" fmla="val 25862"/>
            </a:avLst>
          </a:prstGeom>
          <a:solidFill>
            <a:srgbClr val="FFD100">
              <a:lumMod val="20000"/>
              <a:lumOff val="8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30" name="Vijfhoek 29"/>
          <p:cNvSpPr/>
          <p:nvPr/>
        </p:nvSpPr>
        <p:spPr>
          <a:xfrm>
            <a:off x="452957" y="1352239"/>
            <a:ext cx="8500599" cy="266861"/>
          </a:xfrm>
          <a:prstGeom prst="homePlate">
            <a:avLst>
              <a:gd name="adj" fmla="val 25862"/>
            </a:avLst>
          </a:prstGeom>
          <a:solidFill>
            <a:srgbClr val="FFD100">
              <a:lumMod val="40000"/>
              <a:lumOff val="60000"/>
            </a:srgbClr>
          </a:solidFill>
          <a:ln w="12700" cap="flat" cmpd="sng" algn="ctr">
            <a:solidFill>
              <a:srgbClr val="97999B">
                <a:shade val="50000"/>
              </a:srgbClr>
            </a:solidFill>
            <a:prstDash val="solid"/>
            <a:miter lim="800000"/>
          </a:ln>
          <a:effectLst/>
        </p:spPr>
        <p:txBody>
          <a:bodyPr rtlCol="0" anchor="ctr"/>
          <a:lstStyle/>
          <a:p>
            <a:pPr algn="ctr">
              <a:defRPr/>
            </a:pPr>
            <a:endParaRPr lang="nl-NL" kern="0">
              <a:solidFill>
                <a:prstClr val="white"/>
              </a:solidFill>
              <a:latin typeface="Calibri Light"/>
            </a:endParaRPr>
          </a:p>
        </p:txBody>
      </p:sp>
      <p:sp>
        <p:nvSpPr>
          <p:cNvPr id="31" name="Tijdelijke aanduiding voor verticale tekst 1"/>
          <p:cNvSpPr txBox="1">
            <a:spLocks/>
          </p:cNvSpPr>
          <p:nvPr/>
        </p:nvSpPr>
        <p:spPr>
          <a:xfrm>
            <a:off x="4786093" y="913910"/>
            <a:ext cx="3231299"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9354">
              <a:lnSpc>
                <a:spcPct val="150000"/>
              </a:lnSpc>
              <a:spcBef>
                <a:spcPts val="450"/>
              </a:spcBef>
              <a:spcAft>
                <a:spcPts val="450"/>
              </a:spcAft>
              <a:buClr>
                <a:srgbClr val="4D4D4D"/>
              </a:buClr>
              <a:buNone/>
              <a:defRPr/>
            </a:pPr>
            <a:r>
              <a:rPr lang="nl-NL" sz="1200" b="1">
                <a:solidFill>
                  <a:srgbClr val="4D4D4D"/>
                </a:solidFill>
              </a:rPr>
              <a:t>Product</a:t>
            </a:r>
          </a:p>
          <a:p>
            <a:pPr marL="0" indent="0" defTabSz="539354">
              <a:lnSpc>
                <a:spcPct val="150000"/>
              </a:lnSpc>
              <a:spcBef>
                <a:spcPts val="450"/>
              </a:spcBef>
              <a:spcAft>
                <a:spcPts val="450"/>
              </a:spcAft>
              <a:buClr>
                <a:srgbClr val="4D4D4D"/>
              </a:buClr>
              <a:buNone/>
              <a:defRPr/>
            </a:pPr>
            <a:r>
              <a:rPr lang="nl-NL" sz="1200">
                <a:solidFill>
                  <a:srgbClr val="4D4D4D"/>
                </a:solidFill>
              </a:rPr>
              <a:t>Aansluiting</a:t>
            </a:r>
          </a:p>
          <a:p>
            <a:pPr marL="0" indent="0" defTabSz="539354">
              <a:lnSpc>
                <a:spcPct val="150000"/>
              </a:lnSpc>
              <a:spcBef>
                <a:spcPts val="450"/>
              </a:spcBef>
              <a:spcAft>
                <a:spcPts val="450"/>
              </a:spcAft>
              <a:buClr>
                <a:srgbClr val="4D4D4D"/>
              </a:buClr>
              <a:buNone/>
              <a:defRPr/>
            </a:pPr>
            <a:r>
              <a:rPr lang="nl-NL" sz="1200">
                <a:solidFill>
                  <a:srgbClr val="4D4D4D"/>
                </a:solidFill>
              </a:rPr>
              <a:t>Reconstructie energienet</a:t>
            </a:r>
          </a:p>
          <a:p>
            <a:pPr marL="0" indent="0" defTabSz="539354">
              <a:lnSpc>
                <a:spcPct val="150000"/>
              </a:lnSpc>
              <a:spcBef>
                <a:spcPts val="450"/>
              </a:spcBef>
              <a:spcAft>
                <a:spcPts val="200"/>
              </a:spcAft>
              <a:buClr>
                <a:srgbClr val="4D4D4D"/>
              </a:buClr>
              <a:buNone/>
              <a:defRPr/>
            </a:pPr>
            <a:r>
              <a:rPr lang="nl-NL" sz="1200">
                <a:solidFill>
                  <a:srgbClr val="4D4D4D"/>
                </a:solidFill>
              </a:rPr>
              <a:t>Toekomstbestendig energienet</a:t>
            </a:r>
          </a:p>
          <a:p>
            <a:pPr marL="0" indent="0" defTabSz="539354">
              <a:lnSpc>
                <a:spcPct val="150000"/>
              </a:lnSpc>
              <a:spcBef>
                <a:spcPts val="450"/>
              </a:spcBef>
              <a:spcAft>
                <a:spcPts val="200"/>
              </a:spcAft>
              <a:buClr>
                <a:srgbClr val="4D4D4D"/>
              </a:buClr>
              <a:buNone/>
              <a:defRPr/>
            </a:pPr>
            <a:r>
              <a:rPr lang="nl-NL" sz="1200">
                <a:solidFill>
                  <a:srgbClr val="4D4D4D"/>
                </a:solidFill>
              </a:rPr>
              <a:t>Betrouwbaar energienet</a:t>
            </a:r>
          </a:p>
          <a:p>
            <a:pPr marL="0" indent="0" defTabSz="539354">
              <a:lnSpc>
                <a:spcPct val="150000"/>
              </a:lnSpc>
              <a:spcBef>
                <a:spcPts val="800"/>
              </a:spcBef>
              <a:spcAft>
                <a:spcPts val="450"/>
              </a:spcAft>
              <a:buClr>
                <a:srgbClr val="4D4D4D"/>
              </a:buClr>
              <a:buNone/>
              <a:defRPr/>
            </a:pPr>
            <a:r>
              <a:rPr lang="nl-NL" sz="1200">
                <a:solidFill>
                  <a:srgbClr val="4D4D4D"/>
                </a:solidFill>
              </a:rPr>
              <a:t>Transportcapaciteit</a:t>
            </a:r>
          </a:p>
          <a:p>
            <a:pPr marL="0" indent="0" defTabSz="539354">
              <a:lnSpc>
                <a:spcPct val="150000"/>
              </a:lnSpc>
              <a:spcBef>
                <a:spcPts val="400"/>
              </a:spcBef>
              <a:spcAft>
                <a:spcPts val="450"/>
              </a:spcAft>
              <a:buClr>
                <a:srgbClr val="4D4D4D"/>
              </a:buClr>
              <a:buNone/>
              <a:defRPr/>
            </a:pPr>
            <a:r>
              <a:rPr lang="nl-NL" sz="1200">
                <a:solidFill>
                  <a:srgbClr val="4D4D4D"/>
                </a:solidFill>
              </a:rPr>
              <a:t>Afgeleverde energie</a:t>
            </a:r>
          </a:p>
          <a:p>
            <a:pPr marL="0" indent="0" defTabSz="539354">
              <a:lnSpc>
                <a:spcPct val="150000"/>
              </a:lnSpc>
              <a:spcBef>
                <a:spcPts val="300"/>
              </a:spcBef>
              <a:spcAft>
                <a:spcPts val="450"/>
              </a:spcAft>
              <a:buClr>
                <a:srgbClr val="4D4D4D"/>
              </a:buClr>
              <a:buNone/>
              <a:defRPr/>
            </a:pPr>
            <a:r>
              <a:rPr lang="nl-NL" sz="1200">
                <a:solidFill>
                  <a:srgbClr val="4D4D4D"/>
                </a:solidFill>
              </a:rPr>
              <a:t>Toegewezen energie-uitwisseling</a:t>
            </a:r>
          </a:p>
          <a:p>
            <a:pPr marL="0" indent="0" defTabSz="539354">
              <a:lnSpc>
                <a:spcPct val="150000"/>
              </a:lnSpc>
              <a:spcBef>
                <a:spcPts val="300"/>
              </a:spcBef>
              <a:spcAft>
                <a:spcPts val="450"/>
              </a:spcAft>
              <a:buClr>
                <a:srgbClr val="4D4D4D"/>
              </a:buClr>
              <a:buNone/>
              <a:defRPr/>
            </a:pPr>
            <a:r>
              <a:rPr lang="nl-NL" sz="1200">
                <a:solidFill>
                  <a:srgbClr val="4D4D4D"/>
                </a:solidFill>
              </a:rPr>
              <a:t>Netbeheerdata </a:t>
            </a:r>
          </a:p>
        </p:txBody>
      </p:sp>
      <p:sp>
        <p:nvSpPr>
          <p:cNvPr id="32" name="Tijdelijke aanduiding voor verticale tekst 1"/>
          <p:cNvSpPr txBox="1">
            <a:spLocks/>
          </p:cNvSpPr>
          <p:nvPr/>
        </p:nvSpPr>
        <p:spPr>
          <a:xfrm>
            <a:off x="626031" y="913910"/>
            <a:ext cx="6739246"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9354">
              <a:lnSpc>
                <a:spcPct val="150000"/>
              </a:lnSpc>
              <a:spcBef>
                <a:spcPts val="450"/>
              </a:spcBef>
              <a:spcAft>
                <a:spcPts val="450"/>
              </a:spcAft>
              <a:buClr>
                <a:srgbClr val="4D4D4D"/>
              </a:buClr>
              <a:buNone/>
              <a:defRPr/>
            </a:pPr>
            <a:r>
              <a:rPr lang="nl-NL" sz="1200" b="1">
                <a:solidFill>
                  <a:srgbClr val="4D4D4D"/>
                </a:solidFill>
              </a:rPr>
              <a:t>Waardestroom</a:t>
            </a:r>
          </a:p>
          <a:p>
            <a:pPr marL="0" indent="0" defTabSz="539354">
              <a:lnSpc>
                <a:spcPct val="150000"/>
              </a:lnSpc>
              <a:spcBef>
                <a:spcPts val="450"/>
              </a:spcBef>
              <a:spcAft>
                <a:spcPts val="450"/>
              </a:spcAft>
              <a:buClr>
                <a:srgbClr val="4D4D4D"/>
              </a:buClr>
              <a:buNone/>
              <a:defRPr/>
            </a:pPr>
            <a:r>
              <a:rPr lang="nl-NL" sz="1200">
                <a:solidFill>
                  <a:srgbClr val="4D4D4D"/>
                </a:solidFill>
              </a:rPr>
              <a:t>Contracteren, aan- en afsluiten van gebruikers</a:t>
            </a:r>
          </a:p>
          <a:p>
            <a:pPr marL="0" indent="0" defTabSz="539354">
              <a:lnSpc>
                <a:spcPct val="150000"/>
              </a:lnSpc>
              <a:spcBef>
                <a:spcPts val="450"/>
              </a:spcBef>
              <a:spcAft>
                <a:spcPts val="450"/>
              </a:spcAft>
              <a:buClr>
                <a:srgbClr val="4D4D4D"/>
              </a:buClr>
              <a:buNone/>
              <a:defRPr/>
            </a:pPr>
            <a:r>
              <a:rPr lang="nl-NL" sz="1200">
                <a:solidFill>
                  <a:srgbClr val="4D4D4D"/>
                </a:solidFill>
              </a:rPr>
              <a:t>Reconstrueren van energienetten</a:t>
            </a:r>
          </a:p>
          <a:p>
            <a:pPr marL="0" indent="0" defTabSz="539354">
              <a:lnSpc>
                <a:spcPct val="150000"/>
              </a:lnSpc>
              <a:spcBef>
                <a:spcPts val="450"/>
              </a:spcBef>
              <a:spcAft>
                <a:spcPts val="200"/>
              </a:spcAft>
              <a:buClr>
                <a:srgbClr val="4D4D4D"/>
              </a:buClr>
              <a:buNone/>
              <a:defRPr/>
            </a:pPr>
            <a:r>
              <a:rPr lang="nl-NL" sz="1200" err="1">
                <a:solidFill>
                  <a:srgbClr val="4D4D4D"/>
                </a:solidFill>
              </a:rPr>
              <a:t>Netgedreven</a:t>
            </a:r>
            <a:r>
              <a:rPr lang="nl-NL" sz="1200">
                <a:solidFill>
                  <a:srgbClr val="4D4D4D"/>
                </a:solidFill>
              </a:rPr>
              <a:t> aanpassen van energienetten</a:t>
            </a:r>
          </a:p>
          <a:p>
            <a:pPr marL="0" indent="0" defTabSz="539354">
              <a:lnSpc>
                <a:spcPct val="150000"/>
              </a:lnSpc>
              <a:spcBef>
                <a:spcPts val="450"/>
              </a:spcBef>
              <a:spcAft>
                <a:spcPts val="200"/>
              </a:spcAft>
              <a:buClr>
                <a:srgbClr val="4D4D4D"/>
              </a:buClr>
              <a:buNone/>
              <a:defRPr/>
            </a:pPr>
            <a:r>
              <a:rPr lang="nl-NL" sz="1200" err="1">
                <a:solidFill>
                  <a:srgbClr val="4D4D4D"/>
                </a:solidFill>
              </a:rPr>
              <a:t>Instandhouden</a:t>
            </a:r>
            <a:r>
              <a:rPr lang="nl-NL" sz="1200">
                <a:solidFill>
                  <a:srgbClr val="4D4D4D"/>
                </a:solidFill>
              </a:rPr>
              <a:t> van energienetten </a:t>
            </a:r>
            <a:r>
              <a:rPr lang="nl-NL" sz="788">
                <a:solidFill>
                  <a:srgbClr val="4D4D4D"/>
                </a:solidFill>
              </a:rPr>
              <a:t>(</a:t>
            </a:r>
            <a:r>
              <a:rPr lang="nl-NL" sz="788" err="1">
                <a:solidFill>
                  <a:srgbClr val="4D4D4D"/>
                </a:solidFill>
              </a:rPr>
              <a:t>onderhoud+storingherstel</a:t>
            </a:r>
            <a:r>
              <a:rPr lang="nl-NL" sz="788">
                <a:solidFill>
                  <a:srgbClr val="4D4D4D"/>
                </a:solidFill>
              </a:rPr>
              <a:t>)</a:t>
            </a:r>
            <a:endParaRPr lang="nl-NL" sz="1200">
              <a:solidFill>
                <a:srgbClr val="4D4D4D"/>
              </a:solidFill>
            </a:endParaRPr>
          </a:p>
          <a:p>
            <a:pPr marL="0" indent="0" defTabSz="539354">
              <a:lnSpc>
                <a:spcPct val="150000"/>
              </a:lnSpc>
              <a:spcBef>
                <a:spcPts val="800"/>
              </a:spcBef>
              <a:spcAft>
                <a:spcPts val="200"/>
              </a:spcAft>
              <a:buClr>
                <a:srgbClr val="4D4D4D"/>
              </a:buClr>
              <a:buNone/>
              <a:defRPr/>
            </a:pPr>
            <a:r>
              <a:rPr lang="nl-NL" sz="1200">
                <a:solidFill>
                  <a:srgbClr val="4D4D4D"/>
                </a:solidFill>
              </a:rPr>
              <a:t>Managen van beschikbare energienetcapaciteit </a:t>
            </a:r>
            <a:r>
              <a:rPr lang="nl-NL" sz="788">
                <a:solidFill>
                  <a:srgbClr val="4D4D4D"/>
                </a:solidFill>
              </a:rPr>
              <a:t>(</a:t>
            </a:r>
            <a:r>
              <a:rPr lang="nl-NL" sz="788" err="1">
                <a:solidFill>
                  <a:srgbClr val="4D4D4D"/>
                </a:solidFill>
              </a:rPr>
              <a:t>near</a:t>
            </a:r>
            <a:r>
              <a:rPr lang="nl-NL" sz="788">
                <a:solidFill>
                  <a:srgbClr val="4D4D4D"/>
                </a:solidFill>
              </a:rPr>
              <a:t> real time)</a:t>
            </a:r>
            <a:endParaRPr lang="nl-NL" sz="1200">
              <a:solidFill>
                <a:srgbClr val="4D4D4D"/>
              </a:solidFill>
            </a:endParaRPr>
          </a:p>
          <a:p>
            <a:pPr marL="0" indent="0" defTabSz="539354">
              <a:lnSpc>
                <a:spcPct val="150000"/>
              </a:lnSpc>
              <a:spcBef>
                <a:spcPts val="800"/>
              </a:spcBef>
              <a:spcAft>
                <a:spcPts val="450"/>
              </a:spcAft>
              <a:buClr>
                <a:srgbClr val="4D4D4D"/>
              </a:buClr>
              <a:buNone/>
              <a:defRPr/>
            </a:pPr>
            <a:r>
              <a:rPr lang="nl-NL" sz="1200">
                <a:solidFill>
                  <a:srgbClr val="4D4D4D"/>
                </a:solidFill>
              </a:rPr>
              <a:t>Transporteren van energie </a:t>
            </a:r>
            <a:r>
              <a:rPr lang="nl-NL" sz="788">
                <a:solidFill>
                  <a:srgbClr val="4D4D4D"/>
                </a:solidFill>
              </a:rPr>
              <a:t>(real time)</a:t>
            </a:r>
          </a:p>
          <a:p>
            <a:pPr marL="0" indent="0" defTabSz="539354">
              <a:lnSpc>
                <a:spcPct val="150000"/>
              </a:lnSpc>
              <a:spcBef>
                <a:spcPts val="300"/>
              </a:spcBef>
              <a:spcAft>
                <a:spcPts val="450"/>
              </a:spcAft>
              <a:buClr>
                <a:srgbClr val="4D4D4D"/>
              </a:buClr>
              <a:buNone/>
              <a:defRPr/>
            </a:pPr>
            <a:r>
              <a:rPr lang="nl-NL" sz="1200">
                <a:solidFill>
                  <a:srgbClr val="4D4D4D"/>
                </a:solidFill>
              </a:rPr>
              <a:t>Toewijzen van energie-uitwisseling</a:t>
            </a:r>
          </a:p>
          <a:p>
            <a:pPr marL="0" indent="0" defTabSz="539354">
              <a:lnSpc>
                <a:spcPct val="150000"/>
              </a:lnSpc>
              <a:spcBef>
                <a:spcPts val="300"/>
              </a:spcBef>
              <a:spcAft>
                <a:spcPts val="450"/>
              </a:spcAft>
              <a:buClr>
                <a:srgbClr val="4D4D4D"/>
              </a:buClr>
              <a:buNone/>
              <a:defRPr/>
            </a:pPr>
            <a:r>
              <a:rPr lang="nl-NL" sz="1200">
                <a:solidFill>
                  <a:srgbClr val="4D4D4D"/>
                </a:solidFill>
              </a:rPr>
              <a:t>Beschikbaar stellen van netbeheerdata</a:t>
            </a:r>
          </a:p>
        </p:txBody>
      </p:sp>
      <p:sp>
        <p:nvSpPr>
          <p:cNvPr id="33" name="Tijdelijke aanduiding voor verticale tekst 1"/>
          <p:cNvSpPr txBox="1">
            <a:spLocks/>
          </p:cNvSpPr>
          <p:nvPr/>
        </p:nvSpPr>
        <p:spPr>
          <a:xfrm>
            <a:off x="7149848" y="913910"/>
            <a:ext cx="1802505" cy="3409575"/>
          </a:xfrm>
          <a:prstGeom prst="rect">
            <a:avLst/>
          </a:prstGeom>
        </p:spPr>
        <p:txBody>
          <a:bodyPr vert="horz" lIns="0" tIns="0" rIns="0" bIns="0" rtlCol="0">
            <a:noAutofit/>
          </a:bodyPr>
          <a:lstStyle>
            <a:lvl1pPr marL="238125" indent="-238125" algn="l" defTabSz="719138" rtl="0" eaLnBrk="1" latinLnBrk="0" hangingPunct="1">
              <a:lnSpc>
                <a:spcPct val="90000"/>
              </a:lnSpc>
              <a:spcBef>
                <a:spcPts val="600"/>
              </a:spcBef>
              <a:spcAft>
                <a:spcPts val="600"/>
              </a:spcAft>
              <a:buClr>
                <a:schemeClr val="tx2"/>
              </a:buClr>
              <a:buSzPct val="9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1pPr>
            <a:lvl2pPr marL="500063" indent="-261938" algn="l" defTabSz="719138" rtl="0" eaLnBrk="1" latinLnBrk="0" hangingPunct="1">
              <a:lnSpc>
                <a:spcPct val="90000"/>
              </a:lnSpc>
              <a:spcBef>
                <a:spcPts val="600"/>
              </a:spcBef>
              <a:spcAft>
                <a:spcPts val="600"/>
              </a:spcAft>
              <a:buClr>
                <a:schemeClr val="tx2"/>
              </a:buClr>
              <a:buSzPct val="100000"/>
              <a:buFont typeface="Arial" panose="020B0604020202020204" pitchFamily="34" charset="0"/>
              <a:buChar char="•"/>
              <a:defRPr sz="1600" i="0" kern="1200">
                <a:solidFill>
                  <a:schemeClr val="tx2"/>
                </a:solidFill>
                <a:latin typeface="Arial" panose="020B0604020202020204" pitchFamily="34" charset="0"/>
                <a:ea typeface="+mn-ea"/>
                <a:cs typeface="Arial" panose="020B0604020202020204" pitchFamily="34" charset="0"/>
              </a:defRPr>
            </a:lvl2pPr>
            <a:lvl3pPr marL="0" indent="0" algn="l" defTabSz="719138" rtl="0" eaLnBrk="1" latinLnBrk="0" hangingPunct="1">
              <a:lnSpc>
                <a:spcPct val="120000"/>
              </a:lnSpc>
              <a:spcBef>
                <a:spcPts val="600"/>
              </a:spcBef>
              <a:spcAft>
                <a:spcPts val="600"/>
              </a:spcAft>
              <a:buClr>
                <a:srgbClr val="0070C0"/>
              </a:buClr>
              <a:buSzPct val="85000"/>
              <a:buFont typeface="Arial" panose="020B0604020202020204" pitchFamily="34" charset="0"/>
              <a:buNone/>
              <a:defRPr sz="1600" i="0" kern="1200">
                <a:solidFill>
                  <a:schemeClr val="tx2"/>
                </a:solidFill>
                <a:latin typeface="Arial" panose="020B0604020202020204" pitchFamily="34" charset="0"/>
                <a:ea typeface="+mn-ea"/>
                <a:cs typeface="Arial" panose="020B0604020202020204" pitchFamily="34" charset="0"/>
              </a:defRPr>
            </a:lvl3pPr>
            <a:lvl4pPr marL="0" indent="0" algn="l" defTabSz="719138" rtl="0" eaLnBrk="1" latinLnBrk="0" hangingPunct="1">
              <a:lnSpc>
                <a:spcPct val="90000"/>
              </a:lnSpc>
              <a:spcBef>
                <a:spcPts val="600"/>
              </a:spcBef>
              <a:spcAft>
                <a:spcPts val="1200"/>
              </a:spcAft>
              <a:buFont typeface="Arial" panose="020B0604020202020204" pitchFamily="34" charset="0"/>
              <a:buNone/>
              <a:defRPr sz="1800" b="1" kern="1200" cap="all" spc="30" baseline="0">
                <a:solidFill>
                  <a:schemeClr val="tx2"/>
                </a:solidFill>
                <a:latin typeface="Arial" panose="020B0604020202020204" pitchFamily="34" charset="0"/>
                <a:ea typeface="+mn-ea"/>
                <a:cs typeface="Arial" panose="020B0604020202020204" pitchFamily="34" charset="0"/>
              </a:defRPr>
            </a:lvl4pPr>
            <a:lvl5pPr marL="0" indent="0" algn="l" defTabSz="719138" rtl="0" eaLnBrk="1" latinLnBrk="0" hangingPunct="1">
              <a:lnSpc>
                <a:spcPct val="90000"/>
              </a:lnSpc>
              <a:spcBef>
                <a:spcPts val="600"/>
              </a:spcBef>
              <a:spcAft>
                <a:spcPts val="1200"/>
              </a:spcAft>
              <a:buClr>
                <a:schemeClr val="bg2"/>
              </a:buClr>
              <a:buFont typeface="+mj-lt"/>
              <a:buNone/>
              <a:defRPr sz="1800" b="1" i="0" kern="1200" baseline="0">
                <a:solidFill>
                  <a:schemeClr val="bg2"/>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600" b="1" i="0" kern="1200">
                <a:solidFill>
                  <a:schemeClr val="tx2"/>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600" i="0" kern="1200" baseline="0">
                <a:solidFill>
                  <a:schemeClr val="tx2"/>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39354">
              <a:lnSpc>
                <a:spcPct val="150000"/>
              </a:lnSpc>
              <a:spcBef>
                <a:spcPts val="450"/>
              </a:spcBef>
              <a:spcAft>
                <a:spcPts val="450"/>
              </a:spcAft>
              <a:buClr>
                <a:srgbClr val="4D4D4D"/>
              </a:buClr>
              <a:buNone/>
              <a:defRPr/>
            </a:pPr>
            <a:r>
              <a:rPr lang="nl-NL" sz="1200" b="1">
                <a:solidFill>
                  <a:srgbClr val="4D4D4D"/>
                </a:solidFill>
              </a:rPr>
              <a:t>Markt</a:t>
            </a:r>
          </a:p>
          <a:p>
            <a:pPr marL="0" indent="0" defTabSz="539354">
              <a:lnSpc>
                <a:spcPct val="150000"/>
              </a:lnSpc>
              <a:spcBef>
                <a:spcPts val="450"/>
              </a:spcBef>
              <a:spcAft>
                <a:spcPts val="450"/>
              </a:spcAft>
              <a:buClr>
                <a:srgbClr val="4D4D4D"/>
              </a:buClr>
              <a:buNone/>
              <a:defRPr/>
            </a:pPr>
            <a:r>
              <a:rPr lang="nl-NL" sz="1200">
                <a:solidFill>
                  <a:srgbClr val="4D4D4D"/>
                </a:solidFill>
              </a:rPr>
              <a:t>Klant</a:t>
            </a:r>
          </a:p>
          <a:p>
            <a:pPr marL="0" indent="0" defTabSz="539354">
              <a:lnSpc>
                <a:spcPct val="150000"/>
              </a:lnSpc>
              <a:spcBef>
                <a:spcPts val="450"/>
              </a:spcBef>
              <a:spcAft>
                <a:spcPts val="450"/>
              </a:spcAft>
              <a:buClr>
                <a:srgbClr val="4D4D4D"/>
              </a:buClr>
              <a:buNone/>
              <a:defRPr/>
            </a:pPr>
            <a:r>
              <a:rPr lang="nl-NL" sz="1200">
                <a:solidFill>
                  <a:srgbClr val="4D4D4D"/>
                </a:solidFill>
              </a:rPr>
              <a:t>Overheid, Klant</a:t>
            </a:r>
          </a:p>
          <a:p>
            <a:pPr marL="0" indent="0" defTabSz="539354">
              <a:lnSpc>
                <a:spcPct val="150000"/>
              </a:lnSpc>
              <a:spcBef>
                <a:spcPts val="450"/>
              </a:spcBef>
              <a:spcAft>
                <a:spcPts val="200"/>
              </a:spcAft>
              <a:buClr>
                <a:srgbClr val="4D4D4D"/>
              </a:buClr>
              <a:buNone/>
              <a:defRPr/>
            </a:pPr>
            <a:r>
              <a:rPr lang="nl-NL" sz="1200">
                <a:solidFill>
                  <a:srgbClr val="4D4D4D"/>
                </a:solidFill>
              </a:rPr>
              <a:t>Maatschappij</a:t>
            </a:r>
          </a:p>
          <a:p>
            <a:pPr marL="0" indent="0" defTabSz="539354">
              <a:lnSpc>
                <a:spcPct val="150000"/>
              </a:lnSpc>
              <a:spcBef>
                <a:spcPts val="450"/>
              </a:spcBef>
              <a:spcAft>
                <a:spcPts val="200"/>
              </a:spcAft>
              <a:buClr>
                <a:srgbClr val="4D4D4D"/>
              </a:buClr>
              <a:buNone/>
              <a:defRPr/>
            </a:pPr>
            <a:r>
              <a:rPr lang="nl-NL" sz="1200">
                <a:solidFill>
                  <a:srgbClr val="4D4D4D"/>
                </a:solidFill>
              </a:rPr>
              <a:t>Maatschappij, Klant</a:t>
            </a:r>
          </a:p>
          <a:p>
            <a:pPr marL="0" indent="0" defTabSz="539354">
              <a:lnSpc>
                <a:spcPct val="150000"/>
              </a:lnSpc>
              <a:spcBef>
                <a:spcPts val="800"/>
              </a:spcBef>
              <a:spcAft>
                <a:spcPts val="450"/>
              </a:spcAft>
              <a:buClr>
                <a:srgbClr val="4D4D4D"/>
              </a:buClr>
              <a:buNone/>
              <a:defRPr/>
            </a:pPr>
            <a:r>
              <a:rPr lang="nl-NL" sz="1200">
                <a:solidFill>
                  <a:srgbClr val="4D4D4D"/>
                </a:solidFill>
              </a:rPr>
              <a:t>Maatschappij</a:t>
            </a:r>
          </a:p>
          <a:p>
            <a:pPr marL="0" indent="0" defTabSz="539354">
              <a:lnSpc>
                <a:spcPct val="150000"/>
              </a:lnSpc>
              <a:spcBef>
                <a:spcPts val="400"/>
              </a:spcBef>
              <a:spcAft>
                <a:spcPts val="450"/>
              </a:spcAft>
              <a:buClr>
                <a:srgbClr val="4D4D4D"/>
              </a:buClr>
              <a:buNone/>
              <a:defRPr/>
            </a:pPr>
            <a:r>
              <a:rPr lang="nl-NL" sz="1200">
                <a:solidFill>
                  <a:srgbClr val="4D4D4D"/>
                </a:solidFill>
              </a:rPr>
              <a:t>Klant</a:t>
            </a:r>
          </a:p>
          <a:p>
            <a:pPr marL="0" indent="0" defTabSz="539354">
              <a:lnSpc>
                <a:spcPct val="150000"/>
              </a:lnSpc>
              <a:spcBef>
                <a:spcPts val="300"/>
              </a:spcBef>
              <a:spcAft>
                <a:spcPts val="450"/>
              </a:spcAft>
              <a:buClr>
                <a:srgbClr val="4D4D4D"/>
              </a:buClr>
              <a:buNone/>
              <a:defRPr/>
            </a:pPr>
            <a:r>
              <a:rPr lang="nl-NL" sz="1200">
                <a:solidFill>
                  <a:srgbClr val="4D4D4D"/>
                </a:solidFill>
              </a:rPr>
              <a:t>Marktpartij</a:t>
            </a:r>
          </a:p>
          <a:p>
            <a:pPr marL="0" indent="0" defTabSz="539354">
              <a:lnSpc>
                <a:spcPct val="150000"/>
              </a:lnSpc>
              <a:spcBef>
                <a:spcPts val="300"/>
              </a:spcBef>
              <a:spcAft>
                <a:spcPts val="450"/>
              </a:spcAft>
              <a:buClr>
                <a:srgbClr val="4D4D4D"/>
              </a:buClr>
              <a:buNone/>
              <a:defRPr/>
            </a:pPr>
            <a:r>
              <a:rPr lang="nl-NL" sz="1200">
                <a:solidFill>
                  <a:srgbClr val="4D4D4D"/>
                </a:solidFill>
              </a:rPr>
              <a:t>Marktpartij, Maatschappij</a:t>
            </a:r>
          </a:p>
        </p:txBody>
      </p:sp>
      <p:sp>
        <p:nvSpPr>
          <p:cNvPr id="34" name="Afgeronde rechthoek 33"/>
          <p:cNvSpPr/>
          <p:nvPr/>
        </p:nvSpPr>
        <p:spPr>
          <a:xfrm>
            <a:off x="163316" y="1381697"/>
            <a:ext cx="239091" cy="181579"/>
          </a:xfrm>
          <a:prstGeom prst="roundRect">
            <a:avLst/>
          </a:prstGeom>
          <a:solidFill>
            <a:srgbClr val="FFD100"/>
          </a:solidFill>
          <a:ln w="12700" cap="flat" cmpd="sng" algn="ctr">
            <a:noFill/>
            <a:prstDash val="solid"/>
            <a:miter lim="800000"/>
          </a:ln>
          <a:effectLst/>
        </p:spPr>
        <p:txBody>
          <a:bodyPr lIns="0" rIns="0" rtlCol="0" anchor="ctr"/>
          <a:lstStyle/>
          <a:p>
            <a:pPr algn="ctr">
              <a:defRPr/>
            </a:pPr>
            <a:r>
              <a:rPr lang="nl-NL" sz="975" kern="0">
                <a:latin typeface="Calibri Light"/>
              </a:rPr>
              <a:t>P.A.</a:t>
            </a:r>
          </a:p>
        </p:txBody>
      </p:sp>
      <p:sp>
        <p:nvSpPr>
          <p:cNvPr id="35" name="Afgeronde rechthoek 34"/>
          <p:cNvSpPr/>
          <p:nvPr/>
        </p:nvSpPr>
        <p:spPr>
          <a:xfrm>
            <a:off x="163316" y="2159175"/>
            <a:ext cx="239091" cy="181579"/>
          </a:xfrm>
          <a:prstGeom prst="roundRect">
            <a:avLst/>
          </a:prstGeom>
          <a:solidFill>
            <a:srgbClr val="A50021"/>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P.C.</a:t>
            </a:r>
          </a:p>
        </p:txBody>
      </p:sp>
      <p:sp>
        <p:nvSpPr>
          <p:cNvPr id="36" name="Afgeronde rechthoek 35"/>
          <p:cNvSpPr/>
          <p:nvPr/>
        </p:nvSpPr>
        <p:spPr>
          <a:xfrm>
            <a:off x="163316" y="2547914"/>
            <a:ext cx="239091" cy="181579"/>
          </a:xfrm>
          <a:prstGeom prst="roundRect">
            <a:avLst/>
          </a:prstGeom>
          <a:solidFill>
            <a:srgbClr val="FF0000"/>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P.D.</a:t>
            </a:r>
          </a:p>
        </p:txBody>
      </p:sp>
      <p:sp>
        <p:nvSpPr>
          <p:cNvPr id="37" name="Afgeronde rechthoek 36"/>
          <p:cNvSpPr/>
          <p:nvPr/>
        </p:nvSpPr>
        <p:spPr>
          <a:xfrm>
            <a:off x="163316" y="1770436"/>
            <a:ext cx="239091" cy="181579"/>
          </a:xfrm>
          <a:prstGeom prst="roundRect">
            <a:avLst/>
          </a:prstGeom>
          <a:solidFill>
            <a:srgbClr val="FF9900"/>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P.B.</a:t>
            </a:r>
          </a:p>
        </p:txBody>
      </p:sp>
      <p:sp>
        <p:nvSpPr>
          <p:cNvPr id="38" name="Afgeronde rechthoek 37"/>
          <p:cNvSpPr/>
          <p:nvPr/>
        </p:nvSpPr>
        <p:spPr>
          <a:xfrm>
            <a:off x="163316" y="2936653"/>
            <a:ext cx="239091" cy="181579"/>
          </a:xfrm>
          <a:prstGeom prst="roundRect">
            <a:avLst/>
          </a:prstGeom>
          <a:solidFill>
            <a:srgbClr val="3399FF"/>
          </a:solidFill>
          <a:ln w="12700" cap="flat" cmpd="sng" algn="ctr">
            <a:solidFill>
              <a:srgbClr val="3399FF"/>
            </a:solidFill>
            <a:prstDash val="solid"/>
            <a:miter lim="800000"/>
          </a:ln>
          <a:effectLst/>
        </p:spPr>
        <p:txBody>
          <a:bodyPr lIns="0" rIns="0" rtlCol="0" anchor="ctr"/>
          <a:lstStyle/>
          <a:p>
            <a:pPr algn="ctr">
              <a:defRPr/>
            </a:pPr>
            <a:r>
              <a:rPr lang="nl-NL" sz="975" kern="0">
                <a:solidFill>
                  <a:prstClr val="white"/>
                </a:solidFill>
                <a:latin typeface="Calibri Light"/>
              </a:rPr>
              <a:t>P.E.</a:t>
            </a:r>
          </a:p>
        </p:txBody>
      </p:sp>
      <p:sp>
        <p:nvSpPr>
          <p:cNvPr id="39" name="Afgeronde rechthoek 38"/>
          <p:cNvSpPr/>
          <p:nvPr/>
        </p:nvSpPr>
        <p:spPr>
          <a:xfrm>
            <a:off x="163316" y="3325392"/>
            <a:ext cx="239091" cy="181579"/>
          </a:xfrm>
          <a:prstGeom prst="roundRect">
            <a:avLst/>
          </a:prstGeom>
          <a:solidFill>
            <a:schemeClr val="accent2"/>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P.F.</a:t>
            </a:r>
          </a:p>
        </p:txBody>
      </p:sp>
      <p:sp>
        <p:nvSpPr>
          <p:cNvPr id="40" name="Afgeronde rechthoek 39"/>
          <p:cNvSpPr/>
          <p:nvPr/>
        </p:nvSpPr>
        <p:spPr>
          <a:xfrm>
            <a:off x="163316" y="3714131"/>
            <a:ext cx="239091" cy="181579"/>
          </a:xfrm>
          <a:prstGeom prst="roundRect">
            <a:avLst/>
          </a:prstGeom>
          <a:solidFill>
            <a:srgbClr val="B2CF39"/>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P.G.</a:t>
            </a:r>
          </a:p>
        </p:txBody>
      </p:sp>
      <p:sp>
        <p:nvSpPr>
          <p:cNvPr id="41" name="Afgeronde rechthoek 40"/>
          <p:cNvSpPr/>
          <p:nvPr/>
        </p:nvSpPr>
        <p:spPr>
          <a:xfrm>
            <a:off x="163316" y="4102873"/>
            <a:ext cx="239091" cy="181579"/>
          </a:xfrm>
          <a:prstGeom prst="roundRect">
            <a:avLst/>
          </a:prstGeom>
          <a:solidFill>
            <a:srgbClr val="00B050"/>
          </a:solidFill>
          <a:ln w="12700" cap="flat" cmpd="sng" algn="ctr">
            <a:noFill/>
            <a:prstDash val="solid"/>
            <a:miter lim="800000"/>
          </a:ln>
          <a:effectLst/>
        </p:spPr>
        <p:txBody>
          <a:bodyPr lIns="0" rIns="0" rtlCol="0" anchor="ctr"/>
          <a:lstStyle/>
          <a:p>
            <a:pPr algn="ctr">
              <a:defRPr/>
            </a:pPr>
            <a:r>
              <a:rPr lang="nl-NL" sz="975" kern="0">
                <a:solidFill>
                  <a:prstClr val="white"/>
                </a:solidFill>
                <a:latin typeface="Calibri Light"/>
              </a:rPr>
              <a:t>P.H.</a:t>
            </a:r>
          </a:p>
        </p:txBody>
      </p:sp>
      <p:sp>
        <p:nvSpPr>
          <p:cNvPr id="42" name="Titel 1">
            <a:extLst>
              <a:ext uri="{FF2B5EF4-FFF2-40B4-BE49-F238E27FC236}">
                <a16:creationId xmlns:a16="http://schemas.microsoft.com/office/drawing/2014/main" id="{08DA13D0-9DE6-4F2D-BA68-E5D0C13F2621}"/>
              </a:ext>
            </a:extLst>
          </p:cNvPr>
          <p:cNvSpPr txBox="1">
            <a:spLocks/>
          </p:cNvSpPr>
          <p:nvPr/>
        </p:nvSpPr>
        <p:spPr>
          <a:xfrm>
            <a:off x="535676" y="322520"/>
            <a:ext cx="6660000" cy="360000"/>
          </a:xfrm>
          <a:prstGeom prst="rect">
            <a:avLst/>
          </a:prstGeom>
        </p:spPr>
        <p:txBody>
          <a:bodyPr vert="horz" lIns="0" tIns="0" rIns="0" bIns="0" rtlCol="0" anchor="t" anchorCtr="0">
            <a:noAutofit/>
          </a:bodyPr>
          <a:lstStyle>
            <a:lvl1pPr algn="l" defTabSz="914418" rtl="0" eaLnBrk="1" latinLnBrk="0" hangingPunct="1">
              <a:lnSpc>
                <a:spcPts val="2800"/>
              </a:lnSpc>
              <a:spcBef>
                <a:spcPct val="0"/>
              </a:spcBef>
              <a:buNone/>
              <a:defRPr sz="2800" b="0" i="0" kern="1200" baseline="0">
                <a:solidFill>
                  <a:schemeClr val="accent2"/>
                </a:solidFill>
                <a:latin typeface="+mj-lt"/>
                <a:ea typeface="+mj-ea"/>
                <a:cs typeface="Arial" pitchFamily="34" charset="0"/>
              </a:defRPr>
            </a:lvl1pPr>
          </a:lstStyle>
          <a:p>
            <a:pPr>
              <a:defRPr/>
            </a:pPr>
            <a:r>
              <a:rPr lang="nl-NL" sz="2100">
                <a:solidFill>
                  <a:srgbClr val="821E7D"/>
                </a:solidFill>
                <a:latin typeface="Microsoft JhengHei Light"/>
              </a:rPr>
              <a:t>Externe (primaire) </a:t>
            </a:r>
            <a:r>
              <a:rPr lang="nl-NL" sz="2100" err="1">
                <a:solidFill>
                  <a:srgbClr val="821E7D"/>
                </a:solidFill>
                <a:latin typeface="Microsoft JhengHei Light"/>
              </a:rPr>
              <a:t>waardestromen</a:t>
            </a:r>
            <a:endParaRPr lang="nl-NL" sz="2100">
              <a:solidFill>
                <a:srgbClr val="821E7D"/>
              </a:solidFill>
              <a:latin typeface="Microsoft JhengHei Light"/>
            </a:endParaRPr>
          </a:p>
        </p:txBody>
      </p:sp>
      <p:sp>
        <p:nvSpPr>
          <p:cNvPr id="43" name="Tijdelijke aanduiding voor tekst 2">
            <a:extLst>
              <a:ext uri="{FF2B5EF4-FFF2-40B4-BE49-F238E27FC236}">
                <a16:creationId xmlns:a16="http://schemas.microsoft.com/office/drawing/2014/main" id="{EE76F2FA-DD5E-4B08-BB8D-041471A59564}"/>
              </a:ext>
            </a:extLst>
          </p:cNvPr>
          <p:cNvSpPr txBox="1">
            <a:spLocks/>
          </p:cNvSpPr>
          <p:nvPr/>
        </p:nvSpPr>
        <p:spPr>
          <a:xfrm>
            <a:off x="513000" y="632190"/>
            <a:ext cx="7610465" cy="222905"/>
          </a:xfrm>
          <a:prstGeom prst="rect">
            <a:avLst/>
          </a:prstGeom>
        </p:spPr>
        <p:txBody>
          <a:bodyPr vert="horz" lIns="0" tIns="0" rIns="0" bIns="0" rtlCol="0" anchor="t">
            <a:noAutofit/>
          </a:bodyPr>
          <a:lstStyle>
            <a:lvl1pPr marL="0" indent="0" algn="l" defTabSz="914400" rtl="0" eaLnBrk="1" latinLnBrk="0" hangingPunct="1">
              <a:lnSpc>
                <a:spcPct val="120000"/>
              </a:lnSpc>
              <a:spcBef>
                <a:spcPts val="0"/>
              </a:spcBef>
              <a:spcAft>
                <a:spcPts val="0"/>
              </a:spcAft>
              <a:buClr>
                <a:schemeClr val="accent1"/>
              </a:buClr>
              <a:buFontTx/>
              <a:buNone/>
              <a:defRPr sz="2000" b="0" kern="1200">
                <a:solidFill>
                  <a:schemeClr val="bg2"/>
                </a:solidFill>
                <a:latin typeface="+mj-lt"/>
                <a:ea typeface="+mn-ea"/>
                <a:cs typeface="Calibri Light" panose="020F0302020204030204" pitchFamily="34" charset="0"/>
              </a:defRPr>
            </a:lvl1pPr>
            <a:lvl2pPr marL="0" indent="0" algn="l" defTabSz="914400" rtl="0" eaLnBrk="1" latinLnBrk="0" hangingPunct="1">
              <a:lnSpc>
                <a:spcPct val="120000"/>
              </a:lnSpc>
              <a:spcBef>
                <a:spcPts val="0"/>
              </a:spcBef>
              <a:spcAft>
                <a:spcPts val="1200"/>
              </a:spcAft>
              <a:buClr>
                <a:schemeClr val="accent2"/>
              </a:buClr>
              <a:buFontTx/>
              <a:buNone/>
              <a:defRPr sz="1600" kern="1200">
                <a:solidFill>
                  <a:schemeClr val="tx1">
                    <a:lumMod val="75000"/>
                    <a:lumOff val="25000"/>
                  </a:schemeClr>
                </a:solidFill>
                <a:latin typeface="+mn-lt"/>
                <a:ea typeface="+mn-ea"/>
                <a:cs typeface="Calibri Light" panose="020F0302020204030204" pitchFamily="34" charset="0"/>
              </a:defRPr>
            </a:lvl2pPr>
            <a:lvl3pPr marL="180975"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3pPr>
            <a:lvl4pPr marL="361950" indent="-180975" algn="l" defTabSz="914400" rtl="0" eaLnBrk="1" latinLnBrk="0" hangingPunct="1">
              <a:lnSpc>
                <a:spcPct val="120000"/>
              </a:lnSpc>
              <a:spcBef>
                <a:spcPts val="0"/>
              </a:spcBef>
              <a:spcAft>
                <a:spcPts val="1200"/>
              </a:spcAft>
              <a:buClr>
                <a:schemeClr val="tx2"/>
              </a:buClr>
              <a:buFont typeface="Arial" panose="020B0604020202020204" pitchFamily="34" charset="0"/>
              <a:buChar char="•"/>
              <a:defRPr sz="1600" kern="1200">
                <a:solidFill>
                  <a:schemeClr val="tx1">
                    <a:lumMod val="75000"/>
                    <a:lumOff val="25000"/>
                  </a:schemeClr>
                </a:solidFill>
                <a:latin typeface="+mn-lt"/>
                <a:ea typeface="+mn-ea"/>
                <a:cs typeface="Calibri Light" panose="020F0302020204030204" pitchFamily="34" charset="0"/>
              </a:defRPr>
            </a:lvl4pPr>
            <a:lvl5pPr marL="180975" indent="-180975" algn="l" defTabSz="914400" rtl="0" eaLnBrk="1" latinLnBrk="0" hangingPunct="1">
              <a:lnSpc>
                <a:spcPct val="120000"/>
              </a:lnSpc>
              <a:spcBef>
                <a:spcPts val="0"/>
              </a:spcBef>
              <a:spcAft>
                <a:spcPts val="1200"/>
              </a:spcAft>
              <a:buClr>
                <a:schemeClr val="tx2"/>
              </a:buClr>
              <a:buFont typeface="+mj-lt"/>
              <a:buAutoNum type="arabicPeriod"/>
              <a:defRPr sz="1600" b="0" kern="1200">
                <a:solidFill>
                  <a:schemeClr val="tx1">
                    <a:lumMod val="75000"/>
                    <a:lumOff val="25000"/>
                  </a:schemeClr>
                </a:solidFill>
                <a:latin typeface="+mj-lt"/>
                <a:ea typeface="+mn-ea"/>
                <a:cs typeface="Calibri Light" panose="020F0302020204030204" pitchFamily="34" charset="0"/>
              </a:defRPr>
            </a:lvl5pPr>
            <a:lvl6pPr marL="361950" indent="-180975" algn="l" defTabSz="914400" rtl="0" eaLnBrk="1" latinLnBrk="0" hangingPunct="1">
              <a:lnSpc>
                <a:spcPct val="120000"/>
              </a:lnSpc>
              <a:spcBef>
                <a:spcPts val="0"/>
              </a:spcBef>
              <a:spcAft>
                <a:spcPts val="12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Calibri Light" panose="020F0302020204030204" pitchFamily="34" charset="0"/>
              </a:defRPr>
            </a:lvl6pPr>
            <a:lvl7pPr marL="0" indent="0" algn="l" defTabSz="914400" rtl="0" eaLnBrk="1" latinLnBrk="0" hangingPunct="1">
              <a:lnSpc>
                <a:spcPct val="120000"/>
              </a:lnSpc>
              <a:spcBef>
                <a:spcPts val="0"/>
              </a:spcBef>
              <a:spcAft>
                <a:spcPts val="1200"/>
              </a:spcAft>
              <a:buClr>
                <a:schemeClr val="accent2"/>
              </a:buClr>
              <a:buFontTx/>
              <a:buNone/>
              <a:defRPr sz="1600" kern="1200">
                <a:solidFill>
                  <a:schemeClr val="tx2"/>
                </a:solidFill>
                <a:latin typeface="+mj-lt"/>
                <a:ea typeface="+mn-ea"/>
                <a:cs typeface="Calibri Light" panose="020F0302020204030204" pitchFamily="34" charset="0"/>
              </a:defRPr>
            </a:lvl7pPr>
            <a:lvl8pPr marL="541338" indent="-360363" algn="l" defTabSz="914400" rtl="0" eaLnBrk="1" latinLnBrk="0" hangingPunct="1">
              <a:lnSpc>
                <a:spcPct val="120000"/>
              </a:lnSpc>
              <a:spcBef>
                <a:spcPts val="0"/>
              </a:spcBef>
              <a:spcAft>
                <a:spcPts val="1200"/>
              </a:spcAft>
              <a:buClr>
                <a:schemeClr val="bg2"/>
              </a:buClr>
              <a:buFont typeface="Wingdings" panose="05000000000000000000" pitchFamily="2" charset="2"/>
              <a:buChar char="à"/>
              <a:defRPr sz="1400" kern="1200">
                <a:solidFill>
                  <a:schemeClr val="tx1">
                    <a:lumMod val="75000"/>
                    <a:lumOff val="25000"/>
                  </a:schemeClr>
                </a:solidFill>
                <a:latin typeface="+mn-lt"/>
                <a:ea typeface="+mn-ea"/>
                <a:cs typeface="Calibri Light" panose="020F0302020204030204" pitchFamily="34" charset="0"/>
              </a:defRPr>
            </a:lvl8pPr>
            <a:lvl9pPr marL="0" indent="0" algn="l" defTabSz="914400" rtl="0" eaLnBrk="1" latinLnBrk="0" hangingPunct="1">
              <a:lnSpc>
                <a:spcPct val="120000"/>
              </a:lnSpc>
              <a:spcBef>
                <a:spcPts val="0"/>
              </a:spcBef>
              <a:spcAft>
                <a:spcPts val="0"/>
              </a:spcAft>
              <a:buFont typeface="Arial" panose="020B0604020202020204" pitchFamily="34" charset="0"/>
              <a:buNone/>
              <a:defRPr sz="2800" kern="1200">
                <a:solidFill>
                  <a:schemeClr val="tx2"/>
                </a:solidFill>
                <a:latin typeface="+mj-lt"/>
                <a:ea typeface="+mn-ea"/>
                <a:cs typeface="Calibri Light" panose="020F0302020204030204" pitchFamily="34" charset="0"/>
              </a:defRPr>
            </a:lvl9pPr>
          </a:lstStyle>
          <a:p>
            <a:r>
              <a:rPr lang="nl-NL" sz="1500">
                <a:solidFill>
                  <a:srgbClr val="48AED0"/>
                </a:solidFill>
                <a:latin typeface="Microsoft JhengHei Light" panose="020B0304030504040204" pitchFamily="34" charset="-120"/>
                <a:ea typeface="Microsoft JhengHei Light" panose="020B0304030504040204" pitchFamily="34" charset="-120"/>
                <a:cs typeface="Calibri Light"/>
              </a:rPr>
              <a:t>Waardestromen, Producten en Markten</a:t>
            </a:r>
            <a:endParaRPr lang="nl-NL" sz="1500">
              <a:solidFill>
                <a:srgbClr val="48AED0"/>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563668650"/>
      </p:ext>
    </p:extLst>
  </p:cSld>
  <p:clrMapOvr>
    <a:masterClrMapping/>
  </p:clrMapOvr>
</p:sld>
</file>

<file path=ppt/theme/theme1.xml><?xml version="1.0" encoding="utf-8"?>
<a:theme xmlns:a="http://schemas.openxmlformats.org/drawingml/2006/main" name="Office-thema">
  <a:themeElements>
    <a:clrScheme name="Netbeheer_Nederland_Kleuren">
      <a:dk1>
        <a:srgbClr val="000000"/>
      </a:dk1>
      <a:lt1>
        <a:srgbClr val="FFFFFF"/>
      </a:lt1>
      <a:dk2>
        <a:srgbClr val="002D41"/>
      </a:dk2>
      <a:lt2>
        <a:srgbClr val="939598"/>
      </a:lt2>
      <a:accent1>
        <a:srgbClr val="002D41"/>
      </a:accent1>
      <a:accent2>
        <a:srgbClr val="005F87"/>
      </a:accent2>
      <a:accent3>
        <a:srgbClr val="649BB9"/>
      </a:accent3>
      <a:accent4>
        <a:srgbClr val="00AA78"/>
      </a:accent4>
      <a:accent5>
        <a:srgbClr val="C8D75A"/>
      </a:accent5>
      <a:accent6>
        <a:srgbClr val="C8B49B"/>
      </a:accent6>
      <a:hlink>
        <a:srgbClr val="649BB9"/>
      </a:hlink>
      <a:folHlink>
        <a:srgbClr val="005F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sjabloon Netbeheer Nederland (1)" id="{05589944-0C82-43C5-BBF7-06CBA087887F}" vid="{ED690D8C-33AC-4120-90D5-14E221A85307}"/>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f896619-fb17-4189-b4d1-cfc4db62cadc">
      <Terms xmlns="http://schemas.microsoft.com/office/infopath/2007/PartnerControls"/>
    </lcf76f155ced4ddcb4097134ff3c332f>
    <TaxCatchAll xmlns="3bc5c0b0-43b9-4543-bcf3-e35f85ff31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4061EBE82BE458A3228E95BB6E533" ma:contentTypeVersion="16" ma:contentTypeDescription="Een nieuw document maken." ma:contentTypeScope="" ma:versionID="b9bd15205db6bf041cac1cdf15afaa05">
  <xsd:schema xmlns:xsd="http://www.w3.org/2001/XMLSchema" xmlns:xs="http://www.w3.org/2001/XMLSchema" xmlns:p="http://schemas.microsoft.com/office/2006/metadata/properties" xmlns:ns2="2f896619-fb17-4189-b4d1-cfc4db62cadc" xmlns:ns3="3bc5c0b0-43b9-4543-bcf3-e35f85ff319a" targetNamespace="http://schemas.microsoft.com/office/2006/metadata/properties" ma:root="true" ma:fieldsID="45014081e2838f367438a4197f4a7bfb" ns2:_="" ns3:_="">
    <xsd:import namespace="2f896619-fb17-4189-b4d1-cfc4db62cadc"/>
    <xsd:import namespace="3bc5c0b0-43b9-4543-bcf3-e35f85ff319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96619-fb17-4189-b4d1-cfc4db62ca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badea860-d3c5-492f-b0ff-4487c0d56581"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c5c0b0-43b9-4543-bcf3-e35f85ff319a"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f13f8bd3-bdb0-4b35-a13c-c9d8261996cf}" ma:internalName="TaxCatchAll" ma:showField="CatchAllData" ma:web="3bc5c0b0-43b9-4543-bcf3-e35f85ff31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F05715-3188-49DE-A4F2-72E95916F987}">
  <ds:schemaRefs>
    <ds:schemaRef ds:uri="http://schemas.microsoft.com/sharepoint/v3/contenttype/forms"/>
  </ds:schemaRefs>
</ds:datastoreItem>
</file>

<file path=customXml/itemProps2.xml><?xml version="1.0" encoding="utf-8"?>
<ds:datastoreItem xmlns:ds="http://schemas.openxmlformats.org/officeDocument/2006/customXml" ds:itemID="{0E9CF2DC-C042-47B3-94B2-4023DE1776F9}">
  <ds:schemaRefs>
    <ds:schemaRef ds:uri="245c1edb-bc94-4549-a776-6d3dc7e5fd9a"/>
    <ds:schemaRef ds:uri="f94ee42d-796a-4c74-b5ca-30f32e5db0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FA75A55-375C-4599-8F18-40A3DBC80FC8}"/>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63</Slides>
  <Notes>9</Notes>
  <HiddenSlides>0</HiddenSlide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Office-thema</vt:lpstr>
      <vt:lpstr>Release 2.1 – Het NBility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Waardestromen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Bijlagen</vt:lpstr>
      <vt:lpstr>Rationales achter NBility model - generiek</vt:lpstr>
      <vt:lpstr>Rationales achter NBility model - generiek</vt:lpstr>
      <vt:lpstr>Rationales achter NBility model - specifiek</vt:lpstr>
      <vt:lpstr>Rationales achter NBility model - specifiek</vt:lpstr>
      <vt:lpstr>Rationales achter NBility model - bedrijfsobjecten</vt:lpstr>
      <vt:lpstr>Release notes versie 2.1 t.o.v. versie 2.0</vt:lpstr>
      <vt:lpstr>Release notes versie 2.0 t.o.v. versie 1.0</vt:lpstr>
      <vt:lpstr>Bijlage A Mapping eTOM model</vt:lpstr>
      <vt:lpstr>Bijlage A: Mapping eTOM model</vt:lpstr>
      <vt:lpstr>Bijlage A: eTOM model</vt:lpstr>
    </vt:vector>
  </TitlesOfParts>
  <Manager/>
  <Company>Netbeheer Nederland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Netbeheer Nederland presentatie</dc:title>
  <dc:subject/>
  <dc:creator>Gebruiker</dc:creator>
  <cp:keywords/>
  <dc:description>Netbeheer Nederland - versie 1 - junl 2018
Ontwerp: Ontwerpwerk
Template: Ton Persoon</dc:description>
  <cp:revision>1</cp:revision>
  <dcterms:created xsi:type="dcterms:W3CDTF">2017-04-18T07:59:26Z</dcterms:created>
  <dcterms:modified xsi:type="dcterms:W3CDTF">2023-06-14T09:48:37Z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0x01010090555FA4E3657442BD0D2C5A494AECC4</vt:lpwstr>
  </property>
  <property fmtid="{D5CDD505-2E9C-101B-9397-08002B2CF9AE}" pid="3" name="Order">
    <vt:r8>83800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MSIP_Label_89999a2b-9a21-4e6e-bf76-863fcb82bc91_Enabled">
    <vt:lpwstr>true</vt:lpwstr>
  </property>
  <property fmtid="{D5CDD505-2E9C-101B-9397-08002B2CF9AE}" pid="9" name="MSIP_Label_89999a2b-9a21-4e6e-bf76-863fcb82bc91_SetDate">
    <vt:lpwstr>2021-05-26T13:40:45Z</vt:lpwstr>
  </property>
  <property fmtid="{D5CDD505-2E9C-101B-9397-08002B2CF9AE}" pid="10" name="MSIP_Label_89999a2b-9a21-4e6e-bf76-863fcb82bc91_Method">
    <vt:lpwstr>Standard</vt:lpwstr>
  </property>
  <property fmtid="{D5CDD505-2E9C-101B-9397-08002B2CF9AE}" pid="11" name="MSIP_Label_89999a2b-9a21-4e6e-bf76-863fcb82bc91_Name">
    <vt:lpwstr>Intern</vt:lpwstr>
  </property>
  <property fmtid="{D5CDD505-2E9C-101B-9397-08002B2CF9AE}" pid="12" name="MSIP_Label_89999a2b-9a21-4e6e-bf76-863fcb82bc91_SiteId">
    <vt:lpwstr>40ce6286-0e4a-4500-8bb1-bf46447c5f7f</vt:lpwstr>
  </property>
  <property fmtid="{D5CDD505-2E9C-101B-9397-08002B2CF9AE}" pid="13" name="MSIP_Label_89999a2b-9a21-4e6e-bf76-863fcb82bc91_ActionId">
    <vt:lpwstr>410ad35e-663d-4dc6-8bc0-4f00443abe59</vt:lpwstr>
  </property>
  <property fmtid="{D5CDD505-2E9C-101B-9397-08002B2CF9AE}" pid="14" name="MSIP_Label_89999a2b-9a21-4e6e-bf76-863fcb82bc91_ContentBits">
    <vt:lpwstr>0</vt:lpwstr>
  </property>
  <property fmtid="{D5CDD505-2E9C-101B-9397-08002B2CF9AE}" pid="15" name="StdDataClassificatie">
    <vt:lpwstr>Intern</vt:lpwstr>
  </property>
  <property fmtid="{D5CDD505-2E9C-101B-9397-08002B2CF9AE}" pid="16" name="StdDataClassificatieDoelgroep">
    <vt:lpwstr/>
  </property>
  <property fmtid="{D5CDD505-2E9C-101B-9397-08002B2CF9AE}" pid="17" name="MediaServiceImageTags">
    <vt:lpwstr/>
  </property>
</Properties>
</file>