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9"/>
  </p:notesMasterIdLst>
  <p:sldIdLst>
    <p:sldId id="285" r:id="rId5"/>
    <p:sldId id="6809" r:id="rId6"/>
    <p:sldId id="514" r:id="rId7"/>
    <p:sldId id="617" r:id="rId8"/>
    <p:sldId id="6824" r:id="rId9"/>
    <p:sldId id="6857" r:id="rId10"/>
    <p:sldId id="6862" r:id="rId11"/>
    <p:sldId id="674" r:id="rId12"/>
    <p:sldId id="734" r:id="rId13"/>
    <p:sldId id="6865" r:id="rId14"/>
    <p:sldId id="6846" r:id="rId15"/>
    <p:sldId id="6825" r:id="rId16"/>
    <p:sldId id="6826" r:id="rId17"/>
    <p:sldId id="6866" r:id="rId1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CC99"/>
    <a:srgbClr val="C00000"/>
    <a:srgbClr val="FF7C80"/>
    <a:srgbClr val="005F87"/>
    <a:srgbClr val="605B9D"/>
    <a:srgbClr val="FFFFFF"/>
    <a:srgbClr val="00553C"/>
    <a:srgbClr val="BFEEFF"/>
    <a:srgbClr val="410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97F98-4A06-42A5-BBD7-BFE087115D35}" v="12" dt="2023-03-19T13:29:48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288" y="-3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x de Wolff" userId="S::lex.de.wolff_alliander.com#ext#@edsn.onmicrosoft.com::842c0f73-aa79-47ef-93a1-14263045c94a" providerId="AD" clId="Web-{3F5B77E6-BF9A-4BAC-A782-FAE1F3A0A457}"/>
    <pc:docChg chg="modSld">
      <pc:chgData name="Lex de Wolff" userId="S::lex.de.wolff_alliander.com#ext#@edsn.onmicrosoft.com::842c0f73-aa79-47ef-93a1-14263045c94a" providerId="AD" clId="Web-{3F5B77E6-BF9A-4BAC-A782-FAE1F3A0A457}" dt="2023-03-10T12:30:46.673" v="3" actId="20577"/>
      <pc:docMkLst>
        <pc:docMk/>
      </pc:docMkLst>
      <pc:sldChg chg="modSp">
        <pc:chgData name="Lex de Wolff" userId="S::lex.de.wolff_alliander.com#ext#@edsn.onmicrosoft.com::842c0f73-aa79-47ef-93a1-14263045c94a" providerId="AD" clId="Web-{3F5B77E6-BF9A-4BAC-A782-FAE1F3A0A457}" dt="2023-03-10T12:30:46.673" v="3" actId="20577"/>
        <pc:sldMkLst>
          <pc:docMk/>
          <pc:sldMk cId="3114503020" sldId="6809"/>
        </pc:sldMkLst>
        <pc:spChg chg="mod">
          <ac:chgData name="Lex de Wolff" userId="S::lex.de.wolff_alliander.com#ext#@edsn.onmicrosoft.com::842c0f73-aa79-47ef-93a1-14263045c94a" providerId="AD" clId="Web-{3F5B77E6-BF9A-4BAC-A782-FAE1F3A0A457}" dt="2023-03-10T12:30:46.673" v="3" actId="20577"/>
          <ac:spMkLst>
            <pc:docMk/>
            <pc:sldMk cId="3114503020" sldId="6809"/>
            <ac:spMk id="6" creationId="{C113AC2B-AF31-48D7-8C57-4A714F53A4F6}"/>
          </ac:spMkLst>
        </pc:spChg>
      </pc:sldChg>
    </pc:docChg>
  </pc:docChgLst>
  <pc:docChgLst>
    <pc:chgData name="Severin, S (Sefanja)" userId="99325c90-fb6f-426e-9744-e02f59114d16" providerId="ADAL" clId="{A9197F98-4A06-42A5-BBD7-BFE087115D35}"/>
    <pc:docChg chg="modSld">
      <pc:chgData name="Severin, S (Sefanja)" userId="99325c90-fb6f-426e-9744-e02f59114d16" providerId="ADAL" clId="{A9197F98-4A06-42A5-BBD7-BFE087115D35}" dt="2023-03-20T09:01:29.268" v="6" actId="1076"/>
      <pc:docMkLst>
        <pc:docMk/>
      </pc:docMkLst>
      <pc:sldChg chg="modSp mod">
        <pc:chgData name="Severin, S (Sefanja)" userId="99325c90-fb6f-426e-9744-e02f59114d16" providerId="ADAL" clId="{A9197F98-4A06-42A5-BBD7-BFE087115D35}" dt="2023-03-20T09:01:29.268" v="6" actId="1076"/>
        <pc:sldMkLst>
          <pc:docMk/>
          <pc:sldMk cId="1563514181" sldId="6866"/>
        </pc:sldMkLst>
        <pc:spChg chg="mod">
          <ac:chgData name="Severin, S (Sefanja)" userId="99325c90-fb6f-426e-9744-e02f59114d16" providerId="ADAL" clId="{A9197F98-4A06-42A5-BBD7-BFE087115D35}" dt="2023-03-20T09:01:29.268" v="6" actId="1076"/>
          <ac:spMkLst>
            <pc:docMk/>
            <pc:sldMk cId="1563514181" sldId="6866"/>
            <ac:spMk id="221" creationId="{05F4CB6B-B383-4349-B849-2BD0A24849CC}"/>
          </ac:spMkLst>
        </pc:spChg>
      </pc:sldChg>
    </pc:docChg>
  </pc:docChgLst>
  <pc:docChgLst>
    <pc:chgData name="Smarius, John" userId="c30baacd-31b9-4ea6-b79e-1b4cd3c35358" providerId="ADAL" clId="{6783842C-F37B-446C-BD62-EE3EBFAD371D}"/>
    <pc:docChg chg="undo redo custSel delSld modSld sldOrd">
      <pc:chgData name="Smarius, John" userId="c30baacd-31b9-4ea6-b79e-1b4cd3c35358" providerId="ADAL" clId="{6783842C-F37B-446C-BD62-EE3EBFAD371D}" dt="2023-03-09T15:53:41.986" v="994" actId="14100"/>
      <pc:docMkLst>
        <pc:docMk/>
      </pc:docMkLst>
      <pc:sldChg chg="modSp mod">
        <pc:chgData name="Smarius, John" userId="c30baacd-31b9-4ea6-b79e-1b4cd3c35358" providerId="ADAL" clId="{6783842C-F37B-446C-BD62-EE3EBFAD371D}" dt="2023-03-09T12:26:41.936" v="8" actId="20577"/>
        <pc:sldMkLst>
          <pc:docMk/>
          <pc:sldMk cId="820850131" sldId="285"/>
        </pc:sldMkLst>
        <pc:spChg chg="mod">
          <ac:chgData name="Smarius, John" userId="c30baacd-31b9-4ea6-b79e-1b4cd3c35358" providerId="ADAL" clId="{6783842C-F37B-446C-BD62-EE3EBFAD371D}" dt="2023-03-09T12:26:31.915" v="1" actId="20577"/>
          <ac:spMkLst>
            <pc:docMk/>
            <pc:sldMk cId="820850131" sldId="285"/>
            <ac:spMk id="2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2:26:41.936" v="8" actId="20577"/>
          <ac:spMkLst>
            <pc:docMk/>
            <pc:sldMk cId="820850131" sldId="285"/>
            <ac:spMk id="5" creationId="{00000000-0000-0000-0000-000000000000}"/>
          </ac:spMkLst>
        </pc:spChg>
      </pc:sldChg>
      <pc:sldChg chg="addSp delSp modSp mod">
        <pc:chgData name="Smarius, John" userId="c30baacd-31b9-4ea6-b79e-1b4cd3c35358" providerId="ADAL" clId="{6783842C-F37B-446C-BD62-EE3EBFAD371D}" dt="2023-03-09T12:33:11.989" v="85" actId="20577"/>
        <pc:sldMkLst>
          <pc:docMk/>
          <pc:sldMk cId="4066635022" sldId="514"/>
        </pc:sldMkLst>
        <pc:spChg chg="add mod">
          <ac:chgData name="Smarius, John" userId="c30baacd-31b9-4ea6-b79e-1b4cd3c35358" providerId="ADAL" clId="{6783842C-F37B-446C-BD62-EE3EBFAD371D}" dt="2023-03-09T12:33:06.951" v="78"/>
          <ac:spMkLst>
            <pc:docMk/>
            <pc:sldMk cId="4066635022" sldId="514"/>
            <ac:spMk id="2" creationId="{D2488F77-7458-964D-E8D2-172FEA7FD76D}"/>
          </ac:spMkLst>
        </pc:spChg>
        <pc:spChg chg="add mod">
          <ac:chgData name="Smarius, John" userId="c30baacd-31b9-4ea6-b79e-1b4cd3c35358" providerId="ADAL" clId="{6783842C-F37B-446C-BD62-EE3EBFAD371D}" dt="2023-03-09T12:33:06.951" v="78"/>
          <ac:spMkLst>
            <pc:docMk/>
            <pc:sldMk cId="4066635022" sldId="514"/>
            <ac:spMk id="3" creationId="{FFE5140F-E687-1D99-066D-89197B3F5B84}"/>
          </ac:spMkLst>
        </pc:spChg>
        <pc:spChg chg="del">
          <ac:chgData name="Smarius, John" userId="c30baacd-31b9-4ea6-b79e-1b4cd3c35358" providerId="ADAL" clId="{6783842C-F37B-446C-BD62-EE3EBFAD371D}" dt="2023-03-09T12:33:00.281" v="76" actId="478"/>
          <ac:spMkLst>
            <pc:docMk/>
            <pc:sldMk cId="4066635022" sldId="514"/>
            <ac:spMk id="14" creationId="{8E46391C-1EDF-4F94-A8E3-D417D81878A5}"/>
          </ac:spMkLst>
        </pc:spChg>
        <pc:spChg chg="del">
          <ac:chgData name="Smarius, John" userId="c30baacd-31b9-4ea6-b79e-1b4cd3c35358" providerId="ADAL" clId="{6783842C-F37B-446C-BD62-EE3EBFAD371D}" dt="2023-03-09T12:33:04.115" v="77" actId="478"/>
          <ac:spMkLst>
            <pc:docMk/>
            <pc:sldMk cId="4066635022" sldId="514"/>
            <ac:spMk id="18" creationId="{5672B5E0-2F26-482B-9A18-4CEA88270787}"/>
          </ac:spMkLst>
        </pc:spChg>
        <pc:spChg chg="mod">
          <ac:chgData name="Smarius, John" userId="c30baacd-31b9-4ea6-b79e-1b4cd3c35358" providerId="ADAL" clId="{6783842C-F37B-446C-BD62-EE3EBFAD371D}" dt="2023-03-09T12:33:11.989" v="85" actId="20577"/>
          <ac:spMkLst>
            <pc:docMk/>
            <pc:sldMk cId="4066635022" sldId="514"/>
            <ac:spMk id="26" creationId="{79202653-CDF6-4E08-9B39-8DCB17F566EC}"/>
          </ac:spMkLst>
        </pc:spChg>
      </pc:sldChg>
      <pc:sldChg chg="modSp mod">
        <pc:chgData name="Smarius, John" userId="c30baacd-31b9-4ea6-b79e-1b4cd3c35358" providerId="ADAL" clId="{6783842C-F37B-446C-BD62-EE3EBFAD371D}" dt="2023-03-09T12:32:43.585" v="75" actId="20577"/>
        <pc:sldMkLst>
          <pc:docMk/>
          <pc:sldMk cId="1203634725" sldId="617"/>
        </pc:sldMkLst>
        <pc:spChg chg="mod">
          <ac:chgData name="Smarius, John" userId="c30baacd-31b9-4ea6-b79e-1b4cd3c35358" providerId="ADAL" clId="{6783842C-F37B-446C-BD62-EE3EBFAD371D}" dt="2023-03-09T12:31:28.665" v="31" actId="20577"/>
          <ac:spMkLst>
            <pc:docMk/>
            <pc:sldMk cId="1203634725" sldId="617"/>
            <ac:spMk id="35" creationId="{CEF57073-DC74-4A64-BBFC-F2892969BECE}"/>
          </ac:spMkLst>
        </pc:spChg>
        <pc:spChg chg="mod">
          <ac:chgData name="Smarius, John" userId="c30baacd-31b9-4ea6-b79e-1b4cd3c35358" providerId="ADAL" clId="{6783842C-F37B-446C-BD62-EE3EBFAD371D}" dt="2023-03-09T12:32:43.585" v="75" actId="20577"/>
          <ac:spMkLst>
            <pc:docMk/>
            <pc:sldMk cId="1203634725" sldId="617"/>
            <ac:spMk id="43" creationId="{ADA302C4-26B1-4B00-836A-8918FB92F30A}"/>
          </ac:spMkLst>
        </pc:spChg>
        <pc:spChg chg="mod">
          <ac:chgData name="Smarius, John" userId="c30baacd-31b9-4ea6-b79e-1b4cd3c35358" providerId="ADAL" clId="{6783842C-F37B-446C-BD62-EE3EBFAD371D}" dt="2023-03-09T12:28:55.158" v="9"/>
          <ac:spMkLst>
            <pc:docMk/>
            <pc:sldMk cId="1203634725" sldId="617"/>
            <ac:spMk id="63" creationId="{2B5205B0-44B7-4605-8F44-FAC3A0634030}"/>
          </ac:spMkLst>
        </pc:spChg>
        <pc:spChg chg="mod">
          <ac:chgData name="Smarius, John" userId="c30baacd-31b9-4ea6-b79e-1b4cd3c35358" providerId="ADAL" clId="{6783842C-F37B-446C-BD62-EE3EBFAD371D}" dt="2023-03-09T12:29:15.408" v="10"/>
          <ac:spMkLst>
            <pc:docMk/>
            <pc:sldMk cId="1203634725" sldId="617"/>
            <ac:spMk id="69" creationId="{33417D9A-1351-4ECF-8E84-900697826D5B}"/>
          </ac:spMkLst>
        </pc:spChg>
        <pc:spChg chg="mod">
          <ac:chgData name="Smarius, John" userId="c30baacd-31b9-4ea6-b79e-1b4cd3c35358" providerId="ADAL" clId="{6783842C-F37B-446C-BD62-EE3EBFAD371D}" dt="2023-03-09T12:29:54.702" v="11"/>
          <ac:spMkLst>
            <pc:docMk/>
            <pc:sldMk cId="1203634725" sldId="617"/>
            <ac:spMk id="72" creationId="{46A9C4C0-69B4-4C88-8529-997512E72065}"/>
          </ac:spMkLst>
        </pc:spChg>
      </pc:sldChg>
      <pc:sldChg chg="addSp delSp modSp mod">
        <pc:chgData name="Smarius, John" userId="c30baacd-31b9-4ea6-b79e-1b4cd3c35358" providerId="ADAL" clId="{6783842C-F37B-446C-BD62-EE3EBFAD371D}" dt="2023-03-09T15:09:34.906" v="535" actId="20577"/>
        <pc:sldMkLst>
          <pc:docMk/>
          <pc:sldMk cId="2563668650" sldId="674"/>
        </pc:sldMkLst>
        <pc:spChg chg="add mod">
          <ac:chgData name="Smarius, John" userId="c30baacd-31b9-4ea6-b79e-1b4cd3c35358" providerId="ADAL" clId="{6783842C-F37B-446C-BD62-EE3EBFAD371D}" dt="2023-03-09T15:08:46.570" v="513"/>
          <ac:spMkLst>
            <pc:docMk/>
            <pc:sldMk cId="2563668650" sldId="674"/>
            <ac:spMk id="2" creationId="{F2766C31-920D-0A73-B85C-E86896DC75F8}"/>
          </ac:spMkLst>
        </pc:spChg>
        <pc:spChg chg="add mod">
          <ac:chgData name="Smarius, John" userId="c30baacd-31b9-4ea6-b79e-1b4cd3c35358" providerId="ADAL" clId="{6783842C-F37B-446C-BD62-EE3EBFAD371D}" dt="2023-03-09T15:08:46.570" v="513"/>
          <ac:spMkLst>
            <pc:docMk/>
            <pc:sldMk cId="2563668650" sldId="674"/>
            <ac:spMk id="4" creationId="{2CC8BDFE-9218-E8B2-B0BB-DFFAEDDA4134}"/>
          </ac:spMkLst>
        </pc:spChg>
        <pc:spChg chg="add mod">
          <ac:chgData name="Smarius, John" userId="c30baacd-31b9-4ea6-b79e-1b4cd3c35358" providerId="ADAL" clId="{6783842C-F37B-446C-BD62-EE3EBFAD371D}" dt="2023-03-09T15:08:46.570" v="513"/>
          <ac:spMkLst>
            <pc:docMk/>
            <pc:sldMk cId="2563668650" sldId="674"/>
            <ac:spMk id="5" creationId="{CEE832C7-7367-54A8-0197-0D0B4D1E41E9}"/>
          </ac:spMkLst>
        </pc:spChg>
        <pc:spChg chg="add mod">
          <ac:chgData name="Smarius, John" userId="c30baacd-31b9-4ea6-b79e-1b4cd3c35358" providerId="ADAL" clId="{6783842C-F37B-446C-BD62-EE3EBFAD371D}" dt="2023-03-09T15:08:46.570" v="513"/>
          <ac:spMkLst>
            <pc:docMk/>
            <pc:sldMk cId="2563668650" sldId="674"/>
            <ac:spMk id="6" creationId="{B134DB3F-6115-E904-8E35-57CEF5A978A9}"/>
          </ac:spMkLst>
        </pc:spChg>
        <pc:spChg chg="add mod">
          <ac:chgData name="Smarius, John" userId="c30baacd-31b9-4ea6-b79e-1b4cd3c35358" providerId="ADAL" clId="{6783842C-F37B-446C-BD62-EE3EBFAD371D}" dt="2023-03-09T15:08:46.570" v="513"/>
          <ac:spMkLst>
            <pc:docMk/>
            <pc:sldMk cId="2563668650" sldId="674"/>
            <ac:spMk id="7" creationId="{056C5118-3B9A-FF6B-3FB7-5D0EBD4D4E71}"/>
          </ac:spMkLst>
        </pc:spChg>
        <pc:spChg chg="add mod">
          <ac:chgData name="Smarius, John" userId="c30baacd-31b9-4ea6-b79e-1b4cd3c35358" providerId="ADAL" clId="{6783842C-F37B-446C-BD62-EE3EBFAD371D}" dt="2023-03-09T15:08:46.570" v="513"/>
          <ac:spMkLst>
            <pc:docMk/>
            <pc:sldMk cId="2563668650" sldId="674"/>
            <ac:spMk id="8" creationId="{7D0C0BD1-3898-3B6F-C433-2F899946EE73}"/>
          </ac:spMkLst>
        </pc:spChg>
        <pc:spChg chg="add mod">
          <ac:chgData name="Smarius, John" userId="c30baacd-31b9-4ea6-b79e-1b4cd3c35358" providerId="ADAL" clId="{6783842C-F37B-446C-BD62-EE3EBFAD371D}" dt="2023-03-09T15:08:46.570" v="513"/>
          <ac:spMkLst>
            <pc:docMk/>
            <pc:sldMk cId="2563668650" sldId="674"/>
            <ac:spMk id="9" creationId="{632D28BE-10B1-1FD8-4479-E19823C7DC3A}"/>
          </ac:spMkLst>
        </pc:spChg>
        <pc:spChg chg="add mod">
          <ac:chgData name="Smarius, John" userId="c30baacd-31b9-4ea6-b79e-1b4cd3c35358" providerId="ADAL" clId="{6783842C-F37B-446C-BD62-EE3EBFAD371D}" dt="2023-03-09T15:08:46.570" v="513"/>
          <ac:spMkLst>
            <pc:docMk/>
            <pc:sldMk cId="2563668650" sldId="674"/>
            <ac:spMk id="10" creationId="{6A273E9A-8103-9AE2-305A-C8AC81901AE6}"/>
          </ac:spMkLst>
        </pc:spChg>
        <pc:spChg chg="del">
          <ac:chgData name="Smarius, John" userId="c30baacd-31b9-4ea6-b79e-1b4cd3c35358" providerId="ADAL" clId="{6783842C-F37B-446C-BD62-EE3EBFAD371D}" dt="2023-03-09T15:08:44.723" v="512" actId="478"/>
          <ac:spMkLst>
            <pc:docMk/>
            <pc:sldMk cId="2563668650" sldId="674"/>
            <ac:spMk id="34" creationId="{00000000-0000-0000-0000-000000000000}"/>
          </ac:spMkLst>
        </pc:spChg>
        <pc:spChg chg="del">
          <ac:chgData name="Smarius, John" userId="c30baacd-31b9-4ea6-b79e-1b4cd3c35358" providerId="ADAL" clId="{6783842C-F37B-446C-BD62-EE3EBFAD371D}" dt="2023-03-09T15:08:44.723" v="512" actId="478"/>
          <ac:spMkLst>
            <pc:docMk/>
            <pc:sldMk cId="2563668650" sldId="674"/>
            <ac:spMk id="35" creationId="{00000000-0000-0000-0000-000000000000}"/>
          </ac:spMkLst>
        </pc:spChg>
        <pc:spChg chg="del">
          <ac:chgData name="Smarius, John" userId="c30baacd-31b9-4ea6-b79e-1b4cd3c35358" providerId="ADAL" clId="{6783842C-F37B-446C-BD62-EE3EBFAD371D}" dt="2023-03-09T15:08:44.723" v="512" actId="478"/>
          <ac:spMkLst>
            <pc:docMk/>
            <pc:sldMk cId="2563668650" sldId="674"/>
            <ac:spMk id="36" creationId="{00000000-0000-0000-0000-000000000000}"/>
          </ac:spMkLst>
        </pc:spChg>
        <pc:spChg chg="del">
          <ac:chgData name="Smarius, John" userId="c30baacd-31b9-4ea6-b79e-1b4cd3c35358" providerId="ADAL" clId="{6783842C-F37B-446C-BD62-EE3EBFAD371D}" dt="2023-03-09T15:08:44.723" v="512" actId="478"/>
          <ac:spMkLst>
            <pc:docMk/>
            <pc:sldMk cId="2563668650" sldId="674"/>
            <ac:spMk id="37" creationId="{00000000-0000-0000-0000-000000000000}"/>
          </ac:spMkLst>
        </pc:spChg>
        <pc:spChg chg="del">
          <ac:chgData name="Smarius, John" userId="c30baacd-31b9-4ea6-b79e-1b4cd3c35358" providerId="ADAL" clId="{6783842C-F37B-446C-BD62-EE3EBFAD371D}" dt="2023-03-09T15:08:44.723" v="512" actId="478"/>
          <ac:spMkLst>
            <pc:docMk/>
            <pc:sldMk cId="2563668650" sldId="674"/>
            <ac:spMk id="38" creationId="{00000000-0000-0000-0000-000000000000}"/>
          </ac:spMkLst>
        </pc:spChg>
        <pc:spChg chg="del">
          <ac:chgData name="Smarius, John" userId="c30baacd-31b9-4ea6-b79e-1b4cd3c35358" providerId="ADAL" clId="{6783842C-F37B-446C-BD62-EE3EBFAD371D}" dt="2023-03-09T15:08:44.723" v="512" actId="478"/>
          <ac:spMkLst>
            <pc:docMk/>
            <pc:sldMk cId="2563668650" sldId="674"/>
            <ac:spMk id="39" creationId="{00000000-0000-0000-0000-000000000000}"/>
          </ac:spMkLst>
        </pc:spChg>
        <pc:spChg chg="del">
          <ac:chgData name="Smarius, John" userId="c30baacd-31b9-4ea6-b79e-1b4cd3c35358" providerId="ADAL" clId="{6783842C-F37B-446C-BD62-EE3EBFAD371D}" dt="2023-03-09T15:08:44.723" v="512" actId="478"/>
          <ac:spMkLst>
            <pc:docMk/>
            <pc:sldMk cId="2563668650" sldId="674"/>
            <ac:spMk id="40" creationId="{00000000-0000-0000-0000-000000000000}"/>
          </ac:spMkLst>
        </pc:spChg>
        <pc:spChg chg="del">
          <ac:chgData name="Smarius, John" userId="c30baacd-31b9-4ea6-b79e-1b4cd3c35358" providerId="ADAL" clId="{6783842C-F37B-446C-BD62-EE3EBFAD371D}" dt="2023-03-09T15:08:44.723" v="512" actId="478"/>
          <ac:spMkLst>
            <pc:docMk/>
            <pc:sldMk cId="2563668650" sldId="674"/>
            <ac:spMk id="41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5:09:34.906" v="535" actId="20577"/>
          <ac:spMkLst>
            <pc:docMk/>
            <pc:sldMk cId="2563668650" sldId="674"/>
            <ac:spMk id="42" creationId="{08DA13D0-9DE6-4F2D-BA68-E5D0C13F2621}"/>
          </ac:spMkLst>
        </pc:spChg>
      </pc:sldChg>
      <pc:sldChg chg="del">
        <pc:chgData name="Smarius, John" userId="c30baacd-31b9-4ea6-b79e-1b4cd3c35358" providerId="ADAL" clId="{6783842C-F37B-446C-BD62-EE3EBFAD371D}" dt="2023-03-09T12:53:22.896" v="195" actId="47"/>
        <pc:sldMkLst>
          <pc:docMk/>
          <pc:sldMk cId="328307599" sldId="714"/>
        </pc:sldMkLst>
      </pc:sldChg>
      <pc:sldChg chg="del">
        <pc:chgData name="Smarius, John" userId="c30baacd-31b9-4ea6-b79e-1b4cd3c35358" providerId="ADAL" clId="{6783842C-F37B-446C-BD62-EE3EBFAD371D}" dt="2023-03-09T12:53:23.670" v="196" actId="47"/>
        <pc:sldMkLst>
          <pc:docMk/>
          <pc:sldMk cId="3510044648" sldId="715"/>
        </pc:sldMkLst>
      </pc:sldChg>
      <pc:sldChg chg="modSp mod ord">
        <pc:chgData name="Smarius, John" userId="c30baacd-31b9-4ea6-b79e-1b4cd3c35358" providerId="ADAL" clId="{6783842C-F37B-446C-BD62-EE3EBFAD371D}" dt="2023-03-09T15:41:27.652" v="926"/>
        <pc:sldMkLst>
          <pc:docMk/>
          <pc:sldMk cId="316659910" sldId="734"/>
        </pc:sldMkLst>
        <pc:spChg chg="mod">
          <ac:chgData name="Smarius, John" userId="c30baacd-31b9-4ea6-b79e-1b4cd3c35358" providerId="ADAL" clId="{6783842C-F37B-446C-BD62-EE3EBFAD371D}" dt="2023-03-09T15:37:11.975" v="864" actId="20577"/>
          <ac:spMkLst>
            <pc:docMk/>
            <pc:sldMk cId="316659910" sldId="734"/>
            <ac:spMk id="2" creationId="{A671CA03-64A3-49F5-80C1-F636BCCBD53C}"/>
          </ac:spMkLst>
        </pc:spChg>
        <pc:spChg chg="mod">
          <ac:chgData name="Smarius, John" userId="c30baacd-31b9-4ea6-b79e-1b4cd3c35358" providerId="ADAL" clId="{6783842C-F37B-446C-BD62-EE3EBFAD371D}" dt="2023-03-09T15:32:17.559" v="823"/>
          <ac:spMkLst>
            <pc:docMk/>
            <pc:sldMk cId="316659910" sldId="734"/>
            <ac:spMk id="22" creationId="{57CE44D4-48F1-44D3-B38F-4CFD044A4C30}"/>
          </ac:spMkLst>
        </pc:spChg>
        <pc:spChg chg="mod">
          <ac:chgData name="Smarius, John" userId="c30baacd-31b9-4ea6-b79e-1b4cd3c35358" providerId="ADAL" clId="{6783842C-F37B-446C-BD62-EE3EBFAD371D}" dt="2023-03-09T15:32:43.221" v="824"/>
          <ac:spMkLst>
            <pc:docMk/>
            <pc:sldMk cId="316659910" sldId="734"/>
            <ac:spMk id="24" creationId="{38048825-D738-4C0F-BA71-33FCC78E48CD}"/>
          </ac:spMkLst>
        </pc:spChg>
        <pc:spChg chg="mod">
          <ac:chgData name="Smarius, John" userId="c30baacd-31b9-4ea6-b79e-1b4cd3c35358" providerId="ADAL" clId="{6783842C-F37B-446C-BD62-EE3EBFAD371D}" dt="2023-03-09T15:33:12.699" v="827"/>
          <ac:spMkLst>
            <pc:docMk/>
            <pc:sldMk cId="316659910" sldId="734"/>
            <ac:spMk id="25" creationId="{0724BD47-8B36-4E17-9E30-6B8110F9125E}"/>
          </ac:spMkLst>
        </pc:spChg>
        <pc:spChg chg="mod">
          <ac:chgData name="Smarius, John" userId="c30baacd-31b9-4ea6-b79e-1b4cd3c35358" providerId="ADAL" clId="{6783842C-F37B-446C-BD62-EE3EBFAD371D}" dt="2023-03-09T15:36:12.116" v="836"/>
          <ac:spMkLst>
            <pc:docMk/>
            <pc:sldMk cId="316659910" sldId="734"/>
            <ac:spMk id="46" creationId="{C98A9BE1-6AE9-4643-8EB7-63DB11809DBD}"/>
          </ac:spMkLst>
        </pc:spChg>
        <pc:spChg chg="mod">
          <ac:chgData name="Smarius, John" userId="c30baacd-31b9-4ea6-b79e-1b4cd3c35358" providerId="ADAL" clId="{6783842C-F37B-446C-BD62-EE3EBFAD371D}" dt="2023-03-09T15:35:51.803" v="835"/>
          <ac:spMkLst>
            <pc:docMk/>
            <pc:sldMk cId="316659910" sldId="734"/>
            <ac:spMk id="48" creationId="{EA45E958-F914-4E67-9E7A-2EED8267D7DD}"/>
          </ac:spMkLst>
        </pc:spChg>
        <pc:spChg chg="mod">
          <ac:chgData name="Smarius, John" userId="c30baacd-31b9-4ea6-b79e-1b4cd3c35358" providerId="ADAL" clId="{6783842C-F37B-446C-BD62-EE3EBFAD371D}" dt="2023-03-09T15:31:31.229" v="820"/>
          <ac:spMkLst>
            <pc:docMk/>
            <pc:sldMk cId="316659910" sldId="734"/>
            <ac:spMk id="49" creationId="{6FAAC7D3-278F-451C-A63D-899341F95983}"/>
          </ac:spMkLst>
        </pc:spChg>
        <pc:spChg chg="mod">
          <ac:chgData name="Smarius, John" userId="c30baacd-31b9-4ea6-b79e-1b4cd3c35358" providerId="ADAL" clId="{6783842C-F37B-446C-BD62-EE3EBFAD371D}" dt="2023-03-09T15:38:08.121" v="883" actId="20577"/>
          <ac:spMkLst>
            <pc:docMk/>
            <pc:sldMk cId="316659910" sldId="734"/>
            <ac:spMk id="56" creationId="{33AA2A62-861F-4C23-A63D-6F29E5E4E33F}"/>
          </ac:spMkLst>
        </pc:spChg>
        <pc:spChg chg="mod">
          <ac:chgData name="Smarius, John" userId="c30baacd-31b9-4ea6-b79e-1b4cd3c35358" providerId="ADAL" clId="{6783842C-F37B-446C-BD62-EE3EBFAD371D}" dt="2023-03-09T15:37:42.800" v="881"/>
          <ac:spMkLst>
            <pc:docMk/>
            <pc:sldMk cId="316659910" sldId="734"/>
            <ac:spMk id="69" creationId="{4CA66D94-27F8-4808-86D9-29BB5D412217}"/>
          </ac:spMkLst>
        </pc:spChg>
        <pc:spChg chg="mod">
          <ac:chgData name="Smarius, John" userId="c30baacd-31b9-4ea6-b79e-1b4cd3c35358" providerId="ADAL" clId="{6783842C-F37B-446C-BD62-EE3EBFAD371D}" dt="2023-03-09T15:36:34.805" v="837"/>
          <ac:spMkLst>
            <pc:docMk/>
            <pc:sldMk cId="316659910" sldId="734"/>
            <ac:spMk id="70" creationId="{C43C866A-474D-43D7-9E8F-60F1485EE157}"/>
          </ac:spMkLst>
        </pc:spChg>
        <pc:spChg chg="mod">
          <ac:chgData name="Smarius, John" userId="c30baacd-31b9-4ea6-b79e-1b4cd3c35358" providerId="ADAL" clId="{6783842C-F37B-446C-BD62-EE3EBFAD371D}" dt="2023-03-09T15:34:36.124" v="831"/>
          <ac:spMkLst>
            <pc:docMk/>
            <pc:sldMk cId="316659910" sldId="734"/>
            <ac:spMk id="74" creationId="{60F65C31-CF8E-45B1-9860-4A2748DE41D8}"/>
          </ac:spMkLst>
        </pc:spChg>
        <pc:spChg chg="mod">
          <ac:chgData name="Smarius, John" userId="c30baacd-31b9-4ea6-b79e-1b4cd3c35358" providerId="ADAL" clId="{6783842C-F37B-446C-BD62-EE3EBFAD371D}" dt="2023-03-09T15:36:58.428" v="838"/>
          <ac:spMkLst>
            <pc:docMk/>
            <pc:sldMk cId="316659910" sldId="734"/>
            <ac:spMk id="135" creationId="{C6C83CF9-7E95-43F8-BB69-75B3C66DEC95}"/>
          </ac:spMkLst>
        </pc:spChg>
        <pc:spChg chg="mod">
          <ac:chgData name="Smarius, John" userId="c30baacd-31b9-4ea6-b79e-1b4cd3c35358" providerId="ADAL" clId="{6783842C-F37B-446C-BD62-EE3EBFAD371D}" dt="2023-03-09T15:35:33.046" v="834"/>
          <ac:spMkLst>
            <pc:docMk/>
            <pc:sldMk cId="316659910" sldId="734"/>
            <ac:spMk id="153" creationId="{D0C5DDD7-86F7-4B5E-AF3F-57D673D6EFDC}"/>
          </ac:spMkLst>
        </pc:spChg>
        <pc:spChg chg="mod">
          <ac:chgData name="Smarius, John" userId="c30baacd-31b9-4ea6-b79e-1b4cd3c35358" providerId="ADAL" clId="{6783842C-F37B-446C-BD62-EE3EBFAD371D}" dt="2023-03-09T15:35:08.951" v="833"/>
          <ac:spMkLst>
            <pc:docMk/>
            <pc:sldMk cId="316659910" sldId="734"/>
            <ac:spMk id="178" creationId="{A03D2789-6C85-4A7B-951C-7337135CD57F}"/>
          </ac:spMkLst>
        </pc:spChg>
        <pc:spChg chg="mod">
          <ac:chgData name="Smarius, John" userId="c30baacd-31b9-4ea6-b79e-1b4cd3c35358" providerId="ADAL" clId="{6783842C-F37B-446C-BD62-EE3EBFAD371D}" dt="2023-03-09T15:37:17.413" v="871" actId="20577"/>
          <ac:spMkLst>
            <pc:docMk/>
            <pc:sldMk cId="316659910" sldId="734"/>
            <ac:spMk id="194" creationId="{F3CEC916-1132-466E-A470-21B0259CF1EF}"/>
          </ac:spMkLst>
        </pc:spChg>
        <pc:spChg chg="mod">
          <ac:chgData name="Smarius, John" userId="c30baacd-31b9-4ea6-b79e-1b4cd3c35358" providerId="ADAL" clId="{6783842C-F37B-446C-BD62-EE3EBFAD371D}" dt="2023-03-09T15:37:24.830" v="880" actId="20577"/>
          <ac:spMkLst>
            <pc:docMk/>
            <pc:sldMk cId="316659910" sldId="734"/>
            <ac:spMk id="195" creationId="{CAB9AE7A-6EA6-4221-8D3F-4AEDB7A438DA}"/>
          </ac:spMkLst>
        </pc:spChg>
        <pc:spChg chg="mod">
          <ac:chgData name="Smarius, John" userId="c30baacd-31b9-4ea6-b79e-1b4cd3c35358" providerId="ADAL" clId="{6783842C-F37B-446C-BD62-EE3EBFAD371D}" dt="2023-03-09T15:35:01.433" v="832"/>
          <ac:spMkLst>
            <pc:docMk/>
            <pc:sldMk cId="316659910" sldId="734"/>
            <ac:spMk id="201" creationId="{48DA207A-325C-448E-B1C4-4B08FF50B2F5}"/>
          </ac:spMkLst>
        </pc:spChg>
        <pc:spChg chg="mod">
          <ac:chgData name="Smarius, John" userId="c30baacd-31b9-4ea6-b79e-1b4cd3c35358" providerId="ADAL" clId="{6783842C-F37B-446C-BD62-EE3EBFAD371D}" dt="2023-03-09T15:40:17.344" v="913" actId="20577"/>
          <ac:spMkLst>
            <pc:docMk/>
            <pc:sldMk cId="316659910" sldId="734"/>
            <ac:spMk id="205" creationId="{9847F71B-58F4-4002-9B5A-53DDD80EF492}"/>
          </ac:spMkLst>
        </pc:spChg>
        <pc:spChg chg="mod">
          <ac:chgData name="Smarius, John" userId="c30baacd-31b9-4ea6-b79e-1b4cd3c35358" providerId="ADAL" clId="{6783842C-F37B-446C-BD62-EE3EBFAD371D}" dt="2023-03-09T15:33:54.433" v="829"/>
          <ac:spMkLst>
            <pc:docMk/>
            <pc:sldMk cId="316659910" sldId="734"/>
            <ac:spMk id="208" creationId="{5895EBC3-61BC-44FA-B3F4-C17C1826E2D7}"/>
          </ac:spMkLst>
        </pc:spChg>
        <pc:spChg chg="mod">
          <ac:chgData name="Smarius, John" userId="c30baacd-31b9-4ea6-b79e-1b4cd3c35358" providerId="ADAL" clId="{6783842C-F37B-446C-BD62-EE3EBFAD371D}" dt="2023-03-09T15:33:35.657" v="828"/>
          <ac:spMkLst>
            <pc:docMk/>
            <pc:sldMk cId="316659910" sldId="734"/>
            <ac:spMk id="233" creationId="{192D61B9-CF08-45A1-B500-6E57B63C1ABC}"/>
          </ac:spMkLst>
        </pc:spChg>
        <pc:spChg chg="mod">
          <ac:chgData name="Smarius, John" userId="c30baacd-31b9-4ea6-b79e-1b4cd3c35358" providerId="ADAL" clId="{6783842C-F37B-446C-BD62-EE3EBFAD371D}" dt="2023-03-09T15:34:13.385" v="830"/>
          <ac:spMkLst>
            <pc:docMk/>
            <pc:sldMk cId="316659910" sldId="734"/>
            <ac:spMk id="242" creationId="{C8405CBD-DDEF-4C21-9AF6-DC68C0543982}"/>
          </ac:spMkLst>
        </pc:spChg>
        <pc:spChg chg="mod">
          <ac:chgData name="Smarius, John" userId="c30baacd-31b9-4ea6-b79e-1b4cd3c35358" providerId="ADAL" clId="{6783842C-F37B-446C-BD62-EE3EBFAD371D}" dt="2023-03-09T15:40:42.698" v="915"/>
          <ac:spMkLst>
            <pc:docMk/>
            <pc:sldMk cId="316659910" sldId="734"/>
            <ac:spMk id="371" creationId="{AC996B3B-28A9-4E54-9775-D21523838F56}"/>
          </ac:spMkLst>
        </pc:spChg>
        <pc:spChg chg="mod">
          <ac:chgData name="Smarius, John" userId="c30baacd-31b9-4ea6-b79e-1b4cd3c35358" providerId="ADAL" clId="{6783842C-F37B-446C-BD62-EE3EBFAD371D}" dt="2023-03-09T15:41:15.361" v="924" actId="1076"/>
          <ac:spMkLst>
            <pc:docMk/>
            <pc:sldMk cId="316659910" sldId="734"/>
            <ac:spMk id="372" creationId="{E0F0E499-4EAD-49EE-B824-29DEA7768CD2}"/>
          </ac:spMkLst>
        </pc:spChg>
        <pc:spChg chg="mod">
          <ac:chgData name="Smarius, John" userId="c30baacd-31b9-4ea6-b79e-1b4cd3c35358" providerId="ADAL" clId="{6783842C-F37B-446C-BD62-EE3EBFAD371D}" dt="2023-03-09T15:38:29.115" v="884"/>
          <ac:spMkLst>
            <pc:docMk/>
            <pc:sldMk cId="316659910" sldId="734"/>
            <ac:spMk id="373" creationId="{AFAF2DF4-B8B4-4D18-B83E-2394712612D6}"/>
          </ac:spMkLst>
        </pc:spChg>
        <pc:spChg chg="mod">
          <ac:chgData name="Smarius, John" userId="c30baacd-31b9-4ea6-b79e-1b4cd3c35358" providerId="ADAL" clId="{6783842C-F37B-446C-BD62-EE3EBFAD371D}" dt="2023-03-09T15:38:48.388" v="885"/>
          <ac:spMkLst>
            <pc:docMk/>
            <pc:sldMk cId="316659910" sldId="734"/>
            <ac:spMk id="375" creationId="{D53CBC20-3C81-49AA-91C4-A45906490FCE}"/>
          </ac:spMkLst>
        </pc:spChg>
        <pc:spChg chg="mod">
          <ac:chgData name="Smarius, John" userId="c30baacd-31b9-4ea6-b79e-1b4cd3c35358" providerId="ADAL" clId="{6783842C-F37B-446C-BD62-EE3EBFAD371D}" dt="2023-03-09T15:39:07.388" v="886"/>
          <ac:spMkLst>
            <pc:docMk/>
            <pc:sldMk cId="316659910" sldId="734"/>
            <ac:spMk id="376" creationId="{5EFD798A-CB06-49AF-A615-718F1746766D}"/>
          </ac:spMkLst>
        </pc:spChg>
        <pc:spChg chg="mod">
          <ac:chgData name="Smarius, John" userId="c30baacd-31b9-4ea6-b79e-1b4cd3c35358" providerId="ADAL" clId="{6783842C-F37B-446C-BD62-EE3EBFAD371D}" dt="2023-03-09T15:39:27.524" v="887"/>
          <ac:spMkLst>
            <pc:docMk/>
            <pc:sldMk cId="316659910" sldId="734"/>
            <ac:spMk id="379" creationId="{C78B87B1-6E95-4399-9AA6-E4BF689247EE}"/>
          </ac:spMkLst>
        </pc:spChg>
      </pc:sldChg>
      <pc:sldChg chg="addSp delSp modSp mod">
        <pc:chgData name="Smarius, John" userId="c30baacd-31b9-4ea6-b79e-1b4cd3c35358" providerId="ADAL" clId="{6783842C-F37B-446C-BD62-EE3EBFAD371D}" dt="2023-03-09T12:53:15.119" v="194" actId="478"/>
        <pc:sldMkLst>
          <pc:docMk/>
          <pc:sldMk cId="1814716707" sldId="6824"/>
        </pc:sldMkLst>
        <pc:spChg chg="mod">
          <ac:chgData name="Smarius, John" userId="c30baacd-31b9-4ea6-b79e-1b4cd3c35358" providerId="ADAL" clId="{6783842C-F37B-446C-BD62-EE3EBFAD371D}" dt="2023-03-09T12:37:23.900" v="111" actId="14100"/>
          <ac:spMkLst>
            <pc:docMk/>
            <pc:sldMk cId="1814716707" sldId="6824"/>
            <ac:spMk id="2" creationId="{E6D54ABA-43D4-404A-B312-0CA06A680C41}"/>
          </ac:spMkLst>
        </pc:spChg>
        <pc:spChg chg="mod">
          <ac:chgData name="Smarius, John" userId="c30baacd-31b9-4ea6-b79e-1b4cd3c35358" providerId="ADAL" clId="{6783842C-F37B-446C-BD62-EE3EBFAD371D}" dt="2023-03-09T12:35:51.552" v="97" actId="14100"/>
          <ac:spMkLst>
            <pc:docMk/>
            <pc:sldMk cId="1814716707" sldId="6824"/>
            <ac:spMk id="4" creationId="{CC90A80C-6242-4CBE-B5DE-C5275CA7D362}"/>
          </ac:spMkLst>
        </pc:spChg>
        <pc:spChg chg="mod">
          <ac:chgData name="Smarius, John" userId="c30baacd-31b9-4ea6-b79e-1b4cd3c35358" providerId="ADAL" clId="{6783842C-F37B-446C-BD62-EE3EBFAD371D}" dt="2023-03-09T12:52:15.963" v="189"/>
          <ac:spMkLst>
            <pc:docMk/>
            <pc:sldMk cId="1814716707" sldId="6824"/>
            <ac:spMk id="6" creationId="{6BF4A369-3075-4EC3-828E-57A1323FCF77}"/>
          </ac:spMkLst>
        </pc:spChg>
        <pc:spChg chg="mod">
          <ac:chgData name="Smarius, John" userId="c30baacd-31b9-4ea6-b79e-1b4cd3c35358" providerId="ADAL" clId="{6783842C-F37B-446C-BD62-EE3EBFAD371D}" dt="2023-03-09T12:40:34.543" v="128" actId="14100"/>
          <ac:spMkLst>
            <pc:docMk/>
            <pc:sldMk cId="1814716707" sldId="6824"/>
            <ac:spMk id="8" creationId="{6AA55FF6-B510-4E20-8415-684BD9DA454F}"/>
          </ac:spMkLst>
        </pc:spChg>
        <pc:spChg chg="mod">
          <ac:chgData name="Smarius, John" userId="c30baacd-31b9-4ea6-b79e-1b4cd3c35358" providerId="ADAL" clId="{6783842C-F37B-446C-BD62-EE3EBFAD371D}" dt="2023-03-09T12:37:40.685" v="116" actId="1035"/>
          <ac:spMkLst>
            <pc:docMk/>
            <pc:sldMk cId="1814716707" sldId="6824"/>
            <ac:spMk id="9" creationId="{3EBF9EAC-3B37-4E94-B366-11969694156A}"/>
          </ac:spMkLst>
        </pc:spChg>
        <pc:spChg chg="mod">
          <ac:chgData name="Smarius, John" userId="c30baacd-31b9-4ea6-b79e-1b4cd3c35358" providerId="ADAL" clId="{6783842C-F37B-446C-BD62-EE3EBFAD371D}" dt="2023-03-09T12:52:31.869" v="190"/>
          <ac:spMkLst>
            <pc:docMk/>
            <pc:sldMk cId="1814716707" sldId="6824"/>
            <ac:spMk id="17" creationId="{883F2F83-508D-40EF-A272-090F2F173E22}"/>
          </ac:spMkLst>
        </pc:spChg>
        <pc:spChg chg="mod">
          <ac:chgData name="Smarius, John" userId="c30baacd-31b9-4ea6-b79e-1b4cd3c35358" providerId="ADAL" clId="{6783842C-F37B-446C-BD62-EE3EBFAD371D}" dt="2023-03-09T12:45:11.802" v="153" actId="1035"/>
          <ac:spMkLst>
            <pc:docMk/>
            <pc:sldMk cId="1814716707" sldId="6824"/>
            <ac:spMk id="25" creationId="{008DB169-1756-4765-B054-B2CC72910D54}"/>
          </ac:spMkLst>
        </pc:spChg>
        <pc:spChg chg="mod">
          <ac:chgData name="Smarius, John" userId="c30baacd-31b9-4ea6-b79e-1b4cd3c35358" providerId="ADAL" clId="{6783842C-F37B-446C-BD62-EE3EBFAD371D}" dt="2023-03-09T12:45:06.428" v="152" actId="14100"/>
          <ac:spMkLst>
            <pc:docMk/>
            <pc:sldMk cId="1814716707" sldId="6824"/>
            <ac:spMk id="31" creationId="{5BD2501F-7619-47F5-AA09-4A9252070195}"/>
          </ac:spMkLst>
        </pc:spChg>
        <pc:spChg chg="mod">
          <ac:chgData name="Smarius, John" userId="c30baacd-31b9-4ea6-b79e-1b4cd3c35358" providerId="ADAL" clId="{6783842C-F37B-446C-BD62-EE3EBFAD371D}" dt="2023-03-09T12:50:26.531" v="182" actId="14100"/>
          <ac:spMkLst>
            <pc:docMk/>
            <pc:sldMk cId="1814716707" sldId="6824"/>
            <ac:spMk id="87" creationId="{7675AAC2-4905-4DB9-9FEE-5CC5A65E01DD}"/>
          </ac:spMkLst>
        </pc:spChg>
        <pc:graphicFrameChg chg="mod modGraphic">
          <ac:chgData name="Smarius, John" userId="c30baacd-31b9-4ea6-b79e-1b4cd3c35358" providerId="ADAL" clId="{6783842C-F37B-446C-BD62-EE3EBFAD371D}" dt="2023-03-09T12:40:26.808" v="127" actId="20577"/>
          <ac:graphicFrameMkLst>
            <pc:docMk/>
            <pc:sldMk cId="1814716707" sldId="6824"/>
            <ac:graphicFrameMk id="10" creationId="{2AE7B0BA-3758-4960-A548-B2B28B225FA2}"/>
          </ac:graphicFrameMkLst>
        </pc:graphicFrameChg>
        <pc:graphicFrameChg chg="mod">
          <ac:chgData name="Smarius, John" userId="c30baacd-31b9-4ea6-b79e-1b4cd3c35358" providerId="ADAL" clId="{6783842C-F37B-446C-BD62-EE3EBFAD371D}" dt="2023-03-09T12:37:40.685" v="116" actId="1035"/>
          <ac:graphicFrameMkLst>
            <pc:docMk/>
            <pc:sldMk cId="1814716707" sldId="6824"/>
            <ac:graphicFrameMk id="11" creationId="{BE7BE7FB-CF89-4CE0-9037-E7C31642E056}"/>
          </ac:graphicFrameMkLst>
        </pc:graphicFrameChg>
        <pc:graphicFrameChg chg="mod modGraphic">
          <ac:chgData name="Smarius, John" userId="c30baacd-31b9-4ea6-b79e-1b4cd3c35358" providerId="ADAL" clId="{6783842C-F37B-446C-BD62-EE3EBFAD371D}" dt="2023-03-09T12:37:29.771" v="113" actId="14734"/>
          <ac:graphicFrameMkLst>
            <pc:docMk/>
            <pc:sldMk cId="1814716707" sldId="6824"/>
            <ac:graphicFrameMk id="12" creationId="{B615E6E1-5F18-474C-84F9-6720379EE344}"/>
          </ac:graphicFrameMkLst>
        </pc:graphicFrameChg>
        <pc:graphicFrameChg chg="mod modGraphic">
          <ac:chgData name="Smarius, John" userId="c30baacd-31b9-4ea6-b79e-1b4cd3c35358" providerId="ADAL" clId="{6783842C-F37B-446C-BD62-EE3EBFAD371D}" dt="2023-03-09T12:35:31.379" v="91"/>
          <ac:graphicFrameMkLst>
            <pc:docMk/>
            <pc:sldMk cId="1814716707" sldId="6824"/>
            <ac:graphicFrameMk id="13" creationId="{AC91644C-CAD3-4DC8-A2E5-CB068817191C}"/>
          </ac:graphicFrameMkLst>
        </pc:graphicFrameChg>
        <pc:graphicFrameChg chg="modGraphic">
          <ac:chgData name="Smarius, John" userId="c30baacd-31b9-4ea6-b79e-1b4cd3c35358" providerId="ADAL" clId="{6783842C-F37B-446C-BD62-EE3EBFAD371D}" dt="2023-03-09T12:43:58.589" v="129" actId="14100"/>
          <ac:graphicFrameMkLst>
            <pc:docMk/>
            <pc:sldMk cId="1814716707" sldId="6824"/>
            <ac:graphicFrameMk id="53" creationId="{2F3E0AA6-918F-4AF3-B6C4-D38F9AACD772}"/>
          </ac:graphicFrameMkLst>
        </pc:graphicFrameChg>
        <pc:graphicFrameChg chg="mod">
          <ac:chgData name="Smarius, John" userId="c30baacd-31b9-4ea6-b79e-1b4cd3c35358" providerId="ADAL" clId="{6783842C-F37B-446C-BD62-EE3EBFAD371D}" dt="2023-03-09T12:44:57.450" v="151" actId="1036"/>
          <ac:graphicFrameMkLst>
            <pc:docMk/>
            <pc:sldMk cId="1814716707" sldId="6824"/>
            <ac:graphicFrameMk id="69" creationId="{717086AD-750D-4399-A1AF-66423EDEE37C}"/>
          </ac:graphicFrameMkLst>
        </pc:graphicFrameChg>
        <pc:graphicFrameChg chg="mod modGraphic">
          <ac:chgData name="Smarius, John" userId="c30baacd-31b9-4ea6-b79e-1b4cd3c35358" providerId="ADAL" clId="{6783842C-F37B-446C-BD62-EE3EBFAD371D}" dt="2023-03-09T12:44:40.652" v="139"/>
          <ac:graphicFrameMkLst>
            <pc:docMk/>
            <pc:sldMk cId="1814716707" sldId="6824"/>
            <ac:graphicFrameMk id="71" creationId="{441C155D-8676-4A7C-8F27-A3E604E7CBC2}"/>
          </ac:graphicFrameMkLst>
        </pc:graphicFrameChg>
        <pc:graphicFrameChg chg="mod modGraphic">
          <ac:chgData name="Smarius, John" userId="c30baacd-31b9-4ea6-b79e-1b4cd3c35358" providerId="ADAL" clId="{6783842C-F37B-446C-BD62-EE3EBFAD371D}" dt="2023-03-09T12:50:19.568" v="181" actId="20577"/>
          <ac:graphicFrameMkLst>
            <pc:docMk/>
            <pc:sldMk cId="1814716707" sldId="6824"/>
            <ac:graphicFrameMk id="95" creationId="{0F81E10E-DD1C-4704-A811-3C945F654124}"/>
          </ac:graphicFrameMkLst>
        </pc:graphicFrameChg>
        <pc:graphicFrameChg chg="modGraphic">
          <ac:chgData name="Smarius, John" userId="c30baacd-31b9-4ea6-b79e-1b4cd3c35358" providerId="ADAL" clId="{6783842C-F37B-446C-BD62-EE3EBFAD371D}" dt="2023-03-09T12:51:28.856" v="188" actId="20577"/>
          <ac:graphicFrameMkLst>
            <pc:docMk/>
            <pc:sldMk cId="1814716707" sldId="6824"/>
            <ac:graphicFrameMk id="117" creationId="{9C716175-C6FC-4309-BD0C-688C1DDC2094}"/>
          </ac:graphicFrameMkLst>
        </pc:graphicFrameChg>
        <pc:picChg chg="del">
          <ac:chgData name="Smarius, John" userId="c30baacd-31b9-4ea6-b79e-1b4cd3c35358" providerId="ADAL" clId="{6783842C-F37B-446C-BD62-EE3EBFAD371D}" dt="2023-03-09T12:53:15.119" v="194" actId="478"/>
          <ac:picMkLst>
            <pc:docMk/>
            <pc:sldMk cId="1814716707" sldId="6824"/>
            <ac:picMk id="3" creationId="{29906204-2287-46BC-BA6C-7CBCB5E75BB3}"/>
          </ac:picMkLst>
        </pc:picChg>
        <pc:picChg chg="add mod ord">
          <ac:chgData name="Smarius, John" userId="c30baacd-31b9-4ea6-b79e-1b4cd3c35358" providerId="ADAL" clId="{6783842C-F37B-446C-BD62-EE3EBFAD371D}" dt="2023-03-09T12:53:11.509" v="193" actId="167"/>
          <ac:picMkLst>
            <pc:docMk/>
            <pc:sldMk cId="1814716707" sldId="6824"/>
            <ac:picMk id="5" creationId="{4086A31F-45EC-6B4B-CB2D-959875A4ED7B}"/>
          </ac:picMkLst>
        </pc:picChg>
      </pc:sldChg>
      <pc:sldChg chg="delSp modSp mod">
        <pc:chgData name="Smarius, John" userId="c30baacd-31b9-4ea6-b79e-1b4cd3c35358" providerId="ADAL" clId="{6783842C-F37B-446C-BD62-EE3EBFAD371D}" dt="2023-03-09T15:53:41.986" v="994" actId="14100"/>
        <pc:sldMkLst>
          <pc:docMk/>
          <pc:sldMk cId="2910174808" sldId="6846"/>
        </pc:sldMkLst>
        <pc:spChg chg="mod">
          <ac:chgData name="Smarius, John" userId="c30baacd-31b9-4ea6-b79e-1b4cd3c35358" providerId="ADAL" clId="{6783842C-F37B-446C-BD62-EE3EBFAD371D}" dt="2023-03-09T15:41:49.391" v="927"/>
          <ac:spMkLst>
            <pc:docMk/>
            <pc:sldMk cId="2910174808" sldId="6846"/>
            <ac:spMk id="2" creationId="{24C390EB-9F6B-EAB2-8FCF-742834775F8F}"/>
          </ac:spMkLst>
        </pc:spChg>
        <pc:spChg chg="mod">
          <ac:chgData name="Smarius, John" userId="c30baacd-31b9-4ea6-b79e-1b4cd3c35358" providerId="ADAL" clId="{6783842C-F37B-446C-BD62-EE3EBFAD371D}" dt="2023-03-09T15:42:08.537" v="928"/>
          <ac:spMkLst>
            <pc:docMk/>
            <pc:sldMk cId="2910174808" sldId="6846"/>
            <ac:spMk id="3" creationId="{47976FFA-C668-BB96-8C09-0AAC732798A4}"/>
          </ac:spMkLst>
        </pc:spChg>
        <pc:spChg chg="mod">
          <ac:chgData name="Smarius, John" userId="c30baacd-31b9-4ea6-b79e-1b4cd3c35358" providerId="ADAL" clId="{6783842C-F37B-446C-BD62-EE3EBFAD371D}" dt="2023-03-09T15:42:39.868" v="930"/>
          <ac:spMkLst>
            <pc:docMk/>
            <pc:sldMk cId="2910174808" sldId="6846"/>
            <ac:spMk id="4" creationId="{459BEF4F-A6F7-D5DD-E467-7D177B7E5D73}"/>
          </ac:spMkLst>
        </pc:spChg>
        <pc:spChg chg="mod">
          <ac:chgData name="Smarius, John" userId="c30baacd-31b9-4ea6-b79e-1b4cd3c35358" providerId="ADAL" clId="{6783842C-F37B-446C-BD62-EE3EBFAD371D}" dt="2023-03-09T15:43:27.930" v="933"/>
          <ac:spMkLst>
            <pc:docMk/>
            <pc:sldMk cId="2910174808" sldId="6846"/>
            <ac:spMk id="5" creationId="{588E87DD-5BC0-E40F-CF49-56DE34579560}"/>
          </ac:spMkLst>
        </pc:spChg>
        <pc:spChg chg="mod">
          <ac:chgData name="Smarius, John" userId="c30baacd-31b9-4ea6-b79e-1b4cd3c35358" providerId="ADAL" clId="{6783842C-F37B-446C-BD62-EE3EBFAD371D}" dt="2023-03-09T15:44:52.884" v="936"/>
          <ac:spMkLst>
            <pc:docMk/>
            <pc:sldMk cId="2910174808" sldId="6846"/>
            <ac:spMk id="6" creationId="{8E5C45D2-5222-237F-AA49-7E55D7254D74}"/>
          </ac:spMkLst>
        </pc:spChg>
        <pc:spChg chg="mod">
          <ac:chgData name="Smarius, John" userId="c30baacd-31b9-4ea6-b79e-1b4cd3c35358" providerId="ADAL" clId="{6783842C-F37B-446C-BD62-EE3EBFAD371D}" dt="2023-03-09T15:45:51.037" v="942"/>
          <ac:spMkLst>
            <pc:docMk/>
            <pc:sldMk cId="2910174808" sldId="6846"/>
            <ac:spMk id="7" creationId="{E4A01484-8262-45BF-5170-81EE491628CC}"/>
          </ac:spMkLst>
        </pc:spChg>
        <pc:spChg chg="mod">
          <ac:chgData name="Smarius, John" userId="c30baacd-31b9-4ea6-b79e-1b4cd3c35358" providerId="ADAL" clId="{6783842C-F37B-446C-BD62-EE3EBFAD371D}" dt="2023-03-09T15:46:47.416" v="944"/>
          <ac:spMkLst>
            <pc:docMk/>
            <pc:sldMk cId="2910174808" sldId="6846"/>
            <ac:spMk id="8" creationId="{AA4D3A0F-B043-81D3-1EF3-07B26FC32FEC}"/>
          </ac:spMkLst>
        </pc:spChg>
        <pc:spChg chg="mod">
          <ac:chgData name="Smarius, John" userId="c30baacd-31b9-4ea6-b79e-1b4cd3c35358" providerId="ADAL" clId="{6783842C-F37B-446C-BD62-EE3EBFAD371D}" dt="2023-03-09T15:42:56.364" v="931"/>
          <ac:spMkLst>
            <pc:docMk/>
            <pc:sldMk cId="2910174808" sldId="6846"/>
            <ac:spMk id="10" creationId="{83468032-7E80-6853-5DDD-0E0D6F5E84C4}"/>
          </ac:spMkLst>
        </pc:spChg>
        <pc:spChg chg="mod">
          <ac:chgData name="Smarius, John" userId="c30baacd-31b9-4ea6-b79e-1b4cd3c35358" providerId="ADAL" clId="{6783842C-F37B-446C-BD62-EE3EBFAD371D}" dt="2023-03-09T15:43:12.053" v="932"/>
          <ac:spMkLst>
            <pc:docMk/>
            <pc:sldMk cId="2910174808" sldId="6846"/>
            <ac:spMk id="11" creationId="{037FCD8B-A046-691C-EB8E-36C122530090}"/>
          </ac:spMkLst>
        </pc:spChg>
        <pc:spChg chg="mod">
          <ac:chgData name="Smarius, John" userId="c30baacd-31b9-4ea6-b79e-1b4cd3c35358" providerId="ADAL" clId="{6783842C-F37B-446C-BD62-EE3EBFAD371D}" dt="2023-03-09T15:44:37.918" v="935"/>
          <ac:spMkLst>
            <pc:docMk/>
            <pc:sldMk cId="2910174808" sldId="6846"/>
            <ac:spMk id="12" creationId="{60C449A1-2662-D180-1DF3-C32E139DF82E}"/>
          </ac:spMkLst>
        </pc:spChg>
        <pc:spChg chg="mod">
          <ac:chgData name="Smarius, John" userId="c30baacd-31b9-4ea6-b79e-1b4cd3c35358" providerId="ADAL" clId="{6783842C-F37B-446C-BD62-EE3EBFAD371D}" dt="2023-03-09T15:45:06.149" v="937"/>
          <ac:spMkLst>
            <pc:docMk/>
            <pc:sldMk cId="2910174808" sldId="6846"/>
            <ac:spMk id="13" creationId="{14A81FAF-9A6A-76F0-C26F-3EDFAD4211E4}"/>
          </ac:spMkLst>
        </pc:spChg>
        <pc:spChg chg="mod">
          <ac:chgData name="Smarius, John" userId="c30baacd-31b9-4ea6-b79e-1b4cd3c35358" providerId="ADAL" clId="{6783842C-F37B-446C-BD62-EE3EBFAD371D}" dt="2023-03-09T15:45:18.263" v="938"/>
          <ac:spMkLst>
            <pc:docMk/>
            <pc:sldMk cId="2910174808" sldId="6846"/>
            <ac:spMk id="14" creationId="{D2D5CB6A-4802-8C4D-B75A-B17F02C9B4B2}"/>
          </ac:spMkLst>
        </pc:spChg>
        <pc:spChg chg="mod">
          <ac:chgData name="Smarius, John" userId="c30baacd-31b9-4ea6-b79e-1b4cd3c35358" providerId="ADAL" clId="{6783842C-F37B-446C-BD62-EE3EBFAD371D}" dt="2023-03-09T15:45:35.739" v="941"/>
          <ac:spMkLst>
            <pc:docMk/>
            <pc:sldMk cId="2910174808" sldId="6846"/>
            <ac:spMk id="15" creationId="{F6402943-60F2-9218-CFA7-03F69B02894D}"/>
          </ac:spMkLst>
        </pc:spChg>
        <pc:spChg chg="mod">
          <ac:chgData name="Smarius, John" userId="c30baacd-31b9-4ea6-b79e-1b4cd3c35358" providerId="ADAL" clId="{6783842C-F37B-446C-BD62-EE3EBFAD371D}" dt="2023-03-09T15:46:07.831" v="943"/>
          <ac:spMkLst>
            <pc:docMk/>
            <pc:sldMk cId="2910174808" sldId="6846"/>
            <ac:spMk id="16" creationId="{90C96301-B34A-B9D2-CA77-B1F8FF56927E}"/>
          </ac:spMkLst>
        </pc:spChg>
        <pc:spChg chg="mod">
          <ac:chgData name="Smarius, John" userId="c30baacd-31b9-4ea6-b79e-1b4cd3c35358" providerId="ADAL" clId="{6783842C-F37B-446C-BD62-EE3EBFAD371D}" dt="2023-03-09T15:42:20.724" v="929"/>
          <ac:spMkLst>
            <pc:docMk/>
            <pc:sldMk cId="2910174808" sldId="6846"/>
            <ac:spMk id="17" creationId="{8D7BF238-38AE-0391-97A3-6F7B118043E3}"/>
          </ac:spMkLst>
        </pc:spChg>
        <pc:spChg chg="mod">
          <ac:chgData name="Smarius, John" userId="c30baacd-31b9-4ea6-b79e-1b4cd3c35358" providerId="ADAL" clId="{6783842C-F37B-446C-BD62-EE3EBFAD371D}" dt="2023-03-09T15:49:12.996" v="968" actId="20577"/>
          <ac:spMkLst>
            <pc:docMk/>
            <pc:sldMk cId="2910174808" sldId="6846"/>
            <ac:spMk id="23" creationId="{DEFE9594-32DC-39F5-331F-E9FA86232B75}"/>
          </ac:spMkLst>
        </pc:spChg>
        <pc:spChg chg="mod">
          <ac:chgData name="Smarius, John" userId="c30baacd-31b9-4ea6-b79e-1b4cd3c35358" providerId="ADAL" clId="{6783842C-F37B-446C-BD62-EE3EBFAD371D}" dt="2023-03-09T15:49:28.951" v="990" actId="20577"/>
          <ac:spMkLst>
            <pc:docMk/>
            <pc:sldMk cId="2910174808" sldId="6846"/>
            <ac:spMk id="94" creationId="{BE8D8955-CDE1-4B51-8259-CE95FD4970C4}"/>
          </ac:spMkLst>
        </pc:spChg>
        <pc:spChg chg="mod">
          <ac:chgData name="Smarius, John" userId="c30baacd-31b9-4ea6-b79e-1b4cd3c35358" providerId="ADAL" clId="{6783842C-F37B-446C-BD62-EE3EBFAD371D}" dt="2023-03-09T15:50:11.068" v="992"/>
          <ac:spMkLst>
            <pc:docMk/>
            <pc:sldMk cId="2910174808" sldId="6846"/>
            <ac:spMk id="95" creationId="{4C857EA8-76EC-475B-A87C-672DD792D997}"/>
          </ac:spMkLst>
        </pc:spChg>
        <pc:spChg chg="mod">
          <ac:chgData name="Smarius, John" userId="c30baacd-31b9-4ea6-b79e-1b4cd3c35358" providerId="ADAL" clId="{6783842C-F37B-446C-BD62-EE3EBFAD371D}" dt="2023-03-09T15:47:01.711" v="945"/>
          <ac:spMkLst>
            <pc:docMk/>
            <pc:sldMk cId="2910174808" sldId="6846"/>
            <ac:spMk id="270" creationId="{9B06EF70-DDCE-A280-62ED-9E5718336D07}"/>
          </ac:spMkLst>
        </pc:spChg>
        <pc:spChg chg="mod">
          <ac:chgData name="Smarius, John" userId="c30baacd-31b9-4ea6-b79e-1b4cd3c35358" providerId="ADAL" clId="{6783842C-F37B-446C-BD62-EE3EBFAD371D}" dt="2023-03-09T15:47:42.554" v="948"/>
          <ac:spMkLst>
            <pc:docMk/>
            <pc:sldMk cId="2910174808" sldId="6846"/>
            <ac:spMk id="271" creationId="{948B99AE-C112-CFB7-3368-7B065EAF71D1}"/>
          </ac:spMkLst>
        </pc:spChg>
        <pc:spChg chg="mod">
          <ac:chgData name="Smarius, John" userId="c30baacd-31b9-4ea6-b79e-1b4cd3c35358" providerId="ADAL" clId="{6783842C-F37B-446C-BD62-EE3EBFAD371D}" dt="2023-03-09T15:44:25.246" v="934"/>
          <ac:spMkLst>
            <pc:docMk/>
            <pc:sldMk cId="2910174808" sldId="6846"/>
            <ac:spMk id="272" creationId="{F3D352FD-49B7-ADB8-7E72-BEB1A1292A28}"/>
          </ac:spMkLst>
        </pc:spChg>
        <pc:spChg chg="del">
          <ac:chgData name="Smarius, John" userId="c30baacd-31b9-4ea6-b79e-1b4cd3c35358" providerId="ADAL" clId="{6783842C-F37B-446C-BD62-EE3EBFAD371D}" dt="2023-03-09T15:53:07.322" v="993" actId="478"/>
          <ac:spMkLst>
            <pc:docMk/>
            <pc:sldMk cId="2910174808" sldId="6846"/>
            <ac:spMk id="325" creationId="{E63A4072-0FFA-8678-B47E-315A63CD95D2}"/>
          </ac:spMkLst>
        </pc:spChg>
        <pc:spChg chg="mod">
          <ac:chgData name="Smarius, John" userId="c30baacd-31b9-4ea6-b79e-1b4cd3c35358" providerId="ADAL" clId="{6783842C-F37B-446C-BD62-EE3EBFAD371D}" dt="2023-03-09T15:47:14.688" v="946"/>
          <ac:spMkLst>
            <pc:docMk/>
            <pc:sldMk cId="2910174808" sldId="6846"/>
            <ac:spMk id="352" creationId="{FF9147CE-C823-773F-7172-8D284418CD25}"/>
          </ac:spMkLst>
        </pc:spChg>
        <pc:spChg chg="mod">
          <ac:chgData name="Smarius, John" userId="c30baacd-31b9-4ea6-b79e-1b4cd3c35358" providerId="ADAL" clId="{6783842C-F37B-446C-BD62-EE3EBFAD371D}" dt="2023-03-09T15:47:28.644" v="947"/>
          <ac:spMkLst>
            <pc:docMk/>
            <pc:sldMk cId="2910174808" sldId="6846"/>
            <ac:spMk id="353" creationId="{B2BD0D67-4C18-89FE-03A1-195057BB8536}"/>
          </ac:spMkLst>
        </pc:spChg>
        <pc:spChg chg="mod">
          <ac:chgData name="Smarius, John" userId="c30baacd-31b9-4ea6-b79e-1b4cd3c35358" providerId="ADAL" clId="{6783842C-F37B-446C-BD62-EE3EBFAD371D}" dt="2023-03-09T15:48:15.276" v="964" actId="20577"/>
          <ac:spMkLst>
            <pc:docMk/>
            <pc:sldMk cId="2910174808" sldId="6846"/>
            <ac:spMk id="392" creationId="{9B59C4EB-8702-F8DD-8F08-2D6E684736D2}"/>
          </ac:spMkLst>
        </pc:spChg>
        <pc:cxnChg chg="mod">
          <ac:chgData name="Smarius, John" userId="c30baacd-31b9-4ea6-b79e-1b4cd3c35358" providerId="ADAL" clId="{6783842C-F37B-446C-BD62-EE3EBFAD371D}" dt="2023-03-09T15:53:41.986" v="994" actId="14100"/>
          <ac:cxnSpMkLst>
            <pc:docMk/>
            <pc:sldMk cId="2910174808" sldId="6846"/>
            <ac:cxnSpMk id="249" creationId="{36A25DEC-F7F2-B097-614F-6743B68B9DA8}"/>
          </ac:cxnSpMkLst>
        </pc:cxnChg>
      </pc:sldChg>
      <pc:sldChg chg="modSp mod">
        <pc:chgData name="Smarius, John" userId="c30baacd-31b9-4ea6-b79e-1b4cd3c35358" providerId="ADAL" clId="{6783842C-F37B-446C-BD62-EE3EBFAD371D}" dt="2023-03-09T14:28:48.047" v="261"/>
        <pc:sldMkLst>
          <pc:docMk/>
          <pc:sldMk cId="498754887" sldId="6857"/>
        </pc:sldMkLst>
        <pc:spChg chg="mod">
          <ac:chgData name="Smarius, John" userId="c30baacd-31b9-4ea6-b79e-1b4cd3c35358" providerId="ADAL" clId="{6783842C-F37B-446C-BD62-EE3EBFAD371D}" dt="2023-03-09T12:54:24.141" v="197"/>
          <ac:spMkLst>
            <pc:docMk/>
            <pc:sldMk cId="498754887" sldId="6857"/>
            <ac:spMk id="2" creationId="{B0F4FAD3-5D47-E35C-0EB6-E661551BD13D}"/>
          </ac:spMkLst>
        </pc:spChg>
        <pc:spChg chg="mod">
          <ac:chgData name="Smarius, John" userId="c30baacd-31b9-4ea6-b79e-1b4cd3c35358" providerId="ADAL" clId="{6783842C-F37B-446C-BD62-EE3EBFAD371D}" dt="2023-03-09T12:55:26.036" v="203"/>
          <ac:spMkLst>
            <pc:docMk/>
            <pc:sldMk cId="498754887" sldId="6857"/>
            <ac:spMk id="3" creationId="{353F40CE-F616-1799-37E6-D2C635ED5E68}"/>
          </ac:spMkLst>
        </pc:spChg>
        <pc:spChg chg="mod">
          <ac:chgData name="Smarius, John" userId="c30baacd-31b9-4ea6-b79e-1b4cd3c35358" providerId="ADAL" clId="{6783842C-F37B-446C-BD62-EE3EBFAD371D}" dt="2023-03-09T12:56:15.078" v="204"/>
          <ac:spMkLst>
            <pc:docMk/>
            <pc:sldMk cId="498754887" sldId="6857"/>
            <ac:spMk id="4" creationId="{F21CDC43-D5EE-FB68-00BB-5E553464159C}"/>
          </ac:spMkLst>
        </pc:spChg>
        <pc:spChg chg="mod">
          <ac:chgData name="Smarius, John" userId="c30baacd-31b9-4ea6-b79e-1b4cd3c35358" providerId="ADAL" clId="{6783842C-F37B-446C-BD62-EE3EBFAD371D}" dt="2023-03-09T12:56:32.052" v="205"/>
          <ac:spMkLst>
            <pc:docMk/>
            <pc:sldMk cId="498754887" sldId="6857"/>
            <ac:spMk id="5" creationId="{5181CE5F-1DB9-EB05-496A-F3203C0635C1}"/>
          </ac:spMkLst>
        </pc:spChg>
        <pc:spChg chg="mod">
          <ac:chgData name="Smarius, John" userId="c30baacd-31b9-4ea6-b79e-1b4cd3c35358" providerId="ADAL" clId="{6783842C-F37B-446C-BD62-EE3EBFAD371D}" dt="2023-03-09T12:56:48.761" v="206"/>
          <ac:spMkLst>
            <pc:docMk/>
            <pc:sldMk cId="498754887" sldId="6857"/>
            <ac:spMk id="6" creationId="{1844CBA8-F1DD-0918-A5B1-F596835F75CD}"/>
          </ac:spMkLst>
        </pc:spChg>
        <pc:spChg chg="mod">
          <ac:chgData name="Smarius, John" userId="c30baacd-31b9-4ea6-b79e-1b4cd3c35358" providerId="ADAL" clId="{6783842C-F37B-446C-BD62-EE3EBFAD371D}" dt="2023-03-09T12:54:54.265" v="201" actId="20577"/>
          <ac:spMkLst>
            <pc:docMk/>
            <pc:sldMk cId="498754887" sldId="6857"/>
            <ac:spMk id="25" creationId="{B35BC984-841B-4FC7-86F5-4EDACCA0CDA0}"/>
          </ac:spMkLst>
        </pc:spChg>
        <pc:spChg chg="mod">
          <ac:chgData name="Smarius, John" userId="c30baacd-31b9-4ea6-b79e-1b4cd3c35358" providerId="ADAL" clId="{6783842C-F37B-446C-BD62-EE3EBFAD371D}" dt="2023-03-09T12:57:25.319" v="208"/>
          <ac:spMkLst>
            <pc:docMk/>
            <pc:sldMk cId="498754887" sldId="6857"/>
            <ac:spMk id="28" creationId="{8D96DA1A-5732-47DA-907E-51A797BF3377}"/>
          </ac:spMkLst>
        </pc:spChg>
        <pc:spChg chg="mod">
          <ac:chgData name="Smarius, John" userId="c30baacd-31b9-4ea6-b79e-1b4cd3c35358" providerId="ADAL" clId="{6783842C-F37B-446C-BD62-EE3EBFAD371D}" dt="2023-03-09T12:57:39.559" v="209"/>
          <ac:spMkLst>
            <pc:docMk/>
            <pc:sldMk cId="498754887" sldId="6857"/>
            <ac:spMk id="30" creationId="{CD8690C2-9F3F-4F45-B0F7-D44EC748B06E}"/>
          </ac:spMkLst>
        </pc:spChg>
        <pc:spChg chg="mod">
          <ac:chgData name="Smarius, John" userId="c30baacd-31b9-4ea6-b79e-1b4cd3c35358" providerId="ADAL" clId="{6783842C-F37B-446C-BD62-EE3EBFAD371D}" dt="2023-03-09T12:58:13.536" v="211"/>
          <ac:spMkLst>
            <pc:docMk/>
            <pc:sldMk cId="498754887" sldId="6857"/>
            <ac:spMk id="32" creationId="{D7EEBE84-A7C0-4661-BA94-1B8865DAB708}"/>
          </ac:spMkLst>
        </pc:spChg>
        <pc:spChg chg="mod">
          <ac:chgData name="Smarius, John" userId="c30baacd-31b9-4ea6-b79e-1b4cd3c35358" providerId="ADAL" clId="{6783842C-F37B-446C-BD62-EE3EBFAD371D}" dt="2023-03-09T12:58:29.838" v="212"/>
          <ac:spMkLst>
            <pc:docMk/>
            <pc:sldMk cId="498754887" sldId="6857"/>
            <ac:spMk id="33" creationId="{F2C6F5E8-DC1E-4E3D-A624-8F57B112E466}"/>
          </ac:spMkLst>
        </pc:spChg>
        <pc:spChg chg="mod">
          <ac:chgData name="Smarius, John" userId="c30baacd-31b9-4ea6-b79e-1b4cd3c35358" providerId="ADAL" clId="{6783842C-F37B-446C-BD62-EE3EBFAD371D}" dt="2023-03-09T12:58:51.091" v="214" actId="20577"/>
          <ac:spMkLst>
            <pc:docMk/>
            <pc:sldMk cId="498754887" sldId="6857"/>
            <ac:spMk id="34" creationId="{9B1D0C6B-3B1C-41F5-B91C-974AA58E8BEC}"/>
          </ac:spMkLst>
        </pc:spChg>
        <pc:spChg chg="mod">
          <ac:chgData name="Smarius, John" userId="c30baacd-31b9-4ea6-b79e-1b4cd3c35358" providerId="ADAL" clId="{6783842C-F37B-446C-BD62-EE3EBFAD371D}" dt="2023-03-09T12:59:12.240" v="215"/>
          <ac:spMkLst>
            <pc:docMk/>
            <pc:sldMk cId="498754887" sldId="6857"/>
            <ac:spMk id="35" creationId="{38946AFF-5AC7-4E1C-8E1E-30F0D6C10514}"/>
          </ac:spMkLst>
        </pc:spChg>
        <pc:spChg chg="mod">
          <ac:chgData name="Smarius, John" userId="c30baacd-31b9-4ea6-b79e-1b4cd3c35358" providerId="ADAL" clId="{6783842C-F37B-446C-BD62-EE3EBFAD371D}" dt="2023-03-09T12:59:44.847" v="217"/>
          <ac:spMkLst>
            <pc:docMk/>
            <pc:sldMk cId="498754887" sldId="6857"/>
            <ac:spMk id="38" creationId="{431F4811-36AE-4190-A45C-6DB275697C30}"/>
          </ac:spMkLst>
        </pc:spChg>
        <pc:spChg chg="mod">
          <ac:chgData name="Smarius, John" userId="c30baacd-31b9-4ea6-b79e-1b4cd3c35358" providerId="ADAL" clId="{6783842C-F37B-446C-BD62-EE3EBFAD371D}" dt="2023-03-09T14:21:37.283" v="241" actId="20577"/>
          <ac:spMkLst>
            <pc:docMk/>
            <pc:sldMk cId="498754887" sldId="6857"/>
            <ac:spMk id="39" creationId="{98510D09-AD58-419F-9B0F-F8A888AB23CA}"/>
          </ac:spMkLst>
        </pc:spChg>
        <pc:spChg chg="mod">
          <ac:chgData name="Smarius, John" userId="c30baacd-31b9-4ea6-b79e-1b4cd3c35358" providerId="ADAL" clId="{6783842C-F37B-446C-BD62-EE3EBFAD371D}" dt="2023-03-09T14:21:49.668" v="242"/>
          <ac:spMkLst>
            <pc:docMk/>
            <pc:sldMk cId="498754887" sldId="6857"/>
            <ac:spMk id="40" creationId="{63819497-ED69-4866-9BB4-EA8984B93A1F}"/>
          </ac:spMkLst>
        </pc:spChg>
        <pc:spChg chg="mod">
          <ac:chgData name="Smarius, John" userId="c30baacd-31b9-4ea6-b79e-1b4cd3c35358" providerId="ADAL" clId="{6783842C-F37B-446C-BD62-EE3EBFAD371D}" dt="2023-03-09T14:22:10.046" v="243"/>
          <ac:spMkLst>
            <pc:docMk/>
            <pc:sldMk cId="498754887" sldId="6857"/>
            <ac:spMk id="41" creationId="{7EED2B2B-6A85-45FD-B7F1-BE5726835C38}"/>
          </ac:spMkLst>
        </pc:spChg>
        <pc:spChg chg="mod">
          <ac:chgData name="Smarius, John" userId="c30baacd-31b9-4ea6-b79e-1b4cd3c35358" providerId="ADAL" clId="{6783842C-F37B-446C-BD62-EE3EBFAD371D}" dt="2023-03-09T14:26:14.959" v="245"/>
          <ac:spMkLst>
            <pc:docMk/>
            <pc:sldMk cId="498754887" sldId="6857"/>
            <ac:spMk id="42" creationId="{C9A94404-2AEA-44E9-BEE9-962BC18EB79B}"/>
          </ac:spMkLst>
        </pc:spChg>
        <pc:spChg chg="mod">
          <ac:chgData name="Smarius, John" userId="c30baacd-31b9-4ea6-b79e-1b4cd3c35358" providerId="ADAL" clId="{6783842C-F37B-446C-BD62-EE3EBFAD371D}" dt="2023-03-09T14:26:29.987" v="246"/>
          <ac:spMkLst>
            <pc:docMk/>
            <pc:sldMk cId="498754887" sldId="6857"/>
            <ac:spMk id="43" creationId="{37667A42-E708-49A0-94AC-765936DAEB28}"/>
          </ac:spMkLst>
        </pc:spChg>
        <pc:spChg chg="mod">
          <ac:chgData name="Smarius, John" userId="c30baacd-31b9-4ea6-b79e-1b4cd3c35358" providerId="ADAL" clId="{6783842C-F37B-446C-BD62-EE3EBFAD371D}" dt="2023-03-09T14:27:14.720" v="248"/>
          <ac:spMkLst>
            <pc:docMk/>
            <pc:sldMk cId="498754887" sldId="6857"/>
            <ac:spMk id="46" creationId="{D44DFDAA-0997-4C8C-89A5-B006DFD3E302}"/>
          </ac:spMkLst>
        </pc:spChg>
        <pc:spChg chg="mod">
          <ac:chgData name="Smarius, John" userId="c30baacd-31b9-4ea6-b79e-1b4cd3c35358" providerId="ADAL" clId="{6783842C-F37B-446C-BD62-EE3EBFAD371D}" dt="2023-03-09T14:27:29.569" v="249"/>
          <ac:spMkLst>
            <pc:docMk/>
            <pc:sldMk cId="498754887" sldId="6857"/>
            <ac:spMk id="47" creationId="{626591BD-8EAB-4A1F-BBF1-37D8B19A54A8}"/>
          </ac:spMkLst>
        </pc:spChg>
        <pc:spChg chg="mod">
          <ac:chgData name="Smarius, John" userId="c30baacd-31b9-4ea6-b79e-1b4cd3c35358" providerId="ADAL" clId="{6783842C-F37B-446C-BD62-EE3EBFAD371D}" dt="2023-03-09T14:28:23.809" v="259" actId="20577"/>
          <ac:spMkLst>
            <pc:docMk/>
            <pc:sldMk cId="498754887" sldId="6857"/>
            <ac:spMk id="50" creationId="{976A8B4F-4E0C-41DC-AA96-E8C3E77AF5E4}"/>
          </ac:spMkLst>
        </pc:spChg>
        <pc:spChg chg="mod">
          <ac:chgData name="Smarius, John" userId="c30baacd-31b9-4ea6-b79e-1b4cd3c35358" providerId="ADAL" clId="{6783842C-F37B-446C-BD62-EE3EBFAD371D}" dt="2023-03-09T14:28:35.843" v="260"/>
          <ac:spMkLst>
            <pc:docMk/>
            <pc:sldMk cId="498754887" sldId="6857"/>
            <ac:spMk id="51" creationId="{A5B6AEAE-581F-4ACD-AA85-95993DD85A6F}"/>
          </ac:spMkLst>
        </pc:spChg>
        <pc:spChg chg="mod">
          <ac:chgData name="Smarius, John" userId="c30baacd-31b9-4ea6-b79e-1b4cd3c35358" providerId="ADAL" clId="{6783842C-F37B-446C-BD62-EE3EBFAD371D}" dt="2023-03-09T14:28:48.047" v="261"/>
          <ac:spMkLst>
            <pc:docMk/>
            <pc:sldMk cId="498754887" sldId="6857"/>
            <ac:spMk id="52" creationId="{E21BDBC6-976D-4B40-940C-79B23B3D8714}"/>
          </ac:spMkLst>
        </pc:spChg>
        <pc:spChg chg="mod">
          <ac:chgData name="Smarius, John" userId="c30baacd-31b9-4ea6-b79e-1b4cd3c35358" providerId="ADAL" clId="{6783842C-F37B-446C-BD62-EE3EBFAD371D}" dt="2023-03-09T14:26:00.052" v="244"/>
          <ac:spMkLst>
            <pc:docMk/>
            <pc:sldMk cId="498754887" sldId="6857"/>
            <ac:spMk id="55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2:59:29.155" v="216"/>
          <ac:spMkLst>
            <pc:docMk/>
            <pc:sldMk cId="498754887" sldId="6857"/>
            <ac:spMk id="59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2:57:06.715" v="207"/>
          <ac:spMkLst>
            <pc:docMk/>
            <pc:sldMk cId="498754887" sldId="6857"/>
            <ac:spMk id="60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4:27:41.440" v="250"/>
          <ac:spMkLst>
            <pc:docMk/>
            <pc:sldMk cId="498754887" sldId="6857"/>
            <ac:spMk id="62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2:57:55.959" v="210"/>
          <ac:spMkLst>
            <pc:docMk/>
            <pc:sldMk cId="498754887" sldId="6857"/>
            <ac:spMk id="68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4:26:56.958" v="247"/>
          <ac:spMkLst>
            <pc:docMk/>
            <pc:sldMk cId="498754887" sldId="6857"/>
            <ac:spMk id="72" creationId="{00000000-0000-0000-0000-000000000000}"/>
          </ac:spMkLst>
        </pc:spChg>
      </pc:sldChg>
      <pc:sldChg chg="addSp delSp modSp mod">
        <pc:chgData name="Smarius, John" userId="c30baacd-31b9-4ea6-b79e-1b4cd3c35358" providerId="ADAL" clId="{6783842C-F37B-446C-BD62-EE3EBFAD371D}" dt="2023-03-09T15:07:24.690" v="511" actId="478"/>
        <pc:sldMkLst>
          <pc:docMk/>
          <pc:sldMk cId="1040795807" sldId="6862"/>
        </pc:sldMkLst>
        <pc:spChg chg="mod">
          <ac:chgData name="Smarius, John" userId="c30baacd-31b9-4ea6-b79e-1b4cd3c35358" providerId="ADAL" clId="{6783842C-F37B-446C-BD62-EE3EBFAD371D}" dt="2023-03-09T14:29:37.012" v="265" actId="20577"/>
          <ac:spMkLst>
            <pc:docMk/>
            <pc:sldMk cId="1040795807" sldId="6862"/>
            <ac:spMk id="6" creationId="{880DBC67-2841-E9E3-B926-66EE31983791}"/>
          </ac:spMkLst>
        </pc:spChg>
        <pc:spChg chg="mod">
          <ac:chgData name="Smarius, John" userId="c30baacd-31b9-4ea6-b79e-1b4cd3c35358" providerId="ADAL" clId="{6783842C-F37B-446C-BD62-EE3EBFAD371D}" dt="2023-03-09T14:30:54.225" v="270"/>
          <ac:spMkLst>
            <pc:docMk/>
            <pc:sldMk cId="1040795807" sldId="6862"/>
            <ac:spMk id="7" creationId="{36FDB614-352B-9793-2099-8138551F7E7C}"/>
          </ac:spMkLst>
        </pc:spChg>
        <pc:spChg chg="mod">
          <ac:chgData name="Smarius, John" userId="c30baacd-31b9-4ea6-b79e-1b4cd3c35358" providerId="ADAL" clId="{6783842C-F37B-446C-BD62-EE3EBFAD371D}" dt="2023-03-09T14:32:35.714" v="277"/>
          <ac:spMkLst>
            <pc:docMk/>
            <pc:sldMk cId="1040795807" sldId="6862"/>
            <ac:spMk id="9" creationId="{067EDF32-9438-DBF9-935D-2E6B2D2885D5}"/>
          </ac:spMkLst>
        </pc:spChg>
        <pc:spChg chg="mod">
          <ac:chgData name="Smarius, John" userId="c30baacd-31b9-4ea6-b79e-1b4cd3c35358" providerId="ADAL" clId="{6783842C-F37B-446C-BD62-EE3EBFAD371D}" dt="2023-03-09T14:34:18.535" v="327"/>
          <ac:spMkLst>
            <pc:docMk/>
            <pc:sldMk cId="1040795807" sldId="6862"/>
            <ac:spMk id="11" creationId="{1F45C42E-EC07-B89E-1DA6-D8EF5FF210F7}"/>
          </ac:spMkLst>
        </pc:spChg>
        <pc:spChg chg="mod">
          <ac:chgData name="Smarius, John" userId="c30baacd-31b9-4ea6-b79e-1b4cd3c35358" providerId="ADAL" clId="{6783842C-F37B-446C-BD62-EE3EBFAD371D}" dt="2023-03-09T14:36:16.724" v="360"/>
          <ac:spMkLst>
            <pc:docMk/>
            <pc:sldMk cId="1040795807" sldId="6862"/>
            <ac:spMk id="13" creationId="{853145BD-9356-6F2C-3DEB-B5D2EA40F6DC}"/>
          </ac:spMkLst>
        </pc:spChg>
        <pc:spChg chg="mod">
          <ac:chgData name="Smarius, John" userId="c30baacd-31b9-4ea6-b79e-1b4cd3c35358" providerId="ADAL" clId="{6783842C-F37B-446C-BD62-EE3EBFAD371D}" dt="2023-03-09T14:47:16.106" v="427"/>
          <ac:spMkLst>
            <pc:docMk/>
            <pc:sldMk cId="1040795807" sldId="6862"/>
            <ac:spMk id="17" creationId="{C4E14254-7575-A02C-9470-45351A0990D8}"/>
          </ac:spMkLst>
        </pc:spChg>
        <pc:spChg chg="mod">
          <ac:chgData name="Smarius, John" userId="c30baacd-31b9-4ea6-b79e-1b4cd3c35358" providerId="ADAL" clId="{6783842C-F37B-446C-BD62-EE3EBFAD371D}" dt="2023-03-09T14:39:29.338" v="368"/>
          <ac:spMkLst>
            <pc:docMk/>
            <pc:sldMk cId="1040795807" sldId="6862"/>
            <ac:spMk id="28" creationId="{8D96DA1A-5732-47DA-907E-51A797BF3377}"/>
          </ac:spMkLst>
        </pc:spChg>
        <pc:spChg chg="mod">
          <ac:chgData name="Smarius, John" userId="c30baacd-31b9-4ea6-b79e-1b4cd3c35358" providerId="ADAL" clId="{6783842C-F37B-446C-BD62-EE3EBFAD371D}" dt="2023-03-09T14:40:39.930" v="374"/>
          <ac:spMkLst>
            <pc:docMk/>
            <pc:sldMk cId="1040795807" sldId="6862"/>
            <ac:spMk id="30" creationId="{CD8690C2-9F3F-4F45-B0F7-D44EC748B06E}"/>
          </ac:spMkLst>
        </pc:spChg>
        <pc:spChg chg="mod">
          <ac:chgData name="Smarius, John" userId="c30baacd-31b9-4ea6-b79e-1b4cd3c35358" providerId="ADAL" clId="{6783842C-F37B-446C-BD62-EE3EBFAD371D}" dt="2023-03-09T14:43:27.464" v="385"/>
          <ac:spMkLst>
            <pc:docMk/>
            <pc:sldMk cId="1040795807" sldId="6862"/>
            <ac:spMk id="32" creationId="{D7EEBE84-A7C0-4661-BA94-1B8865DAB708}"/>
          </ac:spMkLst>
        </pc:spChg>
        <pc:spChg chg="mod">
          <ac:chgData name="Smarius, John" userId="c30baacd-31b9-4ea6-b79e-1b4cd3c35358" providerId="ADAL" clId="{6783842C-F37B-446C-BD62-EE3EBFAD371D}" dt="2023-03-09T14:44:31.959" v="417"/>
          <ac:spMkLst>
            <pc:docMk/>
            <pc:sldMk cId="1040795807" sldId="6862"/>
            <ac:spMk id="33" creationId="{F2C6F5E8-DC1E-4E3D-A624-8F57B112E466}"/>
          </ac:spMkLst>
        </pc:spChg>
        <pc:spChg chg="mod">
          <ac:chgData name="Smarius, John" userId="c30baacd-31b9-4ea6-b79e-1b4cd3c35358" providerId="ADAL" clId="{6783842C-F37B-446C-BD62-EE3EBFAD371D}" dt="2023-03-09T14:45:28.405" v="421"/>
          <ac:spMkLst>
            <pc:docMk/>
            <pc:sldMk cId="1040795807" sldId="6862"/>
            <ac:spMk id="34" creationId="{9B1D0C6B-3B1C-41F5-B91C-974AA58E8BEC}"/>
          </ac:spMkLst>
        </pc:spChg>
        <pc:spChg chg="mod">
          <ac:chgData name="Smarius, John" userId="c30baacd-31b9-4ea6-b79e-1b4cd3c35358" providerId="ADAL" clId="{6783842C-F37B-446C-BD62-EE3EBFAD371D}" dt="2023-03-09T14:50:56.340" v="437"/>
          <ac:spMkLst>
            <pc:docMk/>
            <pc:sldMk cId="1040795807" sldId="6862"/>
            <ac:spMk id="38" creationId="{431F4811-36AE-4190-A45C-6DB275697C30}"/>
          </ac:spMkLst>
        </pc:spChg>
        <pc:spChg chg="mod">
          <ac:chgData name="Smarius, John" userId="c30baacd-31b9-4ea6-b79e-1b4cd3c35358" providerId="ADAL" clId="{6783842C-F37B-446C-BD62-EE3EBFAD371D}" dt="2023-03-09T14:51:47.819" v="441"/>
          <ac:spMkLst>
            <pc:docMk/>
            <pc:sldMk cId="1040795807" sldId="6862"/>
            <ac:spMk id="39" creationId="{98510D09-AD58-419F-9B0F-F8A888AB23CA}"/>
          </ac:spMkLst>
        </pc:spChg>
        <pc:spChg chg="mod">
          <ac:chgData name="Smarius, John" userId="c30baacd-31b9-4ea6-b79e-1b4cd3c35358" providerId="ADAL" clId="{6783842C-F37B-446C-BD62-EE3EBFAD371D}" dt="2023-03-09T14:52:46.189" v="446"/>
          <ac:spMkLst>
            <pc:docMk/>
            <pc:sldMk cId="1040795807" sldId="6862"/>
            <ac:spMk id="40" creationId="{63819497-ED69-4866-9BB4-EA8984B93A1F}"/>
          </ac:spMkLst>
        </pc:spChg>
        <pc:spChg chg="mod">
          <ac:chgData name="Smarius, John" userId="c30baacd-31b9-4ea6-b79e-1b4cd3c35358" providerId="ADAL" clId="{6783842C-F37B-446C-BD62-EE3EBFAD371D}" dt="2023-03-09T14:55:08.281" v="453"/>
          <ac:spMkLst>
            <pc:docMk/>
            <pc:sldMk cId="1040795807" sldId="6862"/>
            <ac:spMk id="41" creationId="{7EED2B2B-6A85-45FD-B7F1-BE5726835C38}"/>
          </ac:spMkLst>
        </pc:spChg>
        <pc:spChg chg="mod">
          <ac:chgData name="Smarius, John" userId="c30baacd-31b9-4ea6-b79e-1b4cd3c35358" providerId="ADAL" clId="{6783842C-F37B-446C-BD62-EE3EBFAD371D}" dt="2023-03-09T14:57:21.686" v="469" actId="14100"/>
          <ac:spMkLst>
            <pc:docMk/>
            <pc:sldMk cId="1040795807" sldId="6862"/>
            <ac:spMk id="42" creationId="{C9A94404-2AEA-44E9-BEE9-962BC18EB79B}"/>
          </ac:spMkLst>
        </pc:spChg>
        <pc:spChg chg="mod">
          <ac:chgData name="Smarius, John" userId="c30baacd-31b9-4ea6-b79e-1b4cd3c35358" providerId="ADAL" clId="{6783842C-F37B-446C-BD62-EE3EBFAD371D}" dt="2023-03-09T14:58:18.649" v="474" actId="14100"/>
          <ac:spMkLst>
            <pc:docMk/>
            <pc:sldMk cId="1040795807" sldId="6862"/>
            <ac:spMk id="44" creationId="{C302DDA1-706D-4855-8375-3DB4CB578B71}"/>
          </ac:spMkLst>
        </pc:spChg>
        <pc:spChg chg="mod">
          <ac:chgData name="Smarius, John" userId="c30baacd-31b9-4ea6-b79e-1b4cd3c35358" providerId="ADAL" clId="{6783842C-F37B-446C-BD62-EE3EBFAD371D}" dt="2023-03-09T14:58:58.308" v="475"/>
          <ac:spMkLst>
            <pc:docMk/>
            <pc:sldMk cId="1040795807" sldId="6862"/>
            <ac:spMk id="46" creationId="{D44DFDAA-0997-4C8C-89A5-B006DFD3E302}"/>
          </ac:spMkLst>
        </pc:spChg>
        <pc:spChg chg="mod">
          <ac:chgData name="Smarius, John" userId="c30baacd-31b9-4ea6-b79e-1b4cd3c35358" providerId="ADAL" clId="{6783842C-F37B-446C-BD62-EE3EBFAD371D}" dt="2023-03-09T15:00:05.417" v="482"/>
          <ac:spMkLst>
            <pc:docMk/>
            <pc:sldMk cId="1040795807" sldId="6862"/>
            <ac:spMk id="48" creationId="{0849F36E-02AF-4222-A180-8BF0C67E1A35}"/>
          </ac:spMkLst>
        </pc:spChg>
        <pc:spChg chg="mod">
          <ac:chgData name="Smarius, John" userId="c30baacd-31b9-4ea6-b79e-1b4cd3c35358" providerId="ADAL" clId="{6783842C-F37B-446C-BD62-EE3EBFAD371D}" dt="2023-03-09T15:02:22.066" v="492"/>
          <ac:spMkLst>
            <pc:docMk/>
            <pc:sldMk cId="1040795807" sldId="6862"/>
            <ac:spMk id="50" creationId="{976A8B4F-4E0C-41DC-AA96-E8C3E77AF5E4}"/>
          </ac:spMkLst>
        </pc:spChg>
        <pc:spChg chg="mod">
          <ac:chgData name="Smarius, John" userId="c30baacd-31b9-4ea6-b79e-1b4cd3c35358" providerId="ADAL" clId="{6783842C-F37B-446C-BD62-EE3EBFAD371D}" dt="2023-03-09T15:03:37.232" v="498"/>
          <ac:spMkLst>
            <pc:docMk/>
            <pc:sldMk cId="1040795807" sldId="6862"/>
            <ac:spMk id="51" creationId="{A5B6AEAE-581F-4ACD-AA85-95993DD85A6F}"/>
          </ac:spMkLst>
        </pc:spChg>
        <pc:spChg chg="mod">
          <ac:chgData name="Smarius, John" userId="c30baacd-31b9-4ea6-b79e-1b4cd3c35358" providerId="ADAL" clId="{6783842C-F37B-446C-BD62-EE3EBFAD371D}" dt="2023-03-09T15:05:50.981" v="503"/>
          <ac:spMkLst>
            <pc:docMk/>
            <pc:sldMk cId="1040795807" sldId="6862"/>
            <ac:spMk id="53" creationId="{72170584-9BC6-48F4-83D5-B69B76F3CC74}"/>
          </ac:spMkLst>
        </pc:spChg>
        <pc:graphicFrameChg chg="mod modGraphic">
          <ac:chgData name="Smarius, John" userId="c30baacd-31b9-4ea6-b79e-1b4cd3c35358" providerId="ADAL" clId="{6783842C-F37B-446C-BD62-EE3EBFAD371D}" dt="2023-03-09T14:32:17.482" v="276"/>
          <ac:graphicFrameMkLst>
            <pc:docMk/>
            <pc:sldMk cId="1040795807" sldId="6862"/>
            <ac:graphicFrameMk id="8" creationId="{2CC138D8-8096-3B9A-A8EA-22918510BF73}"/>
          </ac:graphicFrameMkLst>
        </pc:graphicFrameChg>
        <pc:graphicFrameChg chg="mod">
          <ac:chgData name="Smarius, John" userId="c30baacd-31b9-4ea6-b79e-1b4cd3c35358" providerId="ADAL" clId="{6783842C-F37B-446C-BD62-EE3EBFAD371D}" dt="2023-03-09T14:33:43.015" v="281"/>
          <ac:graphicFrameMkLst>
            <pc:docMk/>
            <pc:sldMk cId="1040795807" sldId="6862"/>
            <ac:graphicFrameMk id="10" creationId="{3614EDEB-460F-E9C6-C355-DCCE6EA3E82C}"/>
          </ac:graphicFrameMkLst>
        </pc:graphicFrameChg>
        <pc:graphicFrameChg chg="mod modGraphic">
          <ac:chgData name="Smarius, John" userId="c30baacd-31b9-4ea6-b79e-1b4cd3c35358" providerId="ADAL" clId="{6783842C-F37B-446C-BD62-EE3EBFAD371D}" dt="2023-03-09T14:35:54.288" v="359"/>
          <ac:graphicFrameMkLst>
            <pc:docMk/>
            <pc:sldMk cId="1040795807" sldId="6862"/>
            <ac:graphicFrameMk id="12" creationId="{544E18EC-6816-680E-43CE-FFF3580EAC6D}"/>
          </ac:graphicFrameMkLst>
        </pc:graphicFrameChg>
        <pc:graphicFrameChg chg="mod">
          <ac:chgData name="Smarius, John" userId="c30baacd-31b9-4ea6-b79e-1b4cd3c35358" providerId="ADAL" clId="{6783842C-F37B-446C-BD62-EE3EBFAD371D}" dt="2023-03-09T14:39:08.983" v="367"/>
          <ac:graphicFrameMkLst>
            <pc:docMk/>
            <pc:sldMk cId="1040795807" sldId="6862"/>
            <ac:graphicFrameMk id="14" creationId="{138D0107-731C-4446-F918-786456F69204}"/>
          </ac:graphicFrameMkLst>
        </pc:graphicFrameChg>
        <pc:graphicFrameChg chg="mod modGraphic">
          <ac:chgData name="Smarius, John" userId="c30baacd-31b9-4ea6-b79e-1b4cd3c35358" providerId="ADAL" clId="{6783842C-F37B-446C-BD62-EE3EBFAD371D}" dt="2023-03-09T14:48:08.475" v="434" actId="20577"/>
          <ac:graphicFrameMkLst>
            <pc:docMk/>
            <pc:sldMk cId="1040795807" sldId="6862"/>
            <ac:graphicFrameMk id="18" creationId="{5E5E6D12-77CA-698A-8BE1-2E78CCFC0ACB}"/>
          </ac:graphicFrameMkLst>
        </pc:graphicFrameChg>
        <pc:graphicFrameChg chg="mod modGraphic">
          <ac:chgData name="Smarius, John" userId="c30baacd-31b9-4ea6-b79e-1b4cd3c35358" providerId="ADAL" clId="{6783842C-F37B-446C-BD62-EE3EBFAD371D}" dt="2023-03-09T14:40:23.855" v="373" actId="20577"/>
          <ac:graphicFrameMkLst>
            <pc:docMk/>
            <pc:sldMk cId="1040795807" sldId="6862"/>
            <ac:graphicFrameMk id="49" creationId="{86E068FF-BCB4-4822-A12B-A1B4AA11A8DF}"/>
          </ac:graphicFrameMkLst>
        </pc:graphicFrameChg>
        <pc:graphicFrameChg chg="mod">
          <ac:chgData name="Smarius, John" userId="c30baacd-31b9-4ea6-b79e-1b4cd3c35358" providerId="ADAL" clId="{6783842C-F37B-446C-BD62-EE3EBFAD371D}" dt="2023-03-09T14:41:59.088" v="379"/>
          <ac:graphicFrameMkLst>
            <pc:docMk/>
            <pc:sldMk cId="1040795807" sldId="6862"/>
            <ac:graphicFrameMk id="54" creationId="{A016ECAD-CEC6-4FF6-9900-F0E0180E363F}"/>
          </ac:graphicFrameMkLst>
        </pc:graphicFrameChg>
        <pc:graphicFrameChg chg="mod">
          <ac:chgData name="Smarius, John" userId="c30baacd-31b9-4ea6-b79e-1b4cd3c35358" providerId="ADAL" clId="{6783842C-F37B-446C-BD62-EE3EBFAD371D}" dt="2023-03-09T14:43:56.942" v="387"/>
          <ac:graphicFrameMkLst>
            <pc:docMk/>
            <pc:sldMk cId="1040795807" sldId="6862"/>
            <ac:graphicFrameMk id="56" creationId="{826C9D6F-2CE2-409F-A4D9-6FE4D3D678C8}"/>
          </ac:graphicFrameMkLst>
        </pc:graphicFrameChg>
        <pc:graphicFrameChg chg="mod modGraphic">
          <ac:chgData name="Smarius, John" userId="c30baacd-31b9-4ea6-b79e-1b4cd3c35358" providerId="ADAL" clId="{6783842C-F37B-446C-BD62-EE3EBFAD371D}" dt="2023-03-09T14:48:15.116" v="436" actId="20577"/>
          <ac:graphicFrameMkLst>
            <pc:docMk/>
            <pc:sldMk cId="1040795807" sldId="6862"/>
            <ac:graphicFrameMk id="57" creationId="{973D199D-CCE7-4148-BA0D-748F798645D7}"/>
          </ac:graphicFrameMkLst>
        </pc:graphicFrameChg>
        <pc:graphicFrameChg chg="mod">
          <ac:chgData name="Smarius, John" userId="c30baacd-31b9-4ea6-b79e-1b4cd3c35358" providerId="ADAL" clId="{6783842C-F37B-446C-BD62-EE3EBFAD371D}" dt="2023-03-09T14:46:34.818" v="426"/>
          <ac:graphicFrameMkLst>
            <pc:docMk/>
            <pc:sldMk cId="1040795807" sldId="6862"/>
            <ac:graphicFrameMk id="58" creationId="{6D32FE6D-8154-43C3-8F34-5A32144607F1}"/>
          </ac:graphicFrameMkLst>
        </pc:graphicFrameChg>
        <pc:graphicFrameChg chg="mod">
          <ac:chgData name="Smarius, John" userId="c30baacd-31b9-4ea6-b79e-1b4cd3c35358" providerId="ADAL" clId="{6783842C-F37B-446C-BD62-EE3EBFAD371D}" dt="2023-03-09T14:51:22.676" v="439"/>
          <ac:graphicFrameMkLst>
            <pc:docMk/>
            <pc:sldMk cId="1040795807" sldId="6862"/>
            <ac:graphicFrameMk id="65" creationId="{007C2A16-D0AC-4DF1-8477-B624A2328676}"/>
          </ac:graphicFrameMkLst>
        </pc:graphicFrameChg>
        <pc:graphicFrameChg chg="mod">
          <ac:chgData name="Smarius, John" userId="c30baacd-31b9-4ea6-b79e-1b4cd3c35358" providerId="ADAL" clId="{6783842C-F37B-446C-BD62-EE3EBFAD371D}" dt="2023-03-09T14:52:09.980" v="443"/>
          <ac:graphicFrameMkLst>
            <pc:docMk/>
            <pc:sldMk cId="1040795807" sldId="6862"/>
            <ac:graphicFrameMk id="66" creationId="{4BCE56A2-8014-4057-84D4-964B4CCD7880}"/>
          </ac:graphicFrameMkLst>
        </pc:graphicFrameChg>
        <pc:graphicFrameChg chg="mod">
          <ac:chgData name="Smarius, John" userId="c30baacd-31b9-4ea6-b79e-1b4cd3c35358" providerId="ADAL" clId="{6783842C-F37B-446C-BD62-EE3EBFAD371D}" dt="2023-03-09T14:54:41.402" v="451" actId="1076"/>
          <ac:graphicFrameMkLst>
            <pc:docMk/>
            <pc:sldMk cId="1040795807" sldId="6862"/>
            <ac:graphicFrameMk id="67" creationId="{C7E238C9-1B77-4A89-AE3D-490ED526A188}"/>
          </ac:graphicFrameMkLst>
        </pc:graphicFrameChg>
        <pc:graphicFrameChg chg="mod">
          <ac:chgData name="Smarius, John" userId="c30baacd-31b9-4ea6-b79e-1b4cd3c35358" providerId="ADAL" clId="{6783842C-F37B-446C-BD62-EE3EBFAD371D}" dt="2023-03-09T14:55:47.299" v="457"/>
          <ac:graphicFrameMkLst>
            <pc:docMk/>
            <pc:sldMk cId="1040795807" sldId="6862"/>
            <ac:graphicFrameMk id="69" creationId="{A9DD1EC2-3670-4B4F-8473-52B9FB0D3C7F}"/>
          </ac:graphicFrameMkLst>
        </pc:graphicFrameChg>
        <pc:graphicFrameChg chg="mod">
          <ac:chgData name="Smarius, John" userId="c30baacd-31b9-4ea6-b79e-1b4cd3c35358" providerId="ADAL" clId="{6783842C-F37B-446C-BD62-EE3EBFAD371D}" dt="2023-03-09T14:56:55.834" v="461"/>
          <ac:graphicFrameMkLst>
            <pc:docMk/>
            <pc:sldMk cId="1040795807" sldId="6862"/>
            <ac:graphicFrameMk id="70" creationId="{A06CAC8B-DE4E-4C98-BCCB-340A55CD6726}"/>
          </ac:graphicFrameMkLst>
        </pc:graphicFrameChg>
        <pc:graphicFrameChg chg="mod">
          <ac:chgData name="Smarius, John" userId="c30baacd-31b9-4ea6-b79e-1b4cd3c35358" providerId="ADAL" clId="{6783842C-F37B-446C-BD62-EE3EBFAD371D}" dt="2023-03-09T14:58:13.330" v="473"/>
          <ac:graphicFrameMkLst>
            <pc:docMk/>
            <pc:sldMk cId="1040795807" sldId="6862"/>
            <ac:graphicFrameMk id="73" creationId="{6564C465-DF32-4047-8D99-B366B409E3FF}"/>
          </ac:graphicFrameMkLst>
        </pc:graphicFrameChg>
        <pc:graphicFrameChg chg="mod">
          <ac:chgData name="Smarius, John" userId="c30baacd-31b9-4ea6-b79e-1b4cd3c35358" providerId="ADAL" clId="{6783842C-F37B-446C-BD62-EE3EBFAD371D}" dt="2023-03-09T14:59:37.497" v="478"/>
          <ac:graphicFrameMkLst>
            <pc:docMk/>
            <pc:sldMk cId="1040795807" sldId="6862"/>
            <ac:graphicFrameMk id="75" creationId="{1605B936-807A-4024-89B3-F1A8AE8049F2}"/>
          </ac:graphicFrameMkLst>
        </pc:graphicFrameChg>
        <pc:graphicFrameChg chg="mod">
          <ac:chgData name="Smarius, John" userId="c30baacd-31b9-4ea6-b79e-1b4cd3c35358" providerId="ADAL" clId="{6783842C-F37B-446C-BD62-EE3EBFAD371D}" dt="2023-03-09T15:01:58.413" v="491"/>
          <ac:graphicFrameMkLst>
            <pc:docMk/>
            <pc:sldMk cId="1040795807" sldId="6862"/>
            <ac:graphicFrameMk id="77" creationId="{47A29C65-44C0-4E57-B48C-C3278A1C7747}"/>
          </ac:graphicFrameMkLst>
        </pc:graphicFrameChg>
        <pc:graphicFrameChg chg="mod">
          <ac:chgData name="Smarius, John" userId="c30baacd-31b9-4ea6-b79e-1b4cd3c35358" providerId="ADAL" clId="{6783842C-F37B-446C-BD62-EE3EBFAD371D}" dt="2023-03-09T15:03:20.616" v="497"/>
          <ac:graphicFrameMkLst>
            <pc:docMk/>
            <pc:sldMk cId="1040795807" sldId="6862"/>
            <ac:graphicFrameMk id="78" creationId="{CF417F7A-4ABC-45EC-B998-0FC51E40EBDA}"/>
          </ac:graphicFrameMkLst>
        </pc:graphicFrameChg>
        <pc:graphicFrameChg chg="mod">
          <ac:chgData name="Smarius, John" userId="c30baacd-31b9-4ea6-b79e-1b4cd3c35358" providerId="ADAL" clId="{6783842C-F37B-446C-BD62-EE3EBFAD371D}" dt="2023-03-09T15:05:34.152" v="502"/>
          <ac:graphicFrameMkLst>
            <pc:docMk/>
            <pc:sldMk cId="1040795807" sldId="6862"/>
            <ac:graphicFrameMk id="79" creationId="{22C32F4A-DAB0-4619-A7F1-80C3B0135242}"/>
          </ac:graphicFrameMkLst>
        </pc:graphicFrameChg>
        <pc:graphicFrameChg chg="mod">
          <ac:chgData name="Smarius, John" userId="c30baacd-31b9-4ea6-b79e-1b4cd3c35358" providerId="ADAL" clId="{6783842C-F37B-446C-BD62-EE3EBFAD371D}" dt="2023-03-09T15:06:42.756" v="506"/>
          <ac:graphicFrameMkLst>
            <pc:docMk/>
            <pc:sldMk cId="1040795807" sldId="6862"/>
            <ac:graphicFrameMk id="81" creationId="{77EEAD79-CFEC-40F6-BE8F-98EA52B6E56D}"/>
          </ac:graphicFrameMkLst>
        </pc:graphicFrameChg>
        <pc:picChg chg="add mod ord">
          <ac:chgData name="Smarius, John" userId="c30baacd-31b9-4ea6-b79e-1b4cd3c35358" providerId="ADAL" clId="{6783842C-F37B-446C-BD62-EE3EBFAD371D}" dt="2023-03-09T15:07:19.299" v="510" actId="167"/>
          <ac:picMkLst>
            <pc:docMk/>
            <pc:sldMk cId="1040795807" sldId="6862"/>
            <ac:picMk id="2" creationId="{A51CBE50-7DA6-2DFD-8180-E98239E447B7}"/>
          </ac:picMkLst>
        </pc:picChg>
        <pc:picChg chg="del">
          <ac:chgData name="Smarius, John" userId="c30baacd-31b9-4ea6-b79e-1b4cd3c35358" providerId="ADAL" clId="{6783842C-F37B-446C-BD62-EE3EBFAD371D}" dt="2023-03-09T15:07:24.690" v="511" actId="478"/>
          <ac:picMkLst>
            <pc:docMk/>
            <pc:sldMk cId="1040795807" sldId="6862"/>
            <ac:picMk id="3" creationId="{B62CDB46-3E59-E7EA-5570-C8A9C692616F}"/>
          </ac:picMkLst>
        </pc:picChg>
      </pc:sldChg>
      <pc:sldChg chg="del">
        <pc:chgData name="Smarius, John" userId="c30baacd-31b9-4ea6-b79e-1b4cd3c35358" providerId="ADAL" clId="{6783842C-F37B-446C-BD62-EE3EBFAD371D}" dt="2023-03-09T15:09:50.436" v="536" actId="47"/>
        <pc:sldMkLst>
          <pc:docMk/>
          <pc:sldMk cId="3586791981" sldId="6863"/>
        </pc:sldMkLst>
      </pc:sldChg>
      <pc:sldChg chg="addSp delSp modSp del mod">
        <pc:chgData name="Smarius, John" userId="c30baacd-31b9-4ea6-b79e-1b4cd3c35358" providerId="ADAL" clId="{6783842C-F37B-446C-BD62-EE3EBFAD371D}" dt="2023-03-09T15:24:08.019" v="589" actId="47"/>
        <pc:sldMkLst>
          <pc:docMk/>
          <pc:sldMk cId="1713559566" sldId="6864"/>
        </pc:sldMkLst>
        <pc:spChg chg="add del">
          <ac:chgData name="Smarius, John" userId="c30baacd-31b9-4ea6-b79e-1b4cd3c35358" providerId="ADAL" clId="{6783842C-F37B-446C-BD62-EE3EBFAD371D}" dt="2023-03-09T15:22:24.500" v="587" actId="478"/>
          <ac:spMkLst>
            <pc:docMk/>
            <pc:sldMk cId="1713559566" sldId="6864"/>
            <ac:spMk id="2" creationId="{2DE32ECB-AF3B-72AA-7213-A64ACC47C9F0}"/>
          </ac:spMkLst>
        </pc:spChg>
        <pc:spChg chg="mod">
          <ac:chgData name="Smarius, John" userId="c30baacd-31b9-4ea6-b79e-1b4cd3c35358" providerId="ADAL" clId="{6783842C-F37B-446C-BD62-EE3EBFAD371D}" dt="2023-03-09T15:23:06.794" v="588"/>
          <ac:spMkLst>
            <pc:docMk/>
            <pc:sldMk cId="1713559566" sldId="6864"/>
            <ac:spMk id="32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5:10:34.751" v="555" actId="20577"/>
          <ac:spMkLst>
            <pc:docMk/>
            <pc:sldMk cId="1713559566" sldId="6864"/>
            <ac:spMk id="42" creationId="{08DA13D0-9DE6-4F2D-BA68-E5D0C13F2621}"/>
          </ac:spMkLst>
        </pc:spChg>
        <pc:spChg chg="mod">
          <ac:chgData name="Smarius, John" userId="c30baacd-31b9-4ea6-b79e-1b4cd3c35358" providerId="ADAL" clId="{6783842C-F37B-446C-BD62-EE3EBFAD371D}" dt="2023-03-09T15:10:48.640" v="582" actId="20577"/>
          <ac:spMkLst>
            <pc:docMk/>
            <pc:sldMk cId="1713559566" sldId="6864"/>
            <ac:spMk id="43" creationId="{EE76F2FA-DD5E-4B08-BB8D-041471A59564}"/>
          </ac:spMkLst>
        </pc:spChg>
      </pc:sldChg>
      <pc:sldChg chg="modSp mod">
        <pc:chgData name="Smarius, John" userId="c30baacd-31b9-4ea6-b79e-1b4cd3c35358" providerId="ADAL" clId="{6783842C-F37B-446C-BD62-EE3EBFAD371D}" dt="2023-03-09T15:29:04.267" v="819" actId="20577"/>
        <pc:sldMkLst>
          <pc:docMk/>
          <pc:sldMk cId="3973746940" sldId="6865"/>
        </pc:sldMkLst>
        <pc:spChg chg="mod">
          <ac:chgData name="Smarius, John" userId="c30baacd-31b9-4ea6-b79e-1b4cd3c35358" providerId="ADAL" clId="{6783842C-F37B-446C-BD62-EE3EBFAD371D}" dt="2023-03-09T15:29:04.267" v="819" actId="20577"/>
          <ac:spMkLst>
            <pc:docMk/>
            <pc:sldMk cId="3973746940" sldId="6865"/>
            <ac:spMk id="31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5:26:01.712" v="656" actId="20577"/>
          <ac:spMkLst>
            <pc:docMk/>
            <pc:sldMk cId="3973746940" sldId="6865"/>
            <ac:spMk id="32" creationId="{00000000-0000-0000-0000-000000000000}"/>
          </ac:spMkLst>
        </pc:spChg>
        <pc:spChg chg="mod">
          <ac:chgData name="Smarius, John" userId="c30baacd-31b9-4ea6-b79e-1b4cd3c35358" providerId="ADAL" clId="{6783842C-F37B-446C-BD62-EE3EBFAD371D}" dt="2023-03-09T15:24:54.328" v="611" actId="20577"/>
          <ac:spMkLst>
            <pc:docMk/>
            <pc:sldMk cId="3973746940" sldId="6865"/>
            <ac:spMk id="42" creationId="{08DA13D0-9DE6-4F2D-BA68-E5D0C13F2621}"/>
          </ac:spMkLst>
        </pc:spChg>
        <pc:spChg chg="mod">
          <ac:chgData name="Smarius, John" userId="c30baacd-31b9-4ea6-b79e-1b4cd3c35358" providerId="ADAL" clId="{6783842C-F37B-446C-BD62-EE3EBFAD371D}" dt="2023-03-09T15:25:04.906" v="636" actId="20577"/>
          <ac:spMkLst>
            <pc:docMk/>
            <pc:sldMk cId="3973746940" sldId="6865"/>
            <ac:spMk id="43" creationId="{EE76F2FA-DD5E-4B08-BB8D-041471A59564}"/>
          </ac:spMkLst>
        </pc:spChg>
      </pc:sldChg>
    </pc:docChg>
  </pc:docChgLst>
  <pc:docChgLst>
    <pc:chgData name="Knaap, AJ van der (Ton)" userId="6eda09ce-6d8f-4650-ae8e-76b65519316c" providerId="ADAL" clId="{4192F180-346C-46EA-86EC-17C45DEA40E5}"/>
    <pc:docChg chg="custSel modSld">
      <pc:chgData name="Knaap, AJ van der (Ton)" userId="6eda09ce-6d8f-4650-ae8e-76b65519316c" providerId="ADAL" clId="{4192F180-346C-46EA-86EC-17C45DEA40E5}" dt="2023-03-17T10:11:13.071" v="130" actId="6549"/>
      <pc:docMkLst>
        <pc:docMk/>
      </pc:docMkLst>
      <pc:sldChg chg="modSp mod">
        <pc:chgData name="Knaap, AJ van der (Ton)" userId="6eda09ce-6d8f-4650-ae8e-76b65519316c" providerId="ADAL" clId="{4192F180-346C-46EA-86EC-17C45DEA40E5}" dt="2023-03-17T10:11:13.071" v="130" actId="6549"/>
        <pc:sldMkLst>
          <pc:docMk/>
          <pc:sldMk cId="2910174808" sldId="6846"/>
        </pc:sldMkLst>
        <pc:spChg chg="mod">
          <ac:chgData name="Knaap, AJ van der (Ton)" userId="6eda09ce-6d8f-4650-ae8e-76b65519316c" providerId="ADAL" clId="{4192F180-346C-46EA-86EC-17C45DEA40E5}" dt="2023-03-17T10:11:13.071" v="130" actId="6549"/>
          <ac:spMkLst>
            <pc:docMk/>
            <pc:sldMk cId="2910174808" sldId="6846"/>
            <ac:spMk id="353" creationId="{B2BD0D67-4C18-89FE-03A1-195057BB8536}"/>
          </ac:spMkLst>
        </pc:spChg>
      </pc:sldChg>
      <pc:sldChg chg="modSp mod">
        <pc:chgData name="Knaap, AJ van der (Ton)" userId="6eda09ce-6d8f-4650-ae8e-76b65519316c" providerId="ADAL" clId="{4192F180-346C-46EA-86EC-17C45DEA40E5}" dt="2023-03-17T10:09:27.464" v="102" actId="6549"/>
        <pc:sldMkLst>
          <pc:docMk/>
          <pc:sldMk cId="498754887" sldId="6857"/>
        </pc:sldMkLst>
        <pc:spChg chg="mod">
          <ac:chgData name="Knaap, AJ van der (Ton)" userId="6eda09ce-6d8f-4650-ae8e-76b65519316c" providerId="ADAL" clId="{4192F180-346C-46EA-86EC-17C45DEA40E5}" dt="2023-03-17T10:09:27.464" v="102" actId="6549"/>
          <ac:spMkLst>
            <pc:docMk/>
            <pc:sldMk cId="498754887" sldId="6857"/>
            <ac:spMk id="51" creationId="{A5B6AEAE-581F-4ACD-AA85-95993DD85A6F}"/>
          </ac:spMkLst>
        </pc:spChg>
      </pc:sldChg>
      <pc:sldChg chg="addSp delSp modSp mod">
        <pc:chgData name="Knaap, AJ van der (Ton)" userId="6eda09ce-6d8f-4650-ae8e-76b65519316c" providerId="ADAL" clId="{4192F180-346C-46EA-86EC-17C45DEA40E5}" dt="2023-03-17T10:10:35.960" v="107" actId="14100"/>
        <pc:sldMkLst>
          <pc:docMk/>
          <pc:sldMk cId="1040795807" sldId="6862"/>
        </pc:sldMkLst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3" creationId="{C07C8981-2B9A-22B3-F21C-1415B01A65B7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5" creationId="{5158B592-180B-ADCE-FACF-09A9E32E88FA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15" creationId="{7B9AAED9-C7EA-A5D6-E0FD-FB67BCCBAF46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16" creationId="{F6B3DC0E-AB4F-C891-083B-9011BB7F5376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19" creationId="{EA519D4C-1184-DDFE-7830-9A41BAC32F06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20" creationId="{94451659-08CF-EB33-8565-A216E56F3865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21" creationId="{04936E53-5F6C-E3F3-FDBD-690FF8D36CCE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22" creationId="{B883071C-46E5-3F96-FA8C-B4FCF4BD94D2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23" creationId="{98741F49-B39A-D54E-E254-96AA6518F63E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24" creationId="{87A98CEB-F60D-F9B7-60DF-CFE2154E0279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25" creationId="{BE949224-1E41-5008-7A4A-A5CD1977F562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29" creationId="{AA3D0E25-6133-3FAA-F4B9-CD032001B99E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35" creationId="{2AE86B3C-776A-7BDC-FB6B-64C15342B13B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36" creationId="{7E9F4B6C-2A78-A1E3-AFE8-D656FCC87D67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37" creationId="{BC294C25-4CCA-C8D2-25D0-D82682F8FEFF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43" creationId="{46DFB55A-A3B4-86FE-1F68-0242DA8C639C}"/>
          </ac:spMkLst>
        </pc:spChg>
        <pc:spChg chg="mod">
          <ac:chgData name="Knaap, AJ van der (Ton)" userId="6eda09ce-6d8f-4650-ae8e-76b65519316c" providerId="ADAL" clId="{4192F180-346C-46EA-86EC-17C45DEA40E5}" dt="2023-03-17T10:08:07.564" v="77" actId="20577"/>
          <ac:spMkLst>
            <pc:docMk/>
            <pc:sldMk cId="1040795807" sldId="6862"/>
            <ac:spMk id="51" creationId="{A5B6AEAE-581F-4ACD-AA85-95993DD85A6F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82" creationId="{93198F92-BC0D-437E-36A8-705B06C16FEC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83" creationId="{F303BE2D-6E6A-ACF4-6EDE-41B873D65428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84" creationId="{C1BE6646-9299-9CCA-8035-1E87F1B2E002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86" creationId="{1CCB813F-05E9-7A3B-081B-6A05BF206C07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88" creationId="{2FEECD21-D2D8-9DB7-44D8-5DB85B9C0878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90" creationId="{8BFE805D-0A49-3399-7860-48C90EEEA434}"/>
          </ac:spMkLst>
        </pc:spChg>
        <pc:spChg chg="add del mod">
          <ac:chgData name="Knaap, AJ van der (Ton)" userId="6eda09ce-6d8f-4650-ae8e-76b65519316c" providerId="ADAL" clId="{4192F180-346C-46EA-86EC-17C45DEA40E5}" dt="2023-03-17T10:10:27.321" v="105"/>
          <ac:spMkLst>
            <pc:docMk/>
            <pc:sldMk cId="1040795807" sldId="6862"/>
            <ac:spMk id="92" creationId="{54F98659-0E70-9BAA-1BB7-1BC716D5E494}"/>
          </ac:spMkLst>
        </pc:sp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45" creationId="{138FD6AF-E194-B657-62D8-B5046CFD1D2F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47" creationId="{588D7314-A204-44CE-79F0-6C032F3D72B8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52" creationId="{362823DE-ECDE-C35E-69C2-2B12E84DD773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55" creationId="{6A2DD977-4F84-9647-4F91-6F43CDAB1C0B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59" creationId="{E5A87591-396C-AFD3-C442-827F9A94B662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60" creationId="{27A8B11E-4083-52B0-3924-89B0CE8F45DF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61" creationId="{A55E120C-3C0D-1F7F-501E-64ABEE8A6AB4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62" creationId="{DEB43706-6091-BB1D-720F-70E7FA70775B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63" creationId="{03AD5CC0-09BF-53CC-7B48-8CE789F9199B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64" creationId="{E0938F24-DA92-CDA5-3072-5EA57A6C2219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68" creationId="{0C42A1E4-5DC2-EF47-3C8E-AE71A66EF23A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71" creationId="{76A41479-B32A-B771-FF1D-18AC58947DAB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72" creationId="{C0B62930-89DE-4F9D-26F8-165D96929BF7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74" creationId="{375DBD74-09B8-575A-34EA-77FC8EEA25E3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76" creationId="{100DD060-E9A1-40D2-01C1-645A7D0DB2ED}"/>
          </ac:graphicFrameMkLst>
        </pc:graphicFrameChg>
        <pc:graphicFrameChg chg="modGraphic">
          <ac:chgData name="Knaap, AJ van der (Ton)" userId="6eda09ce-6d8f-4650-ae8e-76b65519316c" providerId="ADAL" clId="{4192F180-346C-46EA-86EC-17C45DEA40E5}" dt="2023-03-17T10:07:37.765" v="54" actId="6549"/>
          <ac:graphicFrameMkLst>
            <pc:docMk/>
            <pc:sldMk cId="1040795807" sldId="6862"/>
            <ac:graphicFrameMk id="79" creationId="{22C32F4A-DAB0-4619-A7F1-80C3B0135242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80" creationId="{1A2FB011-32FD-BC6A-4C2C-97200A0343B8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85" creationId="{C79F2B8A-9B32-094F-530C-045140B3C19F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87" creationId="{E96CA4FF-55BE-1E6D-795A-1EB022BC2121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89" creationId="{C133D8EE-3C96-89CC-D539-AD0AD423B613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91" creationId="{D9B3C1C9-C2AE-87C9-C5FF-D9DB47222145}"/>
          </ac:graphicFrameMkLst>
        </pc:graphicFrameChg>
        <pc:graphicFrameChg chg="add del mod">
          <ac:chgData name="Knaap, AJ van der (Ton)" userId="6eda09ce-6d8f-4650-ae8e-76b65519316c" providerId="ADAL" clId="{4192F180-346C-46EA-86EC-17C45DEA40E5}" dt="2023-03-17T10:10:27.321" v="105"/>
          <ac:graphicFrameMkLst>
            <pc:docMk/>
            <pc:sldMk cId="1040795807" sldId="6862"/>
            <ac:graphicFrameMk id="93" creationId="{B55C72D8-FEA3-ABEA-D353-A33F28754E64}"/>
          </ac:graphicFrameMkLst>
        </pc:graphicFrameChg>
        <pc:picChg chg="del">
          <ac:chgData name="Knaap, AJ van der (Ton)" userId="6eda09ce-6d8f-4650-ae8e-76b65519316c" providerId="ADAL" clId="{4192F180-346C-46EA-86EC-17C45DEA40E5}" dt="2023-03-17T10:10:24.260" v="103" actId="478"/>
          <ac:picMkLst>
            <pc:docMk/>
            <pc:sldMk cId="1040795807" sldId="6862"/>
            <ac:picMk id="2" creationId="{A51CBE50-7DA6-2DFD-8180-E98239E447B7}"/>
          </ac:picMkLst>
        </pc:picChg>
        <pc:picChg chg="add mod">
          <ac:chgData name="Knaap, AJ van der (Ton)" userId="6eda09ce-6d8f-4650-ae8e-76b65519316c" providerId="ADAL" clId="{4192F180-346C-46EA-86EC-17C45DEA40E5}" dt="2023-03-17T10:10:35.960" v="107" actId="14100"/>
          <ac:picMkLst>
            <pc:docMk/>
            <pc:sldMk cId="1040795807" sldId="6862"/>
            <ac:picMk id="94" creationId="{369AFEB4-BCD5-5EA6-58B8-09B238319802}"/>
          </ac:picMkLst>
        </pc:picChg>
      </pc:sldChg>
    </pc:docChg>
  </pc:docChgLst>
  <pc:docChgLst>
    <pc:chgData name="Sefanja Severin" userId="99325c90-fb6f-426e-9744-e02f59114d16" providerId="ADAL" clId="{A9197F98-4A06-42A5-BBD7-BFE087115D35}"/>
    <pc:docChg chg="undo redo custSel mod addSld delSld modSld sldOrd">
      <pc:chgData name="Sefanja Severin" userId="99325c90-fb6f-426e-9744-e02f59114d16" providerId="ADAL" clId="{A9197F98-4A06-42A5-BBD7-BFE087115D35}" dt="2023-03-19T13:31:38.822" v="735" actId="47"/>
      <pc:docMkLst>
        <pc:docMk/>
      </pc:docMkLst>
      <pc:sldChg chg="add del">
        <pc:chgData name="Sefanja Severin" userId="99325c90-fb6f-426e-9744-e02f59114d16" providerId="ADAL" clId="{A9197F98-4A06-42A5-BBD7-BFE087115D35}" dt="2023-03-19T12:28:08.756" v="1" actId="47"/>
        <pc:sldMkLst>
          <pc:docMk/>
          <pc:sldMk cId="309306289" sldId="6822"/>
        </pc:sldMkLst>
      </pc:sldChg>
      <pc:sldChg chg="add del">
        <pc:chgData name="Sefanja Severin" userId="99325c90-fb6f-426e-9744-e02f59114d16" providerId="ADAL" clId="{A9197F98-4A06-42A5-BBD7-BFE087115D35}" dt="2023-03-19T12:28:23.758" v="3" actId="47"/>
        <pc:sldMkLst>
          <pc:docMk/>
          <pc:sldMk cId="3267301550" sldId="6825"/>
        </pc:sldMkLst>
      </pc:sldChg>
      <pc:sldChg chg="addSp delSp modSp add del mod">
        <pc:chgData name="Sefanja Severin" userId="99325c90-fb6f-426e-9744-e02f59114d16" providerId="ADAL" clId="{A9197F98-4A06-42A5-BBD7-BFE087115D35}" dt="2023-03-19T13:21:58.826" v="412" actId="20577"/>
        <pc:sldMkLst>
          <pc:docMk/>
          <pc:sldMk cId="3647677669" sldId="6826"/>
        </pc:sldMkLst>
        <pc:spChg chg="add mod">
          <ac:chgData name="Sefanja Severin" userId="99325c90-fb6f-426e-9744-e02f59114d16" providerId="ADAL" clId="{A9197F98-4A06-42A5-BBD7-BFE087115D35}" dt="2023-03-19T12:33:13.891" v="254" actId="1076"/>
          <ac:spMkLst>
            <pc:docMk/>
            <pc:sldMk cId="3647677669" sldId="6826"/>
            <ac:spMk id="2" creationId="{8250325D-9C6C-9044-4D04-2B55C4481D94}"/>
          </ac:spMkLst>
        </pc:spChg>
        <pc:spChg chg="add mod">
          <ac:chgData name="Sefanja Severin" userId="99325c90-fb6f-426e-9744-e02f59114d16" providerId="ADAL" clId="{A9197F98-4A06-42A5-BBD7-BFE087115D35}" dt="2023-03-19T12:33:38.787" v="257"/>
          <ac:spMkLst>
            <pc:docMk/>
            <pc:sldMk cId="3647677669" sldId="6826"/>
            <ac:spMk id="3" creationId="{B92D2257-B234-4911-8895-2457381AB77E}"/>
          </ac:spMkLst>
        </pc:spChg>
        <pc:spChg chg="add mod">
          <ac:chgData name="Sefanja Severin" userId="99325c90-fb6f-426e-9744-e02f59114d16" providerId="ADAL" clId="{A9197F98-4A06-42A5-BBD7-BFE087115D35}" dt="2023-03-19T13:21:58.826" v="412" actId="20577"/>
          <ac:spMkLst>
            <pc:docMk/>
            <pc:sldMk cId="3647677669" sldId="6826"/>
            <ac:spMk id="4" creationId="{F7874190-5F99-9FAD-9B6F-38416A1937AA}"/>
          </ac:spMkLst>
        </pc:spChg>
        <pc:spChg chg="mod">
          <ac:chgData name="Sefanja Severin" userId="99325c90-fb6f-426e-9744-e02f59114d16" providerId="ADAL" clId="{A9197F98-4A06-42A5-BBD7-BFE087115D35}" dt="2023-03-19T12:33:20.083" v="255" actId="14100"/>
          <ac:spMkLst>
            <pc:docMk/>
            <pc:sldMk cId="3647677669" sldId="6826"/>
            <ac:spMk id="59" creationId="{11111403-F385-4095-881C-5DD5EE30DD51}"/>
          </ac:spMkLst>
        </pc:spChg>
        <pc:spChg chg="mod">
          <ac:chgData name="Sefanja Severin" userId="99325c90-fb6f-426e-9744-e02f59114d16" providerId="ADAL" clId="{A9197F98-4A06-42A5-BBD7-BFE087115D35}" dt="2023-03-19T12:31:50.157" v="226" actId="20577"/>
          <ac:spMkLst>
            <pc:docMk/>
            <pc:sldMk cId="3647677669" sldId="6826"/>
            <ac:spMk id="61" creationId="{36EDB2D1-536A-4C63-B0E6-389F35CD8D10}"/>
          </ac:spMkLst>
        </pc:spChg>
        <pc:spChg chg="mod">
          <ac:chgData name="Sefanja Severin" userId="99325c90-fb6f-426e-9744-e02f59114d16" providerId="ADAL" clId="{A9197F98-4A06-42A5-BBD7-BFE087115D35}" dt="2023-03-19T12:33:24.011" v="256" actId="1076"/>
          <ac:spMkLst>
            <pc:docMk/>
            <pc:sldMk cId="3647677669" sldId="6826"/>
            <ac:spMk id="66" creationId="{7984369E-1AF9-4A57-93DD-63DED683EEA6}"/>
          </ac:spMkLst>
        </pc:spChg>
        <pc:spChg chg="mod">
          <ac:chgData name="Sefanja Severin" userId="99325c90-fb6f-426e-9744-e02f59114d16" providerId="ADAL" clId="{A9197F98-4A06-42A5-BBD7-BFE087115D35}" dt="2023-03-19T12:33:24.011" v="256" actId="1076"/>
          <ac:spMkLst>
            <pc:docMk/>
            <pc:sldMk cId="3647677669" sldId="6826"/>
            <ac:spMk id="81" creationId="{E165757D-310F-46F7-9C68-179EA932FFC5}"/>
          </ac:spMkLst>
        </pc:spChg>
        <pc:spChg chg="mod">
          <ac:chgData name="Sefanja Severin" userId="99325c90-fb6f-426e-9744-e02f59114d16" providerId="ADAL" clId="{A9197F98-4A06-42A5-BBD7-BFE087115D35}" dt="2023-03-19T12:33:50.179" v="259" actId="14100"/>
          <ac:spMkLst>
            <pc:docMk/>
            <pc:sldMk cId="3647677669" sldId="6826"/>
            <ac:spMk id="87" creationId="{A990E25C-0B74-4793-B659-F36C18D3D0C3}"/>
          </ac:spMkLst>
        </pc:spChg>
        <pc:spChg chg="mod">
          <ac:chgData name="Sefanja Severin" userId="99325c90-fb6f-426e-9744-e02f59114d16" providerId="ADAL" clId="{A9197F98-4A06-42A5-BBD7-BFE087115D35}" dt="2023-03-19T12:33:24.011" v="256" actId="1076"/>
          <ac:spMkLst>
            <pc:docMk/>
            <pc:sldMk cId="3647677669" sldId="6826"/>
            <ac:spMk id="88" creationId="{7CA44023-9B09-4558-A3A8-4845C99C5798}"/>
          </ac:spMkLst>
        </pc:spChg>
        <pc:spChg chg="mod">
          <ac:chgData name="Sefanja Severin" userId="99325c90-fb6f-426e-9744-e02f59114d16" providerId="ADAL" clId="{A9197F98-4A06-42A5-BBD7-BFE087115D35}" dt="2023-03-19T12:33:24.011" v="256" actId="1076"/>
          <ac:spMkLst>
            <pc:docMk/>
            <pc:sldMk cId="3647677669" sldId="6826"/>
            <ac:spMk id="89" creationId="{C7C4CF21-2862-4F27-94E6-4F1597087079}"/>
          </ac:spMkLst>
        </pc:spChg>
        <pc:spChg chg="mod">
          <ac:chgData name="Sefanja Severin" userId="99325c90-fb6f-426e-9744-e02f59114d16" providerId="ADAL" clId="{A9197F98-4A06-42A5-BBD7-BFE087115D35}" dt="2023-03-19T12:33:46.985" v="258" actId="1076"/>
          <ac:spMkLst>
            <pc:docMk/>
            <pc:sldMk cId="3647677669" sldId="6826"/>
            <ac:spMk id="90" creationId="{95DCA934-EAFC-4CE6-BAF2-94D3F2091815}"/>
          </ac:spMkLst>
        </pc:spChg>
        <pc:spChg chg="mod">
          <ac:chgData name="Sefanja Severin" userId="99325c90-fb6f-426e-9744-e02f59114d16" providerId="ADAL" clId="{A9197F98-4A06-42A5-BBD7-BFE087115D35}" dt="2023-03-19T12:33:46.985" v="258" actId="1076"/>
          <ac:spMkLst>
            <pc:docMk/>
            <pc:sldMk cId="3647677669" sldId="6826"/>
            <ac:spMk id="91" creationId="{284D2294-733A-4F4F-A7FF-71DEDB5D1C38}"/>
          </ac:spMkLst>
        </pc:spChg>
        <pc:spChg chg="mod">
          <ac:chgData name="Sefanja Severin" userId="99325c90-fb6f-426e-9744-e02f59114d16" providerId="ADAL" clId="{A9197F98-4A06-42A5-BBD7-BFE087115D35}" dt="2023-03-19T12:33:24.011" v="256" actId="1076"/>
          <ac:spMkLst>
            <pc:docMk/>
            <pc:sldMk cId="3647677669" sldId="6826"/>
            <ac:spMk id="195" creationId="{94EA077D-49F6-4815-8A41-16AF21E3AA70}"/>
          </ac:spMkLst>
        </pc:spChg>
        <pc:spChg chg="mod">
          <ac:chgData name="Sefanja Severin" userId="99325c90-fb6f-426e-9744-e02f59114d16" providerId="ADAL" clId="{A9197F98-4A06-42A5-BBD7-BFE087115D35}" dt="2023-03-19T12:33:24.011" v="256" actId="1076"/>
          <ac:spMkLst>
            <pc:docMk/>
            <pc:sldMk cId="3647677669" sldId="6826"/>
            <ac:spMk id="196" creationId="{A1262285-FC71-4406-AD7C-196C1D22DB4A}"/>
          </ac:spMkLst>
        </pc:spChg>
        <pc:spChg chg="mod">
          <ac:chgData name="Sefanja Severin" userId="99325c90-fb6f-426e-9744-e02f59114d16" providerId="ADAL" clId="{A9197F98-4A06-42A5-BBD7-BFE087115D35}" dt="2023-03-19T12:33:24.011" v="256" actId="1076"/>
          <ac:spMkLst>
            <pc:docMk/>
            <pc:sldMk cId="3647677669" sldId="6826"/>
            <ac:spMk id="197" creationId="{E40DD842-142C-4569-A541-A81B3A3DBFAA}"/>
          </ac:spMkLst>
        </pc:spChg>
        <pc:spChg chg="mod">
          <ac:chgData name="Sefanja Severin" userId="99325c90-fb6f-426e-9744-e02f59114d16" providerId="ADAL" clId="{A9197F98-4A06-42A5-BBD7-BFE087115D35}" dt="2023-03-19T12:37:12.615" v="332" actId="14100"/>
          <ac:spMkLst>
            <pc:docMk/>
            <pc:sldMk cId="3647677669" sldId="6826"/>
            <ac:spMk id="215" creationId="{75B8084D-F99E-45EC-82FB-F3F8E5D46732}"/>
          </ac:spMkLst>
        </pc:spChg>
        <pc:spChg chg="mod">
          <ac:chgData name="Sefanja Severin" userId="99325c90-fb6f-426e-9744-e02f59114d16" providerId="ADAL" clId="{A9197F98-4A06-42A5-BBD7-BFE087115D35}" dt="2023-03-19T12:36:58.330" v="329" actId="20577"/>
          <ac:spMkLst>
            <pc:docMk/>
            <pc:sldMk cId="3647677669" sldId="6826"/>
            <ac:spMk id="217" creationId="{A79BD0C3-6C39-4773-A90E-7B46A8C3228E}"/>
          </ac:spMkLst>
        </pc:spChg>
        <pc:spChg chg="del">
          <ac:chgData name="Sefanja Severin" userId="99325c90-fb6f-426e-9744-e02f59114d16" providerId="ADAL" clId="{A9197F98-4A06-42A5-BBD7-BFE087115D35}" dt="2023-03-19T12:37:06.224" v="330" actId="478"/>
          <ac:spMkLst>
            <pc:docMk/>
            <pc:sldMk cId="3647677669" sldId="6826"/>
            <ac:spMk id="218" creationId="{9525DED6-3B1B-42BB-A459-7631336DA6BE}"/>
          </ac:spMkLst>
        </pc:spChg>
        <pc:spChg chg="mod">
          <ac:chgData name="Sefanja Severin" userId="99325c90-fb6f-426e-9744-e02f59114d16" providerId="ADAL" clId="{A9197F98-4A06-42A5-BBD7-BFE087115D35}" dt="2023-03-19T12:37:10.233" v="331" actId="1076"/>
          <ac:spMkLst>
            <pc:docMk/>
            <pc:sldMk cId="3647677669" sldId="6826"/>
            <ac:spMk id="219" creationId="{68DE76EC-6398-4A97-A389-D384C2BDBDDB}"/>
          </ac:spMkLst>
        </pc:spChg>
        <pc:spChg chg="mod">
          <ac:chgData name="Sefanja Severin" userId="99325c90-fb6f-426e-9744-e02f59114d16" providerId="ADAL" clId="{A9197F98-4A06-42A5-BBD7-BFE087115D35}" dt="2023-03-19T12:37:10.233" v="331" actId="1076"/>
          <ac:spMkLst>
            <pc:docMk/>
            <pc:sldMk cId="3647677669" sldId="6826"/>
            <ac:spMk id="220" creationId="{0DC133C6-D801-4C11-957B-239AFE01DE3D}"/>
          </ac:spMkLst>
        </pc:spChg>
        <pc:spChg chg="mod">
          <ac:chgData name="Sefanja Severin" userId="99325c90-fb6f-426e-9744-e02f59114d16" providerId="ADAL" clId="{A9197F98-4A06-42A5-BBD7-BFE087115D35}" dt="2023-03-19T12:37:48.757" v="345" actId="14100"/>
          <ac:spMkLst>
            <pc:docMk/>
            <pc:sldMk cId="3647677669" sldId="6826"/>
            <ac:spMk id="221" creationId="{ED659769-3584-477F-B5EC-F8B8284DF09A}"/>
          </ac:spMkLst>
        </pc:spChg>
        <pc:spChg chg="mod">
          <ac:chgData name="Sefanja Severin" userId="99325c90-fb6f-426e-9744-e02f59114d16" providerId="ADAL" clId="{A9197F98-4A06-42A5-BBD7-BFE087115D35}" dt="2023-03-19T12:37:18.591" v="333" actId="1076"/>
          <ac:spMkLst>
            <pc:docMk/>
            <pc:sldMk cId="3647677669" sldId="6826"/>
            <ac:spMk id="222" creationId="{816DEA19-8F4A-45B2-94D3-1941B1213F57}"/>
          </ac:spMkLst>
        </pc:spChg>
        <pc:spChg chg="mod">
          <ac:chgData name="Sefanja Severin" userId="99325c90-fb6f-426e-9744-e02f59114d16" providerId="ADAL" clId="{A9197F98-4A06-42A5-BBD7-BFE087115D35}" dt="2023-03-19T12:37:18.591" v="333" actId="1076"/>
          <ac:spMkLst>
            <pc:docMk/>
            <pc:sldMk cId="3647677669" sldId="6826"/>
            <ac:spMk id="223" creationId="{CD7A640D-7AF7-4D5E-AA9B-93996A3054C9}"/>
          </ac:spMkLst>
        </pc:spChg>
        <pc:spChg chg="mod">
          <ac:chgData name="Sefanja Severin" userId="99325c90-fb6f-426e-9744-e02f59114d16" providerId="ADAL" clId="{A9197F98-4A06-42A5-BBD7-BFE087115D35}" dt="2023-03-19T12:37:18.591" v="333" actId="1076"/>
          <ac:spMkLst>
            <pc:docMk/>
            <pc:sldMk cId="3647677669" sldId="6826"/>
            <ac:spMk id="224" creationId="{9CC4DFAD-BFD7-4838-94D6-9838F7AD39B7}"/>
          </ac:spMkLst>
        </pc:spChg>
        <pc:spChg chg="del mod">
          <ac:chgData name="Sefanja Severin" userId="99325c90-fb6f-426e-9744-e02f59114d16" providerId="ADAL" clId="{A9197F98-4A06-42A5-BBD7-BFE087115D35}" dt="2023-03-19T12:37:32.198" v="334" actId="478"/>
          <ac:spMkLst>
            <pc:docMk/>
            <pc:sldMk cId="3647677669" sldId="6826"/>
            <ac:spMk id="225" creationId="{9A8C1DF9-6514-44C6-B53D-C005D39A5042}"/>
          </ac:spMkLst>
        </pc:spChg>
        <pc:spChg chg="mod">
          <ac:chgData name="Sefanja Severin" userId="99325c90-fb6f-426e-9744-e02f59114d16" providerId="ADAL" clId="{A9197F98-4A06-42A5-BBD7-BFE087115D35}" dt="2023-03-19T12:37:46.673" v="344" actId="1076"/>
          <ac:spMkLst>
            <pc:docMk/>
            <pc:sldMk cId="3647677669" sldId="6826"/>
            <ac:spMk id="226" creationId="{755F6670-6B56-4FD6-8026-4795AC2B2D8F}"/>
          </ac:spMkLst>
        </pc:spChg>
        <pc:spChg chg="mod">
          <ac:chgData name="Sefanja Severin" userId="99325c90-fb6f-426e-9744-e02f59114d16" providerId="ADAL" clId="{A9197F98-4A06-42A5-BBD7-BFE087115D35}" dt="2023-03-19T12:37:46.673" v="344" actId="1076"/>
          <ac:spMkLst>
            <pc:docMk/>
            <pc:sldMk cId="3647677669" sldId="6826"/>
            <ac:spMk id="227" creationId="{FC0FDE7F-8461-4310-B102-2038DA30C602}"/>
          </ac:spMkLst>
        </pc:spChg>
        <pc:spChg chg="mod">
          <ac:chgData name="Sefanja Severin" userId="99325c90-fb6f-426e-9744-e02f59114d16" providerId="ADAL" clId="{A9197F98-4A06-42A5-BBD7-BFE087115D35}" dt="2023-03-19T12:37:54.508" v="346" actId="1076"/>
          <ac:spMkLst>
            <pc:docMk/>
            <pc:sldMk cId="3647677669" sldId="6826"/>
            <ac:spMk id="228" creationId="{3BF0B441-4295-43CD-87D9-F9891393D96B}"/>
          </ac:spMkLst>
        </pc:spChg>
        <pc:spChg chg="mod">
          <ac:chgData name="Sefanja Severin" userId="99325c90-fb6f-426e-9744-e02f59114d16" providerId="ADAL" clId="{A9197F98-4A06-42A5-BBD7-BFE087115D35}" dt="2023-03-19T12:37:54.508" v="346" actId="1076"/>
          <ac:spMkLst>
            <pc:docMk/>
            <pc:sldMk cId="3647677669" sldId="6826"/>
            <ac:spMk id="229" creationId="{834741CC-EBA9-4FE8-B17C-A2CE40B51F57}"/>
          </ac:spMkLst>
        </pc:spChg>
        <pc:spChg chg="mod">
          <ac:chgData name="Sefanja Severin" userId="99325c90-fb6f-426e-9744-e02f59114d16" providerId="ADAL" clId="{A9197F98-4A06-42A5-BBD7-BFE087115D35}" dt="2023-03-19T12:34:57.104" v="280" actId="14100"/>
          <ac:spMkLst>
            <pc:docMk/>
            <pc:sldMk cId="3647677669" sldId="6826"/>
            <ac:spMk id="254" creationId="{F93216A2-7F04-4B2C-B746-DF1183E19FE7}"/>
          </ac:spMkLst>
        </pc:spChg>
        <pc:spChg chg="mod">
          <ac:chgData name="Sefanja Severin" userId="99325c90-fb6f-426e-9744-e02f59114d16" providerId="ADAL" clId="{A9197F98-4A06-42A5-BBD7-BFE087115D35}" dt="2023-03-19T12:35:02.355" v="281" actId="1076"/>
          <ac:spMkLst>
            <pc:docMk/>
            <pc:sldMk cId="3647677669" sldId="6826"/>
            <ac:spMk id="261" creationId="{B55FCF50-26DC-4B41-92F2-ADBF39BDBE19}"/>
          </ac:spMkLst>
        </pc:spChg>
        <pc:spChg chg="mod">
          <ac:chgData name="Sefanja Severin" userId="99325c90-fb6f-426e-9744-e02f59114d16" providerId="ADAL" clId="{A9197F98-4A06-42A5-BBD7-BFE087115D35}" dt="2023-03-19T12:35:02.355" v="281" actId="1076"/>
          <ac:spMkLst>
            <pc:docMk/>
            <pc:sldMk cId="3647677669" sldId="6826"/>
            <ac:spMk id="262" creationId="{3B8215E1-CBFC-43DB-83A7-A71D4FC03826}"/>
          </ac:spMkLst>
        </pc:spChg>
        <pc:spChg chg="mod">
          <ac:chgData name="Sefanja Severin" userId="99325c90-fb6f-426e-9744-e02f59114d16" providerId="ADAL" clId="{A9197F98-4A06-42A5-BBD7-BFE087115D35}" dt="2023-03-19T12:35:02.355" v="281" actId="1076"/>
          <ac:spMkLst>
            <pc:docMk/>
            <pc:sldMk cId="3647677669" sldId="6826"/>
            <ac:spMk id="263" creationId="{A508D745-F558-47FE-A32D-70A30CE1C231}"/>
          </ac:spMkLst>
        </pc:spChg>
        <pc:spChg chg="mod">
          <ac:chgData name="Sefanja Severin" userId="99325c90-fb6f-426e-9744-e02f59114d16" providerId="ADAL" clId="{A9197F98-4A06-42A5-BBD7-BFE087115D35}" dt="2023-03-19T12:35:02.355" v="281" actId="1076"/>
          <ac:spMkLst>
            <pc:docMk/>
            <pc:sldMk cId="3647677669" sldId="6826"/>
            <ac:spMk id="264" creationId="{2BF250A8-35B5-4737-B119-B9803FA95947}"/>
          </ac:spMkLst>
        </pc:spChg>
        <pc:spChg chg="mod">
          <ac:chgData name="Sefanja Severin" userId="99325c90-fb6f-426e-9744-e02f59114d16" providerId="ADAL" clId="{A9197F98-4A06-42A5-BBD7-BFE087115D35}" dt="2023-03-19T12:36:16.001" v="300" actId="20577"/>
          <ac:spMkLst>
            <pc:docMk/>
            <pc:sldMk cId="3647677669" sldId="6826"/>
            <ac:spMk id="276" creationId="{2CD79CB8-49C2-4134-9C75-E07A3FB0514E}"/>
          </ac:spMkLst>
        </pc:spChg>
        <pc:spChg chg="mod">
          <ac:chgData name="Sefanja Severin" userId="99325c90-fb6f-426e-9744-e02f59114d16" providerId="ADAL" clId="{A9197F98-4A06-42A5-BBD7-BFE087115D35}" dt="2023-03-19T12:36:29.875" v="312" actId="20577"/>
          <ac:spMkLst>
            <pc:docMk/>
            <pc:sldMk cId="3647677669" sldId="6826"/>
            <ac:spMk id="279" creationId="{5582CAD9-8E8B-4693-999C-8E01D0F2C29D}"/>
          </ac:spMkLst>
        </pc:spChg>
        <pc:spChg chg="mod">
          <ac:chgData name="Sefanja Severin" userId="99325c90-fb6f-426e-9744-e02f59114d16" providerId="ADAL" clId="{A9197F98-4A06-42A5-BBD7-BFE087115D35}" dt="2023-03-19T12:36:41.670" v="321" actId="20577"/>
          <ac:spMkLst>
            <pc:docMk/>
            <pc:sldMk cId="3647677669" sldId="6826"/>
            <ac:spMk id="282" creationId="{07384D2C-38D5-4ECF-B5F3-9B7CED3B6CE1}"/>
          </ac:spMkLst>
        </pc:spChg>
      </pc:sldChg>
      <pc:sldChg chg="addSp modSp add del mod">
        <pc:chgData name="Sefanja Severin" userId="99325c90-fb6f-426e-9744-e02f59114d16" providerId="ADAL" clId="{A9197F98-4A06-42A5-BBD7-BFE087115D35}" dt="2023-03-19T13:29:20.586" v="683" actId="47"/>
        <pc:sldMkLst>
          <pc:docMk/>
          <pc:sldMk cId="4165648400" sldId="6827"/>
        </pc:sldMkLst>
        <pc:spChg chg="add mod">
          <ac:chgData name="Sefanja Severin" userId="99325c90-fb6f-426e-9744-e02f59114d16" providerId="ADAL" clId="{A9197F98-4A06-42A5-BBD7-BFE087115D35}" dt="2023-03-19T12:38:52.122" v="353"/>
          <ac:spMkLst>
            <pc:docMk/>
            <pc:sldMk cId="4165648400" sldId="6827"/>
            <ac:spMk id="7" creationId="{9EB1B967-8C07-BD5A-DE93-83209B37403A}"/>
          </ac:spMkLst>
        </pc:spChg>
        <pc:spChg chg="add mod">
          <ac:chgData name="Sefanja Severin" userId="99325c90-fb6f-426e-9744-e02f59114d16" providerId="ADAL" clId="{A9197F98-4A06-42A5-BBD7-BFE087115D35}" dt="2023-03-19T12:40:03.356" v="367" actId="790"/>
          <ac:spMkLst>
            <pc:docMk/>
            <pc:sldMk cId="4165648400" sldId="6827"/>
            <ac:spMk id="9" creationId="{BA0D3EF3-FA4E-767D-82CE-A2096C3A2E35}"/>
          </ac:spMkLst>
        </pc:spChg>
        <pc:spChg chg="mod">
          <ac:chgData name="Sefanja Severin" userId="99325c90-fb6f-426e-9744-e02f59114d16" providerId="ADAL" clId="{A9197F98-4A06-42A5-BBD7-BFE087115D35}" dt="2023-03-19T12:38:31.327" v="348" actId="14100"/>
          <ac:spMkLst>
            <pc:docMk/>
            <pc:sldMk cId="4165648400" sldId="6827"/>
            <ac:spMk id="148" creationId="{F38EEC88-5E07-46A6-951B-AFFEDF0AF548}"/>
          </ac:spMkLst>
        </pc:spChg>
        <pc:spChg chg="mod">
          <ac:chgData name="Sefanja Severin" userId="99325c90-fb6f-426e-9744-e02f59114d16" providerId="ADAL" clId="{A9197F98-4A06-42A5-BBD7-BFE087115D35}" dt="2023-03-19T12:38:40.880" v="351" actId="14100"/>
          <ac:spMkLst>
            <pc:docMk/>
            <pc:sldMk cId="4165648400" sldId="6827"/>
            <ac:spMk id="220" creationId="{A6DE23FC-46CF-4772-99E0-83021C714347}"/>
          </ac:spMkLst>
        </pc:spChg>
        <pc:spChg chg="mod">
          <ac:chgData name="Sefanja Severin" userId="99325c90-fb6f-426e-9744-e02f59114d16" providerId="ADAL" clId="{A9197F98-4A06-42A5-BBD7-BFE087115D35}" dt="2023-03-19T12:38:44.867" v="352" actId="14100"/>
          <ac:spMkLst>
            <pc:docMk/>
            <pc:sldMk cId="4165648400" sldId="6827"/>
            <ac:spMk id="222" creationId="{0C5E094D-8C3E-43F7-9EA2-5DDA3A10C6C2}"/>
          </ac:spMkLst>
        </pc:spChg>
        <pc:spChg chg="mod">
          <ac:chgData name="Sefanja Severin" userId="99325c90-fb6f-426e-9744-e02f59114d16" providerId="ADAL" clId="{A9197F98-4A06-42A5-BBD7-BFE087115D35}" dt="2023-03-19T13:20:52.962" v="369" actId="14100"/>
          <ac:spMkLst>
            <pc:docMk/>
            <pc:sldMk cId="4165648400" sldId="6827"/>
            <ac:spMk id="373" creationId="{E5467DC3-AC40-4F0B-8DE3-09374D227E9D}"/>
          </ac:spMkLst>
        </pc:spChg>
        <pc:cxnChg chg="add mod">
          <ac:chgData name="Sefanja Severin" userId="99325c90-fb6f-426e-9744-e02f59114d16" providerId="ADAL" clId="{A9197F98-4A06-42A5-BBD7-BFE087115D35}" dt="2023-03-19T12:38:52.122" v="353"/>
          <ac:cxnSpMkLst>
            <pc:docMk/>
            <pc:sldMk cId="4165648400" sldId="6827"/>
            <ac:cxnSpMk id="8" creationId="{918A56B2-68C5-AB93-0B6B-3659B9C42B8C}"/>
          </ac:cxnSpMkLst>
        </pc:cxnChg>
        <pc:cxnChg chg="mod">
          <ac:chgData name="Sefanja Severin" userId="99325c90-fb6f-426e-9744-e02f59114d16" providerId="ADAL" clId="{A9197F98-4A06-42A5-BBD7-BFE087115D35}" dt="2023-03-19T12:38:37.437" v="350" actId="14100"/>
          <ac:cxnSpMkLst>
            <pc:docMk/>
            <pc:sldMk cId="4165648400" sldId="6827"/>
            <ac:cxnSpMk id="175" creationId="{B372FBA8-4C7A-4719-9FED-BDEACB3280AA}"/>
          </ac:cxnSpMkLst>
        </pc:cxnChg>
        <pc:cxnChg chg="mod">
          <ac:chgData name="Sefanja Severin" userId="99325c90-fb6f-426e-9744-e02f59114d16" providerId="ADAL" clId="{A9197F98-4A06-42A5-BBD7-BFE087115D35}" dt="2023-03-19T12:38:34.488" v="349" actId="14100"/>
          <ac:cxnSpMkLst>
            <pc:docMk/>
            <pc:sldMk cId="4165648400" sldId="6827"/>
            <ac:cxnSpMk id="176" creationId="{AA6E3E88-85D0-442B-809C-84F3AB1478CF}"/>
          </ac:cxnSpMkLst>
        </pc:cxnChg>
      </pc:sldChg>
      <pc:sldChg chg="add del ord">
        <pc:chgData name="Sefanja Severin" userId="99325c90-fb6f-426e-9744-e02f59114d16" providerId="ADAL" clId="{A9197F98-4A06-42A5-BBD7-BFE087115D35}" dt="2023-03-19T13:31:38.822" v="735" actId="47"/>
        <pc:sldMkLst>
          <pc:docMk/>
          <pc:sldMk cId="4198788404" sldId="6828"/>
        </pc:sldMkLst>
      </pc:sldChg>
      <pc:sldChg chg="add del ord">
        <pc:chgData name="Sefanja Severin" userId="99325c90-fb6f-426e-9744-e02f59114d16" providerId="ADAL" clId="{A9197F98-4A06-42A5-BBD7-BFE087115D35}" dt="2023-03-19T12:38:06.921" v="347" actId="47"/>
        <pc:sldMkLst>
          <pc:docMk/>
          <pc:sldMk cId="1988599951" sldId="6829"/>
        </pc:sldMkLst>
      </pc:sldChg>
      <pc:sldChg chg="modSp add del mod ord">
        <pc:chgData name="Sefanja Severin" userId="99325c90-fb6f-426e-9744-e02f59114d16" providerId="ADAL" clId="{A9197F98-4A06-42A5-BBD7-BFE087115D35}" dt="2023-03-19T12:31:11.667" v="206" actId="47"/>
        <pc:sldMkLst>
          <pc:docMk/>
          <pc:sldMk cId="1360801853" sldId="6830"/>
        </pc:sldMkLst>
        <pc:spChg chg="mod">
          <ac:chgData name="Sefanja Severin" userId="99325c90-fb6f-426e-9744-e02f59114d16" providerId="ADAL" clId="{A9197F98-4A06-42A5-BBD7-BFE087115D35}" dt="2023-03-19T12:29:01.070" v="43" actId="20577"/>
          <ac:spMkLst>
            <pc:docMk/>
            <pc:sldMk cId="1360801853" sldId="6830"/>
            <ac:spMk id="28" creationId="{E991AFA2-9EE0-4B83-8CA8-08E4B0A24A18}"/>
          </ac:spMkLst>
        </pc:spChg>
        <pc:spChg chg="mod">
          <ac:chgData name="Sefanja Severin" userId="99325c90-fb6f-426e-9744-e02f59114d16" providerId="ADAL" clId="{A9197F98-4A06-42A5-BBD7-BFE087115D35}" dt="2023-03-19T12:29:05.193" v="59" actId="20577"/>
          <ac:spMkLst>
            <pc:docMk/>
            <pc:sldMk cId="1360801853" sldId="6830"/>
            <ac:spMk id="29" creationId="{8CCBC9E7-40B5-4EA9-94D1-77D8FA9D0839}"/>
          </ac:spMkLst>
        </pc:spChg>
        <pc:spChg chg="mod">
          <ac:chgData name="Sefanja Severin" userId="99325c90-fb6f-426e-9744-e02f59114d16" providerId="ADAL" clId="{A9197F98-4A06-42A5-BBD7-BFE087115D35}" dt="2023-03-19T12:29:08.706" v="70" actId="20577"/>
          <ac:spMkLst>
            <pc:docMk/>
            <pc:sldMk cId="1360801853" sldId="6830"/>
            <ac:spMk id="30" creationId="{D10C1A96-92CB-4412-9259-26F28F2CDC31}"/>
          </ac:spMkLst>
        </pc:spChg>
        <pc:spChg chg="mod">
          <ac:chgData name="Sefanja Severin" userId="99325c90-fb6f-426e-9744-e02f59114d16" providerId="ADAL" clId="{A9197F98-4A06-42A5-BBD7-BFE087115D35}" dt="2023-03-19T12:28:55.793" v="32" actId="20577"/>
          <ac:spMkLst>
            <pc:docMk/>
            <pc:sldMk cId="1360801853" sldId="6830"/>
            <ac:spMk id="31" creationId="{6A81781A-0D87-489F-8C1E-B875C57694C1}"/>
          </ac:spMkLst>
        </pc:spChg>
        <pc:spChg chg="mod">
          <ac:chgData name="Sefanja Severin" userId="99325c90-fb6f-426e-9744-e02f59114d16" providerId="ADAL" clId="{A9197F98-4A06-42A5-BBD7-BFE087115D35}" dt="2023-03-19T12:28:48.528" v="20" actId="20577"/>
          <ac:spMkLst>
            <pc:docMk/>
            <pc:sldMk cId="1360801853" sldId="6830"/>
            <ac:spMk id="33" creationId="{15C6166A-00FA-4E83-B27C-FD960CFB8E38}"/>
          </ac:spMkLst>
        </pc:spChg>
        <pc:spChg chg="mod">
          <ac:chgData name="Sefanja Severin" userId="99325c90-fb6f-426e-9744-e02f59114d16" providerId="ADAL" clId="{A9197F98-4A06-42A5-BBD7-BFE087115D35}" dt="2023-03-19T12:30:49.827" v="201" actId="20577"/>
          <ac:spMkLst>
            <pc:docMk/>
            <pc:sldMk cId="1360801853" sldId="6830"/>
            <ac:spMk id="40" creationId="{9C984B9C-8BA3-4235-8FA9-B058003020DE}"/>
          </ac:spMkLst>
        </pc:spChg>
        <pc:spChg chg="mod">
          <ac:chgData name="Sefanja Severin" userId="99325c90-fb6f-426e-9744-e02f59114d16" providerId="ADAL" clId="{A9197F98-4A06-42A5-BBD7-BFE087115D35}" dt="2023-03-19T12:28:53.176" v="28" actId="20577"/>
          <ac:spMkLst>
            <pc:docMk/>
            <pc:sldMk cId="1360801853" sldId="6830"/>
            <ac:spMk id="44" creationId="{5105CC38-3865-48AB-AE9A-DB10B1B66F99}"/>
          </ac:spMkLst>
        </pc:spChg>
        <pc:spChg chg="mod">
          <ac:chgData name="Sefanja Severin" userId="99325c90-fb6f-426e-9744-e02f59114d16" providerId="ADAL" clId="{A9197F98-4A06-42A5-BBD7-BFE087115D35}" dt="2023-03-19T12:29:48.254" v="90" actId="20577"/>
          <ac:spMkLst>
            <pc:docMk/>
            <pc:sldMk cId="1360801853" sldId="6830"/>
            <ac:spMk id="47" creationId="{E27280F8-073A-49E8-A00D-63391E2D2170}"/>
          </ac:spMkLst>
        </pc:spChg>
        <pc:spChg chg="mod">
          <ac:chgData name="Sefanja Severin" userId="99325c90-fb6f-426e-9744-e02f59114d16" providerId="ADAL" clId="{A9197F98-4A06-42A5-BBD7-BFE087115D35}" dt="2023-03-19T12:30:59.140" v="205" actId="20577"/>
          <ac:spMkLst>
            <pc:docMk/>
            <pc:sldMk cId="1360801853" sldId="6830"/>
            <ac:spMk id="49" creationId="{709D22FA-E6AB-4B85-AA47-71345AEF393F}"/>
          </ac:spMkLst>
        </pc:spChg>
        <pc:spChg chg="mod">
          <ac:chgData name="Sefanja Severin" userId="99325c90-fb6f-426e-9744-e02f59114d16" providerId="ADAL" clId="{A9197F98-4A06-42A5-BBD7-BFE087115D35}" dt="2023-03-19T12:30:34.698" v="197" actId="20577"/>
          <ac:spMkLst>
            <pc:docMk/>
            <pc:sldMk cId="1360801853" sldId="6830"/>
            <ac:spMk id="51" creationId="{27D76F86-3902-4C75-B119-8AEFE7A0A19E}"/>
          </ac:spMkLst>
        </pc:spChg>
        <pc:spChg chg="mod">
          <ac:chgData name="Sefanja Severin" userId="99325c90-fb6f-426e-9744-e02f59114d16" providerId="ADAL" clId="{A9197F98-4A06-42A5-BBD7-BFE087115D35}" dt="2023-03-19T12:30:04.874" v="137" actId="20577"/>
          <ac:spMkLst>
            <pc:docMk/>
            <pc:sldMk cId="1360801853" sldId="6830"/>
            <ac:spMk id="53" creationId="{24C727DD-8263-4F3D-97EC-979262C0371C}"/>
          </ac:spMkLst>
        </pc:spChg>
        <pc:spChg chg="mod">
          <ac:chgData name="Sefanja Severin" userId="99325c90-fb6f-426e-9744-e02f59114d16" providerId="ADAL" clId="{A9197F98-4A06-42A5-BBD7-BFE087115D35}" dt="2023-03-19T12:29:38.706" v="86" actId="20577"/>
          <ac:spMkLst>
            <pc:docMk/>
            <pc:sldMk cId="1360801853" sldId="6830"/>
            <ac:spMk id="55" creationId="{EFAA33D4-6765-46FF-8665-50FCA6E22B75}"/>
          </ac:spMkLst>
        </pc:spChg>
        <pc:spChg chg="mod">
          <ac:chgData name="Sefanja Severin" userId="99325c90-fb6f-426e-9744-e02f59114d16" providerId="ADAL" clId="{A9197F98-4A06-42A5-BBD7-BFE087115D35}" dt="2023-03-19T12:30:43.448" v="199" actId="20577"/>
          <ac:spMkLst>
            <pc:docMk/>
            <pc:sldMk cId="1360801853" sldId="6830"/>
            <ac:spMk id="57" creationId="{EF250BD8-4843-4927-A759-C9CF57ADDD26}"/>
          </ac:spMkLst>
        </pc:spChg>
      </pc:sldChg>
      <pc:sldChg chg="addSp delSp modSp add del mod">
        <pc:chgData name="Sefanja Severin" userId="99325c90-fb6f-426e-9744-e02f59114d16" providerId="ADAL" clId="{A9197F98-4A06-42A5-BBD7-BFE087115D35}" dt="2023-03-19T13:30:30.550" v="734" actId="20577"/>
        <pc:sldMkLst>
          <pc:docMk/>
          <pc:sldMk cId="1563514181" sldId="6866"/>
        </pc:sldMkLst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2" creationId="{5A217286-6720-A746-8168-09F75000B3E6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3" creationId="{A2656D60-FE9B-C54A-E14E-3FCF351741DC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5" creationId="{2C644B78-9021-0DAA-22AA-68BC069E4D26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6" creationId="{6978EF8B-C368-40DF-243A-DAB1A2892060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11" creationId="{28F8DC24-FCA9-49D4-5FC2-D865227FB74D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13" creationId="{331951AB-F06C-6A7C-D67E-978B7072A99F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15" creationId="{F15D7022-2BB3-7486-84AA-F0D452A809DB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16" creationId="{4EDF229A-D8A1-D6FE-DB68-6C64D0F13A62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18" creationId="{E52296E8-539B-B268-9C78-882A9A3BA5DB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21" creationId="{4F23E443-D41F-E410-FD0D-98E89CE3BDA0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23" creationId="{5E828FA4-0FC5-2785-21F4-57E7DBE8D739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25" creationId="{A270836E-6A9E-BCA1-4259-6AD8ABC9E256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27" creationId="{497A7547-D0D2-6789-E3D0-21C866CD32F0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28" creationId="{78555B1A-EE1A-3C1B-727C-67C73B38C9BD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31" creationId="{8223012E-F198-CCC9-2F48-18B42A0F3F7B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33" creationId="{BE154DF2-01FB-DB3E-C8CE-303BFF67D056}"/>
          </ac:spMkLst>
        </pc:spChg>
        <pc:spChg chg="add mod">
          <ac:chgData name="Sefanja Severin" userId="99325c90-fb6f-426e-9744-e02f59114d16" providerId="ADAL" clId="{A9197F98-4A06-42A5-BBD7-BFE087115D35}" dt="2023-03-19T13:25:33.504" v="603" actId="790"/>
          <ac:spMkLst>
            <pc:docMk/>
            <pc:sldMk cId="1563514181" sldId="6866"/>
            <ac:spMk id="34" creationId="{EFC6A151-F5A9-501B-E499-4791CB2C4AC3}"/>
          </ac:spMkLst>
        </pc:spChg>
        <pc:spChg chg="add mod">
          <ac:chgData name="Sefanja Severin" userId="99325c90-fb6f-426e-9744-e02f59114d16" providerId="ADAL" clId="{A9197F98-4A06-42A5-BBD7-BFE087115D35}" dt="2023-03-19T13:27:51.242" v="658" actId="20577"/>
          <ac:spMkLst>
            <pc:docMk/>
            <pc:sldMk cId="1563514181" sldId="6866"/>
            <ac:spMk id="35" creationId="{AB158176-0FEF-A974-77A8-5AB5658E8C82}"/>
          </ac:spMkLst>
        </pc:spChg>
        <pc:spChg chg="add mod">
          <ac:chgData name="Sefanja Severin" userId="99325c90-fb6f-426e-9744-e02f59114d16" providerId="ADAL" clId="{A9197F98-4A06-42A5-BBD7-BFE087115D35}" dt="2023-03-19T13:27:57.170" v="661" actId="20577"/>
          <ac:spMkLst>
            <pc:docMk/>
            <pc:sldMk cId="1563514181" sldId="6866"/>
            <ac:spMk id="37" creationId="{207BC984-F0C9-A2DC-F845-2E3B3A3CF188}"/>
          </ac:spMkLst>
        </pc:spChg>
        <pc:spChg chg="add mod">
          <ac:chgData name="Sefanja Severin" userId="99325c90-fb6f-426e-9744-e02f59114d16" providerId="ADAL" clId="{A9197F98-4A06-42A5-BBD7-BFE087115D35}" dt="2023-03-19T13:29:54.023" v="712" actId="20577"/>
          <ac:spMkLst>
            <pc:docMk/>
            <pc:sldMk cId="1563514181" sldId="6866"/>
            <ac:spMk id="40" creationId="{EEE8B21E-42CE-327C-396B-0187FA2B4F40}"/>
          </ac:spMkLst>
        </pc:spChg>
        <pc:spChg chg="add mod">
          <ac:chgData name="Sefanja Severin" userId="99325c90-fb6f-426e-9744-e02f59114d16" providerId="ADAL" clId="{A9197F98-4A06-42A5-BBD7-BFE087115D35}" dt="2023-03-19T13:29:57.511" v="714" actId="20577"/>
          <ac:spMkLst>
            <pc:docMk/>
            <pc:sldMk cId="1563514181" sldId="6866"/>
            <ac:spMk id="42" creationId="{6064F1E8-AEB0-FC5D-F4E9-069CF2349B5C}"/>
          </ac:spMkLst>
        </pc:spChg>
        <pc:spChg chg="mod">
          <ac:chgData name="Sefanja Severin" userId="99325c90-fb6f-426e-9744-e02f59114d16" providerId="ADAL" clId="{A9197F98-4A06-42A5-BBD7-BFE087115D35}" dt="2023-03-19T13:30:00.822" v="715" actId="14100"/>
          <ac:spMkLst>
            <pc:docMk/>
            <pc:sldMk cId="1563514181" sldId="6866"/>
            <ac:spMk id="147" creationId="{262C2EAC-6C3B-4638-84E4-64EE33878892}"/>
          </ac:spMkLst>
        </pc:spChg>
        <pc:spChg chg="mod">
          <ac:chgData name="Sefanja Severin" userId="99325c90-fb6f-426e-9744-e02f59114d16" providerId="ADAL" clId="{A9197F98-4A06-42A5-BBD7-BFE087115D35}" dt="2023-03-19T13:29:30.605" v="699" actId="20577"/>
          <ac:spMkLst>
            <pc:docMk/>
            <pc:sldMk cId="1563514181" sldId="6866"/>
            <ac:spMk id="150" creationId="{3213161B-2332-4950-9BCF-1F6F9E483B51}"/>
          </ac:spMkLst>
        </pc:spChg>
        <pc:spChg chg="mod">
          <ac:chgData name="Sefanja Severin" userId="99325c90-fb6f-426e-9744-e02f59114d16" providerId="ADAL" clId="{A9197F98-4A06-42A5-BBD7-BFE087115D35}" dt="2023-03-19T13:29:45.602" v="700" actId="1076"/>
          <ac:spMkLst>
            <pc:docMk/>
            <pc:sldMk cId="1563514181" sldId="6866"/>
            <ac:spMk id="154" creationId="{38CA4B56-117F-4DF1-9D8A-F0436385219E}"/>
          </ac:spMkLst>
        </pc:spChg>
        <pc:spChg chg="del">
          <ac:chgData name="Sefanja Severin" userId="99325c90-fb6f-426e-9744-e02f59114d16" providerId="ADAL" clId="{A9197F98-4A06-42A5-BBD7-BFE087115D35}" dt="2023-03-19T13:25:47.529" v="604" actId="478"/>
          <ac:spMkLst>
            <pc:docMk/>
            <pc:sldMk cId="1563514181" sldId="6866"/>
            <ac:spMk id="159" creationId="{5F3A1283-5D62-4225-9035-08FF5519EFF8}"/>
          </ac:spMkLst>
        </pc:spChg>
        <pc:spChg chg="mod">
          <ac:chgData name="Sefanja Severin" userId="99325c90-fb6f-426e-9744-e02f59114d16" providerId="ADAL" clId="{A9197F98-4A06-42A5-BBD7-BFE087115D35}" dt="2023-03-19T13:29:08.090" v="682" actId="20577"/>
          <ac:spMkLst>
            <pc:docMk/>
            <pc:sldMk cId="1563514181" sldId="6866"/>
            <ac:spMk id="162" creationId="{F9137359-C2A4-45F1-BEF2-E99DCD81D3A6}"/>
          </ac:spMkLst>
        </pc:spChg>
        <pc:spChg chg="mod">
          <ac:chgData name="Sefanja Severin" userId="99325c90-fb6f-426e-9744-e02f59114d16" providerId="ADAL" clId="{A9197F98-4A06-42A5-BBD7-BFE087115D35}" dt="2023-03-19T13:29:45.602" v="700" actId="1076"/>
          <ac:spMkLst>
            <pc:docMk/>
            <pc:sldMk cId="1563514181" sldId="6866"/>
            <ac:spMk id="165" creationId="{A18E0173-DD69-4B8D-A798-439EE2B18E66}"/>
          </ac:spMkLst>
        </pc:spChg>
        <pc:spChg chg="mod">
          <ac:chgData name="Sefanja Severin" userId="99325c90-fb6f-426e-9744-e02f59114d16" providerId="ADAL" clId="{A9197F98-4A06-42A5-BBD7-BFE087115D35}" dt="2023-03-19T13:29:45.602" v="700" actId="1076"/>
          <ac:spMkLst>
            <pc:docMk/>
            <pc:sldMk cId="1563514181" sldId="6866"/>
            <ac:spMk id="166" creationId="{C5D6CFA3-23F1-4411-9C32-69159EE81E15}"/>
          </ac:spMkLst>
        </pc:spChg>
        <pc:spChg chg="mod">
          <ac:chgData name="Sefanja Severin" userId="99325c90-fb6f-426e-9744-e02f59114d16" providerId="ADAL" clId="{A9197F98-4A06-42A5-BBD7-BFE087115D35}" dt="2023-03-19T13:29:45.602" v="700" actId="1076"/>
          <ac:spMkLst>
            <pc:docMk/>
            <pc:sldMk cId="1563514181" sldId="6866"/>
            <ac:spMk id="167" creationId="{CDD1B08E-0E65-4AA3-81F1-E48E9B1EF5A8}"/>
          </ac:spMkLst>
        </pc:spChg>
        <pc:spChg chg="mod">
          <ac:chgData name="Sefanja Severin" userId="99325c90-fb6f-426e-9744-e02f59114d16" providerId="ADAL" clId="{A9197F98-4A06-42A5-BBD7-BFE087115D35}" dt="2023-03-19T13:29:45.602" v="700" actId="1076"/>
          <ac:spMkLst>
            <pc:docMk/>
            <pc:sldMk cId="1563514181" sldId="6866"/>
            <ac:spMk id="168" creationId="{D7DB230B-8156-4BC6-9870-CE4F5A697352}"/>
          </ac:spMkLst>
        </pc:spChg>
        <pc:spChg chg="mod">
          <ac:chgData name="Sefanja Severin" userId="99325c90-fb6f-426e-9744-e02f59114d16" providerId="ADAL" clId="{A9197F98-4A06-42A5-BBD7-BFE087115D35}" dt="2023-03-19T13:29:45.602" v="700" actId="1076"/>
          <ac:spMkLst>
            <pc:docMk/>
            <pc:sldMk cId="1563514181" sldId="6866"/>
            <ac:spMk id="169" creationId="{747367C5-EEAC-4609-BAF4-F9E4D2C8E479}"/>
          </ac:spMkLst>
        </pc:spChg>
        <pc:spChg chg="mod">
          <ac:chgData name="Sefanja Severin" userId="99325c90-fb6f-426e-9744-e02f59114d16" providerId="ADAL" clId="{A9197F98-4A06-42A5-BBD7-BFE087115D35}" dt="2023-03-19T13:29:45.602" v="700" actId="1076"/>
          <ac:spMkLst>
            <pc:docMk/>
            <pc:sldMk cId="1563514181" sldId="6866"/>
            <ac:spMk id="170" creationId="{27DB074B-78BF-4BC1-94ED-1F9083160B3B}"/>
          </ac:spMkLst>
        </pc:spChg>
        <pc:spChg chg="mod">
          <ac:chgData name="Sefanja Severin" userId="99325c90-fb6f-426e-9744-e02f59114d16" providerId="ADAL" clId="{A9197F98-4A06-42A5-BBD7-BFE087115D35}" dt="2023-03-19T13:29:45.602" v="700" actId="1076"/>
          <ac:spMkLst>
            <pc:docMk/>
            <pc:sldMk cId="1563514181" sldId="6866"/>
            <ac:spMk id="227" creationId="{2ABEA750-7FC1-46EE-8B2A-1CF9E6B3C79C}"/>
          </ac:spMkLst>
        </pc:spChg>
        <pc:spChg chg="del">
          <ac:chgData name="Sefanja Severin" userId="99325c90-fb6f-426e-9744-e02f59114d16" providerId="ADAL" clId="{A9197F98-4A06-42A5-BBD7-BFE087115D35}" dt="2023-03-19T13:25:47.529" v="604" actId="478"/>
          <ac:spMkLst>
            <pc:docMk/>
            <pc:sldMk cId="1563514181" sldId="6866"/>
            <ac:spMk id="234" creationId="{79353488-46F0-4DF7-B295-CA674B1AB327}"/>
          </ac:spMkLst>
        </pc:spChg>
        <pc:spChg chg="mod">
          <ac:chgData name="Sefanja Severin" userId="99325c90-fb6f-426e-9744-e02f59114d16" providerId="ADAL" clId="{A9197F98-4A06-42A5-BBD7-BFE087115D35}" dt="2023-03-19T13:28:08.575" v="662" actId="20577"/>
          <ac:spMkLst>
            <pc:docMk/>
            <pc:sldMk cId="1563514181" sldId="6866"/>
            <ac:spMk id="243" creationId="{58E760B6-0ACB-432C-BE79-1074DEE0D187}"/>
          </ac:spMkLst>
        </pc:spChg>
        <pc:spChg chg="mod">
          <ac:chgData name="Sefanja Severin" userId="99325c90-fb6f-426e-9744-e02f59114d16" providerId="ADAL" clId="{A9197F98-4A06-42A5-BBD7-BFE087115D35}" dt="2023-03-19T13:26:51.215" v="620" actId="14100"/>
          <ac:spMkLst>
            <pc:docMk/>
            <pc:sldMk cId="1563514181" sldId="6866"/>
            <ac:spMk id="244" creationId="{6E5EF708-7142-464C-A557-211A6FB9A31F}"/>
          </ac:spMkLst>
        </pc:spChg>
        <pc:spChg chg="mod">
          <ac:chgData name="Sefanja Severin" userId="99325c90-fb6f-426e-9744-e02f59114d16" providerId="ADAL" clId="{A9197F98-4A06-42A5-BBD7-BFE087115D35}" dt="2023-03-19T13:26:48.149" v="619" actId="1076"/>
          <ac:spMkLst>
            <pc:docMk/>
            <pc:sldMk cId="1563514181" sldId="6866"/>
            <ac:spMk id="246" creationId="{6810EDDB-33EA-4D68-BD9B-39B687024B9D}"/>
          </ac:spMkLst>
        </pc:spChg>
        <pc:spChg chg="mod">
          <ac:chgData name="Sefanja Severin" userId="99325c90-fb6f-426e-9744-e02f59114d16" providerId="ADAL" clId="{A9197F98-4A06-42A5-BBD7-BFE087115D35}" dt="2023-03-19T13:26:48.149" v="619" actId="1076"/>
          <ac:spMkLst>
            <pc:docMk/>
            <pc:sldMk cId="1563514181" sldId="6866"/>
            <ac:spMk id="247" creationId="{C5C92BDC-BD32-4553-B624-7275F341C9F4}"/>
          </ac:spMkLst>
        </pc:spChg>
        <pc:spChg chg="del">
          <ac:chgData name="Sefanja Severin" userId="99325c90-fb6f-426e-9744-e02f59114d16" providerId="ADAL" clId="{A9197F98-4A06-42A5-BBD7-BFE087115D35}" dt="2023-03-19T13:26:28.780" v="614" actId="478"/>
          <ac:spMkLst>
            <pc:docMk/>
            <pc:sldMk cId="1563514181" sldId="6866"/>
            <ac:spMk id="248" creationId="{BD7626C8-170D-4E31-B6BA-F834BFDD118C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263" creationId="{BCC06C55-5572-43A3-9751-15E6681FF170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264" creationId="{1BDB4883-CEAB-4178-8DBD-CEC4B10076FF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267" creationId="{6A3805E9-69AB-4B51-9557-20946C9A7F86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268" creationId="{9BA54782-BED7-4308-85BA-B7BE3D2B9BB1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270" creationId="{D70157A1-9492-47F6-BE5B-4EAB46A69D5D}"/>
          </ac:spMkLst>
        </pc:spChg>
        <pc:spChg chg="mod">
          <ac:chgData name="Sefanja Severin" userId="99325c90-fb6f-426e-9744-e02f59114d16" providerId="ADAL" clId="{A9197F98-4A06-42A5-BBD7-BFE087115D35}" dt="2023-03-19T13:26:35.321" v="617" actId="1076"/>
          <ac:spMkLst>
            <pc:docMk/>
            <pc:sldMk cId="1563514181" sldId="6866"/>
            <ac:spMk id="287" creationId="{6DCE37EF-4CC5-426C-A034-99F13C64DFE3}"/>
          </ac:spMkLst>
        </pc:spChg>
        <pc:spChg chg="mod">
          <ac:chgData name="Sefanja Severin" userId="99325c90-fb6f-426e-9744-e02f59114d16" providerId="ADAL" clId="{A9197F98-4A06-42A5-BBD7-BFE087115D35}" dt="2023-03-19T13:27:24.163" v="624" actId="1076"/>
          <ac:spMkLst>
            <pc:docMk/>
            <pc:sldMk cId="1563514181" sldId="6866"/>
            <ac:spMk id="321" creationId="{591A998A-F0FE-4E3F-8B78-C69C59D3ACB0}"/>
          </ac:spMkLst>
        </pc:spChg>
        <pc:spChg chg="mod">
          <ac:chgData name="Sefanja Severin" userId="99325c90-fb6f-426e-9744-e02f59114d16" providerId="ADAL" clId="{A9197F98-4A06-42A5-BBD7-BFE087115D35}" dt="2023-03-19T13:27:24.163" v="624" actId="1076"/>
          <ac:spMkLst>
            <pc:docMk/>
            <pc:sldMk cId="1563514181" sldId="6866"/>
            <ac:spMk id="328" creationId="{552E1927-5248-49CB-8FBF-AF29171928E7}"/>
          </ac:spMkLst>
        </pc:spChg>
        <pc:spChg chg="mod">
          <ac:chgData name="Sefanja Severin" userId="99325c90-fb6f-426e-9744-e02f59114d16" providerId="ADAL" clId="{A9197F98-4A06-42A5-BBD7-BFE087115D35}" dt="2023-03-19T13:28:19.289" v="663" actId="14100"/>
          <ac:spMkLst>
            <pc:docMk/>
            <pc:sldMk cId="1563514181" sldId="6866"/>
            <ac:spMk id="348" creationId="{28C8042E-1AC0-49F9-A833-5664BE1F6DAC}"/>
          </ac:spMkLst>
        </pc:spChg>
        <pc:spChg chg="mod">
          <ac:chgData name="Sefanja Severin" userId="99325c90-fb6f-426e-9744-e02f59114d16" providerId="ADAL" clId="{A9197F98-4A06-42A5-BBD7-BFE087115D35}" dt="2023-03-19T13:30:30.550" v="734" actId="20577"/>
          <ac:spMkLst>
            <pc:docMk/>
            <pc:sldMk cId="1563514181" sldId="6866"/>
            <ac:spMk id="349" creationId="{F90DDEF4-5E79-4531-A1D8-3F330A1FD2D3}"/>
          </ac:spMkLst>
        </pc:spChg>
        <pc:spChg chg="mod">
          <ac:chgData name="Sefanja Severin" userId="99325c90-fb6f-426e-9744-e02f59114d16" providerId="ADAL" clId="{A9197F98-4A06-42A5-BBD7-BFE087115D35}" dt="2023-03-19T13:28:44.664" v="670" actId="1076"/>
          <ac:spMkLst>
            <pc:docMk/>
            <pc:sldMk cId="1563514181" sldId="6866"/>
            <ac:spMk id="356" creationId="{AFC3711E-2947-4527-886C-24F04A0EB824}"/>
          </ac:spMkLst>
        </pc:spChg>
        <pc:spChg chg="mod">
          <ac:chgData name="Sefanja Severin" userId="99325c90-fb6f-426e-9744-e02f59114d16" providerId="ADAL" clId="{A9197F98-4A06-42A5-BBD7-BFE087115D35}" dt="2023-03-19T13:28:51.681" v="674" actId="20577"/>
          <ac:spMkLst>
            <pc:docMk/>
            <pc:sldMk cId="1563514181" sldId="6866"/>
            <ac:spMk id="358" creationId="{E687C8EE-B5B6-48C5-BE2D-1226D19AF32F}"/>
          </ac:spMkLst>
        </pc:spChg>
        <pc:spChg chg="mod">
          <ac:chgData name="Sefanja Severin" userId="99325c90-fb6f-426e-9744-e02f59114d16" providerId="ADAL" clId="{A9197F98-4A06-42A5-BBD7-BFE087115D35}" dt="2023-03-19T13:28:40.391" v="669" actId="1076"/>
          <ac:spMkLst>
            <pc:docMk/>
            <pc:sldMk cId="1563514181" sldId="6866"/>
            <ac:spMk id="362" creationId="{335CEFA3-993F-4DA3-B226-1B87F0B179F5}"/>
          </ac:spMkLst>
        </pc:spChg>
        <pc:spChg chg="mod">
          <ac:chgData name="Sefanja Severin" userId="99325c90-fb6f-426e-9744-e02f59114d16" providerId="ADAL" clId="{A9197F98-4A06-42A5-BBD7-BFE087115D35}" dt="2023-03-19T13:28:40.391" v="669" actId="1076"/>
          <ac:spMkLst>
            <pc:docMk/>
            <pc:sldMk cId="1563514181" sldId="6866"/>
            <ac:spMk id="364" creationId="{5FB58197-853A-4EF7-975E-775C6596E314}"/>
          </ac:spMkLst>
        </pc:spChg>
        <pc:spChg chg="mod">
          <ac:chgData name="Sefanja Severin" userId="99325c90-fb6f-426e-9744-e02f59114d16" providerId="ADAL" clId="{A9197F98-4A06-42A5-BBD7-BFE087115D35}" dt="2023-03-19T13:28:40.391" v="669" actId="1076"/>
          <ac:spMkLst>
            <pc:docMk/>
            <pc:sldMk cId="1563514181" sldId="6866"/>
            <ac:spMk id="366" creationId="{5F4AA477-F0CE-47F8-9BB7-88CC8C22266F}"/>
          </ac:spMkLst>
        </pc:spChg>
        <pc:spChg chg="mod">
          <ac:chgData name="Sefanja Severin" userId="99325c90-fb6f-426e-9744-e02f59114d16" providerId="ADAL" clId="{A9197F98-4A06-42A5-BBD7-BFE087115D35}" dt="2023-03-19T13:28:32.266" v="667" actId="1076"/>
          <ac:spMkLst>
            <pc:docMk/>
            <pc:sldMk cId="1563514181" sldId="6866"/>
            <ac:spMk id="370" creationId="{F0310352-4304-4515-8E6E-7E2FCEFC2F61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73" creationId="{E5467DC3-AC40-4F0B-8DE3-09374D227E9D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76" creationId="{DFA13F7F-9F4C-42DE-AA16-821DCB609A90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77" creationId="{71057BAB-FFEA-4422-8C4F-11FFF5078CF5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79" creationId="{BFD4CB75-9F97-47D9-B84D-8A3B2D7B20EF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87" creationId="{B744B79F-B654-4A86-9E8D-10883E4BE677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89" creationId="{35BE2C53-AEA3-4753-B345-6AA33374CCD5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91" creationId="{BD9B4B0B-E1CB-4219-8891-65D4188C5DFE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95" creationId="{C29E0D4C-7281-48DF-86DF-1E28F8784EA1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398" creationId="{D3000528-FB07-4810-8727-14274F4F9CEA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408" creationId="{2C1BDDF9-2976-40BE-AA1F-AC620EBB073D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411" creationId="{11626D88-0CC2-46F1-99C5-06F334732A53}"/>
          </ac:spMkLst>
        </pc:spChg>
        <pc:spChg chg="del">
          <ac:chgData name="Sefanja Severin" userId="99325c90-fb6f-426e-9744-e02f59114d16" providerId="ADAL" clId="{A9197F98-4A06-42A5-BBD7-BFE087115D35}" dt="2023-03-19T13:21:20.916" v="373" actId="478"/>
          <ac:spMkLst>
            <pc:docMk/>
            <pc:sldMk cId="1563514181" sldId="6866"/>
            <ac:spMk id="414" creationId="{2676EDAE-9903-479D-AC0F-1DECF000DE53}"/>
          </ac:spMkLst>
        </pc:spChg>
        <pc:spChg chg="mod">
          <ac:chgData name="Sefanja Severin" userId="99325c90-fb6f-426e-9744-e02f59114d16" providerId="ADAL" clId="{A9197F98-4A06-42A5-BBD7-BFE087115D35}" dt="2023-03-19T13:27:28.358" v="625" actId="1076"/>
          <ac:spMkLst>
            <pc:docMk/>
            <pc:sldMk cId="1563514181" sldId="6866"/>
            <ac:spMk id="454" creationId="{72B0A2FD-EAC0-41F5-B25A-2CD4AFD8BDD2}"/>
          </ac:spMkLst>
        </pc:spChg>
        <pc:spChg chg="mod">
          <ac:chgData name="Sefanja Severin" userId="99325c90-fb6f-426e-9744-e02f59114d16" providerId="ADAL" clId="{A9197F98-4A06-42A5-BBD7-BFE087115D35}" dt="2023-03-19T13:27:28.358" v="625" actId="1076"/>
          <ac:spMkLst>
            <pc:docMk/>
            <pc:sldMk cId="1563514181" sldId="6866"/>
            <ac:spMk id="459" creationId="{1A10D877-D115-42BD-BE4C-F71889BDD948}"/>
          </ac:spMkLst>
        </pc:spChg>
        <pc:spChg chg="mod">
          <ac:chgData name="Sefanja Severin" userId="99325c90-fb6f-426e-9744-e02f59114d16" providerId="ADAL" clId="{A9197F98-4A06-42A5-BBD7-BFE087115D35}" dt="2023-03-19T13:26:56.583" v="622" actId="1076"/>
          <ac:spMkLst>
            <pc:docMk/>
            <pc:sldMk cId="1563514181" sldId="6866"/>
            <ac:spMk id="476" creationId="{21EB1527-2E56-46ED-ABDB-0998F96A0B1E}"/>
          </ac:spMkLst>
        </pc:spChg>
        <pc:spChg chg="mod">
          <ac:chgData name="Sefanja Severin" userId="99325c90-fb6f-426e-9744-e02f59114d16" providerId="ADAL" clId="{A9197F98-4A06-42A5-BBD7-BFE087115D35}" dt="2023-03-19T13:26:48.149" v="619" actId="1076"/>
          <ac:spMkLst>
            <pc:docMk/>
            <pc:sldMk cId="1563514181" sldId="6866"/>
            <ac:spMk id="477" creationId="{30D1731B-D186-4371-A6D7-706E6D7A3BBC}"/>
          </ac:spMkLst>
        </pc:spChg>
        <pc:spChg chg="mod">
          <ac:chgData name="Sefanja Severin" userId="99325c90-fb6f-426e-9744-e02f59114d16" providerId="ADAL" clId="{A9197F98-4A06-42A5-BBD7-BFE087115D35}" dt="2023-03-19T13:26:48.149" v="619" actId="1076"/>
          <ac:spMkLst>
            <pc:docMk/>
            <pc:sldMk cId="1563514181" sldId="6866"/>
            <ac:spMk id="478" creationId="{20BECE24-39B5-4243-A56A-8AFEA647352D}"/>
          </ac:spMkLst>
        </pc:spChg>
        <pc:spChg chg="del">
          <ac:chgData name="Sefanja Severin" userId="99325c90-fb6f-426e-9744-e02f59114d16" providerId="ADAL" clId="{A9197F98-4A06-42A5-BBD7-BFE087115D35}" dt="2023-03-19T13:26:39.072" v="618" actId="478"/>
          <ac:spMkLst>
            <pc:docMk/>
            <pc:sldMk cId="1563514181" sldId="6866"/>
            <ac:spMk id="479" creationId="{5EAB86BB-F34E-47FD-973A-EFF46FD8B7EB}"/>
          </ac:spMkLst>
        </pc:sp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10" creationId="{6940CD01-9BE4-7F60-01A9-3C43C461F681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12" creationId="{00E6DE15-D67D-EE40-56F3-0EE10675F902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14" creationId="{8A517DF5-45CF-57CA-47EE-11B73A7B3D3C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17" creationId="{BF8ED49D-B0A7-B313-1FDA-05CD39DC3EF8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19" creationId="{354DBB30-CDF4-63FD-59CC-A5F253D93234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22" creationId="{8E22CD92-E3A4-4A2D-47EC-0045D06A41ED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24" creationId="{65F0DDF7-BBCC-747E-E981-BE75BC130DD0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26" creationId="{43F6507A-4336-DDDA-D288-FF5ABACA400A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29" creationId="{B22F5D3C-2BFE-CCC4-05CC-3C8BBA43F592}"/>
          </ac:cxnSpMkLst>
        </pc:cxnChg>
        <pc:cxnChg chg="add mod">
          <ac:chgData name="Sefanja Severin" userId="99325c90-fb6f-426e-9744-e02f59114d16" providerId="ADAL" clId="{A9197F98-4A06-42A5-BBD7-BFE087115D35}" dt="2023-03-19T13:21:30.551" v="374"/>
          <ac:cxnSpMkLst>
            <pc:docMk/>
            <pc:sldMk cId="1563514181" sldId="6866"/>
            <ac:cxnSpMk id="32" creationId="{CA40DD91-00FC-CFB3-3DC0-18F62661D8C4}"/>
          </ac:cxnSpMkLst>
        </pc:cxnChg>
        <pc:cxnChg chg="add mod">
          <ac:chgData name="Sefanja Severin" userId="99325c90-fb6f-426e-9744-e02f59114d16" providerId="ADAL" clId="{A9197F98-4A06-42A5-BBD7-BFE087115D35}" dt="2023-03-19T13:27:38.697" v="627" actId="1076"/>
          <ac:cxnSpMkLst>
            <pc:docMk/>
            <pc:sldMk cId="1563514181" sldId="6866"/>
            <ac:cxnSpMk id="36" creationId="{8DA74F0E-6929-A574-0A8B-E9A19DE18DB3}"/>
          </ac:cxnSpMkLst>
        </pc:cxnChg>
        <pc:cxnChg chg="add mod">
          <ac:chgData name="Sefanja Severin" userId="99325c90-fb6f-426e-9744-e02f59114d16" providerId="ADAL" clId="{A9197F98-4A06-42A5-BBD7-BFE087115D35}" dt="2023-03-19T13:29:51.003" v="702" actId="1076"/>
          <ac:cxnSpMkLst>
            <pc:docMk/>
            <pc:sldMk cId="1563514181" sldId="6866"/>
            <ac:cxnSpMk id="41" creationId="{FCAA74A1-03F7-71D6-02EA-E8BBF180A642}"/>
          </ac:cxnSpMkLst>
        </pc:cxnChg>
        <pc:cxnChg chg="mod">
          <ac:chgData name="Sefanja Severin" userId="99325c90-fb6f-426e-9744-e02f59114d16" providerId="ADAL" clId="{A9197F98-4A06-42A5-BBD7-BFE087115D35}" dt="2023-03-19T13:29:45.602" v="700" actId="1076"/>
          <ac:cxnSpMkLst>
            <pc:docMk/>
            <pc:sldMk cId="1563514181" sldId="6866"/>
            <ac:cxnSpMk id="185" creationId="{11BE001E-3DB4-4906-BE67-3276DE15EFFC}"/>
          </ac:cxnSpMkLst>
        </pc:cxnChg>
        <pc:cxnChg chg="del mod">
          <ac:chgData name="Sefanja Severin" userId="99325c90-fb6f-426e-9744-e02f59114d16" providerId="ADAL" clId="{A9197F98-4A06-42A5-BBD7-BFE087115D35}" dt="2023-03-19T13:25:47.529" v="604" actId="478"/>
          <ac:cxnSpMkLst>
            <pc:docMk/>
            <pc:sldMk cId="1563514181" sldId="6866"/>
            <ac:cxnSpMk id="216" creationId="{3799BCA0-66CC-44B0-AB01-C7111D0203C1}"/>
          </ac:cxnSpMkLst>
        </pc:cxnChg>
        <pc:cxnChg chg="mod">
          <ac:chgData name="Sefanja Severin" userId="99325c90-fb6f-426e-9744-e02f59114d16" providerId="ADAL" clId="{A9197F98-4A06-42A5-BBD7-BFE087115D35}" dt="2023-03-19T13:26:48.149" v="619" actId="1076"/>
          <ac:cxnSpMkLst>
            <pc:docMk/>
            <pc:sldMk cId="1563514181" sldId="6866"/>
            <ac:cxnSpMk id="256" creationId="{1433A653-CA7F-4B3C-9016-F251D9719FDA}"/>
          </ac:cxnSpMkLst>
        </pc:cxnChg>
        <pc:cxnChg chg="mod">
          <ac:chgData name="Sefanja Severin" userId="99325c90-fb6f-426e-9744-e02f59114d16" providerId="ADAL" clId="{A9197F98-4A06-42A5-BBD7-BFE087115D35}" dt="2023-03-19T13:26:48.149" v="619" actId="1076"/>
          <ac:cxnSpMkLst>
            <pc:docMk/>
            <pc:sldMk cId="1563514181" sldId="6866"/>
            <ac:cxnSpMk id="259" creationId="{25BA2DC6-0D38-4E49-9E23-EE597A48B753}"/>
          </ac:cxnSpMkLst>
        </pc:cxnChg>
        <pc:cxnChg chg="del mod">
          <ac:chgData name="Sefanja Severin" userId="99325c90-fb6f-426e-9744-e02f59114d16" providerId="ADAL" clId="{A9197F98-4A06-42A5-BBD7-BFE087115D35}" dt="2023-03-19T13:26:30.679" v="615" actId="478"/>
          <ac:cxnSpMkLst>
            <pc:docMk/>
            <pc:sldMk cId="1563514181" sldId="6866"/>
            <ac:cxnSpMk id="262" creationId="{6A8B97D5-534F-4B9D-9F42-291D477740AD}"/>
          </ac:cxnSpMkLst>
        </pc:cxnChg>
        <pc:cxnChg chg="mod">
          <ac:chgData name="Sefanja Severin" userId="99325c90-fb6f-426e-9744-e02f59114d16" providerId="ADAL" clId="{A9197F98-4A06-42A5-BBD7-BFE087115D35}" dt="2023-03-19T13:26:53.910" v="621" actId="1076"/>
          <ac:cxnSpMkLst>
            <pc:docMk/>
            <pc:sldMk cId="1563514181" sldId="6866"/>
            <ac:cxnSpMk id="265" creationId="{C57FE433-A429-4781-8278-5498BCE1D783}"/>
          </ac:cxnSpMkLst>
        </pc:cxnChg>
        <pc:cxnChg chg="del mod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266" creationId="{4E13FC1C-87E8-4A90-8488-4A7775B8FD99}"/>
          </ac:cxnSpMkLst>
        </pc:cxnChg>
        <pc:cxnChg chg="del mod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269" creationId="{52553C46-B295-4548-8378-B0740C2FE404}"/>
          </ac:cxnSpMkLst>
        </pc:cxnChg>
        <pc:cxnChg chg="mod">
          <ac:chgData name="Sefanja Severin" userId="99325c90-fb6f-426e-9744-e02f59114d16" providerId="ADAL" clId="{A9197F98-4A06-42A5-BBD7-BFE087115D35}" dt="2023-03-19T13:27:24.163" v="624" actId="1076"/>
          <ac:cxnSpMkLst>
            <pc:docMk/>
            <pc:sldMk cId="1563514181" sldId="6866"/>
            <ac:cxnSpMk id="341" creationId="{910ECEA8-E9DA-49B6-AFCE-50B1ABD6561B}"/>
          </ac:cxnSpMkLst>
        </pc:cxnChg>
        <pc:cxnChg chg="mod">
          <ac:chgData name="Sefanja Severin" userId="99325c90-fb6f-426e-9744-e02f59114d16" providerId="ADAL" clId="{A9197F98-4A06-42A5-BBD7-BFE087115D35}" dt="2023-03-19T13:28:44.664" v="670" actId="1076"/>
          <ac:cxnSpMkLst>
            <pc:docMk/>
            <pc:sldMk cId="1563514181" sldId="6866"/>
            <ac:cxnSpMk id="357" creationId="{B8049117-50D8-4FF8-A914-E2F225931932}"/>
          </ac:cxnSpMkLst>
        </pc:cxnChg>
        <pc:cxnChg chg="mod">
          <ac:chgData name="Sefanja Severin" userId="99325c90-fb6f-426e-9744-e02f59114d16" providerId="ADAL" clId="{A9197F98-4A06-42A5-BBD7-BFE087115D35}" dt="2023-03-19T13:28:40.391" v="669" actId="1076"/>
          <ac:cxnSpMkLst>
            <pc:docMk/>
            <pc:sldMk cId="1563514181" sldId="6866"/>
            <ac:cxnSpMk id="363" creationId="{25DF7AFD-CECC-4406-9122-709736AB3FB9}"/>
          </ac:cxnSpMkLst>
        </pc:cxnChg>
        <pc:cxnChg chg="mod">
          <ac:chgData name="Sefanja Severin" userId="99325c90-fb6f-426e-9744-e02f59114d16" providerId="ADAL" clId="{A9197F98-4A06-42A5-BBD7-BFE087115D35}" dt="2023-03-19T13:28:40.391" v="669" actId="1076"/>
          <ac:cxnSpMkLst>
            <pc:docMk/>
            <pc:sldMk cId="1563514181" sldId="6866"/>
            <ac:cxnSpMk id="365" creationId="{A60FD4D3-8063-4228-B740-3EEA99B5DB53}"/>
          </ac:cxnSpMkLst>
        </pc:cxnChg>
        <pc:cxnChg chg="mod">
          <ac:chgData name="Sefanja Severin" userId="99325c90-fb6f-426e-9744-e02f59114d16" providerId="ADAL" clId="{A9197F98-4A06-42A5-BBD7-BFE087115D35}" dt="2023-03-19T13:28:22.261" v="664" actId="14100"/>
          <ac:cxnSpMkLst>
            <pc:docMk/>
            <pc:sldMk cId="1563514181" sldId="6866"/>
            <ac:cxnSpMk id="369" creationId="{B3BEAA02-E3DB-44F2-B455-B2D019DFA70C}"/>
          </ac:cxnSpMkLst>
        </pc:cxnChg>
        <pc:cxnChg chg="del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386" creationId="{B418FC2C-CF77-4178-BAA1-AC2DA74598E9}"/>
          </ac:cxnSpMkLst>
        </pc:cxnChg>
        <pc:cxnChg chg="del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388" creationId="{895631E2-1848-4DA0-8FF6-D467F4E7EF57}"/>
          </ac:cxnSpMkLst>
        </pc:cxnChg>
        <pc:cxnChg chg="del mod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390" creationId="{3CB6ABC2-5237-4216-B733-B4C9DCD64C87}"/>
          </ac:cxnSpMkLst>
        </pc:cxnChg>
        <pc:cxnChg chg="del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394" creationId="{D0F8BE2C-C762-4103-BA9B-E0EDCB9AB279}"/>
          </ac:cxnSpMkLst>
        </pc:cxnChg>
        <pc:cxnChg chg="del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397" creationId="{F897C333-230B-4BDE-8BA8-005BB6EF79DA}"/>
          </ac:cxnSpMkLst>
        </pc:cxnChg>
        <pc:cxnChg chg="del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407" creationId="{15EC3796-51B8-4960-ADE1-97E478D47DB8}"/>
          </ac:cxnSpMkLst>
        </pc:cxnChg>
        <pc:cxnChg chg="del mod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410" creationId="{A4994578-6C2C-41DE-9AC2-A21BC3C090B0}"/>
          </ac:cxnSpMkLst>
        </pc:cxnChg>
        <pc:cxnChg chg="del">
          <ac:chgData name="Sefanja Severin" userId="99325c90-fb6f-426e-9744-e02f59114d16" providerId="ADAL" clId="{A9197F98-4A06-42A5-BBD7-BFE087115D35}" dt="2023-03-19T13:21:20.916" v="373" actId="478"/>
          <ac:cxnSpMkLst>
            <pc:docMk/>
            <pc:sldMk cId="1563514181" sldId="6866"/>
            <ac:cxnSpMk id="413" creationId="{1E2FE67D-0743-46B6-BB83-28C42A92A4CE}"/>
          </ac:cxnSpMkLst>
        </pc:cxnChg>
        <pc:cxnChg chg="mod">
          <ac:chgData name="Sefanja Severin" userId="99325c90-fb6f-426e-9744-e02f59114d16" providerId="ADAL" clId="{A9197F98-4A06-42A5-BBD7-BFE087115D35}" dt="2023-03-19T13:27:28.358" v="625" actId="1076"/>
          <ac:cxnSpMkLst>
            <pc:docMk/>
            <pc:sldMk cId="1563514181" sldId="6866"/>
            <ac:cxnSpMk id="458" creationId="{0B56642E-182C-4987-8F59-0A9C4885DC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E028-570E-44B7-A4F2-7C264FA8C274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EE1F-9EEA-4FC9-BBDB-16B9D81E38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17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4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97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7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Waardestromen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A0F87-6A89-4F16-9D9A-A7B4B5B0CA7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62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72EE1F-9EEA-4FC9-BBDB-16B9D81E38B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5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Waardestromen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A0F87-6A89-4F16-9D9A-A7B4B5B0CA7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8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accent2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00" y="1369219"/>
            <a:ext cx="3888000" cy="3096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14C5878-C4A0-D640-BF8A-1DB3DCA32AC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698000" y="1369219"/>
            <a:ext cx="3852000" cy="309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031CF3D-86D1-2D4F-98DE-B9C6AAB1A49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93999" y="594000"/>
            <a:ext cx="3852000" cy="3956400"/>
          </a:xfrm>
          <a:solidFill>
            <a:schemeClr val="bg1">
              <a:lumMod val="85000"/>
            </a:schemeClr>
          </a:solidFill>
        </p:spPr>
        <p:txBody>
          <a:bodyPr lIns="720000" tIns="360000" rIns="72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5E4186E-A141-4548-BB56-623E6D1F9E8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98000" y="594000"/>
            <a:ext cx="3852000" cy="3956400"/>
          </a:xfrm>
          <a:solidFill>
            <a:schemeClr val="bg1">
              <a:lumMod val="85000"/>
            </a:schemeClr>
          </a:solidFill>
        </p:spPr>
        <p:txBody>
          <a:bodyPr lIns="720000" tIns="360000" rIns="72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94000" y="594000"/>
            <a:ext cx="7956000" cy="3956400"/>
          </a:xfrm>
          <a:solidFill>
            <a:schemeClr val="bg1">
              <a:lumMod val="85000"/>
            </a:schemeClr>
          </a:solidFill>
        </p:spPr>
        <p:txBody>
          <a:bodyPr lIns="1440000" tIns="360000" rIns="144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6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lIns="1440000" tIns="360000" rIns="144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 (foto 2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ep 13">
            <a:extLst>
              <a:ext uri="{FF2B5EF4-FFF2-40B4-BE49-F238E27FC236}">
                <a16:creationId xmlns:a16="http://schemas.microsoft.com/office/drawing/2014/main" id="{900B9051-01C7-465F-907B-6DDF40A66391}"/>
              </a:ext>
            </a:extLst>
          </p:cNvPr>
          <p:cNvGrpSpPr/>
          <p:nvPr userDrawn="1"/>
        </p:nvGrpSpPr>
        <p:grpSpPr>
          <a:xfrm>
            <a:off x="1" y="0"/>
            <a:ext cx="9144000" cy="5143500"/>
            <a:chOff x="1155700" y="139700"/>
            <a:chExt cx="9880600" cy="6578600"/>
          </a:xfrm>
        </p:grpSpPr>
        <p:pic>
          <p:nvPicPr>
            <p:cNvPr id="12" name="Afbeelding 11" descr="Afbeelding met voorzijde, man, vrouw, vasthouden&#10;&#10;Automatisch gegenereerde beschrijving">
              <a:extLst>
                <a:ext uri="{FF2B5EF4-FFF2-40B4-BE49-F238E27FC236}">
                  <a16:creationId xmlns:a16="http://schemas.microsoft.com/office/drawing/2014/main" id="{92FBC7B7-D3D7-4763-B413-BD3A04659A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55700" y="139700"/>
              <a:ext cx="9880600" cy="6578600"/>
            </a:xfrm>
            <a:prstGeom prst="rect">
              <a:avLst/>
            </a:prstGeom>
          </p:spPr>
        </p:pic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13B3D84-868E-4834-A44A-04962C588358}"/>
                </a:ext>
              </a:extLst>
            </p:cNvPr>
            <p:cNvSpPr/>
            <p:nvPr userDrawn="1"/>
          </p:nvSpPr>
          <p:spPr>
            <a:xfrm flipH="1">
              <a:off x="7473141" y="139700"/>
              <a:ext cx="3563157" cy="3695386"/>
            </a:xfrm>
            <a:prstGeom prst="rect">
              <a:avLst/>
            </a:prstGeom>
            <a:gradFill flip="none" rotWithShape="1">
              <a:gsLst>
                <a:gs pos="0">
                  <a:srgbClr val="093D4F"/>
                </a:gs>
                <a:gs pos="100000">
                  <a:srgbClr val="03151D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13"/>
            </a:p>
          </p:txBody>
        </p:sp>
      </p:grp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4350" y="3181071"/>
            <a:ext cx="3743327" cy="497747"/>
          </a:xfrm>
        </p:spPr>
        <p:txBody>
          <a:bodyPr/>
          <a:lstStyle>
            <a:lvl1pPr marL="0" indent="0" algn="l">
              <a:buNone/>
              <a:defRPr sz="1350" cap="none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err="1"/>
              <a:t>Subtitel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350" y="3807724"/>
            <a:ext cx="1685926" cy="420848"/>
          </a:xfrm>
        </p:spPr>
        <p:txBody>
          <a:bodyPr>
            <a:norm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Naam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1751" y="3807724"/>
            <a:ext cx="1466066" cy="420848"/>
          </a:xfrm>
        </p:spPr>
        <p:txBody>
          <a:bodyPr>
            <a:norm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Datum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2200276" y="3807659"/>
            <a:ext cx="371475" cy="42148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◼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4350" y="1321315"/>
            <a:ext cx="4571069" cy="1790700"/>
          </a:xfrm>
        </p:spPr>
        <p:txBody>
          <a:bodyPr anchor="b">
            <a:noAutofit/>
          </a:bodyPr>
          <a:lstStyle>
            <a:lvl1pPr algn="l">
              <a:defRPr sz="3300" b="0" cap="none" baseline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Titel</a:t>
            </a:r>
            <a:endParaRPr lang="en-GB"/>
          </a:p>
        </p:txBody>
      </p:sp>
      <p:grpSp>
        <p:nvGrpSpPr>
          <p:cNvPr id="69" name="Groep 68">
            <a:extLst>
              <a:ext uri="{FF2B5EF4-FFF2-40B4-BE49-F238E27FC236}">
                <a16:creationId xmlns:a16="http://schemas.microsoft.com/office/drawing/2014/main" id="{4E16D7E8-40FA-4269-9739-5F263742FD84}"/>
              </a:ext>
            </a:extLst>
          </p:cNvPr>
          <p:cNvGrpSpPr/>
          <p:nvPr userDrawn="1"/>
        </p:nvGrpSpPr>
        <p:grpSpPr>
          <a:xfrm>
            <a:off x="1382123" y="163036"/>
            <a:ext cx="4570784" cy="2889964"/>
            <a:chOff x="1693298" y="217381"/>
            <a:chExt cx="6094378" cy="3853285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6030D68-FA8F-404E-9906-41B0A7661A2D}"/>
                </a:ext>
              </a:extLst>
            </p:cNvPr>
            <p:cNvSpPr/>
            <p:nvPr userDrawn="1"/>
          </p:nvSpPr>
          <p:spPr>
            <a:xfrm>
              <a:off x="2319251" y="593201"/>
              <a:ext cx="4490111" cy="2387600"/>
            </a:xfrm>
            <a:prstGeom prst="rect">
              <a:avLst/>
            </a:prstGeom>
            <a:gradFill>
              <a:gsLst>
                <a:gs pos="39000">
                  <a:srgbClr val="08303F"/>
                </a:gs>
                <a:gs pos="0">
                  <a:srgbClr val="06222F"/>
                </a:gs>
                <a:gs pos="100000">
                  <a:srgbClr val="093D4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13"/>
            </a:p>
          </p:txBody>
        </p: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50741612-AAAB-44EA-A1D9-40912D2564D7}"/>
                </a:ext>
              </a:extLst>
            </p:cNvPr>
            <p:cNvGrpSpPr/>
            <p:nvPr userDrawn="1"/>
          </p:nvGrpSpPr>
          <p:grpSpPr>
            <a:xfrm>
              <a:off x="1708226" y="217381"/>
              <a:ext cx="5984209" cy="3853285"/>
              <a:chOff x="3561557" y="2936567"/>
              <a:chExt cx="5068888" cy="3263902"/>
            </a:xfrm>
          </p:grpSpPr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9C62E3B2-27DA-497B-A3D2-86DCB1ADD09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843338" y="4286737"/>
                <a:ext cx="1481138" cy="565150"/>
              </a:xfrm>
              <a:custGeom>
                <a:avLst/>
                <a:gdLst>
                  <a:gd name="T0" fmla="*/ 465 w 933"/>
                  <a:gd name="T1" fmla="*/ 356 h 356"/>
                  <a:gd name="T2" fmla="*/ 0 w 933"/>
                  <a:gd name="T3" fmla="*/ 178 h 356"/>
                  <a:gd name="T4" fmla="*/ 465 w 933"/>
                  <a:gd name="T5" fmla="*/ 0 h 356"/>
                  <a:gd name="T6" fmla="*/ 933 w 933"/>
                  <a:gd name="T7" fmla="*/ 178 h 356"/>
                  <a:gd name="T8" fmla="*/ 465 w 933"/>
                  <a:gd name="T9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3" h="356">
                    <a:moveTo>
                      <a:pt x="465" y="356"/>
                    </a:moveTo>
                    <a:lnTo>
                      <a:pt x="0" y="178"/>
                    </a:lnTo>
                    <a:lnTo>
                      <a:pt x="465" y="0"/>
                    </a:lnTo>
                    <a:lnTo>
                      <a:pt x="933" y="178"/>
                    </a:lnTo>
                    <a:lnTo>
                      <a:pt x="465" y="356"/>
                    </a:lnTo>
                    <a:close/>
                  </a:path>
                </a:pathLst>
              </a:custGeom>
              <a:solidFill>
                <a:srgbClr val="814E7E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4" name="Freeform 70">
                <a:extLst>
                  <a:ext uri="{FF2B5EF4-FFF2-40B4-BE49-F238E27FC236}">
                    <a16:creationId xmlns:a16="http://schemas.microsoft.com/office/drawing/2014/main" id="{97B5521D-CB8A-4E26-BDBC-57B62DE7C7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03638" y="3686662"/>
                <a:ext cx="738188" cy="1022350"/>
              </a:xfrm>
              <a:custGeom>
                <a:avLst/>
                <a:gdLst>
                  <a:gd name="T0" fmla="*/ 465 w 465"/>
                  <a:gd name="T1" fmla="*/ 178 h 644"/>
                  <a:gd name="T2" fmla="*/ 0 w 465"/>
                  <a:gd name="T3" fmla="*/ 0 h 644"/>
                  <a:gd name="T4" fmla="*/ 0 w 465"/>
                  <a:gd name="T5" fmla="*/ 364 h 644"/>
                  <a:gd name="T6" fmla="*/ 465 w 465"/>
                  <a:gd name="T7" fmla="*/ 644 h 644"/>
                  <a:gd name="T8" fmla="*/ 465 w 465"/>
                  <a:gd name="T9" fmla="*/ 17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644">
                    <a:moveTo>
                      <a:pt x="465" y="178"/>
                    </a:moveTo>
                    <a:lnTo>
                      <a:pt x="0" y="0"/>
                    </a:lnTo>
                    <a:lnTo>
                      <a:pt x="0" y="364"/>
                    </a:lnTo>
                    <a:lnTo>
                      <a:pt x="465" y="644"/>
                    </a:lnTo>
                    <a:lnTo>
                      <a:pt x="465" y="178"/>
                    </a:lnTo>
                    <a:close/>
                  </a:path>
                </a:pathLst>
              </a:custGeom>
              <a:solidFill>
                <a:srgbClr val="BA8EB8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5" name="Freeform 71">
                <a:extLst>
                  <a:ext uri="{FF2B5EF4-FFF2-40B4-BE49-F238E27FC236}">
                    <a16:creationId xmlns:a16="http://schemas.microsoft.com/office/drawing/2014/main" id="{7889254E-8BE3-435B-BD4C-BB2A68EEE3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01257" y="4427231"/>
                <a:ext cx="742950" cy="1022350"/>
              </a:xfrm>
              <a:custGeom>
                <a:avLst/>
                <a:gdLst>
                  <a:gd name="T0" fmla="*/ 0 w 468"/>
                  <a:gd name="T1" fmla="*/ 178 h 644"/>
                  <a:gd name="T2" fmla="*/ 468 w 468"/>
                  <a:gd name="T3" fmla="*/ 0 h 644"/>
                  <a:gd name="T4" fmla="*/ 468 w 468"/>
                  <a:gd name="T5" fmla="*/ 364 h 644"/>
                  <a:gd name="T6" fmla="*/ 0 w 468"/>
                  <a:gd name="T7" fmla="*/ 644 h 644"/>
                  <a:gd name="T8" fmla="*/ 0 w 468"/>
                  <a:gd name="T9" fmla="*/ 178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644">
                    <a:moveTo>
                      <a:pt x="0" y="178"/>
                    </a:moveTo>
                    <a:lnTo>
                      <a:pt x="468" y="0"/>
                    </a:lnTo>
                    <a:lnTo>
                      <a:pt x="468" y="364"/>
                    </a:lnTo>
                    <a:lnTo>
                      <a:pt x="0" y="644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814E7E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" name="Freeform 72">
                <a:extLst>
                  <a:ext uri="{FF2B5EF4-FFF2-40B4-BE49-F238E27FC236}">
                    <a16:creationId xmlns:a16="http://schemas.microsoft.com/office/drawing/2014/main" id="{A74AE439-462D-4128-B01B-386D18B8E45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48957" y="4390718"/>
                <a:ext cx="2371725" cy="355600"/>
              </a:xfrm>
              <a:custGeom>
                <a:avLst/>
                <a:gdLst>
                  <a:gd name="T0" fmla="*/ 746 w 1494"/>
                  <a:gd name="T1" fmla="*/ 224 h 224"/>
                  <a:gd name="T2" fmla="*/ 0 w 1494"/>
                  <a:gd name="T3" fmla="*/ 112 h 224"/>
                  <a:gd name="T4" fmla="*/ 746 w 1494"/>
                  <a:gd name="T5" fmla="*/ 0 h 224"/>
                  <a:gd name="T6" fmla="*/ 1494 w 1494"/>
                  <a:gd name="T7" fmla="*/ 112 h 224"/>
                  <a:gd name="T8" fmla="*/ 746 w 1494"/>
                  <a:gd name="T9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4" h="224">
                    <a:moveTo>
                      <a:pt x="746" y="224"/>
                    </a:moveTo>
                    <a:lnTo>
                      <a:pt x="0" y="112"/>
                    </a:lnTo>
                    <a:lnTo>
                      <a:pt x="746" y="0"/>
                    </a:lnTo>
                    <a:lnTo>
                      <a:pt x="1494" y="112"/>
                    </a:lnTo>
                    <a:lnTo>
                      <a:pt x="746" y="224"/>
                    </a:lnTo>
                    <a:close/>
                  </a:path>
                </a:pathLst>
              </a:custGeom>
              <a:solidFill>
                <a:srgbClr val="0095CD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" name="Freeform 73">
                <a:extLst>
                  <a:ext uri="{FF2B5EF4-FFF2-40B4-BE49-F238E27FC236}">
                    <a16:creationId xmlns:a16="http://schemas.microsoft.com/office/drawing/2014/main" id="{C0858374-F341-41AB-ACC7-87052C17E6C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2145" y="3484256"/>
                <a:ext cx="1184275" cy="981075"/>
              </a:xfrm>
              <a:custGeom>
                <a:avLst/>
                <a:gdLst>
                  <a:gd name="T0" fmla="*/ 746 w 746"/>
                  <a:gd name="T1" fmla="*/ 112 h 618"/>
                  <a:gd name="T2" fmla="*/ 0 w 746"/>
                  <a:gd name="T3" fmla="*/ 0 h 618"/>
                  <a:gd name="T4" fmla="*/ 0 w 746"/>
                  <a:gd name="T5" fmla="*/ 394 h 618"/>
                  <a:gd name="T6" fmla="*/ 746 w 746"/>
                  <a:gd name="T7" fmla="*/ 618 h 618"/>
                  <a:gd name="T8" fmla="*/ 746 w 746"/>
                  <a:gd name="T9" fmla="*/ 11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618">
                    <a:moveTo>
                      <a:pt x="746" y="112"/>
                    </a:moveTo>
                    <a:lnTo>
                      <a:pt x="0" y="0"/>
                    </a:lnTo>
                    <a:lnTo>
                      <a:pt x="0" y="394"/>
                    </a:lnTo>
                    <a:lnTo>
                      <a:pt x="746" y="618"/>
                    </a:lnTo>
                    <a:lnTo>
                      <a:pt x="746" y="112"/>
                    </a:lnTo>
                    <a:close/>
                  </a:path>
                </a:pathLst>
              </a:custGeom>
              <a:solidFill>
                <a:srgbClr val="0095CD">
                  <a:lumMod val="60000"/>
                  <a:lumOff val="40000"/>
                </a:srgbClr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" name="Freeform 74">
                <a:extLst>
                  <a:ext uri="{FF2B5EF4-FFF2-40B4-BE49-F238E27FC236}">
                    <a16:creationId xmlns:a16="http://schemas.microsoft.com/office/drawing/2014/main" id="{14595E04-F72A-48B7-82CF-D2898E534EA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0557" y="4670118"/>
                <a:ext cx="1187450" cy="981075"/>
              </a:xfrm>
              <a:custGeom>
                <a:avLst/>
                <a:gdLst>
                  <a:gd name="T0" fmla="*/ 0 w 748"/>
                  <a:gd name="T1" fmla="*/ 112 h 618"/>
                  <a:gd name="T2" fmla="*/ 748 w 748"/>
                  <a:gd name="T3" fmla="*/ 0 h 618"/>
                  <a:gd name="T4" fmla="*/ 748 w 748"/>
                  <a:gd name="T5" fmla="*/ 394 h 618"/>
                  <a:gd name="T6" fmla="*/ 0 w 748"/>
                  <a:gd name="T7" fmla="*/ 618 h 618"/>
                  <a:gd name="T8" fmla="*/ 0 w 748"/>
                  <a:gd name="T9" fmla="*/ 11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618">
                    <a:moveTo>
                      <a:pt x="0" y="112"/>
                    </a:moveTo>
                    <a:lnTo>
                      <a:pt x="748" y="0"/>
                    </a:lnTo>
                    <a:lnTo>
                      <a:pt x="748" y="394"/>
                    </a:lnTo>
                    <a:lnTo>
                      <a:pt x="0" y="618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0095CD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Freeform 75">
                <a:extLst>
                  <a:ext uri="{FF2B5EF4-FFF2-40B4-BE49-F238E27FC236}">
                    <a16:creationId xmlns:a16="http://schemas.microsoft.com/office/drawing/2014/main" id="{7C9476D6-F0AD-46CE-B783-FCDF9B76FC2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866731" y="4287530"/>
                <a:ext cx="1481138" cy="563563"/>
              </a:xfrm>
              <a:custGeom>
                <a:avLst/>
                <a:gdLst>
                  <a:gd name="T0" fmla="*/ 465 w 933"/>
                  <a:gd name="T1" fmla="*/ 0 h 355"/>
                  <a:gd name="T2" fmla="*/ 0 w 933"/>
                  <a:gd name="T3" fmla="*/ 177 h 355"/>
                  <a:gd name="T4" fmla="*/ 465 w 933"/>
                  <a:gd name="T5" fmla="*/ 355 h 355"/>
                  <a:gd name="T6" fmla="*/ 933 w 933"/>
                  <a:gd name="T7" fmla="*/ 177 h 355"/>
                  <a:gd name="T8" fmla="*/ 465 w 933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3" h="355">
                    <a:moveTo>
                      <a:pt x="465" y="0"/>
                    </a:moveTo>
                    <a:lnTo>
                      <a:pt x="0" y="177"/>
                    </a:lnTo>
                    <a:lnTo>
                      <a:pt x="465" y="355"/>
                    </a:lnTo>
                    <a:lnTo>
                      <a:pt x="933" y="177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rgbClr val="324D5E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" name="Freeform 76">
                <a:extLst>
                  <a:ext uri="{FF2B5EF4-FFF2-40B4-BE49-F238E27FC236}">
                    <a16:creationId xmlns:a16="http://schemas.microsoft.com/office/drawing/2014/main" id="{EA602964-D516-4270-81E9-4296E083CC4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750176" y="3686662"/>
                <a:ext cx="738188" cy="1022350"/>
              </a:xfrm>
              <a:custGeom>
                <a:avLst/>
                <a:gdLst>
                  <a:gd name="T0" fmla="*/ 465 w 465"/>
                  <a:gd name="T1" fmla="*/ 467 h 644"/>
                  <a:gd name="T2" fmla="*/ 0 w 465"/>
                  <a:gd name="T3" fmla="*/ 644 h 644"/>
                  <a:gd name="T4" fmla="*/ 0 w 465"/>
                  <a:gd name="T5" fmla="*/ 280 h 644"/>
                  <a:gd name="T6" fmla="*/ 465 w 465"/>
                  <a:gd name="T7" fmla="*/ 0 h 644"/>
                  <a:gd name="T8" fmla="*/ 465 w 465"/>
                  <a:gd name="T9" fmla="*/ 4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644">
                    <a:moveTo>
                      <a:pt x="465" y="467"/>
                    </a:moveTo>
                    <a:lnTo>
                      <a:pt x="0" y="644"/>
                    </a:lnTo>
                    <a:lnTo>
                      <a:pt x="0" y="280"/>
                    </a:lnTo>
                    <a:lnTo>
                      <a:pt x="465" y="0"/>
                    </a:lnTo>
                    <a:lnTo>
                      <a:pt x="465" y="467"/>
                    </a:lnTo>
                    <a:close/>
                  </a:path>
                </a:pathLst>
              </a:custGeom>
              <a:solidFill>
                <a:srgbClr val="324D5E">
                  <a:lumMod val="40000"/>
                  <a:lumOff val="60000"/>
                </a:srgbClr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1" name="Freeform 77">
                <a:extLst>
                  <a:ext uri="{FF2B5EF4-FFF2-40B4-BE49-F238E27FC236}">
                    <a16:creationId xmlns:a16="http://schemas.microsoft.com/office/drawing/2014/main" id="{5FF843E6-63F7-4921-9690-50EE1224F1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747795" y="4427231"/>
                <a:ext cx="742950" cy="1022350"/>
              </a:xfrm>
              <a:custGeom>
                <a:avLst/>
                <a:gdLst>
                  <a:gd name="T0" fmla="*/ 0 w 468"/>
                  <a:gd name="T1" fmla="*/ 467 h 644"/>
                  <a:gd name="T2" fmla="*/ 468 w 468"/>
                  <a:gd name="T3" fmla="*/ 644 h 644"/>
                  <a:gd name="T4" fmla="*/ 468 w 468"/>
                  <a:gd name="T5" fmla="*/ 280 h 644"/>
                  <a:gd name="T6" fmla="*/ 0 w 468"/>
                  <a:gd name="T7" fmla="*/ 0 h 644"/>
                  <a:gd name="T8" fmla="*/ 0 w 468"/>
                  <a:gd name="T9" fmla="*/ 4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644">
                    <a:moveTo>
                      <a:pt x="0" y="467"/>
                    </a:moveTo>
                    <a:lnTo>
                      <a:pt x="468" y="644"/>
                    </a:lnTo>
                    <a:lnTo>
                      <a:pt x="468" y="280"/>
                    </a:lnTo>
                    <a:lnTo>
                      <a:pt x="0" y="0"/>
                    </a:lnTo>
                    <a:lnTo>
                      <a:pt x="0" y="467"/>
                    </a:lnTo>
                    <a:close/>
                  </a:path>
                </a:pathLst>
              </a:custGeom>
              <a:solidFill>
                <a:srgbClr val="324D5E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2" name="Freeform 78">
                <a:extLst>
                  <a:ext uri="{FF2B5EF4-FFF2-40B4-BE49-F238E27FC236}">
                    <a16:creationId xmlns:a16="http://schemas.microsoft.com/office/drawing/2014/main" id="{38DCDD9C-15D3-4AD3-A083-B585BCB13B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469732" y="4390718"/>
                <a:ext cx="2371725" cy="355600"/>
              </a:xfrm>
              <a:custGeom>
                <a:avLst/>
                <a:gdLst>
                  <a:gd name="T0" fmla="*/ 746 w 1494"/>
                  <a:gd name="T1" fmla="*/ 0 h 224"/>
                  <a:gd name="T2" fmla="*/ 0 w 1494"/>
                  <a:gd name="T3" fmla="*/ 111 h 224"/>
                  <a:gd name="T4" fmla="*/ 746 w 1494"/>
                  <a:gd name="T5" fmla="*/ 224 h 224"/>
                  <a:gd name="T6" fmla="*/ 1494 w 1494"/>
                  <a:gd name="T7" fmla="*/ 111 h 224"/>
                  <a:gd name="T8" fmla="*/ 746 w 1494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4" h="224">
                    <a:moveTo>
                      <a:pt x="746" y="0"/>
                    </a:moveTo>
                    <a:lnTo>
                      <a:pt x="0" y="111"/>
                    </a:lnTo>
                    <a:lnTo>
                      <a:pt x="746" y="224"/>
                    </a:lnTo>
                    <a:lnTo>
                      <a:pt x="1494" y="111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7BB21B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3" name="Freeform 79">
                <a:extLst>
                  <a:ext uri="{FF2B5EF4-FFF2-40B4-BE49-F238E27FC236}">
                    <a16:creationId xmlns:a16="http://schemas.microsoft.com/office/drawing/2014/main" id="{B4ED4559-9342-4D1C-9D39-DD4CDB75FDE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54788" y="3485049"/>
                <a:ext cx="1184275" cy="979488"/>
              </a:xfrm>
              <a:custGeom>
                <a:avLst/>
                <a:gdLst>
                  <a:gd name="T0" fmla="*/ 746 w 746"/>
                  <a:gd name="T1" fmla="*/ 506 h 617"/>
                  <a:gd name="T2" fmla="*/ 0 w 746"/>
                  <a:gd name="T3" fmla="*/ 617 h 617"/>
                  <a:gd name="T4" fmla="*/ 0 w 746"/>
                  <a:gd name="T5" fmla="*/ 224 h 617"/>
                  <a:gd name="T6" fmla="*/ 746 w 746"/>
                  <a:gd name="T7" fmla="*/ 0 h 617"/>
                  <a:gd name="T8" fmla="*/ 746 w 746"/>
                  <a:gd name="T9" fmla="*/ 506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617">
                    <a:moveTo>
                      <a:pt x="746" y="506"/>
                    </a:moveTo>
                    <a:lnTo>
                      <a:pt x="0" y="617"/>
                    </a:lnTo>
                    <a:lnTo>
                      <a:pt x="0" y="224"/>
                    </a:lnTo>
                    <a:lnTo>
                      <a:pt x="746" y="0"/>
                    </a:lnTo>
                    <a:lnTo>
                      <a:pt x="746" y="506"/>
                    </a:lnTo>
                    <a:close/>
                  </a:path>
                </a:pathLst>
              </a:custGeom>
              <a:solidFill>
                <a:srgbClr val="7BB21B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Freeform 80">
                <a:extLst>
                  <a:ext uri="{FF2B5EF4-FFF2-40B4-BE49-F238E27FC236}">
                    <a16:creationId xmlns:a16="http://schemas.microsoft.com/office/drawing/2014/main" id="{8DC819C6-1CC9-4193-9CB3-F7EDDA87C61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53201" y="4670912"/>
                <a:ext cx="1187450" cy="979488"/>
              </a:xfrm>
              <a:custGeom>
                <a:avLst/>
                <a:gdLst>
                  <a:gd name="T0" fmla="*/ 0 w 748"/>
                  <a:gd name="T1" fmla="*/ 506 h 617"/>
                  <a:gd name="T2" fmla="*/ 748 w 748"/>
                  <a:gd name="T3" fmla="*/ 617 h 617"/>
                  <a:gd name="T4" fmla="*/ 748 w 748"/>
                  <a:gd name="T5" fmla="*/ 224 h 617"/>
                  <a:gd name="T6" fmla="*/ 0 w 748"/>
                  <a:gd name="T7" fmla="*/ 0 h 617"/>
                  <a:gd name="T8" fmla="*/ 0 w 748"/>
                  <a:gd name="T9" fmla="*/ 506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617">
                    <a:moveTo>
                      <a:pt x="0" y="506"/>
                    </a:moveTo>
                    <a:lnTo>
                      <a:pt x="748" y="617"/>
                    </a:lnTo>
                    <a:lnTo>
                      <a:pt x="748" y="224"/>
                    </a:lnTo>
                    <a:lnTo>
                      <a:pt x="0" y="0"/>
                    </a:lnTo>
                    <a:lnTo>
                      <a:pt x="0" y="506"/>
                    </a:lnTo>
                    <a:close/>
                  </a:path>
                </a:pathLst>
              </a:custGeom>
              <a:solidFill>
                <a:srgbClr val="7BB21B">
                  <a:lumMod val="75000"/>
                </a:srgbClr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5" name="Freeform 81">
                <a:extLst>
                  <a:ext uri="{FF2B5EF4-FFF2-40B4-BE49-F238E27FC236}">
                    <a16:creationId xmlns:a16="http://schemas.microsoft.com/office/drawing/2014/main" id="{039CC178-63CF-4D91-BE15-CF46D45B601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4469" y="3242955"/>
                <a:ext cx="1630363" cy="1017588"/>
              </a:xfrm>
              <a:custGeom>
                <a:avLst/>
                <a:gdLst>
                  <a:gd name="T0" fmla="*/ 1027 w 1027"/>
                  <a:gd name="T1" fmla="*/ 641 h 641"/>
                  <a:gd name="T2" fmla="*/ 0 w 1027"/>
                  <a:gd name="T3" fmla="*/ 532 h 641"/>
                  <a:gd name="T4" fmla="*/ 0 w 1027"/>
                  <a:gd name="T5" fmla="*/ 111 h 641"/>
                  <a:gd name="T6" fmla="*/ 1027 w 1027"/>
                  <a:gd name="T7" fmla="*/ 0 h 641"/>
                  <a:gd name="T8" fmla="*/ 1027 w 1027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7" h="641">
                    <a:moveTo>
                      <a:pt x="1027" y="641"/>
                    </a:moveTo>
                    <a:lnTo>
                      <a:pt x="0" y="532"/>
                    </a:lnTo>
                    <a:lnTo>
                      <a:pt x="0" y="111"/>
                    </a:lnTo>
                    <a:lnTo>
                      <a:pt x="1027" y="0"/>
                    </a:lnTo>
                    <a:lnTo>
                      <a:pt x="1027" y="641"/>
                    </a:lnTo>
                    <a:close/>
                  </a:path>
                </a:pathLst>
              </a:custGeom>
              <a:solidFill>
                <a:srgbClr val="F3D400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6" name="Freeform 82">
                <a:extLst>
                  <a:ext uri="{FF2B5EF4-FFF2-40B4-BE49-F238E27FC236}">
                    <a16:creationId xmlns:a16="http://schemas.microsoft.com/office/drawing/2014/main" id="{7815F9D1-5FC9-4F16-88DE-AA136E8D65D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2882" y="4874906"/>
                <a:ext cx="1633538" cy="1017588"/>
              </a:xfrm>
              <a:custGeom>
                <a:avLst/>
                <a:gdLst>
                  <a:gd name="T0" fmla="*/ 0 w 1029"/>
                  <a:gd name="T1" fmla="*/ 641 h 641"/>
                  <a:gd name="T2" fmla="*/ 1029 w 1029"/>
                  <a:gd name="T3" fmla="*/ 532 h 641"/>
                  <a:gd name="T4" fmla="*/ 1029 w 1029"/>
                  <a:gd name="T5" fmla="*/ 111 h 641"/>
                  <a:gd name="T6" fmla="*/ 0 w 1029"/>
                  <a:gd name="T7" fmla="*/ 0 h 641"/>
                  <a:gd name="T8" fmla="*/ 0 w 1029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9" h="641">
                    <a:moveTo>
                      <a:pt x="0" y="641"/>
                    </a:moveTo>
                    <a:lnTo>
                      <a:pt x="1029" y="532"/>
                    </a:lnTo>
                    <a:lnTo>
                      <a:pt x="1029" y="111"/>
                    </a:lnTo>
                    <a:lnTo>
                      <a:pt x="0" y="0"/>
                    </a:lnTo>
                    <a:lnTo>
                      <a:pt x="0" y="64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7" name="Freeform 83">
                <a:extLst>
                  <a:ext uri="{FF2B5EF4-FFF2-40B4-BE49-F238E27FC236}">
                    <a16:creationId xmlns:a16="http://schemas.microsoft.com/office/drawing/2014/main" id="{71942EE0-1FF8-4C20-B8F4-244BDE02341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252620" y="4197043"/>
                <a:ext cx="12700" cy="742950"/>
              </a:xfrm>
              <a:custGeom>
                <a:avLst/>
                <a:gdLst>
                  <a:gd name="T0" fmla="*/ 8 w 8"/>
                  <a:gd name="T1" fmla="*/ 468 h 468"/>
                  <a:gd name="T2" fmla="*/ 0 w 8"/>
                  <a:gd name="T3" fmla="*/ 468 h 468"/>
                  <a:gd name="T4" fmla="*/ 0 w 8"/>
                  <a:gd name="T5" fmla="*/ 2 h 468"/>
                  <a:gd name="T6" fmla="*/ 3 w 8"/>
                  <a:gd name="T7" fmla="*/ 0 h 468"/>
                  <a:gd name="T8" fmla="*/ 8 w 8"/>
                  <a:gd name="T9" fmla="*/ 2 h 468"/>
                  <a:gd name="T10" fmla="*/ 8 w 8"/>
                  <a:gd name="T11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68">
                    <a:moveTo>
                      <a:pt x="8" y="468"/>
                    </a:moveTo>
                    <a:lnTo>
                      <a:pt x="0" y="468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8" y="2"/>
                    </a:lnTo>
                    <a:lnTo>
                      <a:pt x="8" y="468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8" name="Freeform 84">
                <a:extLst>
                  <a:ext uri="{FF2B5EF4-FFF2-40B4-BE49-F238E27FC236}">
                    <a16:creationId xmlns:a16="http://schemas.microsoft.com/office/drawing/2014/main" id="{27470BA1-D7D2-4D7C-8059-40DF046FD71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228682" y="4166880"/>
                <a:ext cx="12700" cy="803275"/>
              </a:xfrm>
              <a:custGeom>
                <a:avLst/>
                <a:gdLst>
                  <a:gd name="T0" fmla="*/ 8 w 8"/>
                  <a:gd name="T1" fmla="*/ 506 h 506"/>
                  <a:gd name="T2" fmla="*/ 0 w 8"/>
                  <a:gd name="T3" fmla="*/ 506 h 506"/>
                  <a:gd name="T4" fmla="*/ 0 w 8"/>
                  <a:gd name="T5" fmla="*/ 1 h 506"/>
                  <a:gd name="T6" fmla="*/ 3 w 8"/>
                  <a:gd name="T7" fmla="*/ 0 h 506"/>
                  <a:gd name="T8" fmla="*/ 8 w 8"/>
                  <a:gd name="T9" fmla="*/ 1 h 506"/>
                  <a:gd name="T10" fmla="*/ 8 w 8"/>
                  <a:gd name="T11" fmla="*/ 506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06">
                    <a:moveTo>
                      <a:pt x="8" y="506"/>
                    </a:moveTo>
                    <a:lnTo>
                      <a:pt x="0" y="506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8" y="506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9" name="Freeform 85">
                <a:extLst>
                  <a:ext uri="{FF2B5EF4-FFF2-40B4-BE49-F238E27FC236}">
                    <a16:creationId xmlns:a16="http://schemas.microsoft.com/office/drawing/2014/main" id="{511EA597-E492-4F13-9873-2FEAF736DA2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26682" y="4197043"/>
                <a:ext cx="12700" cy="742950"/>
              </a:xfrm>
              <a:custGeom>
                <a:avLst/>
                <a:gdLst>
                  <a:gd name="T0" fmla="*/ 8 w 8"/>
                  <a:gd name="T1" fmla="*/ 0 h 468"/>
                  <a:gd name="T2" fmla="*/ 0 w 8"/>
                  <a:gd name="T3" fmla="*/ 0 h 468"/>
                  <a:gd name="T4" fmla="*/ 0 w 8"/>
                  <a:gd name="T5" fmla="*/ 467 h 468"/>
                  <a:gd name="T6" fmla="*/ 3 w 8"/>
                  <a:gd name="T7" fmla="*/ 468 h 468"/>
                  <a:gd name="T8" fmla="*/ 8 w 8"/>
                  <a:gd name="T9" fmla="*/ 467 h 468"/>
                  <a:gd name="T10" fmla="*/ 8 w 8"/>
                  <a:gd name="T11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468">
                    <a:moveTo>
                      <a:pt x="8" y="0"/>
                    </a:moveTo>
                    <a:lnTo>
                      <a:pt x="0" y="0"/>
                    </a:lnTo>
                    <a:lnTo>
                      <a:pt x="0" y="467"/>
                    </a:lnTo>
                    <a:lnTo>
                      <a:pt x="3" y="468"/>
                    </a:lnTo>
                    <a:lnTo>
                      <a:pt x="8" y="46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0" name="Freeform 86">
                <a:extLst>
                  <a:ext uri="{FF2B5EF4-FFF2-40B4-BE49-F238E27FC236}">
                    <a16:creationId xmlns:a16="http://schemas.microsoft.com/office/drawing/2014/main" id="{03A3361A-1EA4-466C-BE2F-8BB28CDEBBE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49032" y="4166880"/>
                <a:ext cx="12700" cy="803275"/>
              </a:xfrm>
              <a:custGeom>
                <a:avLst/>
                <a:gdLst>
                  <a:gd name="T0" fmla="*/ 8 w 8"/>
                  <a:gd name="T1" fmla="*/ 0 h 506"/>
                  <a:gd name="T2" fmla="*/ 0 w 8"/>
                  <a:gd name="T3" fmla="*/ 0 h 506"/>
                  <a:gd name="T4" fmla="*/ 0 w 8"/>
                  <a:gd name="T5" fmla="*/ 504 h 506"/>
                  <a:gd name="T6" fmla="*/ 3 w 8"/>
                  <a:gd name="T7" fmla="*/ 506 h 506"/>
                  <a:gd name="T8" fmla="*/ 8 w 8"/>
                  <a:gd name="T9" fmla="*/ 504 h 506"/>
                  <a:gd name="T10" fmla="*/ 8 w 8"/>
                  <a:gd name="T11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06">
                    <a:moveTo>
                      <a:pt x="8" y="0"/>
                    </a:moveTo>
                    <a:lnTo>
                      <a:pt x="0" y="0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8" y="50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1" name="Freeform 87">
                <a:extLst>
                  <a:ext uri="{FF2B5EF4-FFF2-40B4-BE49-F238E27FC236}">
                    <a16:creationId xmlns:a16="http://schemas.microsoft.com/office/drawing/2014/main" id="{EF9573FD-D200-4203-92C3-69BA72A6B5C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083301" y="4059724"/>
                <a:ext cx="12700" cy="1017588"/>
              </a:xfrm>
              <a:custGeom>
                <a:avLst/>
                <a:gdLst>
                  <a:gd name="T0" fmla="*/ 8 w 8"/>
                  <a:gd name="T1" fmla="*/ 640 h 641"/>
                  <a:gd name="T2" fmla="*/ 3 w 8"/>
                  <a:gd name="T3" fmla="*/ 641 h 641"/>
                  <a:gd name="T4" fmla="*/ 0 w 8"/>
                  <a:gd name="T5" fmla="*/ 640 h 641"/>
                  <a:gd name="T6" fmla="*/ 0 w 8"/>
                  <a:gd name="T7" fmla="*/ 0 h 641"/>
                  <a:gd name="T8" fmla="*/ 3 w 8"/>
                  <a:gd name="T9" fmla="*/ 0 h 641"/>
                  <a:gd name="T10" fmla="*/ 8 w 8"/>
                  <a:gd name="T11" fmla="*/ 0 h 641"/>
                  <a:gd name="T12" fmla="*/ 8 w 8"/>
                  <a:gd name="T13" fmla="*/ 64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41">
                    <a:moveTo>
                      <a:pt x="8" y="640"/>
                    </a:moveTo>
                    <a:lnTo>
                      <a:pt x="3" y="641"/>
                    </a:lnTo>
                    <a:lnTo>
                      <a:pt x="0" y="64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64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2" name="Freeform 88">
                <a:extLst>
                  <a:ext uri="{FF2B5EF4-FFF2-40B4-BE49-F238E27FC236}">
                    <a16:creationId xmlns:a16="http://schemas.microsoft.com/office/drawing/2014/main" id="{4CE7EDE0-73D9-4496-8A97-68EDE921C4C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663657" y="4343093"/>
                <a:ext cx="1481138" cy="452438"/>
              </a:xfrm>
              <a:custGeom>
                <a:avLst/>
                <a:gdLst>
                  <a:gd name="T0" fmla="*/ 465 w 933"/>
                  <a:gd name="T1" fmla="*/ 0 h 285"/>
                  <a:gd name="T2" fmla="*/ 0 w 933"/>
                  <a:gd name="T3" fmla="*/ 280 h 285"/>
                  <a:gd name="T4" fmla="*/ 0 w 933"/>
                  <a:gd name="T5" fmla="*/ 285 h 285"/>
                  <a:gd name="T6" fmla="*/ 465 w 933"/>
                  <a:gd name="T7" fmla="*/ 10 h 285"/>
                  <a:gd name="T8" fmla="*/ 933 w 933"/>
                  <a:gd name="T9" fmla="*/ 285 h 285"/>
                  <a:gd name="T10" fmla="*/ 933 w 933"/>
                  <a:gd name="T11" fmla="*/ 280 h 285"/>
                  <a:gd name="T12" fmla="*/ 465 w 933"/>
                  <a:gd name="T13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3" h="285">
                    <a:moveTo>
                      <a:pt x="465" y="0"/>
                    </a:moveTo>
                    <a:lnTo>
                      <a:pt x="0" y="280"/>
                    </a:lnTo>
                    <a:lnTo>
                      <a:pt x="0" y="285"/>
                    </a:lnTo>
                    <a:lnTo>
                      <a:pt x="465" y="10"/>
                    </a:lnTo>
                    <a:lnTo>
                      <a:pt x="933" y="285"/>
                    </a:lnTo>
                    <a:lnTo>
                      <a:pt x="933" y="280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3" name="Freeform 89">
                <a:extLst>
                  <a:ext uri="{FF2B5EF4-FFF2-40B4-BE49-F238E27FC236}">
                    <a16:creationId xmlns:a16="http://schemas.microsoft.com/office/drawing/2014/main" id="{1C58EB0E-F6CC-4946-9276-56A60063A9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012781" y="4424055"/>
                <a:ext cx="1481138" cy="290513"/>
              </a:xfrm>
              <a:custGeom>
                <a:avLst/>
                <a:gdLst>
                  <a:gd name="T0" fmla="*/ 0 w 933"/>
                  <a:gd name="T1" fmla="*/ 183 h 183"/>
                  <a:gd name="T2" fmla="*/ 462 w 933"/>
                  <a:gd name="T3" fmla="*/ 7 h 183"/>
                  <a:gd name="T4" fmla="*/ 470 w 933"/>
                  <a:gd name="T5" fmla="*/ 7 h 183"/>
                  <a:gd name="T6" fmla="*/ 933 w 933"/>
                  <a:gd name="T7" fmla="*/ 183 h 183"/>
                  <a:gd name="T8" fmla="*/ 933 w 933"/>
                  <a:gd name="T9" fmla="*/ 178 h 183"/>
                  <a:gd name="T10" fmla="*/ 470 w 933"/>
                  <a:gd name="T11" fmla="*/ 0 h 183"/>
                  <a:gd name="T12" fmla="*/ 462 w 933"/>
                  <a:gd name="T13" fmla="*/ 0 h 183"/>
                  <a:gd name="T14" fmla="*/ 0 w 933"/>
                  <a:gd name="T15" fmla="*/ 178 h 183"/>
                  <a:gd name="T16" fmla="*/ 0 w 933"/>
                  <a:gd name="T17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3" h="183">
                    <a:moveTo>
                      <a:pt x="0" y="183"/>
                    </a:moveTo>
                    <a:lnTo>
                      <a:pt x="462" y="7"/>
                    </a:lnTo>
                    <a:lnTo>
                      <a:pt x="470" y="7"/>
                    </a:lnTo>
                    <a:lnTo>
                      <a:pt x="933" y="183"/>
                    </a:lnTo>
                    <a:lnTo>
                      <a:pt x="933" y="178"/>
                    </a:lnTo>
                    <a:lnTo>
                      <a:pt x="470" y="0"/>
                    </a:lnTo>
                    <a:lnTo>
                      <a:pt x="462" y="0"/>
                    </a:lnTo>
                    <a:lnTo>
                      <a:pt x="0" y="178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4" name="Freeform 90">
                <a:extLst>
                  <a:ext uri="{FF2B5EF4-FFF2-40B4-BE49-F238E27FC236}">
                    <a16:creationId xmlns:a16="http://schemas.microsoft.com/office/drawing/2014/main" id="{D8C253AB-5059-4441-B29F-88207AE189C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266657" y="4384368"/>
                <a:ext cx="2371725" cy="368300"/>
              </a:xfrm>
              <a:custGeom>
                <a:avLst/>
                <a:gdLst>
                  <a:gd name="T0" fmla="*/ 746 w 1494"/>
                  <a:gd name="T1" fmla="*/ 0 h 232"/>
                  <a:gd name="T2" fmla="*/ 0 w 1494"/>
                  <a:gd name="T3" fmla="*/ 224 h 232"/>
                  <a:gd name="T4" fmla="*/ 0 w 1494"/>
                  <a:gd name="T5" fmla="*/ 232 h 232"/>
                  <a:gd name="T6" fmla="*/ 746 w 1494"/>
                  <a:gd name="T7" fmla="*/ 10 h 232"/>
                  <a:gd name="T8" fmla="*/ 1494 w 1494"/>
                  <a:gd name="T9" fmla="*/ 232 h 232"/>
                  <a:gd name="T10" fmla="*/ 1494 w 1494"/>
                  <a:gd name="T11" fmla="*/ 224 h 232"/>
                  <a:gd name="T12" fmla="*/ 746 w 1494"/>
                  <a:gd name="T1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4" h="232">
                    <a:moveTo>
                      <a:pt x="746" y="0"/>
                    </a:moveTo>
                    <a:lnTo>
                      <a:pt x="0" y="224"/>
                    </a:lnTo>
                    <a:lnTo>
                      <a:pt x="0" y="232"/>
                    </a:lnTo>
                    <a:lnTo>
                      <a:pt x="746" y="10"/>
                    </a:lnTo>
                    <a:lnTo>
                      <a:pt x="1494" y="232"/>
                    </a:lnTo>
                    <a:lnTo>
                      <a:pt x="1494" y="224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5" name="Freeform 91">
                <a:extLst>
                  <a:ext uri="{FF2B5EF4-FFF2-40B4-BE49-F238E27FC236}">
                    <a16:creationId xmlns:a16="http://schemas.microsoft.com/office/drawing/2014/main" id="{BDE82499-04A0-4186-983E-B9004D1A7C7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568157" y="4471681"/>
                <a:ext cx="2371725" cy="193675"/>
              </a:xfrm>
              <a:custGeom>
                <a:avLst/>
                <a:gdLst>
                  <a:gd name="T0" fmla="*/ 743 w 1494"/>
                  <a:gd name="T1" fmla="*/ 0 h 122"/>
                  <a:gd name="T2" fmla="*/ 0 w 1494"/>
                  <a:gd name="T3" fmla="*/ 113 h 122"/>
                  <a:gd name="T4" fmla="*/ 0 w 1494"/>
                  <a:gd name="T5" fmla="*/ 122 h 122"/>
                  <a:gd name="T6" fmla="*/ 743 w 1494"/>
                  <a:gd name="T7" fmla="*/ 11 h 122"/>
                  <a:gd name="T8" fmla="*/ 751 w 1494"/>
                  <a:gd name="T9" fmla="*/ 11 h 122"/>
                  <a:gd name="T10" fmla="*/ 1494 w 1494"/>
                  <a:gd name="T11" fmla="*/ 122 h 122"/>
                  <a:gd name="T12" fmla="*/ 1494 w 1494"/>
                  <a:gd name="T13" fmla="*/ 113 h 122"/>
                  <a:gd name="T14" fmla="*/ 751 w 1494"/>
                  <a:gd name="T15" fmla="*/ 0 h 122"/>
                  <a:gd name="T16" fmla="*/ 743 w 1494"/>
                  <a:gd name="T1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4" h="122">
                    <a:moveTo>
                      <a:pt x="743" y="0"/>
                    </a:moveTo>
                    <a:lnTo>
                      <a:pt x="0" y="113"/>
                    </a:lnTo>
                    <a:lnTo>
                      <a:pt x="0" y="122"/>
                    </a:lnTo>
                    <a:lnTo>
                      <a:pt x="743" y="11"/>
                    </a:lnTo>
                    <a:lnTo>
                      <a:pt x="751" y="11"/>
                    </a:lnTo>
                    <a:lnTo>
                      <a:pt x="1494" y="122"/>
                    </a:lnTo>
                    <a:lnTo>
                      <a:pt x="1494" y="113"/>
                    </a:lnTo>
                    <a:lnTo>
                      <a:pt x="751" y="0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6" name="Freeform 92">
                <a:extLst>
                  <a:ext uri="{FF2B5EF4-FFF2-40B4-BE49-F238E27FC236}">
                    <a16:creationId xmlns:a16="http://schemas.microsoft.com/office/drawing/2014/main" id="{D125E9C9-0320-430E-AA87-41FD0F99ECD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47207" y="4343093"/>
                <a:ext cx="1481138" cy="452438"/>
              </a:xfrm>
              <a:custGeom>
                <a:avLst/>
                <a:gdLst>
                  <a:gd name="T0" fmla="*/ 465 w 933"/>
                  <a:gd name="T1" fmla="*/ 285 h 285"/>
                  <a:gd name="T2" fmla="*/ 0 w 933"/>
                  <a:gd name="T3" fmla="*/ 5 h 285"/>
                  <a:gd name="T4" fmla="*/ 0 w 933"/>
                  <a:gd name="T5" fmla="*/ 0 h 285"/>
                  <a:gd name="T6" fmla="*/ 465 w 933"/>
                  <a:gd name="T7" fmla="*/ 275 h 285"/>
                  <a:gd name="T8" fmla="*/ 933 w 933"/>
                  <a:gd name="T9" fmla="*/ 0 h 285"/>
                  <a:gd name="T10" fmla="*/ 933 w 933"/>
                  <a:gd name="T11" fmla="*/ 5 h 285"/>
                  <a:gd name="T12" fmla="*/ 465 w 933"/>
                  <a:gd name="T13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3" h="285">
                    <a:moveTo>
                      <a:pt x="465" y="285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465" y="275"/>
                    </a:lnTo>
                    <a:lnTo>
                      <a:pt x="933" y="0"/>
                    </a:lnTo>
                    <a:lnTo>
                      <a:pt x="933" y="5"/>
                    </a:lnTo>
                    <a:lnTo>
                      <a:pt x="465" y="285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Freeform 93">
                <a:extLst>
                  <a:ext uri="{FF2B5EF4-FFF2-40B4-BE49-F238E27FC236}">
                    <a16:creationId xmlns:a16="http://schemas.microsoft.com/office/drawing/2014/main" id="{E57F0EFD-5085-41BE-AED1-DD17717F35A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698081" y="4424055"/>
                <a:ext cx="1481138" cy="290513"/>
              </a:xfrm>
              <a:custGeom>
                <a:avLst/>
                <a:gdLst>
                  <a:gd name="T0" fmla="*/ 0 w 933"/>
                  <a:gd name="T1" fmla="*/ 0 h 183"/>
                  <a:gd name="T2" fmla="*/ 462 w 933"/>
                  <a:gd name="T3" fmla="*/ 176 h 183"/>
                  <a:gd name="T4" fmla="*/ 470 w 933"/>
                  <a:gd name="T5" fmla="*/ 176 h 183"/>
                  <a:gd name="T6" fmla="*/ 933 w 933"/>
                  <a:gd name="T7" fmla="*/ 0 h 183"/>
                  <a:gd name="T8" fmla="*/ 933 w 933"/>
                  <a:gd name="T9" fmla="*/ 5 h 183"/>
                  <a:gd name="T10" fmla="*/ 470 w 933"/>
                  <a:gd name="T11" fmla="*/ 183 h 183"/>
                  <a:gd name="T12" fmla="*/ 462 w 933"/>
                  <a:gd name="T13" fmla="*/ 183 h 183"/>
                  <a:gd name="T14" fmla="*/ 0 w 933"/>
                  <a:gd name="T15" fmla="*/ 5 h 183"/>
                  <a:gd name="T16" fmla="*/ 0 w 933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3" h="183">
                    <a:moveTo>
                      <a:pt x="0" y="0"/>
                    </a:moveTo>
                    <a:lnTo>
                      <a:pt x="462" y="176"/>
                    </a:lnTo>
                    <a:lnTo>
                      <a:pt x="470" y="176"/>
                    </a:lnTo>
                    <a:lnTo>
                      <a:pt x="933" y="0"/>
                    </a:lnTo>
                    <a:lnTo>
                      <a:pt x="933" y="5"/>
                    </a:lnTo>
                    <a:lnTo>
                      <a:pt x="470" y="183"/>
                    </a:lnTo>
                    <a:lnTo>
                      <a:pt x="462" y="183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8" name="Freeform 94">
                <a:extLst>
                  <a:ext uri="{FF2B5EF4-FFF2-40B4-BE49-F238E27FC236}">
                    <a16:creationId xmlns:a16="http://schemas.microsoft.com/office/drawing/2014/main" id="{6AA7E624-2759-42D8-9D3D-87481E79001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552825" y="4383574"/>
                <a:ext cx="2371725" cy="369888"/>
              </a:xfrm>
              <a:custGeom>
                <a:avLst/>
                <a:gdLst>
                  <a:gd name="T0" fmla="*/ 746 w 1494"/>
                  <a:gd name="T1" fmla="*/ 233 h 233"/>
                  <a:gd name="T2" fmla="*/ 0 w 1494"/>
                  <a:gd name="T3" fmla="*/ 9 h 233"/>
                  <a:gd name="T4" fmla="*/ 0 w 1494"/>
                  <a:gd name="T5" fmla="*/ 0 h 233"/>
                  <a:gd name="T6" fmla="*/ 746 w 1494"/>
                  <a:gd name="T7" fmla="*/ 222 h 233"/>
                  <a:gd name="T8" fmla="*/ 1494 w 1494"/>
                  <a:gd name="T9" fmla="*/ 0 h 233"/>
                  <a:gd name="T10" fmla="*/ 1494 w 1494"/>
                  <a:gd name="T11" fmla="*/ 9 h 233"/>
                  <a:gd name="T12" fmla="*/ 746 w 1494"/>
                  <a:gd name="T13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4" h="233">
                    <a:moveTo>
                      <a:pt x="746" y="233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746" y="222"/>
                    </a:lnTo>
                    <a:lnTo>
                      <a:pt x="1494" y="0"/>
                    </a:lnTo>
                    <a:lnTo>
                      <a:pt x="1494" y="9"/>
                    </a:lnTo>
                    <a:lnTo>
                      <a:pt x="746" y="233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9" name="Freeform 95">
                <a:extLst>
                  <a:ext uri="{FF2B5EF4-FFF2-40B4-BE49-F238E27FC236}">
                    <a16:creationId xmlns:a16="http://schemas.microsoft.com/office/drawing/2014/main" id="{A531F82A-C462-4718-B0FA-8693821693D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2120" y="4471681"/>
                <a:ext cx="2371725" cy="193675"/>
              </a:xfrm>
              <a:custGeom>
                <a:avLst/>
                <a:gdLst>
                  <a:gd name="T0" fmla="*/ 743 w 1494"/>
                  <a:gd name="T1" fmla="*/ 122 h 122"/>
                  <a:gd name="T2" fmla="*/ 0 w 1494"/>
                  <a:gd name="T3" fmla="*/ 9 h 122"/>
                  <a:gd name="T4" fmla="*/ 0 w 1494"/>
                  <a:gd name="T5" fmla="*/ 0 h 122"/>
                  <a:gd name="T6" fmla="*/ 743 w 1494"/>
                  <a:gd name="T7" fmla="*/ 112 h 122"/>
                  <a:gd name="T8" fmla="*/ 751 w 1494"/>
                  <a:gd name="T9" fmla="*/ 112 h 122"/>
                  <a:gd name="T10" fmla="*/ 1494 w 1494"/>
                  <a:gd name="T11" fmla="*/ 0 h 122"/>
                  <a:gd name="T12" fmla="*/ 1494 w 1494"/>
                  <a:gd name="T13" fmla="*/ 9 h 122"/>
                  <a:gd name="T14" fmla="*/ 751 w 1494"/>
                  <a:gd name="T15" fmla="*/ 122 h 122"/>
                  <a:gd name="T16" fmla="*/ 743 w 1494"/>
                  <a:gd name="T17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4" h="122">
                    <a:moveTo>
                      <a:pt x="743" y="122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743" y="112"/>
                    </a:lnTo>
                    <a:lnTo>
                      <a:pt x="751" y="112"/>
                    </a:lnTo>
                    <a:lnTo>
                      <a:pt x="1494" y="0"/>
                    </a:lnTo>
                    <a:lnTo>
                      <a:pt x="1494" y="9"/>
                    </a:lnTo>
                    <a:lnTo>
                      <a:pt x="751" y="122"/>
                    </a:lnTo>
                    <a:lnTo>
                      <a:pt x="743" y="122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0" name="Freeform 96">
                <a:extLst>
                  <a:ext uri="{FF2B5EF4-FFF2-40B4-BE49-F238E27FC236}">
                    <a16:creationId xmlns:a16="http://schemas.microsoft.com/office/drawing/2014/main" id="{4548DF1D-7661-4B64-BAFB-6141C5BFB5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8863" y="4470886"/>
                <a:ext cx="3263900" cy="195263"/>
              </a:xfrm>
              <a:custGeom>
                <a:avLst/>
                <a:gdLst>
                  <a:gd name="T0" fmla="*/ 1027 w 2056"/>
                  <a:gd name="T1" fmla="*/ 0 h 123"/>
                  <a:gd name="T2" fmla="*/ 0 w 2056"/>
                  <a:gd name="T3" fmla="*/ 111 h 123"/>
                  <a:gd name="T4" fmla="*/ 0 w 2056"/>
                  <a:gd name="T5" fmla="*/ 123 h 123"/>
                  <a:gd name="T6" fmla="*/ 1027 w 2056"/>
                  <a:gd name="T7" fmla="*/ 14 h 123"/>
                  <a:gd name="T8" fmla="*/ 2056 w 2056"/>
                  <a:gd name="T9" fmla="*/ 123 h 123"/>
                  <a:gd name="T10" fmla="*/ 2056 w 2056"/>
                  <a:gd name="T11" fmla="*/ 111 h 123"/>
                  <a:gd name="T12" fmla="*/ 1027 w 2056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6" h="123">
                    <a:moveTo>
                      <a:pt x="1027" y="0"/>
                    </a:moveTo>
                    <a:lnTo>
                      <a:pt x="0" y="111"/>
                    </a:lnTo>
                    <a:lnTo>
                      <a:pt x="0" y="123"/>
                    </a:lnTo>
                    <a:lnTo>
                      <a:pt x="1027" y="14"/>
                    </a:lnTo>
                    <a:lnTo>
                      <a:pt x="2056" y="123"/>
                    </a:lnTo>
                    <a:lnTo>
                      <a:pt x="2056" y="111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1" name="Freeform 97">
                <a:extLst>
                  <a:ext uri="{FF2B5EF4-FFF2-40B4-BE49-F238E27FC236}">
                    <a16:creationId xmlns:a16="http://schemas.microsoft.com/office/drawing/2014/main" id="{8D2F87E2-E1B1-49E5-96F8-9F09CE61645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43363" y="4474061"/>
                <a:ext cx="3263900" cy="188913"/>
              </a:xfrm>
              <a:custGeom>
                <a:avLst/>
                <a:gdLst>
                  <a:gd name="T0" fmla="*/ 1027 w 2056"/>
                  <a:gd name="T1" fmla="*/ 119 h 119"/>
                  <a:gd name="T2" fmla="*/ 0 w 2056"/>
                  <a:gd name="T3" fmla="*/ 10 h 119"/>
                  <a:gd name="T4" fmla="*/ 0 w 2056"/>
                  <a:gd name="T5" fmla="*/ 0 h 119"/>
                  <a:gd name="T6" fmla="*/ 1027 w 2056"/>
                  <a:gd name="T7" fmla="*/ 104 h 119"/>
                  <a:gd name="T8" fmla="*/ 2056 w 2056"/>
                  <a:gd name="T9" fmla="*/ 0 h 119"/>
                  <a:gd name="T10" fmla="*/ 2056 w 2056"/>
                  <a:gd name="T11" fmla="*/ 10 h 119"/>
                  <a:gd name="T12" fmla="*/ 1027 w 2056"/>
                  <a:gd name="T1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6" h="119">
                    <a:moveTo>
                      <a:pt x="1027" y="119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027" y="104"/>
                    </a:lnTo>
                    <a:lnTo>
                      <a:pt x="2056" y="0"/>
                    </a:lnTo>
                    <a:lnTo>
                      <a:pt x="2056" y="10"/>
                    </a:lnTo>
                    <a:lnTo>
                      <a:pt x="1027" y="119"/>
                    </a:lnTo>
                    <a:close/>
                  </a:path>
                </a:pathLst>
              </a:custGeom>
              <a:solidFill>
                <a:sysClr val="window" lastClr="FFFFFF">
                  <a:alpha val="2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350" b="0" i="0" u="none" strike="noStrike" kern="0" cap="none" spc="0" normalizeH="0" baseline="0" noProof="0">
                  <a:ln>
                    <a:noFill/>
                  </a:ln>
                  <a:solidFill>
                    <a:srgbClr val="273339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85B130BA-5AA8-4766-B60D-2C2463E814E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861035" y="1112295"/>
              <a:ext cx="871487" cy="120696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BA8EB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FC6ED39D-96FC-4B19-92C0-E03AE83ED18C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2748386" y="863211"/>
              <a:ext cx="1398127" cy="1158234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rgbClr val="0095CD">
                <a:lumMod val="60000"/>
                <a:lumOff val="4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id="{726E1EF4-700B-482F-A264-8D2D60B79355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3732321" y="591449"/>
              <a:ext cx="1924768" cy="1201340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F3D4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579EF211-40CD-455D-AF9F-20E6A9E9E290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5249506" y="864906"/>
              <a:ext cx="1398127" cy="1156360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rgbClr val="7BB21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CEDC7661-8527-4326-9787-0A316E4C45F2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6653210" y="1112295"/>
              <a:ext cx="871487" cy="120696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324D5E">
                <a:lumMod val="40000"/>
                <a:lumOff val="60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35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F910B5F2-C7BD-49EB-86AC-98B45EACEBA0}"/>
                </a:ext>
              </a:extLst>
            </p:cNvPr>
            <p:cNvSpPr txBox="1"/>
            <p:nvPr userDrawn="1"/>
          </p:nvSpPr>
          <p:spPr>
            <a:xfrm>
              <a:off x="2824045" y="1374292"/>
              <a:ext cx="4963631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indent="0">
                <a:spcAft>
                  <a:spcPts val="450"/>
                </a:spcAft>
                <a:buClr>
                  <a:schemeClr val="tx2"/>
                </a:buClr>
                <a:buFont typeface="Wingdings" charset="2"/>
                <a:buNone/>
              </a:pPr>
              <a:r>
                <a:rPr lang="nl-NL" sz="6600" b="1" err="1">
                  <a:solidFill>
                    <a:schemeClr val="bg1"/>
                  </a:solidFill>
                </a:rPr>
                <a:t>NBility</a:t>
              </a:r>
              <a:endParaRPr lang="nl-NL" sz="66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76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4"/>
          </p:nvPr>
        </p:nvSpPr>
        <p:spPr>
          <a:xfrm>
            <a:off x="512999" y="1172766"/>
            <a:ext cx="8109507" cy="34671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4969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20-3-2023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3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20-3-2023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8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20-3-2023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13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1656000"/>
            <a:ext cx="6840000" cy="1800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852000"/>
            <a:ext cx="6840000" cy="79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20-3-2023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551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0DD9C65-D00A-B64C-AC76-B68FCA7D8F8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94000" y="594000"/>
            <a:ext cx="7956000" cy="3099600"/>
          </a:xfrm>
          <a:solidFill>
            <a:schemeClr val="bg1">
              <a:lumMod val="85000"/>
            </a:schemeClr>
          </a:solidFill>
        </p:spPr>
        <p:txBody>
          <a:bodyPr lIns="1440000" tIns="360000" rIns="144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2000" y="2160000"/>
            <a:ext cx="6840000" cy="792000"/>
          </a:xfrm>
        </p:spPr>
        <p:txBody>
          <a:bodyPr anchor="b" anchorCtr="0"/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2000" y="3096000"/>
            <a:ext cx="6840000" cy="432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subtitel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31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326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00" y="1369219"/>
            <a:ext cx="3888000" cy="3096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1369219"/>
            <a:ext cx="3886200" cy="3096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D2F0-EF60-464C-B7D7-A0E44E0B8B58}" type="datetimeFigureOut">
              <a:rPr lang="nl-NL" smtClean="0"/>
              <a:t>20-3-2023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00" y="558000"/>
            <a:ext cx="7200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Titel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512000"/>
            <a:ext cx="7956000" cy="30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2418" y="4752000"/>
            <a:ext cx="126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 i="1">
                <a:solidFill>
                  <a:schemeClr val="tx1"/>
                </a:solidFill>
              </a:defRPr>
            </a:lvl1pPr>
          </a:lstStyle>
          <a:p>
            <a:fld id="{35CFD2F0-EF60-464C-B7D7-A0E44E0B8B58}" type="datetimeFigureOut">
              <a:rPr lang="nl-NL" smtClean="0"/>
              <a:pPr/>
              <a:t>20-3-2023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000" y="4752000"/>
            <a:ext cx="432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64" y="4752000"/>
            <a:ext cx="36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120F54A-F17F-45BC-A063-15C2DA2CF2A4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272418" y="4596980"/>
            <a:ext cx="863018" cy="5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8" r:id="rId3"/>
    <p:sldLayoutId id="2147483689" r:id="rId4"/>
    <p:sldLayoutId id="2147483690" r:id="rId5"/>
    <p:sldLayoutId id="2147483684" r:id="rId6"/>
    <p:sldLayoutId id="2147483686" r:id="rId7"/>
    <p:sldLayoutId id="2147483674" r:id="rId8"/>
    <p:sldLayoutId id="2147483676" r:id="rId9"/>
    <p:sldLayoutId id="2147483691" r:id="rId10"/>
    <p:sldLayoutId id="2147483685" r:id="rId11"/>
    <p:sldLayoutId id="2147483683" r:id="rId12"/>
    <p:sldLayoutId id="2147483681" r:id="rId13"/>
    <p:sldLayoutId id="2147483678" r:id="rId14"/>
    <p:sldLayoutId id="2147483679" r:id="rId15"/>
    <p:sldLayoutId id="2147483692" r:id="rId16"/>
    <p:sldLayoutId id="2147483693" r:id="rId17"/>
  </p:sldLayoutIdLst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25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1495495"/>
            <a:ext cx="6435090" cy="1790700"/>
          </a:xfrm>
        </p:spPr>
        <p:txBody>
          <a:bodyPr/>
          <a:lstStyle/>
          <a:p>
            <a:r>
              <a:rPr lang="nl-NL"/>
              <a:t>Release 2.1 – The NBility model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14350" y="3355251"/>
            <a:ext cx="5454650" cy="497747"/>
          </a:xfrm>
        </p:spPr>
        <p:txBody>
          <a:bodyPr/>
          <a:lstStyle/>
          <a:p>
            <a:r>
              <a:rPr lang="nl-NL"/>
              <a:t>Netbeheer Business </a:t>
            </a:r>
            <a:r>
              <a:rPr lang="nl-NL" err="1"/>
              <a:t>Capability</a:t>
            </a:r>
            <a:r>
              <a:rPr lang="nl-NL"/>
              <a:t> Model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514349" y="3850586"/>
            <a:ext cx="1636265" cy="420848"/>
          </a:xfrm>
        </p:spPr>
        <p:txBody>
          <a:bodyPr>
            <a:normAutofit/>
          </a:bodyPr>
          <a:lstStyle/>
          <a:p>
            <a:r>
              <a:rPr lang="nl-NL" err="1"/>
              <a:t>march</a:t>
            </a:r>
            <a:r>
              <a:rPr lang="nl-NL"/>
              <a:t> 2023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583" y="4376661"/>
            <a:ext cx="1323023" cy="6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5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595564" y="4752000"/>
            <a:ext cx="360000" cy="216000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BF4A6-40A7-E04A-A78B-7409A1BC41E0}" type="slidenum"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625D62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Vijfhoek 22"/>
          <p:cNvSpPr/>
          <p:nvPr/>
        </p:nvSpPr>
        <p:spPr>
          <a:xfrm>
            <a:off x="451754" y="1733641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" name="Vijfhoek 23"/>
          <p:cNvSpPr/>
          <p:nvPr/>
        </p:nvSpPr>
        <p:spPr>
          <a:xfrm>
            <a:off x="458973" y="2130681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5" name="Vijfhoek 24"/>
          <p:cNvSpPr/>
          <p:nvPr/>
        </p:nvSpPr>
        <p:spPr>
          <a:xfrm>
            <a:off x="457770" y="2512082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Vijfhoek 25"/>
          <p:cNvSpPr/>
          <p:nvPr/>
        </p:nvSpPr>
        <p:spPr>
          <a:xfrm>
            <a:off x="464990" y="2909127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7" name="Vijfhoek 26"/>
          <p:cNvSpPr/>
          <p:nvPr/>
        </p:nvSpPr>
        <p:spPr>
          <a:xfrm>
            <a:off x="463787" y="3290528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8" name="Vijfhoek 27"/>
          <p:cNvSpPr/>
          <p:nvPr/>
        </p:nvSpPr>
        <p:spPr>
          <a:xfrm>
            <a:off x="471005" y="3673132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Vijfhoek 29"/>
          <p:cNvSpPr/>
          <p:nvPr/>
        </p:nvSpPr>
        <p:spPr>
          <a:xfrm>
            <a:off x="458972" y="1359456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1" name="Tijdelijke aanduiding voor verticale tekst 1"/>
          <p:cNvSpPr txBox="1">
            <a:spLocks/>
          </p:cNvSpPr>
          <p:nvPr/>
        </p:nvSpPr>
        <p:spPr>
          <a:xfrm>
            <a:off x="4786093" y="913910"/>
            <a:ext cx="4311673" cy="3409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00063" indent="-261938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719138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 cap="all" spc="3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 b="1" i="0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</a:t>
            </a: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Strategy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Business Plan en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Reports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Company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structure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Compliant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organisation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Employable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employees (incl.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fysical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err="1">
                <a:solidFill>
                  <a:srgbClr val="4D4D4D"/>
                </a:solidFill>
              </a:rPr>
              <a:t>and</a:t>
            </a:r>
            <a:r>
              <a:rPr lang="nl-NL" sz="1200">
                <a:solidFill>
                  <a:srgbClr val="4D4D4D"/>
                </a:solidFill>
              </a:rPr>
              <a:t> 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digitale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workspace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4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Executed process and/or available data</a:t>
            </a: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800"/>
              </a:spcBef>
              <a:spcAft>
                <a:spcPts val="4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Available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goods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services</a:t>
            </a: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nl-NL" sz="1200" err="1">
                <a:solidFill>
                  <a:srgbClr val="4D4D4D"/>
                </a:solidFill>
              </a:rPr>
              <a:t>Available</a:t>
            </a:r>
            <a:r>
              <a:rPr lang="nl-NL" sz="1200">
                <a:solidFill>
                  <a:srgbClr val="4D4D4D"/>
                </a:solidFill>
              </a:rPr>
              <a:t> financial assets </a:t>
            </a:r>
            <a:r>
              <a:rPr lang="nl-NL" sz="1200" err="1">
                <a:solidFill>
                  <a:srgbClr val="4D4D4D"/>
                </a:solidFill>
              </a:rPr>
              <a:t>and</a:t>
            </a:r>
            <a:r>
              <a:rPr lang="nl-NL" sz="1200">
                <a:solidFill>
                  <a:srgbClr val="4D4D4D"/>
                </a:solidFill>
              </a:rPr>
              <a:t> information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ijdelijke aanduiding voor verticale tekst 1"/>
          <p:cNvSpPr txBox="1">
            <a:spLocks/>
          </p:cNvSpPr>
          <p:nvPr/>
        </p:nvSpPr>
        <p:spPr>
          <a:xfrm>
            <a:off x="496053" y="940724"/>
            <a:ext cx="6739246" cy="3409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00063" indent="-261938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719138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 cap="all" spc="3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 b="1" i="0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stream</a:t>
            </a: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3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Determine and monitor strategy and plans</a:t>
            </a: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3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company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structure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3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Ensure business continuity and compliance</a:t>
            </a: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3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Getting and keeping employees employable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3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Realizing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information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provisioning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3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Making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goods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services </a:t>
            </a:r>
            <a:r>
              <a:rPr kumimoji="0" lang="nl-NL" sz="1200" b="0" i="0" u="none" strike="noStrike" kern="1200" cap="none" spc="0" normalizeH="0" baseline="0" noProof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available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539354" rtl="0" eaLnBrk="1" fontAlgn="auto" latinLnBrk="0" hangingPunct="1">
              <a:lnSpc>
                <a:spcPct val="150000"/>
              </a:lnSpc>
              <a:spcBef>
                <a:spcPts val="450"/>
              </a:spcBef>
              <a:spcAft>
                <a:spcPts val="350"/>
              </a:spcAft>
              <a:buClr>
                <a:srgbClr val="4D4D4D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Making financial assets and information available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Afgeronde rechthoek 33"/>
          <p:cNvSpPr/>
          <p:nvPr/>
        </p:nvSpPr>
        <p:spPr>
          <a:xfrm>
            <a:off x="163316" y="1381697"/>
            <a:ext cx="239091" cy="1815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I.A.</a:t>
            </a:r>
          </a:p>
        </p:txBody>
      </p:sp>
      <p:sp>
        <p:nvSpPr>
          <p:cNvPr id="35" name="Afgeronde rechthoek 34"/>
          <p:cNvSpPr/>
          <p:nvPr/>
        </p:nvSpPr>
        <p:spPr>
          <a:xfrm>
            <a:off x="163316" y="2163720"/>
            <a:ext cx="239091" cy="1815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I.C.</a:t>
            </a:r>
          </a:p>
        </p:txBody>
      </p:sp>
      <p:sp>
        <p:nvSpPr>
          <p:cNvPr id="36" name="Afgeronde rechthoek 35"/>
          <p:cNvSpPr/>
          <p:nvPr/>
        </p:nvSpPr>
        <p:spPr>
          <a:xfrm>
            <a:off x="163316" y="2554731"/>
            <a:ext cx="239091" cy="18157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I.D.</a:t>
            </a:r>
          </a:p>
        </p:txBody>
      </p:sp>
      <p:sp>
        <p:nvSpPr>
          <p:cNvPr id="37" name="Afgeronde rechthoek 36"/>
          <p:cNvSpPr/>
          <p:nvPr/>
        </p:nvSpPr>
        <p:spPr>
          <a:xfrm>
            <a:off x="163316" y="1772709"/>
            <a:ext cx="239091" cy="1815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I.B.</a:t>
            </a:r>
          </a:p>
        </p:txBody>
      </p:sp>
      <p:sp>
        <p:nvSpPr>
          <p:cNvPr id="38" name="Afgeronde rechthoek 37"/>
          <p:cNvSpPr/>
          <p:nvPr/>
        </p:nvSpPr>
        <p:spPr>
          <a:xfrm>
            <a:off x="163316" y="2945742"/>
            <a:ext cx="239091" cy="18157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I.E.</a:t>
            </a:r>
          </a:p>
        </p:txBody>
      </p:sp>
      <p:sp>
        <p:nvSpPr>
          <p:cNvPr id="39" name="Afgeronde rechthoek 38"/>
          <p:cNvSpPr/>
          <p:nvPr/>
        </p:nvSpPr>
        <p:spPr>
          <a:xfrm>
            <a:off x="163316" y="3336753"/>
            <a:ext cx="239091" cy="18157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I.F.</a:t>
            </a:r>
          </a:p>
        </p:txBody>
      </p:sp>
      <p:sp>
        <p:nvSpPr>
          <p:cNvPr id="40" name="Afgeronde rechthoek 39"/>
          <p:cNvSpPr/>
          <p:nvPr/>
        </p:nvSpPr>
        <p:spPr>
          <a:xfrm>
            <a:off x="163316" y="3727766"/>
            <a:ext cx="239091" cy="181579"/>
          </a:xfrm>
          <a:prstGeom prst="round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I.G.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08DA13D0-9DE6-4F2D-BA68-E5D0C13F2621}"/>
              </a:ext>
            </a:extLst>
          </p:cNvPr>
          <p:cNvSpPr txBox="1">
            <a:spLocks/>
          </p:cNvSpPr>
          <p:nvPr/>
        </p:nvSpPr>
        <p:spPr>
          <a:xfrm>
            <a:off x="535676" y="322520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18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Internal</a:t>
            </a: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 (</a:t>
            </a: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secondary</a:t>
            </a: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) </a:t>
            </a: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valuestreams</a:t>
            </a:r>
            <a:endParaRPr kumimoji="0" lang="nl-NL" sz="2100" b="0" i="0" u="none" strike="noStrike" kern="1200" cap="none" spc="0" normalizeH="0" baseline="0" noProof="0">
              <a:ln>
                <a:noFill/>
              </a:ln>
              <a:solidFill>
                <a:srgbClr val="821E7D"/>
              </a:solidFill>
              <a:effectLst/>
              <a:uLnTx/>
              <a:uFillTx/>
              <a:latin typeface="Microsoft JhengHei Light"/>
              <a:ea typeface="+mj-ea"/>
              <a:cs typeface="Arial" pitchFamily="34" charset="0"/>
            </a:endParaRPr>
          </a:p>
        </p:txBody>
      </p:sp>
      <p:sp>
        <p:nvSpPr>
          <p:cNvPr id="43" name="Tijdelijke aanduiding voor tekst 2">
            <a:extLst>
              <a:ext uri="{FF2B5EF4-FFF2-40B4-BE49-F238E27FC236}">
                <a16:creationId xmlns:a16="http://schemas.microsoft.com/office/drawing/2014/main" id="{EE76F2FA-DD5E-4B08-BB8D-041471A59564}"/>
              </a:ext>
            </a:extLst>
          </p:cNvPr>
          <p:cNvSpPr txBox="1">
            <a:spLocks/>
          </p:cNvSpPr>
          <p:nvPr/>
        </p:nvSpPr>
        <p:spPr>
          <a:xfrm>
            <a:off x="513000" y="632190"/>
            <a:ext cx="7610465" cy="222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Valuestreams </a:t>
            </a:r>
            <a:r>
              <a:rPr kumimoji="0" lang="nl-NL" sz="1500" b="0" i="0" u="none" strike="noStrike" kern="1200" cap="none" spc="0" normalizeH="0" baseline="0" noProof="0" err="1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and</a:t>
            </a: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 </a:t>
            </a:r>
            <a:r>
              <a:rPr kumimoji="0" lang="nl-NL" sz="1500" b="0" i="0" u="none" strike="noStrike" kern="1200" cap="none" spc="0" normalizeH="0" baseline="0" noProof="0" err="1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products</a:t>
            </a:r>
            <a:endParaRPr kumimoji="0" lang="nl-NL" sz="1500" b="0" i="0" u="none" strike="noStrike" kern="1200" cap="none" spc="0" normalizeH="0" baseline="0" noProof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4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fgeronde rechthoek 20">
            <a:extLst>
              <a:ext uri="{FF2B5EF4-FFF2-40B4-BE49-F238E27FC236}">
                <a16:creationId xmlns:a16="http://schemas.microsoft.com/office/drawing/2014/main" id="{9B06EF70-DDCE-A280-62ED-9E5718336D07}"/>
              </a:ext>
            </a:extLst>
          </p:cNvPr>
          <p:cNvSpPr/>
          <p:nvPr/>
        </p:nvSpPr>
        <p:spPr>
          <a:xfrm>
            <a:off x="6509902" y="3758191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E.6.2. Manage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facilities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71" name="Afgeronde rechthoek 20">
            <a:extLst>
              <a:ext uri="{FF2B5EF4-FFF2-40B4-BE49-F238E27FC236}">
                <a16:creationId xmlns:a16="http://schemas.microsoft.com/office/drawing/2014/main" id="{948B99AE-C112-CFB7-3368-7B065EAF71D1}"/>
              </a:ext>
            </a:extLst>
          </p:cNvPr>
          <p:cNvSpPr/>
          <p:nvPr/>
        </p:nvSpPr>
        <p:spPr>
          <a:xfrm>
            <a:off x="6651149" y="1698372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E.7.3. </a:t>
            </a:r>
            <a:r>
              <a:rPr kumimoji="0" lang="en-US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Manage financial transactions and ledger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72" name="Afgeronde rechthoek 20">
            <a:extLst>
              <a:ext uri="{FF2B5EF4-FFF2-40B4-BE49-F238E27FC236}">
                <a16:creationId xmlns:a16="http://schemas.microsoft.com/office/drawing/2014/main" id="{F3D352FD-49B7-ADB8-7E72-BEB1A1292A28}"/>
              </a:ext>
            </a:extLst>
          </p:cNvPr>
          <p:cNvSpPr/>
          <p:nvPr/>
        </p:nvSpPr>
        <p:spPr>
          <a:xfrm>
            <a:off x="2872912" y="3464725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E.3.3.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Retain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employees</a:t>
            </a:r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655D97CC-A1B4-15D4-4A3B-936FF58FF14D}"/>
              </a:ext>
            </a:extLst>
          </p:cNvPr>
          <p:cNvSpPr/>
          <p:nvPr/>
        </p:nvSpPr>
        <p:spPr>
          <a:xfrm>
            <a:off x="1480324" y="1070312"/>
            <a:ext cx="213064" cy="2169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94" name="Titel 1">
            <a:extLst>
              <a:ext uri="{FF2B5EF4-FFF2-40B4-BE49-F238E27FC236}">
                <a16:creationId xmlns:a16="http://schemas.microsoft.com/office/drawing/2014/main" id="{BE8D8955-CDE1-4B51-8259-CE95FD4970C4}"/>
              </a:ext>
            </a:extLst>
          </p:cNvPr>
          <p:cNvSpPr txBox="1">
            <a:spLocks/>
          </p:cNvSpPr>
          <p:nvPr/>
        </p:nvSpPr>
        <p:spPr>
          <a:xfrm>
            <a:off x="535676" y="125291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18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Internal</a:t>
            </a: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 </a:t>
            </a: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value</a:t>
            </a: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 streams</a:t>
            </a:r>
          </a:p>
        </p:txBody>
      </p:sp>
      <p:sp>
        <p:nvSpPr>
          <p:cNvPr id="95" name="Tijdelijke aanduiding voor tekst 2">
            <a:extLst>
              <a:ext uri="{FF2B5EF4-FFF2-40B4-BE49-F238E27FC236}">
                <a16:creationId xmlns:a16="http://schemas.microsoft.com/office/drawing/2014/main" id="{4C857EA8-76EC-475B-A87C-672DD792D997}"/>
              </a:ext>
            </a:extLst>
          </p:cNvPr>
          <p:cNvSpPr txBox="1">
            <a:spLocks/>
          </p:cNvSpPr>
          <p:nvPr/>
        </p:nvSpPr>
        <p:spPr>
          <a:xfrm>
            <a:off x="525881" y="419490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Change business and production factors</a:t>
            </a:r>
            <a:endParaRPr kumimoji="0" lang="nl-NL" sz="1500" b="0" i="0" u="none" strike="noStrike" kern="1200" cap="none" spc="0" normalizeH="0" baseline="0" noProof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/>
            </a:endParaRPr>
          </a:p>
        </p:txBody>
      </p:sp>
      <p:sp>
        <p:nvSpPr>
          <p:cNvPr id="2" name="Afgeronde rechthoek 20">
            <a:extLst>
              <a:ext uri="{FF2B5EF4-FFF2-40B4-BE49-F238E27FC236}">
                <a16:creationId xmlns:a16="http://schemas.microsoft.com/office/drawing/2014/main" id="{24C390EB-9F6B-EAB2-8FCF-742834775F8F}"/>
              </a:ext>
            </a:extLst>
          </p:cNvPr>
          <p:cNvSpPr/>
          <p:nvPr/>
        </p:nvSpPr>
        <p:spPr>
          <a:xfrm>
            <a:off x="328632" y="2474192"/>
            <a:ext cx="828000" cy="37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E.1.1.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Formulate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strategy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" name="Afgeronde rechthoek 20">
            <a:extLst>
              <a:ext uri="{FF2B5EF4-FFF2-40B4-BE49-F238E27FC236}">
                <a16:creationId xmlns:a16="http://schemas.microsoft.com/office/drawing/2014/main" id="{47976FFA-C668-BB96-8C09-0AAC732798A4}"/>
              </a:ext>
            </a:extLst>
          </p:cNvPr>
          <p:cNvSpPr/>
          <p:nvPr/>
        </p:nvSpPr>
        <p:spPr>
          <a:xfrm>
            <a:off x="328632" y="2896746"/>
            <a:ext cx="828000" cy="37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E.1.2.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Align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stakeholders</a:t>
            </a:r>
          </a:p>
        </p:txBody>
      </p:sp>
      <p:sp>
        <p:nvSpPr>
          <p:cNvPr id="4" name="Afgeronde rechthoek 20">
            <a:extLst>
              <a:ext uri="{FF2B5EF4-FFF2-40B4-BE49-F238E27FC236}">
                <a16:creationId xmlns:a16="http://schemas.microsoft.com/office/drawing/2014/main" id="{459BEF4F-A6F7-D5DD-E467-7D177B7E5D73}"/>
              </a:ext>
            </a:extLst>
          </p:cNvPr>
          <p:cNvSpPr/>
          <p:nvPr/>
        </p:nvSpPr>
        <p:spPr>
          <a:xfrm>
            <a:off x="330432" y="4148799"/>
            <a:ext cx="828000" cy="37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E.1.4. </a:t>
            </a:r>
            <a:r>
              <a:rPr kumimoji="0" lang="en-US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Ensure business continuity and compliance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5" name="Afgeronde rechthoek 20">
            <a:extLst>
              <a:ext uri="{FF2B5EF4-FFF2-40B4-BE49-F238E27FC236}">
                <a16:creationId xmlns:a16="http://schemas.microsoft.com/office/drawing/2014/main" id="{588E87DD-5BC0-E40F-CF49-56DE34579560}"/>
              </a:ext>
            </a:extLst>
          </p:cNvPr>
          <p:cNvSpPr/>
          <p:nvPr/>
        </p:nvSpPr>
        <p:spPr>
          <a:xfrm>
            <a:off x="2672378" y="2902093"/>
            <a:ext cx="828000" cy="37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E.3.1. </a:t>
            </a:r>
            <a:r>
              <a:rPr kumimoji="0" lang="en-US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manage employee strategy and plans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6" name="Afgeronde rechthoek 20">
            <a:extLst>
              <a:ext uri="{FF2B5EF4-FFF2-40B4-BE49-F238E27FC236}">
                <a16:creationId xmlns:a16="http://schemas.microsoft.com/office/drawing/2014/main" id="{8E5C45D2-5222-237F-AA49-7E55D7254D74}"/>
              </a:ext>
            </a:extLst>
          </p:cNvPr>
          <p:cNvSpPr/>
          <p:nvPr/>
        </p:nvSpPr>
        <p:spPr>
          <a:xfrm>
            <a:off x="3533110" y="2901869"/>
            <a:ext cx="828000" cy="37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E.4.1. </a:t>
            </a:r>
            <a:r>
              <a:rPr kumimoji="0" lang="en-US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digital technology strategy and manage digital product portfolio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7" name="Afgeronde rechthoek 20">
            <a:extLst>
              <a:ext uri="{FF2B5EF4-FFF2-40B4-BE49-F238E27FC236}">
                <a16:creationId xmlns:a16="http://schemas.microsoft.com/office/drawing/2014/main" id="{E4A01484-8262-45BF-5170-81EE491628CC}"/>
              </a:ext>
            </a:extLst>
          </p:cNvPr>
          <p:cNvSpPr/>
          <p:nvPr/>
        </p:nvSpPr>
        <p:spPr>
          <a:xfrm>
            <a:off x="4399135" y="2680441"/>
            <a:ext cx="828000" cy="37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E.5.1. </a:t>
            </a:r>
            <a:r>
              <a:rPr kumimoji="0" lang="en-US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manage goods and services strategy and plans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8" name="Afgeronde rechthoek 20">
            <a:extLst>
              <a:ext uri="{FF2B5EF4-FFF2-40B4-BE49-F238E27FC236}">
                <a16:creationId xmlns:a16="http://schemas.microsoft.com/office/drawing/2014/main" id="{AA4D3A0F-B043-81D3-1EF3-07B26FC32FEC}"/>
              </a:ext>
            </a:extLst>
          </p:cNvPr>
          <p:cNvSpPr/>
          <p:nvPr/>
        </p:nvSpPr>
        <p:spPr>
          <a:xfrm>
            <a:off x="3137074" y="1942296"/>
            <a:ext cx="828000" cy="37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E.6.1. Manage real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estate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9" name="Afgeronde rechthoek 20">
            <a:extLst>
              <a:ext uri="{FF2B5EF4-FFF2-40B4-BE49-F238E27FC236}">
                <a16:creationId xmlns:a16="http://schemas.microsoft.com/office/drawing/2014/main" id="{E7427E61-0ED9-2DF3-4315-C873D6A52C03}"/>
              </a:ext>
            </a:extLst>
          </p:cNvPr>
          <p:cNvSpPr/>
          <p:nvPr/>
        </p:nvSpPr>
        <p:spPr>
          <a:xfrm>
            <a:off x="4002639" y="1939663"/>
            <a:ext cx="828000" cy="37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E.7.1. Financiële strategie en -plannen opstellen, bewaken en rapporteren</a:t>
            </a:r>
          </a:p>
        </p:txBody>
      </p:sp>
      <p:sp>
        <p:nvSpPr>
          <p:cNvPr id="10" name="Afgeronde rechthoek 20">
            <a:extLst>
              <a:ext uri="{FF2B5EF4-FFF2-40B4-BE49-F238E27FC236}">
                <a16:creationId xmlns:a16="http://schemas.microsoft.com/office/drawing/2014/main" id="{83468032-7E80-6853-5DDD-0E0D6F5E84C4}"/>
              </a:ext>
            </a:extLst>
          </p:cNvPr>
          <p:cNvSpPr/>
          <p:nvPr/>
        </p:nvSpPr>
        <p:spPr>
          <a:xfrm>
            <a:off x="1701171" y="1959077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E.2.1. Manage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processes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11" name="Afgeronde rechthoek 20">
            <a:extLst>
              <a:ext uri="{FF2B5EF4-FFF2-40B4-BE49-F238E27FC236}">
                <a16:creationId xmlns:a16="http://schemas.microsoft.com/office/drawing/2014/main" id="{037FCD8B-A046-691C-EB8E-36C122530090}"/>
              </a:ext>
            </a:extLst>
          </p:cNvPr>
          <p:cNvSpPr/>
          <p:nvPr/>
        </p:nvSpPr>
        <p:spPr>
          <a:xfrm>
            <a:off x="1698277" y="2917743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E.2.2. Manage data</a:t>
            </a:r>
          </a:p>
        </p:txBody>
      </p:sp>
      <p:sp>
        <p:nvSpPr>
          <p:cNvPr id="12" name="Afgeronde rechthoek 20">
            <a:extLst>
              <a:ext uri="{FF2B5EF4-FFF2-40B4-BE49-F238E27FC236}">
                <a16:creationId xmlns:a16="http://schemas.microsoft.com/office/drawing/2014/main" id="{60C449A1-2662-D180-1DF3-C32E139DF82E}"/>
              </a:ext>
            </a:extLst>
          </p:cNvPr>
          <p:cNvSpPr/>
          <p:nvPr/>
        </p:nvSpPr>
        <p:spPr>
          <a:xfrm>
            <a:off x="2882885" y="3875603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E.3.4.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employees</a:t>
            </a:r>
          </a:p>
        </p:txBody>
      </p:sp>
      <p:sp>
        <p:nvSpPr>
          <p:cNvPr id="13" name="Afgeronde rechthoek 20">
            <a:extLst>
              <a:ext uri="{FF2B5EF4-FFF2-40B4-BE49-F238E27FC236}">
                <a16:creationId xmlns:a16="http://schemas.microsoft.com/office/drawing/2014/main" id="{14A81FAF-9A6A-76F0-C26F-3EDFAD4211E4}"/>
              </a:ext>
            </a:extLst>
          </p:cNvPr>
          <p:cNvSpPr/>
          <p:nvPr/>
        </p:nvSpPr>
        <p:spPr>
          <a:xfrm>
            <a:off x="5617799" y="2678852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E.4.2.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14" name="Afgeronde rechthoek 20">
            <a:extLst>
              <a:ext uri="{FF2B5EF4-FFF2-40B4-BE49-F238E27FC236}">
                <a16:creationId xmlns:a16="http://schemas.microsoft.com/office/drawing/2014/main" id="{D2D5CB6A-4802-8C4D-B75A-B17F02C9B4B2}"/>
              </a:ext>
            </a:extLst>
          </p:cNvPr>
          <p:cNvSpPr/>
          <p:nvPr/>
        </p:nvSpPr>
        <p:spPr>
          <a:xfrm>
            <a:off x="6516052" y="2678852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E.4.3.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Deliver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15" name="Afgeronde rechthoek 20">
            <a:extLst>
              <a:ext uri="{FF2B5EF4-FFF2-40B4-BE49-F238E27FC236}">
                <a16:creationId xmlns:a16="http://schemas.microsoft.com/office/drawing/2014/main" id="{F6402943-60F2-9218-CFA7-03F69B02894D}"/>
              </a:ext>
            </a:extLst>
          </p:cNvPr>
          <p:cNvSpPr/>
          <p:nvPr/>
        </p:nvSpPr>
        <p:spPr>
          <a:xfrm>
            <a:off x="7414305" y="2678852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E.4.4.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Assure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16" name="Afgeronde rechthoek 20">
            <a:extLst>
              <a:ext uri="{FF2B5EF4-FFF2-40B4-BE49-F238E27FC236}">
                <a16:creationId xmlns:a16="http://schemas.microsoft.com/office/drawing/2014/main" id="{90C96301-B34A-B9D2-CA77-B1F8FF56927E}"/>
              </a:ext>
            </a:extLst>
          </p:cNvPr>
          <p:cNvSpPr/>
          <p:nvPr/>
        </p:nvSpPr>
        <p:spPr>
          <a:xfrm>
            <a:off x="3960105" y="1493641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E.5.2. </a:t>
            </a:r>
            <a:r>
              <a:rPr kumimoji="0" lang="en-US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Close and monitor contracts with suppliers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17" name="Afgeronde rechthoek 20">
            <a:extLst>
              <a:ext uri="{FF2B5EF4-FFF2-40B4-BE49-F238E27FC236}">
                <a16:creationId xmlns:a16="http://schemas.microsoft.com/office/drawing/2014/main" id="{8D7BF238-38AE-0391-97A3-6F7B118043E3}"/>
              </a:ext>
            </a:extLst>
          </p:cNvPr>
          <p:cNvSpPr/>
          <p:nvPr/>
        </p:nvSpPr>
        <p:spPr>
          <a:xfrm>
            <a:off x="322972" y="3572981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E.1.3. Manage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enterprise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transformation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90B4246-BF9F-DA99-7D8D-16482CF0CDA0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328825" y="4307299"/>
            <a:ext cx="3809294" cy="32737"/>
          </a:xfrm>
          <a:prstGeom prst="line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al 18">
            <a:extLst>
              <a:ext uri="{FF2B5EF4-FFF2-40B4-BE49-F238E27FC236}">
                <a16:creationId xmlns:a16="http://schemas.microsoft.com/office/drawing/2014/main" id="{FB1B73F9-CDF6-6AFD-E627-93230533E69B}"/>
              </a:ext>
            </a:extLst>
          </p:cNvPr>
          <p:cNvSpPr/>
          <p:nvPr/>
        </p:nvSpPr>
        <p:spPr>
          <a:xfrm>
            <a:off x="1115761" y="4231585"/>
            <a:ext cx="213064" cy="2169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B5EC9EEC-8741-F2BB-5326-A6277B0B8AEF}"/>
              </a:ext>
            </a:extLst>
          </p:cNvPr>
          <p:cNvCxnSpPr>
            <a:cxnSpLocks/>
          </p:cNvCxnSpPr>
          <p:nvPr/>
        </p:nvCxnSpPr>
        <p:spPr>
          <a:xfrm flipH="1">
            <a:off x="1505164" y="2401657"/>
            <a:ext cx="1492067" cy="0"/>
          </a:xfrm>
          <a:prstGeom prst="line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al 20">
            <a:extLst>
              <a:ext uri="{FF2B5EF4-FFF2-40B4-BE49-F238E27FC236}">
                <a16:creationId xmlns:a16="http://schemas.microsoft.com/office/drawing/2014/main" id="{8F5FF1F3-C977-F2F7-A3C2-A87E846888C8}"/>
              </a:ext>
            </a:extLst>
          </p:cNvPr>
          <p:cNvSpPr/>
          <p:nvPr/>
        </p:nvSpPr>
        <p:spPr>
          <a:xfrm>
            <a:off x="1112836" y="810988"/>
            <a:ext cx="213064" cy="2169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FCBF586B-5C4A-7435-F1E2-7283B29F5DF9}"/>
              </a:ext>
            </a:extLst>
          </p:cNvPr>
          <p:cNvCxnSpPr>
            <a:cxnSpLocks/>
            <a:stCxn id="31" idx="3"/>
            <a:endCxn id="21" idx="4"/>
          </p:cNvCxnSpPr>
          <p:nvPr/>
        </p:nvCxnSpPr>
        <p:spPr>
          <a:xfrm flipH="1" flipV="1">
            <a:off x="1219368" y="1027890"/>
            <a:ext cx="9670" cy="1538675"/>
          </a:xfrm>
          <a:prstGeom prst="line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DEFE9594-32DC-39F5-331F-E9FA86232B75}"/>
              </a:ext>
            </a:extLst>
          </p:cNvPr>
          <p:cNvSpPr txBox="1"/>
          <p:nvPr/>
        </p:nvSpPr>
        <p:spPr>
          <a:xfrm>
            <a:off x="1630735" y="721650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C.1.2 </a:t>
            </a:r>
            <a:r>
              <a:rPr kumimoji="0" lang="nl-NL" sz="80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Acquire</a:t>
            </a:r>
            <a:r>
              <a:rPr kumimoji="0" lang="nl-NL" sz="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80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manage </a:t>
            </a:r>
            <a:r>
              <a:rPr kumimoji="0" lang="nl-NL" sz="80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contracts</a:t>
            </a:r>
            <a:endParaRPr kumimoji="0" lang="nl-NL" sz="8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C.3.3 </a:t>
            </a: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Establish energy grid guidelines and patterns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65D0CEB2-3851-0AC8-79DD-9E45B411665E}"/>
              </a:ext>
            </a:extLst>
          </p:cNvPr>
          <p:cNvSpPr/>
          <p:nvPr/>
        </p:nvSpPr>
        <p:spPr>
          <a:xfrm>
            <a:off x="1482508" y="724224"/>
            <a:ext cx="213064" cy="2169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8E20355E-9BFF-663B-4937-777366AA6F74}"/>
              </a:ext>
            </a:extLst>
          </p:cNvPr>
          <p:cNvSpPr/>
          <p:nvPr/>
        </p:nvSpPr>
        <p:spPr>
          <a:xfrm>
            <a:off x="1482508" y="919439"/>
            <a:ext cx="213064" cy="216902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208E892F-9B15-448E-B326-15FE9DB3753A}"/>
              </a:ext>
            </a:extLst>
          </p:cNvPr>
          <p:cNvCxnSpPr>
            <a:cxnSpLocks/>
          </p:cNvCxnSpPr>
          <p:nvPr/>
        </p:nvCxnSpPr>
        <p:spPr>
          <a:xfrm flipH="1">
            <a:off x="1297622" y="2408981"/>
            <a:ext cx="236760" cy="234739"/>
          </a:xfrm>
          <a:prstGeom prst="line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EB8E02FF-D0CC-6683-F530-C5D6A659A182}"/>
              </a:ext>
            </a:extLst>
          </p:cNvPr>
          <p:cNvCxnSpPr>
            <a:cxnSpLocks/>
          </p:cNvCxnSpPr>
          <p:nvPr/>
        </p:nvCxnSpPr>
        <p:spPr>
          <a:xfrm flipH="1">
            <a:off x="5136600" y="4081478"/>
            <a:ext cx="236760" cy="234739"/>
          </a:xfrm>
          <a:prstGeom prst="line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AFE2EF3-335A-2BAA-24D1-13691A3404D5}"/>
              </a:ext>
            </a:extLst>
          </p:cNvPr>
          <p:cNvCxnSpPr>
            <a:cxnSpLocks/>
          </p:cNvCxnSpPr>
          <p:nvPr/>
        </p:nvCxnSpPr>
        <p:spPr>
          <a:xfrm flipH="1" flipV="1">
            <a:off x="5136600" y="2378849"/>
            <a:ext cx="236760" cy="234739"/>
          </a:xfrm>
          <a:prstGeom prst="line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1B0CBEB-1DD7-CCD2-09B3-ECCE3FE8DCE9}"/>
              </a:ext>
            </a:extLst>
          </p:cNvPr>
          <p:cNvCxnSpPr>
            <a:cxnSpLocks/>
          </p:cNvCxnSpPr>
          <p:nvPr/>
        </p:nvCxnSpPr>
        <p:spPr>
          <a:xfrm flipH="1" flipV="1">
            <a:off x="4723552" y="2401657"/>
            <a:ext cx="457779" cy="1844"/>
          </a:xfrm>
          <a:prstGeom prst="line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1C5093E0-555A-C877-A32E-29BE5E331A8A}"/>
              </a:ext>
            </a:extLst>
          </p:cNvPr>
          <p:cNvCxnSpPr>
            <a:cxnSpLocks/>
          </p:cNvCxnSpPr>
          <p:nvPr/>
        </p:nvCxnSpPr>
        <p:spPr>
          <a:xfrm>
            <a:off x="5352431" y="2611955"/>
            <a:ext cx="0" cy="1469523"/>
          </a:xfrm>
          <a:prstGeom prst="line">
            <a:avLst/>
          </a:prstGeom>
          <a:ln w="85725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roomdiagram: Scheidingslijn 30">
            <a:extLst>
              <a:ext uri="{FF2B5EF4-FFF2-40B4-BE49-F238E27FC236}">
                <a16:creationId xmlns:a16="http://schemas.microsoft.com/office/drawing/2014/main" id="{74684719-1791-F150-6D35-E5503ACEBA6B}"/>
              </a:ext>
            </a:extLst>
          </p:cNvPr>
          <p:cNvSpPr/>
          <p:nvPr/>
        </p:nvSpPr>
        <p:spPr>
          <a:xfrm rot="16200000">
            <a:off x="898856" y="2799883"/>
            <a:ext cx="660363" cy="193726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2" name="Stroomdiagram: Scheidingslijn 31">
            <a:extLst>
              <a:ext uri="{FF2B5EF4-FFF2-40B4-BE49-F238E27FC236}">
                <a16:creationId xmlns:a16="http://schemas.microsoft.com/office/drawing/2014/main" id="{76097B0A-9FA6-3E52-F47D-CB0813A32A4A}"/>
              </a:ext>
            </a:extLst>
          </p:cNvPr>
          <p:cNvSpPr/>
          <p:nvPr/>
        </p:nvSpPr>
        <p:spPr>
          <a:xfrm>
            <a:off x="2997231" y="2297515"/>
            <a:ext cx="1783146" cy="207456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E85A0FE6-447A-22C1-322C-D17B40A1D5B9}"/>
              </a:ext>
            </a:extLst>
          </p:cNvPr>
          <p:cNvSpPr/>
          <p:nvPr/>
        </p:nvSpPr>
        <p:spPr>
          <a:xfrm>
            <a:off x="1108233" y="3647786"/>
            <a:ext cx="213064" cy="2169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40DB292C-DB3B-C7F3-483A-2C4F5D0B134F}"/>
              </a:ext>
            </a:extLst>
          </p:cNvPr>
          <p:cNvSpPr/>
          <p:nvPr/>
        </p:nvSpPr>
        <p:spPr>
          <a:xfrm>
            <a:off x="2727485" y="3939669"/>
            <a:ext cx="213064" cy="2169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AB1F312-4D46-6290-17FF-4A8D0C5CC18E}"/>
              </a:ext>
            </a:extLst>
          </p:cNvPr>
          <p:cNvSpPr/>
          <p:nvPr/>
        </p:nvSpPr>
        <p:spPr>
          <a:xfrm>
            <a:off x="5999650" y="2484795"/>
            <a:ext cx="213064" cy="2169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A86234DA-9D28-CDF7-876A-2C5069EDB3D8}"/>
              </a:ext>
            </a:extLst>
          </p:cNvPr>
          <p:cNvSpPr/>
          <p:nvPr/>
        </p:nvSpPr>
        <p:spPr>
          <a:xfrm>
            <a:off x="6839538" y="2484795"/>
            <a:ext cx="213064" cy="2169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66CC0002-6F36-1DA8-1A5E-90C4499500E5}"/>
              </a:ext>
            </a:extLst>
          </p:cNvPr>
          <p:cNvSpPr/>
          <p:nvPr/>
        </p:nvSpPr>
        <p:spPr>
          <a:xfrm>
            <a:off x="7765356" y="2484795"/>
            <a:ext cx="213064" cy="2169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40F30015-ADCD-9B19-A594-4060F01E2BF7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887099" y="2584730"/>
            <a:ext cx="1112551" cy="8516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132F3934-1BF0-2E40-F3AC-EC23D5A92380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212714" y="2593246"/>
            <a:ext cx="626824" cy="0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538F6E70-986D-61C8-63B7-F6D950D15054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7052602" y="2593246"/>
            <a:ext cx="712754" cy="0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>
            <a:extLst>
              <a:ext uri="{FF2B5EF4-FFF2-40B4-BE49-F238E27FC236}">
                <a16:creationId xmlns:a16="http://schemas.microsoft.com/office/drawing/2014/main" id="{90A954F0-4C2A-E259-F534-ADF3193484F6}"/>
              </a:ext>
            </a:extLst>
          </p:cNvPr>
          <p:cNvSpPr/>
          <p:nvPr/>
        </p:nvSpPr>
        <p:spPr>
          <a:xfrm>
            <a:off x="3891853" y="1708754"/>
            <a:ext cx="213064" cy="2169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23FDC1FB-7DFA-2C4C-05DD-90F61EF9EBB8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3991453" y="1925656"/>
            <a:ext cx="6932" cy="667203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al 43">
            <a:extLst>
              <a:ext uri="{FF2B5EF4-FFF2-40B4-BE49-F238E27FC236}">
                <a16:creationId xmlns:a16="http://schemas.microsoft.com/office/drawing/2014/main" id="{341FFD53-E022-FAC0-A0A6-3D8BF8B99A60}"/>
              </a:ext>
            </a:extLst>
          </p:cNvPr>
          <p:cNvSpPr/>
          <p:nvPr/>
        </p:nvSpPr>
        <p:spPr>
          <a:xfrm>
            <a:off x="1301965" y="811881"/>
            <a:ext cx="213064" cy="21690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EE2328BC-7D0C-F914-EFE1-378B2E68DEDB}"/>
              </a:ext>
            </a:extLst>
          </p:cNvPr>
          <p:cNvCxnSpPr>
            <a:cxnSpLocks/>
          </p:cNvCxnSpPr>
          <p:nvPr/>
        </p:nvCxnSpPr>
        <p:spPr>
          <a:xfrm flipV="1">
            <a:off x="2181600" y="2593599"/>
            <a:ext cx="561725" cy="8516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B014FB9D-75BA-A9BC-03E1-238A00C22656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1401230" y="1028783"/>
            <a:ext cx="7267" cy="2544198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FBEC24B3-551D-4423-93E8-75888D38DD23}"/>
              </a:ext>
            </a:extLst>
          </p:cNvPr>
          <p:cNvCxnSpPr>
            <a:cxnSpLocks/>
            <a:stCxn id="33" idx="7"/>
          </p:cNvCxnSpPr>
          <p:nvPr/>
        </p:nvCxnSpPr>
        <p:spPr>
          <a:xfrm flipV="1">
            <a:off x="1290094" y="3545413"/>
            <a:ext cx="125908" cy="134138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1189D724-1B21-583C-4DA0-78153BE08AF0}"/>
              </a:ext>
            </a:extLst>
          </p:cNvPr>
          <p:cNvCxnSpPr>
            <a:cxnSpLocks/>
          </p:cNvCxnSpPr>
          <p:nvPr/>
        </p:nvCxnSpPr>
        <p:spPr>
          <a:xfrm flipV="1">
            <a:off x="1401230" y="2597857"/>
            <a:ext cx="357875" cy="334579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9195BAF-5EB8-8A57-E2FE-4D14DA1CC0C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66655" y="3808857"/>
            <a:ext cx="192033" cy="162577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Scheidingslijn 51">
            <a:extLst>
              <a:ext uri="{FF2B5EF4-FFF2-40B4-BE49-F238E27FC236}">
                <a16:creationId xmlns:a16="http://schemas.microsoft.com/office/drawing/2014/main" id="{A61E30BA-FA33-F783-7662-AAF9C25BB840}"/>
              </a:ext>
            </a:extLst>
          </p:cNvPr>
          <p:cNvSpPr/>
          <p:nvPr/>
        </p:nvSpPr>
        <p:spPr>
          <a:xfrm>
            <a:off x="2712622" y="2474192"/>
            <a:ext cx="2221719" cy="21738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53" name="Stroomdiagram: Scheidingslijn 52">
            <a:extLst>
              <a:ext uri="{FF2B5EF4-FFF2-40B4-BE49-F238E27FC236}">
                <a16:creationId xmlns:a16="http://schemas.microsoft.com/office/drawing/2014/main" id="{D9650459-786D-9F36-972E-AD1124E5CFF4}"/>
              </a:ext>
            </a:extLst>
          </p:cNvPr>
          <p:cNvSpPr/>
          <p:nvPr/>
        </p:nvSpPr>
        <p:spPr>
          <a:xfrm rot="5400000">
            <a:off x="1711527" y="2486025"/>
            <a:ext cx="761327" cy="21738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2908826D-AF9D-F712-C64C-1D705D909097}"/>
              </a:ext>
            </a:extLst>
          </p:cNvPr>
          <p:cNvCxnSpPr>
            <a:cxnSpLocks/>
          </p:cNvCxnSpPr>
          <p:nvPr/>
        </p:nvCxnSpPr>
        <p:spPr>
          <a:xfrm>
            <a:off x="1749403" y="2604479"/>
            <a:ext cx="225533" cy="0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al 71">
            <a:extLst>
              <a:ext uri="{FF2B5EF4-FFF2-40B4-BE49-F238E27FC236}">
                <a16:creationId xmlns:a16="http://schemas.microsoft.com/office/drawing/2014/main" id="{7FEE7ED0-87D1-694B-7A1C-36FD55AFCE92}"/>
              </a:ext>
            </a:extLst>
          </p:cNvPr>
          <p:cNvSpPr/>
          <p:nvPr/>
        </p:nvSpPr>
        <p:spPr>
          <a:xfrm>
            <a:off x="1122505" y="4418348"/>
            <a:ext cx="213064" cy="2169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32E334BC-D03D-CC7D-B541-4D2CC909723C}"/>
              </a:ext>
            </a:extLst>
          </p:cNvPr>
          <p:cNvCxnSpPr>
            <a:cxnSpLocks/>
          </p:cNvCxnSpPr>
          <p:nvPr/>
        </p:nvCxnSpPr>
        <p:spPr>
          <a:xfrm flipV="1">
            <a:off x="1558727" y="2808513"/>
            <a:ext cx="251538" cy="230339"/>
          </a:xfrm>
          <a:prstGeom prst="line">
            <a:avLst/>
          </a:prstGeom>
          <a:ln w="85725">
            <a:solidFill>
              <a:srgbClr val="735C3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C9C9582C-8E2E-2FD9-6EDD-8CADC31FF599}"/>
              </a:ext>
            </a:extLst>
          </p:cNvPr>
          <p:cNvCxnSpPr>
            <a:cxnSpLocks/>
            <a:endCxn id="197" idx="4"/>
          </p:cNvCxnSpPr>
          <p:nvPr/>
        </p:nvCxnSpPr>
        <p:spPr>
          <a:xfrm flipV="1">
            <a:off x="1558727" y="1287214"/>
            <a:ext cx="28129" cy="2936847"/>
          </a:xfrm>
          <a:prstGeom prst="line">
            <a:avLst/>
          </a:prstGeom>
          <a:ln w="85725">
            <a:solidFill>
              <a:srgbClr val="735C3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512178C9-32D0-1301-BFD6-B93A907F2198}"/>
              </a:ext>
            </a:extLst>
          </p:cNvPr>
          <p:cNvCxnSpPr>
            <a:cxnSpLocks/>
            <a:stCxn id="72" idx="7"/>
          </p:cNvCxnSpPr>
          <p:nvPr/>
        </p:nvCxnSpPr>
        <p:spPr>
          <a:xfrm flipV="1">
            <a:off x="1304366" y="4175130"/>
            <a:ext cx="282490" cy="274983"/>
          </a:xfrm>
          <a:prstGeom prst="line">
            <a:avLst/>
          </a:prstGeom>
          <a:ln w="85725">
            <a:solidFill>
              <a:srgbClr val="735C3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roomdiagram: Scheidingslijn 75">
            <a:extLst>
              <a:ext uri="{FF2B5EF4-FFF2-40B4-BE49-F238E27FC236}">
                <a16:creationId xmlns:a16="http://schemas.microsoft.com/office/drawing/2014/main" id="{1F67C9B0-E493-B9F1-462E-692B420F1BF6}"/>
              </a:ext>
            </a:extLst>
          </p:cNvPr>
          <p:cNvSpPr/>
          <p:nvPr/>
        </p:nvSpPr>
        <p:spPr>
          <a:xfrm>
            <a:off x="2709007" y="2688851"/>
            <a:ext cx="1577246" cy="217380"/>
          </a:xfrm>
          <a:prstGeom prst="flowChartTerminator">
            <a:avLst/>
          </a:prstGeom>
          <a:solidFill>
            <a:srgbClr val="735C3F"/>
          </a:solidFill>
          <a:ln>
            <a:solidFill>
              <a:srgbClr val="735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38" name="Stroomdiagram: Scheidingslijn 137">
            <a:extLst>
              <a:ext uri="{FF2B5EF4-FFF2-40B4-BE49-F238E27FC236}">
                <a16:creationId xmlns:a16="http://schemas.microsoft.com/office/drawing/2014/main" id="{0384229C-7508-2F01-0C40-C521631195E8}"/>
              </a:ext>
            </a:extLst>
          </p:cNvPr>
          <p:cNvSpPr/>
          <p:nvPr/>
        </p:nvSpPr>
        <p:spPr>
          <a:xfrm rot="5400000">
            <a:off x="1506920" y="2483921"/>
            <a:ext cx="765530" cy="217380"/>
          </a:xfrm>
          <a:prstGeom prst="flowChartTerminator">
            <a:avLst/>
          </a:prstGeom>
          <a:solidFill>
            <a:srgbClr val="735C3F"/>
          </a:solidFill>
          <a:ln>
            <a:solidFill>
              <a:srgbClr val="735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00" name="Stroomdiagram: Scheidingslijn 199">
            <a:extLst>
              <a:ext uri="{FF2B5EF4-FFF2-40B4-BE49-F238E27FC236}">
                <a16:creationId xmlns:a16="http://schemas.microsoft.com/office/drawing/2014/main" id="{7B8DA6E7-9100-A647-2D75-13AE02759388}"/>
              </a:ext>
            </a:extLst>
          </p:cNvPr>
          <p:cNvSpPr/>
          <p:nvPr/>
        </p:nvSpPr>
        <p:spPr>
          <a:xfrm rot="5400000">
            <a:off x="3820468" y="2449656"/>
            <a:ext cx="697001" cy="217380"/>
          </a:xfrm>
          <a:prstGeom prst="flowChartTerminator">
            <a:avLst/>
          </a:prstGeom>
          <a:solidFill>
            <a:srgbClr val="735C3F"/>
          </a:solidFill>
          <a:ln>
            <a:solidFill>
              <a:srgbClr val="735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222" name="Rechte verbindingslijn 221">
            <a:extLst>
              <a:ext uri="{FF2B5EF4-FFF2-40B4-BE49-F238E27FC236}">
                <a16:creationId xmlns:a16="http://schemas.microsoft.com/office/drawing/2014/main" id="{C4A14778-9B4A-37D8-F2EA-A40CC2F868E4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1919437" y="2797541"/>
            <a:ext cx="789570" cy="10632"/>
          </a:xfrm>
          <a:prstGeom prst="line">
            <a:avLst/>
          </a:prstGeom>
          <a:ln w="85725">
            <a:solidFill>
              <a:srgbClr val="735C3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72BE748F-3581-4DFF-27B0-B42642D4E574}"/>
              </a:ext>
            </a:extLst>
          </p:cNvPr>
          <p:cNvCxnSpPr>
            <a:cxnSpLocks/>
          </p:cNvCxnSpPr>
          <p:nvPr/>
        </p:nvCxnSpPr>
        <p:spPr>
          <a:xfrm>
            <a:off x="2582495" y="2820373"/>
            <a:ext cx="0" cy="1026883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B15BDAC4-6532-314F-AEAE-73286103A6FA}"/>
              </a:ext>
            </a:extLst>
          </p:cNvPr>
          <p:cNvCxnSpPr>
            <a:cxnSpLocks/>
          </p:cNvCxnSpPr>
          <p:nvPr/>
        </p:nvCxnSpPr>
        <p:spPr>
          <a:xfrm flipV="1">
            <a:off x="2566655" y="2623742"/>
            <a:ext cx="302029" cy="221546"/>
          </a:xfrm>
          <a:prstGeom prst="line">
            <a:avLst/>
          </a:prstGeom>
          <a:ln w="857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al 232">
            <a:extLst>
              <a:ext uri="{FF2B5EF4-FFF2-40B4-BE49-F238E27FC236}">
                <a16:creationId xmlns:a16="http://schemas.microsoft.com/office/drawing/2014/main" id="{3BFCDBFE-F450-52C3-F3E3-EA4A92ED7186}"/>
              </a:ext>
            </a:extLst>
          </p:cNvPr>
          <p:cNvSpPr/>
          <p:nvPr/>
        </p:nvSpPr>
        <p:spPr>
          <a:xfrm>
            <a:off x="3649362" y="3541289"/>
            <a:ext cx="213064" cy="21690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34" name="Ovaal 233">
            <a:extLst>
              <a:ext uri="{FF2B5EF4-FFF2-40B4-BE49-F238E27FC236}">
                <a16:creationId xmlns:a16="http://schemas.microsoft.com/office/drawing/2014/main" id="{A719E20B-2A7A-9AB7-7F01-F95B68FE6456}"/>
              </a:ext>
            </a:extLst>
          </p:cNvPr>
          <p:cNvSpPr/>
          <p:nvPr/>
        </p:nvSpPr>
        <p:spPr>
          <a:xfrm>
            <a:off x="2516255" y="2028911"/>
            <a:ext cx="213064" cy="21690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36" name="Ovaal 235">
            <a:extLst>
              <a:ext uri="{FF2B5EF4-FFF2-40B4-BE49-F238E27FC236}">
                <a16:creationId xmlns:a16="http://schemas.microsoft.com/office/drawing/2014/main" id="{A40892D1-1ECF-DA57-ADB7-23290C78858B}"/>
              </a:ext>
            </a:extLst>
          </p:cNvPr>
          <p:cNvSpPr/>
          <p:nvPr/>
        </p:nvSpPr>
        <p:spPr>
          <a:xfrm>
            <a:off x="6829891" y="2285059"/>
            <a:ext cx="213064" cy="21690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487CC4E2-86D9-5CF1-624C-0D06BE6114D0}"/>
              </a:ext>
            </a:extLst>
          </p:cNvPr>
          <p:cNvSpPr/>
          <p:nvPr/>
        </p:nvSpPr>
        <p:spPr>
          <a:xfrm>
            <a:off x="7760470" y="2285059"/>
            <a:ext cx="213064" cy="21690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0A2D1E3E-9D3E-10BC-A4B3-44E66A3BE7EE}"/>
              </a:ext>
            </a:extLst>
          </p:cNvPr>
          <p:cNvSpPr/>
          <p:nvPr/>
        </p:nvSpPr>
        <p:spPr>
          <a:xfrm>
            <a:off x="6333435" y="2019256"/>
            <a:ext cx="213064" cy="21690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39" name="Ovaal 238">
            <a:extLst>
              <a:ext uri="{FF2B5EF4-FFF2-40B4-BE49-F238E27FC236}">
                <a16:creationId xmlns:a16="http://schemas.microsoft.com/office/drawing/2014/main" id="{D4E10012-A2F8-5788-260F-7916AD0F36BC}"/>
              </a:ext>
            </a:extLst>
          </p:cNvPr>
          <p:cNvSpPr/>
          <p:nvPr/>
        </p:nvSpPr>
        <p:spPr>
          <a:xfrm>
            <a:off x="6339445" y="3809241"/>
            <a:ext cx="213064" cy="21690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42" name="Ovaal 241">
            <a:extLst>
              <a:ext uri="{FF2B5EF4-FFF2-40B4-BE49-F238E27FC236}">
                <a16:creationId xmlns:a16="http://schemas.microsoft.com/office/drawing/2014/main" id="{43F3A4D4-BC49-40BD-4995-9C43BD094586}"/>
              </a:ext>
            </a:extLst>
          </p:cNvPr>
          <p:cNvSpPr/>
          <p:nvPr/>
        </p:nvSpPr>
        <p:spPr>
          <a:xfrm>
            <a:off x="4289009" y="1136664"/>
            <a:ext cx="213064" cy="21690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46" name="Ovaal 245">
            <a:extLst>
              <a:ext uri="{FF2B5EF4-FFF2-40B4-BE49-F238E27FC236}">
                <a16:creationId xmlns:a16="http://schemas.microsoft.com/office/drawing/2014/main" id="{06B9EB93-7173-7EDA-E70D-20F16D1A5EBD}"/>
              </a:ext>
            </a:extLst>
          </p:cNvPr>
          <p:cNvSpPr/>
          <p:nvPr/>
        </p:nvSpPr>
        <p:spPr>
          <a:xfrm>
            <a:off x="3645415" y="3934532"/>
            <a:ext cx="213064" cy="21690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247" name="Rechte verbindingslijn 246">
            <a:extLst>
              <a:ext uri="{FF2B5EF4-FFF2-40B4-BE49-F238E27FC236}">
                <a16:creationId xmlns:a16="http://schemas.microsoft.com/office/drawing/2014/main" id="{F5DA6D49-D78C-EB9A-A1A3-C71E85689EE7}"/>
              </a:ext>
            </a:extLst>
          </p:cNvPr>
          <p:cNvCxnSpPr>
            <a:cxnSpLocks/>
            <a:endCxn id="234" idx="0"/>
          </p:cNvCxnSpPr>
          <p:nvPr/>
        </p:nvCxnSpPr>
        <p:spPr>
          <a:xfrm flipH="1">
            <a:off x="2622787" y="1495520"/>
            <a:ext cx="2159" cy="533391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Rechte verbindingslijn 247">
            <a:extLst>
              <a:ext uri="{FF2B5EF4-FFF2-40B4-BE49-F238E27FC236}">
                <a16:creationId xmlns:a16="http://schemas.microsoft.com/office/drawing/2014/main" id="{437ADA07-5B2E-1168-326F-19D02E039B31}"/>
              </a:ext>
            </a:extLst>
          </p:cNvPr>
          <p:cNvCxnSpPr>
            <a:cxnSpLocks/>
            <a:stCxn id="246" idx="0"/>
            <a:endCxn id="233" idx="4"/>
          </p:cNvCxnSpPr>
          <p:nvPr/>
        </p:nvCxnSpPr>
        <p:spPr>
          <a:xfrm flipV="1">
            <a:off x="3751947" y="3758191"/>
            <a:ext cx="3947" cy="176341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Rechte verbindingslijn 248">
            <a:extLst>
              <a:ext uri="{FF2B5EF4-FFF2-40B4-BE49-F238E27FC236}">
                <a16:creationId xmlns:a16="http://schemas.microsoft.com/office/drawing/2014/main" id="{36A25DEC-F7F2-B097-614F-6743B68B9DA8}"/>
              </a:ext>
            </a:extLst>
          </p:cNvPr>
          <p:cNvCxnSpPr>
            <a:cxnSpLocks/>
            <a:endCxn id="233" idx="6"/>
          </p:cNvCxnSpPr>
          <p:nvPr/>
        </p:nvCxnSpPr>
        <p:spPr>
          <a:xfrm flipH="1">
            <a:off x="3862426" y="3647786"/>
            <a:ext cx="2173641" cy="1954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Rechte verbindingslijn 249">
            <a:extLst>
              <a:ext uri="{FF2B5EF4-FFF2-40B4-BE49-F238E27FC236}">
                <a16:creationId xmlns:a16="http://schemas.microsoft.com/office/drawing/2014/main" id="{35EFB117-A4EB-E08D-FB3D-203F685F867D}"/>
              </a:ext>
            </a:extLst>
          </p:cNvPr>
          <p:cNvCxnSpPr>
            <a:cxnSpLocks/>
            <a:endCxn id="242" idx="6"/>
          </p:cNvCxnSpPr>
          <p:nvPr/>
        </p:nvCxnSpPr>
        <p:spPr>
          <a:xfrm flipH="1" flipV="1">
            <a:off x="4502073" y="1245115"/>
            <a:ext cx="1605914" cy="4581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Rechte verbindingslijn 250">
            <a:extLst>
              <a:ext uri="{FF2B5EF4-FFF2-40B4-BE49-F238E27FC236}">
                <a16:creationId xmlns:a16="http://schemas.microsoft.com/office/drawing/2014/main" id="{9B804A90-9AD7-B9B7-3190-7BA0BB42FC5C}"/>
              </a:ext>
            </a:extLst>
          </p:cNvPr>
          <p:cNvCxnSpPr>
            <a:cxnSpLocks/>
            <a:endCxn id="239" idx="2"/>
          </p:cNvCxnSpPr>
          <p:nvPr/>
        </p:nvCxnSpPr>
        <p:spPr>
          <a:xfrm>
            <a:off x="6036067" y="3630611"/>
            <a:ext cx="303378" cy="287081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Rechte verbindingslijn 251">
            <a:extLst>
              <a:ext uri="{FF2B5EF4-FFF2-40B4-BE49-F238E27FC236}">
                <a16:creationId xmlns:a16="http://schemas.microsoft.com/office/drawing/2014/main" id="{198E0017-41CC-C5E0-94A3-A9414791A197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6439967" y="2184708"/>
            <a:ext cx="6010" cy="1624533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Rechte verbindingslijn 252">
            <a:extLst>
              <a:ext uri="{FF2B5EF4-FFF2-40B4-BE49-F238E27FC236}">
                <a16:creationId xmlns:a16="http://schemas.microsoft.com/office/drawing/2014/main" id="{B1597BB3-C592-EB7E-F91B-2B8719066174}"/>
              </a:ext>
            </a:extLst>
          </p:cNvPr>
          <p:cNvCxnSpPr>
            <a:cxnSpLocks/>
            <a:stCxn id="237" idx="2"/>
            <a:endCxn id="236" idx="6"/>
          </p:cNvCxnSpPr>
          <p:nvPr/>
        </p:nvCxnSpPr>
        <p:spPr>
          <a:xfrm flipH="1">
            <a:off x="7042955" y="2393510"/>
            <a:ext cx="717515" cy="0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Rechte verbindingslijn 253">
            <a:extLst>
              <a:ext uri="{FF2B5EF4-FFF2-40B4-BE49-F238E27FC236}">
                <a16:creationId xmlns:a16="http://schemas.microsoft.com/office/drawing/2014/main" id="{7671E50A-C706-E113-67E0-D6F1DA52C187}"/>
              </a:ext>
            </a:extLst>
          </p:cNvPr>
          <p:cNvCxnSpPr>
            <a:cxnSpLocks/>
            <a:stCxn id="236" idx="2"/>
          </p:cNvCxnSpPr>
          <p:nvPr/>
        </p:nvCxnSpPr>
        <p:spPr>
          <a:xfrm flipH="1">
            <a:off x="6668010" y="2393510"/>
            <a:ext cx="161881" cy="0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Rechte verbindingslijn 254">
            <a:extLst>
              <a:ext uri="{FF2B5EF4-FFF2-40B4-BE49-F238E27FC236}">
                <a16:creationId xmlns:a16="http://schemas.microsoft.com/office/drawing/2014/main" id="{C8CE93A6-7DB6-AB38-5DBB-9693CB7914F5}"/>
              </a:ext>
            </a:extLst>
          </p:cNvPr>
          <p:cNvCxnSpPr>
            <a:cxnSpLocks/>
          </p:cNvCxnSpPr>
          <p:nvPr/>
        </p:nvCxnSpPr>
        <p:spPr>
          <a:xfrm flipH="1">
            <a:off x="6439967" y="2384407"/>
            <a:ext cx="228043" cy="194990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Rechte verbindingslijn 255">
            <a:extLst>
              <a:ext uri="{FF2B5EF4-FFF2-40B4-BE49-F238E27FC236}">
                <a16:creationId xmlns:a16="http://schemas.microsoft.com/office/drawing/2014/main" id="{5C5C11C1-AA68-DA22-ECC9-6FE97FC01A01}"/>
              </a:ext>
            </a:extLst>
          </p:cNvPr>
          <p:cNvCxnSpPr>
            <a:cxnSpLocks/>
            <a:stCxn id="238" idx="0"/>
          </p:cNvCxnSpPr>
          <p:nvPr/>
        </p:nvCxnSpPr>
        <p:spPr>
          <a:xfrm flipH="1" flipV="1">
            <a:off x="6429210" y="1490770"/>
            <a:ext cx="10757" cy="528486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Rechte verbindingslijn 256">
            <a:extLst>
              <a:ext uri="{FF2B5EF4-FFF2-40B4-BE49-F238E27FC236}">
                <a16:creationId xmlns:a16="http://schemas.microsoft.com/office/drawing/2014/main" id="{1614FD3B-3228-FFF3-AD53-742266D8D875}"/>
              </a:ext>
            </a:extLst>
          </p:cNvPr>
          <p:cNvCxnSpPr>
            <a:cxnSpLocks/>
          </p:cNvCxnSpPr>
          <p:nvPr/>
        </p:nvCxnSpPr>
        <p:spPr>
          <a:xfrm>
            <a:off x="6056053" y="1231552"/>
            <a:ext cx="386919" cy="303983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264">
            <a:extLst>
              <a:ext uri="{FF2B5EF4-FFF2-40B4-BE49-F238E27FC236}">
                <a16:creationId xmlns:a16="http://schemas.microsoft.com/office/drawing/2014/main" id="{56A0C85C-CB47-00CE-B06D-CC1AC194F929}"/>
              </a:ext>
            </a:extLst>
          </p:cNvPr>
          <p:cNvCxnSpPr>
            <a:cxnSpLocks/>
          </p:cNvCxnSpPr>
          <p:nvPr/>
        </p:nvCxnSpPr>
        <p:spPr>
          <a:xfrm flipH="1">
            <a:off x="2627404" y="1240242"/>
            <a:ext cx="386919" cy="303983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Rechte verbindingslijn 266">
            <a:extLst>
              <a:ext uri="{FF2B5EF4-FFF2-40B4-BE49-F238E27FC236}">
                <a16:creationId xmlns:a16="http://schemas.microsoft.com/office/drawing/2014/main" id="{108D5ABE-E4BF-8B36-9DCB-504489CAC46C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2997231" y="1245115"/>
            <a:ext cx="1291778" cy="9108"/>
          </a:xfrm>
          <a:prstGeom prst="line">
            <a:avLst/>
          </a:prstGeom>
          <a:ln w="85725">
            <a:solidFill>
              <a:schemeClr val="bg2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al 275">
            <a:extLst>
              <a:ext uri="{FF2B5EF4-FFF2-40B4-BE49-F238E27FC236}">
                <a16:creationId xmlns:a16="http://schemas.microsoft.com/office/drawing/2014/main" id="{6AD752BF-79D0-714C-59F8-299A1732A704}"/>
              </a:ext>
            </a:extLst>
          </p:cNvPr>
          <p:cNvSpPr/>
          <p:nvPr/>
        </p:nvSpPr>
        <p:spPr>
          <a:xfrm>
            <a:off x="3852483" y="3245710"/>
            <a:ext cx="213064" cy="216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77" name="Ovaal 276">
            <a:extLst>
              <a:ext uri="{FF2B5EF4-FFF2-40B4-BE49-F238E27FC236}">
                <a16:creationId xmlns:a16="http://schemas.microsoft.com/office/drawing/2014/main" id="{C76AE801-ACDA-1CBF-0A57-9AD30E8BA6E1}"/>
              </a:ext>
            </a:extLst>
          </p:cNvPr>
          <p:cNvSpPr/>
          <p:nvPr/>
        </p:nvSpPr>
        <p:spPr>
          <a:xfrm>
            <a:off x="6848847" y="3004399"/>
            <a:ext cx="213064" cy="216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78" name="Ovaal 277">
            <a:extLst>
              <a:ext uri="{FF2B5EF4-FFF2-40B4-BE49-F238E27FC236}">
                <a16:creationId xmlns:a16="http://schemas.microsoft.com/office/drawing/2014/main" id="{2D67050D-DF40-FEF2-973F-0EC29B42DD84}"/>
              </a:ext>
            </a:extLst>
          </p:cNvPr>
          <p:cNvSpPr/>
          <p:nvPr/>
        </p:nvSpPr>
        <p:spPr>
          <a:xfrm>
            <a:off x="6007981" y="3013278"/>
            <a:ext cx="213064" cy="216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79" name="Ovaal 278">
            <a:extLst>
              <a:ext uri="{FF2B5EF4-FFF2-40B4-BE49-F238E27FC236}">
                <a16:creationId xmlns:a16="http://schemas.microsoft.com/office/drawing/2014/main" id="{2D7A9640-00A7-E2CB-1E97-55534CF4C0EA}"/>
              </a:ext>
            </a:extLst>
          </p:cNvPr>
          <p:cNvSpPr/>
          <p:nvPr/>
        </p:nvSpPr>
        <p:spPr>
          <a:xfrm>
            <a:off x="6497137" y="2027490"/>
            <a:ext cx="213064" cy="216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80" name="Ovaal 279">
            <a:extLst>
              <a:ext uri="{FF2B5EF4-FFF2-40B4-BE49-F238E27FC236}">
                <a16:creationId xmlns:a16="http://schemas.microsoft.com/office/drawing/2014/main" id="{490FB317-D41B-859E-B190-9FAC35A3E8A2}"/>
              </a:ext>
            </a:extLst>
          </p:cNvPr>
          <p:cNvSpPr/>
          <p:nvPr/>
        </p:nvSpPr>
        <p:spPr>
          <a:xfrm>
            <a:off x="1978018" y="3242423"/>
            <a:ext cx="213064" cy="216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81" name="Ovaal 280">
            <a:extLst>
              <a:ext uri="{FF2B5EF4-FFF2-40B4-BE49-F238E27FC236}">
                <a16:creationId xmlns:a16="http://schemas.microsoft.com/office/drawing/2014/main" id="{193975E5-F2B7-BE62-EF89-CE657092BCE5}"/>
              </a:ext>
            </a:extLst>
          </p:cNvPr>
          <p:cNvSpPr/>
          <p:nvPr/>
        </p:nvSpPr>
        <p:spPr>
          <a:xfrm>
            <a:off x="7760470" y="3010026"/>
            <a:ext cx="213064" cy="2169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282" name="Rechte verbindingslijn 281">
            <a:extLst>
              <a:ext uri="{FF2B5EF4-FFF2-40B4-BE49-F238E27FC236}">
                <a16:creationId xmlns:a16="http://schemas.microsoft.com/office/drawing/2014/main" id="{726D7535-3B59-D828-75B9-605E8EC3356D}"/>
              </a:ext>
            </a:extLst>
          </p:cNvPr>
          <p:cNvCxnSpPr>
            <a:cxnSpLocks/>
            <a:stCxn id="281" idx="2"/>
            <a:endCxn id="277" idx="6"/>
          </p:cNvCxnSpPr>
          <p:nvPr/>
        </p:nvCxnSpPr>
        <p:spPr>
          <a:xfrm flipH="1" flipV="1">
            <a:off x="7061911" y="3112850"/>
            <a:ext cx="698559" cy="5627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Rechte verbindingslijn 285">
            <a:extLst>
              <a:ext uri="{FF2B5EF4-FFF2-40B4-BE49-F238E27FC236}">
                <a16:creationId xmlns:a16="http://schemas.microsoft.com/office/drawing/2014/main" id="{D9565446-9186-C1FB-7690-3C1D30C96EA1}"/>
              </a:ext>
            </a:extLst>
          </p:cNvPr>
          <p:cNvCxnSpPr>
            <a:cxnSpLocks/>
            <a:stCxn id="277" idx="2"/>
            <a:endCxn id="278" idx="6"/>
          </p:cNvCxnSpPr>
          <p:nvPr/>
        </p:nvCxnSpPr>
        <p:spPr>
          <a:xfrm flipH="1">
            <a:off x="6221045" y="3112850"/>
            <a:ext cx="627802" cy="8879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08C0178F-6F67-A8A5-108E-076153D2899B}"/>
              </a:ext>
            </a:extLst>
          </p:cNvPr>
          <p:cNvCxnSpPr>
            <a:cxnSpLocks/>
            <a:stCxn id="276" idx="2"/>
            <a:endCxn id="280" idx="6"/>
          </p:cNvCxnSpPr>
          <p:nvPr/>
        </p:nvCxnSpPr>
        <p:spPr>
          <a:xfrm flipH="1" flipV="1">
            <a:off x="2191082" y="3350874"/>
            <a:ext cx="1661401" cy="3287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Rechte verbindingslijn 291">
            <a:extLst>
              <a:ext uri="{FF2B5EF4-FFF2-40B4-BE49-F238E27FC236}">
                <a16:creationId xmlns:a16="http://schemas.microsoft.com/office/drawing/2014/main" id="{53505681-5B47-8CE6-379F-1168DF23D855}"/>
              </a:ext>
            </a:extLst>
          </p:cNvPr>
          <p:cNvCxnSpPr>
            <a:cxnSpLocks/>
            <a:endCxn id="276" idx="6"/>
          </p:cNvCxnSpPr>
          <p:nvPr/>
        </p:nvCxnSpPr>
        <p:spPr>
          <a:xfrm flipH="1" flipV="1">
            <a:off x="4065547" y="3354161"/>
            <a:ext cx="1483944" cy="6794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Rechte verbindingslijn 294">
            <a:extLst>
              <a:ext uri="{FF2B5EF4-FFF2-40B4-BE49-F238E27FC236}">
                <a16:creationId xmlns:a16="http://schemas.microsoft.com/office/drawing/2014/main" id="{DE941DD6-772D-B8C3-16E7-E9E973F4301F}"/>
              </a:ext>
            </a:extLst>
          </p:cNvPr>
          <p:cNvCxnSpPr>
            <a:cxnSpLocks/>
          </p:cNvCxnSpPr>
          <p:nvPr/>
        </p:nvCxnSpPr>
        <p:spPr>
          <a:xfrm flipV="1">
            <a:off x="5510263" y="3115663"/>
            <a:ext cx="266790" cy="265467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Rechte verbindingslijn 295">
            <a:extLst>
              <a:ext uri="{FF2B5EF4-FFF2-40B4-BE49-F238E27FC236}">
                <a16:creationId xmlns:a16="http://schemas.microsoft.com/office/drawing/2014/main" id="{FF3A970A-0F88-E228-A40F-4D17351C719B}"/>
              </a:ext>
            </a:extLst>
          </p:cNvPr>
          <p:cNvCxnSpPr>
            <a:cxnSpLocks/>
            <a:stCxn id="278" idx="2"/>
          </p:cNvCxnSpPr>
          <p:nvPr/>
        </p:nvCxnSpPr>
        <p:spPr>
          <a:xfrm flipH="1">
            <a:off x="5764529" y="3121729"/>
            <a:ext cx="243452" cy="6445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Rechte verbindingslijn 300">
            <a:extLst>
              <a:ext uri="{FF2B5EF4-FFF2-40B4-BE49-F238E27FC236}">
                <a16:creationId xmlns:a16="http://schemas.microsoft.com/office/drawing/2014/main" id="{9399755A-6787-E463-77C1-B83B5752845E}"/>
              </a:ext>
            </a:extLst>
          </p:cNvPr>
          <p:cNvCxnSpPr>
            <a:cxnSpLocks/>
          </p:cNvCxnSpPr>
          <p:nvPr/>
        </p:nvCxnSpPr>
        <p:spPr>
          <a:xfrm flipV="1">
            <a:off x="7131045" y="2844982"/>
            <a:ext cx="266790" cy="265467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Rechte verbindingslijn 301">
            <a:extLst>
              <a:ext uri="{FF2B5EF4-FFF2-40B4-BE49-F238E27FC236}">
                <a16:creationId xmlns:a16="http://schemas.microsoft.com/office/drawing/2014/main" id="{79A82E7E-DA67-9321-82EF-85A8112AA903}"/>
              </a:ext>
            </a:extLst>
          </p:cNvPr>
          <p:cNvCxnSpPr>
            <a:cxnSpLocks/>
          </p:cNvCxnSpPr>
          <p:nvPr/>
        </p:nvCxnSpPr>
        <p:spPr>
          <a:xfrm>
            <a:off x="7133558" y="2129211"/>
            <a:ext cx="266790" cy="265467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Rechte verbindingslijn 302">
            <a:extLst>
              <a:ext uri="{FF2B5EF4-FFF2-40B4-BE49-F238E27FC236}">
                <a16:creationId xmlns:a16="http://schemas.microsoft.com/office/drawing/2014/main" id="{419644B0-D0D6-0A36-2D0F-1FD2B2D50AB1}"/>
              </a:ext>
            </a:extLst>
          </p:cNvPr>
          <p:cNvCxnSpPr>
            <a:cxnSpLocks/>
            <a:endCxn id="279" idx="6"/>
          </p:cNvCxnSpPr>
          <p:nvPr/>
        </p:nvCxnSpPr>
        <p:spPr>
          <a:xfrm flipH="1">
            <a:off x="6710201" y="2135941"/>
            <a:ext cx="446992" cy="0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Rechte verbindingslijn 305">
            <a:extLst>
              <a:ext uri="{FF2B5EF4-FFF2-40B4-BE49-F238E27FC236}">
                <a16:creationId xmlns:a16="http://schemas.microsoft.com/office/drawing/2014/main" id="{EC56ACB9-E97D-52E9-FEC1-FB6051603D30}"/>
              </a:ext>
            </a:extLst>
          </p:cNvPr>
          <p:cNvCxnSpPr>
            <a:cxnSpLocks/>
          </p:cNvCxnSpPr>
          <p:nvPr/>
        </p:nvCxnSpPr>
        <p:spPr>
          <a:xfrm flipV="1">
            <a:off x="7380646" y="2351796"/>
            <a:ext cx="0" cy="538221"/>
          </a:xfrm>
          <a:prstGeom prst="line">
            <a:avLst/>
          </a:prstGeom>
          <a:ln w="8572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al 321">
            <a:extLst>
              <a:ext uri="{FF2B5EF4-FFF2-40B4-BE49-F238E27FC236}">
                <a16:creationId xmlns:a16="http://schemas.microsoft.com/office/drawing/2014/main" id="{C0E6D67E-4F0E-E2E9-27FE-64FA9A1DFDC3}"/>
              </a:ext>
            </a:extLst>
          </p:cNvPr>
          <p:cNvSpPr/>
          <p:nvPr/>
        </p:nvSpPr>
        <p:spPr>
          <a:xfrm>
            <a:off x="4717154" y="3039978"/>
            <a:ext cx="213064" cy="2169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23" name="Ovaal 322">
            <a:extLst>
              <a:ext uri="{FF2B5EF4-FFF2-40B4-BE49-F238E27FC236}">
                <a16:creationId xmlns:a16="http://schemas.microsoft.com/office/drawing/2014/main" id="{AEDF9BC5-9F03-C380-5BB7-78A0402EDF09}"/>
              </a:ext>
            </a:extLst>
          </p:cNvPr>
          <p:cNvSpPr/>
          <p:nvPr/>
        </p:nvSpPr>
        <p:spPr>
          <a:xfrm>
            <a:off x="6138945" y="2020796"/>
            <a:ext cx="213064" cy="2169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24" name="Ovaal 323">
            <a:extLst>
              <a:ext uri="{FF2B5EF4-FFF2-40B4-BE49-F238E27FC236}">
                <a16:creationId xmlns:a16="http://schemas.microsoft.com/office/drawing/2014/main" id="{FBEDB9AF-7A99-8EFF-290C-D5BC9FD55161}"/>
              </a:ext>
            </a:extLst>
          </p:cNvPr>
          <p:cNvSpPr/>
          <p:nvPr/>
        </p:nvSpPr>
        <p:spPr>
          <a:xfrm>
            <a:off x="4277659" y="1319407"/>
            <a:ext cx="213064" cy="2169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326" name="Rechte verbindingslijn 325">
            <a:extLst>
              <a:ext uri="{FF2B5EF4-FFF2-40B4-BE49-F238E27FC236}">
                <a16:creationId xmlns:a16="http://schemas.microsoft.com/office/drawing/2014/main" id="{2C685EC8-2CF0-E345-A026-38093C6F9853}"/>
              </a:ext>
            </a:extLst>
          </p:cNvPr>
          <p:cNvCxnSpPr>
            <a:cxnSpLocks/>
            <a:endCxn id="322" idx="6"/>
          </p:cNvCxnSpPr>
          <p:nvPr/>
        </p:nvCxnSpPr>
        <p:spPr>
          <a:xfrm flipH="1">
            <a:off x="4930218" y="3148429"/>
            <a:ext cx="296917" cy="0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Rechte verbindingslijn 328">
            <a:extLst>
              <a:ext uri="{FF2B5EF4-FFF2-40B4-BE49-F238E27FC236}">
                <a16:creationId xmlns:a16="http://schemas.microsoft.com/office/drawing/2014/main" id="{7A2B42BA-188D-5DCB-5901-62BF8394994A}"/>
              </a:ext>
            </a:extLst>
          </p:cNvPr>
          <p:cNvCxnSpPr>
            <a:cxnSpLocks/>
          </p:cNvCxnSpPr>
          <p:nvPr/>
        </p:nvCxnSpPr>
        <p:spPr>
          <a:xfrm flipV="1">
            <a:off x="5217340" y="2903081"/>
            <a:ext cx="266790" cy="265467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Rechte verbindingslijn 329">
            <a:extLst>
              <a:ext uri="{FF2B5EF4-FFF2-40B4-BE49-F238E27FC236}">
                <a16:creationId xmlns:a16="http://schemas.microsoft.com/office/drawing/2014/main" id="{7D6547B7-8773-342F-82B7-0BFC7EB7C810}"/>
              </a:ext>
            </a:extLst>
          </p:cNvPr>
          <p:cNvCxnSpPr>
            <a:cxnSpLocks/>
          </p:cNvCxnSpPr>
          <p:nvPr/>
        </p:nvCxnSpPr>
        <p:spPr>
          <a:xfrm flipH="1" flipV="1">
            <a:off x="5459026" y="1650127"/>
            <a:ext cx="17663" cy="1266943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Rechte verbindingslijn 331">
            <a:extLst>
              <a:ext uri="{FF2B5EF4-FFF2-40B4-BE49-F238E27FC236}">
                <a16:creationId xmlns:a16="http://schemas.microsoft.com/office/drawing/2014/main" id="{29730343-6E8B-B581-9148-5EA601EE25F4}"/>
              </a:ext>
            </a:extLst>
          </p:cNvPr>
          <p:cNvCxnSpPr>
            <a:cxnSpLocks/>
          </p:cNvCxnSpPr>
          <p:nvPr/>
        </p:nvCxnSpPr>
        <p:spPr>
          <a:xfrm flipH="1" flipV="1">
            <a:off x="5253421" y="1414528"/>
            <a:ext cx="240504" cy="243987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echte verbindingslijn 333">
            <a:extLst>
              <a:ext uri="{FF2B5EF4-FFF2-40B4-BE49-F238E27FC236}">
                <a16:creationId xmlns:a16="http://schemas.microsoft.com/office/drawing/2014/main" id="{C0299A3F-AEC0-335E-4482-0A721F11C538}"/>
              </a:ext>
            </a:extLst>
          </p:cNvPr>
          <p:cNvCxnSpPr>
            <a:cxnSpLocks/>
          </p:cNvCxnSpPr>
          <p:nvPr/>
        </p:nvCxnSpPr>
        <p:spPr>
          <a:xfrm flipH="1" flipV="1">
            <a:off x="5999650" y="1412156"/>
            <a:ext cx="234679" cy="212701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Rechte verbindingslijn 334">
            <a:extLst>
              <a:ext uri="{FF2B5EF4-FFF2-40B4-BE49-F238E27FC236}">
                <a16:creationId xmlns:a16="http://schemas.microsoft.com/office/drawing/2014/main" id="{1CBCE9BE-9887-0EBB-4E63-789944242AE9}"/>
              </a:ext>
            </a:extLst>
          </p:cNvPr>
          <p:cNvCxnSpPr>
            <a:cxnSpLocks/>
            <a:endCxn id="324" idx="6"/>
          </p:cNvCxnSpPr>
          <p:nvPr/>
        </p:nvCxnSpPr>
        <p:spPr>
          <a:xfrm flipH="1">
            <a:off x="4490723" y="1425262"/>
            <a:ext cx="1525397" cy="2596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Rechte verbindingslijn 339">
            <a:extLst>
              <a:ext uri="{FF2B5EF4-FFF2-40B4-BE49-F238E27FC236}">
                <a16:creationId xmlns:a16="http://schemas.microsoft.com/office/drawing/2014/main" id="{A1A49B9A-9259-1C37-96A3-9E8DAEC7DEE0}"/>
              </a:ext>
            </a:extLst>
          </p:cNvPr>
          <p:cNvCxnSpPr>
            <a:cxnSpLocks/>
            <a:stCxn id="323" idx="0"/>
          </p:cNvCxnSpPr>
          <p:nvPr/>
        </p:nvCxnSpPr>
        <p:spPr>
          <a:xfrm flipH="1" flipV="1">
            <a:off x="6233610" y="1609533"/>
            <a:ext cx="11867" cy="411263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343">
            <a:extLst>
              <a:ext uri="{FF2B5EF4-FFF2-40B4-BE49-F238E27FC236}">
                <a16:creationId xmlns:a16="http://schemas.microsoft.com/office/drawing/2014/main" id="{14ED76D5-DB9F-5751-72C3-1E4417AC8E33}"/>
              </a:ext>
            </a:extLst>
          </p:cNvPr>
          <p:cNvCxnSpPr>
            <a:cxnSpLocks/>
          </p:cNvCxnSpPr>
          <p:nvPr/>
        </p:nvCxnSpPr>
        <p:spPr>
          <a:xfrm flipV="1">
            <a:off x="2825520" y="1419194"/>
            <a:ext cx="234679" cy="212701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al 344">
            <a:extLst>
              <a:ext uri="{FF2B5EF4-FFF2-40B4-BE49-F238E27FC236}">
                <a16:creationId xmlns:a16="http://schemas.microsoft.com/office/drawing/2014/main" id="{CEEA963D-7B62-4436-E6AB-096A12632351}"/>
              </a:ext>
            </a:extLst>
          </p:cNvPr>
          <p:cNvSpPr/>
          <p:nvPr/>
        </p:nvSpPr>
        <p:spPr>
          <a:xfrm>
            <a:off x="2700021" y="2027691"/>
            <a:ext cx="213064" cy="2169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346" name="Rechte verbindingslijn 345">
            <a:extLst>
              <a:ext uri="{FF2B5EF4-FFF2-40B4-BE49-F238E27FC236}">
                <a16:creationId xmlns:a16="http://schemas.microsoft.com/office/drawing/2014/main" id="{87C9CDF3-3A2B-BC71-5555-ED641A340287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806553" y="1624857"/>
            <a:ext cx="8432" cy="402834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Rechte verbindingslijn 348">
            <a:extLst>
              <a:ext uri="{FF2B5EF4-FFF2-40B4-BE49-F238E27FC236}">
                <a16:creationId xmlns:a16="http://schemas.microsoft.com/office/drawing/2014/main" id="{B293695F-ED7C-7AB7-20F8-F8A22359ADA0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3021782" y="1427858"/>
            <a:ext cx="1255877" cy="9108"/>
          </a:xfrm>
          <a:prstGeom prst="line">
            <a:avLst/>
          </a:prstGeom>
          <a:ln w="8572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Afgeronde rechthoek 20">
            <a:extLst>
              <a:ext uri="{FF2B5EF4-FFF2-40B4-BE49-F238E27FC236}">
                <a16:creationId xmlns:a16="http://schemas.microsoft.com/office/drawing/2014/main" id="{FF9147CE-C823-773F-7172-8D284418CD25}"/>
              </a:ext>
            </a:extLst>
          </p:cNvPr>
          <p:cNvSpPr/>
          <p:nvPr/>
        </p:nvSpPr>
        <p:spPr>
          <a:xfrm>
            <a:off x="6139988" y="742277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E.7.1. </a:t>
            </a:r>
            <a:r>
              <a:rPr kumimoji="0" lang="en-US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Create and monitor finance strategy and plans and financial justification</a:t>
            </a:r>
            <a:endParaRPr kumimoji="0" lang="nl-NL" sz="5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53" name="Afgeronde rechthoek 20">
            <a:extLst>
              <a:ext uri="{FF2B5EF4-FFF2-40B4-BE49-F238E27FC236}">
                <a16:creationId xmlns:a16="http://schemas.microsoft.com/office/drawing/2014/main" id="{B2BD0D67-4C18-89FE-03A1-195057BB8536}"/>
              </a:ext>
            </a:extLst>
          </p:cNvPr>
          <p:cNvSpPr/>
          <p:nvPr/>
        </p:nvSpPr>
        <p:spPr>
          <a:xfrm>
            <a:off x="6651149" y="1278003"/>
            <a:ext cx="828000" cy="3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E.7.2.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Acquire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5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Manage financing</a:t>
            </a:r>
          </a:p>
        </p:txBody>
      </p:sp>
      <p:sp>
        <p:nvSpPr>
          <p:cNvPr id="355" name="Ovaal 354">
            <a:extLst>
              <a:ext uri="{FF2B5EF4-FFF2-40B4-BE49-F238E27FC236}">
                <a16:creationId xmlns:a16="http://schemas.microsoft.com/office/drawing/2014/main" id="{A3E1766E-0AEF-6C76-FEA1-FBAB1D49E2CA}"/>
              </a:ext>
            </a:extLst>
          </p:cNvPr>
          <p:cNvSpPr/>
          <p:nvPr/>
        </p:nvSpPr>
        <p:spPr>
          <a:xfrm>
            <a:off x="5965900" y="938695"/>
            <a:ext cx="213064" cy="216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56" name="Ovaal 355">
            <a:extLst>
              <a:ext uri="{FF2B5EF4-FFF2-40B4-BE49-F238E27FC236}">
                <a16:creationId xmlns:a16="http://schemas.microsoft.com/office/drawing/2014/main" id="{E57B1638-C970-0007-5D46-75D6C3C9BCC5}"/>
              </a:ext>
            </a:extLst>
          </p:cNvPr>
          <p:cNvSpPr/>
          <p:nvPr/>
        </p:nvSpPr>
        <p:spPr>
          <a:xfrm>
            <a:off x="6501688" y="1405548"/>
            <a:ext cx="213064" cy="216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57" name="Ovaal 356">
            <a:extLst>
              <a:ext uri="{FF2B5EF4-FFF2-40B4-BE49-F238E27FC236}">
                <a16:creationId xmlns:a16="http://schemas.microsoft.com/office/drawing/2014/main" id="{DBF72383-BF77-B1CE-D135-EB9F5F70DB77}"/>
              </a:ext>
            </a:extLst>
          </p:cNvPr>
          <p:cNvSpPr/>
          <p:nvPr/>
        </p:nvSpPr>
        <p:spPr>
          <a:xfrm>
            <a:off x="2301442" y="1778428"/>
            <a:ext cx="213064" cy="216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58" name="Ovaal 357">
            <a:extLst>
              <a:ext uri="{FF2B5EF4-FFF2-40B4-BE49-F238E27FC236}">
                <a16:creationId xmlns:a16="http://schemas.microsoft.com/office/drawing/2014/main" id="{EF166BB5-2971-9159-8016-2B9A21F2D6EF}"/>
              </a:ext>
            </a:extLst>
          </p:cNvPr>
          <p:cNvSpPr/>
          <p:nvPr/>
        </p:nvSpPr>
        <p:spPr>
          <a:xfrm>
            <a:off x="6497137" y="1816508"/>
            <a:ext cx="213064" cy="216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cxnSp>
        <p:nvCxnSpPr>
          <p:cNvPr id="359" name="Rechte verbindingslijn 358">
            <a:extLst>
              <a:ext uri="{FF2B5EF4-FFF2-40B4-BE49-F238E27FC236}">
                <a16:creationId xmlns:a16="http://schemas.microsoft.com/office/drawing/2014/main" id="{8B35D578-A06C-73D4-E3E6-F68FDE24CFDA}"/>
              </a:ext>
            </a:extLst>
          </p:cNvPr>
          <p:cNvCxnSpPr>
            <a:cxnSpLocks/>
          </p:cNvCxnSpPr>
          <p:nvPr/>
        </p:nvCxnSpPr>
        <p:spPr>
          <a:xfrm flipV="1">
            <a:off x="2410798" y="1034913"/>
            <a:ext cx="570308" cy="490631"/>
          </a:xfrm>
          <a:prstGeom prst="line">
            <a:avLst/>
          </a:prstGeom>
          <a:ln w="857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Rechte verbindingslijn 360">
            <a:extLst>
              <a:ext uri="{FF2B5EF4-FFF2-40B4-BE49-F238E27FC236}">
                <a16:creationId xmlns:a16="http://schemas.microsoft.com/office/drawing/2014/main" id="{FD085686-C040-1A33-30D2-F7FA283AF66C}"/>
              </a:ext>
            </a:extLst>
          </p:cNvPr>
          <p:cNvCxnSpPr>
            <a:cxnSpLocks/>
            <a:stCxn id="355" idx="2"/>
          </p:cNvCxnSpPr>
          <p:nvPr/>
        </p:nvCxnSpPr>
        <p:spPr>
          <a:xfrm flipH="1" flipV="1">
            <a:off x="2940549" y="1034913"/>
            <a:ext cx="3025351" cy="12233"/>
          </a:xfrm>
          <a:prstGeom prst="line">
            <a:avLst/>
          </a:prstGeom>
          <a:ln w="857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Rechte verbindingslijn 368">
            <a:extLst>
              <a:ext uri="{FF2B5EF4-FFF2-40B4-BE49-F238E27FC236}">
                <a16:creationId xmlns:a16="http://schemas.microsoft.com/office/drawing/2014/main" id="{C2C70EEC-33AE-49C7-EEA1-788CD88B0850}"/>
              </a:ext>
            </a:extLst>
          </p:cNvPr>
          <p:cNvCxnSpPr>
            <a:cxnSpLocks/>
            <a:stCxn id="355" idx="5"/>
            <a:endCxn id="356" idx="1"/>
          </p:cNvCxnSpPr>
          <p:nvPr/>
        </p:nvCxnSpPr>
        <p:spPr>
          <a:xfrm>
            <a:off x="6147761" y="1123832"/>
            <a:ext cx="385130" cy="313481"/>
          </a:xfrm>
          <a:prstGeom prst="line">
            <a:avLst/>
          </a:prstGeom>
          <a:ln w="857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Rechte verbindingslijn 372">
            <a:extLst>
              <a:ext uri="{FF2B5EF4-FFF2-40B4-BE49-F238E27FC236}">
                <a16:creationId xmlns:a16="http://schemas.microsoft.com/office/drawing/2014/main" id="{4E6B0385-977E-0966-C33A-D9B4E5DA8496}"/>
              </a:ext>
            </a:extLst>
          </p:cNvPr>
          <p:cNvCxnSpPr>
            <a:cxnSpLocks/>
            <a:stCxn id="358" idx="0"/>
            <a:endCxn id="356" idx="4"/>
          </p:cNvCxnSpPr>
          <p:nvPr/>
        </p:nvCxnSpPr>
        <p:spPr>
          <a:xfrm flipV="1">
            <a:off x="6603669" y="1622450"/>
            <a:ext cx="4551" cy="194058"/>
          </a:xfrm>
          <a:prstGeom prst="line">
            <a:avLst/>
          </a:prstGeom>
          <a:ln w="857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Rechte verbindingslijn 375">
            <a:extLst>
              <a:ext uri="{FF2B5EF4-FFF2-40B4-BE49-F238E27FC236}">
                <a16:creationId xmlns:a16="http://schemas.microsoft.com/office/drawing/2014/main" id="{C9B5AC99-D1DF-FCF0-EF62-9CBFF0AF689D}"/>
              </a:ext>
            </a:extLst>
          </p:cNvPr>
          <p:cNvCxnSpPr>
            <a:cxnSpLocks/>
            <a:stCxn id="357" idx="0"/>
          </p:cNvCxnSpPr>
          <p:nvPr/>
        </p:nvCxnSpPr>
        <p:spPr>
          <a:xfrm flipV="1">
            <a:off x="2407974" y="1521054"/>
            <a:ext cx="0" cy="257374"/>
          </a:xfrm>
          <a:prstGeom prst="line">
            <a:avLst/>
          </a:prstGeom>
          <a:ln w="857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Groep 381">
            <a:extLst>
              <a:ext uri="{FF2B5EF4-FFF2-40B4-BE49-F238E27FC236}">
                <a16:creationId xmlns:a16="http://schemas.microsoft.com/office/drawing/2014/main" id="{5623E605-20F2-0610-A2F9-4F600B442A9F}"/>
              </a:ext>
            </a:extLst>
          </p:cNvPr>
          <p:cNvGrpSpPr/>
          <p:nvPr/>
        </p:nvGrpSpPr>
        <p:grpSpPr>
          <a:xfrm>
            <a:off x="3922404" y="4096322"/>
            <a:ext cx="2695947" cy="965598"/>
            <a:chOff x="6584950" y="5080079"/>
            <a:chExt cx="3594596" cy="1287464"/>
          </a:xfrm>
        </p:grpSpPr>
        <p:sp>
          <p:nvSpPr>
            <p:cNvPr id="383" name="Rechthoek 382">
              <a:extLst>
                <a:ext uri="{FF2B5EF4-FFF2-40B4-BE49-F238E27FC236}">
                  <a16:creationId xmlns:a16="http://schemas.microsoft.com/office/drawing/2014/main" id="{AC09CF7E-2D7B-681A-1441-D65C15E87234}"/>
                </a:ext>
              </a:extLst>
            </p:cNvPr>
            <p:cNvSpPr/>
            <p:nvPr/>
          </p:nvSpPr>
          <p:spPr>
            <a:xfrm>
              <a:off x="6584950" y="5080079"/>
              <a:ext cx="3594596" cy="12109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4" name="Afgeronde rechthoek 33">
              <a:extLst>
                <a:ext uri="{FF2B5EF4-FFF2-40B4-BE49-F238E27FC236}">
                  <a16:creationId xmlns:a16="http://schemas.microsoft.com/office/drawing/2014/main" id="{443D38C4-4C4F-93F8-08D4-802EDC2C36BD}"/>
                </a:ext>
              </a:extLst>
            </p:cNvPr>
            <p:cNvSpPr/>
            <p:nvPr/>
          </p:nvSpPr>
          <p:spPr>
            <a:xfrm>
              <a:off x="6638971" y="5294728"/>
              <a:ext cx="144000" cy="72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85" name="Afgeronde rechthoek 34">
              <a:extLst>
                <a:ext uri="{FF2B5EF4-FFF2-40B4-BE49-F238E27FC236}">
                  <a16:creationId xmlns:a16="http://schemas.microsoft.com/office/drawing/2014/main" id="{75EF35CA-AC77-F855-3C6A-B97A6AF6A1DE}"/>
                </a:ext>
              </a:extLst>
            </p:cNvPr>
            <p:cNvSpPr/>
            <p:nvPr/>
          </p:nvSpPr>
          <p:spPr>
            <a:xfrm>
              <a:off x="6638971" y="5567976"/>
              <a:ext cx="144000" cy="72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86" name="Afgeronde rechthoek 35">
              <a:extLst>
                <a:ext uri="{FF2B5EF4-FFF2-40B4-BE49-F238E27FC236}">
                  <a16:creationId xmlns:a16="http://schemas.microsoft.com/office/drawing/2014/main" id="{E3147FC5-1F39-7502-AF82-8F0867DFE7DD}"/>
                </a:ext>
              </a:extLst>
            </p:cNvPr>
            <p:cNvSpPr/>
            <p:nvPr/>
          </p:nvSpPr>
          <p:spPr>
            <a:xfrm>
              <a:off x="6638971" y="5704600"/>
              <a:ext cx="144000" cy="720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87" name="Afgeronde rechthoek 36">
              <a:extLst>
                <a:ext uri="{FF2B5EF4-FFF2-40B4-BE49-F238E27FC236}">
                  <a16:creationId xmlns:a16="http://schemas.microsoft.com/office/drawing/2014/main" id="{7A3E5276-1441-26C7-CBB9-83E8CE0F693E}"/>
                </a:ext>
              </a:extLst>
            </p:cNvPr>
            <p:cNvSpPr/>
            <p:nvPr/>
          </p:nvSpPr>
          <p:spPr>
            <a:xfrm>
              <a:off x="6638971" y="5431352"/>
              <a:ext cx="144000" cy="72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88" name="Afgeronde rechthoek 37">
              <a:extLst>
                <a:ext uri="{FF2B5EF4-FFF2-40B4-BE49-F238E27FC236}">
                  <a16:creationId xmlns:a16="http://schemas.microsoft.com/office/drawing/2014/main" id="{26803341-BABA-0576-B850-94F1BD146AB0}"/>
                </a:ext>
              </a:extLst>
            </p:cNvPr>
            <p:cNvSpPr/>
            <p:nvPr/>
          </p:nvSpPr>
          <p:spPr>
            <a:xfrm>
              <a:off x="6638971" y="5841224"/>
              <a:ext cx="144000" cy="7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89" name="Afgeronde rechthoek 38">
              <a:extLst>
                <a:ext uri="{FF2B5EF4-FFF2-40B4-BE49-F238E27FC236}">
                  <a16:creationId xmlns:a16="http://schemas.microsoft.com/office/drawing/2014/main" id="{6D78ED39-A0B6-1885-4AE3-35E28BB8B699}"/>
                </a:ext>
              </a:extLst>
            </p:cNvPr>
            <p:cNvSpPr/>
            <p:nvPr/>
          </p:nvSpPr>
          <p:spPr>
            <a:xfrm>
              <a:off x="6638971" y="5977848"/>
              <a:ext cx="144000" cy="7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90" name="Afgeronde rechthoek 39">
              <a:extLst>
                <a:ext uri="{FF2B5EF4-FFF2-40B4-BE49-F238E27FC236}">
                  <a16:creationId xmlns:a16="http://schemas.microsoft.com/office/drawing/2014/main" id="{9B9EB727-E6D1-C23C-FB95-36515762D9D9}"/>
                </a:ext>
              </a:extLst>
            </p:cNvPr>
            <p:cNvSpPr/>
            <p:nvPr/>
          </p:nvSpPr>
          <p:spPr>
            <a:xfrm>
              <a:off x="6638971" y="6114472"/>
              <a:ext cx="144000" cy="72000"/>
            </a:xfrm>
            <a:prstGeom prst="roundRect">
              <a:avLst/>
            </a:prstGeom>
            <a:solidFill>
              <a:schemeClr val="tx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92" name="Tijdelijke aanduiding voor verticale tekst 1">
              <a:extLst>
                <a:ext uri="{FF2B5EF4-FFF2-40B4-BE49-F238E27FC236}">
                  <a16:creationId xmlns:a16="http://schemas.microsoft.com/office/drawing/2014/main" id="{9B59C4EB-8702-F8DD-8F08-2D6E684736D2}"/>
                </a:ext>
              </a:extLst>
            </p:cNvPr>
            <p:cNvSpPr txBox="1">
              <a:spLocks/>
            </p:cNvSpPr>
            <p:nvPr/>
          </p:nvSpPr>
          <p:spPr>
            <a:xfrm>
              <a:off x="6850873" y="5120588"/>
              <a:ext cx="3303912" cy="1246955"/>
            </a:xfrm>
            <a:prstGeom prst="rect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txBody>
            <a:bodyPr vert="horz" lIns="0" tIns="0" rIns="0" bIns="0" rtlCol="0">
              <a:noAutofit/>
            </a:bodyPr>
            <a:lstStyle>
              <a:lvl1pPr marL="238125" indent="-238125" algn="l" defTabSz="719138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00063" indent="-261938" algn="l" defTabSz="719138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sz="1600" i="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0" indent="0" algn="l" defTabSz="719138" rtl="0" eaLnBrk="1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70C0"/>
                </a:buClr>
                <a:buSzPct val="85000"/>
                <a:buFont typeface="Arial" panose="020B0604020202020204" pitchFamily="34" charset="0"/>
                <a:buNone/>
                <a:defRPr sz="1600" i="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0" indent="0" algn="l" defTabSz="719138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800" b="1" kern="1200" cap="all" spc="3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719138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1200"/>
                </a:spcAft>
                <a:buClr>
                  <a:schemeClr val="bg2"/>
                </a:buClr>
                <a:buFont typeface="+mj-lt"/>
                <a:buNone/>
                <a:defRPr sz="1800" b="1" i="0" kern="1200" baseline="0">
                  <a:solidFill>
                    <a:schemeClr val="bg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600" b="1" i="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600" i="0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Value streams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Determine and monitor strategy and plans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company structure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Ensure business continuity and compliance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Getting and keeping employees employable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Realizing information provisioning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Making goods and services available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Making financial assets and information available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1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!!Klant">
            <a:extLst>
              <a:ext uri="{FF2B5EF4-FFF2-40B4-BE49-F238E27FC236}">
                <a16:creationId xmlns:a16="http://schemas.microsoft.com/office/drawing/2014/main" id="{5105CC38-3865-48AB-AE9A-DB10B1B66F99}"/>
              </a:ext>
            </a:extLst>
          </p:cNvPr>
          <p:cNvSpPr/>
          <p:nvPr/>
        </p:nvSpPr>
        <p:spPr>
          <a:xfrm>
            <a:off x="522000" y="1087439"/>
            <a:ext cx="1665000" cy="719312"/>
          </a:xfrm>
          <a:prstGeom prst="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5E872D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Customer</a:t>
            </a:r>
          </a:p>
        </p:txBody>
      </p:sp>
      <p:sp>
        <p:nvSpPr>
          <p:cNvPr id="92" name="Titel 1">
            <a:extLst>
              <a:ext uri="{FF2B5EF4-FFF2-40B4-BE49-F238E27FC236}">
                <a16:creationId xmlns:a16="http://schemas.microsoft.com/office/drawing/2014/main" id="{7BD2D990-713F-47EC-9317-58FA09C75FEC}"/>
              </a:ext>
            </a:extLst>
          </p:cNvPr>
          <p:cNvSpPr txBox="1">
            <a:spLocks/>
          </p:cNvSpPr>
          <p:nvPr/>
        </p:nvSpPr>
        <p:spPr>
          <a:xfrm>
            <a:off x="535676" y="155369"/>
            <a:ext cx="882852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814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Business objects</a:t>
            </a:r>
            <a:endParaRPr kumimoji="0" lang="en-GB" sz="2100" b="0" i="0" u="none" strike="noStrike" kern="1200" cap="none" spc="0" normalizeH="0" baseline="0">
              <a:ln>
                <a:noFill/>
              </a:ln>
              <a:solidFill>
                <a:srgbClr val="821E7D"/>
              </a:solidFill>
              <a:effectLst/>
              <a:uLnTx/>
              <a:uFillTx/>
              <a:latin typeface="Microsoft JhengHei Light"/>
              <a:ea typeface="+mj-ea"/>
              <a:cs typeface="Arial" pitchFamily="34" charset="0"/>
            </a:endParaRPr>
          </a:p>
        </p:txBody>
      </p:sp>
      <p:sp>
        <p:nvSpPr>
          <p:cNvPr id="93" name="Tijdelijke aanduiding voor tekst 2">
            <a:extLst>
              <a:ext uri="{FF2B5EF4-FFF2-40B4-BE49-F238E27FC236}">
                <a16:creationId xmlns:a16="http://schemas.microsoft.com/office/drawing/2014/main" id="{035ABF92-FE22-4964-80DD-E1A6051A59B0}"/>
              </a:ext>
            </a:extLst>
          </p:cNvPr>
          <p:cNvSpPr txBox="1">
            <a:spLocks/>
          </p:cNvSpPr>
          <p:nvPr/>
        </p:nvSpPr>
        <p:spPr>
          <a:xfrm>
            <a:off x="538490" y="363832"/>
            <a:ext cx="7093510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1</a:t>
            </a:r>
            <a:endParaRPr kumimoji="0" lang="en-GB" sz="1500" b="0" i="0" u="none" strike="noStrike" kern="1200" cap="none" spc="0" normalizeH="0" baseline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28" name="!!Energienet">
            <a:extLst>
              <a:ext uri="{FF2B5EF4-FFF2-40B4-BE49-F238E27FC236}">
                <a16:creationId xmlns:a16="http://schemas.microsoft.com/office/drawing/2014/main" id="{E991AFA2-9EE0-4B83-8CA8-08E4B0A24A18}"/>
              </a:ext>
            </a:extLst>
          </p:cNvPr>
          <p:cNvSpPr/>
          <p:nvPr/>
        </p:nvSpPr>
        <p:spPr>
          <a:xfrm>
            <a:off x="3222000" y="2437400"/>
            <a:ext cx="1666796" cy="719937"/>
          </a:xfrm>
          <a:prstGeom prst="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Energy grid</a:t>
            </a:r>
          </a:p>
        </p:txBody>
      </p:sp>
      <p:sp>
        <p:nvSpPr>
          <p:cNvPr id="29" name="!!Energietransport">
            <a:extLst>
              <a:ext uri="{FF2B5EF4-FFF2-40B4-BE49-F238E27FC236}">
                <a16:creationId xmlns:a16="http://schemas.microsoft.com/office/drawing/2014/main" id="{8CCBC9E7-40B5-4EA9-94D1-77D8FA9D0839}"/>
              </a:ext>
            </a:extLst>
          </p:cNvPr>
          <p:cNvSpPr/>
          <p:nvPr/>
        </p:nvSpPr>
        <p:spPr>
          <a:xfrm>
            <a:off x="5922000" y="2437400"/>
            <a:ext cx="1664067" cy="719937"/>
          </a:xfrm>
          <a:prstGeom prst="rect">
            <a:avLst/>
          </a:prstGeom>
          <a:solidFill>
            <a:srgbClr val="BFEEFF"/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Energy transport</a:t>
            </a:r>
          </a:p>
        </p:txBody>
      </p:sp>
      <p:sp>
        <p:nvSpPr>
          <p:cNvPr id="30" name="!!Meting">
            <a:extLst>
              <a:ext uri="{FF2B5EF4-FFF2-40B4-BE49-F238E27FC236}">
                <a16:creationId xmlns:a16="http://schemas.microsoft.com/office/drawing/2014/main" id="{D10C1A96-92CB-4412-9259-26F28F2CDC31}"/>
              </a:ext>
            </a:extLst>
          </p:cNvPr>
          <p:cNvSpPr/>
          <p:nvPr/>
        </p:nvSpPr>
        <p:spPr>
          <a:xfrm>
            <a:off x="3222000" y="3876750"/>
            <a:ext cx="4320000" cy="720587"/>
          </a:xfrm>
          <a:prstGeom prst="rect">
            <a:avLst/>
          </a:prstGeom>
          <a:solidFill>
            <a:srgbClr val="EDEBF9"/>
          </a:solidFill>
          <a:ln w="3175" cap="flat" cmpd="sng" algn="ctr">
            <a:solidFill>
              <a:srgbClr val="410F3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Measurement</a:t>
            </a:r>
          </a:p>
        </p:txBody>
      </p:sp>
      <p:sp>
        <p:nvSpPr>
          <p:cNvPr id="31" name="!!Werk">
            <a:extLst>
              <a:ext uri="{FF2B5EF4-FFF2-40B4-BE49-F238E27FC236}">
                <a16:creationId xmlns:a16="http://schemas.microsoft.com/office/drawing/2014/main" id="{6A81781A-0D87-489F-8C1E-B875C57694C1}"/>
              </a:ext>
            </a:extLst>
          </p:cNvPr>
          <p:cNvSpPr/>
          <p:nvPr/>
        </p:nvSpPr>
        <p:spPr>
          <a:xfrm>
            <a:off x="522000" y="2437400"/>
            <a:ext cx="1665000" cy="719937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rgbClr val="F2B8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Work</a:t>
            </a:r>
          </a:p>
        </p:txBody>
      </p:sp>
      <p:sp>
        <p:nvSpPr>
          <p:cNvPr id="33" name="!!Energiemarkt">
            <a:extLst>
              <a:ext uri="{FF2B5EF4-FFF2-40B4-BE49-F238E27FC236}">
                <a16:creationId xmlns:a16="http://schemas.microsoft.com/office/drawing/2014/main" id="{15C6166A-00FA-4E83-B27C-FD960CFB8E38}"/>
              </a:ext>
            </a:extLst>
          </p:cNvPr>
          <p:cNvSpPr/>
          <p:nvPr/>
        </p:nvSpPr>
        <p:spPr>
          <a:xfrm>
            <a:off x="3177000" y="1088026"/>
            <a:ext cx="4410000" cy="719312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Energy market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FAE50FBB-EDC7-4A79-97DD-174516E950DB}"/>
              </a:ext>
            </a:extLst>
          </p:cNvPr>
          <p:cNvCxnSpPr>
            <a:cxnSpLocks/>
            <a:stCxn id="33" idx="1"/>
            <a:endCxn id="44" idx="3"/>
          </p:cNvCxnSpPr>
          <p:nvPr/>
        </p:nvCxnSpPr>
        <p:spPr>
          <a:xfrm flipH="1" flipV="1">
            <a:off x="2187000" y="1447095"/>
            <a:ext cx="990000" cy="587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B6774CB-96AA-48D7-A2B9-EA74398A5C3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55398" y="1806750"/>
            <a:ext cx="0" cy="63065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61A0BD9-726B-4B4E-B697-EDE97D6AF7BC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754034" y="1806750"/>
            <a:ext cx="0" cy="63065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BD6D67B5-90BF-4506-8530-8DC9EBE486D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055398" y="3157337"/>
            <a:ext cx="0" cy="719413"/>
          </a:xfrm>
          <a:prstGeom prst="line">
            <a:avLst/>
          </a:prstGeom>
          <a:ln w="3175">
            <a:solidFill>
              <a:srgbClr val="410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F00798-3F49-4173-B1E9-28A0DEC881B7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754034" y="3157337"/>
            <a:ext cx="0" cy="719413"/>
          </a:xfrm>
          <a:prstGeom prst="line">
            <a:avLst/>
          </a:prstGeom>
          <a:ln w="3175">
            <a:solidFill>
              <a:srgbClr val="410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B0C8AF3A-12CA-4488-8439-E096E38CD9B2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4888796" y="2797369"/>
            <a:ext cx="1033204" cy="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9DCD54B9-7A0B-4ED9-81EF-E6BC44494835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2187000" y="2797369"/>
            <a:ext cx="1035000" cy="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E27280F8-073A-49E8-A00D-63391E2D2170}"/>
              </a:ext>
            </a:extLst>
          </p:cNvPr>
          <p:cNvSpPr txBox="1"/>
          <p:nvPr/>
        </p:nvSpPr>
        <p:spPr>
          <a:xfrm>
            <a:off x="2322000" y="2751750"/>
            <a:ext cx="86562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600">
                <a:latin typeface="Arial"/>
              </a:rPr>
              <a:t>o</a:t>
            </a: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n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709D22FA-E6AB-4B85-AA47-71345AEF393F}"/>
              </a:ext>
            </a:extLst>
          </p:cNvPr>
          <p:cNvSpPr txBox="1"/>
          <p:nvPr/>
        </p:nvSpPr>
        <p:spPr>
          <a:xfrm>
            <a:off x="5652000" y="2751750"/>
            <a:ext cx="150682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over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27D76F86-3902-4C75-B119-8AEFE7A0A19E}"/>
              </a:ext>
            </a:extLst>
          </p:cNvPr>
          <p:cNvSpPr txBox="1"/>
          <p:nvPr/>
        </p:nvSpPr>
        <p:spPr>
          <a:xfrm>
            <a:off x="5922000" y="2256750"/>
            <a:ext cx="1665000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realization of transport service offered on</a:t>
            </a:r>
            <a:endParaRPr kumimoji="0" lang="nl-NL" sz="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24C727DD-8263-4F3D-97EC-979262C0371C}"/>
              </a:ext>
            </a:extLst>
          </p:cNvPr>
          <p:cNvSpPr txBox="1"/>
          <p:nvPr/>
        </p:nvSpPr>
        <p:spPr>
          <a:xfrm>
            <a:off x="3222000" y="2254419"/>
            <a:ext cx="1665000" cy="92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realization of connection service offered on</a:t>
            </a:r>
            <a:endParaRPr kumimoji="0" lang="nl-NL" sz="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EFAA33D4-6765-46FF-8665-50FCA6E22B75}"/>
              </a:ext>
            </a:extLst>
          </p:cNvPr>
          <p:cNvSpPr txBox="1"/>
          <p:nvPr/>
        </p:nvSpPr>
        <p:spPr>
          <a:xfrm>
            <a:off x="2322000" y="1401750"/>
            <a:ext cx="431208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demander</a:t>
            </a: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in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F250BD8-4843-4927-A759-C9CF57ADDD26}"/>
              </a:ext>
            </a:extLst>
          </p:cNvPr>
          <p:cNvSpPr txBox="1"/>
          <p:nvPr/>
        </p:nvSpPr>
        <p:spPr>
          <a:xfrm>
            <a:off x="3222000" y="3694419"/>
            <a:ext cx="1665000" cy="92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9C984B9C-8BA3-4235-8FA9-B058003020DE}"/>
              </a:ext>
            </a:extLst>
          </p:cNvPr>
          <p:cNvSpPr txBox="1"/>
          <p:nvPr/>
        </p:nvSpPr>
        <p:spPr>
          <a:xfrm>
            <a:off x="5922000" y="3651750"/>
            <a:ext cx="1665000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26730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!!Klant">
            <a:extLst>
              <a:ext uri="{FF2B5EF4-FFF2-40B4-BE49-F238E27FC236}">
                <a16:creationId xmlns:a16="http://schemas.microsoft.com/office/drawing/2014/main" id="{CC1687F5-75D9-4057-AD1A-8321CE9A6BC8}"/>
              </a:ext>
            </a:extLst>
          </p:cNvPr>
          <p:cNvSpPr/>
          <p:nvPr/>
        </p:nvSpPr>
        <p:spPr>
          <a:xfrm>
            <a:off x="522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568E26EA-7375-4F01-8215-CAAECCFB3084}"/>
              </a:ext>
            </a:extLst>
          </p:cNvPr>
          <p:cNvSpPr/>
          <p:nvPr/>
        </p:nvSpPr>
        <p:spPr>
          <a:xfrm>
            <a:off x="612000" y="996750"/>
            <a:ext cx="900000" cy="360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92" name="Titel 1">
            <a:extLst>
              <a:ext uri="{FF2B5EF4-FFF2-40B4-BE49-F238E27FC236}">
                <a16:creationId xmlns:a16="http://schemas.microsoft.com/office/drawing/2014/main" id="{7BD2D990-713F-47EC-9317-58FA09C75FEC}"/>
              </a:ext>
            </a:extLst>
          </p:cNvPr>
          <p:cNvSpPr txBox="1">
            <a:spLocks/>
          </p:cNvSpPr>
          <p:nvPr/>
        </p:nvSpPr>
        <p:spPr>
          <a:xfrm>
            <a:off x="535676" y="155369"/>
            <a:ext cx="882852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814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10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Business objects</a:t>
            </a:r>
            <a:endParaRPr kumimoji="0" lang="en-GB" sz="2100" b="0" i="0" u="none" strike="noStrike" kern="1200" cap="none" spc="0" normalizeH="0" baseline="0">
              <a:ln>
                <a:noFill/>
              </a:ln>
              <a:solidFill>
                <a:srgbClr val="821E7D"/>
              </a:solidFill>
              <a:effectLst/>
              <a:uLnTx/>
              <a:uFillTx/>
              <a:latin typeface="Microsoft JhengHei Light"/>
              <a:ea typeface="+mj-ea"/>
              <a:cs typeface="Arial" pitchFamily="34" charset="0"/>
            </a:endParaRPr>
          </a:p>
        </p:txBody>
      </p:sp>
      <p:sp>
        <p:nvSpPr>
          <p:cNvPr id="93" name="Tijdelijke aanduiding voor tekst 2">
            <a:extLst>
              <a:ext uri="{FF2B5EF4-FFF2-40B4-BE49-F238E27FC236}">
                <a16:creationId xmlns:a16="http://schemas.microsoft.com/office/drawing/2014/main" id="{035ABF92-FE22-4964-80DD-E1A6051A59B0}"/>
              </a:ext>
            </a:extLst>
          </p:cNvPr>
          <p:cNvSpPr txBox="1">
            <a:spLocks/>
          </p:cNvSpPr>
          <p:nvPr/>
        </p:nvSpPr>
        <p:spPr>
          <a:xfrm>
            <a:off x="538490" y="363832"/>
            <a:ext cx="7093510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All levels</a:t>
            </a:r>
            <a:endParaRPr kumimoji="0" lang="en-GB" sz="1500" b="0" i="0" u="none" strike="noStrike" kern="1200" cap="none" spc="0" normalizeH="0" baseline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182C9338-1F96-45B0-83FE-298CBCCC8A12}"/>
              </a:ext>
            </a:extLst>
          </p:cNvPr>
          <p:cNvSpPr/>
          <p:nvPr/>
        </p:nvSpPr>
        <p:spPr>
          <a:xfrm>
            <a:off x="657000" y="117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11111403-F385-4095-881C-5DD5EE30DD51}"/>
              </a:ext>
            </a:extLst>
          </p:cNvPr>
          <p:cNvSpPr/>
          <p:nvPr/>
        </p:nvSpPr>
        <p:spPr>
          <a:xfrm>
            <a:off x="612000" y="1446750"/>
            <a:ext cx="900000" cy="1260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Customer interaction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758B33C8-4D45-46A4-8A53-75FA8A08B949}"/>
              </a:ext>
            </a:extLst>
          </p:cNvPr>
          <p:cNvSpPr/>
          <p:nvPr/>
        </p:nvSpPr>
        <p:spPr>
          <a:xfrm>
            <a:off x="657000" y="162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Customer request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36EDB2D1-536A-4C63-B0E6-389F35CD8D10}"/>
              </a:ext>
            </a:extLst>
          </p:cNvPr>
          <p:cNvSpPr/>
          <p:nvPr/>
        </p:nvSpPr>
        <p:spPr>
          <a:xfrm>
            <a:off x="657000" y="180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Transport demand</a:t>
            </a:r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65EB9F87-649A-4C1A-9E80-A5E8E16A8D01}"/>
              </a:ext>
            </a:extLst>
          </p:cNvPr>
          <p:cNvSpPr/>
          <p:nvPr/>
        </p:nvSpPr>
        <p:spPr>
          <a:xfrm>
            <a:off x="657000" y="198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Customer interaction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9660BC3D-6169-4595-9EB2-911073D86D94}"/>
              </a:ext>
            </a:extLst>
          </p:cNvPr>
          <p:cNvSpPr/>
          <p:nvPr/>
        </p:nvSpPr>
        <p:spPr>
          <a:xfrm>
            <a:off x="657000" y="216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Customer notification</a:t>
            </a:r>
          </a:p>
        </p:txBody>
      </p:sp>
      <p:sp>
        <p:nvSpPr>
          <p:cNvPr id="66" name="Rechthoek 65">
            <a:extLst>
              <a:ext uri="{FF2B5EF4-FFF2-40B4-BE49-F238E27FC236}">
                <a16:creationId xmlns:a16="http://schemas.microsoft.com/office/drawing/2014/main" id="{7984369E-1AF9-4A57-93DD-63DED683EEA6}"/>
              </a:ext>
            </a:extLst>
          </p:cNvPr>
          <p:cNvSpPr/>
          <p:nvPr/>
        </p:nvSpPr>
        <p:spPr>
          <a:xfrm>
            <a:off x="657000" y="252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14400" rIns="7200" bIns="36000" rtlCol="0" anchor="t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Customer case</a:t>
            </a:r>
          </a:p>
        </p:txBody>
      </p:sp>
      <p:sp>
        <p:nvSpPr>
          <p:cNvPr id="81" name="Rechthoek 80">
            <a:extLst>
              <a:ext uri="{FF2B5EF4-FFF2-40B4-BE49-F238E27FC236}">
                <a16:creationId xmlns:a16="http://schemas.microsoft.com/office/drawing/2014/main" id="{E165757D-310F-46F7-9C68-179EA932FFC5}"/>
              </a:ext>
            </a:extLst>
          </p:cNvPr>
          <p:cNvSpPr/>
          <p:nvPr/>
        </p:nvSpPr>
        <p:spPr>
          <a:xfrm>
            <a:off x="882000" y="2616750"/>
            <a:ext cx="180000" cy="216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A990E25C-0B74-4793-B659-F36C18D3D0C3}"/>
              </a:ext>
            </a:extLst>
          </p:cNvPr>
          <p:cNvSpPr/>
          <p:nvPr/>
        </p:nvSpPr>
        <p:spPr>
          <a:xfrm>
            <a:off x="612000" y="2796750"/>
            <a:ext cx="900000" cy="720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Customer agreement</a:t>
            </a:r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CA44023-9B09-4558-A3A8-4845C99C5798}"/>
              </a:ext>
            </a:extLst>
          </p:cNvPr>
          <p:cNvSpPr/>
          <p:nvPr/>
        </p:nvSpPr>
        <p:spPr>
          <a:xfrm>
            <a:off x="657000" y="297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Customer quote</a:t>
            </a:r>
          </a:p>
        </p:txBody>
      </p:sp>
      <p:sp>
        <p:nvSpPr>
          <p:cNvPr id="89" name="!!3Klantovereenkomst">
            <a:extLst>
              <a:ext uri="{FF2B5EF4-FFF2-40B4-BE49-F238E27FC236}">
                <a16:creationId xmlns:a16="http://schemas.microsoft.com/office/drawing/2014/main" id="{C7C4CF21-2862-4F27-94E6-4F1597087079}"/>
              </a:ext>
            </a:extLst>
          </p:cNvPr>
          <p:cNvSpPr/>
          <p:nvPr/>
        </p:nvSpPr>
        <p:spPr>
          <a:xfrm>
            <a:off x="657000" y="315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Customer agreement</a:t>
            </a:r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95DCA934-EAFC-4CE6-BAF2-94D3F2091815}"/>
              </a:ext>
            </a:extLst>
          </p:cNvPr>
          <p:cNvSpPr/>
          <p:nvPr/>
        </p:nvSpPr>
        <p:spPr>
          <a:xfrm>
            <a:off x="612000" y="3606750"/>
            <a:ext cx="900000" cy="360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Customer settlement</a:t>
            </a:r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284D2294-733A-4F4F-A7FF-71DEDB5D1C38}"/>
              </a:ext>
            </a:extLst>
          </p:cNvPr>
          <p:cNvSpPr/>
          <p:nvPr/>
        </p:nvSpPr>
        <p:spPr>
          <a:xfrm>
            <a:off x="657000" y="378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Customer invoice</a:t>
            </a:r>
          </a:p>
        </p:txBody>
      </p:sp>
      <p:sp>
        <p:nvSpPr>
          <p:cNvPr id="190" name="!!Energietransport">
            <a:extLst>
              <a:ext uri="{FF2B5EF4-FFF2-40B4-BE49-F238E27FC236}">
                <a16:creationId xmlns:a16="http://schemas.microsoft.com/office/drawing/2014/main" id="{B1724192-B55B-40EC-825A-736E7442AD48}"/>
              </a:ext>
            </a:extLst>
          </p:cNvPr>
          <p:cNvSpPr/>
          <p:nvPr/>
        </p:nvSpPr>
        <p:spPr>
          <a:xfrm>
            <a:off x="1737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Energy transport</a:t>
            </a:r>
          </a:p>
        </p:txBody>
      </p:sp>
      <p:sp>
        <p:nvSpPr>
          <p:cNvPr id="191" name="!!Energienet">
            <a:extLst>
              <a:ext uri="{FF2B5EF4-FFF2-40B4-BE49-F238E27FC236}">
                <a16:creationId xmlns:a16="http://schemas.microsoft.com/office/drawing/2014/main" id="{69FC7E07-DD1E-4E74-9466-4ACFB3BEA97E}"/>
              </a:ext>
            </a:extLst>
          </p:cNvPr>
          <p:cNvSpPr/>
          <p:nvPr/>
        </p:nvSpPr>
        <p:spPr>
          <a:xfrm>
            <a:off x="2952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Energy grid</a:t>
            </a:r>
          </a:p>
        </p:txBody>
      </p:sp>
      <p:sp>
        <p:nvSpPr>
          <p:cNvPr id="192" name="!!Meting">
            <a:extLst>
              <a:ext uri="{FF2B5EF4-FFF2-40B4-BE49-F238E27FC236}">
                <a16:creationId xmlns:a16="http://schemas.microsoft.com/office/drawing/2014/main" id="{48840206-EE0E-456E-971D-BEA165F37F14}"/>
              </a:ext>
            </a:extLst>
          </p:cNvPr>
          <p:cNvSpPr/>
          <p:nvPr/>
        </p:nvSpPr>
        <p:spPr>
          <a:xfrm>
            <a:off x="4167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410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193" name="!!Werk">
            <a:extLst>
              <a:ext uri="{FF2B5EF4-FFF2-40B4-BE49-F238E27FC236}">
                <a16:creationId xmlns:a16="http://schemas.microsoft.com/office/drawing/2014/main" id="{94C3F32D-EA5B-4DA0-BB70-DEAFB8495ACF}"/>
              </a:ext>
            </a:extLst>
          </p:cNvPr>
          <p:cNvSpPr/>
          <p:nvPr/>
        </p:nvSpPr>
        <p:spPr>
          <a:xfrm>
            <a:off x="5382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94" name="!!Energiemarkt">
            <a:extLst>
              <a:ext uri="{FF2B5EF4-FFF2-40B4-BE49-F238E27FC236}">
                <a16:creationId xmlns:a16="http://schemas.microsoft.com/office/drawing/2014/main" id="{93C5B65A-134A-4BDB-8C85-35B4EF598158}"/>
              </a:ext>
            </a:extLst>
          </p:cNvPr>
          <p:cNvSpPr/>
          <p:nvPr/>
        </p:nvSpPr>
        <p:spPr>
          <a:xfrm>
            <a:off x="6597000" y="771750"/>
            <a:ext cx="1080000" cy="4185000"/>
          </a:xfrm>
          <a:prstGeom prst="rect">
            <a:avLst/>
          </a:prstGeom>
          <a:solidFill>
            <a:schemeClr val="bg1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600">
                <a:solidFill>
                  <a:schemeClr val="tx1"/>
                </a:solidFill>
              </a:rPr>
              <a:t>Energy market</a:t>
            </a:r>
          </a:p>
        </p:txBody>
      </p:sp>
      <p:sp>
        <p:nvSpPr>
          <p:cNvPr id="195" name="Rechthoek 194">
            <a:extLst>
              <a:ext uri="{FF2B5EF4-FFF2-40B4-BE49-F238E27FC236}">
                <a16:creationId xmlns:a16="http://schemas.microsoft.com/office/drawing/2014/main" id="{94EA077D-49F6-4815-8A41-16AF21E3AA70}"/>
              </a:ext>
            </a:extLst>
          </p:cNvPr>
          <p:cNvSpPr/>
          <p:nvPr/>
        </p:nvSpPr>
        <p:spPr>
          <a:xfrm>
            <a:off x="702000" y="2616750"/>
            <a:ext cx="180000" cy="216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196" name="Rechthoek 195">
            <a:extLst>
              <a:ext uri="{FF2B5EF4-FFF2-40B4-BE49-F238E27FC236}">
                <a16:creationId xmlns:a16="http://schemas.microsoft.com/office/drawing/2014/main" id="{A1262285-FC71-4406-AD7C-196C1D22DB4A}"/>
              </a:ext>
            </a:extLst>
          </p:cNvPr>
          <p:cNvSpPr/>
          <p:nvPr/>
        </p:nvSpPr>
        <p:spPr>
          <a:xfrm>
            <a:off x="1062000" y="2616750"/>
            <a:ext cx="180000" cy="216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E40DD842-142C-4569-A541-A81B3A3DBFAA}"/>
              </a:ext>
            </a:extLst>
          </p:cNvPr>
          <p:cNvSpPr/>
          <p:nvPr/>
        </p:nvSpPr>
        <p:spPr>
          <a:xfrm>
            <a:off x="1242000" y="2616750"/>
            <a:ext cx="180000" cy="216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2BC67393-1A20-4437-9C0A-91738E44408E}"/>
              </a:ext>
            </a:extLst>
          </p:cNvPr>
          <p:cNvSpPr/>
          <p:nvPr/>
        </p:nvSpPr>
        <p:spPr>
          <a:xfrm>
            <a:off x="1827000" y="996750"/>
            <a:ext cx="900000" cy="1080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Transport control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3953BF21-8203-4B4D-96D9-EFCB8B253A29}"/>
              </a:ext>
            </a:extLst>
          </p:cNvPr>
          <p:cNvSpPr/>
          <p:nvPr/>
        </p:nvSpPr>
        <p:spPr>
          <a:xfrm>
            <a:off x="1872000" y="117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Energy transport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7FBD5C83-A779-4A35-BB5F-9CD41DC030F2}"/>
              </a:ext>
            </a:extLst>
          </p:cNvPr>
          <p:cNvSpPr/>
          <p:nvPr/>
        </p:nvSpPr>
        <p:spPr>
          <a:xfrm>
            <a:off x="1872000" y="135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Switching situation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AC3988FB-BFF0-4366-B482-F52DE585A1A8}"/>
              </a:ext>
            </a:extLst>
          </p:cNvPr>
          <p:cNvSpPr/>
          <p:nvPr/>
        </p:nvSpPr>
        <p:spPr>
          <a:xfrm>
            <a:off x="3042000" y="996750"/>
            <a:ext cx="900000" cy="108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Energy grid</a:t>
            </a: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244BABA-A371-4575-9D7D-38D270D685D0}"/>
              </a:ext>
            </a:extLst>
          </p:cNvPr>
          <p:cNvSpPr/>
          <p:nvPr/>
        </p:nvSpPr>
        <p:spPr>
          <a:xfrm>
            <a:off x="3087000" y="135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Grid function</a:t>
            </a:r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C9B71DB7-818C-4494-AA89-141224D9FE04}"/>
              </a:ext>
            </a:extLst>
          </p:cNvPr>
          <p:cNvSpPr/>
          <p:nvPr/>
        </p:nvSpPr>
        <p:spPr>
          <a:xfrm>
            <a:off x="4257000" y="996750"/>
            <a:ext cx="900000" cy="360000"/>
          </a:xfrm>
          <a:prstGeom prst="rect">
            <a:avLst/>
          </a:prstGeom>
          <a:solidFill>
            <a:srgbClr val="EDEBF9"/>
          </a:solidFill>
          <a:ln w="3175">
            <a:solidFill>
              <a:srgbClr val="410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CA2A8EA1-8577-4820-9EE9-9B8B6D13537F}"/>
              </a:ext>
            </a:extLst>
          </p:cNvPr>
          <p:cNvSpPr/>
          <p:nvPr/>
        </p:nvSpPr>
        <p:spPr>
          <a:xfrm>
            <a:off x="4302000" y="1176750"/>
            <a:ext cx="810000" cy="135000"/>
          </a:xfrm>
          <a:prstGeom prst="rect">
            <a:avLst/>
          </a:prstGeom>
          <a:solidFill>
            <a:srgbClr val="EDEBF9"/>
          </a:solidFill>
          <a:ln w="3175">
            <a:solidFill>
              <a:srgbClr val="410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207" name="Rechthoek 206">
            <a:extLst>
              <a:ext uri="{FF2B5EF4-FFF2-40B4-BE49-F238E27FC236}">
                <a16:creationId xmlns:a16="http://schemas.microsoft.com/office/drawing/2014/main" id="{A8971DBF-54C8-42EB-A331-BBD976F56847}"/>
              </a:ext>
            </a:extLst>
          </p:cNvPr>
          <p:cNvSpPr/>
          <p:nvPr/>
        </p:nvSpPr>
        <p:spPr>
          <a:xfrm>
            <a:off x="5472000" y="996750"/>
            <a:ext cx="900000" cy="270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Work portfolio</a:t>
            </a:r>
          </a:p>
        </p:txBody>
      </p:sp>
      <p:sp>
        <p:nvSpPr>
          <p:cNvPr id="210" name="Rechthoek 209">
            <a:extLst>
              <a:ext uri="{FF2B5EF4-FFF2-40B4-BE49-F238E27FC236}">
                <a16:creationId xmlns:a16="http://schemas.microsoft.com/office/drawing/2014/main" id="{57B674D7-B071-4374-9789-6DFCD9CA4B12}"/>
              </a:ext>
            </a:extLst>
          </p:cNvPr>
          <p:cNvSpPr/>
          <p:nvPr/>
        </p:nvSpPr>
        <p:spPr>
          <a:xfrm>
            <a:off x="6687000" y="996750"/>
            <a:ext cx="900000" cy="900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Market party</a:t>
            </a:r>
          </a:p>
        </p:txBody>
      </p:sp>
      <p:sp>
        <p:nvSpPr>
          <p:cNvPr id="211" name="!!3Marktpartij">
            <a:extLst>
              <a:ext uri="{FF2B5EF4-FFF2-40B4-BE49-F238E27FC236}">
                <a16:creationId xmlns:a16="http://schemas.microsoft.com/office/drawing/2014/main" id="{80910924-F818-47EA-8249-EC2440D8A73F}"/>
              </a:ext>
            </a:extLst>
          </p:cNvPr>
          <p:cNvSpPr/>
          <p:nvPr/>
        </p:nvSpPr>
        <p:spPr>
          <a:xfrm>
            <a:off x="6732000" y="117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Market party</a:t>
            </a: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ABD10F4-20D9-44CD-A100-4378C5E27DE8}"/>
              </a:ext>
            </a:extLst>
          </p:cNvPr>
          <p:cNvSpPr/>
          <p:nvPr/>
        </p:nvSpPr>
        <p:spPr>
          <a:xfrm>
            <a:off x="6732000" y="135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Market case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ECBA1D1C-C693-42A7-B13A-3F3D6F5CA6DC}"/>
              </a:ext>
            </a:extLst>
          </p:cNvPr>
          <p:cNvSpPr/>
          <p:nvPr/>
        </p:nvSpPr>
        <p:spPr>
          <a:xfrm>
            <a:off x="6732000" y="153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Energy market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F359DECA-D486-4190-85E9-BF6FCC38FB88}"/>
              </a:ext>
            </a:extLst>
          </p:cNvPr>
          <p:cNvSpPr/>
          <p:nvPr/>
        </p:nvSpPr>
        <p:spPr>
          <a:xfrm>
            <a:off x="6732000" y="171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Market agreement</a:t>
            </a:r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5B8084D-F99E-45EC-82FB-F3F8E5D46732}"/>
              </a:ext>
            </a:extLst>
          </p:cNvPr>
          <p:cNvSpPr/>
          <p:nvPr/>
        </p:nvSpPr>
        <p:spPr>
          <a:xfrm>
            <a:off x="6687000" y="1986750"/>
            <a:ext cx="900000" cy="900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267BBDA3-5184-4C65-A936-48F9F2CB63F4}"/>
              </a:ext>
            </a:extLst>
          </p:cNvPr>
          <p:cNvSpPr/>
          <p:nvPr/>
        </p:nvSpPr>
        <p:spPr>
          <a:xfrm>
            <a:off x="6732000" y="216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217" name="Rechthoek 216">
            <a:extLst>
              <a:ext uri="{FF2B5EF4-FFF2-40B4-BE49-F238E27FC236}">
                <a16:creationId xmlns:a16="http://schemas.microsoft.com/office/drawing/2014/main" id="{A79BD0C3-6C39-4773-A90E-7B46A8C3228E}"/>
              </a:ext>
            </a:extLst>
          </p:cNvPr>
          <p:cNvSpPr/>
          <p:nvPr/>
        </p:nvSpPr>
        <p:spPr>
          <a:xfrm>
            <a:off x="6732000" y="234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Connection location</a:t>
            </a:r>
          </a:p>
        </p:txBody>
      </p:sp>
      <p:sp>
        <p:nvSpPr>
          <p:cNvPr id="219" name="Rechthoek 218">
            <a:extLst>
              <a:ext uri="{FF2B5EF4-FFF2-40B4-BE49-F238E27FC236}">
                <a16:creationId xmlns:a16="http://schemas.microsoft.com/office/drawing/2014/main" id="{68DE76EC-6398-4A97-A389-D384C2BDBDDB}"/>
              </a:ext>
            </a:extLst>
          </p:cNvPr>
          <p:cNvSpPr/>
          <p:nvPr/>
        </p:nvSpPr>
        <p:spPr>
          <a:xfrm>
            <a:off x="6732000" y="252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220" name="Rechthoek 219">
            <a:extLst>
              <a:ext uri="{FF2B5EF4-FFF2-40B4-BE49-F238E27FC236}">
                <a16:creationId xmlns:a16="http://schemas.microsoft.com/office/drawing/2014/main" id="{0DC133C6-D801-4C11-957B-239AFE01DE3D}"/>
              </a:ext>
            </a:extLst>
          </p:cNvPr>
          <p:cNvSpPr/>
          <p:nvPr/>
        </p:nvSpPr>
        <p:spPr>
          <a:xfrm>
            <a:off x="6732000" y="270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Congestion area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ED659769-3584-477F-B5EC-F8B8284DF09A}"/>
              </a:ext>
            </a:extLst>
          </p:cNvPr>
          <p:cNvSpPr/>
          <p:nvPr/>
        </p:nvSpPr>
        <p:spPr>
          <a:xfrm>
            <a:off x="6687000" y="2976750"/>
            <a:ext cx="900000" cy="1080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Market process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816DEA19-8F4A-45B2-94D3-1941B1213F57}"/>
              </a:ext>
            </a:extLst>
          </p:cNvPr>
          <p:cNvSpPr/>
          <p:nvPr/>
        </p:nvSpPr>
        <p:spPr>
          <a:xfrm>
            <a:off x="6732000" y="315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Market request</a:t>
            </a:r>
          </a:p>
        </p:txBody>
      </p:sp>
      <p:sp>
        <p:nvSpPr>
          <p:cNvPr id="223" name="!!3Energieprogramma of prognose">
            <a:extLst>
              <a:ext uri="{FF2B5EF4-FFF2-40B4-BE49-F238E27FC236}">
                <a16:creationId xmlns:a16="http://schemas.microsoft.com/office/drawing/2014/main" id="{CD7A640D-7AF7-4D5E-AA9B-93996A3054C9}"/>
              </a:ext>
            </a:extLst>
          </p:cNvPr>
          <p:cNvSpPr/>
          <p:nvPr/>
        </p:nvSpPr>
        <p:spPr>
          <a:xfrm>
            <a:off x="6732000" y="333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Energy schedule or forecast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9CC4DFAD-BFD7-4838-94D6-9838F7AD39B7}"/>
              </a:ext>
            </a:extLst>
          </p:cNvPr>
          <p:cNvSpPr/>
          <p:nvPr/>
        </p:nvSpPr>
        <p:spPr>
          <a:xfrm>
            <a:off x="6732000" y="351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Energy exchange</a:t>
            </a:r>
          </a:p>
        </p:txBody>
      </p:sp>
      <p:sp>
        <p:nvSpPr>
          <p:cNvPr id="226" name="Rechthoek 225">
            <a:extLst>
              <a:ext uri="{FF2B5EF4-FFF2-40B4-BE49-F238E27FC236}">
                <a16:creationId xmlns:a16="http://schemas.microsoft.com/office/drawing/2014/main" id="{755F6670-6B56-4FD6-8026-4795AC2B2D8F}"/>
              </a:ext>
            </a:extLst>
          </p:cNvPr>
          <p:cNvSpPr/>
          <p:nvPr/>
        </p:nvSpPr>
        <p:spPr>
          <a:xfrm>
            <a:off x="6732000" y="369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Upward or downward regulation demand</a:t>
            </a:r>
          </a:p>
        </p:txBody>
      </p:sp>
      <p:sp>
        <p:nvSpPr>
          <p:cNvPr id="227" name="Rechthoek 226">
            <a:extLst>
              <a:ext uri="{FF2B5EF4-FFF2-40B4-BE49-F238E27FC236}">
                <a16:creationId xmlns:a16="http://schemas.microsoft.com/office/drawing/2014/main" id="{FC0FDE7F-8461-4310-B102-2038DA30C602}"/>
              </a:ext>
            </a:extLst>
          </p:cNvPr>
          <p:cNvSpPr/>
          <p:nvPr/>
        </p:nvSpPr>
        <p:spPr>
          <a:xfrm>
            <a:off x="6732000" y="387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Upward or downward regulation offer</a:t>
            </a:r>
          </a:p>
        </p:txBody>
      </p:sp>
      <p:sp>
        <p:nvSpPr>
          <p:cNvPr id="228" name="Rechthoek 227">
            <a:extLst>
              <a:ext uri="{FF2B5EF4-FFF2-40B4-BE49-F238E27FC236}">
                <a16:creationId xmlns:a16="http://schemas.microsoft.com/office/drawing/2014/main" id="{3BF0B441-4295-43CD-87D9-F9891393D96B}"/>
              </a:ext>
            </a:extLst>
          </p:cNvPr>
          <p:cNvSpPr/>
          <p:nvPr/>
        </p:nvSpPr>
        <p:spPr>
          <a:xfrm>
            <a:off x="6687000" y="4146750"/>
            <a:ext cx="900000" cy="360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 dirty="0">
                <a:solidFill>
                  <a:schemeClr val="tx1"/>
                </a:solidFill>
              </a:rPr>
              <a:t>Market data provision</a:t>
            </a:r>
          </a:p>
        </p:txBody>
      </p:sp>
      <p:sp>
        <p:nvSpPr>
          <p:cNvPr id="229" name="Rechthoek 228">
            <a:extLst>
              <a:ext uri="{FF2B5EF4-FFF2-40B4-BE49-F238E27FC236}">
                <a16:creationId xmlns:a16="http://schemas.microsoft.com/office/drawing/2014/main" id="{834741CC-EBA9-4FE8-B17C-A2CE40B51F57}"/>
              </a:ext>
            </a:extLst>
          </p:cNvPr>
          <p:cNvSpPr/>
          <p:nvPr/>
        </p:nvSpPr>
        <p:spPr>
          <a:xfrm>
            <a:off x="6732000" y="4326750"/>
            <a:ext cx="81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Consent from system user</a:t>
            </a:r>
          </a:p>
        </p:txBody>
      </p:sp>
      <p:sp>
        <p:nvSpPr>
          <p:cNvPr id="230" name="!!3Netcomponentconfiguratie">
            <a:extLst>
              <a:ext uri="{FF2B5EF4-FFF2-40B4-BE49-F238E27FC236}">
                <a16:creationId xmlns:a16="http://schemas.microsoft.com/office/drawing/2014/main" id="{41B3F29B-5279-4D9D-B851-E47518796821}"/>
              </a:ext>
            </a:extLst>
          </p:cNvPr>
          <p:cNvSpPr/>
          <p:nvPr/>
        </p:nvSpPr>
        <p:spPr>
          <a:xfrm>
            <a:off x="3087000" y="153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Grid component configuration</a:t>
            </a:r>
          </a:p>
        </p:txBody>
      </p:sp>
      <p:sp>
        <p:nvSpPr>
          <p:cNvPr id="231" name="Rechthoek 230">
            <a:extLst>
              <a:ext uri="{FF2B5EF4-FFF2-40B4-BE49-F238E27FC236}">
                <a16:creationId xmlns:a16="http://schemas.microsoft.com/office/drawing/2014/main" id="{27737CCD-2FB8-4B65-BA37-5D8D41620C29}"/>
              </a:ext>
            </a:extLst>
          </p:cNvPr>
          <p:cNvSpPr/>
          <p:nvPr/>
        </p:nvSpPr>
        <p:spPr>
          <a:xfrm>
            <a:off x="3087000" y="171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Environmental analysis</a:t>
            </a:r>
          </a:p>
        </p:txBody>
      </p:sp>
      <p:sp>
        <p:nvSpPr>
          <p:cNvPr id="232" name="Rechthoek 231">
            <a:extLst>
              <a:ext uri="{FF2B5EF4-FFF2-40B4-BE49-F238E27FC236}">
                <a16:creationId xmlns:a16="http://schemas.microsoft.com/office/drawing/2014/main" id="{D5FA7EB2-1597-45D9-AE40-949C67B4B1CF}"/>
              </a:ext>
            </a:extLst>
          </p:cNvPr>
          <p:cNvSpPr/>
          <p:nvPr/>
        </p:nvSpPr>
        <p:spPr>
          <a:xfrm>
            <a:off x="3087000" y="189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Right in rem or route permit</a:t>
            </a:r>
          </a:p>
        </p:txBody>
      </p:sp>
      <p:sp>
        <p:nvSpPr>
          <p:cNvPr id="233" name="Rechthoek 232">
            <a:extLst>
              <a:ext uri="{FF2B5EF4-FFF2-40B4-BE49-F238E27FC236}">
                <a16:creationId xmlns:a16="http://schemas.microsoft.com/office/drawing/2014/main" id="{9F399621-B250-485B-8C37-BAAC6927A4A3}"/>
              </a:ext>
            </a:extLst>
          </p:cNvPr>
          <p:cNvSpPr/>
          <p:nvPr/>
        </p:nvSpPr>
        <p:spPr>
          <a:xfrm>
            <a:off x="3042000" y="2166750"/>
            <a:ext cx="900000" cy="108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Grid change</a:t>
            </a:r>
          </a:p>
        </p:txBody>
      </p:sp>
      <p:sp>
        <p:nvSpPr>
          <p:cNvPr id="234" name="Rechthoek 233">
            <a:extLst>
              <a:ext uri="{FF2B5EF4-FFF2-40B4-BE49-F238E27FC236}">
                <a16:creationId xmlns:a16="http://schemas.microsoft.com/office/drawing/2014/main" id="{CEF52957-6470-4DA7-8720-255DAF8C1E8B}"/>
              </a:ext>
            </a:extLst>
          </p:cNvPr>
          <p:cNvSpPr/>
          <p:nvPr/>
        </p:nvSpPr>
        <p:spPr>
          <a:xfrm>
            <a:off x="3087000" y="252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Grid calculation</a:t>
            </a:r>
          </a:p>
        </p:txBody>
      </p:sp>
      <p:sp>
        <p:nvSpPr>
          <p:cNvPr id="235" name="Rechthoek 234">
            <a:extLst>
              <a:ext uri="{FF2B5EF4-FFF2-40B4-BE49-F238E27FC236}">
                <a16:creationId xmlns:a16="http://schemas.microsoft.com/office/drawing/2014/main" id="{80F69209-2C33-4B04-86D9-B3E5B1110C97}"/>
              </a:ext>
            </a:extLst>
          </p:cNvPr>
          <p:cNvSpPr/>
          <p:nvPr/>
        </p:nvSpPr>
        <p:spPr>
          <a:xfrm>
            <a:off x="3087000" y="270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Capacity bottleneck</a:t>
            </a:r>
          </a:p>
        </p:txBody>
      </p:sp>
      <p:sp>
        <p:nvSpPr>
          <p:cNvPr id="236" name="Rechthoek 235">
            <a:extLst>
              <a:ext uri="{FF2B5EF4-FFF2-40B4-BE49-F238E27FC236}">
                <a16:creationId xmlns:a16="http://schemas.microsoft.com/office/drawing/2014/main" id="{06853E20-8050-4750-A0D1-A8C9F1E95DD7}"/>
              </a:ext>
            </a:extLst>
          </p:cNvPr>
          <p:cNvSpPr/>
          <p:nvPr/>
        </p:nvSpPr>
        <p:spPr>
          <a:xfrm>
            <a:off x="3087000" y="288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Grid modification order</a:t>
            </a:r>
          </a:p>
        </p:txBody>
      </p:sp>
      <p:sp>
        <p:nvSpPr>
          <p:cNvPr id="237" name="Rechthoek 236">
            <a:extLst>
              <a:ext uri="{FF2B5EF4-FFF2-40B4-BE49-F238E27FC236}">
                <a16:creationId xmlns:a16="http://schemas.microsoft.com/office/drawing/2014/main" id="{37ED6FD8-2EB9-4EF1-BE2B-1F649BFFB000}"/>
              </a:ext>
            </a:extLst>
          </p:cNvPr>
          <p:cNvSpPr/>
          <p:nvPr/>
        </p:nvSpPr>
        <p:spPr>
          <a:xfrm>
            <a:off x="3087000" y="306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Investment plan</a:t>
            </a:r>
          </a:p>
        </p:txBody>
      </p:sp>
      <p:sp>
        <p:nvSpPr>
          <p:cNvPr id="239" name="Rechthoek 238">
            <a:extLst>
              <a:ext uri="{FF2B5EF4-FFF2-40B4-BE49-F238E27FC236}">
                <a16:creationId xmlns:a16="http://schemas.microsoft.com/office/drawing/2014/main" id="{DFA871A2-04EE-4F8A-97D0-50C66169009E}"/>
              </a:ext>
            </a:extLst>
          </p:cNvPr>
          <p:cNvSpPr/>
          <p:nvPr/>
        </p:nvSpPr>
        <p:spPr>
          <a:xfrm>
            <a:off x="3042000" y="3336750"/>
            <a:ext cx="900000" cy="108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Grid quality</a:t>
            </a:r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62A12900-9205-434E-A7F1-5CEA3B01DE7D}"/>
              </a:ext>
            </a:extLst>
          </p:cNvPr>
          <p:cNvSpPr/>
          <p:nvPr/>
        </p:nvSpPr>
        <p:spPr>
          <a:xfrm>
            <a:off x="3087000" y="351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Grid component condition</a:t>
            </a:r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DC0856D1-63E7-4587-BC46-388DFC35B8BC}"/>
              </a:ext>
            </a:extLst>
          </p:cNvPr>
          <p:cNvSpPr/>
          <p:nvPr/>
        </p:nvSpPr>
        <p:spPr>
          <a:xfrm>
            <a:off x="3087000" y="369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Quality bottleneck</a:t>
            </a:r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8DB95AB-4761-46AD-8447-FF6B3EE7FB5E}"/>
              </a:ext>
            </a:extLst>
          </p:cNvPr>
          <p:cNvSpPr/>
          <p:nvPr/>
        </p:nvSpPr>
        <p:spPr>
          <a:xfrm>
            <a:off x="3087000" y="387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Maintenance or inspection plan</a:t>
            </a:r>
          </a:p>
        </p:txBody>
      </p:sp>
      <p:sp>
        <p:nvSpPr>
          <p:cNvPr id="243" name="Rechthoek 242">
            <a:extLst>
              <a:ext uri="{FF2B5EF4-FFF2-40B4-BE49-F238E27FC236}">
                <a16:creationId xmlns:a16="http://schemas.microsoft.com/office/drawing/2014/main" id="{6FB82A54-356F-4539-9343-23E77F8129C6}"/>
              </a:ext>
            </a:extLst>
          </p:cNvPr>
          <p:cNvSpPr/>
          <p:nvPr/>
        </p:nvSpPr>
        <p:spPr>
          <a:xfrm>
            <a:off x="3087000" y="405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Maintenance or inspection order</a:t>
            </a:r>
          </a:p>
        </p:txBody>
      </p:sp>
      <p:sp>
        <p:nvSpPr>
          <p:cNvPr id="244" name="Rechthoek 243">
            <a:extLst>
              <a:ext uri="{FF2B5EF4-FFF2-40B4-BE49-F238E27FC236}">
                <a16:creationId xmlns:a16="http://schemas.microsoft.com/office/drawing/2014/main" id="{5C879B11-F09E-49C8-BAF7-51415C953EBD}"/>
              </a:ext>
            </a:extLst>
          </p:cNvPr>
          <p:cNvSpPr/>
          <p:nvPr/>
        </p:nvSpPr>
        <p:spPr>
          <a:xfrm>
            <a:off x="3087000" y="423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Digging message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97CACB5D-A047-4DF5-B84E-CA8500ABE954}"/>
              </a:ext>
            </a:extLst>
          </p:cNvPr>
          <p:cNvSpPr/>
          <p:nvPr/>
        </p:nvSpPr>
        <p:spPr>
          <a:xfrm>
            <a:off x="3042000" y="4506750"/>
            <a:ext cx="900000" cy="36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Grid policy</a:t>
            </a:r>
          </a:p>
        </p:txBody>
      </p:sp>
      <p:sp>
        <p:nvSpPr>
          <p:cNvPr id="246" name="Rechthoek 245">
            <a:extLst>
              <a:ext uri="{FF2B5EF4-FFF2-40B4-BE49-F238E27FC236}">
                <a16:creationId xmlns:a16="http://schemas.microsoft.com/office/drawing/2014/main" id="{A351AF6D-6B64-4409-9245-7FF64A8C9580}"/>
              </a:ext>
            </a:extLst>
          </p:cNvPr>
          <p:cNvSpPr/>
          <p:nvPr/>
        </p:nvSpPr>
        <p:spPr>
          <a:xfrm>
            <a:off x="3087000" y="468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Technical business standard</a:t>
            </a:r>
          </a:p>
        </p:txBody>
      </p:sp>
      <p:sp>
        <p:nvSpPr>
          <p:cNvPr id="251" name="Rechthoek 250">
            <a:extLst>
              <a:ext uri="{FF2B5EF4-FFF2-40B4-BE49-F238E27FC236}">
                <a16:creationId xmlns:a16="http://schemas.microsoft.com/office/drawing/2014/main" id="{AF1BA21E-8632-4CA3-B9FA-6320C7D12C43}"/>
              </a:ext>
            </a:extLst>
          </p:cNvPr>
          <p:cNvSpPr/>
          <p:nvPr/>
        </p:nvSpPr>
        <p:spPr>
          <a:xfrm>
            <a:off x="1872000" y="153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Switching step</a:t>
            </a:r>
          </a:p>
        </p:txBody>
      </p:sp>
      <p:sp>
        <p:nvSpPr>
          <p:cNvPr id="252" name="Rechthoek 251">
            <a:extLst>
              <a:ext uri="{FF2B5EF4-FFF2-40B4-BE49-F238E27FC236}">
                <a16:creationId xmlns:a16="http://schemas.microsoft.com/office/drawing/2014/main" id="{5FEC0537-E86C-4CBA-B3DC-066477124A18}"/>
              </a:ext>
            </a:extLst>
          </p:cNvPr>
          <p:cNvSpPr/>
          <p:nvPr/>
        </p:nvSpPr>
        <p:spPr>
          <a:xfrm>
            <a:off x="1872000" y="171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Upward or downward regulation</a:t>
            </a:r>
          </a:p>
        </p:txBody>
      </p:sp>
      <p:sp>
        <p:nvSpPr>
          <p:cNvPr id="253" name="Rechthoek 252">
            <a:extLst>
              <a:ext uri="{FF2B5EF4-FFF2-40B4-BE49-F238E27FC236}">
                <a16:creationId xmlns:a16="http://schemas.microsoft.com/office/drawing/2014/main" id="{DF054EE2-C3A0-4A93-91DA-1E4AD2823B60}"/>
              </a:ext>
            </a:extLst>
          </p:cNvPr>
          <p:cNvSpPr/>
          <p:nvPr/>
        </p:nvSpPr>
        <p:spPr>
          <a:xfrm>
            <a:off x="1872000" y="189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Grid component performance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F93216A2-7F04-4B2C-B746-DF1183E19FE7}"/>
              </a:ext>
            </a:extLst>
          </p:cNvPr>
          <p:cNvSpPr/>
          <p:nvPr/>
        </p:nvSpPr>
        <p:spPr>
          <a:xfrm>
            <a:off x="1827000" y="2166750"/>
            <a:ext cx="900000" cy="360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Transport deviation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12BD0838-CCD0-48AB-BC8E-045632F13BBD}"/>
              </a:ext>
            </a:extLst>
          </p:cNvPr>
          <p:cNvSpPr/>
          <p:nvPr/>
        </p:nvSpPr>
        <p:spPr>
          <a:xfrm>
            <a:off x="1872000" y="234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Disturbance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B55FCF50-26DC-4B41-92F2-ADBF39BDBE19}"/>
              </a:ext>
            </a:extLst>
          </p:cNvPr>
          <p:cNvSpPr/>
          <p:nvPr/>
        </p:nvSpPr>
        <p:spPr>
          <a:xfrm>
            <a:off x="1827000" y="2616750"/>
            <a:ext cx="900000" cy="900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Transport planning</a:t>
            </a:r>
          </a:p>
        </p:txBody>
      </p:sp>
      <p:sp>
        <p:nvSpPr>
          <p:cNvPr id="262" name="!!3Transportberekening">
            <a:extLst>
              <a:ext uri="{FF2B5EF4-FFF2-40B4-BE49-F238E27FC236}">
                <a16:creationId xmlns:a16="http://schemas.microsoft.com/office/drawing/2014/main" id="{3B8215E1-CBFC-43DB-83A7-A71D4FC03826}"/>
              </a:ext>
            </a:extLst>
          </p:cNvPr>
          <p:cNvSpPr/>
          <p:nvPr/>
        </p:nvSpPr>
        <p:spPr>
          <a:xfrm>
            <a:off x="1872000" y="279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Transport calculation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A508D745-F558-47FE-A32D-70A30CE1C231}"/>
              </a:ext>
            </a:extLst>
          </p:cNvPr>
          <p:cNvSpPr/>
          <p:nvPr/>
        </p:nvSpPr>
        <p:spPr>
          <a:xfrm>
            <a:off x="1872000" y="297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Switching plan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2BF250A8-35B5-4737-B119-B9803FA95947}"/>
              </a:ext>
            </a:extLst>
          </p:cNvPr>
          <p:cNvSpPr/>
          <p:nvPr/>
        </p:nvSpPr>
        <p:spPr>
          <a:xfrm>
            <a:off x="1872000" y="333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Outage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6EDBB07-61D6-49BC-BEF5-7B18C3338CCC}"/>
              </a:ext>
            </a:extLst>
          </p:cNvPr>
          <p:cNvSpPr/>
          <p:nvPr/>
        </p:nvSpPr>
        <p:spPr>
          <a:xfrm>
            <a:off x="3087000" y="117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14400" rIns="7200" bIns="36000" rtlCol="0" anchor="t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Grid component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52E3F021-AB30-47AC-B061-0104884F7458}"/>
              </a:ext>
            </a:extLst>
          </p:cNvPr>
          <p:cNvSpPr/>
          <p:nvPr/>
        </p:nvSpPr>
        <p:spPr>
          <a:xfrm>
            <a:off x="3312000" y="1266750"/>
            <a:ext cx="180000" cy="216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338FA9D6-9A39-4601-A049-EE7B2A7B5DD7}"/>
              </a:ext>
            </a:extLst>
          </p:cNvPr>
          <p:cNvSpPr/>
          <p:nvPr/>
        </p:nvSpPr>
        <p:spPr>
          <a:xfrm>
            <a:off x="3132000" y="1266750"/>
            <a:ext cx="180000" cy="216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9676BF8B-E9E3-4C7E-B68A-2A958A09B782}"/>
              </a:ext>
            </a:extLst>
          </p:cNvPr>
          <p:cNvSpPr/>
          <p:nvPr/>
        </p:nvSpPr>
        <p:spPr>
          <a:xfrm>
            <a:off x="3492000" y="1266750"/>
            <a:ext cx="180000" cy="216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D1893E41-5916-4322-B10F-3269D4C835F7}"/>
              </a:ext>
            </a:extLst>
          </p:cNvPr>
          <p:cNvSpPr/>
          <p:nvPr/>
        </p:nvSpPr>
        <p:spPr>
          <a:xfrm>
            <a:off x="3672000" y="1266750"/>
            <a:ext cx="180000" cy="216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endParaRPr lang="en-GB" sz="300">
              <a:solidFill>
                <a:schemeClr val="tx1"/>
              </a:solidFill>
            </a:endParaRP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B11587A9-B767-4041-B711-BB2F0F73BAE1}"/>
              </a:ext>
            </a:extLst>
          </p:cNvPr>
          <p:cNvSpPr/>
          <p:nvPr/>
        </p:nvSpPr>
        <p:spPr>
          <a:xfrm>
            <a:off x="5472000" y="1356750"/>
            <a:ext cx="900000" cy="360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Work order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D9DD172C-4D02-4DAB-A11C-107910306D89}"/>
              </a:ext>
            </a:extLst>
          </p:cNvPr>
          <p:cNvSpPr/>
          <p:nvPr/>
        </p:nvSpPr>
        <p:spPr>
          <a:xfrm>
            <a:off x="5517000" y="153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Work order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0D36E902-64DF-41E9-B21A-230C6D7DF3C4}"/>
              </a:ext>
            </a:extLst>
          </p:cNvPr>
          <p:cNvSpPr/>
          <p:nvPr/>
        </p:nvSpPr>
        <p:spPr>
          <a:xfrm>
            <a:off x="5472000" y="1806750"/>
            <a:ext cx="900000" cy="900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Work activity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5EFF135A-785D-4B60-814E-8E4525EFC788}"/>
              </a:ext>
            </a:extLst>
          </p:cNvPr>
          <p:cNvSpPr/>
          <p:nvPr/>
        </p:nvSpPr>
        <p:spPr>
          <a:xfrm>
            <a:off x="5517000" y="198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Preliminary or final design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4668048B-5EF7-48CB-81E5-E2652222281A}"/>
              </a:ext>
            </a:extLst>
          </p:cNvPr>
          <p:cNvSpPr/>
          <p:nvPr/>
        </p:nvSpPr>
        <p:spPr>
          <a:xfrm>
            <a:off x="5517000" y="216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Work plan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2CD79CB8-49C2-4134-9C75-E07A3FB0514E}"/>
              </a:ext>
            </a:extLst>
          </p:cNvPr>
          <p:cNvSpPr/>
          <p:nvPr/>
        </p:nvSpPr>
        <p:spPr>
          <a:xfrm>
            <a:off x="5517000" y="234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Employee deployment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03DCB9F0-DA56-48E8-BFE0-15A6632179B0}"/>
              </a:ext>
            </a:extLst>
          </p:cNvPr>
          <p:cNvSpPr/>
          <p:nvPr/>
        </p:nvSpPr>
        <p:spPr>
          <a:xfrm>
            <a:off x="5517000" y="252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Work activity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105096-2847-4BA1-A130-CFD75D43F740}"/>
              </a:ext>
            </a:extLst>
          </p:cNvPr>
          <p:cNvSpPr/>
          <p:nvPr/>
        </p:nvSpPr>
        <p:spPr>
          <a:xfrm>
            <a:off x="5472000" y="2796750"/>
            <a:ext cx="900000" cy="1260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t"/>
          <a:lstStyle/>
          <a:p>
            <a:pPr algn="ctr"/>
            <a:r>
              <a:rPr lang="en-GB" sz="500">
                <a:solidFill>
                  <a:schemeClr val="tx1"/>
                </a:solidFill>
              </a:rPr>
              <a:t>Work resource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5582CAD9-8E8B-4693-999C-8E01D0F2C29D}"/>
              </a:ext>
            </a:extLst>
          </p:cNvPr>
          <p:cNvSpPr/>
          <p:nvPr/>
        </p:nvSpPr>
        <p:spPr>
          <a:xfrm>
            <a:off x="5517000" y="297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Standard work product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43714740-AB53-4133-AAB0-7EE86C6F8A37}"/>
              </a:ext>
            </a:extLst>
          </p:cNvPr>
          <p:cNvSpPr/>
          <p:nvPr/>
        </p:nvSpPr>
        <p:spPr>
          <a:xfrm>
            <a:off x="5517000" y="315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Execution capacity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D4AB0777-D33B-481B-93AE-0F416651B6FE}"/>
              </a:ext>
            </a:extLst>
          </p:cNvPr>
          <p:cNvSpPr/>
          <p:nvPr/>
        </p:nvSpPr>
        <p:spPr>
          <a:xfrm>
            <a:off x="5517000" y="333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07384D2C-38D5-4ECF-B5F3-9B7CED3B6CE1}"/>
              </a:ext>
            </a:extLst>
          </p:cNvPr>
          <p:cNvSpPr/>
          <p:nvPr/>
        </p:nvSpPr>
        <p:spPr>
          <a:xfrm>
            <a:off x="5517000" y="351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Work tool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DAED703E-E7F2-4166-A704-74BF5CCEA572}"/>
              </a:ext>
            </a:extLst>
          </p:cNvPr>
          <p:cNvSpPr/>
          <p:nvPr/>
        </p:nvSpPr>
        <p:spPr>
          <a:xfrm>
            <a:off x="5517000" y="369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Goods movement</a:t>
            </a:r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2D876E98-AC83-4E76-9560-3EBE14FEAC0E}"/>
              </a:ext>
            </a:extLst>
          </p:cNvPr>
          <p:cNvSpPr/>
          <p:nvPr/>
        </p:nvSpPr>
        <p:spPr>
          <a:xfrm>
            <a:off x="5517000" y="3876750"/>
            <a:ext cx="81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Execution permit</a:t>
            </a:r>
          </a:p>
        </p:txBody>
      </p:sp>
      <p:sp>
        <p:nvSpPr>
          <p:cNvPr id="102" name="Rechthoek 101">
            <a:extLst>
              <a:ext uri="{FF2B5EF4-FFF2-40B4-BE49-F238E27FC236}">
                <a16:creationId xmlns:a16="http://schemas.microsoft.com/office/drawing/2014/main" id="{1A066416-91AA-40F9-95D8-F451FEBF42B1}"/>
              </a:ext>
            </a:extLst>
          </p:cNvPr>
          <p:cNvSpPr/>
          <p:nvPr/>
        </p:nvSpPr>
        <p:spPr>
          <a:xfrm>
            <a:off x="3087000" y="2346750"/>
            <a:ext cx="81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>
                <a:solidFill>
                  <a:schemeClr val="tx1"/>
                </a:solidFill>
              </a:rPr>
              <a:t>Functional design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250325D-9C6C-9044-4D04-2B55C4481D94}"/>
              </a:ext>
            </a:extLst>
          </p:cNvPr>
          <p:cNvSpPr/>
          <p:nvPr/>
        </p:nvSpPr>
        <p:spPr>
          <a:xfrm>
            <a:off x="657000" y="234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Customer experience</a:t>
            </a:r>
          </a:p>
        </p:txBody>
      </p:sp>
      <p:sp>
        <p:nvSpPr>
          <p:cNvPr id="3" name="!!3Klantovereenkomst">
            <a:extLst>
              <a:ext uri="{FF2B5EF4-FFF2-40B4-BE49-F238E27FC236}">
                <a16:creationId xmlns:a16="http://schemas.microsoft.com/office/drawing/2014/main" id="{B92D2257-B234-4911-8895-2457381AB77E}"/>
              </a:ext>
            </a:extLst>
          </p:cNvPr>
          <p:cNvSpPr/>
          <p:nvPr/>
        </p:nvSpPr>
        <p:spPr>
          <a:xfrm>
            <a:off x="657000" y="3336750"/>
            <a:ext cx="81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nl-NL" sz="4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874190-5F99-9FAD-9B6F-38416A1937AA}"/>
              </a:ext>
            </a:extLst>
          </p:cNvPr>
          <p:cNvSpPr/>
          <p:nvPr/>
        </p:nvSpPr>
        <p:spPr>
          <a:xfrm>
            <a:off x="1872000" y="3156750"/>
            <a:ext cx="81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36000" rtlCol="0" anchor="ctr"/>
          <a:lstStyle/>
          <a:p>
            <a:pPr algn="ctr"/>
            <a:r>
              <a:rPr lang="en-GB" sz="400" dirty="0">
                <a:solidFill>
                  <a:schemeClr val="tx1"/>
                </a:solidFill>
              </a:rPr>
              <a:t>Non-availability</a:t>
            </a:r>
          </a:p>
        </p:txBody>
      </p:sp>
    </p:spTree>
    <p:extLst>
      <p:ext uri="{BB962C8B-B14F-4D97-AF65-F5344CB8AC3E}">
        <p14:creationId xmlns:p14="http://schemas.microsoft.com/office/powerpoint/2010/main" val="364767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hoek 103">
            <a:extLst>
              <a:ext uri="{FF2B5EF4-FFF2-40B4-BE49-F238E27FC236}">
                <a16:creationId xmlns:a16="http://schemas.microsoft.com/office/drawing/2014/main" id="{0EE273E4-E2B8-4FC2-925A-7F71155041F8}"/>
              </a:ext>
            </a:extLst>
          </p:cNvPr>
          <p:cNvSpPr/>
          <p:nvPr/>
        </p:nvSpPr>
        <p:spPr>
          <a:xfrm>
            <a:off x="4482000" y="2616750"/>
            <a:ext cx="450000" cy="135000"/>
          </a:xfrm>
          <a:prstGeom prst="rect">
            <a:avLst/>
          </a:prstGeom>
          <a:solidFill>
            <a:srgbClr val="EDEBF9"/>
          </a:solidFill>
          <a:ln w="3175">
            <a:solidFill>
              <a:srgbClr val="410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130" name="!!3Transportberekening">
            <a:extLst>
              <a:ext uri="{FF2B5EF4-FFF2-40B4-BE49-F238E27FC236}">
                <a16:creationId xmlns:a16="http://schemas.microsoft.com/office/drawing/2014/main" id="{192D2248-BA64-4865-B297-E83378558E83}"/>
              </a:ext>
            </a:extLst>
          </p:cNvPr>
          <p:cNvSpPr/>
          <p:nvPr/>
        </p:nvSpPr>
        <p:spPr>
          <a:xfrm>
            <a:off x="4977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Transport calculation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2F82E50B-24B1-4EA1-92C6-B578C0EC2A60}"/>
              </a:ext>
            </a:extLst>
          </p:cNvPr>
          <p:cNvCxnSpPr>
            <a:cxnSpLocks/>
            <a:stCxn id="245" idx="2"/>
            <a:endCxn id="130" idx="0"/>
          </p:cNvCxnSpPr>
          <p:nvPr/>
        </p:nvCxnSpPr>
        <p:spPr>
          <a:xfrm>
            <a:off x="5202000" y="239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0AFCFCB5-9225-41AB-AE47-B920E56C7AC9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4707000" y="2391750"/>
            <a:ext cx="0" cy="225000"/>
          </a:xfrm>
          <a:prstGeom prst="line">
            <a:avLst/>
          </a:prstGeom>
          <a:ln w="3175">
            <a:solidFill>
              <a:srgbClr val="410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694016D-CA03-418E-8512-106F3DC9EC38}"/>
              </a:ext>
            </a:extLst>
          </p:cNvPr>
          <p:cNvCxnSpPr>
            <a:cxnSpLocks/>
            <a:endCxn id="279" idx="1"/>
          </p:cNvCxnSpPr>
          <p:nvPr/>
        </p:nvCxnSpPr>
        <p:spPr>
          <a:xfrm>
            <a:off x="4932000" y="4124250"/>
            <a:ext cx="540000" cy="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hoek 146">
            <a:extLst>
              <a:ext uri="{FF2B5EF4-FFF2-40B4-BE49-F238E27FC236}">
                <a16:creationId xmlns:a16="http://schemas.microsoft.com/office/drawing/2014/main" id="{262C2EAC-6C3B-4638-84E4-64EE33878892}"/>
              </a:ext>
            </a:extLst>
          </p:cNvPr>
          <p:cNvSpPr/>
          <p:nvPr/>
        </p:nvSpPr>
        <p:spPr>
          <a:xfrm>
            <a:off x="522000" y="816750"/>
            <a:ext cx="540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F38EEC88-5E07-46A6-951B-AFFEDF0AF548}"/>
              </a:ext>
            </a:extLst>
          </p:cNvPr>
          <p:cNvSpPr/>
          <p:nvPr/>
        </p:nvSpPr>
        <p:spPr>
          <a:xfrm>
            <a:off x="522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Customer request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3213161B-2332-4950-9BCF-1F6F9E483B51}"/>
              </a:ext>
            </a:extLst>
          </p:cNvPr>
          <p:cNvSpPr/>
          <p:nvPr/>
        </p:nvSpPr>
        <p:spPr>
          <a:xfrm>
            <a:off x="1512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Transport demand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3289E695-89D8-49AC-BB96-B9A6C42102A6}"/>
              </a:ext>
            </a:extLst>
          </p:cNvPr>
          <p:cNvSpPr/>
          <p:nvPr/>
        </p:nvSpPr>
        <p:spPr>
          <a:xfrm>
            <a:off x="2007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Customer notification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CD5FF611-1D54-465A-B2FB-554EE4BCAF07}"/>
              </a:ext>
            </a:extLst>
          </p:cNvPr>
          <p:cNvSpPr/>
          <p:nvPr/>
        </p:nvSpPr>
        <p:spPr>
          <a:xfrm>
            <a:off x="2502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Customer interaction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38CA4B56-117F-4DF1-9D8A-F0436385219E}"/>
              </a:ext>
            </a:extLst>
          </p:cNvPr>
          <p:cNvSpPr/>
          <p:nvPr/>
        </p:nvSpPr>
        <p:spPr>
          <a:xfrm>
            <a:off x="3492000" y="1176750"/>
            <a:ext cx="243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t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Customer case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18EE81D6-C189-43A6-8B9E-5ABB59530A24}"/>
              </a:ext>
            </a:extLst>
          </p:cNvPr>
          <p:cNvSpPr/>
          <p:nvPr/>
        </p:nvSpPr>
        <p:spPr>
          <a:xfrm>
            <a:off x="4977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Market case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3AB05AB4-850B-458E-9973-422F782EA1C5}"/>
              </a:ext>
            </a:extLst>
          </p:cNvPr>
          <p:cNvSpPr/>
          <p:nvPr/>
        </p:nvSpPr>
        <p:spPr>
          <a:xfrm>
            <a:off x="3492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Congestion area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305BE1C8-C8D1-4E1E-B3DF-AA48FFB4DC05}"/>
              </a:ext>
            </a:extLst>
          </p:cNvPr>
          <p:cNvSpPr/>
          <p:nvPr/>
        </p:nvSpPr>
        <p:spPr>
          <a:xfrm>
            <a:off x="4482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Market request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9C78F43D-21DD-4A59-AA16-97B0C945EEAB}"/>
              </a:ext>
            </a:extLst>
          </p:cNvPr>
          <p:cNvSpPr/>
          <p:nvPr/>
        </p:nvSpPr>
        <p:spPr>
          <a:xfrm>
            <a:off x="2997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Consent from system user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8F6F8CB2-A62A-4670-A62C-8D7470412A30}"/>
              </a:ext>
            </a:extLst>
          </p:cNvPr>
          <p:cNvSpPr/>
          <p:nvPr/>
        </p:nvSpPr>
        <p:spPr>
          <a:xfrm>
            <a:off x="2502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F9137359-C2A4-45F1-BEF2-E99DCD81D3A6}"/>
              </a:ext>
            </a:extLst>
          </p:cNvPr>
          <p:cNvSpPr/>
          <p:nvPr/>
        </p:nvSpPr>
        <p:spPr>
          <a:xfrm>
            <a:off x="2007000" y="153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Connection location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44C55FC6-C42C-4FC8-B526-959560F95D8B}"/>
              </a:ext>
            </a:extLst>
          </p:cNvPr>
          <p:cNvSpPr/>
          <p:nvPr/>
        </p:nvSpPr>
        <p:spPr>
          <a:xfrm>
            <a:off x="522000" y="1536750"/>
            <a:ext cx="945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Customer quote</a:t>
            </a:r>
          </a:p>
        </p:txBody>
      </p:sp>
      <p:sp>
        <p:nvSpPr>
          <p:cNvPr id="164" name="!!3Klantovereenkomst">
            <a:extLst>
              <a:ext uri="{FF2B5EF4-FFF2-40B4-BE49-F238E27FC236}">
                <a16:creationId xmlns:a16="http://schemas.microsoft.com/office/drawing/2014/main" id="{954FAB3B-9FA4-4B7B-9796-E9B2507ECE94}"/>
              </a:ext>
            </a:extLst>
          </p:cNvPr>
          <p:cNvSpPr/>
          <p:nvPr/>
        </p:nvSpPr>
        <p:spPr>
          <a:xfrm>
            <a:off x="522000" y="1896750"/>
            <a:ext cx="945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Customer agreement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A18E0173-DD69-4B8D-A798-439EE2B18E66}"/>
              </a:ext>
            </a:extLst>
          </p:cNvPr>
          <p:cNvSpPr/>
          <p:nvPr/>
        </p:nvSpPr>
        <p:spPr>
          <a:xfrm>
            <a:off x="3537000" y="1242000"/>
            <a:ext cx="315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Claim case</a:t>
            </a:r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C5D6CFA3-23F1-4411-9C32-69159EE81E15}"/>
              </a:ext>
            </a:extLst>
          </p:cNvPr>
          <p:cNvSpPr/>
          <p:nvPr/>
        </p:nvSpPr>
        <p:spPr>
          <a:xfrm>
            <a:off x="38970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Compensation case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CDD1B08E-0E65-4AA3-81F1-E48E9B1EF5A8}"/>
              </a:ext>
            </a:extLst>
          </p:cNvPr>
          <p:cNvSpPr/>
          <p:nvPr/>
        </p:nvSpPr>
        <p:spPr>
          <a:xfrm>
            <a:off x="43020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Missing contract case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D7DB230B-8156-4BC6-9870-CE4F5A697352}"/>
              </a:ext>
            </a:extLst>
          </p:cNvPr>
          <p:cNvSpPr/>
          <p:nvPr/>
        </p:nvSpPr>
        <p:spPr>
          <a:xfrm>
            <a:off x="47070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Energy fraud case</a:t>
            </a:r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747367C5-EEAC-4609-BAF4-F9E4D2C8E479}"/>
              </a:ext>
            </a:extLst>
          </p:cNvPr>
          <p:cNvSpPr/>
          <p:nvPr/>
        </p:nvSpPr>
        <p:spPr>
          <a:xfrm>
            <a:off x="51120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Complaint case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27DB074B-78BF-4BC1-94ED-1F9083160B3B}"/>
              </a:ext>
            </a:extLst>
          </p:cNvPr>
          <p:cNvSpPr/>
          <p:nvPr/>
        </p:nvSpPr>
        <p:spPr>
          <a:xfrm>
            <a:off x="5518800" y="1242000"/>
            <a:ext cx="360000" cy="45719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Damage case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FB6ABBB-6BF4-493F-BA2F-0ACE49648A39}"/>
              </a:ext>
            </a:extLst>
          </p:cNvPr>
          <p:cNvSpPr/>
          <p:nvPr/>
        </p:nvSpPr>
        <p:spPr>
          <a:xfrm>
            <a:off x="2007000" y="1896750"/>
            <a:ext cx="1935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72" name="!!3Marktpartij">
            <a:extLst>
              <a:ext uri="{FF2B5EF4-FFF2-40B4-BE49-F238E27FC236}">
                <a16:creationId xmlns:a16="http://schemas.microsoft.com/office/drawing/2014/main" id="{C150128C-7DDE-4714-AFCE-DDD756353CD6}"/>
              </a:ext>
            </a:extLst>
          </p:cNvPr>
          <p:cNvSpPr/>
          <p:nvPr/>
        </p:nvSpPr>
        <p:spPr>
          <a:xfrm>
            <a:off x="4482000" y="1896750"/>
            <a:ext cx="945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Market party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6C7F971A-7E20-4597-A9E3-174C2E7CF3A5}"/>
              </a:ext>
            </a:extLst>
          </p:cNvPr>
          <p:cNvSpPr/>
          <p:nvPr/>
        </p:nvSpPr>
        <p:spPr>
          <a:xfrm>
            <a:off x="5967000" y="189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Market agreement</a:t>
            </a:r>
          </a:p>
        </p:txBody>
      </p:sp>
      <p:cxnSp>
        <p:nvCxnSpPr>
          <p:cNvPr id="174" name="Rechte verbindingslijn 173">
            <a:extLst>
              <a:ext uri="{FF2B5EF4-FFF2-40B4-BE49-F238E27FC236}">
                <a16:creationId xmlns:a16="http://schemas.microsoft.com/office/drawing/2014/main" id="{A053887E-A49E-4819-B6E0-72702AB4DF9C}"/>
              </a:ext>
            </a:extLst>
          </p:cNvPr>
          <p:cNvCxnSpPr>
            <a:cxnSpLocks/>
            <a:stCxn id="164" idx="0"/>
            <a:endCxn id="163" idx="2"/>
          </p:cNvCxnSpPr>
          <p:nvPr/>
        </p:nvCxnSpPr>
        <p:spPr>
          <a:xfrm flipV="1">
            <a:off x="994500" y="167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Rechte verbindingslijn 174">
            <a:extLst>
              <a:ext uri="{FF2B5EF4-FFF2-40B4-BE49-F238E27FC236}">
                <a16:creationId xmlns:a16="http://schemas.microsoft.com/office/drawing/2014/main" id="{B372FBA8-4C7A-4719-9FED-BDEACB3280AA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747000" y="131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A6E3E88-85D0-442B-809C-84F3AB1478CF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747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Rechte verbindingslijn 176">
            <a:extLst>
              <a:ext uri="{FF2B5EF4-FFF2-40B4-BE49-F238E27FC236}">
                <a16:creationId xmlns:a16="http://schemas.microsoft.com/office/drawing/2014/main" id="{6835AE63-F05A-425C-BD25-4E928669341C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1737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Rechte verbindingslijn 177">
            <a:extLst>
              <a:ext uri="{FF2B5EF4-FFF2-40B4-BE49-F238E27FC236}">
                <a16:creationId xmlns:a16="http://schemas.microsoft.com/office/drawing/2014/main" id="{22236E55-420A-4520-9A13-2FD43AADC0E9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2232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Rechte verbindingslijn 181">
            <a:extLst>
              <a:ext uri="{FF2B5EF4-FFF2-40B4-BE49-F238E27FC236}">
                <a16:creationId xmlns:a16="http://schemas.microsoft.com/office/drawing/2014/main" id="{73521C71-B2A2-4F1B-A9D9-20DE84AE1A59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2727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Rechte verbindingslijn 184">
            <a:extLst>
              <a:ext uri="{FF2B5EF4-FFF2-40B4-BE49-F238E27FC236}">
                <a16:creationId xmlns:a16="http://schemas.microsoft.com/office/drawing/2014/main" id="{11BE001E-3DB4-4906-BE67-3276DE15EFFC}"/>
              </a:ext>
            </a:extLst>
          </p:cNvPr>
          <p:cNvCxnSpPr>
            <a:cxnSpLocks/>
            <a:stCxn id="154" idx="0"/>
          </p:cNvCxnSpPr>
          <p:nvPr/>
        </p:nvCxnSpPr>
        <p:spPr>
          <a:xfrm flipV="1">
            <a:off x="4707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>
            <a:extLst>
              <a:ext uri="{FF2B5EF4-FFF2-40B4-BE49-F238E27FC236}">
                <a16:creationId xmlns:a16="http://schemas.microsoft.com/office/drawing/2014/main" id="{925D0D25-DAC9-41B6-BE49-252334A48BFD}"/>
              </a:ext>
            </a:extLst>
          </p:cNvPr>
          <p:cNvCxnSpPr>
            <a:cxnSpLocks/>
            <a:stCxn id="164" idx="3"/>
            <a:endCxn id="171" idx="1"/>
          </p:cNvCxnSpPr>
          <p:nvPr/>
        </p:nvCxnSpPr>
        <p:spPr>
          <a:xfrm>
            <a:off x="1467000" y="1964250"/>
            <a:ext cx="540000" cy="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Rechte verbindingslijn 190">
            <a:extLst>
              <a:ext uri="{FF2B5EF4-FFF2-40B4-BE49-F238E27FC236}">
                <a16:creationId xmlns:a16="http://schemas.microsoft.com/office/drawing/2014/main" id="{48D59191-82F8-4DA0-9601-61856B3DA59E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2232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echte verbindingslijn 193">
            <a:extLst>
              <a:ext uri="{FF2B5EF4-FFF2-40B4-BE49-F238E27FC236}">
                <a16:creationId xmlns:a16="http://schemas.microsoft.com/office/drawing/2014/main" id="{118A2984-846E-4E41-B50C-EB8A95D5A91B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727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Rechte verbindingslijn 196">
            <a:extLst>
              <a:ext uri="{FF2B5EF4-FFF2-40B4-BE49-F238E27FC236}">
                <a16:creationId xmlns:a16="http://schemas.microsoft.com/office/drawing/2014/main" id="{D28D5E1A-5CE5-45EB-A136-D77DD3D12712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3222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Rechte verbindingslijn 199">
            <a:extLst>
              <a:ext uri="{FF2B5EF4-FFF2-40B4-BE49-F238E27FC236}">
                <a16:creationId xmlns:a16="http://schemas.microsoft.com/office/drawing/2014/main" id="{66CE5C84-D60C-41F9-8EC0-35817C1B4EAA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3717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Rechte verbindingslijn 202">
            <a:extLst>
              <a:ext uri="{FF2B5EF4-FFF2-40B4-BE49-F238E27FC236}">
                <a16:creationId xmlns:a16="http://schemas.microsoft.com/office/drawing/2014/main" id="{98E1E89B-E08C-4AD8-9766-B571B2581BE2}"/>
              </a:ext>
            </a:extLst>
          </p:cNvPr>
          <p:cNvCxnSpPr>
            <a:cxnSpLocks/>
            <a:stCxn id="171" idx="3"/>
            <a:endCxn id="172" idx="1"/>
          </p:cNvCxnSpPr>
          <p:nvPr/>
        </p:nvCxnSpPr>
        <p:spPr>
          <a:xfrm>
            <a:off x="3942000" y="1964250"/>
            <a:ext cx="540000" cy="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Rechte verbindingslijn 205">
            <a:extLst>
              <a:ext uri="{FF2B5EF4-FFF2-40B4-BE49-F238E27FC236}">
                <a16:creationId xmlns:a16="http://schemas.microsoft.com/office/drawing/2014/main" id="{9723EB7D-0F22-41A8-BFC4-771E7A616B4F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07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Rechte verbindingslijn 209">
            <a:extLst>
              <a:ext uri="{FF2B5EF4-FFF2-40B4-BE49-F238E27FC236}">
                <a16:creationId xmlns:a16="http://schemas.microsoft.com/office/drawing/2014/main" id="{2E96C03B-D942-4DAE-B271-6BA5098A5655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5202000" y="167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Rechte verbindingslijn 212">
            <a:extLst>
              <a:ext uri="{FF2B5EF4-FFF2-40B4-BE49-F238E27FC236}">
                <a16:creationId xmlns:a16="http://schemas.microsoft.com/office/drawing/2014/main" id="{393BF0AB-0B79-4EF4-8338-C3D2DAEE2126}"/>
              </a:ext>
            </a:extLst>
          </p:cNvPr>
          <p:cNvCxnSpPr>
            <a:cxnSpLocks/>
            <a:stCxn id="172" idx="3"/>
            <a:endCxn id="173" idx="1"/>
          </p:cNvCxnSpPr>
          <p:nvPr/>
        </p:nvCxnSpPr>
        <p:spPr>
          <a:xfrm>
            <a:off x="5427000" y="1964250"/>
            <a:ext cx="540000" cy="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kstvak 218">
            <a:extLst>
              <a:ext uri="{FF2B5EF4-FFF2-40B4-BE49-F238E27FC236}">
                <a16:creationId xmlns:a16="http://schemas.microsoft.com/office/drawing/2014/main" id="{BC1D4124-4A2E-4B59-AF01-113317B1070D}"/>
              </a:ext>
            </a:extLst>
          </p:cNvPr>
          <p:cNvSpPr txBox="1"/>
          <p:nvPr/>
        </p:nvSpPr>
        <p:spPr>
          <a:xfrm>
            <a:off x="522000" y="1806750"/>
            <a:ext cx="945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acceptance of</a:t>
            </a:r>
          </a:p>
        </p:txBody>
      </p:sp>
      <p:sp>
        <p:nvSpPr>
          <p:cNvPr id="220" name="Tekstvak 219">
            <a:extLst>
              <a:ext uri="{FF2B5EF4-FFF2-40B4-BE49-F238E27FC236}">
                <a16:creationId xmlns:a16="http://schemas.microsoft.com/office/drawing/2014/main" id="{A6DE23FC-46CF-4772-99E0-83021C714347}"/>
              </a:ext>
            </a:extLst>
          </p:cNvPr>
          <p:cNvSpPr txBox="1"/>
          <p:nvPr/>
        </p:nvSpPr>
        <p:spPr>
          <a:xfrm>
            <a:off x="522000" y="1360372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request for</a:t>
            </a:r>
          </a:p>
        </p:txBody>
      </p:sp>
      <p:sp>
        <p:nvSpPr>
          <p:cNvPr id="221" name="Tekstvak 220">
            <a:extLst>
              <a:ext uri="{FF2B5EF4-FFF2-40B4-BE49-F238E27FC236}">
                <a16:creationId xmlns:a16="http://schemas.microsoft.com/office/drawing/2014/main" id="{05F4CB6B-B383-4349-B849-2BD0A24849CC}"/>
              </a:ext>
            </a:extLst>
          </p:cNvPr>
          <p:cNvSpPr txBox="1"/>
          <p:nvPr/>
        </p:nvSpPr>
        <p:spPr>
          <a:xfrm>
            <a:off x="1557000" y="1941750"/>
            <a:ext cx="80151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 dirty="0"/>
              <a:t>about</a:t>
            </a:r>
          </a:p>
        </p:txBody>
      </p:sp>
      <p:sp>
        <p:nvSpPr>
          <p:cNvPr id="222" name="Tekstvak 221">
            <a:extLst>
              <a:ext uri="{FF2B5EF4-FFF2-40B4-BE49-F238E27FC236}">
                <a16:creationId xmlns:a16="http://schemas.microsoft.com/office/drawing/2014/main" id="{0C5E094D-8C3E-43F7-9EA2-5DDA3A10C6C2}"/>
              </a:ext>
            </a:extLst>
          </p:cNvPr>
          <p:cNvSpPr txBox="1"/>
          <p:nvPr/>
        </p:nvSpPr>
        <p:spPr>
          <a:xfrm>
            <a:off x="522000" y="1000372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submitter of</a:t>
            </a:r>
          </a:p>
        </p:txBody>
      </p:sp>
      <p:sp>
        <p:nvSpPr>
          <p:cNvPr id="223" name="Tekstvak 222">
            <a:extLst>
              <a:ext uri="{FF2B5EF4-FFF2-40B4-BE49-F238E27FC236}">
                <a16:creationId xmlns:a16="http://schemas.microsoft.com/office/drawing/2014/main" id="{47AE3D3C-8839-46F3-8F93-8303F7178856}"/>
              </a:ext>
            </a:extLst>
          </p:cNvPr>
          <p:cNvSpPr txBox="1"/>
          <p:nvPr/>
        </p:nvSpPr>
        <p:spPr>
          <a:xfrm>
            <a:off x="1512000" y="10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by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26D3EC92-DE5D-4E11-8C4E-52E378A848DD}"/>
              </a:ext>
            </a:extLst>
          </p:cNvPr>
          <p:cNvSpPr txBox="1"/>
          <p:nvPr/>
        </p:nvSpPr>
        <p:spPr>
          <a:xfrm>
            <a:off x="2007000" y="10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to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ED88AA51-8EC7-44C5-A57B-7431F3F8854D}"/>
              </a:ext>
            </a:extLst>
          </p:cNvPr>
          <p:cNvSpPr txBox="1"/>
          <p:nvPr/>
        </p:nvSpPr>
        <p:spPr>
          <a:xfrm>
            <a:off x="2502000" y="10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with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2ABEA750-7FC1-46EE-8B2A-1CF9E6B3C79C}"/>
              </a:ext>
            </a:extLst>
          </p:cNvPr>
          <p:cNvSpPr txBox="1"/>
          <p:nvPr/>
        </p:nvSpPr>
        <p:spPr>
          <a:xfrm>
            <a:off x="3492000" y="1086750"/>
            <a:ext cx="243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concerning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F18343B8-8F2F-4FC7-AC9C-7A4FFE01CD98}"/>
              </a:ext>
            </a:extLst>
          </p:cNvPr>
          <p:cNvSpPr txBox="1"/>
          <p:nvPr/>
        </p:nvSpPr>
        <p:spPr>
          <a:xfrm>
            <a:off x="2007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of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017185B6-DD15-475C-8BFD-8C70FF0883EB}"/>
              </a:ext>
            </a:extLst>
          </p:cNvPr>
          <p:cNvSpPr txBox="1"/>
          <p:nvPr/>
        </p:nvSpPr>
        <p:spPr>
          <a:xfrm>
            <a:off x="2502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of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29E018DD-D25D-4C38-816E-D01FB6274C66}"/>
              </a:ext>
            </a:extLst>
          </p:cNvPr>
          <p:cNvSpPr txBox="1"/>
          <p:nvPr/>
        </p:nvSpPr>
        <p:spPr>
          <a:xfrm>
            <a:off x="2997000" y="171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54F57D88-0933-4714-9737-22B67B71CBC6}"/>
              </a:ext>
            </a:extLst>
          </p:cNvPr>
          <p:cNvSpPr txBox="1"/>
          <p:nvPr/>
        </p:nvSpPr>
        <p:spPr>
          <a:xfrm>
            <a:off x="3492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in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7728ED89-736E-45DB-B709-932D76F1D766}"/>
              </a:ext>
            </a:extLst>
          </p:cNvPr>
          <p:cNvSpPr txBox="1"/>
          <p:nvPr/>
        </p:nvSpPr>
        <p:spPr>
          <a:xfrm>
            <a:off x="4482000" y="18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submitter of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D4341066-4658-489B-B0E6-2C8D015798D3}"/>
              </a:ext>
            </a:extLst>
          </p:cNvPr>
          <p:cNvSpPr txBox="1"/>
          <p:nvPr/>
        </p:nvSpPr>
        <p:spPr>
          <a:xfrm>
            <a:off x="4977000" y="171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concerning</a:t>
            </a:r>
          </a:p>
        </p:txBody>
      </p:sp>
      <p:sp>
        <p:nvSpPr>
          <p:cNvPr id="235" name="Tekstvak 234">
            <a:extLst>
              <a:ext uri="{FF2B5EF4-FFF2-40B4-BE49-F238E27FC236}">
                <a16:creationId xmlns:a16="http://schemas.microsoft.com/office/drawing/2014/main" id="{2A9573DB-69A5-4089-BDC9-6090D0FB97E6}"/>
              </a:ext>
            </a:extLst>
          </p:cNvPr>
          <p:cNvSpPr txBox="1"/>
          <p:nvPr/>
        </p:nvSpPr>
        <p:spPr>
          <a:xfrm>
            <a:off x="4298795" y="1941750"/>
            <a:ext cx="128241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/>
              <a:t>active on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2AD628A5-A1C6-4B94-8EA3-62C15BE3093F}"/>
              </a:ext>
            </a:extLst>
          </p:cNvPr>
          <p:cNvSpPr txBox="1"/>
          <p:nvPr/>
        </p:nvSpPr>
        <p:spPr>
          <a:xfrm>
            <a:off x="5459982" y="1941750"/>
            <a:ext cx="213200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/>
              <a:t>counterparty in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6D05A5EB-A438-4D0B-8C57-7F8743ABD027}"/>
              </a:ext>
            </a:extLst>
          </p:cNvPr>
          <p:cNvSpPr/>
          <p:nvPr/>
        </p:nvSpPr>
        <p:spPr>
          <a:xfrm>
            <a:off x="4482000" y="3336750"/>
            <a:ext cx="450000" cy="85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36000" rIns="7200" bIns="7200" rtlCol="0" anchor="t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Grid component</a:t>
            </a:r>
          </a:p>
        </p:txBody>
      </p:sp>
      <p:sp>
        <p:nvSpPr>
          <p:cNvPr id="239" name="Rechthoek 238">
            <a:extLst>
              <a:ext uri="{FF2B5EF4-FFF2-40B4-BE49-F238E27FC236}">
                <a16:creationId xmlns:a16="http://schemas.microsoft.com/office/drawing/2014/main" id="{ED60F799-8274-4B02-B45B-D40CE89F85CF}"/>
              </a:ext>
            </a:extLst>
          </p:cNvPr>
          <p:cNvSpPr/>
          <p:nvPr/>
        </p:nvSpPr>
        <p:spPr>
          <a:xfrm>
            <a:off x="4527000" y="3471750"/>
            <a:ext cx="360000" cy="9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Primary grid component</a:t>
            </a:r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9D0EC4FF-C3B3-44E6-8C41-9EC853A37FC7}"/>
              </a:ext>
            </a:extLst>
          </p:cNvPr>
          <p:cNvSpPr/>
          <p:nvPr/>
        </p:nvSpPr>
        <p:spPr>
          <a:xfrm>
            <a:off x="4527000" y="3606750"/>
            <a:ext cx="360000" cy="27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18000" rIns="7200" bIns="7200" rtlCol="0" anchor="t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Secondary grid component</a:t>
            </a:r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DC8C6A8F-DF67-472A-A928-62FFFD35E9A5}"/>
              </a:ext>
            </a:extLst>
          </p:cNvPr>
          <p:cNvSpPr/>
          <p:nvPr/>
        </p:nvSpPr>
        <p:spPr>
          <a:xfrm>
            <a:off x="4527000" y="3921750"/>
            <a:ext cx="360000" cy="9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Tertiary grid component</a:t>
            </a:r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D6AF3E93-44FC-41BC-901C-3B47F1AA7AA8}"/>
              </a:ext>
            </a:extLst>
          </p:cNvPr>
          <p:cNvSpPr/>
          <p:nvPr/>
        </p:nvSpPr>
        <p:spPr>
          <a:xfrm>
            <a:off x="4527000" y="4056750"/>
            <a:ext cx="360000" cy="9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>
                <a:solidFill>
                  <a:schemeClr val="tx1"/>
                </a:solidFill>
              </a:rPr>
              <a:t>Telecom component</a:t>
            </a:r>
          </a:p>
        </p:txBody>
      </p:sp>
      <p:sp>
        <p:nvSpPr>
          <p:cNvPr id="243" name="Rechthoek 242">
            <a:extLst>
              <a:ext uri="{FF2B5EF4-FFF2-40B4-BE49-F238E27FC236}">
                <a16:creationId xmlns:a16="http://schemas.microsoft.com/office/drawing/2014/main" id="{58E760B6-0ACB-432C-BE79-1074DEE0D187}"/>
              </a:ext>
            </a:extLst>
          </p:cNvPr>
          <p:cNvSpPr/>
          <p:nvPr/>
        </p:nvSpPr>
        <p:spPr>
          <a:xfrm>
            <a:off x="4572000" y="3741750"/>
            <a:ext cx="270000" cy="90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250" dirty="0">
                <a:solidFill>
                  <a:schemeClr val="tx1"/>
                </a:solidFill>
              </a:rPr>
              <a:t>Meter</a:t>
            </a:r>
          </a:p>
        </p:txBody>
      </p:sp>
      <p:sp>
        <p:nvSpPr>
          <p:cNvPr id="244" name="Rechthoek 243">
            <a:extLst>
              <a:ext uri="{FF2B5EF4-FFF2-40B4-BE49-F238E27FC236}">
                <a16:creationId xmlns:a16="http://schemas.microsoft.com/office/drawing/2014/main" id="{6E5EF708-7142-464C-A557-211A6FB9A31F}"/>
              </a:ext>
            </a:extLst>
          </p:cNvPr>
          <p:cNvSpPr/>
          <p:nvPr/>
        </p:nvSpPr>
        <p:spPr>
          <a:xfrm>
            <a:off x="3492000" y="2256750"/>
            <a:ext cx="144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Energy exchange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18B96239-3568-4D49-8FA1-CC4BE5517F36}"/>
              </a:ext>
            </a:extLst>
          </p:cNvPr>
          <p:cNvSpPr/>
          <p:nvPr/>
        </p:nvSpPr>
        <p:spPr>
          <a:xfrm>
            <a:off x="4977000" y="225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Upward or downward regulation demand</a:t>
            </a:r>
          </a:p>
        </p:txBody>
      </p:sp>
      <p:sp>
        <p:nvSpPr>
          <p:cNvPr id="246" name="!!3Energieprogramma of prognose">
            <a:extLst>
              <a:ext uri="{FF2B5EF4-FFF2-40B4-BE49-F238E27FC236}">
                <a16:creationId xmlns:a16="http://schemas.microsoft.com/office/drawing/2014/main" id="{6810EDDB-33EA-4D68-BD9B-39B687024B9D}"/>
              </a:ext>
            </a:extLst>
          </p:cNvPr>
          <p:cNvSpPr/>
          <p:nvPr/>
        </p:nvSpPr>
        <p:spPr>
          <a:xfrm>
            <a:off x="3987000" y="261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Energy schedule or forecast</a:t>
            </a:r>
          </a:p>
        </p:txBody>
      </p:sp>
      <p:sp>
        <p:nvSpPr>
          <p:cNvPr id="247" name="Rechthoek 246">
            <a:extLst>
              <a:ext uri="{FF2B5EF4-FFF2-40B4-BE49-F238E27FC236}">
                <a16:creationId xmlns:a16="http://schemas.microsoft.com/office/drawing/2014/main" id="{C5C92BDC-BD32-4553-B624-7275F341C9F4}"/>
              </a:ext>
            </a:extLst>
          </p:cNvPr>
          <p:cNvSpPr/>
          <p:nvPr/>
        </p:nvSpPr>
        <p:spPr>
          <a:xfrm>
            <a:off x="3492000" y="261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Energy market</a:t>
            </a:r>
          </a:p>
        </p:txBody>
      </p:sp>
      <p:cxnSp>
        <p:nvCxnSpPr>
          <p:cNvPr id="253" name="Rechte verbindingslijn 252">
            <a:extLst>
              <a:ext uri="{FF2B5EF4-FFF2-40B4-BE49-F238E27FC236}">
                <a16:creationId xmlns:a16="http://schemas.microsoft.com/office/drawing/2014/main" id="{D93767EA-6D71-47E2-AB2C-D620861B2E5B}"/>
              </a:ext>
            </a:extLst>
          </p:cNvPr>
          <p:cNvCxnSpPr>
            <a:cxnSpLocks/>
            <a:stCxn id="238" idx="0"/>
          </p:cNvCxnSpPr>
          <p:nvPr/>
        </p:nvCxnSpPr>
        <p:spPr>
          <a:xfrm flipV="1">
            <a:off x="4707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Rechte verbindingslijn 255">
            <a:extLst>
              <a:ext uri="{FF2B5EF4-FFF2-40B4-BE49-F238E27FC236}">
                <a16:creationId xmlns:a16="http://schemas.microsoft.com/office/drawing/2014/main" id="{1433A653-CA7F-4B3C-9016-F251D9719FDA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3717000" y="239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Rechte verbindingslijn 258">
            <a:extLst>
              <a:ext uri="{FF2B5EF4-FFF2-40B4-BE49-F238E27FC236}">
                <a16:creationId xmlns:a16="http://schemas.microsoft.com/office/drawing/2014/main" id="{25BA2DC6-0D38-4E49-9E23-EE597A48B753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212000" y="239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264">
            <a:extLst>
              <a:ext uri="{FF2B5EF4-FFF2-40B4-BE49-F238E27FC236}">
                <a16:creationId xmlns:a16="http://schemas.microsoft.com/office/drawing/2014/main" id="{C57FE433-A429-4781-8278-5498BCE1D783}"/>
              </a:ext>
            </a:extLst>
          </p:cNvPr>
          <p:cNvCxnSpPr>
            <a:cxnSpLocks/>
          </p:cNvCxnSpPr>
          <p:nvPr/>
        </p:nvCxnSpPr>
        <p:spPr>
          <a:xfrm flipV="1">
            <a:off x="3717000" y="203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Rechte verbindingslijn 272">
            <a:extLst>
              <a:ext uri="{FF2B5EF4-FFF2-40B4-BE49-F238E27FC236}">
                <a16:creationId xmlns:a16="http://schemas.microsoft.com/office/drawing/2014/main" id="{A32BD664-DEE1-481D-80FD-96BDCE05390E}"/>
              </a:ext>
            </a:extLst>
          </p:cNvPr>
          <p:cNvCxnSpPr>
            <a:cxnSpLocks/>
          </p:cNvCxnSpPr>
          <p:nvPr/>
        </p:nvCxnSpPr>
        <p:spPr>
          <a:xfrm flipV="1">
            <a:off x="4707000" y="203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hthoek 278">
            <a:extLst>
              <a:ext uri="{FF2B5EF4-FFF2-40B4-BE49-F238E27FC236}">
                <a16:creationId xmlns:a16="http://schemas.microsoft.com/office/drawing/2014/main" id="{94738B9F-13B7-435A-859F-7AF1870CBE70}"/>
              </a:ext>
            </a:extLst>
          </p:cNvPr>
          <p:cNvSpPr/>
          <p:nvPr/>
        </p:nvSpPr>
        <p:spPr>
          <a:xfrm>
            <a:off x="5472000" y="405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282" name="Tekstvak 281">
            <a:extLst>
              <a:ext uri="{FF2B5EF4-FFF2-40B4-BE49-F238E27FC236}">
                <a16:creationId xmlns:a16="http://schemas.microsoft.com/office/drawing/2014/main" id="{B86B8EA0-BA94-4718-8BFF-AD0EEDFA2C68}"/>
              </a:ext>
            </a:extLst>
          </p:cNvPr>
          <p:cNvSpPr txBox="1"/>
          <p:nvPr/>
        </p:nvSpPr>
        <p:spPr>
          <a:xfrm>
            <a:off x="4977000" y="25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basis for</a:t>
            </a:r>
          </a:p>
        </p:txBody>
      </p:sp>
      <p:sp>
        <p:nvSpPr>
          <p:cNvPr id="283" name="Tekstvak 282">
            <a:extLst>
              <a:ext uri="{FF2B5EF4-FFF2-40B4-BE49-F238E27FC236}">
                <a16:creationId xmlns:a16="http://schemas.microsoft.com/office/drawing/2014/main" id="{A86BFC21-7BB0-4776-AACA-65901E0AB97B}"/>
              </a:ext>
            </a:extLst>
          </p:cNvPr>
          <p:cNvSpPr txBox="1"/>
          <p:nvPr/>
        </p:nvSpPr>
        <p:spPr>
          <a:xfrm>
            <a:off x="4482000" y="25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of</a:t>
            </a:r>
          </a:p>
        </p:txBody>
      </p:sp>
      <p:sp>
        <p:nvSpPr>
          <p:cNvPr id="284" name="Tekstvak 283">
            <a:extLst>
              <a:ext uri="{FF2B5EF4-FFF2-40B4-BE49-F238E27FC236}">
                <a16:creationId xmlns:a16="http://schemas.microsoft.com/office/drawing/2014/main" id="{B57DDC37-34DC-431D-9CC2-FEA0D86BED44}"/>
              </a:ext>
            </a:extLst>
          </p:cNvPr>
          <p:cNvSpPr txBox="1"/>
          <p:nvPr/>
        </p:nvSpPr>
        <p:spPr>
          <a:xfrm>
            <a:off x="4482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deployed on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36D725DD-6086-4FE8-8492-6AB082BC0E30}"/>
              </a:ext>
            </a:extLst>
          </p:cNvPr>
          <p:cNvSpPr txBox="1"/>
          <p:nvPr/>
        </p:nvSpPr>
        <p:spPr>
          <a:xfrm>
            <a:off x="5227764" y="4101750"/>
            <a:ext cx="171522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GB" sz="250"/>
              <a:t>deployed as</a:t>
            </a:r>
          </a:p>
        </p:txBody>
      </p:sp>
      <p:cxnSp>
        <p:nvCxnSpPr>
          <p:cNvPr id="286" name="Rechte verbindingslijn 285">
            <a:extLst>
              <a:ext uri="{FF2B5EF4-FFF2-40B4-BE49-F238E27FC236}">
                <a16:creationId xmlns:a16="http://schemas.microsoft.com/office/drawing/2014/main" id="{79E4CB69-FC72-40E3-AEF0-21111392D222}"/>
              </a:ext>
            </a:extLst>
          </p:cNvPr>
          <p:cNvCxnSpPr>
            <a:cxnSpLocks/>
          </p:cNvCxnSpPr>
          <p:nvPr/>
        </p:nvCxnSpPr>
        <p:spPr>
          <a:xfrm flipV="1">
            <a:off x="2727000" y="2031750"/>
            <a:ext cx="0" cy="94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kstvak 286">
            <a:extLst>
              <a:ext uri="{FF2B5EF4-FFF2-40B4-BE49-F238E27FC236}">
                <a16:creationId xmlns:a16="http://schemas.microsoft.com/office/drawing/2014/main" id="{6DCE37EF-4CC5-426C-A034-99F13C64DFE3}"/>
              </a:ext>
            </a:extLst>
          </p:cNvPr>
          <p:cNvSpPr txBox="1"/>
          <p:nvPr/>
        </p:nvSpPr>
        <p:spPr>
          <a:xfrm>
            <a:off x="2502000" y="28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realization of</a:t>
            </a:r>
          </a:p>
        </p:txBody>
      </p: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078F1AA3-D86A-4FF4-A335-AFB2C2BA2F7F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707000" y="2751750"/>
            <a:ext cx="0" cy="225000"/>
          </a:xfrm>
          <a:prstGeom prst="line">
            <a:avLst/>
          </a:prstGeom>
          <a:ln w="3175">
            <a:solidFill>
              <a:srgbClr val="410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kstvak 289">
            <a:extLst>
              <a:ext uri="{FF2B5EF4-FFF2-40B4-BE49-F238E27FC236}">
                <a16:creationId xmlns:a16="http://schemas.microsoft.com/office/drawing/2014/main" id="{2A138561-503D-4DE3-A6B6-F8321AB5599B}"/>
              </a:ext>
            </a:extLst>
          </p:cNvPr>
          <p:cNvSpPr txBox="1"/>
          <p:nvPr/>
        </p:nvSpPr>
        <p:spPr>
          <a:xfrm>
            <a:off x="4482000" y="27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of or using</a:t>
            </a:r>
          </a:p>
        </p:txBody>
      </p: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364FF334-4A19-4189-A214-2432F000DD47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5202000" y="275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kstvak 294">
            <a:extLst>
              <a:ext uri="{FF2B5EF4-FFF2-40B4-BE49-F238E27FC236}">
                <a16:creationId xmlns:a16="http://schemas.microsoft.com/office/drawing/2014/main" id="{61690978-67A6-424C-9031-237CBD1D47B8}"/>
              </a:ext>
            </a:extLst>
          </p:cNvPr>
          <p:cNvSpPr txBox="1"/>
          <p:nvPr/>
        </p:nvSpPr>
        <p:spPr>
          <a:xfrm>
            <a:off x="4977000" y="27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on the basis of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54C64854-1944-442C-8E13-A3546A76F66F}"/>
              </a:ext>
            </a:extLst>
          </p:cNvPr>
          <p:cNvSpPr/>
          <p:nvPr/>
        </p:nvSpPr>
        <p:spPr>
          <a:xfrm>
            <a:off x="5967000" y="2256750"/>
            <a:ext cx="450000" cy="135000"/>
          </a:xfrm>
          <a:prstGeom prst="rect">
            <a:avLst/>
          </a:prstGeom>
          <a:solidFill>
            <a:srgbClr val="FFCC99"/>
          </a:solidFill>
          <a:ln w="3175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Upward or downward regulation offer</a:t>
            </a:r>
          </a:p>
        </p:txBody>
      </p:sp>
      <p:cxnSp>
        <p:nvCxnSpPr>
          <p:cNvPr id="298" name="Rechte verbindingslijn 297">
            <a:extLst>
              <a:ext uri="{FF2B5EF4-FFF2-40B4-BE49-F238E27FC236}">
                <a16:creationId xmlns:a16="http://schemas.microsoft.com/office/drawing/2014/main" id="{10D47F05-FD54-4222-A50A-07D719D69736}"/>
              </a:ext>
            </a:extLst>
          </p:cNvPr>
          <p:cNvCxnSpPr>
            <a:cxnSpLocks/>
            <a:stCxn id="245" idx="3"/>
            <a:endCxn id="297" idx="1"/>
          </p:cNvCxnSpPr>
          <p:nvPr/>
        </p:nvCxnSpPr>
        <p:spPr>
          <a:xfrm>
            <a:off x="5427000" y="2324250"/>
            <a:ext cx="540000" cy="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kstvak 298">
            <a:extLst>
              <a:ext uri="{FF2B5EF4-FFF2-40B4-BE49-F238E27FC236}">
                <a16:creationId xmlns:a16="http://schemas.microsoft.com/office/drawing/2014/main" id="{DCA68B68-6729-44D3-BFC9-53F63F586325}"/>
              </a:ext>
            </a:extLst>
          </p:cNvPr>
          <p:cNvSpPr txBox="1"/>
          <p:nvPr/>
        </p:nvSpPr>
        <p:spPr>
          <a:xfrm>
            <a:off x="5477613" y="2301750"/>
            <a:ext cx="155492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/>
              <a:t>request for</a:t>
            </a:r>
          </a:p>
        </p:txBody>
      </p:sp>
      <p:cxnSp>
        <p:nvCxnSpPr>
          <p:cNvPr id="302" name="Rechte verbindingslijn 301">
            <a:extLst>
              <a:ext uri="{FF2B5EF4-FFF2-40B4-BE49-F238E27FC236}">
                <a16:creationId xmlns:a16="http://schemas.microsoft.com/office/drawing/2014/main" id="{DC3C9E76-B320-40B6-8BE6-F88D2E8F3E3A}"/>
              </a:ext>
            </a:extLst>
          </p:cNvPr>
          <p:cNvCxnSpPr>
            <a:cxnSpLocks/>
            <a:stCxn id="297" idx="0"/>
            <a:endCxn id="173" idx="2"/>
          </p:cNvCxnSpPr>
          <p:nvPr/>
        </p:nvCxnSpPr>
        <p:spPr>
          <a:xfrm flipV="1">
            <a:off x="6192000" y="2031750"/>
            <a:ext cx="0" cy="225000"/>
          </a:xfrm>
          <a:prstGeom prst="line">
            <a:avLst/>
          </a:prstGeom>
          <a:ln w="3175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kstvak 302">
            <a:extLst>
              <a:ext uri="{FF2B5EF4-FFF2-40B4-BE49-F238E27FC236}">
                <a16:creationId xmlns:a16="http://schemas.microsoft.com/office/drawing/2014/main" id="{C194191D-48C5-4B10-9A05-70D684ED68A0}"/>
              </a:ext>
            </a:extLst>
          </p:cNvPr>
          <p:cNvSpPr txBox="1"/>
          <p:nvPr/>
        </p:nvSpPr>
        <p:spPr>
          <a:xfrm>
            <a:off x="5967000" y="2076750"/>
            <a:ext cx="450000" cy="769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50"/>
              <a:t>agreement about</a:t>
            </a:r>
          </a:p>
          <a:p>
            <a:pPr algn="ctr"/>
            <a:r>
              <a:rPr lang="en-US" sz="250"/>
              <a:t>or acceptance of</a:t>
            </a:r>
            <a:endParaRPr lang="en-GB" sz="250"/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CEE2DFDE-DD7B-410C-B069-F17F88317575}"/>
              </a:ext>
            </a:extLst>
          </p:cNvPr>
          <p:cNvSpPr/>
          <p:nvPr/>
        </p:nvSpPr>
        <p:spPr>
          <a:xfrm>
            <a:off x="5472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Switching situation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FEBB4D48-48CE-4A91-A1E6-7F771854F94B}"/>
              </a:ext>
            </a:extLst>
          </p:cNvPr>
          <p:cNvSpPr/>
          <p:nvPr/>
        </p:nvSpPr>
        <p:spPr>
          <a:xfrm>
            <a:off x="5967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Upward or downward regulation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4C431D2C-8E3E-44FD-ACFA-876F5BA9B329}"/>
              </a:ext>
            </a:extLst>
          </p:cNvPr>
          <p:cNvSpPr/>
          <p:nvPr/>
        </p:nvSpPr>
        <p:spPr>
          <a:xfrm>
            <a:off x="6462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Energy transport</a:t>
            </a:r>
          </a:p>
        </p:txBody>
      </p:sp>
      <p:sp>
        <p:nvSpPr>
          <p:cNvPr id="309" name="Rechthoek 308">
            <a:extLst>
              <a:ext uri="{FF2B5EF4-FFF2-40B4-BE49-F238E27FC236}">
                <a16:creationId xmlns:a16="http://schemas.microsoft.com/office/drawing/2014/main" id="{D364C907-6E09-472C-9701-CBE4C21CE64B}"/>
              </a:ext>
            </a:extLst>
          </p:cNvPr>
          <p:cNvSpPr/>
          <p:nvPr/>
        </p:nvSpPr>
        <p:spPr>
          <a:xfrm>
            <a:off x="6957000" y="261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Grid component performance</a:t>
            </a:r>
          </a:p>
        </p:txBody>
      </p:sp>
      <p:cxnSp>
        <p:nvCxnSpPr>
          <p:cNvPr id="313" name="Rechte verbindingslijn 312">
            <a:extLst>
              <a:ext uri="{FF2B5EF4-FFF2-40B4-BE49-F238E27FC236}">
                <a16:creationId xmlns:a16="http://schemas.microsoft.com/office/drawing/2014/main" id="{FB00609C-69C8-4CEF-A256-B0C228F84AC4}"/>
              </a:ext>
            </a:extLst>
          </p:cNvPr>
          <p:cNvCxnSpPr>
            <a:cxnSpLocks/>
          </p:cNvCxnSpPr>
          <p:nvPr/>
        </p:nvCxnSpPr>
        <p:spPr>
          <a:xfrm>
            <a:off x="5697000" y="275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kstvak 313">
            <a:extLst>
              <a:ext uri="{FF2B5EF4-FFF2-40B4-BE49-F238E27FC236}">
                <a16:creationId xmlns:a16="http://schemas.microsoft.com/office/drawing/2014/main" id="{FF5E99EF-62A4-4D85-AEEE-D9FBC1AE5F8C}"/>
              </a:ext>
            </a:extLst>
          </p:cNvPr>
          <p:cNvSpPr txBox="1"/>
          <p:nvPr/>
        </p:nvSpPr>
        <p:spPr>
          <a:xfrm>
            <a:off x="5472000" y="27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of</a:t>
            </a:r>
          </a:p>
        </p:txBody>
      </p:sp>
      <p:cxnSp>
        <p:nvCxnSpPr>
          <p:cNvPr id="315" name="Rechte verbindingslijn 314">
            <a:extLst>
              <a:ext uri="{FF2B5EF4-FFF2-40B4-BE49-F238E27FC236}">
                <a16:creationId xmlns:a16="http://schemas.microsoft.com/office/drawing/2014/main" id="{2429CDB8-C66F-44FB-BB4D-FF0E8D0A78DB}"/>
              </a:ext>
            </a:extLst>
          </p:cNvPr>
          <p:cNvCxnSpPr>
            <a:cxnSpLocks/>
          </p:cNvCxnSpPr>
          <p:nvPr/>
        </p:nvCxnSpPr>
        <p:spPr>
          <a:xfrm>
            <a:off x="6687000" y="275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kstvak 315">
            <a:extLst>
              <a:ext uri="{FF2B5EF4-FFF2-40B4-BE49-F238E27FC236}">
                <a16:creationId xmlns:a16="http://schemas.microsoft.com/office/drawing/2014/main" id="{08E97A12-AC31-4BE4-9B54-89CC16EEE2CB}"/>
              </a:ext>
            </a:extLst>
          </p:cNvPr>
          <p:cNvSpPr txBox="1"/>
          <p:nvPr/>
        </p:nvSpPr>
        <p:spPr>
          <a:xfrm>
            <a:off x="6462000" y="27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over</a:t>
            </a:r>
          </a:p>
        </p:txBody>
      </p:sp>
      <p:cxnSp>
        <p:nvCxnSpPr>
          <p:cNvPr id="317" name="Rechte verbindingslijn 316">
            <a:extLst>
              <a:ext uri="{FF2B5EF4-FFF2-40B4-BE49-F238E27FC236}">
                <a16:creationId xmlns:a16="http://schemas.microsoft.com/office/drawing/2014/main" id="{4E94405D-49EF-4935-9A9C-3FC41D90289D}"/>
              </a:ext>
            </a:extLst>
          </p:cNvPr>
          <p:cNvCxnSpPr>
            <a:cxnSpLocks/>
            <a:stCxn id="309" idx="2"/>
          </p:cNvCxnSpPr>
          <p:nvPr/>
        </p:nvCxnSpPr>
        <p:spPr>
          <a:xfrm>
            <a:off x="7182000" y="275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kstvak 317">
            <a:extLst>
              <a:ext uri="{FF2B5EF4-FFF2-40B4-BE49-F238E27FC236}">
                <a16:creationId xmlns:a16="http://schemas.microsoft.com/office/drawing/2014/main" id="{94E1D853-737A-4349-B533-8430DBB98A6B}"/>
              </a:ext>
            </a:extLst>
          </p:cNvPr>
          <p:cNvSpPr txBox="1"/>
          <p:nvPr/>
        </p:nvSpPr>
        <p:spPr>
          <a:xfrm>
            <a:off x="6957000" y="2803994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at</a:t>
            </a:r>
          </a:p>
        </p:txBody>
      </p:sp>
      <p:cxnSp>
        <p:nvCxnSpPr>
          <p:cNvPr id="319" name="Rechte verbindingslijn 318">
            <a:extLst>
              <a:ext uri="{FF2B5EF4-FFF2-40B4-BE49-F238E27FC236}">
                <a16:creationId xmlns:a16="http://schemas.microsoft.com/office/drawing/2014/main" id="{E1C240EC-CA47-4B2C-A96E-F4160FCF9E2F}"/>
              </a:ext>
            </a:extLst>
          </p:cNvPr>
          <p:cNvCxnSpPr>
            <a:cxnSpLocks/>
          </p:cNvCxnSpPr>
          <p:nvPr/>
        </p:nvCxnSpPr>
        <p:spPr>
          <a:xfrm>
            <a:off x="6192000" y="239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kstvak 319">
            <a:extLst>
              <a:ext uri="{FF2B5EF4-FFF2-40B4-BE49-F238E27FC236}">
                <a16:creationId xmlns:a16="http://schemas.microsoft.com/office/drawing/2014/main" id="{2575D741-DD90-4528-B9DD-1234F500F5B8}"/>
              </a:ext>
            </a:extLst>
          </p:cNvPr>
          <p:cNvSpPr txBox="1"/>
          <p:nvPr/>
        </p:nvSpPr>
        <p:spPr>
          <a:xfrm>
            <a:off x="5967000" y="25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callout of</a:t>
            </a:r>
          </a:p>
        </p:txBody>
      </p:sp>
      <p:sp>
        <p:nvSpPr>
          <p:cNvPr id="250" name="Rechthoek 249">
            <a:extLst>
              <a:ext uri="{FF2B5EF4-FFF2-40B4-BE49-F238E27FC236}">
                <a16:creationId xmlns:a16="http://schemas.microsoft.com/office/drawing/2014/main" id="{C5E9680F-975C-40B5-897F-0C00FDDEFE9B}"/>
              </a:ext>
            </a:extLst>
          </p:cNvPr>
          <p:cNvSpPr/>
          <p:nvPr/>
        </p:nvSpPr>
        <p:spPr>
          <a:xfrm>
            <a:off x="2502000" y="2976750"/>
            <a:ext cx="4905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Grid function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591A998A-F0FE-4E3F-8B78-C69C59D3ACB0}"/>
              </a:ext>
            </a:extLst>
          </p:cNvPr>
          <p:cNvSpPr/>
          <p:nvPr/>
        </p:nvSpPr>
        <p:spPr>
          <a:xfrm>
            <a:off x="596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Environmental analysis</a:t>
            </a:r>
          </a:p>
        </p:txBody>
      </p:sp>
      <p:sp>
        <p:nvSpPr>
          <p:cNvPr id="322" name="!!3Netcomponentconfiguratie">
            <a:extLst>
              <a:ext uri="{FF2B5EF4-FFF2-40B4-BE49-F238E27FC236}">
                <a16:creationId xmlns:a16="http://schemas.microsoft.com/office/drawing/2014/main" id="{50214D17-7934-473E-BD89-A8D9A20C3003}"/>
              </a:ext>
            </a:extLst>
          </p:cNvPr>
          <p:cNvSpPr/>
          <p:nvPr/>
        </p:nvSpPr>
        <p:spPr>
          <a:xfrm>
            <a:off x="5472000" y="351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Grid component configuration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4EDCAFD0-CFE4-4771-A47E-9BD4CF8BE223}"/>
              </a:ext>
            </a:extLst>
          </p:cNvPr>
          <p:cNvSpPr/>
          <p:nvPr/>
        </p:nvSpPr>
        <p:spPr>
          <a:xfrm>
            <a:off x="5472000" y="369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Grid component condition</a:t>
            </a:r>
          </a:p>
        </p:txBody>
      </p:sp>
      <p:cxnSp>
        <p:nvCxnSpPr>
          <p:cNvPr id="327" name="Rechte verbindingslijn 326">
            <a:extLst>
              <a:ext uri="{FF2B5EF4-FFF2-40B4-BE49-F238E27FC236}">
                <a16:creationId xmlns:a16="http://schemas.microsoft.com/office/drawing/2014/main" id="{2E28AED5-C5A5-4827-A1B1-32189DB6A428}"/>
              </a:ext>
            </a:extLst>
          </p:cNvPr>
          <p:cNvCxnSpPr>
            <a:cxnSpLocks/>
          </p:cNvCxnSpPr>
          <p:nvPr/>
        </p:nvCxnSpPr>
        <p:spPr>
          <a:xfrm flipV="1">
            <a:off x="6687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Rechte verbindingslijn 328">
            <a:extLst>
              <a:ext uri="{FF2B5EF4-FFF2-40B4-BE49-F238E27FC236}">
                <a16:creationId xmlns:a16="http://schemas.microsoft.com/office/drawing/2014/main" id="{B4C81D51-7801-4F49-951D-3025DFA9FE67}"/>
              </a:ext>
            </a:extLst>
          </p:cNvPr>
          <p:cNvCxnSpPr>
            <a:cxnSpLocks/>
            <a:stCxn id="322" idx="1"/>
          </p:cNvCxnSpPr>
          <p:nvPr/>
        </p:nvCxnSpPr>
        <p:spPr>
          <a:xfrm flipH="1">
            <a:off x="4932000" y="3584250"/>
            <a:ext cx="54000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kstvak 329">
            <a:extLst>
              <a:ext uri="{FF2B5EF4-FFF2-40B4-BE49-F238E27FC236}">
                <a16:creationId xmlns:a16="http://schemas.microsoft.com/office/drawing/2014/main" id="{F2266004-5315-4E4D-A24A-083F274873A3}"/>
              </a:ext>
            </a:extLst>
          </p:cNvPr>
          <p:cNvSpPr txBox="1"/>
          <p:nvPr/>
        </p:nvSpPr>
        <p:spPr>
          <a:xfrm>
            <a:off x="5382000" y="3561750"/>
            <a:ext cx="27252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/>
              <a:t>of</a:t>
            </a:r>
          </a:p>
        </p:txBody>
      </p:sp>
      <p:cxnSp>
        <p:nvCxnSpPr>
          <p:cNvPr id="335" name="Rechte verbindingslijn 334">
            <a:extLst>
              <a:ext uri="{FF2B5EF4-FFF2-40B4-BE49-F238E27FC236}">
                <a16:creationId xmlns:a16="http://schemas.microsoft.com/office/drawing/2014/main" id="{A8C495D6-192F-496D-99C8-BC9202EDD4B0}"/>
              </a:ext>
            </a:extLst>
          </p:cNvPr>
          <p:cNvCxnSpPr>
            <a:cxnSpLocks/>
            <a:stCxn id="323" idx="1"/>
            <a:endCxn id="238" idx="3"/>
          </p:cNvCxnSpPr>
          <p:nvPr/>
        </p:nvCxnSpPr>
        <p:spPr>
          <a:xfrm flipH="1">
            <a:off x="4932000" y="3764250"/>
            <a:ext cx="54000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kstvak 335">
            <a:extLst>
              <a:ext uri="{FF2B5EF4-FFF2-40B4-BE49-F238E27FC236}">
                <a16:creationId xmlns:a16="http://schemas.microsoft.com/office/drawing/2014/main" id="{A44964AA-4152-4C26-ADC9-87CD639D27A3}"/>
              </a:ext>
            </a:extLst>
          </p:cNvPr>
          <p:cNvSpPr txBox="1"/>
          <p:nvPr/>
        </p:nvSpPr>
        <p:spPr>
          <a:xfrm>
            <a:off x="5382000" y="3741750"/>
            <a:ext cx="27252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/>
              <a:t>of</a:t>
            </a:r>
          </a:p>
        </p:txBody>
      </p:sp>
      <p:sp>
        <p:nvSpPr>
          <p:cNvPr id="339" name="Rechthoek 338">
            <a:extLst>
              <a:ext uri="{FF2B5EF4-FFF2-40B4-BE49-F238E27FC236}">
                <a16:creationId xmlns:a16="http://schemas.microsoft.com/office/drawing/2014/main" id="{2FC8F2C2-825B-4010-8C3B-D6703B0EB8E6}"/>
              </a:ext>
            </a:extLst>
          </p:cNvPr>
          <p:cNvSpPr/>
          <p:nvPr/>
        </p:nvSpPr>
        <p:spPr>
          <a:xfrm>
            <a:off x="6462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Right in rem or route permit</a:t>
            </a:r>
          </a:p>
        </p:txBody>
      </p:sp>
      <p:sp>
        <p:nvSpPr>
          <p:cNvPr id="340" name="Rechthoek 339">
            <a:extLst>
              <a:ext uri="{FF2B5EF4-FFF2-40B4-BE49-F238E27FC236}">
                <a16:creationId xmlns:a16="http://schemas.microsoft.com/office/drawing/2014/main" id="{FF722354-9A83-4231-B3D3-B705CE3A4166}"/>
              </a:ext>
            </a:extLst>
          </p:cNvPr>
          <p:cNvSpPr/>
          <p:nvPr/>
        </p:nvSpPr>
        <p:spPr>
          <a:xfrm>
            <a:off x="695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Digging message</a:t>
            </a:r>
          </a:p>
        </p:txBody>
      </p:sp>
      <p:cxnSp>
        <p:nvCxnSpPr>
          <p:cNvPr id="341" name="Rechte verbindingslijn 340">
            <a:extLst>
              <a:ext uri="{FF2B5EF4-FFF2-40B4-BE49-F238E27FC236}">
                <a16:creationId xmlns:a16="http://schemas.microsoft.com/office/drawing/2014/main" id="{910ECEA8-E9DA-49B6-AFCE-50B1ABD6561B}"/>
              </a:ext>
            </a:extLst>
          </p:cNvPr>
          <p:cNvCxnSpPr>
            <a:cxnSpLocks/>
          </p:cNvCxnSpPr>
          <p:nvPr/>
        </p:nvCxnSpPr>
        <p:spPr>
          <a:xfrm flipV="1">
            <a:off x="6192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kstvak 341">
            <a:extLst>
              <a:ext uri="{FF2B5EF4-FFF2-40B4-BE49-F238E27FC236}">
                <a16:creationId xmlns:a16="http://schemas.microsoft.com/office/drawing/2014/main" id="{8FCB6DF4-A4FE-46A2-A660-9452886B0AD1}"/>
              </a:ext>
            </a:extLst>
          </p:cNvPr>
          <p:cNvSpPr txBox="1"/>
          <p:nvPr/>
        </p:nvSpPr>
        <p:spPr>
          <a:xfrm>
            <a:off x="6462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</a:t>
            </a:r>
          </a:p>
        </p:txBody>
      </p:sp>
      <p:cxnSp>
        <p:nvCxnSpPr>
          <p:cNvPr id="343" name="Rechte verbindingslijn 342">
            <a:extLst>
              <a:ext uri="{FF2B5EF4-FFF2-40B4-BE49-F238E27FC236}">
                <a16:creationId xmlns:a16="http://schemas.microsoft.com/office/drawing/2014/main" id="{9BBCFB7B-1FCC-4DA2-A3D7-9C7D5BE77157}"/>
              </a:ext>
            </a:extLst>
          </p:cNvPr>
          <p:cNvCxnSpPr>
            <a:cxnSpLocks/>
          </p:cNvCxnSpPr>
          <p:nvPr/>
        </p:nvCxnSpPr>
        <p:spPr>
          <a:xfrm flipV="1">
            <a:off x="7182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kstvak 343">
            <a:extLst>
              <a:ext uri="{FF2B5EF4-FFF2-40B4-BE49-F238E27FC236}">
                <a16:creationId xmlns:a16="http://schemas.microsoft.com/office/drawing/2014/main" id="{AFB69B53-E206-48CD-9C92-CFB1CEF38F7A}"/>
              </a:ext>
            </a:extLst>
          </p:cNvPr>
          <p:cNvSpPr txBox="1"/>
          <p:nvPr/>
        </p:nvSpPr>
        <p:spPr>
          <a:xfrm>
            <a:off x="6957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in digging polygon of</a:t>
            </a:r>
          </a:p>
        </p:txBody>
      </p:sp>
      <p:sp>
        <p:nvSpPr>
          <p:cNvPr id="345" name="Titel 1">
            <a:extLst>
              <a:ext uri="{FF2B5EF4-FFF2-40B4-BE49-F238E27FC236}">
                <a16:creationId xmlns:a16="http://schemas.microsoft.com/office/drawing/2014/main" id="{B43FC0A3-514A-42F6-97A0-38EB1CAA2430}"/>
              </a:ext>
            </a:extLst>
          </p:cNvPr>
          <p:cNvSpPr txBox="1">
            <a:spLocks/>
          </p:cNvSpPr>
          <p:nvPr/>
        </p:nvSpPr>
        <p:spPr>
          <a:xfrm>
            <a:off x="535676" y="155369"/>
            <a:ext cx="882852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814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100" b="0" i="0" u="none" strike="noStrike" kern="1200" cap="none" spc="0" normalizeH="0" baseline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rial" pitchFamily="34" charset="0"/>
              </a:rPr>
              <a:t>Business objects</a:t>
            </a:r>
            <a:endParaRPr kumimoji="0" lang="en-GB" sz="2100" b="0" i="0" u="none" strike="noStrike" kern="1200" cap="none" spc="0" normalizeH="0" baseline="0">
              <a:ln>
                <a:noFill/>
              </a:ln>
              <a:solidFill>
                <a:srgbClr val="821E7D"/>
              </a:solidFill>
              <a:effectLst/>
              <a:uLnTx/>
              <a:uFillTx/>
              <a:latin typeface="Microsoft JhengHei Light"/>
              <a:ea typeface="+mj-ea"/>
              <a:cs typeface="Arial" pitchFamily="34" charset="0"/>
            </a:endParaRPr>
          </a:p>
        </p:txBody>
      </p:sp>
      <p:sp>
        <p:nvSpPr>
          <p:cNvPr id="346" name="Tijdelijke aanduiding voor tekst 2">
            <a:extLst>
              <a:ext uri="{FF2B5EF4-FFF2-40B4-BE49-F238E27FC236}">
                <a16:creationId xmlns:a16="http://schemas.microsoft.com/office/drawing/2014/main" id="{488255A0-905E-47E6-A255-DDA6246D6628}"/>
              </a:ext>
            </a:extLst>
          </p:cNvPr>
          <p:cNvSpPr txBox="1">
            <a:spLocks/>
          </p:cNvSpPr>
          <p:nvPr/>
        </p:nvSpPr>
        <p:spPr>
          <a:xfrm>
            <a:off x="538490" y="363832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3</a:t>
            </a:r>
            <a:endParaRPr kumimoji="0" lang="en-GB" sz="1500" b="0" i="0" u="none" strike="noStrike" kern="1200" cap="none" spc="0" normalizeH="0" baseline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  <p:sp>
        <p:nvSpPr>
          <p:cNvPr id="347" name="Rechthoek 346">
            <a:extLst>
              <a:ext uri="{FF2B5EF4-FFF2-40B4-BE49-F238E27FC236}">
                <a16:creationId xmlns:a16="http://schemas.microsoft.com/office/drawing/2014/main" id="{78362EDE-8338-46C7-A367-B9A32783EBFA}"/>
              </a:ext>
            </a:extLst>
          </p:cNvPr>
          <p:cNvSpPr/>
          <p:nvPr/>
        </p:nvSpPr>
        <p:spPr>
          <a:xfrm>
            <a:off x="4977000" y="441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Execution permit</a:t>
            </a:r>
          </a:p>
        </p:txBody>
      </p:sp>
      <p:sp>
        <p:nvSpPr>
          <p:cNvPr id="348" name="Rechthoek 347">
            <a:extLst>
              <a:ext uri="{FF2B5EF4-FFF2-40B4-BE49-F238E27FC236}">
                <a16:creationId xmlns:a16="http://schemas.microsoft.com/office/drawing/2014/main" id="{28C8042E-1AC0-49F9-A833-5664BE1F6DAC}"/>
              </a:ext>
            </a:extLst>
          </p:cNvPr>
          <p:cNvSpPr/>
          <p:nvPr/>
        </p:nvSpPr>
        <p:spPr>
          <a:xfrm>
            <a:off x="5472000" y="441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Goods movement</a:t>
            </a:r>
          </a:p>
        </p:txBody>
      </p:sp>
      <p:sp>
        <p:nvSpPr>
          <p:cNvPr id="349" name="Rechthoek 348">
            <a:extLst>
              <a:ext uri="{FF2B5EF4-FFF2-40B4-BE49-F238E27FC236}">
                <a16:creationId xmlns:a16="http://schemas.microsoft.com/office/drawing/2014/main" id="{F90DDEF4-5E79-4531-A1D8-3F330A1FD2D3}"/>
              </a:ext>
            </a:extLst>
          </p:cNvPr>
          <p:cNvSpPr/>
          <p:nvPr/>
        </p:nvSpPr>
        <p:spPr>
          <a:xfrm>
            <a:off x="5967000" y="441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Employee deployment</a:t>
            </a:r>
          </a:p>
        </p:txBody>
      </p:sp>
      <p:sp>
        <p:nvSpPr>
          <p:cNvPr id="351" name="Rechthoek 350">
            <a:extLst>
              <a:ext uri="{FF2B5EF4-FFF2-40B4-BE49-F238E27FC236}">
                <a16:creationId xmlns:a16="http://schemas.microsoft.com/office/drawing/2014/main" id="{D341DB65-F926-4E37-BFF2-3290D3F85DFD}"/>
              </a:ext>
            </a:extLst>
          </p:cNvPr>
          <p:cNvSpPr/>
          <p:nvPr/>
        </p:nvSpPr>
        <p:spPr>
          <a:xfrm>
            <a:off x="4977000" y="4776750"/>
            <a:ext cx="1935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Work activity</a:t>
            </a:r>
          </a:p>
        </p:txBody>
      </p:sp>
      <p:cxnSp>
        <p:nvCxnSpPr>
          <p:cNvPr id="352" name="Rechte verbindingslijn 351">
            <a:extLst>
              <a:ext uri="{FF2B5EF4-FFF2-40B4-BE49-F238E27FC236}">
                <a16:creationId xmlns:a16="http://schemas.microsoft.com/office/drawing/2014/main" id="{90303E17-52D0-41E6-8101-8DA7D9B3A794}"/>
              </a:ext>
            </a:extLst>
          </p:cNvPr>
          <p:cNvCxnSpPr>
            <a:cxnSpLocks/>
            <a:endCxn id="279" idx="2"/>
          </p:cNvCxnSpPr>
          <p:nvPr/>
        </p:nvCxnSpPr>
        <p:spPr>
          <a:xfrm flipV="1">
            <a:off x="5697000" y="419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kstvak 352">
            <a:extLst>
              <a:ext uri="{FF2B5EF4-FFF2-40B4-BE49-F238E27FC236}">
                <a16:creationId xmlns:a16="http://schemas.microsoft.com/office/drawing/2014/main" id="{5582479D-35A5-4BD2-8A78-0F55CAFA988A}"/>
              </a:ext>
            </a:extLst>
          </p:cNvPr>
          <p:cNvSpPr txBox="1"/>
          <p:nvPr/>
        </p:nvSpPr>
        <p:spPr>
          <a:xfrm>
            <a:off x="5472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of</a:t>
            </a:r>
          </a:p>
        </p:txBody>
      </p:sp>
      <p:sp>
        <p:nvSpPr>
          <p:cNvPr id="356" name="Rechthoek 355">
            <a:extLst>
              <a:ext uri="{FF2B5EF4-FFF2-40B4-BE49-F238E27FC236}">
                <a16:creationId xmlns:a16="http://schemas.microsoft.com/office/drawing/2014/main" id="{AFC3711E-2947-4527-886C-24F04A0EB824}"/>
              </a:ext>
            </a:extLst>
          </p:cNvPr>
          <p:cNvSpPr/>
          <p:nvPr/>
        </p:nvSpPr>
        <p:spPr>
          <a:xfrm>
            <a:off x="6462000" y="441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Work tool</a:t>
            </a:r>
          </a:p>
        </p:txBody>
      </p:sp>
      <p:cxnSp>
        <p:nvCxnSpPr>
          <p:cNvPr id="357" name="Rechte verbindingslijn 356">
            <a:extLst>
              <a:ext uri="{FF2B5EF4-FFF2-40B4-BE49-F238E27FC236}">
                <a16:creationId xmlns:a16="http://schemas.microsoft.com/office/drawing/2014/main" id="{B8049117-50D8-4FF8-A914-E2F225931932}"/>
              </a:ext>
            </a:extLst>
          </p:cNvPr>
          <p:cNvCxnSpPr>
            <a:cxnSpLocks/>
            <a:endCxn id="356" idx="2"/>
          </p:cNvCxnSpPr>
          <p:nvPr/>
        </p:nvCxnSpPr>
        <p:spPr>
          <a:xfrm flipV="1">
            <a:off x="66870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kstvak 357">
            <a:extLst>
              <a:ext uri="{FF2B5EF4-FFF2-40B4-BE49-F238E27FC236}">
                <a16:creationId xmlns:a16="http://schemas.microsoft.com/office/drawing/2014/main" id="{E687C8EE-B5B6-48C5-BE2D-1226D19AF32F}"/>
              </a:ext>
            </a:extLst>
          </p:cNvPr>
          <p:cNvSpPr txBox="1"/>
          <p:nvPr/>
        </p:nvSpPr>
        <p:spPr>
          <a:xfrm>
            <a:off x="6462000" y="45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sp>
        <p:nvSpPr>
          <p:cNvPr id="362" name="Rechthoek 361">
            <a:extLst>
              <a:ext uri="{FF2B5EF4-FFF2-40B4-BE49-F238E27FC236}">
                <a16:creationId xmlns:a16="http://schemas.microsoft.com/office/drawing/2014/main" id="{335CEFA3-993F-4DA3-B226-1B87F0B179F5}"/>
              </a:ext>
            </a:extLst>
          </p:cNvPr>
          <p:cNvSpPr/>
          <p:nvPr/>
        </p:nvSpPr>
        <p:spPr>
          <a:xfrm>
            <a:off x="5967000" y="405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Execution capacity</a:t>
            </a:r>
          </a:p>
        </p:txBody>
      </p:sp>
      <p:cxnSp>
        <p:nvCxnSpPr>
          <p:cNvPr id="363" name="Rechte verbindingslijn 362">
            <a:extLst>
              <a:ext uri="{FF2B5EF4-FFF2-40B4-BE49-F238E27FC236}">
                <a16:creationId xmlns:a16="http://schemas.microsoft.com/office/drawing/2014/main" id="{25DF7AFD-CECC-4406-9122-709736AB3FB9}"/>
              </a:ext>
            </a:extLst>
          </p:cNvPr>
          <p:cNvCxnSpPr>
            <a:cxnSpLocks/>
            <a:endCxn id="362" idx="2"/>
          </p:cNvCxnSpPr>
          <p:nvPr/>
        </p:nvCxnSpPr>
        <p:spPr>
          <a:xfrm flipV="1">
            <a:off x="6192000" y="419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kstvak 363">
            <a:extLst>
              <a:ext uri="{FF2B5EF4-FFF2-40B4-BE49-F238E27FC236}">
                <a16:creationId xmlns:a16="http://schemas.microsoft.com/office/drawing/2014/main" id="{5FB58197-853A-4EF7-975E-775C6596E314}"/>
              </a:ext>
            </a:extLst>
          </p:cNvPr>
          <p:cNvSpPr txBox="1"/>
          <p:nvPr/>
        </p:nvSpPr>
        <p:spPr>
          <a:xfrm>
            <a:off x="5967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from</a:t>
            </a:r>
          </a:p>
        </p:txBody>
      </p:sp>
      <p:cxnSp>
        <p:nvCxnSpPr>
          <p:cNvPr id="365" name="Rechte verbindingslijn 364">
            <a:extLst>
              <a:ext uri="{FF2B5EF4-FFF2-40B4-BE49-F238E27FC236}">
                <a16:creationId xmlns:a16="http://schemas.microsoft.com/office/drawing/2014/main" id="{A60FD4D3-8063-4228-B740-3EEA99B5DB53}"/>
              </a:ext>
            </a:extLst>
          </p:cNvPr>
          <p:cNvCxnSpPr>
            <a:cxnSpLocks/>
          </p:cNvCxnSpPr>
          <p:nvPr/>
        </p:nvCxnSpPr>
        <p:spPr>
          <a:xfrm flipV="1">
            <a:off x="61920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5F4AA477-F0CE-47F8-9BB7-88CC8C22266F}"/>
              </a:ext>
            </a:extLst>
          </p:cNvPr>
          <p:cNvSpPr txBox="1"/>
          <p:nvPr/>
        </p:nvSpPr>
        <p:spPr>
          <a:xfrm>
            <a:off x="5967000" y="45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</a:t>
            </a:r>
          </a:p>
        </p:txBody>
      </p:sp>
      <p:cxnSp>
        <p:nvCxnSpPr>
          <p:cNvPr id="369" name="Rechte verbindingslijn 368">
            <a:extLst>
              <a:ext uri="{FF2B5EF4-FFF2-40B4-BE49-F238E27FC236}">
                <a16:creationId xmlns:a16="http://schemas.microsoft.com/office/drawing/2014/main" id="{B3BEAA02-E3DB-44F2-B455-B2D019DFA70C}"/>
              </a:ext>
            </a:extLst>
          </p:cNvPr>
          <p:cNvCxnSpPr>
            <a:cxnSpLocks/>
            <a:endCxn id="348" idx="2"/>
          </p:cNvCxnSpPr>
          <p:nvPr/>
        </p:nvCxnSpPr>
        <p:spPr>
          <a:xfrm flipV="1">
            <a:off x="56970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kstvak 369">
            <a:extLst>
              <a:ext uri="{FF2B5EF4-FFF2-40B4-BE49-F238E27FC236}">
                <a16:creationId xmlns:a16="http://schemas.microsoft.com/office/drawing/2014/main" id="{F0310352-4304-4515-8E6E-7E2FCEFC2F61}"/>
              </a:ext>
            </a:extLst>
          </p:cNvPr>
          <p:cNvSpPr txBox="1"/>
          <p:nvPr/>
        </p:nvSpPr>
        <p:spPr>
          <a:xfrm>
            <a:off x="5472000" y="4603994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</a:t>
            </a:r>
          </a:p>
        </p:txBody>
      </p:sp>
      <p:cxnSp>
        <p:nvCxnSpPr>
          <p:cNvPr id="371" name="Rechte verbindingslijn 370">
            <a:extLst>
              <a:ext uri="{FF2B5EF4-FFF2-40B4-BE49-F238E27FC236}">
                <a16:creationId xmlns:a16="http://schemas.microsoft.com/office/drawing/2014/main" id="{A2E01EED-E552-4375-A09E-2309023A570B}"/>
              </a:ext>
            </a:extLst>
          </p:cNvPr>
          <p:cNvCxnSpPr>
            <a:cxnSpLocks/>
          </p:cNvCxnSpPr>
          <p:nvPr/>
        </p:nvCxnSpPr>
        <p:spPr>
          <a:xfrm flipV="1">
            <a:off x="52020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kstvak 371">
            <a:extLst>
              <a:ext uri="{FF2B5EF4-FFF2-40B4-BE49-F238E27FC236}">
                <a16:creationId xmlns:a16="http://schemas.microsoft.com/office/drawing/2014/main" id="{B8604BBB-5256-452C-B3E0-0B987A08E887}"/>
              </a:ext>
            </a:extLst>
          </p:cNvPr>
          <p:cNvSpPr txBox="1"/>
          <p:nvPr/>
        </p:nvSpPr>
        <p:spPr>
          <a:xfrm>
            <a:off x="4977000" y="45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</a:t>
            </a:r>
          </a:p>
        </p:txBody>
      </p:sp>
      <p:sp>
        <p:nvSpPr>
          <p:cNvPr id="380" name="Rechthoek 379">
            <a:extLst>
              <a:ext uri="{FF2B5EF4-FFF2-40B4-BE49-F238E27FC236}">
                <a16:creationId xmlns:a16="http://schemas.microsoft.com/office/drawing/2014/main" id="{C565BFEB-CF65-426C-9222-79F91CF2A3B1}"/>
              </a:ext>
            </a:extLst>
          </p:cNvPr>
          <p:cNvSpPr/>
          <p:nvPr/>
        </p:nvSpPr>
        <p:spPr>
          <a:xfrm>
            <a:off x="1017000" y="225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Customer invoice</a:t>
            </a:r>
          </a:p>
        </p:txBody>
      </p:sp>
      <p:cxnSp>
        <p:nvCxnSpPr>
          <p:cNvPr id="381" name="Rechte verbindingslijn 380">
            <a:extLst>
              <a:ext uri="{FF2B5EF4-FFF2-40B4-BE49-F238E27FC236}">
                <a16:creationId xmlns:a16="http://schemas.microsoft.com/office/drawing/2014/main" id="{769A16F7-73B9-4596-9A9A-40764070D47A}"/>
              </a:ext>
            </a:extLst>
          </p:cNvPr>
          <p:cNvCxnSpPr>
            <a:cxnSpLocks/>
            <a:stCxn id="380" idx="0"/>
          </p:cNvCxnSpPr>
          <p:nvPr/>
        </p:nvCxnSpPr>
        <p:spPr>
          <a:xfrm flipV="1">
            <a:off x="1242000" y="203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kstvak 381">
            <a:extLst>
              <a:ext uri="{FF2B5EF4-FFF2-40B4-BE49-F238E27FC236}">
                <a16:creationId xmlns:a16="http://schemas.microsoft.com/office/drawing/2014/main" id="{74A9D0BF-D7B0-42FF-ACDD-5FCB407B04FA}"/>
              </a:ext>
            </a:extLst>
          </p:cNvPr>
          <p:cNvSpPr txBox="1"/>
          <p:nvPr/>
        </p:nvSpPr>
        <p:spPr>
          <a:xfrm>
            <a:off x="1017000" y="20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basis for</a:t>
            </a:r>
          </a:p>
        </p:txBody>
      </p:sp>
      <p:cxnSp>
        <p:nvCxnSpPr>
          <p:cNvPr id="383" name="Rechte verbindingslijn 382">
            <a:extLst>
              <a:ext uri="{FF2B5EF4-FFF2-40B4-BE49-F238E27FC236}">
                <a16:creationId xmlns:a16="http://schemas.microsoft.com/office/drawing/2014/main" id="{EF5C3A61-FDB6-41ED-B069-393646B148AA}"/>
              </a:ext>
            </a:extLst>
          </p:cNvPr>
          <p:cNvCxnSpPr>
            <a:cxnSpLocks/>
          </p:cNvCxnSpPr>
          <p:nvPr/>
        </p:nvCxnSpPr>
        <p:spPr>
          <a:xfrm>
            <a:off x="2232000" y="2031750"/>
            <a:ext cx="0" cy="94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kstvak 383">
            <a:extLst>
              <a:ext uri="{FF2B5EF4-FFF2-40B4-BE49-F238E27FC236}">
                <a16:creationId xmlns:a16="http://schemas.microsoft.com/office/drawing/2014/main" id="{99C64108-2067-4A81-8823-FD801FE1D26F}"/>
              </a:ext>
            </a:extLst>
          </p:cNvPr>
          <p:cNvSpPr txBox="1"/>
          <p:nvPr/>
        </p:nvSpPr>
        <p:spPr>
          <a:xfrm>
            <a:off x="2007000" y="28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at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4F12AEE6-B3D3-4EDE-AD40-6EC2AC07E1AC}"/>
              </a:ext>
            </a:extLst>
          </p:cNvPr>
          <p:cNvSpPr/>
          <p:nvPr/>
        </p:nvSpPr>
        <p:spPr>
          <a:xfrm>
            <a:off x="522000" y="4776750"/>
            <a:ext cx="3915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Work order</a:t>
            </a:r>
          </a:p>
        </p:txBody>
      </p:sp>
      <p:cxnSp>
        <p:nvCxnSpPr>
          <p:cNvPr id="403" name="Rechte verbindingslijn 402">
            <a:extLst>
              <a:ext uri="{FF2B5EF4-FFF2-40B4-BE49-F238E27FC236}">
                <a16:creationId xmlns:a16="http://schemas.microsoft.com/office/drawing/2014/main" id="{C71D49D1-5B69-49C8-9298-42A4626C7717}"/>
              </a:ext>
            </a:extLst>
          </p:cNvPr>
          <p:cNvCxnSpPr>
            <a:cxnSpLocks/>
            <a:endCxn id="351" idx="1"/>
          </p:cNvCxnSpPr>
          <p:nvPr/>
        </p:nvCxnSpPr>
        <p:spPr>
          <a:xfrm>
            <a:off x="4437000" y="4844250"/>
            <a:ext cx="540000" cy="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kstvak 403">
            <a:extLst>
              <a:ext uri="{FF2B5EF4-FFF2-40B4-BE49-F238E27FC236}">
                <a16:creationId xmlns:a16="http://schemas.microsoft.com/office/drawing/2014/main" id="{AA475E64-1DAA-4B72-BD04-4C767348F076}"/>
              </a:ext>
            </a:extLst>
          </p:cNvPr>
          <p:cNvSpPr txBox="1"/>
          <p:nvPr/>
        </p:nvSpPr>
        <p:spPr>
          <a:xfrm>
            <a:off x="4527000" y="4821750"/>
            <a:ext cx="230833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r>
              <a:rPr lang="en-GB" sz="250"/>
              <a:t>authorization for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55D4A615-5532-4FE6-A4CE-3291DCA9FF31}"/>
              </a:ext>
            </a:extLst>
          </p:cNvPr>
          <p:cNvSpPr/>
          <p:nvPr/>
        </p:nvSpPr>
        <p:spPr>
          <a:xfrm>
            <a:off x="2997000" y="441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Preliminary or final design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197D56FF-D10F-47B9-BD5E-DAF8EDB8004E}"/>
              </a:ext>
            </a:extLst>
          </p:cNvPr>
          <p:cNvSpPr/>
          <p:nvPr/>
        </p:nvSpPr>
        <p:spPr>
          <a:xfrm>
            <a:off x="2997000" y="3696750"/>
            <a:ext cx="144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Grid modification order</a:t>
            </a:r>
          </a:p>
        </p:txBody>
      </p:sp>
      <p:sp>
        <p:nvSpPr>
          <p:cNvPr id="442" name="Rechthoek 441">
            <a:extLst>
              <a:ext uri="{FF2B5EF4-FFF2-40B4-BE49-F238E27FC236}">
                <a16:creationId xmlns:a16="http://schemas.microsoft.com/office/drawing/2014/main" id="{E17DAABB-4E53-4C50-B19C-F6E28C0C76B5}"/>
              </a:ext>
            </a:extLst>
          </p:cNvPr>
          <p:cNvSpPr/>
          <p:nvPr/>
        </p:nvSpPr>
        <p:spPr>
          <a:xfrm>
            <a:off x="3987000" y="405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Maintenance or inspection plan</a:t>
            </a:r>
          </a:p>
        </p:txBody>
      </p:sp>
      <p:sp>
        <p:nvSpPr>
          <p:cNvPr id="443" name="Rechthoek 442">
            <a:extLst>
              <a:ext uri="{FF2B5EF4-FFF2-40B4-BE49-F238E27FC236}">
                <a16:creationId xmlns:a16="http://schemas.microsoft.com/office/drawing/2014/main" id="{78CCEF8B-782C-493C-BD18-B61AA082496E}"/>
              </a:ext>
            </a:extLst>
          </p:cNvPr>
          <p:cNvSpPr/>
          <p:nvPr/>
        </p:nvSpPr>
        <p:spPr>
          <a:xfrm>
            <a:off x="3987000" y="4416750"/>
            <a:ext cx="945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Maintenance or inspection order</a:t>
            </a:r>
          </a:p>
        </p:txBody>
      </p:sp>
      <p:cxnSp>
        <p:nvCxnSpPr>
          <p:cNvPr id="444" name="Rechte verbindingslijn 443">
            <a:extLst>
              <a:ext uri="{FF2B5EF4-FFF2-40B4-BE49-F238E27FC236}">
                <a16:creationId xmlns:a16="http://schemas.microsoft.com/office/drawing/2014/main" id="{B4BAC3E2-FFCD-4D7A-877A-D36B39C89B75}"/>
              </a:ext>
            </a:extLst>
          </p:cNvPr>
          <p:cNvCxnSpPr>
            <a:cxnSpLocks/>
          </p:cNvCxnSpPr>
          <p:nvPr/>
        </p:nvCxnSpPr>
        <p:spPr>
          <a:xfrm flipV="1">
            <a:off x="4212000" y="419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kstvak 444">
            <a:extLst>
              <a:ext uri="{FF2B5EF4-FFF2-40B4-BE49-F238E27FC236}">
                <a16:creationId xmlns:a16="http://schemas.microsoft.com/office/drawing/2014/main" id="{3B4F8B10-EEAA-482A-8664-8A67A6E2F2AE}"/>
              </a:ext>
            </a:extLst>
          </p:cNvPr>
          <p:cNvSpPr txBox="1"/>
          <p:nvPr/>
        </p:nvSpPr>
        <p:spPr>
          <a:xfrm>
            <a:off x="3987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planned in</a:t>
            </a:r>
          </a:p>
        </p:txBody>
      </p:sp>
      <p:cxnSp>
        <p:nvCxnSpPr>
          <p:cNvPr id="446" name="Rechte verbindingslijn 445">
            <a:extLst>
              <a:ext uri="{FF2B5EF4-FFF2-40B4-BE49-F238E27FC236}">
                <a16:creationId xmlns:a16="http://schemas.microsoft.com/office/drawing/2014/main" id="{C95CE255-912C-4FA0-9012-3491676839A3}"/>
              </a:ext>
            </a:extLst>
          </p:cNvPr>
          <p:cNvCxnSpPr>
            <a:cxnSpLocks/>
            <a:endCxn id="238" idx="2"/>
          </p:cNvCxnSpPr>
          <p:nvPr/>
        </p:nvCxnSpPr>
        <p:spPr>
          <a:xfrm flipV="1">
            <a:off x="4707000" y="419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kstvak 448">
            <a:extLst>
              <a:ext uri="{FF2B5EF4-FFF2-40B4-BE49-F238E27FC236}">
                <a16:creationId xmlns:a16="http://schemas.microsoft.com/office/drawing/2014/main" id="{C08777ED-436B-4F42-9F9E-8738832A0B65}"/>
              </a:ext>
            </a:extLst>
          </p:cNvPr>
          <p:cNvSpPr txBox="1"/>
          <p:nvPr/>
        </p:nvSpPr>
        <p:spPr>
          <a:xfrm>
            <a:off x="4482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</a:t>
            </a:r>
          </a:p>
        </p:txBody>
      </p:sp>
      <p:cxnSp>
        <p:nvCxnSpPr>
          <p:cNvPr id="450" name="Rechte verbindingslijn 449">
            <a:extLst>
              <a:ext uri="{FF2B5EF4-FFF2-40B4-BE49-F238E27FC236}">
                <a16:creationId xmlns:a16="http://schemas.microsoft.com/office/drawing/2014/main" id="{B99148E1-FCAB-49FD-8ED4-C62959821C69}"/>
              </a:ext>
            </a:extLst>
          </p:cNvPr>
          <p:cNvCxnSpPr>
            <a:cxnSpLocks/>
            <a:endCxn id="441" idx="2"/>
          </p:cNvCxnSpPr>
          <p:nvPr/>
        </p:nvCxnSpPr>
        <p:spPr>
          <a:xfrm flipV="1">
            <a:off x="3717000" y="3831750"/>
            <a:ext cx="0" cy="94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kstvak 450">
            <a:extLst>
              <a:ext uri="{FF2B5EF4-FFF2-40B4-BE49-F238E27FC236}">
                <a16:creationId xmlns:a16="http://schemas.microsoft.com/office/drawing/2014/main" id="{AF6B06A9-93D2-44D1-8609-F2B067E87877}"/>
              </a:ext>
            </a:extLst>
          </p:cNvPr>
          <p:cNvSpPr txBox="1"/>
          <p:nvPr/>
        </p:nvSpPr>
        <p:spPr>
          <a:xfrm>
            <a:off x="3492000" y="38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basis for</a:t>
            </a:r>
          </a:p>
        </p:txBody>
      </p:sp>
      <p:sp>
        <p:nvSpPr>
          <p:cNvPr id="454" name="Rechthoek 453">
            <a:extLst>
              <a:ext uri="{FF2B5EF4-FFF2-40B4-BE49-F238E27FC236}">
                <a16:creationId xmlns:a16="http://schemas.microsoft.com/office/drawing/2014/main" id="{72B0A2FD-EAC0-41F5-B25A-2CD4AFD8BDD2}"/>
              </a:ext>
            </a:extLst>
          </p:cNvPr>
          <p:cNvSpPr/>
          <p:nvPr/>
        </p:nvSpPr>
        <p:spPr>
          <a:xfrm>
            <a:off x="497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Grid calculation</a:t>
            </a:r>
          </a:p>
        </p:txBody>
      </p:sp>
      <p:sp>
        <p:nvSpPr>
          <p:cNvPr id="455" name="Rechthoek 454">
            <a:extLst>
              <a:ext uri="{FF2B5EF4-FFF2-40B4-BE49-F238E27FC236}">
                <a16:creationId xmlns:a16="http://schemas.microsoft.com/office/drawing/2014/main" id="{9D0A4249-3629-493E-9082-CC85232044AB}"/>
              </a:ext>
            </a:extLst>
          </p:cNvPr>
          <p:cNvSpPr/>
          <p:nvPr/>
        </p:nvSpPr>
        <p:spPr>
          <a:xfrm>
            <a:off x="3492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Quality bottleneck</a:t>
            </a:r>
          </a:p>
        </p:txBody>
      </p:sp>
      <p:sp>
        <p:nvSpPr>
          <p:cNvPr id="456" name="Rechthoek 455">
            <a:extLst>
              <a:ext uri="{FF2B5EF4-FFF2-40B4-BE49-F238E27FC236}">
                <a16:creationId xmlns:a16="http://schemas.microsoft.com/office/drawing/2014/main" id="{F6A17CB5-D73C-4DAE-A114-B25EE9CD3617}"/>
              </a:ext>
            </a:extLst>
          </p:cNvPr>
          <p:cNvSpPr/>
          <p:nvPr/>
        </p:nvSpPr>
        <p:spPr>
          <a:xfrm>
            <a:off x="398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Capacity bottleneck</a:t>
            </a:r>
          </a:p>
        </p:txBody>
      </p:sp>
      <p:sp>
        <p:nvSpPr>
          <p:cNvPr id="457" name="Rechthoek 456">
            <a:extLst>
              <a:ext uri="{FF2B5EF4-FFF2-40B4-BE49-F238E27FC236}">
                <a16:creationId xmlns:a16="http://schemas.microsoft.com/office/drawing/2014/main" id="{3FC41CBB-BC68-4B9B-AE9B-1746736A81CE}"/>
              </a:ext>
            </a:extLst>
          </p:cNvPr>
          <p:cNvSpPr/>
          <p:nvPr/>
        </p:nvSpPr>
        <p:spPr>
          <a:xfrm>
            <a:off x="2997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Investment plan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0B56642E-182C-4987-8F59-0A9C4885DCB2}"/>
              </a:ext>
            </a:extLst>
          </p:cNvPr>
          <p:cNvCxnSpPr>
            <a:cxnSpLocks/>
          </p:cNvCxnSpPr>
          <p:nvPr/>
        </p:nvCxnSpPr>
        <p:spPr>
          <a:xfrm flipV="1">
            <a:off x="5202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kstvak 458">
            <a:extLst>
              <a:ext uri="{FF2B5EF4-FFF2-40B4-BE49-F238E27FC236}">
                <a16:creationId xmlns:a16="http://schemas.microsoft.com/office/drawing/2014/main" id="{1A10D877-D115-42BD-BE4C-F71889BDD948}"/>
              </a:ext>
            </a:extLst>
          </p:cNvPr>
          <p:cNvSpPr txBox="1"/>
          <p:nvPr/>
        </p:nvSpPr>
        <p:spPr>
          <a:xfrm>
            <a:off x="4977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on the basis of</a:t>
            </a:r>
          </a:p>
        </p:txBody>
      </p: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7764F64E-2248-4779-B77C-41BB2C65C63F}"/>
              </a:ext>
            </a:extLst>
          </p:cNvPr>
          <p:cNvCxnSpPr>
            <a:cxnSpLocks/>
          </p:cNvCxnSpPr>
          <p:nvPr/>
        </p:nvCxnSpPr>
        <p:spPr>
          <a:xfrm flipV="1">
            <a:off x="3717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kstvak 460">
            <a:extLst>
              <a:ext uri="{FF2B5EF4-FFF2-40B4-BE49-F238E27FC236}">
                <a16:creationId xmlns:a16="http://schemas.microsoft.com/office/drawing/2014/main" id="{5A5ECC6D-27D2-4793-BEC8-7476E0BC1AEA}"/>
              </a:ext>
            </a:extLst>
          </p:cNvPr>
          <p:cNvSpPr txBox="1"/>
          <p:nvPr/>
        </p:nvSpPr>
        <p:spPr>
          <a:xfrm>
            <a:off x="3492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cause of</a:t>
            </a:r>
          </a:p>
        </p:txBody>
      </p: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4C713392-937C-4FEF-9EDE-BA0591AA442A}"/>
              </a:ext>
            </a:extLst>
          </p:cNvPr>
          <p:cNvCxnSpPr>
            <a:cxnSpLocks/>
          </p:cNvCxnSpPr>
          <p:nvPr/>
        </p:nvCxnSpPr>
        <p:spPr>
          <a:xfrm flipV="1">
            <a:off x="4212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Tekstvak 462">
            <a:extLst>
              <a:ext uri="{FF2B5EF4-FFF2-40B4-BE49-F238E27FC236}">
                <a16:creationId xmlns:a16="http://schemas.microsoft.com/office/drawing/2014/main" id="{6361AABB-9400-4329-AE2A-DBFD34E0FEA3}"/>
              </a:ext>
            </a:extLst>
          </p:cNvPr>
          <p:cNvSpPr txBox="1"/>
          <p:nvPr/>
        </p:nvSpPr>
        <p:spPr>
          <a:xfrm>
            <a:off x="3987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cause of</a:t>
            </a:r>
          </a:p>
        </p:txBody>
      </p: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A5F1FD90-06E9-47C8-B542-CAD2464DDB97}"/>
              </a:ext>
            </a:extLst>
          </p:cNvPr>
          <p:cNvCxnSpPr>
            <a:cxnSpLocks/>
          </p:cNvCxnSpPr>
          <p:nvPr/>
        </p:nvCxnSpPr>
        <p:spPr>
          <a:xfrm flipV="1">
            <a:off x="3717000" y="347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kstvak 464">
            <a:extLst>
              <a:ext uri="{FF2B5EF4-FFF2-40B4-BE49-F238E27FC236}">
                <a16:creationId xmlns:a16="http://schemas.microsoft.com/office/drawing/2014/main" id="{A206EC13-3515-47C5-88AB-3173C487A0EE}"/>
              </a:ext>
            </a:extLst>
          </p:cNvPr>
          <p:cNvSpPr txBox="1"/>
          <p:nvPr/>
        </p:nvSpPr>
        <p:spPr>
          <a:xfrm>
            <a:off x="3492000" y="36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mitigation of</a:t>
            </a:r>
          </a:p>
        </p:txBody>
      </p: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A571ED01-A2D8-4929-AA12-9A84B36251AC}"/>
              </a:ext>
            </a:extLst>
          </p:cNvPr>
          <p:cNvCxnSpPr>
            <a:cxnSpLocks/>
          </p:cNvCxnSpPr>
          <p:nvPr/>
        </p:nvCxnSpPr>
        <p:spPr>
          <a:xfrm flipV="1">
            <a:off x="4212000" y="347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kstvak 466">
            <a:extLst>
              <a:ext uri="{FF2B5EF4-FFF2-40B4-BE49-F238E27FC236}">
                <a16:creationId xmlns:a16="http://schemas.microsoft.com/office/drawing/2014/main" id="{7CF2D7C0-431A-433E-8BF1-66D8ACD9DC56}"/>
              </a:ext>
            </a:extLst>
          </p:cNvPr>
          <p:cNvSpPr txBox="1"/>
          <p:nvPr/>
        </p:nvSpPr>
        <p:spPr>
          <a:xfrm>
            <a:off x="3987000" y="36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mitigation of</a:t>
            </a:r>
          </a:p>
        </p:txBody>
      </p: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FF7D63E-426A-4BFB-B690-828C76F5022C}"/>
              </a:ext>
            </a:extLst>
          </p:cNvPr>
          <p:cNvCxnSpPr>
            <a:cxnSpLocks/>
            <a:stCxn id="457" idx="2"/>
          </p:cNvCxnSpPr>
          <p:nvPr/>
        </p:nvCxnSpPr>
        <p:spPr>
          <a:xfrm>
            <a:off x="3222000" y="347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kstvak 468">
            <a:extLst>
              <a:ext uri="{FF2B5EF4-FFF2-40B4-BE49-F238E27FC236}">
                <a16:creationId xmlns:a16="http://schemas.microsoft.com/office/drawing/2014/main" id="{87A380D6-9F2D-4D3A-845E-FC069D01D640}"/>
              </a:ext>
            </a:extLst>
          </p:cNvPr>
          <p:cNvSpPr txBox="1"/>
          <p:nvPr/>
        </p:nvSpPr>
        <p:spPr>
          <a:xfrm>
            <a:off x="2997000" y="36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planned in</a:t>
            </a:r>
          </a:p>
        </p:txBody>
      </p: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B8D7ABFF-F577-4A5D-A117-808017BBF6D7}"/>
              </a:ext>
            </a:extLst>
          </p:cNvPr>
          <p:cNvCxnSpPr>
            <a:cxnSpLocks/>
          </p:cNvCxnSpPr>
          <p:nvPr/>
        </p:nvCxnSpPr>
        <p:spPr>
          <a:xfrm flipV="1">
            <a:off x="747000" y="2031750"/>
            <a:ext cx="0" cy="274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kstvak 470">
            <a:extLst>
              <a:ext uri="{FF2B5EF4-FFF2-40B4-BE49-F238E27FC236}">
                <a16:creationId xmlns:a16="http://schemas.microsoft.com/office/drawing/2014/main" id="{DD65D176-4A9F-423A-A845-E4AB13BAAB50}"/>
              </a:ext>
            </a:extLst>
          </p:cNvPr>
          <p:cNvSpPr txBox="1"/>
          <p:nvPr/>
        </p:nvSpPr>
        <p:spPr>
          <a:xfrm>
            <a:off x="522000" y="20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basis for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21EB1527-2E56-46ED-ABDB-0998F96A0B1E}"/>
              </a:ext>
            </a:extLst>
          </p:cNvPr>
          <p:cNvSpPr txBox="1"/>
          <p:nvPr/>
        </p:nvSpPr>
        <p:spPr>
          <a:xfrm>
            <a:off x="3492000" y="216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on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30D1731B-D186-4371-A6D7-706E6D7A3BBC}"/>
              </a:ext>
            </a:extLst>
          </p:cNvPr>
          <p:cNvSpPr txBox="1"/>
          <p:nvPr/>
        </p:nvSpPr>
        <p:spPr>
          <a:xfrm>
            <a:off x="3492000" y="243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traded on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20BECE24-39B5-4243-A56A-8AFEA647352D}"/>
              </a:ext>
            </a:extLst>
          </p:cNvPr>
          <p:cNvSpPr txBox="1"/>
          <p:nvPr/>
        </p:nvSpPr>
        <p:spPr>
          <a:xfrm>
            <a:off x="3987000" y="243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planned in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605F5CE3-BF42-4FAB-AB09-233ABC37E02F}"/>
              </a:ext>
            </a:extLst>
          </p:cNvPr>
          <p:cNvSpPr txBox="1"/>
          <p:nvPr/>
        </p:nvSpPr>
        <p:spPr>
          <a:xfrm>
            <a:off x="4482000" y="216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assigned to</a:t>
            </a:r>
          </a:p>
        </p:txBody>
      </p:sp>
      <p:cxnSp>
        <p:nvCxnSpPr>
          <p:cNvPr id="237" name="Rechte verbindingslijn 236">
            <a:extLst>
              <a:ext uri="{FF2B5EF4-FFF2-40B4-BE49-F238E27FC236}">
                <a16:creationId xmlns:a16="http://schemas.microsoft.com/office/drawing/2014/main" id="{FE05D22D-C50A-4F18-8429-45D53022E306}"/>
              </a:ext>
            </a:extLst>
          </p:cNvPr>
          <p:cNvCxnSpPr>
            <a:cxnSpLocks/>
          </p:cNvCxnSpPr>
          <p:nvPr/>
        </p:nvCxnSpPr>
        <p:spPr>
          <a:xfrm>
            <a:off x="4212000" y="455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kstvak 248">
            <a:extLst>
              <a:ext uri="{FF2B5EF4-FFF2-40B4-BE49-F238E27FC236}">
                <a16:creationId xmlns:a16="http://schemas.microsoft.com/office/drawing/2014/main" id="{124F0E6A-FEA5-42E1-9896-3DD68068EF62}"/>
              </a:ext>
            </a:extLst>
          </p:cNvPr>
          <p:cNvSpPr txBox="1"/>
          <p:nvPr/>
        </p:nvSpPr>
        <p:spPr>
          <a:xfrm>
            <a:off x="3987000" y="459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basis for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F8F1870E-CFCB-4729-B4F5-12C1FABB10FB}"/>
              </a:ext>
            </a:extLst>
          </p:cNvPr>
          <p:cNvSpPr/>
          <p:nvPr/>
        </p:nvSpPr>
        <p:spPr>
          <a:xfrm>
            <a:off x="2997000" y="405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Functional design</a:t>
            </a:r>
          </a:p>
        </p:txBody>
      </p:sp>
      <p:cxnSp>
        <p:nvCxnSpPr>
          <p:cNvPr id="257" name="Rechte verbindingslijn 256">
            <a:extLst>
              <a:ext uri="{FF2B5EF4-FFF2-40B4-BE49-F238E27FC236}">
                <a16:creationId xmlns:a16="http://schemas.microsoft.com/office/drawing/2014/main" id="{D99C0933-EA71-4449-8171-517457DB66B7}"/>
              </a:ext>
            </a:extLst>
          </p:cNvPr>
          <p:cNvCxnSpPr>
            <a:cxnSpLocks/>
          </p:cNvCxnSpPr>
          <p:nvPr/>
        </p:nvCxnSpPr>
        <p:spPr>
          <a:xfrm flipV="1">
            <a:off x="3222000" y="383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kstvak 257">
            <a:extLst>
              <a:ext uri="{FF2B5EF4-FFF2-40B4-BE49-F238E27FC236}">
                <a16:creationId xmlns:a16="http://schemas.microsoft.com/office/drawing/2014/main" id="{02319212-F9C7-4BB6-BD58-D73A97B09D8B}"/>
              </a:ext>
            </a:extLst>
          </p:cNvPr>
          <p:cNvSpPr txBox="1"/>
          <p:nvPr/>
        </p:nvSpPr>
        <p:spPr>
          <a:xfrm>
            <a:off x="2997000" y="396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</a:t>
            </a:r>
          </a:p>
        </p:txBody>
      </p:sp>
      <p:cxnSp>
        <p:nvCxnSpPr>
          <p:cNvPr id="260" name="Rechte verbindingslijn 259">
            <a:extLst>
              <a:ext uri="{FF2B5EF4-FFF2-40B4-BE49-F238E27FC236}">
                <a16:creationId xmlns:a16="http://schemas.microsoft.com/office/drawing/2014/main" id="{A3D0ACFD-4257-49EF-8508-4D4E400CCCFB}"/>
              </a:ext>
            </a:extLst>
          </p:cNvPr>
          <p:cNvCxnSpPr>
            <a:cxnSpLocks/>
            <a:stCxn id="255" idx="2"/>
          </p:cNvCxnSpPr>
          <p:nvPr/>
        </p:nvCxnSpPr>
        <p:spPr>
          <a:xfrm>
            <a:off x="3222000" y="419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kstvak 260">
            <a:extLst>
              <a:ext uri="{FF2B5EF4-FFF2-40B4-BE49-F238E27FC236}">
                <a16:creationId xmlns:a16="http://schemas.microsoft.com/office/drawing/2014/main" id="{B8129D32-E2E4-4FE9-9F4C-88DE6C9618DE}"/>
              </a:ext>
            </a:extLst>
          </p:cNvPr>
          <p:cNvSpPr txBox="1"/>
          <p:nvPr/>
        </p:nvSpPr>
        <p:spPr>
          <a:xfrm>
            <a:off x="2997000" y="432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in accordance with</a:t>
            </a:r>
          </a:p>
        </p:txBody>
      </p:sp>
      <p:sp>
        <p:nvSpPr>
          <p:cNvPr id="328" name="Tekstvak 327">
            <a:extLst>
              <a:ext uri="{FF2B5EF4-FFF2-40B4-BE49-F238E27FC236}">
                <a16:creationId xmlns:a16="http://schemas.microsoft.com/office/drawing/2014/main" id="{552E1927-5248-49CB-8FBF-AF29171928E7}"/>
              </a:ext>
            </a:extLst>
          </p:cNvPr>
          <p:cNvSpPr txBox="1"/>
          <p:nvPr/>
        </p:nvSpPr>
        <p:spPr>
          <a:xfrm>
            <a:off x="5967000" y="31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in area of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91F19FB9-4C40-418A-9987-3DCA6E47F653}"/>
              </a:ext>
            </a:extLst>
          </p:cNvPr>
          <p:cNvSpPr txBox="1"/>
          <p:nvPr/>
        </p:nvSpPr>
        <p:spPr>
          <a:xfrm>
            <a:off x="3267000" y="141750"/>
            <a:ext cx="3870000" cy="4616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GB" sz="600"/>
              <a:t>Relations can be read in natural language by inserting articles and a conjugation of ‘(can) be’. For example: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GB" sz="600"/>
              <a:t>A customer can be the submitter of a customer request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GB" sz="600"/>
              <a:t>A customer request is the request for a customer quote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GB" sz="600"/>
              <a:t>Etcetera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EB1B967-8C07-BD5A-DE93-83209B37403A}"/>
              </a:ext>
            </a:extLst>
          </p:cNvPr>
          <p:cNvSpPr/>
          <p:nvPr/>
        </p:nvSpPr>
        <p:spPr>
          <a:xfrm>
            <a:off x="1017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nl-NL" sz="300" dirty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18A56B2-68C5-AB93-0B6B-3659B9C42B8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242000" y="131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BA0D3EF3-FA4E-767D-82CE-A2096C3A2E35}"/>
              </a:ext>
            </a:extLst>
          </p:cNvPr>
          <p:cNvSpPr txBox="1"/>
          <p:nvPr/>
        </p:nvSpPr>
        <p:spPr>
          <a:xfrm>
            <a:off x="1017000" y="135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offered in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A217286-6720-A746-8168-09F75000B3E6}"/>
              </a:ext>
            </a:extLst>
          </p:cNvPr>
          <p:cNvSpPr/>
          <p:nvPr/>
        </p:nvSpPr>
        <p:spPr>
          <a:xfrm>
            <a:off x="2007000" y="3336750"/>
            <a:ext cx="945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Non-availability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2656D60-FE9B-C54A-E14E-3FCF351741DC}"/>
              </a:ext>
            </a:extLst>
          </p:cNvPr>
          <p:cNvSpPr/>
          <p:nvPr/>
        </p:nvSpPr>
        <p:spPr>
          <a:xfrm>
            <a:off x="2502000" y="369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Disturbance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C644B78-9021-0DAA-22AA-68BC069E4D26}"/>
              </a:ext>
            </a:extLst>
          </p:cNvPr>
          <p:cNvSpPr/>
          <p:nvPr/>
        </p:nvSpPr>
        <p:spPr>
          <a:xfrm>
            <a:off x="2007000" y="369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Switching step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978EF8B-C368-40DF-243A-DAB1A2892060}"/>
              </a:ext>
            </a:extLst>
          </p:cNvPr>
          <p:cNvSpPr/>
          <p:nvPr/>
        </p:nvSpPr>
        <p:spPr>
          <a:xfrm>
            <a:off x="2007000" y="405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Switching plan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940CD01-9BE4-7F60-01A9-3C43C461F681}"/>
              </a:ext>
            </a:extLst>
          </p:cNvPr>
          <p:cNvCxnSpPr>
            <a:cxnSpLocks/>
          </p:cNvCxnSpPr>
          <p:nvPr/>
        </p:nvCxnSpPr>
        <p:spPr>
          <a:xfrm>
            <a:off x="2727000" y="347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28F8DC24-FCA9-49D4-5FC2-D865227FB74D}"/>
              </a:ext>
            </a:extLst>
          </p:cNvPr>
          <p:cNvSpPr txBox="1"/>
          <p:nvPr/>
        </p:nvSpPr>
        <p:spPr>
          <a:xfrm>
            <a:off x="2502000" y="36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cause of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00E6DE15-D67D-EE40-56F3-0EE10675F90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32000" y="347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331951AB-F06C-6A7C-D67E-978B7072A99F}"/>
              </a:ext>
            </a:extLst>
          </p:cNvPr>
          <p:cNvSpPr txBox="1"/>
          <p:nvPr/>
        </p:nvSpPr>
        <p:spPr>
          <a:xfrm>
            <a:off x="2007000" y="3617616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start or end of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8A517DF5-45CF-57CA-47EE-11B73A7B3D3C}"/>
              </a:ext>
            </a:extLst>
          </p:cNvPr>
          <p:cNvCxnSpPr>
            <a:cxnSpLocks/>
          </p:cNvCxnSpPr>
          <p:nvPr/>
        </p:nvCxnSpPr>
        <p:spPr>
          <a:xfrm>
            <a:off x="2232000" y="383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F15D7022-2BB3-7486-84AA-F0D452A809DB}"/>
              </a:ext>
            </a:extLst>
          </p:cNvPr>
          <p:cNvSpPr txBox="1"/>
          <p:nvPr/>
        </p:nvSpPr>
        <p:spPr>
          <a:xfrm>
            <a:off x="2007000" y="38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planned in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EDF229A-D8A1-D6FE-DB68-6C64D0F13A62}"/>
              </a:ext>
            </a:extLst>
          </p:cNvPr>
          <p:cNvSpPr/>
          <p:nvPr/>
        </p:nvSpPr>
        <p:spPr>
          <a:xfrm>
            <a:off x="1017000" y="369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Work plan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BF8ED49D-B0A7-B313-1FDA-05CD39DC3EF8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flipH="1">
            <a:off x="1467000" y="3764250"/>
            <a:ext cx="540000" cy="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E52296E8-539B-B268-9C78-882A9A3BA5DB}"/>
              </a:ext>
            </a:extLst>
          </p:cNvPr>
          <p:cNvSpPr txBox="1"/>
          <p:nvPr/>
        </p:nvSpPr>
        <p:spPr>
          <a:xfrm>
            <a:off x="1782002" y="3741750"/>
            <a:ext cx="145874" cy="3847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50"/>
              <a:t>planned in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354DBB30-CDF4-63FD-59CC-A5F253D9323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232000" y="4191750"/>
            <a:ext cx="0" cy="58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F23E443-D41F-E410-FD0D-98E89CE3BDA0}"/>
              </a:ext>
            </a:extLst>
          </p:cNvPr>
          <p:cNvSpPr txBox="1"/>
          <p:nvPr/>
        </p:nvSpPr>
        <p:spPr>
          <a:xfrm>
            <a:off x="2052000" y="4686750"/>
            <a:ext cx="36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 the execution of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E22CD92-E3A4-4A2D-47EC-0045D06A41ED}"/>
              </a:ext>
            </a:extLst>
          </p:cNvPr>
          <p:cNvCxnSpPr>
            <a:cxnSpLocks/>
            <a:stCxn id="16" idx="0"/>
            <a:endCxn id="34" idx="2"/>
          </p:cNvCxnSpPr>
          <p:nvPr/>
        </p:nvCxnSpPr>
        <p:spPr>
          <a:xfrm flipV="1">
            <a:off x="1242000" y="3471750"/>
            <a:ext cx="0" cy="22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5E828FA4-0FC5-2785-21F4-57E7DBE8D739}"/>
              </a:ext>
            </a:extLst>
          </p:cNvPr>
          <p:cNvSpPr txBox="1"/>
          <p:nvPr/>
        </p:nvSpPr>
        <p:spPr>
          <a:xfrm>
            <a:off x="1017000" y="360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based on</a:t>
            </a: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65F0DDF7-BBCC-747E-E981-BE75BC130DD0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727000" y="3831750"/>
            <a:ext cx="0" cy="94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A270836E-6A9E-BCA1-4259-6AD8ABC9E256}"/>
              </a:ext>
            </a:extLst>
          </p:cNvPr>
          <p:cNvSpPr txBox="1"/>
          <p:nvPr/>
        </p:nvSpPr>
        <p:spPr>
          <a:xfrm>
            <a:off x="2502000" y="387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basis for</a:t>
            </a: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3F6507A-4336-DDDA-D288-FF5ABACA400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242000" y="3831750"/>
            <a:ext cx="0" cy="945000"/>
          </a:xfrm>
          <a:prstGeom prst="line">
            <a:avLst/>
          </a:prstGeom>
          <a:ln w="3175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497A7547-D0D2-6789-E3D0-21C866CD32F0}"/>
              </a:ext>
            </a:extLst>
          </p:cNvPr>
          <p:cNvSpPr txBox="1"/>
          <p:nvPr/>
        </p:nvSpPr>
        <p:spPr>
          <a:xfrm>
            <a:off x="1062000" y="4686750"/>
            <a:ext cx="36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for the execution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78555B1A-EE1A-3C1B-727C-67C73B38C9BD}"/>
              </a:ext>
            </a:extLst>
          </p:cNvPr>
          <p:cNvSpPr/>
          <p:nvPr/>
        </p:nvSpPr>
        <p:spPr>
          <a:xfrm>
            <a:off x="2007000" y="2976750"/>
            <a:ext cx="450000" cy="135000"/>
          </a:xfrm>
          <a:prstGeom prst="rect">
            <a:avLst/>
          </a:prstGeom>
          <a:solidFill>
            <a:srgbClr val="BFEEFF"/>
          </a:solidFill>
          <a:ln w="3175">
            <a:solidFill>
              <a:srgbClr val="008C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Outage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B22F5D3C-2BFE-CCC4-05CC-3C8BBA43F59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232000" y="311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8223012E-F198-CCC9-2F48-18B42A0F3F7B}"/>
              </a:ext>
            </a:extLst>
          </p:cNvPr>
          <p:cNvSpPr txBox="1"/>
          <p:nvPr/>
        </p:nvSpPr>
        <p:spPr>
          <a:xfrm>
            <a:off x="2007000" y="3250372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cause of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40DD91-00FC-CFB3-3DC0-18F62661D8C4}"/>
              </a:ext>
            </a:extLst>
          </p:cNvPr>
          <p:cNvCxnSpPr>
            <a:cxnSpLocks/>
          </p:cNvCxnSpPr>
          <p:nvPr/>
        </p:nvCxnSpPr>
        <p:spPr>
          <a:xfrm>
            <a:off x="2727000" y="3111750"/>
            <a:ext cx="0" cy="225000"/>
          </a:xfrm>
          <a:prstGeom prst="line">
            <a:avLst/>
          </a:prstGeom>
          <a:ln w="3175">
            <a:solidFill>
              <a:srgbClr val="008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BE154DF2-01FB-DB3E-C8CE-303BFF67D056}"/>
              </a:ext>
            </a:extLst>
          </p:cNvPr>
          <p:cNvSpPr txBox="1"/>
          <p:nvPr/>
        </p:nvSpPr>
        <p:spPr>
          <a:xfrm>
            <a:off x="2502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/>
              <a:t>of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FC6A151-F5A9-501B-E499-4791CB2C4AC3}"/>
              </a:ext>
            </a:extLst>
          </p:cNvPr>
          <p:cNvSpPr/>
          <p:nvPr/>
        </p:nvSpPr>
        <p:spPr>
          <a:xfrm>
            <a:off x="1017000" y="3336750"/>
            <a:ext cx="450000" cy="135000"/>
          </a:xfrm>
          <a:prstGeom prst="rect">
            <a:avLst/>
          </a:prstGeom>
          <a:solidFill>
            <a:srgbClr val="FFFFCC"/>
          </a:solidFill>
          <a:ln w="31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>
                <a:solidFill>
                  <a:schemeClr val="tx1"/>
                </a:solidFill>
              </a:rPr>
              <a:t>Standard work product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AB158176-0FEF-A974-77A8-5AB5658E8C82}"/>
              </a:ext>
            </a:extLst>
          </p:cNvPr>
          <p:cNvSpPr/>
          <p:nvPr/>
        </p:nvSpPr>
        <p:spPr>
          <a:xfrm>
            <a:off x="5472000" y="3336750"/>
            <a:ext cx="450000" cy="135000"/>
          </a:xfrm>
          <a:prstGeom prst="rect">
            <a:avLst/>
          </a:prstGeom>
          <a:solidFill>
            <a:srgbClr val="FF7C8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Technical business standard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8DA74F0E-6929-A574-0A8B-E9A19DE18DB3}"/>
              </a:ext>
            </a:extLst>
          </p:cNvPr>
          <p:cNvCxnSpPr>
            <a:cxnSpLocks/>
          </p:cNvCxnSpPr>
          <p:nvPr/>
        </p:nvCxnSpPr>
        <p:spPr>
          <a:xfrm flipV="1">
            <a:off x="5697000" y="3111750"/>
            <a:ext cx="0" cy="22500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207BC984-F0C9-A2DC-F845-2E3B3A3CF188}"/>
              </a:ext>
            </a:extLst>
          </p:cNvPr>
          <p:cNvSpPr txBox="1"/>
          <p:nvPr/>
        </p:nvSpPr>
        <p:spPr>
          <a:xfrm>
            <a:off x="5472000" y="324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for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EEE8B21E-42CE-327C-396B-0187FA2B4F40}"/>
              </a:ext>
            </a:extLst>
          </p:cNvPr>
          <p:cNvSpPr/>
          <p:nvPr/>
        </p:nvSpPr>
        <p:spPr>
          <a:xfrm>
            <a:off x="2997000" y="1176750"/>
            <a:ext cx="450000" cy="135000"/>
          </a:xfrm>
          <a:prstGeom prst="rect">
            <a:avLst/>
          </a:prstGeom>
          <a:solidFill>
            <a:srgbClr val="E5F1D7"/>
          </a:solidFill>
          <a:ln w="3175">
            <a:solidFill>
              <a:srgbClr val="5E87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GB" sz="300" dirty="0">
                <a:solidFill>
                  <a:schemeClr val="tx1"/>
                </a:solidFill>
              </a:rPr>
              <a:t>Customer experience</a:t>
            </a: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FCAA74A1-03F7-71D6-02EA-E8BBF180A642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3222000" y="951750"/>
            <a:ext cx="0" cy="225000"/>
          </a:xfrm>
          <a:prstGeom prst="line">
            <a:avLst/>
          </a:prstGeom>
          <a:ln w="3175">
            <a:solidFill>
              <a:srgbClr val="5E87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064F1E8-AEB0-FC5D-F4E9-069CF2349B5C}"/>
              </a:ext>
            </a:extLst>
          </p:cNvPr>
          <p:cNvSpPr txBox="1"/>
          <p:nvPr/>
        </p:nvSpPr>
        <p:spPr>
          <a:xfrm>
            <a:off x="2997000" y="1086750"/>
            <a:ext cx="450000" cy="384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50" dirty="0"/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156351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3DC1759-3ECB-4E66-BDAD-216C890143C1}"/>
              </a:ext>
            </a:extLst>
          </p:cNvPr>
          <p:cNvSpPr txBox="1">
            <a:spLocks/>
          </p:cNvSpPr>
          <p:nvPr/>
        </p:nvSpPr>
        <p:spPr>
          <a:xfrm>
            <a:off x="535676" y="396000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Content presentation: the NBility model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113AC2B-AF31-48D7-8C57-4A714F53A4F6}"/>
              </a:ext>
            </a:extLst>
          </p:cNvPr>
          <p:cNvSpPr txBox="1">
            <a:spLocks/>
          </p:cNvSpPr>
          <p:nvPr/>
        </p:nvSpPr>
        <p:spPr>
          <a:xfrm>
            <a:off x="513000" y="1137031"/>
            <a:ext cx="8032044" cy="376715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06000" indent="-30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Wingdings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000" indent="-306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Font typeface="Wingdings" charset="2"/>
              <a:buChar char="§"/>
              <a:tabLst>
                <a:tab pos="3905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6000" indent="-306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Font typeface="Wingdings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6000" indent="-306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6000" indent="-306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spcAft>
                <a:spcPts val="450"/>
              </a:spcAft>
            </a:pPr>
            <a:r>
              <a:rPr lang="en-GB" sz="1200">
                <a:solidFill>
                  <a:srgbClr val="605B9D"/>
                </a:solidFill>
                <a:latin typeface="Microsoft JhengHei Light"/>
                <a:ea typeface="Microsoft JhengHei Light"/>
              </a:rPr>
              <a:t>This presentation contains the </a:t>
            </a:r>
            <a:r>
              <a:rPr lang="en-GB" sz="1200" err="1">
                <a:solidFill>
                  <a:srgbClr val="605B9D"/>
                </a:solidFill>
                <a:latin typeface="Microsoft JhengHei Light"/>
                <a:ea typeface="Microsoft JhengHei Light"/>
              </a:rPr>
              <a:t>NBility</a:t>
            </a:r>
            <a:r>
              <a:rPr lang="en-GB" sz="1200">
                <a:solidFill>
                  <a:srgbClr val="605B9D"/>
                </a:solidFill>
                <a:latin typeface="Microsoft JhengHei Light"/>
                <a:ea typeface="Microsoft JhengHei Light"/>
              </a:rPr>
              <a:t> model with the Business capabilities, the Value streams and the Business objects of a Grid operator.</a:t>
            </a:r>
            <a:endParaRPr lang="nl-NL">
              <a:latin typeface="Microsoft JhengHei Light"/>
              <a:ea typeface="Microsoft JhengHei Light"/>
            </a:endParaRPr>
          </a:p>
          <a:p>
            <a:pPr marL="665480" lvl="1" indent="-305435">
              <a:spcAft>
                <a:spcPts val="450"/>
              </a:spcAft>
            </a:pPr>
            <a:r>
              <a:rPr lang="en-GB" sz="1100">
                <a:solidFill>
                  <a:srgbClr val="605B9D"/>
                </a:solidFill>
                <a:latin typeface="Microsoft JhengHei Light"/>
                <a:ea typeface="Microsoft JhengHei Light"/>
              </a:rPr>
              <a:t>This presentation contains animations.</a:t>
            </a:r>
          </a:p>
          <a:p>
            <a:pPr marL="359410" lvl="1" indent="0">
              <a:spcAft>
                <a:spcPts val="450"/>
              </a:spcAft>
              <a:buNone/>
            </a:pPr>
            <a:endParaRPr lang="en-GB" sz="1100">
              <a:solidFill>
                <a:srgbClr val="605B9D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05435" indent="-305435">
              <a:spcAft>
                <a:spcPts val="450"/>
              </a:spcAft>
            </a:pPr>
            <a:r>
              <a:rPr lang="en-GB" sz="1200">
                <a:solidFill>
                  <a:srgbClr val="605B9D"/>
                </a:solidFill>
                <a:latin typeface="Microsoft JhengHei Light"/>
                <a:ea typeface="Microsoft JhengHei Light"/>
              </a:rPr>
              <a:t>The English descriptions of the business capabilities are in column F of excel file ‘</a:t>
            </a:r>
            <a:r>
              <a:rPr lang="en-GB" sz="1200" err="1">
                <a:solidFill>
                  <a:srgbClr val="605B9D"/>
                </a:solidFill>
                <a:latin typeface="Microsoft JhengHei Light"/>
                <a:ea typeface="Microsoft JhengHei Light"/>
              </a:rPr>
              <a:t>NBility</a:t>
            </a:r>
            <a:r>
              <a:rPr lang="en-GB" sz="1200">
                <a:solidFill>
                  <a:srgbClr val="605B9D"/>
                </a:solidFill>
                <a:latin typeface="Microsoft JhengHei Light"/>
                <a:ea typeface="Microsoft JhengHei Light"/>
              </a:rPr>
              <a:t> 2.1’ </a:t>
            </a:r>
            <a:endParaRPr lang="en-GB" sz="1200">
              <a:solidFill>
                <a:srgbClr val="605B9D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spcAft>
                <a:spcPts val="450"/>
              </a:spcAft>
              <a:buNone/>
            </a:pPr>
            <a:endParaRPr lang="en-GB" sz="900">
              <a:solidFill>
                <a:srgbClr val="605B9D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98DBD477-C6BC-402B-8D23-DA923BDCCA3A}"/>
              </a:ext>
            </a:extLst>
          </p:cNvPr>
          <p:cNvSpPr txBox="1">
            <a:spLocks/>
          </p:cNvSpPr>
          <p:nvPr/>
        </p:nvSpPr>
        <p:spPr>
          <a:xfrm>
            <a:off x="513000" y="705494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Description parts of the NBility model</a:t>
            </a:r>
          </a:p>
        </p:txBody>
      </p:sp>
      <p:sp>
        <p:nvSpPr>
          <p:cNvPr id="8" name="Tijdelijke aanduiding voor dianummer 2">
            <a:extLst>
              <a:ext uri="{FF2B5EF4-FFF2-40B4-BE49-F238E27FC236}">
                <a16:creationId xmlns:a16="http://schemas.microsoft.com/office/drawing/2014/main" id="{9EE902FF-D8AB-4366-A792-1B2784EE146F}"/>
              </a:ext>
            </a:extLst>
          </p:cNvPr>
          <p:cNvSpPr txBox="1">
            <a:spLocks/>
          </p:cNvSpPr>
          <p:nvPr/>
        </p:nvSpPr>
        <p:spPr>
          <a:xfrm>
            <a:off x="747964" y="4904400"/>
            <a:ext cx="360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F68BF4A6-40A7-E04A-A78B-7409A1BC41E0}" type="slidenum">
              <a:rPr lang="en-GB" sz="750" smtClean="0">
                <a:solidFill>
                  <a:srgbClr val="625D62">
                    <a:tint val="75000"/>
                  </a:srgbClr>
                </a:solidFill>
                <a:latin typeface="Arial"/>
              </a:rPr>
              <a:pPr algn="l">
                <a:defRPr/>
              </a:pPr>
              <a:t>2</a:t>
            </a:fld>
            <a:endParaRPr lang="en-GB" sz="750">
              <a:solidFill>
                <a:srgbClr val="625D62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50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EC8CF1C0-35C2-487E-929B-3AD144051E78}"/>
              </a:ext>
            </a:extLst>
          </p:cNvPr>
          <p:cNvSpPr txBox="1">
            <a:spLocks/>
          </p:cNvSpPr>
          <p:nvPr/>
        </p:nvSpPr>
        <p:spPr>
          <a:xfrm>
            <a:off x="460761" y="8122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nl-NL" sz="2100">
                <a:solidFill>
                  <a:srgbClr val="821E7D"/>
                </a:solidFill>
                <a:latin typeface="Microsoft JhengHei Light"/>
              </a:rPr>
              <a:t>Business </a:t>
            </a:r>
            <a:r>
              <a:rPr lang="nl-NL" sz="2100" err="1">
                <a:solidFill>
                  <a:srgbClr val="821E7D"/>
                </a:solidFill>
                <a:latin typeface="Microsoft JhengHei Light"/>
              </a:rPr>
              <a:t>capabilities</a:t>
            </a:r>
            <a:endParaRPr lang="nl-NL" sz="2100">
              <a:solidFill>
                <a:srgbClr val="821E7D"/>
              </a:solidFill>
              <a:latin typeface="Microsoft JhengHei Light"/>
            </a:endParaRP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D4C98257-1FBA-4096-B41F-64304512F7D7}"/>
              </a:ext>
            </a:extLst>
          </p:cNvPr>
          <p:cNvSpPr txBox="1">
            <a:spLocks/>
          </p:cNvSpPr>
          <p:nvPr/>
        </p:nvSpPr>
        <p:spPr>
          <a:xfrm>
            <a:off x="438086" y="390717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nl-NL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1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12152BD-2E90-4F0D-98D2-85C0BD8323DE}"/>
              </a:ext>
            </a:extLst>
          </p:cNvPr>
          <p:cNvSpPr/>
          <p:nvPr/>
        </p:nvSpPr>
        <p:spPr>
          <a:xfrm>
            <a:off x="306588" y="1309158"/>
            <a:ext cx="7937821" cy="29633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8CBE"/>
            </a:solidFill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endParaRPr lang="en-GB" sz="1511" kern="0">
              <a:solidFill>
                <a:prstClr val="white"/>
              </a:solidFill>
              <a:latin typeface="Microsoft JhengHei Light"/>
            </a:endParaRPr>
          </a:p>
        </p:txBody>
      </p:sp>
      <p:sp>
        <p:nvSpPr>
          <p:cNvPr id="20" name="Afgeronde rechthoek 14">
            <a:extLst>
              <a:ext uri="{FF2B5EF4-FFF2-40B4-BE49-F238E27FC236}">
                <a16:creationId xmlns:a16="http://schemas.microsoft.com/office/drawing/2014/main" id="{FA24F164-B656-4A74-BB35-E1DD2F6E72CB}"/>
              </a:ext>
            </a:extLst>
          </p:cNvPr>
          <p:cNvSpPr/>
          <p:nvPr/>
        </p:nvSpPr>
        <p:spPr>
          <a:xfrm>
            <a:off x="413538" y="1402714"/>
            <a:ext cx="1187966" cy="278957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Serve</a:t>
            </a:r>
          </a:p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customers</a:t>
            </a:r>
          </a:p>
        </p:txBody>
      </p:sp>
      <p:sp>
        <p:nvSpPr>
          <p:cNvPr id="21" name="Afgeronde rechthoek 16">
            <a:extLst>
              <a:ext uri="{FF2B5EF4-FFF2-40B4-BE49-F238E27FC236}">
                <a16:creationId xmlns:a16="http://schemas.microsoft.com/office/drawing/2014/main" id="{712357A7-B263-43B0-B9DF-738C6D89762F}"/>
              </a:ext>
            </a:extLst>
          </p:cNvPr>
          <p:cNvSpPr/>
          <p:nvPr/>
        </p:nvSpPr>
        <p:spPr>
          <a:xfrm>
            <a:off x="3005827" y="1402714"/>
            <a:ext cx="1183649" cy="278957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Manage development and maintenance of energy grids</a:t>
            </a:r>
          </a:p>
        </p:txBody>
      </p:sp>
      <p:sp>
        <p:nvSpPr>
          <p:cNvPr id="22" name="Afgeronde rechthoek 17">
            <a:extLst>
              <a:ext uri="{FF2B5EF4-FFF2-40B4-BE49-F238E27FC236}">
                <a16:creationId xmlns:a16="http://schemas.microsoft.com/office/drawing/2014/main" id="{F46DE7EF-8C26-4E93-A92A-2A894636A16D}"/>
              </a:ext>
            </a:extLst>
          </p:cNvPr>
          <p:cNvSpPr/>
          <p:nvPr/>
        </p:nvSpPr>
        <p:spPr>
          <a:xfrm>
            <a:off x="5651954" y="1402714"/>
            <a:ext cx="1199726" cy="278957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F2B800"/>
            </a:solidFill>
            <a:prstDash val="solid"/>
          </a:ln>
          <a:effectLst/>
        </p:spPr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rgbClr val="00553C"/>
                </a:solidFill>
                <a:latin typeface="Microsoft JhengHei Light"/>
              </a:rPr>
              <a:t>Perform work</a:t>
            </a:r>
            <a:br>
              <a:rPr lang="en-GB" sz="1400" b="1" kern="0">
                <a:solidFill>
                  <a:srgbClr val="00553C"/>
                </a:solidFill>
                <a:latin typeface="Microsoft JhengHei Light"/>
              </a:rPr>
            </a:br>
            <a:r>
              <a:rPr lang="en-GB" sz="1400" b="1" kern="0">
                <a:solidFill>
                  <a:srgbClr val="00553C"/>
                </a:solidFill>
                <a:latin typeface="Microsoft JhengHei Light"/>
              </a:rPr>
              <a:t>on </a:t>
            </a:r>
          </a:p>
          <a:p>
            <a:pPr algn="ctr" defTabSz="767871">
              <a:defRPr/>
            </a:pPr>
            <a:r>
              <a:rPr lang="en-GB" sz="1400" b="1" kern="0">
                <a:solidFill>
                  <a:srgbClr val="00553C"/>
                </a:solidFill>
                <a:latin typeface="Microsoft JhengHei Light"/>
              </a:rPr>
              <a:t>energy grids</a:t>
            </a:r>
          </a:p>
        </p:txBody>
      </p:sp>
      <p:sp>
        <p:nvSpPr>
          <p:cNvPr id="23" name="Afgeronde rechthoek 18">
            <a:extLst>
              <a:ext uri="{FF2B5EF4-FFF2-40B4-BE49-F238E27FC236}">
                <a16:creationId xmlns:a16="http://schemas.microsoft.com/office/drawing/2014/main" id="{6DAAE3EF-F579-4C51-A531-47B6E9863E80}"/>
              </a:ext>
            </a:extLst>
          </p:cNvPr>
          <p:cNvSpPr/>
          <p:nvPr/>
        </p:nvSpPr>
        <p:spPr>
          <a:xfrm>
            <a:off x="1708198" y="1402714"/>
            <a:ext cx="1189616" cy="278957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Transport energy</a:t>
            </a:r>
          </a:p>
        </p:txBody>
      </p:sp>
      <p:sp>
        <p:nvSpPr>
          <p:cNvPr id="26" name="Afgeronde rechthoek 21">
            <a:extLst>
              <a:ext uri="{FF2B5EF4-FFF2-40B4-BE49-F238E27FC236}">
                <a16:creationId xmlns:a16="http://schemas.microsoft.com/office/drawing/2014/main" id="{79202653-CDF6-4E08-9B39-8DCB17F566EC}"/>
              </a:ext>
            </a:extLst>
          </p:cNvPr>
          <p:cNvSpPr/>
          <p:nvPr/>
        </p:nvSpPr>
        <p:spPr>
          <a:xfrm>
            <a:off x="4306453" y="1402714"/>
            <a:ext cx="1183649" cy="2789570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rgbClr val="00553C"/>
                </a:solidFill>
                <a:latin typeface="Microsoft JhengHei Light"/>
              </a:rPr>
              <a:t>Measure energy flows and energy </a:t>
            </a: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grids</a:t>
            </a:r>
          </a:p>
        </p:txBody>
      </p:sp>
      <p:sp>
        <p:nvSpPr>
          <p:cNvPr id="27" name="Afgeronde rechthoek 15">
            <a:extLst>
              <a:ext uri="{FF2B5EF4-FFF2-40B4-BE49-F238E27FC236}">
                <a16:creationId xmlns:a16="http://schemas.microsoft.com/office/drawing/2014/main" id="{19B9A472-245F-4D25-92FF-A2F39F6877EC}"/>
              </a:ext>
            </a:extLst>
          </p:cNvPr>
          <p:cNvSpPr/>
          <p:nvPr/>
        </p:nvSpPr>
        <p:spPr>
          <a:xfrm>
            <a:off x="6961087" y="1402714"/>
            <a:ext cx="1187966" cy="2789570"/>
          </a:xfrm>
          <a:prstGeom prst="round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14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Facilitate the energy market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2488F77-7458-964D-E8D2-172FEA7FD76D}"/>
              </a:ext>
            </a:extLst>
          </p:cNvPr>
          <p:cNvSpPr/>
          <p:nvPr/>
        </p:nvSpPr>
        <p:spPr>
          <a:xfrm>
            <a:off x="306588" y="681541"/>
            <a:ext cx="7937820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en-GB" sz="1050" kern="0">
                <a:solidFill>
                  <a:schemeClr val="bg1"/>
                </a:solidFill>
                <a:latin typeface="Microsoft JhengHei Light"/>
              </a:rPr>
              <a:t>C. Core Capabilities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FE5140F-E687-1D99-066D-89197B3F5B84}"/>
              </a:ext>
            </a:extLst>
          </p:cNvPr>
          <p:cNvSpPr/>
          <p:nvPr/>
        </p:nvSpPr>
        <p:spPr>
          <a:xfrm>
            <a:off x="305526" y="4353949"/>
            <a:ext cx="7938882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E. Enterprise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capabilities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: Guide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and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 support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the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 company</a:t>
            </a:r>
            <a:endParaRPr lang="nl-NL" sz="1050" kern="0">
              <a:solidFill>
                <a:srgbClr val="FFFFFF"/>
              </a:solidFill>
              <a:latin typeface="Microsoft JhengHei Light"/>
              <a:ea typeface="Microsoft Jheng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663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1">
            <a:extLst>
              <a:ext uri="{FF2B5EF4-FFF2-40B4-BE49-F238E27FC236}">
                <a16:creationId xmlns:a16="http://schemas.microsoft.com/office/drawing/2014/main" id="{E4203040-0B10-485A-90DC-39B9578B10E9}"/>
              </a:ext>
            </a:extLst>
          </p:cNvPr>
          <p:cNvSpPr txBox="1">
            <a:spLocks/>
          </p:cNvSpPr>
          <p:nvPr/>
        </p:nvSpPr>
        <p:spPr>
          <a:xfrm>
            <a:off x="460761" y="8122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nl-NL" sz="2100">
                <a:solidFill>
                  <a:srgbClr val="821E7D"/>
                </a:solidFill>
                <a:latin typeface="Microsoft JhengHei Light"/>
              </a:rPr>
              <a:t>Business </a:t>
            </a:r>
            <a:r>
              <a:rPr lang="nl-NL" sz="2100" err="1">
                <a:solidFill>
                  <a:srgbClr val="821E7D"/>
                </a:solidFill>
                <a:latin typeface="Microsoft JhengHei Light"/>
              </a:rPr>
              <a:t>capabilities</a:t>
            </a:r>
            <a:endParaRPr lang="nl-NL" sz="2100">
              <a:solidFill>
                <a:srgbClr val="821E7D"/>
              </a:solidFill>
              <a:latin typeface="Microsoft JhengHei Light"/>
            </a:endParaRPr>
          </a:p>
        </p:txBody>
      </p:sp>
      <p:sp>
        <p:nvSpPr>
          <p:cNvPr id="53" name="Tijdelijke aanduiding voor tekst 2">
            <a:extLst>
              <a:ext uri="{FF2B5EF4-FFF2-40B4-BE49-F238E27FC236}">
                <a16:creationId xmlns:a16="http://schemas.microsoft.com/office/drawing/2014/main" id="{DCE95523-D6F5-46AE-9760-C2E9AD4D7894}"/>
              </a:ext>
            </a:extLst>
          </p:cNvPr>
          <p:cNvSpPr txBox="1">
            <a:spLocks/>
          </p:cNvSpPr>
          <p:nvPr/>
        </p:nvSpPr>
        <p:spPr>
          <a:xfrm>
            <a:off x="438086" y="390717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nl-NL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2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CEF57073-DC74-4A64-BBFC-F2892969BECE}"/>
              </a:ext>
            </a:extLst>
          </p:cNvPr>
          <p:cNvSpPr/>
          <p:nvPr/>
        </p:nvSpPr>
        <p:spPr>
          <a:xfrm>
            <a:off x="306588" y="681541"/>
            <a:ext cx="7937820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en-GB" sz="1050" kern="0">
                <a:solidFill>
                  <a:schemeClr val="bg1"/>
                </a:solidFill>
                <a:latin typeface="Microsoft JhengHei Light"/>
              </a:rPr>
              <a:t>C. Core Capabilities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ADA302C4-26B1-4B00-836A-8918FB92F30A}"/>
              </a:ext>
            </a:extLst>
          </p:cNvPr>
          <p:cNvSpPr/>
          <p:nvPr/>
        </p:nvSpPr>
        <p:spPr>
          <a:xfrm>
            <a:off x="305526" y="4353949"/>
            <a:ext cx="7938882" cy="540413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E. Enterprise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capabilities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: Guide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and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 support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the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 company</a:t>
            </a:r>
            <a:endParaRPr lang="nl-NL" sz="1050" kern="0">
              <a:solidFill>
                <a:srgbClr val="FFFFFF"/>
              </a:solidFill>
              <a:latin typeface="Microsoft JhengHei Light"/>
              <a:ea typeface="Microsoft JhengHei Light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7AF430C0-37CB-44D7-B3D8-6538E0E755B4}"/>
              </a:ext>
            </a:extLst>
          </p:cNvPr>
          <p:cNvSpPr/>
          <p:nvPr/>
        </p:nvSpPr>
        <p:spPr>
          <a:xfrm>
            <a:off x="305526" y="1315823"/>
            <a:ext cx="7937821" cy="29633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8CBE"/>
            </a:solidFill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endParaRPr lang="en-GB" sz="1511" kern="0">
              <a:solidFill>
                <a:prstClr val="white"/>
              </a:solidFill>
              <a:latin typeface="Microsoft JhengHei Light"/>
            </a:endParaRPr>
          </a:p>
        </p:txBody>
      </p:sp>
      <p:sp>
        <p:nvSpPr>
          <p:cNvPr id="49" name="Afgeronde rechthoek 14">
            <a:extLst>
              <a:ext uri="{FF2B5EF4-FFF2-40B4-BE49-F238E27FC236}">
                <a16:creationId xmlns:a16="http://schemas.microsoft.com/office/drawing/2014/main" id="{21301469-2D92-40E2-92F0-75086B69E73B}"/>
              </a:ext>
            </a:extLst>
          </p:cNvPr>
          <p:cNvSpPr/>
          <p:nvPr/>
        </p:nvSpPr>
        <p:spPr>
          <a:xfrm>
            <a:off x="413538" y="1402714"/>
            <a:ext cx="1187966" cy="278957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8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1. Serve</a:t>
            </a:r>
          </a:p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customers</a:t>
            </a:r>
            <a:endParaRPr lang="en-GB" sz="900" b="1" strike="sngStrike" kern="0">
              <a:solidFill>
                <a:srgbClr val="FF0000"/>
              </a:solidFill>
              <a:latin typeface="Microsoft JhengHei Light"/>
            </a:endParaRPr>
          </a:p>
        </p:txBody>
      </p:sp>
      <p:sp>
        <p:nvSpPr>
          <p:cNvPr id="50" name="Afgeronde rechthoek 16">
            <a:extLst>
              <a:ext uri="{FF2B5EF4-FFF2-40B4-BE49-F238E27FC236}">
                <a16:creationId xmlns:a16="http://schemas.microsoft.com/office/drawing/2014/main" id="{8A7FBC9F-AC24-4EC0-82A8-64302F5A5D53}"/>
              </a:ext>
            </a:extLst>
          </p:cNvPr>
          <p:cNvSpPr/>
          <p:nvPr/>
        </p:nvSpPr>
        <p:spPr>
          <a:xfrm>
            <a:off x="3005827" y="1402714"/>
            <a:ext cx="1183649" cy="278957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3. Manage development and maintenance of energy grids</a:t>
            </a:r>
          </a:p>
        </p:txBody>
      </p:sp>
      <p:sp>
        <p:nvSpPr>
          <p:cNvPr id="51" name="Afgeronde rechthoek 17">
            <a:extLst>
              <a:ext uri="{FF2B5EF4-FFF2-40B4-BE49-F238E27FC236}">
                <a16:creationId xmlns:a16="http://schemas.microsoft.com/office/drawing/2014/main" id="{B3DCB590-092B-45F2-AA09-4E8086D46AFF}"/>
              </a:ext>
            </a:extLst>
          </p:cNvPr>
          <p:cNvSpPr/>
          <p:nvPr/>
        </p:nvSpPr>
        <p:spPr>
          <a:xfrm>
            <a:off x="5651954" y="1402714"/>
            <a:ext cx="1199726" cy="278957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F2B800"/>
            </a:solidFill>
            <a:prstDash val="solid"/>
          </a:ln>
          <a:effectLst/>
        </p:spPr>
        <p:txBody>
          <a:bodyPr rot="0" spcFirstLastPara="0" vertOverflow="overflow" horzOverflow="overflow" vert="horz" wrap="none" lIns="0" tIns="8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5. Perform work on </a:t>
            </a:r>
          </a:p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energy grids</a:t>
            </a:r>
          </a:p>
        </p:txBody>
      </p:sp>
      <p:sp>
        <p:nvSpPr>
          <p:cNvPr id="52" name="Afgeronde rechthoek 18">
            <a:extLst>
              <a:ext uri="{FF2B5EF4-FFF2-40B4-BE49-F238E27FC236}">
                <a16:creationId xmlns:a16="http://schemas.microsoft.com/office/drawing/2014/main" id="{F678EE16-1205-4BC1-BFB2-83339FCD9772}"/>
              </a:ext>
            </a:extLst>
          </p:cNvPr>
          <p:cNvSpPr/>
          <p:nvPr/>
        </p:nvSpPr>
        <p:spPr>
          <a:xfrm>
            <a:off x="1708198" y="1402714"/>
            <a:ext cx="1189616" cy="278957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2 Transport energy</a:t>
            </a:r>
          </a:p>
        </p:txBody>
      </p:sp>
      <p:sp>
        <p:nvSpPr>
          <p:cNvPr id="54" name="Afgeronde rechthoek 21">
            <a:extLst>
              <a:ext uri="{FF2B5EF4-FFF2-40B4-BE49-F238E27FC236}">
                <a16:creationId xmlns:a16="http://schemas.microsoft.com/office/drawing/2014/main" id="{06640801-F631-41D9-8BE8-3806CCB1957E}"/>
              </a:ext>
            </a:extLst>
          </p:cNvPr>
          <p:cNvSpPr/>
          <p:nvPr/>
        </p:nvSpPr>
        <p:spPr>
          <a:xfrm>
            <a:off x="4306453" y="1402714"/>
            <a:ext cx="1183649" cy="2789570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8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4. Measure energy flows and energy grids</a:t>
            </a:r>
          </a:p>
        </p:txBody>
      </p:sp>
      <p:sp>
        <p:nvSpPr>
          <p:cNvPr id="60" name="Afgeronde rechthoek 19">
            <a:extLst>
              <a:ext uri="{FF2B5EF4-FFF2-40B4-BE49-F238E27FC236}">
                <a16:creationId xmlns:a16="http://schemas.microsoft.com/office/drawing/2014/main" id="{F1BC2708-0505-4363-B4D0-91596428B6E1}"/>
              </a:ext>
            </a:extLst>
          </p:cNvPr>
          <p:cNvSpPr/>
          <p:nvPr/>
        </p:nvSpPr>
        <p:spPr>
          <a:xfrm>
            <a:off x="494674" y="2592590"/>
            <a:ext cx="1050365" cy="47416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750" b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Acquire and manage contracts</a:t>
            </a:r>
          </a:p>
        </p:txBody>
      </p:sp>
      <p:sp>
        <p:nvSpPr>
          <p:cNvPr id="61" name="Afgeronde rechthoek 20">
            <a:extLst>
              <a:ext uri="{FF2B5EF4-FFF2-40B4-BE49-F238E27FC236}">
                <a16:creationId xmlns:a16="http://schemas.microsoft.com/office/drawing/2014/main" id="{096B0BE5-337C-42BD-B98E-3F29CE0689BA}"/>
              </a:ext>
            </a:extLst>
          </p:cNvPr>
          <p:cNvSpPr/>
          <p:nvPr/>
        </p:nvSpPr>
        <p:spPr>
          <a:xfrm>
            <a:off x="504245" y="2070087"/>
            <a:ext cx="1050365" cy="462139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750" b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Serve customers and maintain relations</a:t>
            </a:r>
          </a:p>
        </p:txBody>
      </p:sp>
      <p:sp>
        <p:nvSpPr>
          <p:cNvPr id="62" name="Afgeronde rechthoek 24">
            <a:extLst>
              <a:ext uri="{FF2B5EF4-FFF2-40B4-BE49-F238E27FC236}">
                <a16:creationId xmlns:a16="http://schemas.microsoft.com/office/drawing/2014/main" id="{8DD224DF-1AE3-45D9-A4CD-F124F3C66BEC}"/>
              </a:ext>
            </a:extLst>
          </p:cNvPr>
          <p:cNvSpPr/>
          <p:nvPr/>
        </p:nvSpPr>
        <p:spPr>
          <a:xfrm>
            <a:off x="497915" y="3120750"/>
            <a:ext cx="1050365" cy="48600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750" b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.3. Invoice and collect</a:t>
            </a:r>
          </a:p>
        </p:txBody>
      </p:sp>
      <p:sp>
        <p:nvSpPr>
          <p:cNvPr id="63" name="Afgeronde rechthoek 25">
            <a:extLst>
              <a:ext uri="{FF2B5EF4-FFF2-40B4-BE49-F238E27FC236}">
                <a16:creationId xmlns:a16="http://schemas.microsoft.com/office/drawing/2014/main" id="{2B5205B0-44B7-4605-8F44-FAC3A0634030}"/>
              </a:ext>
            </a:extLst>
          </p:cNvPr>
          <p:cNvSpPr/>
          <p:nvPr/>
        </p:nvSpPr>
        <p:spPr>
          <a:xfrm>
            <a:off x="497915" y="3651750"/>
            <a:ext cx="1050365" cy="460417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GB" sz="750" b="1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.4. Limit revenue loss</a:t>
            </a:r>
          </a:p>
        </p:txBody>
      </p:sp>
      <p:sp>
        <p:nvSpPr>
          <p:cNvPr id="64" name="Afgeronde rechthoek 26">
            <a:extLst>
              <a:ext uri="{FF2B5EF4-FFF2-40B4-BE49-F238E27FC236}">
                <a16:creationId xmlns:a16="http://schemas.microsoft.com/office/drawing/2014/main" id="{413BA5FE-B9AC-49FC-945D-8DAFAF123682}"/>
              </a:ext>
            </a:extLst>
          </p:cNvPr>
          <p:cNvSpPr/>
          <p:nvPr/>
        </p:nvSpPr>
        <p:spPr>
          <a:xfrm>
            <a:off x="5735881" y="3651750"/>
            <a:ext cx="1050365" cy="460417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.4. Support work</a:t>
            </a:r>
          </a:p>
          <a:p>
            <a:pPr algn="ctr" defTabSz="767871">
              <a:defRPr/>
            </a:pPr>
            <a:endParaRPr lang="en-GB" sz="750" b="1" kern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65" name="Afgeronde rechthoek 27">
            <a:extLst>
              <a:ext uri="{FF2B5EF4-FFF2-40B4-BE49-F238E27FC236}">
                <a16:creationId xmlns:a16="http://schemas.microsoft.com/office/drawing/2014/main" id="{80E0B830-EFCC-460D-8B9E-7C08FB1B961C}"/>
              </a:ext>
            </a:extLst>
          </p:cNvPr>
          <p:cNvSpPr/>
          <p:nvPr/>
        </p:nvSpPr>
        <p:spPr>
          <a:xfrm>
            <a:off x="5735881" y="3120750"/>
            <a:ext cx="1050365" cy="46232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.3. Execute work</a:t>
            </a:r>
          </a:p>
        </p:txBody>
      </p:sp>
      <p:sp>
        <p:nvSpPr>
          <p:cNvPr id="66" name="Afgeronde rechthoek 28">
            <a:extLst>
              <a:ext uri="{FF2B5EF4-FFF2-40B4-BE49-F238E27FC236}">
                <a16:creationId xmlns:a16="http://schemas.microsoft.com/office/drawing/2014/main" id="{8042AA69-AA44-494E-9A0A-7A6F2E725E3A}"/>
              </a:ext>
            </a:extLst>
          </p:cNvPr>
          <p:cNvSpPr/>
          <p:nvPr/>
        </p:nvSpPr>
        <p:spPr>
          <a:xfrm>
            <a:off x="5735881" y="2070087"/>
            <a:ext cx="1050365" cy="473863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27000" tIns="34290" rIns="27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Create and maintain work portfolio</a:t>
            </a:r>
          </a:p>
        </p:txBody>
      </p:sp>
      <p:sp>
        <p:nvSpPr>
          <p:cNvPr id="67" name="Afgeronde rechthoek 29">
            <a:extLst>
              <a:ext uri="{FF2B5EF4-FFF2-40B4-BE49-F238E27FC236}">
                <a16:creationId xmlns:a16="http://schemas.microsoft.com/office/drawing/2014/main" id="{40AB1095-4B54-4398-BBC7-516343B13F65}"/>
              </a:ext>
            </a:extLst>
          </p:cNvPr>
          <p:cNvSpPr/>
          <p:nvPr/>
        </p:nvSpPr>
        <p:spPr>
          <a:xfrm>
            <a:off x="5735881" y="2592590"/>
            <a:ext cx="1050365" cy="461898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Direct work execution</a:t>
            </a:r>
          </a:p>
        </p:txBody>
      </p:sp>
      <p:sp>
        <p:nvSpPr>
          <p:cNvPr id="68" name="Afgeronde rechthoek 30">
            <a:extLst>
              <a:ext uri="{FF2B5EF4-FFF2-40B4-BE49-F238E27FC236}">
                <a16:creationId xmlns:a16="http://schemas.microsoft.com/office/drawing/2014/main" id="{62585EED-126C-4EE2-8645-3FB82E8925F1}"/>
              </a:ext>
            </a:extLst>
          </p:cNvPr>
          <p:cNvSpPr/>
          <p:nvPr/>
        </p:nvSpPr>
        <p:spPr>
          <a:xfrm>
            <a:off x="1775605" y="3120750"/>
            <a:ext cx="1050365" cy="46232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.3. Create transport and switching plans</a:t>
            </a:r>
          </a:p>
        </p:txBody>
      </p:sp>
      <p:sp>
        <p:nvSpPr>
          <p:cNvPr id="69" name="Afgeronde rechthoek 32">
            <a:extLst>
              <a:ext uri="{FF2B5EF4-FFF2-40B4-BE49-F238E27FC236}">
                <a16:creationId xmlns:a16="http://schemas.microsoft.com/office/drawing/2014/main" id="{33417D9A-1351-4ECF-8E84-900697826D5B}"/>
              </a:ext>
            </a:extLst>
          </p:cNvPr>
          <p:cNvSpPr/>
          <p:nvPr/>
        </p:nvSpPr>
        <p:spPr>
          <a:xfrm>
            <a:off x="1775605" y="2070087"/>
            <a:ext cx="1050365" cy="46232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Realise energy transport</a:t>
            </a:r>
          </a:p>
        </p:txBody>
      </p:sp>
      <p:sp>
        <p:nvSpPr>
          <p:cNvPr id="70" name="Afgeronde rechthoek 33">
            <a:extLst>
              <a:ext uri="{FF2B5EF4-FFF2-40B4-BE49-F238E27FC236}">
                <a16:creationId xmlns:a16="http://schemas.microsoft.com/office/drawing/2014/main" id="{8C5A252D-35FA-4643-BEB3-6B0921A3E7E3}"/>
              </a:ext>
            </a:extLst>
          </p:cNvPr>
          <p:cNvSpPr/>
          <p:nvPr/>
        </p:nvSpPr>
        <p:spPr>
          <a:xfrm>
            <a:off x="1775605" y="2592590"/>
            <a:ext cx="1050365" cy="46232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Restore energy transport</a:t>
            </a:r>
          </a:p>
        </p:txBody>
      </p:sp>
      <p:sp>
        <p:nvSpPr>
          <p:cNvPr id="71" name="Afgeronde rechthoek 34">
            <a:extLst>
              <a:ext uri="{FF2B5EF4-FFF2-40B4-BE49-F238E27FC236}">
                <a16:creationId xmlns:a16="http://schemas.microsoft.com/office/drawing/2014/main" id="{A7A47F44-17CB-4672-9B6E-8589AB7690AC}"/>
              </a:ext>
            </a:extLst>
          </p:cNvPr>
          <p:cNvSpPr/>
          <p:nvPr/>
        </p:nvSpPr>
        <p:spPr>
          <a:xfrm>
            <a:off x="3072605" y="3120750"/>
            <a:ext cx="1050365" cy="462503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.3. Establish energy grid guidelines and patterns</a:t>
            </a:r>
          </a:p>
          <a:p>
            <a:pPr algn="ctr" defTabSz="767871">
              <a:defRPr/>
            </a:pPr>
            <a:endParaRPr lang="en-GB" sz="750" b="1" kern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72" name="Afgeronde rechthoek 36">
            <a:extLst>
              <a:ext uri="{FF2B5EF4-FFF2-40B4-BE49-F238E27FC236}">
                <a16:creationId xmlns:a16="http://schemas.microsoft.com/office/drawing/2014/main" id="{46A9C4C0-69B4-4C88-8529-997512E72065}"/>
              </a:ext>
            </a:extLst>
          </p:cNvPr>
          <p:cNvSpPr/>
          <p:nvPr/>
        </p:nvSpPr>
        <p:spPr>
          <a:xfrm>
            <a:off x="3072605" y="2070087"/>
            <a:ext cx="1050365" cy="46214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</a:t>
            </a:r>
            <a:r>
              <a:rPr lang="en-US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Expand, replace and renew energy grids</a:t>
            </a:r>
            <a:endParaRPr lang="en-GB" sz="750" b="1" kern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  <a:p>
            <a:pPr algn="ctr" defTabSz="767871">
              <a:defRPr/>
            </a:pPr>
            <a:endParaRPr lang="en-GB" sz="750" b="1" kern="0">
              <a:solidFill>
                <a:schemeClr val="tx1">
                  <a:lumMod val="50000"/>
                </a:schemeClr>
              </a:solidFill>
              <a:latin typeface="Microsoft JhengHei Light"/>
            </a:endParaRPr>
          </a:p>
        </p:txBody>
      </p:sp>
      <p:sp>
        <p:nvSpPr>
          <p:cNvPr id="73" name="Afgeronde rechthoek 37">
            <a:extLst>
              <a:ext uri="{FF2B5EF4-FFF2-40B4-BE49-F238E27FC236}">
                <a16:creationId xmlns:a16="http://schemas.microsoft.com/office/drawing/2014/main" id="{5B0805EF-2787-4FEB-B97D-D3A715625FB8}"/>
              </a:ext>
            </a:extLst>
          </p:cNvPr>
          <p:cNvSpPr/>
          <p:nvPr/>
        </p:nvSpPr>
        <p:spPr>
          <a:xfrm>
            <a:off x="3072605" y="2592590"/>
            <a:ext cx="1050365" cy="462503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Maintain energy grids</a:t>
            </a:r>
          </a:p>
        </p:txBody>
      </p:sp>
      <p:sp>
        <p:nvSpPr>
          <p:cNvPr id="74" name="Afgeronde rechthoek 38">
            <a:extLst>
              <a:ext uri="{FF2B5EF4-FFF2-40B4-BE49-F238E27FC236}">
                <a16:creationId xmlns:a16="http://schemas.microsoft.com/office/drawing/2014/main" id="{D13B15AE-0AB7-4639-A5C6-D0F65FBBB442}"/>
              </a:ext>
            </a:extLst>
          </p:cNvPr>
          <p:cNvSpPr/>
          <p:nvPr/>
        </p:nvSpPr>
        <p:spPr>
          <a:xfrm>
            <a:off x="4369930" y="3120750"/>
            <a:ext cx="1056695" cy="456986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.2. Distribute measurements</a:t>
            </a:r>
          </a:p>
        </p:txBody>
      </p:sp>
      <p:sp>
        <p:nvSpPr>
          <p:cNvPr id="75" name="Afgeronde rechthoek 39">
            <a:extLst>
              <a:ext uri="{FF2B5EF4-FFF2-40B4-BE49-F238E27FC236}">
                <a16:creationId xmlns:a16="http://schemas.microsoft.com/office/drawing/2014/main" id="{067914B5-CA8C-49BD-9C17-B6264213CF0B}"/>
              </a:ext>
            </a:extLst>
          </p:cNvPr>
          <p:cNvSpPr/>
          <p:nvPr/>
        </p:nvSpPr>
        <p:spPr>
          <a:xfrm>
            <a:off x="4369930" y="2070087"/>
            <a:ext cx="1056695" cy="473863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.1. Obtain measurements</a:t>
            </a:r>
          </a:p>
        </p:txBody>
      </p:sp>
      <p:sp>
        <p:nvSpPr>
          <p:cNvPr id="76" name="Afgeronde rechthoek 15">
            <a:extLst>
              <a:ext uri="{FF2B5EF4-FFF2-40B4-BE49-F238E27FC236}">
                <a16:creationId xmlns:a16="http://schemas.microsoft.com/office/drawing/2014/main" id="{24B25BBB-93A7-48BA-8FD5-9E24E911AFB2}"/>
              </a:ext>
            </a:extLst>
          </p:cNvPr>
          <p:cNvSpPr/>
          <p:nvPr/>
        </p:nvSpPr>
        <p:spPr>
          <a:xfrm>
            <a:off x="6952959" y="1402714"/>
            <a:ext cx="1187966" cy="2789570"/>
          </a:xfrm>
          <a:prstGeom prst="round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8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900" b="1" kern="0">
                <a:solidFill>
                  <a:schemeClr val="accent4">
                    <a:lumMod val="50000"/>
                  </a:schemeClr>
                </a:solidFill>
                <a:latin typeface="Microsoft JhengHei Light"/>
              </a:rPr>
              <a:t>6. Facilitate the energy market</a:t>
            </a:r>
            <a:endParaRPr lang="en-GB" sz="900" b="1" kern="0">
              <a:solidFill>
                <a:srgbClr val="625D62">
                  <a:lumMod val="50000"/>
                </a:srgbClr>
              </a:solidFill>
              <a:latin typeface="Microsoft JhengHei Light"/>
            </a:endParaRPr>
          </a:p>
        </p:txBody>
      </p:sp>
      <p:sp>
        <p:nvSpPr>
          <p:cNvPr id="77" name="Afgeronde rechthoek 40">
            <a:extLst>
              <a:ext uri="{FF2B5EF4-FFF2-40B4-BE49-F238E27FC236}">
                <a16:creationId xmlns:a16="http://schemas.microsoft.com/office/drawing/2014/main" id="{78D6A087-C5CC-468B-983B-E42636F726A2}"/>
              </a:ext>
            </a:extLst>
          </p:cNvPr>
          <p:cNvSpPr/>
          <p:nvPr/>
        </p:nvSpPr>
        <p:spPr>
          <a:xfrm>
            <a:off x="7013531" y="2067260"/>
            <a:ext cx="1066823" cy="476690"/>
          </a:xfrm>
          <a:prstGeom prst="roundRect">
            <a:avLst/>
          </a:prstGeom>
          <a:noFill/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.1. Serve market parties and maintain relations</a:t>
            </a:r>
            <a:endParaRPr lang="en-GB" sz="750" b="1" strike="sngStrike" kern="0">
              <a:solidFill>
                <a:srgbClr val="080808"/>
              </a:solidFill>
              <a:latin typeface="Microsoft JhengHei Light"/>
            </a:endParaRPr>
          </a:p>
        </p:txBody>
      </p:sp>
      <p:sp>
        <p:nvSpPr>
          <p:cNvPr id="78" name="Afgeronde rechthoek 41">
            <a:extLst>
              <a:ext uri="{FF2B5EF4-FFF2-40B4-BE49-F238E27FC236}">
                <a16:creationId xmlns:a16="http://schemas.microsoft.com/office/drawing/2014/main" id="{4FD081AC-5E06-4541-A419-99496E508F1A}"/>
              </a:ext>
            </a:extLst>
          </p:cNvPr>
          <p:cNvSpPr/>
          <p:nvPr/>
        </p:nvSpPr>
        <p:spPr>
          <a:xfrm>
            <a:off x="7013531" y="3120750"/>
            <a:ext cx="1066823" cy="456986"/>
          </a:xfrm>
          <a:prstGeom prst="roundRect">
            <a:avLst/>
          </a:prstGeom>
          <a:noFill/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0" rIns="6858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.3. Perform/facilitate market processes</a:t>
            </a:r>
            <a:endParaRPr lang="en-GB" sz="750" b="1" strike="sngStrike" kern="0">
              <a:solidFill>
                <a:srgbClr val="080808"/>
              </a:solidFill>
              <a:latin typeface="Microsoft JhengHei Light"/>
            </a:endParaRPr>
          </a:p>
        </p:txBody>
      </p:sp>
      <p:sp>
        <p:nvSpPr>
          <p:cNvPr id="79" name="Afgeronde rechthoek 40">
            <a:extLst>
              <a:ext uri="{FF2B5EF4-FFF2-40B4-BE49-F238E27FC236}">
                <a16:creationId xmlns:a16="http://schemas.microsoft.com/office/drawing/2014/main" id="{F0B13F6E-B0E7-450A-AEAD-887AE5250316}"/>
              </a:ext>
            </a:extLst>
          </p:cNvPr>
          <p:cNvSpPr/>
          <p:nvPr/>
        </p:nvSpPr>
        <p:spPr>
          <a:xfrm>
            <a:off x="7013531" y="2592590"/>
            <a:ext cx="1066823" cy="461898"/>
          </a:xfrm>
          <a:prstGeom prst="roundRect">
            <a:avLst/>
          </a:prstGeom>
          <a:noFill/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0" rIns="6858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.2. Manage market data</a:t>
            </a:r>
          </a:p>
        </p:txBody>
      </p:sp>
      <p:sp>
        <p:nvSpPr>
          <p:cNvPr id="80" name="Afgeronde rechthoek 41">
            <a:extLst>
              <a:ext uri="{FF2B5EF4-FFF2-40B4-BE49-F238E27FC236}">
                <a16:creationId xmlns:a16="http://schemas.microsoft.com/office/drawing/2014/main" id="{EBB4DAA6-8250-4053-BB69-A94535994DF2}"/>
              </a:ext>
            </a:extLst>
          </p:cNvPr>
          <p:cNvSpPr/>
          <p:nvPr/>
        </p:nvSpPr>
        <p:spPr>
          <a:xfrm>
            <a:off x="7013530" y="3651750"/>
            <a:ext cx="1066823" cy="456986"/>
          </a:xfrm>
          <a:prstGeom prst="roundRect">
            <a:avLst/>
          </a:prstGeom>
          <a:noFill/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0" rIns="6858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.4. Enable market data distribution</a:t>
            </a:r>
            <a:endParaRPr lang="en-GB" sz="750" b="1" strike="sngStrike" kern="0">
              <a:solidFill>
                <a:srgbClr val="080808"/>
              </a:solidFill>
              <a:latin typeface="Microsoft JhengHe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363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086A31F-45EC-6B4B-CB2D-959875A4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11"/>
            <a:ext cx="9144000" cy="470965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6BF4A369-3075-4EC3-828E-57A1323FCF77}"/>
              </a:ext>
            </a:extLst>
          </p:cNvPr>
          <p:cNvSpPr/>
          <p:nvPr/>
        </p:nvSpPr>
        <p:spPr>
          <a:xfrm>
            <a:off x="10455815" y="-38100"/>
            <a:ext cx="11189478" cy="263591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r>
              <a:rPr lang="en-GB" sz="800" kern="0">
                <a:solidFill>
                  <a:schemeClr val="bg1"/>
                </a:solidFill>
                <a:latin typeface="Microsoft JhengHei Light"/>
              </a:rPr>
              <a:t>C. Core Capabilities</a:t>
            </a:r>
          </a:p>
        </p:txBody>
      </p:sp>
      <p:sp>
        <p:nvSpPr>
          <p:cNvPr id="2" name="Afgeronde rechthoek 14">
            <a:extLst>
              <a:ext uri="{FF2B5EF4-FFF2-40B4-BE49-F238E27FC236}">
                <a16:creationId xmlns:a16="http://schemas.microsoft.com/office/drawing/2014/main" id="{E6D54ABA-43D4-404A-B312-0CA06A680C41}"/>
              </a:ext>
            </a:extLst>
          </p:cNvPr>
          <p:cNvSpPr/>
          <p:nvPr/>
        </p:nvSpPr>
        <p:spPr>
          <a:xfrm>
            <a:off x="10437938" y="1620963"/>
            <a:ext cx="2207273" cy="682866"/>
          </a:xfrm>
          <a:prstGeom prst="roundRect">
            <a:avLst>
              <a:gd name="adj" fmla="val 6014"/>
            </a:avLst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1.2. Acquire and manage contracts</a:t>
            </a:r>
          </a:p>
        </p:txBody>
      </p:sp>
      <p:sp>
        <p:nvSpPr>
          <p:cNvPr id="4" name="Afgeronde rechthoek 16">
            <a:extLst>
              <a:ext uri="{FF2B5EF4-FFF2-40B4-BE49-F238E27FC236}">
                <a16:creationId xmlns:a16="http://schemas.microsoft.com/office/drawing/2014/main" id="{CC90A80C-6242-4CBE-B5DE-C5275CA7D362}"/>
              </a:ext>
            </a:extLst>
          </p:cNvPr>
          <p:cNvSpPr/>
          <p:nvPr/>
        </p:nvSpPr>
        <p:spPr>
          <a:xfrm>
            <a:off x="10447995" y="275868"/>
            <a:ext cx="2197890" cy="1298466"/>
          </a:xfrm>
          <a:prstGeom prst="roundRect">
            <a:avLst>
              <a:gd name="adj" fmla="val 3977"/>
            </a:avLst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>
                <a:solidFill>
                  <a:srgbClr val="080808"/>
                </a:solidFill>
                <a:latin typeface="Microsoft JhengHei Light"/>
              </a:rPr>
              <a:t>1.1. Serve customers and maintain relations</a:t>
            </a:r>
          </a:p>
        </p:txBody>
      </p:sp>
      <p:sp>
        <p:nvSpPr>
          <p:cNvPr id="8" name="Afgeronde rechthoek 22">
            <a:extLst>
              <a:ext uri="{FF2B5EF4-FFF2-40B4-BE49-F238E27FC236}">
                <a16:creationId xmlns:a16="http://schemas.microsoft.com/office/drawing/2014/main" id="{6AA55FF6-B510-4E20-8415-684BD9DA454F}"/>
              </a:ext>
            </a:extLst>
          </p:cNvPr>
          <p:cNvSpPr/>
          <p:nvPr/>
        </p:nvSpPr>
        <p:spPr>
          <a:xfrm>
            <a:off x="10444088" y="3002358"/>
            <a:ext cx="2211336" cy="1093839"/>
          </a:xfrm>
          <a:prstGeom prst="roundRect">
            <a:avLst>
              <a:gd name="adj" fmla="val 6290"/>
            </a:avLst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1.4. Limit revenue loss</a:t>
            </a:r>
          </a:p>
        </p:txBody>
      </p:sp>
      <p:sp>
        <p:nvSpPr>
          <p:cNvPr id="9" name="Afgeronde rechthoek 25">
            <a:extLst>
              <a:ext uri="{FF2B5EF4-FFF2-40B4-BE49-F238E27FC236}">
                <a16:creationId xmlns:a16="http://schemas.microsoft.com/office/drawing/2014/main" id="{3EBF9EAC-3B37-4E94-B366-11969694156A}"/>
              </a:ext>
            </a:extLst>
          </p:cNvPr>
          <p:cNvSpPr/>
          <p:nvPr/>
        </p:nvSpPr>
        <p:spPr>
          <a:xfrm>
            <a:off x="10447996" y="2346750"/>
            <a:ext cx="2210730" cy="624023"/>
          </a:xfrm>
          <a:prstGeom prst="roundRect">
            <a:avLst>
              <a:gd name="adj" fmla="val 6290"/>
            </a:avLst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1.3. Invoice and collect</a:t>
            </a:r>
          </a:p>
        </p:txBody>
      </p:sp>
      <p:graphicFrame>
        <p:nvGraphicFramePr>
          <p:cNvPr id="10" name="Tabel 3">
            <a:extLst>
              <a:ext uri="{FF2B5EF4-FFF2-40B4-BE49-F238E27FC236}">
                <a16:creationId xmlns:a16="http://schemas.microsoft.com/office/drawing/2014/main" id="{2AE7B0BA-3758-4960-A548-B2B28B22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98129"/>
              </p:ext>
            </p:extLst>
          </p:nvPr>
        </p:nvGraphicFramePr>
        <p:xfrm>
          <a:off x="10425098" y="3189639"/>
          <a:ext cx="2351065" cy="85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1065">
                  <a:extLst>
                    <a:ext uri="{9D8B030D-6E8A-4147-A177-3AD203B41FA5}">
                      <a16:colId xmlns:a16="http://schemas.microsoft.com/office/drawing/2014/main" val="3018278592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Claim damage caused by third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32231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Determine disturbance compensation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Determine compensation for damage caused by work activities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49404031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Monitor and reduce connections without contract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96248936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Fight fraud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12111891"/>
                  </a:ext>
                </a:extLst>
              </a:tr>
            </a:tbl>
          </a:graphicData>
        </a:graphic>
      </p:graphicFrame>
      <p:graphicFrame>
        <p:nvGraphicFramePr>
          <p:cNvPr id="11" name="Tabel 3">
            <a:extLst>
              <a:ext uri="{FF2B5EF4-FFF2-40B4-BE49-F238E27FC236}">
                <a16:creationId xmlns:a16="http://schemas.microsoft.com/office/drawing/2014/main" id="{BE7BE7FB-CF89-4CE0-9037-E7C31642E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6593"/>
              </p:ext>
            </p:extLst>
          </p:nvPr>
        </p:nvGraphicFramePr>
        <p:xfrm>
          <a:off x="10429875" y="2505647"/>
          <a:ext cx="2351065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1065">
                  <a:extLst>
                    <a:ext uri="{9D8B030D-6E8A-4147-A177-3AD203B41FA5}">
                      <a16:colId xmlns:a16="http://schemas.microsoft.com/office/drawing/2014/main" val="1594262196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Calculate compensation for services rendered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Create and send invoice</a:t>
                      </a:r>
                      <a:endParaRPr kumimoji="0" lang="en-GB" sz="7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and collect outstanding debts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</a:tbl>
          </a:graphicData>
        </a:graphic>
      </p:graphicFrame>
      <p:graphicFrame>
        <p:nvGraphicFramePr>
          <p:cNvPr id="12" name="Tabel 3">
            <a:extLst>
              <a:ext uri="{FF2B5EF4-FFF2-40B4-BE49-F238E27FC236}">
                <a16:creationId xmlns:a16="http://schemas.microsoft.com/office/drawing/2014/main" id="{B615E6E1-5F18-474C-84F9-6720379EE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58325"/>
              </p:ext>
            </p:extLst>
          </p:nvPr>
        </p:nvGraphicFramePr>
        <p:xfrm>
          <a:off x="10445757" y="1763400"/>
          <a:ext cx="2245083" cy="556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5083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Quote products to customers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3989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Close, adjust, manage and terminate contracts/SLAs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2563" indent="-182563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 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 and manage products and services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05078338"/>
                  </a:ext>
                </a:extLst>
              </a:tr>
            </a:tbl>
          </a:graphicData>
        </a:graphic>
      </p:graphicFrame>
      <p:graphicFrame>
        <p:nvGraphicFramePr>
          <p:cNvPr id="13" name="Tabel 3">
            <a:extLst>
              <a:ext uri="{FF2B5EF4-FFF2-40B4-BE49-F238E27FC236}">
                <a16:creationId xmlns:a16="http://schemas.microsoft.com/office/drawing/2014/main" id="{AC91644C-CAD3-4DC8-A2E5-CB0688171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95733"/>
              </p:ext>
            </p:extLst>
          </p:nvPr>
        </p:nvGraphicFramePr>
        <p:xfrm>
          <a:off x="10429875" y="435965"/>
          <a:ext cx="2241031" cy="11287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73635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Provide service to customers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Handle customer report/question/request</a:t>
                      </a:r>
                      <a:endParaRPr kumimoji="0" lang="en-GB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Determine contact person/responsible person for location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5738" indent="-185738"/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Maintain relationship with customers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5738" indent="-185738"/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Collect energy demand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571958378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85738" indent="-185738"/>
                      <a:r>
                        <a:rPr kumimoji="0" lang="en-GB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Monitor and influence customer experience</a:t>
                      </a:r>
                      <a:endParaRPr kumimoji="0" lang="en-GB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84201481"/>
                  </a:ext>
                </a:extLst>
              </a:tr>
            </a:tbl>
          </a:graphicData>
        </a:graphic>
      </p:graphicFrame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D83FBD43-4849-4820-8F78-3E3A4999C485}"/>
              </a:ext>
            </a:extLst>
          </p:cNvPr>
          <p:cNvSpPr/>
          <p:nvPr/>
        </p:nvSpPr>
        <p:spPr>
          <a:xfrm>
            <a:off x="12685643" y="2365723"/>
            <a:ext cx="2213824" cy="721183"/>
          </a:xfrm>
          <a:prstGeom prst="roundRect">
            <a:avLst>
              <a:gd name="adj" fmla="val 3777"/>
            </a:avLst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2.3. Create transport and switching plans</a:t>
            </a:r>
          </a:p>
        </p:txBody>
      </p:sp>
      <p:sp>
        <p:nvSpPr>
          <p:cNvPr id="16" name="Afgeronde rechthoek 11">
            <a:extLst>
              <a:ext uri="{FF2B5EF4-FFF2-40B4-BE49-F238E27FC236}">
                <a16:creationId xmlns:a16="http://schemas.microsoft.com/office/drawing/2014/main" id="{2416F53C-47D2-44C6-BDA1-373020FF1DE3}"/>
              </a:ext>
            </a:extLst>
          </p:cNvPr>
          <p:cNvSpPr/>
          <p:nvPr/>
        </p:nvSpPr>
        <p:spPr>
          <a:xfrm>
            <a:off x="12685643" y="273946"/>
            <a:ext cx="2213824" cy="1103727"/>
          </a:xfrm>
          <a:prstGeom prst="roundRect">
            <a:avLst>
              <a:gd name="adj" fmla="val 4219"/>
            </a:avLst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2.1. Realise energy transport</a:t>
            </a:r>
          </a:p>
        </p:txBody>
      </p:sp>
      <p:sp>
        <p:nvSpPr>
          <p:cNvPr id="21" name="Afgeronde rechthoek 12">
            <a:extLst>
              <a:ext uri="{FF2B5EF4-FFF2-40B4-BE49-F238E27FC236}">
                <a16:creationId xmlns:a16="http://schemas.microsoft.com/office/drawing/2014/main" id="{C2D1CA29-3E80-499F-A84B-CA798CCC86DE}"/>
              </a:ext>
            </a:extLst>
          </p:cNvPr>
          <p:cNvSpPr/>
          <p:nvPr/>
        </p:nvSpPr>
        <p:spPr>
          <a:xfrm>
            <a:off x="12685643" y="1421455"/>
            <a:ext cx="2213824" cy="912613"/>
          </a:xfrm>
          <a:prstGeom prst="roundRect">
            <a:avLst>
              <a:gd name="adj" fmla="val 5133"/>
            </a:avLst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2.2. Restore energy transport </a:t>
            </a:r>
          </a:p>
        </p:txBody>
      </p:sp>
      <p:graphicFrame>
        <p:nvGraphicFramePr>
          <p:cNvPr id="22" name="Tabel 3">
            <a:extLst>
              <a:ext uri="{FF2B5EF4-FFF2-40B4-BE49-F238E27FC236}">
                <a16:creationId xmlns:a16="http://schemas.microsoft.com/office/drawing/2014/main" id="{0659E3B3-03E7-4B31-8764-C269098EE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88203"/>
              </p:ext>
            </p:extLst>
          </p:nvPr>
        </p:nvGraphicFramePr>
        <p:xfrm>
          <a:off x="12681633" y="2564487"/>
          <a:ext cx="2294899" cy="4805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94899">
                  <a:extLst>
                    <a:ext uri="{9D8B030D-6E8A-4147-A177-3AD203B41FA5}">
                      <a16:colId xmlns:a16="http://schemas.microsoft.com/office/drawing/2014/main" val="3018278592"/>
                    </a:ext>
                  </a:extLst>
                </a:gridCol>
              </a:tblGrid>
              <a:tr h="180830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Plan and analyse transport</a:t>
                      </a:r>
                      <a:endParaRPr kumimoji="0" lang="en-GB" sz="700" b="0" i="0" u="none" strike="sng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Determine impact of (planned) outages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Create switching plans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199792913"/>
                  </a:ext>
                </a:extLst>
              </a:tr>
            </a:tbl>
          </a:graphicData>
        </a:graphic>
      </p:graphicFrame>
      <p:graphicFrame>
        <p:nvGraphicFramePr>
          <p:cNvPr id="24" name="Tabel 3">
            <a:extLst>
              <a:ext uri="{FF2B5EF4-FFF2-40B4-BE49-F238E27FC236}">
                <a16:creationId xmlns:a16="http://schemas.microsoft.com/office/drawing/2014/main" id="{531547D7-9D01-4CFE-8279-A2D007C2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3639"/>
              </p:ext>
            </p:extLst>
          </p:nvPr>
        </p:nvGraphicFramePr>
        <p:xfrm>
          <a:off x="12676361" y="441583"/>
          <a:ext cx="2221015" cy="962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1015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Monitor energy transport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Monitor the operation of grid components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Control energy transport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58644"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Commission/decommission energy grids on distance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Include energy grids in the control of energy transport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</a:tbl>
          </a:graphicData>
        </a:graphic>
      </p:graphicFrame>
      <p:sp>
        <p:nvSpPr>
          <p:cNvPr id="25" name="Afgeronde rechthoek 11">
            <a:extLst>
              <a:ext uri="{FF2B5EF4-FFF2-40B4-BE49-F238E27FC236}">
                <a16:creationId xmlns:a16="http://schemas.microsoft.com/office/drawing/2014/main" id="{008DB169-1756-4765-B054-B2CC72910D54}"/>
              </a:ext>
            </a:extLst>
          </p:cNvPr>
          <p:cNvSpPr/>
          <p:nvPr/>
        </p:nvSpPr>
        <p:spPr>
          <a:xfrm>
            <a:off x="14935571" y="4326750"/>
            <a:ext cx="2344822" cy="1182043"/>
          </a:xfrm>
          <a:prstGeom prst="roundRect">
            <a:avLst>
              <a:gd name="adj" fmla="val 2148"/>
            </a:avLst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3.3. Establish energy grid guidelines and patterns</a:t>
            </a:r>
          </a:p>
        </p:txBody>
      </p:sp>
      <p:sp>
        <p:nvSpPr>
          <p:cNvPr id="31" name="Afgeronde rechthoek 11">
            <a:extLst>
              <a:ext uri="{FF2B5EF4-FFF2-40B4-BE49-F238E27FC236}">
                <a16:creationId xmlns:a16="http://schemas.microsoft.com/office/drawing/2014/main" id="{5BD2501F-7619-47F5-AA09-4A9252070195}"/>
              </a:ext>
            </a:extLst>
          </p:cNvPr>
          <p:cNvSpPr/>
          <p:nvPr/>
        </p:nvSpPr>
        <p:spPr>
          <a:xfrm>
            <a:off x="14935571" y="2503424"/>
            <a:ext cx="2344823" cy="1799519"/>
          </a:xfrm>
          <a:prstGeom prst="roundRect">
            <a:avLst>
              <a:gd name="adj" fmla="val 2148"/>
            </a:avLst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3.2. Maintain energy grids </a:t>
            </a:r>
          </a:p>
        </p:txBody>
      </p:sp>
      <p:sp>
        <p:nvSpPr>
          <p:cNvPr id="67" name="Afgeronde rechthoek 11">
            <a:extLst>
              <a:ext uri="{FF2B5EF4-FFF2-40B4-BE49-F238E27FC236}">
                <a16:creationId xmlns:a16="http://schemas.microsoft.com/office/drawing/2014/main" id="{51D3183E-87BB-4BD2-A363-1B181B6F7065}"/>
              </a:ext>
            </a:extLst>
          </p:cNvPr>
          <p:cNvSpPr/>
          <p:nvPr/>
        </p:nvSpPr>
        <p:spPr>
          <a:xfrm>
            <a:off x="14935571" y="273945"/>
            <a:ext cx="2344823" cy="2199244"/>
          </a:xfrm>
          <a:prstGeom prst="roundRect">
            <a:avLst>
              <a:gd name="adj" fmla="val 2148"/>
            </a:avLst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3.1. Manage the development and maintenance of energy grids</a:t>
            </a:r>
          </a:p>
        </p:txBody>
      </p:sp>
      <p:graphicFrame>
        <p:nvGraphicFramePr>
          <p:cNvPr id="69" name="Tabel 3">
            <a:extLst>
              <a:ext uri="{FF2B5EF4-FFF2-40B4-BE49-F238E27FC236}">
                <a16:creationId xmlns:a16="http://schemas.microsoft.com/office/drawing/2014/main" id="{717086AD-750D-4399-A1AF-66423EDE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57646"/>
              </p:ext>
            </p:extLst>
          </p:nvPr>
        </p:nvGraphicFramePr>
        <p:xfrm>
          <a:off x="14924596" y="4520910"/>
          <a:ext cx="2337641" cy="1155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37641">
                  <a:extLst>
                    <a:ext uri="{9D8B030D-6E8A-4147-A177-3AD203B41FA5}">
                      <a16:colId xmlns:a16="http://schemas.microsoft.com/office/drawing/2014/main" val="3018278592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Develop a vision on energy grids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Identify strategic risks on energy grids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Develop strategy on energy grids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Develop and maintain policies and standards on energy grids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Develop grid components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Translate external regulations into guidelines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407002118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algn="l" fontAlgn="b"/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0" marR="0" marT="21600" marB="21600" anchor="b"/>
                </a:tc>
                <a:extLst>
                  <a:ext uri="{0D108BD9-81ED-4DB2-BD59-A6C34878D82A}">
                    <a16:rowId xmlns:a16="http://schemas.microsoft.com/office/drawing/2014/main" val="1943951726"/>
                  </a:ext>
                </a:extLst>
              </a:tr>
            </a:tbl>
          </a:graphicData>
        </a:graphic>
      </p:graphicFrame>
      <p:graphicFrame>
        <p:nvGraphicFramePr>
          <p:cNvPr id="71" name="Tabel 3">
            <a:extLst>
              <a:ext uri="{FF2B5EF4-FFF2-40B4-BE49-F238E27FC236}">
                <a16:creationId xmlns:a16="http://schemas.microsoft.com/office/drawing/2014/main" id="{441C155D-8676-4A7C-8F27-A3E604E7C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76464"/>
              </p:ext>
            </p:extLst>
          </p:nvPr>
        </p:nvGraphicFramePr>
        <p:xfrm>
          <a:off x="14904254" y="2662864"/>
          <a:ext cx="2431246" cy="162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31246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248940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Inventorise and analyse grid and grid component status 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Determine and value grid risks on quality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322928640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Analyse alternatives to mitigate quality risk and determine mitigating measures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Determine (multi-)year planning for maintenance and inspections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Provide and monitor maintenance and inspection orders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Investigate malfunctions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571958378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..7. Prevent excavation damage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82282967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..8 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Purchase and minimize technical grid loss 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752636140"/>
                  </a:ext>
                </a:extLst>
              </a:tr>
            </a:tbl>
          </a:graphicData>
        </a:graphic>
      </p:graphicFrame>
      <p:graphicFrame>
        <p:nvGraphicFramePr>
          <p:cNvPr id="73" name="Tabel 3">
            <a:extLst>
              <a:ext uri="{FF2B5EF4-FFF2-40B4-BE49-F238E27FC236}">
                <a16:creationId xmlns:a16="http://schemas.microsoft.com/office/drawing/2014/main" id="{6F3BD293-6937-47CA-88B1-31152D7E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11962"/>
              </p:ext>
            </p:extLst>
          </p:nvPr>
        </p:nvGraphicFramePr>
        <p:xfrm>
          <a:off x="14887066" y="552622"/>
          <a:ext cx="2445559" cy="18820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45559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255043"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Collect and analyse/simulate (changed) needs for capacity and functionality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Determine and value grid risks on capacity and/or functionality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248940"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Analyse alternatives for mitigation risk on capacity and/or functionality and determine mitigation measures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250777">
                <a:tc>
                  <a:txBody>
                    <a:bodyPr/>
                    <a:lstStyle/>
                    <a:p>
                      <a:pPr marL="177800" indent="-1778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(Long-term) plan measures on capacity and/or functionality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58592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Create Functional requirements/design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2140771595"/>
                  </a:ext>
                </a:extLst>
              </a:tr>
              <a:tr h="162815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Perform environmental analysis 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278736977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..7. Obtain permits / lay down right in rem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528453171"/>
                  </a:ext>
                </a:extLst>
              </a:tr>
              <a:tr h="275278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..8. Issue, monitor and record grid adjustments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1943951726"/>
                  </a:ext>
                </a:extLst>
              </a:tr>
            </a:tbl>
          </a:graphicData>
        </a:graphic>
      </p:graphicFrame>
      <p:sp>
        <p:nvSpPr>
          <p:cNvPr id="89" name="Afgeronde rechthoek 16">
            <a:extLst>
              <a:ext uri="{FF2B5EF4-FFF2-40B4-BE49-F238E27FC236}">
                <a16:creationId xmlns:a16="http://schemas.microsoft.com/office/drawing/2014/main" id="{F4A12FAC-8850-45DD-B06C-CE4FA72B7A29}"/>
              </a:ext>
            </a:extLst>
          </p:cNvPr>
          <p:cNvSpPr/>
          <p:nvPr/>
        </p:nvSpPr>
        <p:spPr>
          <a:xfrm>
            <a:off x="17303306" y="1720162"/>
            <a:ext cx="2213538" cy="1755998"/>
          </a:xfrm>
          <a:prstGeom prst="roundRect">
            <a:avLst>
              <a:gd name="adj" fmla="val 3691"/>
            </a:avLst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>
                <a:solidFill>
                  <a:srgbClr val="080808"/>
                </a:solidFill>
                <a:latin typeface="Microsoft JhengHei Light"/>
              </a:rPr>
              <a:t>5.3. Execute work</a:t>
            </a:r>
          </a:p>
        </p:txBody>
      </p:sp>
      <p:sp>
        <p:nvSpPr>
          <p:cNvPr id="91" name="Afgeronde rechthoek 11">
            <a:extLst>
              <a:ext uri="{FF2B5EF4-FFF2-40B4-BE49-F238E27FC236}">
                <a16:creationId xmlns:a16="http://schemas.microsoft.com/office/drawing/2014/main" id="{CEF34795-C2E3-4221-A5EE-544ACE71B558}"/>
              </a:ext>
            </a:extLst>
          </p:cNvPr>
          <p:cNvSpPr/>
          <p:nvPr/>
        </p:nvSpPr>
        <p:spPr>
          <a:xfrm>
            <a:off x="17303306" y="278370"/>
            <a:ext cx="2199935" cy="550231"/>
          </a:xfrm>
          <a:prstGeom prst="roundRect">
            <a:avLst>
              <a:gd name="adj" fmla="val 4097"/>
            </a:avLst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>
                <a:solidFill>
                  <a:srgbClr val="080808"/>
                </a:solidFill>
                <a:latin typeface="Microsoft JhengHei Light"/>
              </a:rPr>
              <a:t>5.1. Create and maintain work portfolio</a:t>
            </a:r>
          </a:p>
        </p:txBody>
      </p:sp>
      <p:sp>
        <p:nvSpPr>
          <p:cNvPr id="93" name="Afgeronde rechthoek 12">
            <a:extLst>
              <a:ext uri="{FF2B5EF4-FFF2-40B4-BE49-F238E27FC236}">
                <a16:creationId xmlns:a16="http://schemas.microsoft.com/office/drawing/2014/main" id="{14882FA8-9F56-47AE-9CDF-586B6650A423}"/>
              </a:ext>
            </a:extLst>
          </p:cNvPr>
          <p:cNvSpPr/>
          <p:nvPr/>
        </p:nvSpPr>
        <p:spPr>
          <a:xfrm>
            <a:off x="17303306" y="854289"/>
            <a:ext cx="2213538" cy="842443"/>
          </a:xfrm>
          <a:prstGeom prst="roundRect">
            <a:avLst>
              <a:gd name="adj" fmla="val 4097"/>
            </a:avLst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>
                <a:solidFill>
                  <a:srgbClr val="080808"/>
                </a:solidFill>
                <a:latin typeface="Microsoft JhengHei Light"/>
              </a:rPr>
              <a:t>5.2. Direct work execution</a:t>
            </a:r>
          </a:p>
        </p:txBody>
      </p:sp>
      <p:graphicFrame>
        <p:nvGraphicFramePr>
          <p:cNvPr id="97" name="Tabel 3">
            <a:extLst>
              <a:ext uri="{FF2B5EF4-FFF2-40B4-BE49-F238E27FC236}">
                <a16:creationId xmlns:a16="http://schemas.microsoft.com/office/drawing/2014/main" id="{AA4C10A7-7170-4C50-804C-C77D6B976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60894"/>
              </p:ext>
            </p:extLst>
          </p:nvPr>
        </p:nvGraphicFramePr>
        <p:xfrm>
          <a:off x="17289575" y="1897555"/>
          <a:ext cx="2174078" cy="1546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74078">
                  <a:extLst>
                    <a:ext uri="{9D8B030D-6E8A-4147-A177-3AD203B41FA5}">
                      <a16:colId xmlns:a16="http://schemas.microsoft.com/office/drawing/2014/main" val="15942621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Create preliminary and final design of energy grids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Prepare execution of 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Operationally plan 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Secure the work environment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Execute work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Commission and decommision grid components on premises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19583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..7. Complete work on energy grid components administratively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714797"/>
                  </a:ext>
                </a:extLst>
              </a:tr>
            </a:tbl>
          </a:graphicData>
        </a:graphic>
      </p:graphicFrame>
      <p:graphicFrame>
        <p:nvGraphicFramePr>
          <p:cNvPr id="99" name="Tabel 3">
            <a:extLst>
              <a:ext uri="{FF2B5EF4-FFF2-40B4-BE49-F238E27FC236}">
                <a16:creationId xmlns:a16="http://schemas.microsoft.com/office/drawing/2014/main" id="{C5ED3945-6B94-4491-9E65-125F2DE0A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98417"/>
              </p:ext>
            </p:extLst>
          </p:nvPr>
        </p:nvGraphicFramePr>
        <p:xfrm>
          <a:off x="17264189" y="1058775"/>
          <a:ext cx="2279593" cy="6220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79593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Advise clients on work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Issue work to execution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Coordinate work execution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72379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Evaluate work execution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</a:tbl>
          </a:graphicData>
        </a:graphic>
      </p:graphicFrame>
      <p:graphicFrame>
        <p:nvGraphicFramePr>
          <p:cNvPr id="101" name="Tabel 3">
            <a:extLst>
              <a:ext uri="{FF2B5EF4-FFF2-40B4-BE49-F238E27FC236}">
                <a16:creationId xmlns:a16="http://schemas.microsoft.com/office/drawing/2014/main" id="{4D958DF5-130C-4ACF-B19A-CB58E55A0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31048"/>
              </p:ext>
            </p:extLst>
          </p:nvPr>
        </p:nvGraphicFramePr>
        <p:xfrm>
          <a:off x="17285849" y="536666"/>
          <a:ext cx="2257933" cy="274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57933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Prepare and maintain work portfolio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</a:tbl>
          </a:graphicData>
        </a:graphic>
      </p:graphicFrame>
      <p:sp>
        <p:nvSpPr>
          <p:cNvPr id="103" name="Afgeronde rechthoek 18">
            <a:extLst>
              <a:ext uri="{FF2B5EF4-FFF2-40B4-BE49-F238E27FC236}">
                <a16:creationId xmlns:a16="http://schemas.microsoft.com/office/drawing/2014/main" id="{D9D7CC37-BDBF-4A14-B85C-168E70E5B49D}"/>
              </a:ext>
            </a:extLst>
          </p:cNvPr>
          <p:cNvSpPr/>
          <p:nvPr/>
        </p:nvSpPr>
        <p:spPr>
          <a:xfrm>
            <a:off x="19534048" y="275868"/>
            <a:ext cx="2111244" cy="1047659"/>
          </a:xfrm>
          <a:prstGeom prst="roundRect">
            <a:avLst>
              <a:gd name="adj" fmla="val 5918"/>
            </a:avLst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6.1. Serve market parties and maintain relations</a:t>
            </a:r>
            <a:endParaRPr lang="en-GB" sz="750" b="1" strike="sngStrike" kern="0">
              <a:solidFill>
                <a:srgbClr val="080808"/>
              </a:solidFill>
              <a:latin typeface="Microsoft JhengHei Light"/>
            </a:endParaRPr>
          </a:p>
        </p:txBody>
      </p:sp>
      <p:sp>
        <p:nvSpPr>
          <p:cNvPr id="107" name="Afgeronde rechthoek 18">
            <a:extLst>
              <a:ext uri="{FF2B5EF4-FFF2-40B4-BE49-F238E27FC236}">
                <a16:creationId xmlns:a16="http://schemas.microsoft.com/office/drawing/2014/main" id="{B6F6A372-C214-4295-BD78-8852006568A1}"/>
              </a:ext>
            </a:extLst>
          </p:cNvPr>
          <p:cNvSpPr/>
          <p:nvPr/>
        </p:nvSpPr>
        <p:spPr>
          <a:xfrm>
            <a:off x="19534048" y="1356503"/>
            <a:ext cx="2111244" cy="775973"/>
          </a:xfrm>
          <a:prstGeom prst="roundRect">
            <a:avLst>
              <a:gd name="adj" fmla="val 7112"/>
            </a:avLst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6.2. Manage market data</a:t>
            </a:r>
          </a:p>
        </p:txBody>
      </p:sp>
      <p:sp>
        <p:nvSpPr>
          <p:cNvPr id="109" name="Afgeronde rechthoek 19">
            <a:extLst>
              <a:ext uri="{FF2B5EF4-FFF2-40B4-BE49-F238E27FC236}">
                <a16:creationId xmlns:a16="http://schemas.microsoft.com/office/drawing/2014/main" id="{114D2AF7-5194-4295-98B9-168405BB8DE1}"/>
              </a:ext>
            </a:extLst>
          </p:cNvPr>
          <p:cNvSpPr/>
          <p:nvPr/>
        </p:nvSpPr>
        <p:spPr>
          <a:xfrm>
            <a:off x="19534048" y="3489518"/>
            <a:ext cx="2111244" cy="773422"/>
          </a:xfrm>
          <a:prstGeom prst="roundRect">
            <a:avLst>
              <a:gd name="adj" fmla="val 8307"/>
            </a:avLst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6.4. Enable market data distribution</a:t>
            </a:r>
          </a:p>
        </p:txBody>
      </p:sp>
      <p:graphicFrame>
        <p:nvGraphicFramePr>
          <p:cNvPr id="111" name="Tabel 3">
            <a:extLst>
              <a:ext uri="{FF2B5EF4-FFF2-40B4-BE49-F238E27FC236}">
                <a16:creationId xmlns:a16="http://schemas.microsoft.com/office/drawing/2014/main" id="{31DD8178-6EE8-4794-857B-135B89BB7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21916"/>
              </p:ext>
            </p:extLst>
          </p:nvPr>
        </p:nvGraphicFramePr>
        <p:xfrm>
          <a:off x="19536599" y="3731703"/>
          <a:ext cx="2221513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1513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47639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Make market data available to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Make open data available for third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78664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issued permissions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847846606"/>
                  </a:ext>
                </a:extLst>
              </a:tr>
            </a:tbl>
          </a:graphicData>
        </a:graphic>
      </p:graphicFrame>
      <p:graphicFrame>
        <p:nvGraphicFramePr>
          <p:cNvPr id="113" name="Tabel 3">
            <a:extLst>
              <a:ext uri="{FF2B5EF4-FFF2-40B4-BE49-F238E27FC236}">
                <a16:creationId xmlns:a16="http://schemas.microsoft.com/office/drawing/2014/main" id="{B017B5A0-BF69-499C-AB8C-C57319CF9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69812"/>
              </p:ext>
            </p:extLst>
          </p:nvPr>
        </p:nvGraphicFramePr>
        <p:xfrm>
          <a:off x="19508591" y="1630501"/>
          <a:ext cx="2221513" cy="59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1513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Manage energy grid connections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installations behind connections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congestion areas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546936799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</a:tbl>
          </a:graphicData>
        </a:graphic>
      </p:graphicFrame>
      <p:sp>
        <p:nvSpPr>
          <p:cNvPr id="115" name="Afgeronde rechthoek 18">
            <a:extLst>
              <a:ext uri="{FF2B5EF4-FFF2-40B4-BE49-F238E27FC236}">
                <a16:creationId xmlns:a16="http://schemas.microsoft.com/office/drawing/2014/main" id="{EA59CBA2-C3DA-4CD2-966E-B39AA63DE890}"/>
              </a:ext>
            </a:extLst>
          </p:cNvPr>
          <p:cNvSpPr/>
          <p:nvPr/>
        </p:nvSpPr>
        <p:spPr>
          <a:xfrm>
            <a:off x="19534048" y="2181660"/>
            <a:ext cx="2111244" cy="1274883"/>
          </a:xfrm>
          <a:prstGeom prst="roundRect">
            <a:avLst>
              <a:gd name="adj" fmla="val 6515"/>
            </a:avLst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6.3. Perform/facilitate market processes</a:t>
            </a:r>
          </a:p>
        </p:txBody>
      </p:sp>
      <p:graphicFrame>
        <p:nvGraphicFramePr>
          <p:cNvPr id="117" name="Tabel 3">
            <a:extLst>
              <a:ext uri="{FF2B5EF4-FFF2-40B4-BE49-F238E27FC236}">
                <a16:creationId xmlns:a16="http://schemas.microsoft.com/office/drawing/2014/main" id="{9C716175-C6FC-4309-BD0C-688C1DDC2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48180"/>
              </p:ext>
            </p:extLst>
          </p:nvPr>
        </p:nvGraphicFramePr>
        <p:xfrm>
          <a:off x="19500113" y="2385344"/>
          <a:ext cx="2221513" cy="1077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1513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72197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Execute energy market procedures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561529431"/>
                  </a:ext>
                </a:extLst>
              </a:tr>
              <a:tr h="169015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Exchange energy predictions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893825776"/>
                  </a:ext>
                </a:extLst>
              </a:tr>
              <a:tr h="16479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Determine energy exchange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620291979"/>
                  </a:ext>
                </a:extLst>
              </a:tr>
              <a:tr h="16479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Allocate energy exchange to market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64790">
                <a:tc>
                  <a:txBody>
                    <a:bodyPr/>
                    <a:lstStyle/>
                    <a:p>
                      <a:pPr marL="179388" marR="0" lvl="0" indent="-179388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Communicate upward or downward regulation demand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9599">
                <a:tc>
                  <a:txBody>
                    <a:bodyPr/>
                    <a:lstStyle/>
                    <a:p>
                      <a:pPr marL="179388" marR="0" lvl="0" indent="-179388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Manage upward or downward regulation bids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</a:tbl>
          </a:graphicData>
        </a:graphic>
      </p:graphicFrame>
      <p:sp>
        <p:nvSpPr>
          <p:cNvPr id="17" name="Rechthoek 16">
            <a:extLst>
              <a:ext uri="{FF2B5EF4-FFF2-40B4-BE49-F238E27FC236}">
                <a16:creationId xmlns:a16="http://schemas.microsoft.com/office/drawing/2014/main" id="{883F2F83-508D-40EF-A272-090F2F173E22}"/>
              </a:ext>
            </a:extLst>
          </p:cNvPr>
          <p:cNvSpPr/>
          <p:nvPr/>
        </p:nvSpPr>
        <p:spPr>
          <a:xfrm>
            <a:off x="10455815" y="5541750"/>
            <a:ext cx="11189478" cy="263591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r>
              <a:rPr lang="nl-NL" sz="800" kern="0">
                <a:solidFill>
                  <a:srgbClr val="FFFFFF"/>
                </a:solidFill>
                <a:latin typeface="Microsoft JhengHei Light"/>
              </a:rPr>
              <a:t>E. Enterprise </a:t>
            </a:r>
            <a:r>
              <a:rPr lang="nl-NL" sz="800" kern="0" err="1">
                <a:solidFill>
                  <a:srgbClr val="FFFFFF"/>
                </a:solidFill>
                <a:latin typeface="Microsoft JhengHei Light"/>
              </a:rPr>
              <a:t>capabilities</a:t>
            </a:r>
            <a:r>
              <a:rPr lang="nl-NL" sz="800" kern="0">
                <a:solidFill>
                  <a:srgbClr val="FFFFFF"/>
                </a:solidFill>
                <a:latin typeface="Microsoft JhengHei Light"/>
              </a:rPr>
              <a:t>: Guide </a:t>
            </a:r>
            <a:r>
              <a:rPr lang="nl-NL" sz="800" kern="0" err="1">
                <a:solidFill>
                  <a:srgbClr val="FFFFFF"/>
                </a:solidFill>
                <a:latin typeface="Microsoft JhengHei Light"/>
              </a:rPr>
              <a:t>and</a:t>
            </a:r>
            <a:r>
              <a:rPr lang="nl-NL" sz="800" kern="0">
                <a:solidFill>
                  <a:srgbClr val="FFFFFF"/>
                </a:solidFill>
                <a:latin typeface="Microsoft JhengHei Light"/>
              </a:rPr>
              <a:t> support </a:t>
            </a:r>
            <a:r>
              <a:rPr lang="nl-NL" sz="800" kern="0" err="1">
                <a:solidFill>
                  <a:srgbClr val="FFFFFF"/>
                </a:solidFill>
                <a:latin typeface="Microsoft JhengHei Light"/>
              </a:rPr>
              <a:t>the</a:t>
            </a:r>
            <a:r>
              <a:rPr lang="nl-NL" sz="800" kern="0">
                <a:solidFill>
                  <a:srgbClr val="FFFFFF"/>
                </a:solidFill>
                <a:latin typeface="Microsoft JhengHei Light"/>
              </a:rPr>
              <a:t> company</a:t>
            </a:r>
            <a:endParaRPr lang="nl-NL" sz="800" kern="0">
              <a:solidFill>
                <a:srgbClr val="FFFFFF"/>
              </a:solidFill>
              <a:latin typeface="Microsoft JhengHei Light"/>
              <a:ea typeface="Microsoft JhengHei Light"/>
            </a:endParaRPr>
          </a:p>
        </p:txBody>
      </p:sp>
      <p:sp>
        <p:nvSpPr>
          <p:cNvPr id="87" name="Afgeronde rechthoek 13">
            <a:extLst>
              <a:ext uri="{FF2B5EF4-FFF2-40B4-BE49-F238E27FC236}">
                <a16:creationId xmlns:a16="http://schemas.microsoft.com/office/drawing/2014/main" id="{7675AAC2-4905-4DB9-9FEE-5CC5A65E01DD}"/>
              </a:ext>
            </a:extLst>
          </p:cNvPr>
          <p:cNvSpPr/>
          <p:nvPr/>
        </p:nvSpPr>
        <p:spPr>
          <a:xfrm>
            <a:off x="17303306" y="3512322"/>
            <a:ext cx="2209767" cy="1118485"/>
          </a:xfrm>
          <a:prstGeom prst="roundRect">
            <a:avLst>
              <a:gd name="adj" fmla="val 3286"/>
            </a:avLst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>
              <a:defRPr/>
            </a:pPr>
            <a:r>
              <a:rPr lang="en-GB" sz="750" b="1">
                <a:solidFill>
                  <a:srgbClr val="000000"/>
                </a:solidFill>
                <a:latin typeface="Microsoft JhengHei Light"/>
              </a:rPr>
              <a:t>5.4. Support work</a:t>
            </a:r>
          </a:p>
        </p:txBody>
      </p:sp>
      <p:graphicFrame>
        <p:nvGraphicFramePr>
          <p:cNvPr id="95" name="Tabel 3">
            <a:extLst>
              <a:ext uri="{FF2B5EF4-FFF2-40B4-BE49-F238E27FC236}">
                <a16:creationId xmlns:a16="http://schemas.microsoft.com/office/drawing/2014/main" id="{0F81E10E-DD1C-4704-A811-3C945F654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21831"/>
              </p:ext>
            </p:extLst>
          </p:nvPr>
        </p:nvGraphicFramePr>
        <p:xfrm>
          <a:off x="17301368" y="3753215"/>
          <a:ext cx="2260405" cy="85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60405">
                  <a:extLst>
                    <a:ext uri="{9D8B030D-6E8A-4147-A177-3AD203B41FA5}">
                      <a16:colId xmlns:a16="http://schemas.microsoft.com/office/drawing/2014/main" val="3018278592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Create and manage standard construction</a:t>
                      </a:r>
                      <a:b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</a:b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     specifications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execution capacity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warehouses and stock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Distribute goods physically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47406757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Maintain equipment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571958378"/>
                  </a:ext>
                </a:extLst>
              </a:tr>
            </a:tbl>
          </a:graphicData>
        </a:graphic>
      </p:graphicFrame>
      <p:sp>
        <p:nvSpPr>
          <p:cNvPr id="50" name="Tijdelijke aanduiding voor tekst 2">
            <a:extLst>
              <a:ext uri="{FF2B5EF4-FFF2-40B4-BE49-F238E27FC236}">
                <a16:creationId xmlns:a16="http://schemas.microsoft.com/office/drawing/2014/main" id="{D6E12A07-F709-4453-A2D8-DB16244B3951}"/>
              </a:ext>
            </a:extLst>
          </p:cNvPr>
          <p:cNvSpPr txBox="1">
            <a:spLocks/>
          </p:cNvSpPr>
          <p:nvPr/>
        </p:nvSpPr>
        <p:spPr>
          <a:xfrm>
            <a:off x="3235610" y="62522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Level 3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4FBB4BB9-3B9C-411E-8568-E7844188022A}"/>
              </a:ext>
            </a:extLst>
          </p:cNvPr>
          <p:cNvSpPr txBox="1">
            <a:spLocks/>
          </p:cNvSpPr>
          <p:nvPr/>
        </p:nvSpPr>
        <p:spPr>
          <a:xfrm>
            <a:off x="460761" y="627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Business capabilities</a:t>
            </a:r>
          </a:p>
        </p:txBody>
      </p:sp>
      <p:graphicFrame>
        <p:nvGraphicFramePr>
          <p:cNvPr id="52" name="Tabel 3">
            <a:extLst>
              <a:ext uri="{FF2B5EF4-FFF2-40B4-BE49-F238E27FC236}">
                <a16:creationId xmlns:a16="http://schemas.microsoft.com/office/drawing/2014/main" id="{E29BE100-C1CC-4706-AA68-C6A40ED18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06364"/>
              </p:ext>
            </p:extLst>
          </p:nvPr>
        </p:nvGraphicFramePr>
        <p:xfrm>
          <a:off x="19497677" y="559790"/>
          <a:ext cx="2199936" cy="6237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99936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Maintain relations with market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74123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Handle questions of market parties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360572625"/>
                  </a:ext>
                </a:extLst>
              </a:tr>
              <a:tr h="146163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Close contracts for market services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61518511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Manage energy markets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265448905"/>
                  </a:ext>
                </a:extLst>
              </a:tr>
            </a:tbl>
          </a:graphicData>
        </a:graphic>
      </p:graphicFrame>
      <p:sp>
        <p:nvSpPr>
          <p:cNvPr id="49" name="Afgeronde rechthoek 11">
            <a:extLst>
              <a:ext uri="{FF2B5EF4-FFF2-40B4-BE49-F238E27FC236}">
                <a16:creationId xmlns:a16="http://schemas.microsoft.com/office/drawing/2014/main" id="{29F135E8-45D3-47F4-A8C4-15B91AC42E35}"/>
              </a:ext>
            </a:extLst>
          </p:cNvPr>
          <p:cNvSpPr/>
          <p:nvPr/>
        </p:nvSpPr>
        <p:spPr>
          <a:xfrm>
            <a:off x="12692478" y="3124052"/>
            <a:ext cx="2209837" cy="1001627"/>
          </a:xfrm>
          <a:prstGeom prst="roundRect">
            <a:avLst>
              <a:gd name="adj" fmla="val 6498"/>
            </a:avLst>
          </a:prstGeom>
          <a:solidFill>
            <a:srgbClr val="EDEBF9"/>
          </a:solidFill>
          <a:ln w="31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 kern="0">
                <a:solidFill>
                  <a:schemeClr val="tx1">
                    <a:lumMod val="50000"/>
                  </a:schemeClr>
                </a:solidFill>
                <a:latin typeface="Microsoft JhengHei Light"/>
              </a:rPr>
              <a:t>4.1. Obtain measurements</a:t>
            </a:r>
          </a:p>
        </p:txBody>
      </p:sp>
      <p:graphicFrame>
        <p:nvGraphicFramePr>
          <p:cNvPr id="53" name="Tabel 3">
            <a:extLst>
              <a:ext uri="{FF2B5EF4-FFF2-40B4-BE49-F238E27FC236}">
                <a16:creationId xmlns:a16="http://schemas.microsoft.com/office/drawing/2014/main" id="{2F3E0AA6-918F-4AF3-B6C4-D38F9AAC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17552"/>
              </p:ext>
            </p:extLst>
          </p:nvPr>
        </p:nvGraphicFramePr>
        <p:xfrm>
          <a:off x="12653291" y="3343139"/>
          <a:ext cx="2244085" cy="8126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4085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266121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Perceive energy flows and energy grids and transform into measurements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35254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Collect measurements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6516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Make measurements interpretable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231523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Validate measurements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441935083"/>
                  </a:ext>
                </a:extLst>
              </a:tr>
            </a:tbl>
          </a:graphicData>
        </a:graphic>
      </p:graphicFrame>
      <p:sp>
        <p:nvSpPr>
          <p:cNvPr id="54" name="Afgeronde rechthoek 13">
            <a:extLst>
              <a:ext uri="{FF2B5EF4-FFF2-40B4-BE49-F238E27FC236}">
                <a16:creationId xmlns:a16="http://schemas.microsoft.com/office/drawing/2014/main" id="{3B9CB171-6630-4603-901D-E4A213AC636A}"/>
              </a:ext>
            </a:extLst>
          </p:cNvPr>
          <p:cNvSpPr/>
          <p:nvPr/>
        </p:nvSpPr>
        <p:spPr>
          <a:xfrm>
            <a:off x="12695147" y="4162173"/>
            <a:ext cx="2220473" cy="683494"/>
          </a:xfrm>
          <a:prstGeom prst="roundRect">
            <a:avLst>
              <a:gd name="adj" fmla="val 5532"/>
            </a:avLst>
          </a:prstGeom>
          <a:solidFill>
            <a:srgbClr val="EDEBF9"/>
          </a:solidFill>
          <a:ln w="31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71"/>
            <a:r>
              <a:rPr lang="en-GB" sz="750" b="1" kern="0">
                <a:solidFill>
                  <a:srgbClr val="080808"/>
                </a:solidFill>
                <a:latin typeface="Microsoft JhengHei Light"/>
              </a:rPr>
              <a:t>4.2. Distribute measurements</a:t>
            </a:r>
          </a:p>
        </p:txBody>
      </p:sp>
      <p:graphicFrame>
        <p:nvGraphicFramePr>
          <p:cNvPr id="55" name="Tabel 3">
            <a:extLst>
              <a:ext uri="{FF2B5EF4-FFF2-40B4-BE49-F238E27FC236}">
                <a16:creationId xmlns:a16="http://schemas.microsoft.com/office/drawing/2014/main" id="{DE56AB74-63FD-483F-8A5A-3D832894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4356"/>
              </p:ext>
            </p:extLst>
          </p:nvPr>
        </p:nvGraphicFramePr>
        <p:xfrm>
          <a:off x="12654076" y="4404836"/>
          <a:ext cx="2371347" cy="3506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71347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36239">
                <a:tc>
                  <a:txBody>
                    <a:bodyPr/>
                    <a:lstStyle/>
                    <a:p>
                      <a:pPr marL="88900" indent="-889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Make measurements available immediately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200747">
                <a:tc>
                  <a:txBody>
                    <a:bodyPr/>
                    <a:lstStyle/>
                    <a:p>
                      <a:pPr marL="88900" indent="-88900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Make measurements available on demand</a:t>
                      </a:r>
                    </a:p>
                  </a:txBody>
                  <a:tcPr marL="68580" marR="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47" name="Tabel 3">
            <a:extLst>
              <a:ext uri="{FF2B5EF4-FFF2-40B4-BE49-F238E27FC236}">
                <a16:creationId xmlns:a16="http://schemas.microsoft.com/office/drawing/2014/main" id="{2007E8AE-0F5A-4E88-B2E9-B1021B98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2541"/>
              </p:ext>
            </p:extLst>
          </p:nvPr>
        </p:nvGraphicFramePr>
        <p:xfrm>
          <a:off x="12681413" y="1568487"/>
          <a:ext cx="2211406" cy="749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11406">
                  <a:extLst>
                    <a:ext uri="{9D8B030D-6E8A-4147-A177-3AD203B41FA5}">
                      <a16:colId xmlns:a16="http://schemas.microsoft.com/office/drawing/2014/main" val="1870407470"/>
                    </a:ext>
                  </a:extLst>
                </a:gridCol>
              </a:tblGrid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Classify disturbances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179388" indent="-179388"/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Assign disturbances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Analyse disturbances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32827128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Recover from disturbances and outages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5242384"/>
                  </a:ext>
                </a:extLst>
              </a:tr>
              <a:tr h="146070">
                <a:tc>
                  <a:txBody>
                    <a:bodyPr/>
                    <a:lstStyle/>
                    <a:p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Initiate permanent disturbance recovery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0009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1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CA4C2449-8A33-7C07-BAA6-DEF9B9B849E4}"/>
              </a:ext>
            </a:extLst>
          </p:cNvPr>
          <p:cNvSpPr/>
          <p:nvPr/>
        </p:nvSpPr>
        <p:spPr>
          <a:xfrm>
            <a:off x="161924" y="1547906"/>
            <a:ext cx="8820151" cy="293910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08CBE"/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51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B35BC984-841B-4FC7-86F5-4EDACCA0CDA0}"/>
              </a:ext>
            </a:extLst>
          </p:cNvPr>
          <p:cNvSpPr/>
          <p:nvPr/>
        </p:nvSpPr>
        <p:spPr>
          <a:xfrm>
            <a:off x="161924" y="1235104"/>
            <a:ext cx="8820151" cy="287504"/>
          </a:xfrm>
          <a:prstGeom prst="rect">
            <a:avLst/>
          </a:prstGeom>
          <a:solidFill>
            <a:srgbClr val="008CBE"/>
          </a:solidFill>
          <a:ln w="25400" cap="flat" cmpd="sng" algn="ctr">
            <a:solidFill>
              <a:srgbClr val="008CBE"/>
            </a:solidFill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algn="ctr" defTabSz="767871">
              <a:defRPr/>
            </a:pP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E. Enterprise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capabilities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: Guide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and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 support </a:t>
            </a:r>
            <a:r>
              <a:rPr lang="nl-NL" sz="1050" kern="0" err="1">
                <a:solidFill>
                  <a:srgbClr val="FFFFFF"/>
                </a:solidFill>
                <a:latin typeface="Microsoft JhengHei Light"/>
              </a:rPr>
              <a:t>the</a:t>
            </a:r>
            <a:r>
              <a:rPr lang="nl-NL" sz="1050" kern="0">
                <a:solidFill>
                  <a:srgbClr val="FFFFFF"/>
                </a:solidFill>
                <a:latin typeface="Microsoft JhengHei Light"/>
              </a:rPr>
              <a:t> company</a:t>
            </a:r>
            <a:endParaRPr lang="nl-NL" sz="1050" kern="0">
              <a:solidFill>
                <a:srgbClr val="FFFFFF"/>
              </a:solidFill>
              <a:latin typeface="Microsoft JhengHei Light"/>
              <a:ea typeface="Microsoft JhengHei Light"/>
            </a:endParaRPr>
          </a:p>
        </p:txBody>
      </p:sp>
      <p:sp>
        <p:nvSpPr>
          <p:cNvPr id="55" name="Afgeronde rechthoek 54"/>
          <p:cNvSpPr/>
          <p:nvPr/>
        </p:nvSpPr>
        <p:spPr>
          <a:xfrm>
            <a:off x="5212381" y="1624106"/>
            <a:ext cx="1188000" cy="2776444"/>
          </a:xfrm>
          <a:prstGeom prst="roundRect">
            <a:avLst>
              <a:gd name="adj" fmla="val 11155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E.5. </a:t>
            </a:r>
            <a:r>
              <a:rPr kumimoji="0" lang="nl-NL" sz="788" b="1" i="0" u="none" strike="noStrike" kern="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Obtain</a:t>
            </a: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88" b="1" i="0" u="none" strike="noStrike" kern="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goods</a:t>
            </a: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88" b="1" i="0" u="none" strike="noStrike" kern="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services</a:t>
            </a:r>
          </a:p>
        </p:txBody>
      </p:sp>
      <p:sp>
        <p:nvSpPr>
          <p:cNvPr id="59" name="Afgeronde rechthoek 58"/>
          <p:cNvSpPr/>
          <p:nvPr/>
        </p:nvSpPr>
        <p:spPr>
          <a:xfrm>
            <a:off x="3966100" y="1624106"/>
            <a:ext cx="1188000" cy="2776444"/>
          </a:xfrm>
          <a:prstGeom prst="roundRect">
            <a:avLst>
              <a:gd name="adj" fmla="val 10543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 </a:t>
            </a:r>
            <a:r>
              <a:rPr kumimoji="0" lang="en-US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maintain digital technology</a:t>
            </a:r>
            <a:endParaRPr kumimoji="0" lang="nl-NL" sz="788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60" name="Afgeronde rechthoek 59"/>
          <p:cNvSpPr/>
          <p:nvPr/>
        </p:nvSpPr>
        <p:spPr>
          <a:xfrm>
            <a:off x="1473538" y="1624106"/>
            <a:ext cx="1188000" cy="2776444"/>
          </a:xfrm>
          <a:prstGeom prst="roundRect">
            <a:avLst>
              <a:gd name="adj" fmla="val 11155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E.2. </a:t>
            </a:r>
            <a:r>
              <a:rPr kumimoji="0" lang="en-US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manage processes and data</a:t>
            </a:r>
            <a:endParaRPr kumimoji="0" lang="nl-NL" sz="788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62" name="Afgeronde rechthoek 61"/>
          <p:cNvSpPr/>
          <p:nvPr/>
        </p:nvSpPr>
        <p:spPr>
          <a:xfrm>
            <a:off x="7704941" y="1624106"/>
            <a:ext cx="1188000" cy="2776444"/>
          </a:xfrm>
          <a:prstGeom prst="roundRect">
            <a:avLst>
              <a:gd name="adj" fmla="val 11768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E.7. Manage </a:t>
            </a:r>
            <a:r>
              <a:rPr kumimoji="0" lang="nl-NL" sz="788" b="1" i="0" u="none" strike="noStrike" kern="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finance</a:t>
            </a:r>
            <a:endParaRPr kumimoji="0" lang="nl-NL" sz="788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68" name="Afgeronde rechthoek 67"/>
          <p:cNvSpPr/>
          <p:nvPr/>
        </p:nvSpPr>
        <p:spPr>
          <a:xfrm>
            <a:off x="2719819" y="1624106"/>
            <a:ext cx="1188000" cy="2776444"/>
          </a:xfrm>
          <a:prstGeom prst="roundRect">
            <a:avLst>
              <a:gd name="adj" fmla="val 8706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E.3. </a:t>
            </a:r>
            <a:r>
              <a:rPr kumimoji="0" lang="en-US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Recruit and manage human capital</a:t>
            </a:r>
            <a:endParaRPr kumimoji="0" lang="nl-NL" sz="788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72" name="Afgeronde rechthoek 71"/>
          <p:cNvSpPr/>
          <p:nvPr/>
        </p:nvSpPr>
        <p:spPr>
          <a:xfrm>
            <a:off x="6458662" y="1624106"/>
            <a:ext cx="1188000" cy="2776444"/>
          </a:xfrm>
          <a:prstGeom prst="roundRect">
            <a:avLst>
              <a:gd name="adj" fmla="val 10543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E.6. </a:t>
            </a:r>
            <a:r>
              <a:rPr kumimoji="0" lang="en-US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Manage office buildings and facilities</a:t>
            </a:r>
            <a:endParaRPr kumimoji="0" lang="nl-NL" sz="788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FD0885E7-BD1B-4759-8CFB-EC413E55E2C5}"/>
              </a:ext>
            </a:extLst>
          </p:cNvPr>
          <p:cNvSpPr txBox="1">
            <a:spLocks/>
          </p:cNvSpPr>
          <p:nvPr/>
        </p:nvSpPr>
        <p:spPr>
          <a:xfrm>
            <a:off x="460761" y="8122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18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Business </a:t>
            </a: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capabilities</a:t>
            </a: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 per domein 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5ABF6066-5601-4451-810B-6442C591E684}"/>
              </a:ext>
            </a:extLst>
          </p:cNvPr>
          <p:cNvSpPr txBox="1">
            <a:spLocks/>
          </p:cNvSpPr>
          <p:nvPr/>
        </p:nvSpPr>
        <p:spPr>
          <a:xfrm>
            <a:off x="438086" y="390717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Enterprise </a:t>
            </a:r>
            <a:r>
              <a:rPr kumimoji="0" lang="nl-NL" sz="1500" b="0" i="0" u="none" strike="noStrike" kern="1200" cap="none" spc="0" normalizeH="0" baseline="0" noProof="0" err="1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capabilities</a:t>
            </a: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: Het bedrijf richting geven en ondersteunen – Niveau 2</a:t>
            </a:r>
          </a:p>
        </p:txBody>
      </p:sp>
      <p:sp>
        <p:nvSpPr>
          <p:cNvPr id="31" name="Tijdelijke aanduiding voor dianummer 2">
            <a:extLst>
              <a:ext uri="{FF2B5EF4-FFF2-40B4-BE49-F238E27FC236}">
                <a16:creationId xmlns:a16="http://schemas.microsoft.com/office/drawing/2014/main" id="{FF996A9B-9155-4EBA-81C1-1D954B1963C8}"/>
              </a:ext>
            </a:extLst>
          </p:cNvPr>
          <p:cNvSpPr txBox="1">
            <a:spLocks/>
          </p:cNvSpPr>
          <p:nvPr/>
        </p:nvSpPr>
        <p:spPr>
          <a:xfrm>
            <a:off x="476906" y="4838877"/>
            <a:ext cx="2057400" cy="2738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BF4A6-40A7-E04A-A78B-7409A1BC41E0}" type="slidenum">
              <a:rPr kumimoji="0" lang="en-GB" sz="750" b="0" i="0" u="none" strike="noStrike" kern="1200" cap="none" spc="0" normalizeH="0" baseline="0" noProof="0" smtClean="0">
                <a:ln>
                  <a:noFill/>
                </a:ln>
                <a:solidFill>
                  <a:srgbClr val="625D62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625D62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Afgeronde rechthoek 20">
            <a:extLst>
              <a:ext uri="{FF2B5EF4-FFF2-40B4-BE49-F238E27FC236}">
                <a16:creationId xmlns:a16="http://schemas.microsoft.com/office/drawing/2014/main" id="{8D96DA1A-5732-47DA-907E-51A797BF3377}"/>
              </a:ext>
            </a:extLst>
          </p:cNvPr>
          <p:cNvSpPr/>
          <p:nvPr/>
        </p:nvSpPr>
        <p:spPr>
          <a:xfrm>
            <a:off x="1553374" y="2154613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Manage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processes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0" name="Afgeronde rechthoek 20">
            <a:extLst>
              <a:ext uri="{FF2B5EF4-FFF2-40B4-BE49-F238E27FC236}">
                <a16:creationId xmlns:a16="http://schemas.microsoft.com/office/drawing/2014/main" id="{CD8690C2-9F3F-4F45-B0F7-D44EC748B06E}"/>
              </a:ext>
            </a:extLst>
          </p:cNvPr>
          <p:cNvSpPr/>
          <p:nvPr/>
        </p:nvSpPr>
        <p:spPr>
          <a:xfrm>
            <a:off x="1547714" y="2714571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Manage data</a:t>
            </a:r>
          </a:p>
        </p:txBody>
      </p:sp>
      <p:sp>
        <p:nvSpPr>
          <p:cNvPr id="32" name="Afgeronde rechthoek 20">
            <a:extLst>
              <a:ext uri="{FF2B5EF4-FFF2-40B4-BE49-F238E27FC236}">
                <a16:creationId xmlns:a16="http://schemas.microsoft.com/office/drawing/2014/main" id="{D7EEBE84-A7C0-4661-BA94-1B8865DAB708}"/>
              </a:ext>
            </a:extLst>
          </p:cNvPr>
          <p:cNvSpPr/>
          <p:nvPr/>
        </p:nvSpPr>
        <p:spPr>
          <a:xfrm>
            <a:off x="2789250" y="2154612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manage employee strategy and plans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3" name="Afgeronde rechthoek 20">
            <a:extLst>
              <a:ext uri="{FF2B5EF4-FFF2-40B4-BE49-F238E27FC236}">
                <a16:creationId xmlns:a16="http://schemas.microsoft.com/office/drawing/2014/main" id="{F2C6F5E8-DC1E-4E3D-A624-8F57B112E466}"/>
              </a:ext>
            </a:extLst>
          </p:cNvPr>
          <p:cNvSpPr/>
          <p:nvPr/>
        </p:nvSpPr>
        <p:spPr>
          <a:xfrm>
            <a:off x="2789250" y="2707417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Recruite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exit employees</a:t>
            </a:r>
          </a:p>
        </p:txBody>
      </p:sp>
      <p:sp>
        <p:nvSpPr>
          <p:cNvPr id="34" name="Afgeronde rechthoek 20">
            <a:extLst>
              <a:ext uri="{FF2B5EF4-FFF2-40B4-BE49-F238E27FC236}">
                <a16:creationId xmlns:a16="http://schemas.microsoft.com/office/drawing/2014/main" id="{9B1D0C6B-3B1C-41F5-B91C-974AA58E8BEC}"/>
              </a:ext>
            </a:extLst>
          </p:cNvPr>
          <p:cNvSpPr/>
          <p:nvPr/>
        </p:nvSpPr>
        <p:spPr>
          <a:xfrm>
            <a:off x="2789250" y="3260222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Retain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employees</a:t>
            </a:r>
          </a:p>
        </p:txBody>
      </p:sp>
      <p:sp>
        <p:nvSpPr>
          <p:cNvPr id="35" name="Afgeronde rechthoek 20">
            <a:extLst>
              <a:ext uri="{FF2B5EF4-FFF2-40B4-BE49-F238E27FC236}">
                <a16:creationId xmlns:a16="http://schemas.microsoft.com/office/drawing/2014/main" id="{38946AFF-5AC7-4E1C-8E1E-30F0D6C10514}"/>
              </a:ext>
            </a:extLst>
          </p:cNvPr>
          <p:cNvSpPr/>
          <p:nvPr/>
        </p:nvSpPr>
        <p:spPr>
          <a:xfrm>
            <a:off x="2789250" y="3820180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.4.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employees</a:t>
            </a:r>
          </a:p>
        </p:txBody>
      </p:sp>
      <p:sp>
        <p:nvSpPr>
          <p:cNvPr id="38" name="Afgeronde rechthoek 20">
            <a:extLst>
              <a:ext uri="{FF2B5EF4-FFF2-40B4-BE49-F238E27FC236}">
                <a16:creationId xmlns:a16="http://schemas.microsoft.com/office/drawing/2014/main" id="{431F4811-36AE-4190-A45C-6DB275697C30}"/>
              </a:ext>
            </a:extLst>
          </p:cNvPr>
          <p:cNvSpPr/>
          <p:nvPr/>
        </p:nvSpPr>
        <p:spPr>
          <a:xfrm>
            <a:off x="4023568" y="2154612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digital technology strategy and manage digital product portfolio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9" name="Afgeronde rechthoek 20">
            <a:extLst>
              <a:ext uri="{FF2B5EF4-FFF2-40B4-BE49-F238E27FC236}">
                <a16:creationId xmlns:a16="http://schemas.microsoft.com/office/drawing/2014/main" id="{98510D09-AD58-419F-9B0F-F8A888AB23CA}"/>
              </a:ext>
            </a:extLst>
          </p:cNvPr>
          <p:cNvSpPr/>
          <p:nvPr/>
        </p:nvSpPr>
        <p:spPr>
          <a:xfrm>
            <a:off x="4023568" y="2707417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0" name="Afgeronde rechthoek 20">
            <a:extLst>
              <a:ext uri="{FF2B5EF4-FFF2-40B4-BE49-F238E27FC236}">
                <a16:creationId xmlns:a16="http://schemas.microsoft.com/office/drawing/2014/main" id="{63819497-ED69-4866-9BB4-EA8984B93A1F}"/>
              </a:ext>
            </a:extLst>
          </p:cNvPr>
          <p:cNvSpPr/>
          <p:nvPr/>
        </p:nvSpPr>
        <p:spPr>
          <a:xfrm>
            <a:off x="4023568" y="3260222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Deliver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1" name="Afgeronde rechthoek 20">
            <a:extLst>
              <a:ext uri="{FF2B5EF4-FFF2-40B4-BE49-F238E27FC236}">
                <a16:creationId xmlns:a16="http://schemas.microsoft.com/office/drawing/2014/main" id="{7EED2B2B-6A85-45FD-B7F1-BE5726835C38}"/>
              </a:ext>
            </a:extLst>
          </p:cNvPr>
          <p:cNvSpPr/>
          <p:nvPr/>
        </p:nvSpPr>
        <p:spPr>
          <a:xfrm>
            <a:off x="4023568" y="3820180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.4.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Assure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2" name="Afgeronde rechthoek 20">
            <a:extLst>
              <a:ext uri="{FF2B5EF4-FFF2-40B4-BE49-F238E27FC236}">
                <a16:creationId xmlns:a16="http://schemas.microsoft.com/office/drawing/2014/main" id="{C9A94404-2AEA-44E9-BEE9-962BC18EB79B}"/>
              </a:ext>
            </a:extLst>
          </p:cNvPr>
          <p:cNvSpPr/>
          <p:nvPr/>
        </p:nvSpPr>
        <p:spPr>
          <a:xfrm>
            <a:off x="5248652" y="2140803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manage goods and services strategy and plans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3" name="Afgeronde rechthoek 20">
            <a:extLst>
              <a:ext uri="{FF2B5EF4-FFF2-40B4-BE49-F238E27FC236}">
                <a16:creationId xmlns:a16="http://schemas.microsoft.com/office/drawing/2014/main" id="{37667A42-E708-49A0-94AC-765936DAEB28}"/>
              </a:ext>
            </a:extLst>
          </p:cNvPr>
          <p:cNvSpPr/>
          <p:nvPr/>
        </p:nvSpPr>
        <p:spPr>
          <a:xfrm>
            <a:off x="5248652" y="2693608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Close and monitor contracts with suppliers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6" name="Afgeronde rechthoek 20">
            <a:extLst>
              <a:ext uri="{FF2B5EF4-FFF2-40B4-BE49-F238E27FC236}">
                <a16:creationId xmlns:a16="http://schemas.microsoft.com/office/drawing/2014/main" id="{D44DFDAA-0997-4C8C-89A5-B006DFD3E302}"/>
              </a:ext>
            </a:extLst>
          </p:cNvPr>
          <p:cNvSpPr/>
          <p:nvPr/>
        </p:nvSpPr>
        <p:spPr>
          <a:xfrm>
            <a:off x="6502932" y="2126994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Manage real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estate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7" name="Afgeronde rechthoek 20">
            <a:extLst>
              <a:ext uri="{FF2B5EF4-FFF2-40B4-BE49-F238E27FC236}">
                <a16:creationId xmlns:a16="http://schemas.microsoft.com/office/drawing/2014/main" id="{626591BD-8EAB-4A1F-BBF1-37D8B19A54A8}"/>
              </a:ext>
            </a:extLst>
          </p:cNvPr>
          <p:cNvSpPr/>
          <p:nvPr/>
        </p:nvSpPr>
        <p:spPr>
          <a:xfrm>
            <a:off x="6502932" y="2679799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Manage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facilities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50" name="Afgeronde rechthoek 20">
            <a:extLst>
              <a:ext uri="{FF2B5EF4-FFF2-40B4-BE49-F238E27FC236}">
                <a16:creationId xmlns:a16="http://schemas.microsoft.com/office/drawing/2014/main" id="{976A8B4F-4E0C-41DC-AA96-E8C3E77AF5E4}"/>
              </a:ext>
            </a:extLst>
          </p:cNvPr>
          <p:cNvSpPr/>
          <p:nvPr/>
        </p:nvSpPr>
        <p:spPr>
          <a:xfrm>
            <a:off x="7774571" y="2113185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Create and monitor finance strategy and plans and financial justification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51" name="Afgeronde rechthoek 20">
            <a:extLst>
              <a:ext uri="{FF2B5EF4-FFF2-40B4-BE49-F238E27FC236}">
                <a16:creationId xmlns:a16="http://schemas.microsoft.com/office/drawing/2014/main" id="{A5B6AEAE-581F-4ACD-AA85-95993DD85A6F}"/>
              </a:ext>
            </a:extLst>
          </p:cNvPr>
          <p:cNvSpPr/>
          <p:nvPr/>
        </p:nvSpPr>
        <p:spPr>
          <a:xfrm>
            <a:off x="7774571" y="2665990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Acquire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Manage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financing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52" name="Afgeronde rechthoek 20">
            <a:extLst>
              <a:ext uri="{FF2B5EF4-FFF2-40B4-BE49-F238E27FC236}">
                <a16:creationId xmlns:a16="http://schemas.microsoft.com/office/drawing/2014/main" id="{E21BDBC6-976D-4B40-940C-79B23B3D8714}"/>
              </a:ext>
            </a:extLst>
          </p:cNvPr>
          <p:cNvSpPr/>
          <p:nvPr/>
        </p:nvSpPr>
        <p:spPr>
          <a:xfrm>
            <a:off x="7774571" y="3218795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Manage financial transactions and ledger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" name="Afgeronde rechthoek 59">
            <a:extLst>
              <a:ext uri="{FF2B5EF4-FFF2-40B4-BE49-F238E27FC236}">
                <a16:creationId xmlns:a16="http://schemas.microsoft.com/office/drawing/2014/main" id="{B0F4FAD3-5D47-E35C-0EB6-E661551BD13D}"/>
              </a:ext>
            </a:extLst>
          </p:cNvPr>
          <p:cNvSpPr/>
          <p:nvPr/>
        </p:nvSpPr>
        <p:spPr>
          <a:xfrm>
            <a:off x="227257" y="1624106"/>
            <a:ext cx="1188000" cy="2776444"/>
          </a:xfrm>
          <a:prstGeom prst="roundRect">
            <a:avLst>
              <a:gd name="adj" fmla="val 11155"/>
            </a:avLst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E..1. </a:t>
            </a:r>
            <a:r>
              <a:rPr kumimoji="0" lang="en-US" sz="788" b="1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control business direction</a:t>
            </a:r>
            <a:endParaRPr kumimoji="0" lang="nl-NL" sz="788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" name="Afgeronde rechthoek 20">
            <a:extLst>
              <a:ext uri="{FF2B5EF4-FFF2-40B4-BE49-F238E27FC236}">
                <a16:creationId xmlns:a16="http://schemas.microsoft.com/office/drawing/2014/main" id="{353F40CE-F616-1799-37E6-D2C635ED5E68}"/>
              </a:ext>
            </a:extLst>
          </p:cNvPr>
          <p:cNvSpPr/>
          <p:nvPr/>
        </p:nvSpPr>
        <p:spPr>
          <a:xfrm>
            <a:off x="296074" y="2164138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Formulate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strategy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" name="Afgeronde rechthoek 20">
            <a:extLst>
              <a:ext uri="{FF2B5EF4-FFF2-40B4-BE49-F238E27FC236}">
                <a16:creationId xmlns:a16="http://schemas.microsoft.com/office/drawing/2014/main" id="{F21CDC43-D5EE-FB68-00BB-5E553464159C}"/>
              </a:ext>
            </a:extLst>
          </p:cNvPr>
          <p:cNvSpPr/>
          <p:nvPr/>
        </p:nvSpPr>
        <p:spPr>
          <a:xfrm>
            <a:off x="290414" y="2724096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Align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stakeholders</a:t>
            </a:r>
          </a:p>
        </p:txBody>
      </p:sp>
      <p:sp>
        <p:nvSpPr>
          <p:cNvPr id="5" name="Afgeronde rechthoek 20">
            <a:extLst>
              <a:ext uri="{FF2B5EF4-FFF2-40B4-BE49-F238E27FC236}">
                <a16:creationId xmlns:a16="http://schemas.microsoft.com/office/drawing/2014/main" id="{5181CE5F-1DB9-EB05-496A-F3203C0635C1}"/>
              </a:ext>
            </a:extLst>
          </p:cNvPr>
          <p:cNvSpPr/>
          <p:nvPr/>
        </p:nvSpPr>
        <p:spPr>
          <a:xfrm>
            <a:off x="290413" y="3284054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Manage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enterprise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transformation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6" name="Afgeronde rechthoek 20">
            <a:extLst>
              <a:ext uri="{FF2B5EF4-FFF2-40B4-BE49-F238E27FC236}">
                <a16:creationId xmlns:a16="http://schemas.microsoft.com/office/drawing/2014/main" id="{1844CBA8-F1DD-0918-A5B1-F596835F75CD}"/>
              </a:ext>
            </a:extLst>
          </p:cNvPr>
          <p:cNvSpPr/>
          <p:nvPr/>
        </p:nvSpPr>
        <p:spPr>
          <a:xfrm>
            <a:off x="297874" y="3838745"/>
            <a:ext cx="1050365" cy="473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.4.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Ensure business continuity and compliance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495AF80-1383-53EC-19C1-C292030C032C}"/>
              </a:ext>
            </a:extLst>
          </p:cNvPr>
          <p:cNvSpPr/>
          <p:nvPr/>
        </p:nvSpPr>
        <p:spPr>
          <a:xfrm>
            <a:off x="161924" y="883234"/>
            <a:ext cx="8820151" cy="287504"/>
          </a:xfrm>
          <a:prstGeom prst="rect">
            <a:avLst/>
          </a:prstGeom>
          <a:solidFill>
            <a:srgbClr val="008CBE"/>
          </a:solidFill>
          <a:ln w="25400" cap="flat" cmpd="sng" algn="ctr">
            <a:solidFill>
              <a:srgbClr val="008CBE"/>
            </a:solidFill>
            <a:prstDash val="solid"/>
          </a:ln>
          <a:effectLst/>
        </p:spPr>
        <p:txBody>
          <a:bodyPr vert="horz" lIns="68580" tIns="34290" rIns="68580" bIns="34290" rtlCol="0" anchor="ctr"/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C. </a:t>
            </a:r>
            <a:r>
              <a:rPr kumimoji="0" lang="nl-NL" sz="105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Core</a:t>
            </a:r>
            <a:r>
              <a:rPr kumimoji="0" lang="nl-NL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105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capabilities</a:t>
            </a:r>
            <a:endParaRPr kumimoji="0" lang="nl-NL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Light"/>
              <a:ea typeface="Microsoft JhengHei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75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1">
            <a:extLst>
              <a:ext uri="{FF2B5EF4-FFF2-40B4-BE49-F238E27FC236}">
                <a16:creationId xmlns:a16="http://schemas.microsoft.com/office/drawing/2014/main" id="{FD0885E7-BD1B-4759-8CFB-EC413E55E2C5}"/>
              </a:ext>
            </a:extLst>
          </p:cNvPr>
          <p:cNvSpPr txBox="1">
            <a:spLocks/>
          </p:cNvSpPr>
          <p:nvPr/>
        </p:nvSpPr>
        <p:spPr>
          <a:xfrm>
            <a:off x="460761" y="81223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18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Business </a:t>
            </a: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capabilities</a:t>
            </a: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 per domein 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5ABF6066-5601-4451-810B-6442C591E684}"/>
              </a:ext>
            </a:extLst>
          </p:cNvPr>
          <p:cNvSpPr txBox="1">
            <a:spLocks/>
          </p:cNvSpPr>
          <p:nvPr/>
        </p:nvSpPr>
        <p:spPr>
          <a:xfrm>
            <a:off x="438086" y="390717"/>
            <a:ext cx="8245153" cy="3368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Enterprise </a:t>
            </a:r>
            <a:r>
              <a:rPr kumimoji="0" lang="nl-NL" sz="1500" b="0" i="0" u="none" strike="noStrike" kern="1200" cap="none" spc="0" normalizeH="0" baseline="0" noProof="0" err="1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capabilities</a:t>
            </a:r>
            <a:r>
              <a:rPr kumimoji="0" lang="nl-NL" sz="1500" b="0" i="0" u="none" strike="noStrike" kern="1200" cap="none" spc="0" normalizeH="0" baseline="0" noProof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: Het bedrijf richting geven en ondersteunen – Niveau 3</a:t>
            </a:r>
          </a:p>
        </p:txBody>
      </p:sp>
      <p:sp>
        <p:nvSpPr>
          <p:cNvPr id="31" name="Tijdelijke aanduiding voor dianummer 2">
            <a:extLst>
              <a:ext uri="{FF2B5EF4-FFF2-40B4-BE49-F238E27FC236}">
                <a16:creationId xmlns:a16="http://schemas.microsoft.com/office/drawing/2014/main" id="{FF996A9B-9155-4EBA-81C1-1D954B1963C8}"/>
              </a:ext>
            </a:extLst>
          </p:cNvPr>
          <p:cNvSpPr txBox="1">
            <a:spLocks/>
          </p:cNvSpPr>
          <p:nvPr/>
        </p:nvSpPr>
        <p:spPr>
          <a:xfrm>
            <a:off x="476906" y="4838877"/>
            <a:ext cx="2057400" cy="2738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r" defTabSz="685800" rtl="0" eaLnBrk="1" latinLnBrk="0" hangingPunct="1"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BF4A6-40A7-E04A-A78B-7409A1BC41E0}" type="slidenum">
              <a:rPr kumimoji="0" lang="en-GB" sz="750" b="0" i="0" u="none" strike="noStrike" kern="1200" cap="none" spc="0" normalizeH="0" baseline="0" noProof="0" smtClean="0">
                <a:ln>
                  <a:noFill/>
                </a:ln>
                <a:solidFill>
                  <a:srgbClr val="625D62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625D62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Afgeronde rechthoek 20">
            <a:extLst>
              <a:ext uri="{FF2B5EF4-FFF2-40B4-BE49-F238E27FC236}">
                <a16:creationId xmlns:a16="http://schemas.microsoft.com/office/drawing/2014/main" id="{8D96DA1A-5732-47DA-907E-51A797BF3377}"/>
              </a:ext>
            </a:extLst>
          </p:cNvPr>
          <p:cNvSpPr/>
          <p:nvPr/>
        </p:nvSpPr>
        <p:spPr>
          <a:xfrm>
            <a:off x="12465590" y="621065"/>
            <a:ext cx="2232000" cy="48501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E.2.1. Manage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processes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0" name="Afgeronde rechthoek 20">
            <a:extLst>
              <a:ext uri="{FF2B5EF4-FFF2-40B4-BE49-F238E27FC236}">
                <a16:creationId xmlns:a16="http://schemas.microsoft.com/office/drawing/2014/main" id="{CD8690C2-9F3F-4F45-B0F7-D44EC748B06E}"/>
              </a:ext>
            </a:extLst>
          </p:cNvPr>
          <p:cNvSpPr/>
          <p:nvPr/>
        </p:nvSpPr>
        <p:spPr>
          <a:xfrm>
            <a:off x="12465590" y="1156556"/>
            <a:ext cx="2232000" cy="954314"/>
          </a:xfrm>
          <a:prstGeom prst="roundRect">
            <a:avLst>
              <a:gd name="adj" fmla="val 9981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E.2.2. Manage data</a:t>
            </a:r>
          </a:p>
        </p:txBody>
      </p:sp>
      <p:sp>
        <p:nvSpPr>
          <p:cNvPr id="32" name="Afgeronde rechthoek 20">
            <a:extLst>
              <a:ext uri="{FF2B5EF4-FFF2-40B4-BE49-F238E27FC236}">
                <a16:creationId xmlns:a16="http://schemas.microsoft.com/office/drawing/2014/main" id="{D7EEBE84-A7C0-4661-BA94-1B8865DAB708}"/>
              </a:ext>
            </a:extLst>
          </p:cNvPr>
          <p:cNvSpPr/>
          <p:nvPr/>
        </p:nvSpPr>
        <p:spPr>
          <a:xfrm>
            <a:off x="12465590" y="2155170"/>
            <a:ext cx="2232000" cy="746880"/>
          </a:xfrm>
          <a:prstGeom prst="roundRect">
            <a:avLst>
              <a:gd name="adj" fmla="val 10117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E.3.1.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manage employee strategy and plans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3" name="Afgeronde rechthoek 20">
            <a:extLst>
              <a:ext uri="{FF2B5EF4-FFF2-40B4-BE49-F238E27FC236}">
                <a16:creationId xmlns:a16="http://schemas.microsoft.com/office/drawing/2014/main" id="{F2C6F5E8-DC1E-4E3D-A624-8F57B112E466}"/>
              </a:ext>
            </a:extLst>
          </p:cNvPr>
          <p:cNvSpPr/>
          <p:nvPr/>
        </p:nvSpPr>
        <p:spPr>
          <a:xfrm>
            <a:off x="12465590" y="2944655"/>
            <a:ext cx="2232000" cy="609699"/>
          </a:xfrm>
          <a:prstGeom prst="roundRect">
            <a:avLst>
              <a:gd name="adj" fmla="val 13924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E.3.2.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Recruite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exit employees</a:t>
            </a:r>
          </a:p>
        </p:txBody>
      </p:sp>
      <p:sp>
        <p:nvSpPr>
          <p:cNvPr id="34" name="Afgeronde rechthoek 20">
            <a:extLst>
              <a:ext uri="{FF2B5EF4-FFF2-40B4-BE49-F238E27FC236}">
                <a16:creationId xmlns:a16="http://schemas.microsoft.com/office/drawing/2014/main" id="{9B1D0C6B-3B1C-41F5-B91C-974AA58E8BEC}"/>
              </a:ext>
            </a:extLst>
          </p:cNvPr>
          <p:cNvSpPr/>
          <p:nvPr/>
        </p:nvSpPr>
        <p:spPr>
          <a:xfrm>
            <a:off x="12465590" y="3610803"/>
            <a:ext cx="2232000" cy="1003751"/>
          </a:xfrm>
          <a:prstGeom prst="roundRect">
            <a:avLst>
              <a:gd name="adj" fmla="val 10751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E.3.3.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Retain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employees</a:t>
            </a:r>
          </a:p>
        </p:txBody>
      </p:sp>
      <p:sp>
        <p:nvSpPr>
          <p:cNvPr id="38" name="Afgeronde rechthoek 20">
            <a:extLst>
              <a:ext uri="{FF2B5EF4-FFF2-40B4-BE49-F238E27FC236}">
                <a16:creationId xmlns:a16="http://schemas.microsoft.com/office/drawing/2014/main" id="{431F4811-36AE-4190-A45C-6DB275697C30}"/>
              </a:ext>
            </a:extLst>
          </p:cNvPr>
          <p:cNvSpPr/>
          <p:nvPr/>
        </p:nvSpPr>
        <p:spPr>
          <a:xfrm>
            <a:off x="14793676" y="623178"/>
            <a:ext cx="2232000" cy="7688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E.4.1.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digital technology strategy and manage digital product portfolio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9" name="Afgeronde rechthoek 20">
            <a:extLst>
              <a:ext uri="{FF2B5EF4-FFF2-40B4-BE49-F238E27FC236}">
                <a16:creationId xmlns:a16="http://schemas.microsoft.com/office/drawing/2014/main" id="{98510D09-AD58-419F-9B0F-F8A888AB23CA}"/>
              </a:ext>
            </a:extLst>
          </p:cNvPr>
          <p:cNvSpPr/>
          <p:nvPr/>
        </p:nvSpPr>
        <p:spPr>
          <a:xfrm>
            <a:off x="14788719" y="1453353"/>
            <a:ext cx="2232000" cy="53468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E.4.2.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0" name="Afgeronde rechthoek 20">
            <a:extLst>
              <a:ext uri="{FF2B5EF4-FFF2-40B4-BE49-F238E27FC236}">
                <a16:creationId xmlns:a16="http://schemas.microsoft.com/office/drawing/2014/main" id="{63819497-ED69-4866-9BB4-EA8984B93A1F}"/>
              </a:ext>
            </a:extLst>
          </p:cNvPr>
          <p:cNvSpPr/>
          <p:nvPr/>
        </p:nvSpPr>
        <p:spPr>
          <a:xfrm>
            <a:off x="14797232" y="2039544"/>
            <a:ext cx="2232000" cy="43529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E.4.3.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Deliver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1" name="Afgeronde rechthoek 20">
            <a:extLst>
              <a:ext uri="{FF2B5EF4-FFF2-40B4-BE49-F238E27FC236}">
                <a16:creationId xmlns:a16="http://schemas.microsoft.com/office/drawing/2014/main" id="{7EED2B2B-6A85-45FD-B7F1-BE5726835C38}"/>
              </a:ext>
            </a:extLst>
          </p:cNvPr>
          <p:cNvSpPr/>
          <p:nvPr/>
        </p:nvSpPr>
        <p:spPr>
          <a:xfrm>
            <a:off x="14804356" y="2519659"/>
            <a:ext cx="2232000" cy="4348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E.4.4.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Assure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Digital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products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2" name="Afgeronde rechthoek 20">
            <a:extLst>
              <a:ext uri="{FF2B5EF4-FFF2-40B4-BE49-F238E27FC236}">
                <a16:creationId xmlns:a16="http://schemas.microsoft.com/office/drawing/2014/main" id="{C9A94404-2AEA-44E9-BEE9-962BC18EB79B}"/>
              </a:ext>
            </a:extLst>
          </p:cNvPr>
          <p:cNvSpPr/>
          <p:nvPr/>
        </p:nvSpPr>
        <p:spPr>
          <a:xfrm>
            <a:off x="14788740" y="3002018"/>
            <a:ext cx="2232000" cy="6087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E.5.1.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 and manage goods and services strategy and plans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4" name="Afgeronde rechthoek 20">
            <a:extLst>
              <a:ext uri="{FF2B5EF4-FFF2-40B4-BE49-F238E27FC236}">
                <a16:creationId xmlns:a16="http://schemas.microsoft.com/office/drawing/2014/main" id="{C302DDA1-706D-4855-8375-3DB4CB578B71}"/>
              </a:ext>
            </a:extLst>
          </p:cNvPr>
          <p:cNvSpPr/>
          <p:nvPr/>
        </p:nvSpPr>
        <p:spPr>
          <a:xfrm>
            <a:off x="14795214" y="3663062"/>
            <a:ext cx="2232000" cy="723228"/>
          </a:xfrm>
          <a:prstGeom prst="roundRect">
            <a:avLst>
              <a:gd name="adj" fmla="val 10499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E.5.2.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Close and monitor contracts with suppliers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6" name="Afgeronde rechthoek 20">
            <a:extLst>
              <a:ext uri="{FF2B5EF4-FFF2-40B4-BE49-F238E27FC236}">
                <a16:creationId xmlns:a16="http://schemas.microsoft.com/office/drawing/2014/main" id="{D44DFDAA-0997-4C8C-89A5-B006DFD3E302}"/>
              </a:ext>
            </a:extLst>
          </p:cNvPr>
          <p:cNvSpPr/>
          <p:nvPr/>
        </p:nvSpPr>
        <p:spPr>
          <a:xfrm>
            <a:off x="17122970" y="621065"/>
            <a:ext cx="2232000" cy="6859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E.6.1. Manage real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estate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8" name="Afgeronde rechthoek 20">
            <a:extLst>
              <a:ext uri="{FF2B5EF4-FFF2-40B4-BE49-F238E27FC236}">
                <a16:creationId xmlns:a16="http://schemas.microsoft.com/office/drawing/2014/main" id="{0849F36E-02AF-4222-A180-8BF0C67E1A35}"/>
              </a:ext>
            </a:extLst>
          </p:cNvPr>
          <p:cNvSpPr/>
          <p:nvPr/>
        </p:nvSpPr>
        <p:spPr>
          <a:xfrm>
            <a:off x="17122970" y="1356578"/>
            <a:ext cx="2232000" cy="1019432"/>
          </a:xfrm>
          <a:prstGeom prst="roundRect">
            <a:avLst>
              <a:gd name="adj" fmla="val 839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E.6.2. Manage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facilities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50" name="Afgeronde rechthoek 20">
            <a:extLst>
              <a:ext uri="{FF2B5EF4-FFF2-40B4-BE49-F238E27FC236}">
                <a16:creationId xmlns:a16="http://schemas.microsoft.com/office/drawing/2014/main" id="{976A8B4F-4E0C-41DC-AA96-E8C3E77AF5E4}"/>
              </a:ext>
            </a:extLst>
          </p:cNvPr>
          <p:cNvSpPr/>
          <p:nvPr/>
        </p:nvSpPr>
        <p:spPr>
          <a:xfrm>
            <a:off x="17124179" y="2414586"/>
            <a:ext cx="2232000" cy="829787"/>
          </a:xfrm>
          <a:prstGeom prst="roundRect">
            <a:avLst>
              <a:gd name="adj" fmla="val 10632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E.7.1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Create and monitor finance strategy and plans and financial justification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51" name="Afgeronde rechthoek 20">
            <a:extLst>
              <a:ext uri="{FF2B5EF4-FFF2-40B4-BE49-F238E27FC236}">
                <a16:creationId xmlns:a16="http://schemas.microsoft.com/office/drawing/2014/main" id="{A5B6AEAE-581F-4ACD-AA85-95993DD85A6F}"/>
              </a:ext>
            </a:extLst>
          </p:cNvPr>
          <p:cNvSpPr/>
          <p:nvPr/>
        </p:nvSpPr>
        <p:spPr>
          <a:xfrm>
            <a:off x="17133240" y="3293943"/>
            <a:ext cx="2232000" cy="7614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E.7.2.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Acquire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Manage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financing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53" name="Afgeronde rechthoek 20">
            <a:extLst>
              <a:ext uri="{FF2B5EF4-FFF2-40B4-BE49-F238E27FC236}">
                <a16:creationId xmlns:a16="http://schemas.microsoft.com/office/drawing/2014/main" id="{72170584-9BC6-48F4-83D5-B69B76F3CC74}"/>
              </a:ext>
            </a:extLst>
          </p:cNvPr>
          <p:cNvSpPr/>
          <p:nvPr/>
        </p:nvSpPr>
        <p:spPr>
          <a:xfrm>
            <a:off x="17161275" y="4107934"/>
            <a:ext cx="2232000" cy="7062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E.7.3.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Manage financial transactions and ledger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graphicFrame>
        <p:nvGraphicFramePr>
          <p:cNvPr id="49" name="Tabel 3">
            <a:extLst>
              <a:ext uri="{FF2B5EF4-FFF2-40B4-BE49-F238E27FC236}">
                <a16:creationId xmlns:a16="http://schemas.microsoft.com/office/drawing/2014/main" id="{86E068FF-BCB4-4822-A12B-A1B4AA11A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41379"/>
              </p:ext>
            </p:extLst>
          </p:nvPr>
        </p:nvGraphicFramePr>
        <p:xfrm>
          <a:off x="12465590" y="779608"/>
          <a:ext cx="2241031" cy="299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Define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improve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processes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Orchestrate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processes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54" name="Tabel 3">
            <a:extLst>
              <a:ext uri="{FF2B5EF4-FFF2-40B4-BE49-F238E27FC236}">
                <a16:creationId xmlns:a16="http://schemas.microsoft.com/office/drawing/2014/main" id="{A016ECAD-CEC6-4FF6-9900-F0E0180E3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96629"/>
              </p:ext>
            </p:extLst>
          </p:nvPr>
        </p:nvGraphicFramePr>
        <p:xfrm>
          <a:off x="12465590" y="1330217"/>
          <a:ext cx="2241031" cy="749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Define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maintain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data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Assure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data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quality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900856880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Unlock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data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1018115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Create and maintain data analytic models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866448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Archive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data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1425193"/>
                  </a:ext>
                </a:extLst>
              </a:tr>
            </a:tbl>
          </a:graphicData>
        </a:graphic>
      </p:graphicFrame>
      <p:graphicFrame>
        <p:nvGraphicFramePr>
          <p:cNvPr id="56" name="Tabel 3">
            <a:extLst>
              <a:ext uri="{FF2B5EF4-FFF2-40B4-BE49-F238E27FC236}">
                <a16:creationId xmlns:a16="http://schemas.microsoft.com/office/drawing/2014/main" id="{826C9D6F-2CE2-409F-A4D9-6FE4D3D67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09271"/>
              </p:ext>
            </p:extLst>
          </p:nvPr>
        </p:nvGraphicFramePr>
        <p:xfrm>
          <a:off x="12455119" y="2414986"/>
          <a:ext cx="2241031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 and manage employee strategy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 and manage employee plans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Design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transform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organisation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4743493"/>
                  </a:ext>
                </a:extLst>
              </a:tr>
            </a:tbl>
          </a:graphicData>
        </a:graphic>
      </p:graphicFrame>
      <p:graphicFrame>
        <p:nvGraphicFramePr>
          <p:cNvPr id="57" name="Tabel 3">
            <a:extLst>
              <a:ext uri="{FF2B5EF4-FFF2-40B4-BE49-F238E27FC236}">
                <a16:creationId xmlns:a16="http://schemas.microsoft.com/office/drawing/2014/main" id="{973D199D-CCE7-4148-BA0D-748F79864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44765"/>
              </p:ext>
            </p:extLst>
          </p:nvPr>
        </p:nvGraphicFramePr>
        <p:xfrm>
          <a:off x="12465590" y="3104714"/>
          <a:ext cx="2241031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Recruite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select employees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Contract employees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Exit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empoyees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981118581"/>
                  </a:ext>
                </a:extLst>
              </a:tr>
            </a:tbl>
          </a:graphicData>
        </a:graphic>
      </p:graphicFrame>
      <p:graphicFrame>
        <p:nvGraphicFramePr>
          <p:cNvPr id="58" name="Tabel 3">
            <a:extLst>
              <a:ext uri="{FF2B5EF4-FFF2-40B4-BE49-F238E27FC236}">
                <a16:creationId xmlns:a16="http://schemas.microsoft.com/office/drawing/2014/main" id="{6D32FE6D-8154-43C3-8F34-5A3214460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64237"/>
              </p:ext>
            </p:extLst>
          </p:nvPr>
        </p:nvGraphicFramePr>
        <p:xfrm>
          <a:off x="12465590" y="3763957"/>
          <a:ext cx="2241031" cy="749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Manage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employee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relation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employee (re)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assigment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Reward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employees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900856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Manage sick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leave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1018115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Account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time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152808892"/>
                  </a:ext>
                </a:extLst>
              </a:tr>
            </a:tbl>
          </a:graphicData>
        </a:graphic>
      </p:graphicFrame>
      <p:graphicFrame>
        <p:nvGraphicFramePr>
          <p:cNvPr id="65" name="Tabel 3">
            <a:extLst>
              <a:ext uri="{FF2B5EF4-FFF2-40B4-BE49-F238E27FC236}">
                <a16:creationId xmlns:a16="http://schemas.microsoft.com/office/drawing/2014/main" id="{007C2A16-D0AC-4DF1-8477-B624A232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76716"/>
              </p:ext>
            </p:extLst>
          </p:nvPr>
        </p:nvGraphicFramePr>
        <p:xfrm>
          <a:off x="14793675" y="882244"/>
          <a:ext cx="2241031" cy="3764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226594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 and manage digital technology strategy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digital product portfolio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66" name="Tabel 3">
            <a:extLst>
              <a:ext uri="{FF2B5EF4-FFF2-40B4-BE49-F238E27FC236}">
                <a16:creationId xmlns:a16="http://schemas.microsoft.com/office/drawing/2014/main" id="{4BCE56A2-8014-4057-84D4-964B4CCD7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89143"/>
              </p:ext>
            </p:extLst>
          </p:nvPr>
        </p:nvGraphicFramePr>
        <p:xfrm>
          <a:off x="14767446" y="1608752"/>
          <a:ext cx="2241031" cy="299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48377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Create, adjust and remove digital products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8668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Test digital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products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67" name="Tabel 3">
            <a:extLst>
              <a:ext uri="{FF2B5EF4-FFF2-40B4-BE49-F238E27FC236}">
                <a16:creationId xmlns:a16="http://schemas.microsoft.com/office/drawing/2014/main" id="{C7E238C9-1B77-4A89-AE3D-490ED526A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68462"/>
              </p:ext>
            </p:extLst>
          </p:nvPr>
        </p:nvGraphicFramePr>
        <p:xfrm>
          <a:off x="14777804" y="2154697"/>
          <a:ext cx="2241031" cy="299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Deliver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digital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products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Fulfil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digital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products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69" name="Tabel 3">
            <a:extLst>
              <a:ext uri="{FF2B5EF4-FFF2-40B4-BE49-F238E27FC236}">
                <a16:creationId xmlns:a16="http://schemas.microsoft.com/office/drawing/2014/main" id="{A9DD1EC2-3670-4B4F-8473-52B9FB0D3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13364"/>
              </p:ext>
            </p:extLst>
          </p:nvPr>
        </p:nvGraphicFramePr>
        <p:xfrm>
          <a:off x="14794111" y="2644853"/>
          <a:ext cx="2241031" cy="299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Support use of digital products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Assure operation of digital products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70" name="Tabel 3">
            <a:extLst>
              <a:ext uri="{FF2B5EF4-FFF2-40B4-BE49-F238E27FC236}">
                <a16:creationId xmlns:a16="http://schemas.microsoft.com/office/drawing/2014/main" id="{A06CAC8B-DE4E-4C98-BCCB-340A55CD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54337"/>
              </p:ext>
            </p:extLst>
          </p:nvPr>
        </p:nvGraphicFramePr>
        <p:xfrm>
          <a:off x="14787907" y="3229944"/>
          <a:ext cx="2241031" cy="406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 and manage goods and services strategy 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 and manage goods and services plans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graphicFrame>
        <p:nvGraphicFramePr>
          <p:cNvPr id="73" name="Tabel 3">
            <a:extLst>
              <a:ext uri="{FF2B5EF4-FFF2-40B4-BE49-F238E27FC236}">
                <a16:creationId xmlns:a16="http://schemas.microsoft.com/office/drawing/2014/main" id="{6564C465-DF32-4047-8D99-B366B409E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04752"/>
              </p:ext>
            </p:extLst>
          </p:nvPr>
        </p:nvGraphicFramePr>
        <p:xfrm>
          <a:off x="14793675" y="3899689"/>
          <a:ext cx="2241031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Manage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supplier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relations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Close goods and services contracts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application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contracts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815291468"/>
                  </a:ext>
                </a:extLst>
              </a:tr>
            </a:tbl>
          </a:graphicData>
        </a:graphic>
      </p:graphicFrame>
      <p:graphicFrame>
        <p:nvGraphicFramePr>
          <p:cNvPr id="75" name="Tabel 3">
            <a:extLst>
              <a:ext uri="{FF2B5EF4-FFF2-40B4-BE49-F238E27FC236}">
                <a16:creationId xmlns:a16="http://schemas.microsoft.com/office/drawing/2014/main" id="{1605B936-807A-4024-89B3-F1A8AE804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68291"/>
              </p:ext>
            </p:extLst>
          </p:nvPr>
        </p:nvGraphicFramePr>
        <p:xfrm>
          <a:off x="17113939" y="754786"/>
          <a:ext cx="2241031" cy="556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58616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 and manage real estate strategy and plans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92662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Obtain, renovate and dispose real estate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92662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Maintain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real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estate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315763008"/>
                  </a:ext>
                </a:extLst>
              </a:tr>
            </a:tbl>
          </a:graphicData>
        </a:graphic>
      </p:graphicFrame>
      <p:graphicFrame>
        <p:nvGraphicFramePr>
          <p:cNvPr id="77" name="Tabel 3">
            <a:extLst>
              <a:ext uri="{FF2B5EF4-FFF2-40B4-BE49-F238E27FC236}">
                <a16:creationId xmlns:a16="http://schemas.microsoft.com/office/drawing/2014/main" id="{47A29C65-44C0-4E57-B48C-C3278A1C7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45435"/>
              </p:ext>
            </p:extLst>
          </p:nvPr>
        </p:nvGraphicFramePr>
        <p:xfrm>
          <a:off x="17118455" y="1492470"/>
          <a:ext cx="2241031" cy="899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Manage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installations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061901644"/>
                  </a:ext>
                </a:extLst>
              </a:tr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cleaning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Enable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office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space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Manage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beverage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food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474349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Manage building access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981118581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Handle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goods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47042081"/>
                  </a:ext>
                </a:extLst>
              </a:tr>
            </a:tbl>
          </a:graphicData>
        </a:graphic>
      </p:graphicFrame>
      <p:graphicFrame>
        <p:nvGraphicFramePr>
          <p:cNvPr id="78" name="Tabel 3">
            <a:extLst>
              <a:ext uri="{FF2B5EF4-FFF2-40B4-BE49-F238E27FC236}">
                <a16:creationId xmlns:a16="http://schemas.microsoft.com/office/drawing/2014/main" id="{CF417F7A-4ABC-45EC-B998-0FC51E40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42076"/>
              </p:ext>
            </p:extLst>
          </p:nvPr>
        </p:nvGraphicFramePr>
        <p:xfrm>
          <a:off x="17134576" y="2647230"/>
          <a:ext cx="2241031" cy="59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Formulate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finance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strategy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Plan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finance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Report financial information and consultancy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474349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Publish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annual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report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981118581"/>
                  </a:ext>
                </a:extLst>
              </a:tr>
            </a:tbl>
          </a:graphicData>
        </a:graphic>
      </p:graphicFrame>
      <p:graphicFrame>
        <p:nvGraphicFramePr>
          <p:cNvPr id="79" name="Tabel 3">
            <a:extLst>
              <a:ext uri="{FF2B5EF4-FFF2-40B4-BE49-F238E27FC236}">
                <a16:creationId xmlns:a16="http://schemas.microsoft.com/office/drawing/2014/main" id="{22C32F4A-DAB0-4619-A7F1-80C3B0135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70762"/>
              </p:ext>
            </p:extLst>
          </p:nvPr>
        </p:nvGraphicFramePr>
        <p:xfrm>
          <a:off x="17139486" y="3455849"/>
          <a:ext cx="2241031" cy="59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4988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Acquire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financing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4988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asset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values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49880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liquid assets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076100464"/>
                  </a:ext>
                </a:extLst>
              </a:tr>
              <a:tr h="149880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Manage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creditors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866382259"/>
                  </a:ext>
                </a:extLst>
              </a:tr>
            </a:tbl>
          </a:graphicData>
        </a:graphic>
      </p:graphicFrame>
      <p:graphicFrame>
        <p:nvGraphicFramePr>
          <p:cNvPr id="81" name="Tabel 3">
            <a:extLst>
              <a:ext uri="{FF2B5EF4-FFF2-40B4-BE49-F238E27FC236}">
                <a16:creationId xmlns:a16="http://schemas.microsoft.com/office/drawing/2014/main" id="{77EEAD79-CFEC-40F6-BE8F-98EA52B6E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63754"/>
              </p:ext>
            </p:extLst>
          </p:nvPr>
        </p:nvGraphicFramePr>
        <p:xfrm>
          <a:off x="17168706" y="4364788"/>
          <a:ext cx="2241031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Manage financial transactions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financial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ledger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Perform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financial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controls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4743493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9BD98330-C07B-EBF2-E601-F60880BA004B}"/>
              </a:ext>
            </a:extLst>
          </p:cNvPr>
          <p:cNvSpPr/>
          <p:nvPr/>
        </p:nvSpPr>
        <p:spPr>
          <a:xfrm>
            <a:off x="10189115" y="-38100"/>
            <a:ext cx="9165855" cy="263591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C. </a:t>
            </a:r>
            <a:r>
              <a:rPr kumimoji="0" lang="nl-NL" sz="75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Core</a:t>
            </a:r>
            <a:r>
              <a:rPr kumimoji="0" lang="nl-NL" sz="7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capabilities</a:t>
            </a:r>
            <a:endParaRPr kumimoji="0" lang="nl-NL" sz="7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80DBC67-2841-E9E3-B926-66EE31983791}"/>
              </a:ext>
            </a:extLst>
          </p:cNvPr>
          <p:cNvSpPr/>
          <p:nvPr/>
        </p:nvSpPr>
        <p:spPr>
          <a:xfrm>
            <a:off x="10189115" y="279934"/>
            <a:ext cx="9165855" cy="263591"/>
          </a:xfrm>
          <a:prstGeom prst="rect">
            <a:avLst/>
          </a:prstGeom>
          <a:solidFill>
            <a:srgbClr val="008CBE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767871">
              <a:defRPr/>
            </a:pPr>
            <a:r>
              <a:rPr lang="nl-NL" sz="800" kern="0">
                <a:solidFill>
                  <a:srgbClr val="FFFFFF"/>
                </a:solidFill>
                <a:latin typeface="Microsoft JhengHei Light"/>
              </a:rPr>
              <a:t>E. Enterprise </a:t>
            </a:r>
            <a:r>
              <a:rPr lang="nl-NL" sz="800" kern="0" err="1">
                <a:solidFill>
                  <a:srgbClr val="FFFFFF"/>
                </a:solidFill>
                <a:latin typeface="Microsoft JhengHei Light"/>
              </a:rPr>
              <a:t>capabilities</a:t>
            </a:r>
            <a:r>
              <a:rPr lang="nl-NL" sz="800" kern="0">
                <a:solidFill>
                  <a:srgbClr val="FFFFFF"/>
                </a:solidFill>
                <a:latin typeface="Microsoft JhengHei Light"/>
              </a:rPr>
              <a:t>: Guide </a:t>
            </a:r>
            <a:r>
              <a:rPr lang="nl-NL" sz="800" kern="0" err="1">
                <a:solidFill>
                  <a:srgbClr val="FFFFFF"/>
                </a:solidFill>
                <a:latin typeface="Microsoft JhengHei Light"/>
              </a:rPr>
              <a:t>and</a:t>
            </a:r>
            <a:r>
              <a:rPr lang="nl-NL" sz="800" kern="0">
                <a:solidFill>
                  <a:srgbClr val="FFFFFF"/>
                </a:solidFill>
                <a:latin typeface="Microsoft JhengHei Light"/>
              </a:rPr>
              <a:t> support </a:t>
            </a:r>
            <a:r>
              <a:rPr lang="nl-NL" sz="800" kern="0" err="1">
                <a:solidFill>
                  <a:srgbClr val="FFFFFF"/>
                </a:solidFill>
                <a:latin typeface="Microsoft JhengHei Light"/>
              </a:rPr>
              <a:t>the</a:t>
            </a:r>
            <a:r>
              <a:rPr lang="nl-NL" sz="800" kern="0">
                <a:solidFill>
                  <a:srgbClr val="FFFFFF"/>
                </a:solidFill>
                <a:latin typeface="Microsoft JhengHei Light"/>
              </a:rPr>
              <a:t> company</a:t>
            </a:r>
            <a:endParaRPr lang="nl-NL" sz="800" kern="0">
              <a:solidFill>
                <a:srgbClr val="FFFFFF"/>
              </a:solidFill>
              <a:latin typeface="Microsoft JhengHei Light"/>
              <a:ea typeface="Microsoft JhengHei Light"/>
            </a:endParaRPr>
          </a:p>
        </p:txBody>
      </p:sp>
      <p:sp>
        <p:nvSpPr>
          <p:cNvPr id="7" name="Afgeronde rechthoek 20">
            <a:extLst>
              <a:ext uri="{FF2B5EF4-FFF2-40B4-BE49-F238E27FC236}">
                <a16:creationId xmlns:a16="http://schemas.microsoft.com/office/drawing/2014/main" id="{36FDB614-352B-9793-2099-8138551F7E7C}"/>
              </a:ext>
            </a:extLst>
          </p:cNvPr>
          <p:cNvSpPr/>
          <p:nvPr/>
        </p:nvSpPr>
        <p:spPr>
          <a:xfrm>
            <a:off x="10173796" y="633302"/>
            <a:ext cx="2232000" cy="923061"/>
          </a:xfrm>
          <a:prstGeom prst="roundRect">
            <a:avLst>
              <a:gd name="adj" fmla="val 9981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E.1.1.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Formulate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strategy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graphicFrame>
        <p:nvGraphicFramePr>
          <p:cNvPr id="8" name="Tabel 3">
            <a:extLst>
              <a:ext uri="{FF2B5EF4-FFF2-40B4-BE49-F238E27FC236}">
                <a16:creationId xmlns:a16="http://schemas.microsoft.com/office/drawing/2014/main" id="{2CC138D8-8096-3B9A-A8EA-22918510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90081"/>
              </p:ext>
            </p:extLst>
          </p:nvPr>
        </p:nvGraphicFramePr>
        <p:xfrm>
          <a:off x="10172585" y="794400"/>
          <a:ext cx="2241031" cy="749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Research and </a:t>
                      </a:r>
                      <a:r>
                        <a:rPr kumimoji="0" lang="en-US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analyse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the market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Define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position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brand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Determine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strategy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900856880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business plan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1018115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Monitor business performance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152808892"/>
                  </a:ext>
                </a:extLst>
              </a:tr>
            </a:tbl>
          </a:graphicData>
        </a:graphic>
      </p:graphicFrame>
      <p:sp>
        <p:nvSpPr>
          <p:cNvPr id="9" name="Afgeronde rechthoek 20">
            <a:extLst>
              <a:ext uri="{FF2B5EF4-FFF2-40B4-BE49-F238E27FC236}">
                <a16:creationId xmlns:a16="http://schemas.microsoft.com/office/drawing/2014/main" id="{067EDF32-9438-DBF9-935D-2E6B2D2885D5}"/>
              </a:ext>
            </a:extLst>
          </p:cNvPr>
          <p:cNvSpPr/>
          <p:nvPr/>
        </p:nvSpPr>
        <p:spPr>
          <a:xfrm>
            <a:off x="10173796" y="1604170"/>
            <a:ext cx="2232000" cy="848479"/>
          </a:xfrm>
          <a:prstGeom prst="roundRect">
            <a:avLst>
              <a:gd name="adj" fmla="val 13924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E.1.2.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Align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stakeholders</a:t>
            </a:r>
          </a:p>
        </p:txBody>
      </p:sp>
      <p:graphicFrame>
        <p:nvGraphicFramePr>
          <p:cNvPr id="10" name="Tabel 3">
            <a:extLst>
              <a:ext uri="{FF2B5EF4-FFF2-40B4-BE49-F238E27FC236}">
                <a16:creationId xmlns:a16="http://schemas.microsoft.com/office/drawing/2014/main" id="{3614EDEB-460F-E9C6-C355-DCCE6EA3E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55054"/>
              </p:ext>
            </p:extLst>
          </p:nvPr>
        </p:nvGraphicFramePr>
        <p:xfrm>
          <a:off x="10173796" y="1853129"/>
          <a:ext cx="2241031" cy="59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Inform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manage stakeholders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Monitor and influence laws and regulations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industry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collaboration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474349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Provide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external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accountability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981118581"/>
                  </a:ext>
                </a:extLst>
              </a:tr>
            </a:tbl>
          </a:graphicData>
        </a:graphic>
      </p:graphicFrame>
      <p:sp>
        <p:nvSpPr>
          <p:cNvPr id="11" name="Afgeronde rechthoek 20">
            <a:extLst>
              <a:ext uri="{FF2B5EF4-FFF2-40B4-BE49-F238E27FC236}">
                <a16:creationId xmlns:a16="http://schemas.microsoft.com/office/drawing/2014/main" id="{1F45C42E-EC07-B89E-1DA6-D8EF5FF210F7}"/>
              </a:ext>
            </a:extLst>
          </p:cNvPr>
          <p:cNvSpPr/>
          <p:nvPr/>
        </p:nvSpPr>
        <p:spPr>
          <a:xfrm>
            <a:off x="10173796" y="2497494"/>
            <a:ext cx="2232000" cy="853559"/>
          </a:xfrm>
          <a:prstGeom prst="roundRect">
            <a:avLst>
              <a:gd name="adj" fmla="val 13924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E.1.3. Manage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enterprise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transformation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graphicFrame>
        <p:nvGraphicFramePr>
          <p:cNvPr id="12" name="Tabel 3">
            <a:extLst>
              <a:ext uri="{FF2B5EF4-FFF2-40B4-BE49-F238E27FC236}">
                <a16:creationId xmlns:a16="http://schemas.microsoft.com/office/drawing/2014/main" id="{544E18EC-6816-680E-43CE-FFF3580E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07968"/>
              </p:ext>
            </p:extLst>
          </p:nvPr>
        </p:nvGraphicFramePr>
        <p:xfrm>
          <a:off x="10173796" y="2644853"/>
          <a:ext cx="2241031" cy="59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Define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enterprise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architecture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change portfolio /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Develop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roadmap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change portfolio items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474349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Manage research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innovation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981118581"/>
                  </a:ext>
                </a:extLst>
              </a:tr>
            </a:tbl>
          </a:graphicData>
        </a:graphic>
      </p:graphicFrame>
      <p:sp>
        <p:nvSpPr>
          <p:cNvPr id="13" name="Afgeronde rechthoek 20">
            <a:extLst>
              <a:ext uri="{FF2B5EF4-FFF2-40B4-BE49-F238E27FC236}">
                <a16:creationId xmlns:a16="http://schemas.microsoft.com/office/drawing/2014/main" id="{853145BD-9356-6F2C-3DEB-B5D2EA40F6DC}"/>
              </a:ext>
            </a:extLst>
          </p:cNvPr>
          <p:cNvSpPr/>
          <p:nvPr/>
        </p:nvSpPr>
        <p:spPr>
          <a:xfrm>
            <a:off x="10173796" y="3402110"/>
            <a:ext cx="2232000" cy="1329501"/>
          </a:xfrm>
          <a:prstGeom prst="roundRect">
            <a:avLst>
              <a:gd name="adj" fmla="val 9981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E.1.4. </a:t>
            </a:r>
            <a:r>
              <a:rPr kumimoji="0" lang="en-US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Ensure business continuity and compliance</a:t>
            </a:r>
            <a:endParaRPr kumimoji="0" lang="nl-NL" sz="75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graphicFrame>
        <p:nvGraphicFramePr>
          <p:cNvPr id="14" name="Tabel 3">
            <a:extLst>
              <a:ext uri="{FF2B5EF4-FFF2-40B4-BE49-F238E27FC236}">
                <a16:creationId xmlns:a16="http://schemas.microsoft.com/office/drawing/2014/main" id="{138D0107-731C-4446-F918-786456F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20345"/>
              </p:ext>
            </p:extLst>
          </p:nvPr>
        </p:nvGraphicFramePr>
        <p:xfrm>
          <a:off x="10173796" y="3575772"/>
          <a:ext cx="2241031" cy="1155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Collect and monitor strategic risks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Manage information security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Manage privacy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900856880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..4. Manage business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continuity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421018115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..5. </a:t>
                      </a:r>
                      <a:r>
                        <a:rPr kumimoji="0" lang="en-US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Monitor and adjust personal safety, health, environment and quality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2152808892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..6. Manage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legal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affairs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1866448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..7. Manage crises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1621425193"/>
                  </a:ext>
                </a:extLst>
              </a:tr>
            </a:tbl>
          </a:graphicData>
        </a:graphic>
      </p:graphicFrame>
      <p:sp>
        <p:nvSpPr>
          <p:cNvPr id="17" name="Afgeronde rechthoek 20">
            <a:extLst>
              <a:ext uri="{FF2B5EF4-FFF2-40B4-BE49-F238E27FC236}">
                <a16:creationId xmlns:a16="http://schemas.microsoft.com/office/drawing/2014/main" id="{C4E14254-7575-A02C-9470-45351A0990D8}"/>
              </a:ext>
            </a:extLst>
          </p:cNvPr>
          <p:cNvSpPr/>
          <p:nvPr/>
        </p:nvSpPr>
        <p:spPr>
          <a:xfrm>
            <a:off x="12474883" y="4661838"/>
            <a:ext cx="2232000" cy="603301"/>
          </a:xfrm>
          <a:prstGeom prst="roundRect">
            <a:avLst>
              <a:gd name="adj" fmla="val 22547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="horz" wrap="square" lIns="0" tIns="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E.3.4. </a:t>
            </a:r>
            <a:r>
              <a:rPr kumimoji="0" lang="nl-NL" sz="750" b="1" i="0" u="none" strike="noStrike" kern="1200" cap="none" spc="0" normalizeH="0" baseline="0" noProof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Develop</a:t>
            </a:r>
            <a:r>
              <a:rPr kumimoji="0" lang="nl-NL" sz="75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employees</a:t>
            </a:r>
          </a:p>
        </p:txBody>
      </p:sp>
      <p:graphicFrame>
        <p:nvGraphicFramePr>
          <p:cNvPr id="18" name="Tabel 3">
            <a:extLst>
              <a:ext uri="{FF2B5EF4-FFF2-40B4-BE49-F238E27FC236}">
                <a16:creationId xmlns:a16="http://schemas.microsoft.com/office/drawing/2014/main" id="{5E5E6D12-77CA-698A-8BE1-2E78CCFC0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19187"/>
              </p:ext>
            </p:extLst>
          </p:nvPr>
        </p:nvGraphicFramePr>
        <p:xfrm>
          <a:off x="12465590" y="4821430"/>
          <a:ext cx="2241031" cy="449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1031">
                  <a:extLst>
                    <a:ext uri="{9D8B030D-6E8A-4147-A177-3AD203B41FA5}">
                      <a16:colId xmlns:a16="http://schemas.microsoft.com/office/drawing/2014/main" val="4109487623"/>
                    </a:ext>
                  </a:extLst>
                </a:gridCol>
              </a:tblGrid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..1. Manage employee performance</a:t>
                      </a: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966782894"/>
                  </a:ext>
                </a:extLst>
              </a:tr>
              <a:tr h="109892">
                <a:tc>
                  <a:txBody>
                    <a:bodyPr/>
                    <a:lstStyle/>
                    <a:p>
                      <a:pPr marL="179388" marR="0" lvl="0" indent="-179388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..2.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Educate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certificate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employees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623793983"/>
                  </a:ext>
                </a:extLst>
              </a:tr>
              <a:tr h="106431">
                <a:tc>
                  <a:txBody>
                    <a:bodyPr/>
                    <a:lstStyle/>
                    <a:p>
                      <a:pPr marL="182563" indent="-182563"/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..3.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Realise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sustainable</a:t>
                      </a:r>
                      <a:r>
                        <a:rPr kumimoji="0" lang="nl-NL" sz="7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NL" sz="7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JhengHei Light"/>
                          <a:ea typeface="+mn-ea"/>
                          <a:cs typeface="+mn-cs"/>
                        </a:rPr>
                        <a:t>empoyability</a:t>
                      </a:r>
                      <a:endParaRPr kumimoji="0" lang="nl-NL" sz="700" b="0" i="0" u="none" strike="noStrike" kern="1200" cap="none" spc="0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icrosoft JhengHei Light"/>
                        <a:ea typeface="+mn-ea"/>
                        <a:cs typeface="+mn-cs"/>
                      </a:endParaRPr>
                    </a:p>
                  </a:txBody>
                  <a:tcPr marL="68580" marR="68580" marT="21600" marB="21600"/>
                </a:tc>
                <a:extLst>
                  <a:ext uri="{0D108BD9-81ED-4DB2-BD59-A6C34878D82A}">
                    <a16:rowId xmlns:a16="http://schemas.microsoft.com/office/drawing/2014/main" val="3523326302"/>
                  </a:ext>
                </a:extLst>
              </a:tr>
            </a:tbl>
          </a:graphicData>
        </a:graphic>
      </p:graphicFrame>
      <p:pic>
        <p:nvPicPr>
          <p:cNvPr id="94" name="Afbeelding 93">
            <a:extLst>
              <a:ext uri="{FF2B5EF4-FFF2-40B4-BE49-F238E27FC236}">
                <a16:creationId xmlns:a16="http://schemas.microsoft.com/office/drawing/2014/main" id="{369AFEB4-BCD5-5EA6-58B8-09B23831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8" y="646628"/>
            <a:ext cx="7778512" cy="44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4294967295"/>
          </p:nvPr>
        </p:nvSpPr>
        <p:spPr>
          <a:xfrm>
            <a:off x="595564" y="4752000"/>
            <a:ext cx="360000" cy="216000"/>
          </a:xfrm>
        </p:spPr>
        <p:txBody>
          <a:bodyPr/>
          <a:lstStyle/>
          <a:p>
            <a:pPr algn="l">
              <a:defRPr/>
            </a:pPr>
            <a:fld id="{F68BF4A6-40A7-E04A-A78B-7409A1BC41E0}" type="slidenum">
              <a:rPr lang="en-GB" sz="750" b="0">
                <a:solidFill>
                  <a:srgbClr val="625D62">
                    <a:tint val="75000"/>
                  </a:srgbClr>
                </a:solidFill>
                <a:latin typeface="Arial"/>
              </a:rPr>
              <a:pPr algn="l">
                <a:defRPr/>
              </a:pPr>
              <a:t>8</a:t>
            </a:fld>
            <a:endParaRPr lang="en-GB" sz="750" b="0">
              <a:solidFill>
                <a:srgbClr val="625D62">
                  <a:tint val="75000"/>
                </a:srgbClr>
              </a:solidFill>
              <a:latin typeface="Arial"/>
            </a:endParaRPr>
          </a:p>
        </p:txBody>
      </p:sp>
      <p:sp>
        <p:nvSpPr>
          <p:cNvPr id="23" name="Vijfhoek 22"/>
          <p:cNvSpPr/>
          <p:nvPr/>
        </p:nvSpPr>
        <p:spPr>
          <a:xfrm>
            <a:off x="451754" y="1733641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4" name="Vijfhoek 23"/>
          <p:cNvSpPr/>
          <p:nvPr/>
        </p:nvSpPr>
        <p:spPr>
          <a:xfrm>
            <a:off x="458973" y="2130681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5" name="Vijfhoek 24"/>
          <p:cNvSpPr/>
          <p:nvPr/>
        </p:nvSpPr>
        <p:spPr>
          <a:xfrm>
            <a:off x="457770" y="2512082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6" name="Vijfhoek 25"/>
          <p:cNvSpPr/>
          <p:nvPr/>
        </p:nvSpPr>
        <p:spPr>
          <a:xfrm>
            <a:off x="464990" y="2909127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7" name="Vijfhoek 26"/>
          <p:cNvSpPr/>
          <p:nvPr/>
        </p:nvSpPr>
        <p:spPr>
          <a:xfrm>
            <a:off x="463787" y="3290528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8" name="Vijfhoek 27"/>
          <p:cNvSpPr/>
          <p:nvPr/>
        </p:nvSpPr>
        <p:spPr>
          <a:xfrm>
            <a:off x="471005" y="3673132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9" name="Vijfhoek 28"/>
          <p:cNvSpPr/>
          <p:nvPr/>
        </p:nvSpPr>
        <p:spPr>
          <a:xfrm>
            <a:off x="469802" y="4054534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20000"/>
              <a:lumOff val="8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0" name="Vijfhoek 29"/>
          <p:cNvSpPr/>
          <p:nvPr/>
        </p:nvSpPr>
        <p:spPr>
          <a:xfrm>
            <a:off x="452957" y="1352239"/>
            <a:ext cx="8500599" cy="266861"/>
          </a:xfrm>
          <a:prstGeom prst="homePlate">
            <a:avLst>
              <a:gd name="adj" fmla="val 25862"/>
            </a:avLst>
          </a:prstGeom>
          <a:solidFill>
            <a:srgbClr val="FFD100">
              <a:lumMod val="40000"/>
              <a:lumOff val="60000"/>
            </a:srgbClr>
          </a:solidFill>
          <a:ln w="12700" cap="flat" cmpd="sng" algn="ctr">
            <a:solidFill>
              <a:srgbClr val="97999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GB" kern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31" name="Tijdelijke aanduiding voor verticale tekst 1"/>
          <p:cNvSpPr txBox="1">
            <a:spLocks/>
          </p:cNvSpPr>
          <p:nvPr/>
        </p:nvSpPr>
        <p:spPr>
          <a:xfrm>
            <a:off x="4786093" y="913910"/>
            <a:ext cx="3231299" cy="3409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00063" indent="-261938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719138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 cap="all" spc="3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 b="1" i="0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b="1">
                <a:solidFill>
                  <a:srgbClr val="4D4D4D"/>
                </a:solidFill>
              </a:rPr>
              <a:t>Product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Connection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Reconstructed energy grid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Future proof energy grid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Reliable energy grid</a:t>
            </a:r>
          </a:p>
          <a:p>
            <a:pPr marL="0" indent="0" defTabSz="539354">
              <a:lnSpc>
                <a:spcPct val="150000"/>
              </a:lnSpc>
              <a:spcBef>
                <a:spcPts val="8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Transport capacity</a:t>
            </a:r>
          </a:p>
          <a:p>
            <a:pPr marL="0" indent="0" defTabSz="539354">
              <a:lnSpc>
                <a:spcPct val="150000"/>
              </a:lnSpc>
              <a:spcBef>
                <a:spcPts val="4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Transported energy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Allocated energy exchange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Grid operator data </a:t>
            </a:r>
          </a:p>
        </p:txBody>
      </p:sp>
      <p:sp>
        <p:nvSpPr>
          <p:cNvPr id="32" name="Tijdelijke aanduiding voor verticale tekst 1"/>
          <p:cNvSpPr txBox="1">
            <a:spLocks/>
          </p:cNvSpPr>
          <p:nvPr/>
        </p:nvSpPr>
        <p:spPr>
          <a:xfrm>
            <a:off x="626031" y="913910"/>
            <a:ext cx="6739246" cy="3409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00063" indent="-261938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719138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 cap="all" spc="3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 b="1" i="0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b="1">
                <a:solidFill>
                  <a:srgbClr val="4D4D4D"/>
                </a:solidFill>
              </a:rPr>
              <a:t>Value stream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Agree, connect and disconnect energy users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Reconstruct energy grids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Adjust energy grid plan driven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Maintain energy grids </a:t>
            </a:r>
            <a:r>
              <a:rPr lang="en-GB" sz="788">
                <a:solidFill>
                  <a:srgbClr val="4D4D4D"/>
                </a:solidFill>
              </a:rPr>
              <a:t>(maintenance + disturbance recovery)</a:t>
            </a:r>
            <a:endParaRPr lang="en-GB" sz="1200">
              <a:solidFill>
                <a:srgbClr val="4D4D4D"/>
              </a:solidFill>
            </a:endParaRPr>
          </a:p>
          <a:p>
            <a:pPr marL="0" indent="0" defTabSz="539354">
              <a:lnSpc>
                <a:spcPct val="150000"/>
              </a:lnSpc>
              <a:spcBef>
                <a:spcPts val="80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Manage available energy grid capacity </a:t>
            </a:r>
            <a:r>
              <a:rPr lang="en-GB" sz="788">
                <a:solidFill>
                  <a:srgbClr val="4D4D4D"/>
                </a:solidFill>
              </a:rPr>
              <a:t>(near real time)</a:t>
            </a:r>
            <a:endParaRPr lang="en-GB" sz="1200">
              <a:solidFill>
                <a:srgbClr val="4D4D4D"/>
              </a:solidFill>
            </a:endParaRPr>
          </a:p>
          <a:p>
            <a:pPr marL="0" indent="0" defTabSz="539354">
              <a:lnSpc>
                <a:spcPct val="150000"/>
              </a:lnSpc>
              <a:spcBef>
                <a:spcPts val="8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Transport energy </a:t>
            </a:r>
            <a:r>
              <a:rPr lang="en-GB" sz="788">
                <a:solidFill>
                  <a:srgbClr val="4D4D4D"/>
                </a:solidFill>
              </a:rPr>
              <a:t>(real time)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Allocate energy exchange to market parties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Distribute grid operator data</a:t>
            </a:r>
          </a:p>
        </p:txBody>
      </p:sp>
      <p:sp>
        <p:nvSpPr>
          <p:cNvPr id="33" name="Tijdelijke aanduiding voor verticale tekst 1"/>
          <p:cNvSpPr txBox="1">
            <a:spLocks/>
          </p:cNvSpPr>
          <p:nvPr/>
        </p:nvSpPr>
        <p:spPr>
          <a:xfrm>
            <a:off x="7149848" y="913910"/>
            <a:ext cx="1802505" cy="3409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00063" indent="-261938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719138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None/>
              <a:defRPr sz="160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 cap="all" spc="3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71913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Font typeface="+mj-lt"/>
              <a:buNone/>
              <a:defRPr sz="1800" b="1" i="0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 b="1">
                <a:solidFill>
                  <a:srgbClr val="4D4D4D"/>
                </a:solidFill>
              </a:rPr>
              <a:t>Market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Customer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Government, Customer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Society</a:t>
            </a:r>
          </a:p>
          <a:p>
            <a:pPr marL="0" indent="0" defTabSz="539354">
              <a:lnSpc>
                <a:spcPct val="150000"/>
              </a:lnSpc>
              <a:spcBef>
                <a:spcPts val="450"/>
              </a:spcBef>
              <a:spcAft>
                <a:spcPts val="20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Society, Customer</a:t>
            </a:r>
          </a:p>
          <a:p>
            <a:pPr marL="0" indent="0" defTabSz="539354">
              <a:lnSpc>
                <a:spcPct val="150000"/>
              </a:lnSpc>
              <a:spcBef>
                <a:spcPts val="8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Society</a:t>
            </a:r>
          </a:p>
          <a:p>
            <a:pPr marL="0" indent="0" defTabSz="539354">
              <a:lnSpc>
                <a:spcPct val="150000"/>
              </a:lnSpc>
              <a:spcBef>
                <a:spcPts val="4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Customer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Market party</a:t>
            </a:r>
          </a:p>
          <a:p>
            <a:pPr marL="0" indent="0" defTabSz="539354">
              <a:lnSpc>
                <a:spcPct val="150000"/>
              </a:lnSpc>
              <a:spcBef>
                <a:spcPts val="300"/>
              </a:spcBef>
              <a:spcAft>
                <a:spcPts val="450"/>
              </a:spcAft>
              <a:buClr>
                <a:srgbClr val="4D4D4D"/>
              </a:buClr>
              <a:buNone/>
              <a:defRPr/>
            </a:pPr>
            <a:r>
              <a:rPr lang="en-GB" sz="1200">
                <a:solidFill>
                  <a:srgbClr val="4D4D4D"/>
                </a:solidFill>
              </a:rPr>
              <a:t>Market party, Society</a:t>
            </a:r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08DA13D0-9DE6-4F2D-BA68-E5D0C13F2621}"/>
              </a:ext>
            </a:extLst>
          </p:cNvPr>
          <p:cNvSpPr txBox="1">
            <a:spLocks/>
          </p:cNvSpPr>
          <p:nvPr/>
        </p:nvSpPr>
        <p:spPr>
          <a:xfrm>
            <a:off x="535676" y="322520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100">
                <a:solidFill>
                  <a:srgbClr val="821E7D"/>
                </a:solidFill>
                <a:latin typeface="Microsoft JhengHei Light"/>
              </a:rPr>
              <a:t>External (Primary) Value streams</a:t>
            </a:r>
          </a:p>
        </p:txBody>
      </p:sp>
      <p:sp>
        <p:nvSpPr>
          <p:cNvPr id="43" name="Tijdelijke aanduiding voor tekst 2">
            <a:extLst>
              <a:ext uri="{FF2B5EF4-FFF2-40B4-BE49-F238E27FC236}">
                <a16:creationId xmlns:a16="http://schemas.microsoft.com/office/drawing/2014/main" id="{EE76F2FA-DD5E-4B08-BB8D-041471A59564}"/>
              </a:ext>
            </a:extLst>
          </p:cNvPr>
          <p:cNvSpPr txBox="1">
            <a:spLocks/>
          </p:cNvSpPr>
          <p:nvPr/>
        </p:nvSpPr>
        <p:spPr>
          <a:xfrm>
            <a:off x="513000" y="632190"/>
            <a:ext cx="7610465" cy="2229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r>
              <a:rPr lang="en-GB" sz="1500">
                <a:solidFill>
                  <a:srgbClr val="48AED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Value streams, Products and Markets</a:t>
            </a:r>
            <a:endParaRPr lang="en-GB" sz="1500">
              <a:solidFill>
                <a:srgbClr val="48AED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" name="Afgeronde rechthoek 33">
            <a:extLst>
              <a:ext uri="{FF2B5EF4-FFF2-40B4-BE49-F238E27FC236}">
                <a16:creationId xmlns:a16="http://schemas.microsoft.com/office/drawing/2014/main" id="{F2766C31-920D-0A73-B85C-E86896DC75F8}"/>
              </a:ext>
            </a:extLst>
          </p:cNvPr>
          <p:cNvSpPr/>
          <p:nvPr/>
        </p:nvSpPr>
        <p:spPr>
          <a:xfrm>
            <a:off x="163316" y="1381697"/>
            <a:ext cx="239091" cy="181579"/>
          </a:xfrm>
          <a:prstGeom prst="roundRect">
            <a:avLst/>
          </a:prstGeom>
          <a:solidFill>
            <a:srgbClr val="FFD1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P.A.</a:t>
            </a:r>
          </a:p>
        </p:txBody>
      </p:sp>
      <p:sp>
        <p:nvSpPr>
          <p:cNvPr id="4" name="Afgeronde rechthoek 34">
            <a:extLst>
              <a:ext uri="{FF2B5EF4-FFF2-40B4-BE49-F238E27FC236}">
                <a16:creationId xmlns:a16="http://schemas.microsoft.com/office/drawing/2014/main" id="{2CC8BDFE-9218-E8B2-B0BB-DFFAEDDA4134}"/>
              </a:ext>
            </a:extLst>
          </p:cNvPr>
          <p:cNvSpPr/>
          <p:nvPr/>
        </p:nvSpPr>
        <p:spPr>
          <a:xfrm>
            <a:off x="163316" y="2159175"/>
            <a:ext cx="239091" cy="181579"/>
          </a:xfrm>
          <a:prstGeom prst="roundRect">
            <a:avLst/>
          </a:prstGeom>
          <a:solidFill>
            <a:srgbClr val="A5002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P.C.</a:t>
            </a:r>
          </a:p>
        </p:txBody>
      </p:sp>
      <p:sp>
        <p:nvSpPr>
          <p:cNvPr id="5" name="Afgeronde rechthoek 35">
            <a:extLst>
              <a:ext uri="{FF2B5EF4-FFF2-40B4-BE49-F238E27FC236}">
                <a16:creationId xmlns:a16="http://schemas.microsoft.com/office/drawing/2014/main" id="{CEE832C7-7367-54A8-0197-0D0B4D1E41E9}"/>
              </a:ext>
            </a:extLst>
          </p:cNvPr>
          <p:cNvSpPr/>
          <p:nvPr/>
        </p:nvSpPr>
        <p:spPr>
          <a:xfrm>
            <a:off x="163316" y="2547914"/>
            <a:ext cx="239091" cy="181579"/>
          </a:xfrm>
          <a:prstGeom prst="round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P.D.</a:t>
            </a:r>
          </a:p>
        </p:txBody>
      </p:sp>
      <p:sp>
        <p:nvSpPr>
          <p:cNvPr id="6" name="Afgeronde rechthoek 36">
            <a:extLst>
              <a:ext uri="{FF2B5EF4-FFF2-40B4-BE49-F238E27FC236}">
                <a16:creationId xmlns:a16="http://schemas.microsoft.com/office/drawing/2014/main" id="{B134DB3F-6115-E904-8E35-57CEF5A978A9}"/>
              </a:ext>
            </a:extLst>
          </p:cNvPr>
          <p:cNvSpPr/>
          <p:nvPr/>
        </p:nvSpPr>
        <p:spPr>
          <a:xfrm>
            <a:off x="163316" y="1770436"/>
            <a:ext cx="239091" cy="181579"/>
          </a:xfrm>
          <a:prstGeom prst="roundRect">
            <a:avLst/>
          </a:pr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P.B.</a:t>
            </a:r>
          </a:p>
        </p:txBody>
      </p:sp>
      <p:sp>
        <p:nvSpPr>
          <p:cNvPr id="7" name="Afgeronde rechthoek 37">
            <a:extLst>
              <a:ext uri="{FF2B5EF4-FFF2-40B4-BE49-F238E27FC236}">
                <a16:creationId xmlns:a16="http://schemas.microsoft.com/office/drawing/2014/main" id="{056C5118-3B9A-FF6B-3FB7-5D0EBD4D4E71}"/>
              </a:ext>
            </a:extLst>
          </p:cNvPr>
          <p:cNvSpPr/>
          <p:nvPr/>
        </p:nvSpPr>
        <p:spPr>
          <a:xfrm>
            <a:off x="163316" y="2936653"/>
            <a:ext cx="239091" cy="181579"/>
          </a:xfrm>
          <a:prstGeom prst="roundRect">
            <a:avLst/>
          </a:prstGeom>
          <a:solidFill>
            <a:srgbClr val="3399FF"/>
          </a:solidFill>
          <a:ln w="12700" cap="flat" cmpd="sng" algn="ctr">
            <a:solidFill>
              <a:srgbClr val="3399FF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P.E.</a:t>
            </a:r>
          </a:p>
        </p:txBody>
      </p:sp>
      <p:sp>
        <p:nvSpPr>
          <p:cNvPr id="8" name="Afgeronde rechthoek 38">
            <a:extLst>
              <a:ext uri="{FF2B5EF4-FFF2-40B4-BE49-F238E27FC236}">
                <a16:creationId xmlns:a16="http://schemas.microsoft.com/office/drawing/2014/main" id="{7D0C0BD1-3898-3B6F-C433-2F899946EE73}"/>
              </a:ext>
            </a:extLst>
          </p:cNvPr>
          <p:cNvSpPr/>
          <p:nvPr/>
        </p:nvSpPr>
        <p:spPr>
          <a:xfrm>
            <a:off x="163316" y="3325392"/>
            <a:ext cx="239091" cy="181579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P.F.</a:t>
            </a:r>
          </a:p>
        </p:txBody>
      </p:sp>
      <p:sp>
        <p:nvSpPr>
          <p:cNvPr id="9" name="Afgeronde rechthoek 39">
            <a:extLst>
              <a:ext uri="{FF2B5EF4-FFF2-40B4-BE49-F238E27FC236}">
                <a16:creationId xmlns:a16="http://schemas.microsoft.com/office/drawing/2014/main" id="{632D28BE-10B1-1FD8-4479-E19823C7DC3A}"/>
              </a:ext>
            </a:extLst>
          </p:cNvPr>
          <p:cNvSpPr/>
          <p:nvPr/>
        </p:nvSpPr>
        <p:spPr>
          <a:xfrm>
            <a:off x="163316" y="3714131"/>
            <a:ext cx="239091" cy="181579"/>
          </a:xfrm>
          <a:prstGeom prst="roundRect">
            <a:avLst/>
          </a:prstGeom>
          <a:solidFill>
            <a:srgbClr val="B2CF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P.G.</a:t>
            </a:r>
          </a:p>
        </p:txBody>
      </p:sp>
      <p:sp>
        <p:nvSpPr>
          <p:cNvPr id="10" name="Afgeronde rechthoek 40">
            <a:extLst>
              <a:ext uri="{FF2B5EF4-FFF2-40B4-BE49-F238E27FC236}">
                <a16:creationId xmlns:a16="http://schemas.microsoft.com/office/drawing/2014/main" id="{6A273E9A-8103-9AE2-305A-C8AC81901AE6}"/>
              </a:ext>
            </a:extLst>
          </p:cNvPr>
          <p:cNvSpPr/>
          <p:nvPr/>
        </p:nvSpPr>
        <p:spPr>
          <a:xfrm>
            <a:off x="163316" y="4102873"/>
            <a:ext cx="239091" cy="18157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P.H.</a:t>
            </a:r>
          </a:p>
        </p:txBody>
      </p:sp>
    </p:spTree>
    <p:extLst>
      <p:ext uri="{BB962C8B-B14F-4D97-AF65-F5344CB8AC3E}">
        <p14:creationId xmlns:p14="http://schemas.microsoft.com/office/powerpoint/2010/main" val="256366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Rechte verbindingslijn 266">
            <a:extLst>
              <a:ext uri="{FF2B5EF4-FFF2-40B4-BE49-F238E27FC236}">
                <a16:creationId xmlns:a16="http://schemas.microsoft.com/office/drawing/2014/main" id="{4C67B219-46D5-45E9-B8C5-8B3F60ED6650}"/>
              </a:ext>
            </a:extLst>
          </p:cNvPr>
          <p:cNvCxnSpPr>
            <a:cxnSpLocks/>
          </p:cNvCxnSpPr>
          <p:nvPr/>
        </p:nvCxnSpPr>
        <p:spPr>
          <a:xfrm flipH="1" flipV="1">
            <a:off x="1128204" y="2521801"/>
            <a:ext cx="839754" cy="855483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Rechte verbindingslijn 357">
            <a:extLst>
              <a:ext uri="{FF2B5EF4-FFF2-40B4-BE49-F238E27FC236}">
                <a16:creationId xmlns:a16="http://schemas.microsoft.com/office/drawing/2014/main" id="{2FCD62AE-48DC-4D3E-8D27-C19C5E0229F1}"/>
              </a:ext>
            </a:extLst>
          </p:cNvPr>
          <p:cNvCxnSpPr>
            <a:cxnSpLocks/>
          </p:cNvCxnSpPr>
          <p:nvPr/>
        </p:nvCxnSpPr>
        <p:spPr>
          <a:xfrm flipH="1" flipV="1">
            <a:off x="1956269" y="3382795"/>
            <a:ext cx="9156" cy="976250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Rechte verbindingslijn 385">
            <a:extLst>
              <a:ext uri="{FF2B5EF4-FFF2-40B4-BE49-F238E27FC236}">
                <a16:creationId xmlns:a16="http://schemas.microsoft.com/office/drawing/2014/main" id="{8803B5A4-F9AD-4D1D-BF09-74C4694D043C}"/>
              </a:ext>
            </a:extLst>
          </p:cNvPr>
          <p:cNvCxnSpPr>
            <a:cxnSpLocks/>
          </p:cNvCxnSpPr>
          <p:nvPr/>
        </p:nvCxnSpPr>
        <p:spPr>
          <a:xfrm flipV="1">
            <a:off x="1145831" y="1487256"/>
            <a:ext cx="18509" cy="1039664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Afgeronde rechthoek 40">
            <a:extLst>
              <a:ext uri="{FF2B5EF4-FFF2-40B4-BE49-F238E27FC236}">
                <a16:creationId xmlns:a16="http://schemas.microsoft.com/office/drawing/2014/main" id="{AFAF2DF4-B8B4-4D18-B83E-2394712612D6}"/>
              </a:ext>
            </a:extLst>
          </p:cNvPr>
          <p:cNvSpPr/>
          <p:nvPr/>
        </p:nvSpPr>
        <p:spPr>
          <a:xfrm>
            <a:off x="7690645" y="1028057"/>
            <a:ext cx="891000" cy="378000"/>
          </a:xfrm>
          <a:prstGeom prst="round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5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Serve market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parties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maintain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relations</a:t>
            </a:r>
          </a:p>
        </p:txBody>
      </p:sp>
      <p:sp>
        <p:nvSpPr>
          <p:cNvPr id="375" name="Afgeronde rechthoek 41">
            <a:extLst>
              <a:ext uri="{FF2B5EF4-FFF2-40B4-BE49-F238E27FC236}">
                <a16:creationId xmlns:a16="http://schemas.microsoft.com/office/drawing/2014/main" id="{D53CBC20-3C81-49AA-91C4-A45906490FCE}"/>
              </a:ext>
            </a:extLst>
          </p:cNvPr>
          <p:cNvSpPr/>
          <p:nvPr/>
        </p:nvSpPr>
        <p:spPr>
          <a:xfrm>
            <a:off x="6685877" y="1025767"/>
            <a:ext cx="891000" cy="378000"/>
          </a:xfrm>
          <a:prstGeom prst="round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5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Manage market data</a:t>
            </a:r>
          </a:p>
        </p:txBody>
      </p:sp>
      <p:sp>
        <p:nvSpPr>
          <p:cNvPr id="376" name="Afgeronde rechthoek 41">
            <a:extLst>
              <a:ext uri="{FF2B5EF4-FFF2-40B4-BE49-F238E27FC236}">
                <a16:creationId xmlns:a16="http://schemas.microsoft.com/office/drawing/2014/main" id="{5EFD798A-CB06-49AF-A615-718F1746766D}"/>
              </a:ext>
            </a:extLst>
          </p:cNvPr>
          <p:cNvSpPr/>
          <p:nvPr/>
        </p:nvSpPr>
        <p:spPr>
          <a:xfrm>
            <a:off x="5479478" y="1039613"/>
            <a:ext cx="891000" cy="378000"/>
          </a:xfrm>
          <a:prstGeom prst="round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5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Perform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/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facilitate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market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processes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379" name="Afgeronde rechthoek 41">
            <a:extLst>
              <a:ext uri="{FF2B5EF4-FFF2-40B4-BE49-F238E27FC236}">
                <a16:creationId xmlns:a16="http://schemas.microsoft.com/office/drawing/2014/main" id="{C78B87B1-6E95-4399-9AA6-E4BF689247EE}"/>
              </a:ext>
            </a:extLst>
          </p:cNvPr>
          <p:cNvSpPr/>
          <p:nvPr/>
        </p:nvSpPr>
        <p:spPr>
          <a:xfrm>
            <a:off x="3635778" y="1044500"/>
            <a:ext cx="891000" cy="378000"/>
          </a:xfrm>
          <a:prstGeom prst="roundRect">
            <a:avLst/>
          </a:prstGeom>
          <a:solidFill>
            <a:srgbClr val="FFCC99"/>
          </a:solidFill>
          <a:ln w="3175" cap="flat" cmpd="sng" algn="ctr">
            <a:solidFill>
              <a:srgbClr val="996633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510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.4.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Enable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market data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distribution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4" name="Afgeronde rechthoek 24">
            <a:extLst>
              <a:ext uri="{FF2B5EF4-FFF2-40B4-BE49-F238E27FC236}">
                <a16:creationId xmlns:a16="http://schemas.microsoft.com/office/drawing/2014/main" id="{38048825-D738-4C0F-BA71-33FCC78E48CD}"/>
              </a:ext>
            </a:extLst>
          </p:cNvPr>
          <p:cNvSpPr/>
          <p:nvPr/>
        </p:nvSpPr>
        <p:spPr>
          <a:xfrm>
            <a:off x="7688401" y="4225920"/>
            <a:ext cx="891000" cy="37800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</a:t>
            </a:r>
            <a:r>
              <a:rPr kumimoji="0" lang="nl-NL" sz="525" b="1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Invoice</a:t>
            </a: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collect</a:t>
            </a:r>
          </a:p>
        </p:txBody>
      </p:sp>
      <p:cxnSp>
        <p:nvCxnSpPr>
          <p:cNvPr id="366" name="Rechte verbindingslijn 365">
            <a:extLst>
              <a:ext uri="{FF2B5EF4-FFF2-40B4-BE49-F238E27FC236}">
                <a16:creationId xmlns:a16="http://schemas.microsoft.com/office/drawing/2014/main" id="{155E9892-D59C-4E5C-A6DB-8C4E5A301CF9}"/>
              </a:ext>
            </a:extLst>
          </p:cNvPr>
          <p:cNvCxnSpPr>
            <a:cxnSpLocks/>
          </p:cNvCxnSpPr>
          <p:nvPr/>
        </p:nvCxnSpPr>
        <p:spPr>
          <a:xfrm flipH="1" flipV="1">
            <a:off x="8450922" y="3370779"/>
            <a:ext cx="205478" cy="176325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hoek 194">
            <a:extLst>
              <a:ext uri="{FF2B5EF4-FFF2-40B4-BE49-F238E27FC236}">
                <a16:creationId xmlns:a16="http://schemas.microsoft.com/office/drawing/2014/main" id="{CAB9AE7A-6EA6-4221-8D3F-4AEDB7A438DA}"/>
              </a:ext>
            </a:extLst>
          </p:cNvPr>
          <p:cNvSpPr/>
          <p:nvPr/>
        </p:nvSpPr>
        <p:spPr>
          <a:xfrm>
            <a:off x="7048504" y="1629183"/>
            <a:ext cx="796371" cy="1509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Station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Execution</a:t>
            </a:r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F3CEC916-1132-466E-A470-21B0259CF1EF}"/>
              </a:ext>
            </a:extLst>
          </p:cNvPr>
          <p:cNvSpPr/>
          <p:nvPr/>
        </p:nvSpPr>
        <p:spPr>
          <a:xfrm>
            <a:off x="5646457" y="1635670"/>
            <a:ext cx="796371" cy="1554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Station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Outages</a:t>
            </a:r>
            <a:endParaRPr kumimoji="0" lang="nl-NL" sz="600" b="0" i="0" u="none" strike="noStrike" kern="120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671CA03-64A3-49F5-80C1-F636BCCBD53C}"/>
              </a:ext>
            </a:extLst>
          </p:cNvPr>
          <p:cNvSpPr/>
          <p:nvPr/>
        </p:nvSpPr>
        <p:spPr>
          <a:xfrm>
            <a:off x="3743945" y="1516278"/>
            <a:ext cx="796371" cy="1964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Station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0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nl-NL" sz="600" b="0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</a:t>
            </a:r>
            <a:r>
              <a:rPr kumimoji="0" lang="nl-NL" sz="60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planning</a:t>
            </a:r>
          </a:p>
        </p:txBody>
      </p:sp>
      <p:sp>
        <p:nvSpPr>
          <p:cNvPr id="56" name="Afgeronde rechthoek 26">
            <a:extLst>
              <a:ext uri="{FF2B5EF4-FFF2-40B4-BE49-F238E27FC236}">
                <a16:creationId xmlns:a16="http://schemas.microsoft.com/office/drawing/2014/main" id="{33AA2A62-861F-4C23-A63D-6F29E5E4E33F}"/>
              </a:ext>
            </a:extLst>
          </p:cNvPr>
          <p:cNvSpPr/>
          <p:nvPr/>
        </p:nvSpPr>
        <p:spPr>
          <a:xfrm>
            <a:off x="6998907" y="2819587"/>
            <a:ext cx="891000" cy="37800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.4. Support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work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69" name="Afgeronde rechthoek 27">
            <a:extLst>
              <a:ext uri="{FF2B5EF4-FFF2-40B4-BE49-F238E27FC236}">
                <a16:creationId xmlns:a16="http://schemas.microsoft.com/office/drawing/2014/main" id="{4CA66D94-27F8-4808-86D9-29BB5D412217}"/>
              </a:ext>
            </a:extLst>
          </p:cNvPr>
          <p:cNvSpPr/>
          <p:nvPr/>
        </p:nvSpPr>
        <p:spPr>
          <a:xfrm>
            <a:off x="6998907" y="1843122"/>
            <a:ext cx="891000" cy="37800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Execute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work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135" name="Afgeronde rechthoek 29">
            <a:extLst>
              <a:ext uri="{FF2B5EF4-FFF2-40B4-BE49-F238E27FC236}">
                <a16:creationId xmlns:a16="http://schemas.microsoft.com/office/drawing/2014/main" id="{C6C83CF9-7E95-43F8-BB69-75B3C66DEC95}"/>
              </a:ext>
            </a:extLst>
          </p:cNvPr>
          <p:cNvSpPr/>
          <p:nvPr/>
        </p:nvSpPr>
        <p:spPr>
          <a:xfrm>
            <a:off x="3632929" y="1845328"/>
            <a:ext cx="3306263" cy="37800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Direct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work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execution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82" name="Ovaal 281">
            <a:extLst>
              <a:ext uri="{FF2B5EF4-FFF2-40B4-BE49-F238E27FC236}">
                <a16:creationId xmlns:a16="http://schemas.microsoft.com/office/drawing/2014/main" id="{F79F6740-DB14-4AE3-91C0-3B95F0F6D58E}"/>
              </a:ext>
            </a:extLst>
          </p:cNvPr>
          <p:cNvSpPr/>
          <p:nvPr/>
        </p:nvSpPr>
        <p:spPr>
          <a:xfrm>
            <a:off x="8061079" y="3540572"/>
            <a:ext cx="162000" cy="1620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A8EE2BA-A1EE-4204-BCA0-180DB03C3C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6906" y="4838877"/>
            <a:ext cx="2057400" cy="273844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BF4A6-40A7-E04A-A78B-7409A1BC41E0}" type="slidenum"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625D62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Afgeronde rechthoek 19">
            <a:extLst>
              <a:ext uri="{FF2B5EF4-FFF2-40B4-BE49-F238E27FC236}">
                <a16:creationId xmlns:a16="http://schemas.microsoft.com/office/drawing/2014/main" id="{57CE44D4-48F1-44D3-B38F-4CFD044A4C30}"/>
              </a:ext>
            </a:extLst>
          </p:cNvPr>
          <p:cNvSpPr/>
          <p:nvPr/>
        </p:nvSpPr>
        <p:spPr>
          <a:xfrm>
            <a:off x="1763544" y="1369709"/>
            <a:ext cx="891000" cy="37800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525" b="1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Acquire</a:t>
            </a: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and</a:t>
            </a: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manage </a:t>
            </a:r>
            <a:r>
              <a:rPr kumimoji="0" lang="nl-NL" sz="525" b="1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contracts</a:t>
            </a:r>
            <a:endParaRPr kumimoji="0" lang="nl-NL" sz="525" b="1" i="0" u="none" strike="noStrike" kern="120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5" name="Afgeronde rechthoek 25">
            <a:extLst>
              <a:ext uri="{FF2B5EF4-FFF2-40B4-BE49-F238E27FC236}">
                <a16:creationId xmlns:a16="http://schemas.microsoft.com/office/drawing/2014/main" id="{0724BD47-8B36-4E17-9E30-6B8110F9125E}"/>
              </a:ext>
            </a:extLst>
          </p:cNvPr>
          <p:cNvSpPr/>
          <p:nvPr/>
        </p:nvSpPr>
        <p:spPr>
          <a:xfrm>
            <a:off x="6711107" y="3685073"/>
            <a:ext cx="891000" cy="37800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.4. Limit </a:t>
            </a:r>
            <a:r>
              <a:rPr kumimoji="0" lang="nl-NL" sz="525" b="1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revenue</a:t>
            </a: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120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loss</a:t>
            </a:r>
            <a:endParaRPr kumimoji="0" lang="nl-NL" sz="525" b="1" i="0" u="none" strike="noStrike" kern="120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6" name="Afgeronde rechthoek 38">
            <a:extLst>
              <a:ext uri="{FF2B5EF4-FFF2-40B4-BE49-F238E27FC236}">
                <a16:creationId xmlns:a16="http://schemas.microsoft.com/office/drawing/2014/main" id="{C98A9BE1-6AE9-4643-8EB7-63DB11809DBD}"/>
              </a:ext>
            </a:extLst>
          </p:cNvPr>
          <p:cNvSpPr/>
          <p:nvPr/>
        </p:nvSpPr>
        <p:spPr>
          <a:xfrm>
            <a:off x="2119634" y="3881420"/>
            <a:ext cx="891000" cy="378000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Distribute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measurements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8" name="Afgeronde rechthoek 39">
            <a:extLst>
              <a:ext uri="{FF2B5EF4-FFF2-40B4-BE49-F238E27FC236}">
                <a16:creationId xmlns:a16="http://schemas.microsoft.com/office/drawing/2014/main" id="{EA45E958-F914-4E67-9E7A-2EED8267D7DD}"/>
              </a:ext>
            </a:extLst>
          </p:cNvPr>
          <p:cNvSpPr/>
          <p:nvPr/>
        </p:nvSpPr>
        <p:spPr>
          <a:xfrm>
            <a:off x="101128" y="4150334"/>
            <a:ext cx="891000" cy="378000"/>
          </a:xfrm>
          <a:prstGeom prst="roundRect">
            <a:avLst/>
          </a:prstGeom>
          <a:solidFill>
            <a:srgbClr val="EDEBF9"/>
          </a:solidFill>
          <a:ln w="3175" cap="flat" cmpd="sng" algn="ctr">
            <a:solidFill>
              <a:srgbClr val="821E7D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Obtain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measurements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49" name="Afgeronde rechthoek 20">
            <a:extLst>
              <a:ext uri="{FF2B5EF4-FFF2-40B4-BE49-F238E27FC236}">
                <a16:creationId xmlns:a16="http://schemas.microsoft.com/office/drawing/2014/main" id="{6FAAC7D3-278F-451C-A63D-899341F95983}"/>
              </a:ext>
            </a:extLst>
          </p:cNvPr>
          <p:cNvSpPr/>
          <p:nvPr/>
        </p:nvSpPr>
        <p:spPr>
          <a:xfrm>
            <a:off x="944415" y="591866"/>
            <a:ext cx="891000" cy="378000"/>
          </a:xfrm>
          <a:prstGeom prst="roundRect">
            <a:avLst/>
          </a:prstGeom>
          <a:solidFill>
            <a:srgbClr val="7DB43C">
              <a:lumMod val="20000"/>
              <a:lumOff val="80000"/>
            </a:srgbClr>
          </a:solidFill>
          <a:ln w="3175" cap="flat" cmpd="sng" algn="ctr">
            <a:solidFill>
              <a:srgbClr val="7DB43C">
                <a:lumMod val="75000"/>
              </a:srgbClr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nl-NL"/>
            </a:defPPr>
            <a:lvl1pPr marL="0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91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23828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3574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47656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59571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71484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83399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95313" algn="l" defTabSz="1023828" rtl="0" eaLnBrk="1" latinLnBrk="0" hangingPunct="1">
              <a:defRPr sz="201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en-US" sz="525" b="1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Serve customers and maintain relations</a:t>
            </a:r>
            <a:endParaRPr kumimoji="0" lang="nl-NL" sz="525" b="1" i="0" u="none" strike="noStrike" kern="120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70" name="Afgeronde rechthoek 28">
            <a:extLst>
              <a:ext uri="{FF2B5EF4-FFF2-40B4-BE49-F238E27FC236}">
                <a16:creationId xmlns:a16="http://schemas.microsoft.com/office/drawing/2014/main" id="{C43C866A-474D-43D7-9E8F-60F1485EE157}"/>
              </a:ext>
            </a:extLst>
          </p:cNvPr>
          <p:cNvSpPr/>
          <p:nvPr/>
        </p:nvSpPr>
        <p:spPr>
          <a:xfrm>
            <a:off x="2700250" y="1831253"/>
            <a:ext cx="891000" cy="378000"/>
          </a:xfrm>
          <a:prstGeom prst="roundRect">
            <a:avLst/>
          </a:prstGeom>
          <a:solidFill>
            <a:srgbClr val="FFFFCC"/>
          </a:solidFill>
          <a:ln w="3175" cap="flat" cmpd="sng" algn="ctr">
            <a:solidFill>
              <a:srgbClr val="CC99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27000" tIns="34290" rIns="270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en-US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Create and maintain work portfolio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74" name="Afgeronde rechthoek 36">
            <a:extLst>
              <a:ext uri="{FF2B5EF4-FFF2-40B4-BE49-F238E27FC236}">
                <a16:creationId xmlns:a16="http://schemas.microsoft.com/office/drawing/2014/main" id="{60F65C31-CF8E-45B1-9860-4A2748DE41D8}"/>
              </a:ext>
            </a:extLst>
          </p:cNvPr>
          <p:cNvSpPr/>
          <p:nvPr/>
        </p:nvSpPr>
        <p:spPr>
          <a:xfrm>
            <a:off x="1773480" y="1834553"/>
            <a:ext cx="891000" cy="37800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en-US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Expand, replace and renew energy grids</a:t>
            </a:r>
          </a:p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153" name="Afgeronde rechthoek 34">
            <a:extLst>
              <a:ext uri="{FF2B5EF4-FFF2-40B4-BE49-F238E27FC236}">
                <a16:creationId xmlns:a16="http://schemas.microsoft.com/office/drawing/2014/main" id="{D0C5DDD7-86F7-4B5E-AF3F-57D673D6EFDC}"/>
              </a:ext>
            </a:extLst>
          </p:cNvPr>
          <p:cNvSpPr/>
          <p:nvPr/>
        </p:nvSpPr>
        <p:spPr>
          <a:xfrm>
            <a:off x="41722" y="1137683"/>
            <a:ext cx="891000" cy="37800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</a:t>
            </a:r>
            <a:r>
              <a:rPr kumimoji="0" lang="en-US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Establish energy grid guidelines and patterns</a:t>
            </a:r>
          </a:p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178" name="Afgeronde rechthoek 37">
            <a:extLst>
              <a:ext uri="{FF2B5EF4-FFF2-40B4-BE49-F238E27FC236}">
                <a16:creationId xmlns:a16="http://schemas.microsoft.com/office/drawing/2014/main" id="{A03D2789-6C85-4A7B-951C-7337135CD57F}"/>
              </a:ext>
            </a:extLst>
          </p:cNvPr>
          <p:cNvSpPr/>
          <p:nvPr/>
        </p:nvSpPr>
        <p:spPr>
          <a:xfrm>
            <a:off x="49342" y="1634171"/>
            <a:ext cx="891000" cy="37800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Maintain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energy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grids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01" name="Afgeronde rechthoek 37">
            <a:extLst>
              <a:ext uri="{FF2B5EF4-FFF2-40B4-BE49-F238E27FC236}">
                <a16:creationId xmlns:a16="http://schemas.microsoft.com/office/drawing/2014/main" id="{48DA207A-325C-448E-B1C4-4B08FF50B2F5}"/>
              </a:ext>
            </a:extLst>
          </p:cNvPr>
          <p:cNvSpPr/>
          <p:nvPr/>
        </p:nvSpPr>
        <p:spPr>
          <a:xfrm>
            <a:off x="6048192" y="2819587"/>
            <a:ext cx="891000" cy="378000"/>
          </a:xfrm>
          <a:prstGeom prst="roundRect">
            <a:avLst/>
          </a:prstGeom>
          <a:solidFill>
            <a:srgbClr val="FF7C80"/>
          </a:solidFill>
          <a:ln w="3175" cap="flat" cmpd="sng" algn="ctr">
            <a:solidFill>
              <a:srgbClr val="C00000"/>
            </a:solidFill>
            <a:prstDash val="solid"/>
          </a:ln>
          <a:effectLst/>
        </p:spPr>
        <p:txBody>
          <a:bodyPr rot="0" spcFirstLastPara="0" vert="horz" wrap="square" lIns="0" tIns="34290" rIns="810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Maintain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energy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grids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08" name="Afgeronde rechthoek 33">
            <a:extLst>
              <a:ext uri="{FF2B5EF4-FFF2-40B4-BE49-F238E27FC236}">
                <a16:creationId xmlns:a16="http://schemas.microsoft.com/office/drawing/2014/main" id="{5895EBC3-61BC-44FA-B3F4-C17C1826E2D7}"/>
              </a:ext>
            </a:extLst>
          </p:cNvPr>
          <p:cNvSpPr/>
          <p:nvPr/>
        </p:nvSpPr>
        <p:spPr>
          <a:xfrm>
            <a:off x="5097476" y="2819587"/>
            <a:ext cx="891000" cy="37800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.2.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Restore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energy transport</a:t>
            </a:r>
          </a:p>
        </p:txBody>
      </p:sp>
      <p:sp>
        <p:nvSpPr>
          <p:cNvPr id="233" name="Afgeronde rechthoek 32">
            <a:extLst>
              <a:ext uri="{FF2B5EF4-FFF2-40B4-BE49-F238E27FC236}">
                <a16:creationId xmlns:a16="http://schemas.microsoft.com/office/drawing/2014/main" id="{192D61B9-CF08-45A1-B500-6E57B63C1ABC}"/>
              </a:ext>
            </a:extLst>
          </p:cNvPr>
          <p:cNvSpPr/>
          <p:nvPr/>
        </p:nvSpPr>
        <p:spPr>
          <a:xfrm>
            <a:off x="3196046" y="2819587"/>
            <a:ext cx="891000" cy="37800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.1. </a:t>
            </a:r>
            <a:r>
              <a:rPr kumimoji="0" lang="nl-NL" sz="525" b="1" i="0" u="none" strike="noStrike" kern="0" cap="none" spc="0" normalizeH="0" baseline="0" noProof="0" err="1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Realise</a:t>
            </a: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 energy transport</a:t>
            </a:r>
          </a:p>
        </p:txBody>
      </p:sp>
      <p:sp>
        <p:nvSpPr>
          <p:cNvPr id="242" name="Afgeronde rechthoek 30">
            <a:extLst>
              <a:ext uri="{FF2B5EF4-FFF2-40B4-BE49-F238E27FC236}">
                <a16:creationId xmlns:a16="http://schemas.microsoft.com/office/drawing/2014/main" id="{C8405CBD-DDEF-4C21-9AF6-DC68C0543982}"/>
              </a:ext>
            </a:extLst>
          </p:cNvPr>
          <p:cNvSpPr/>
          <p:nvPr/>
        </p:nvSpPr>
        <p:spPr>
          <a:xfrm>
            <a:off x="4146761" y="2819587"/>
            <a:ext cx="891000" cy="378000"/>
          </a:xfrm>
          <a:prstGeom prst="roundRect">
            <a:avLst/>
          </a:prstGeom>
          <a:solidFill>
            <a:srgbClr val="008CBE">
              <a:lumMod val="20000"/>
              <a:lumOff val="80000"/>
            </a:srgbClr>
          </a:solidFill>
          <a:ln w="3175" cap="flat" cmpd="sng" algn="ctr">
            <a:solidFill>
              <a:srgbClr val="008CBE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34290" rIns="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67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.3. </a:t>
            </a:r>
            <a:r>
              <a:rPr kumimoji="0" lang="en-US" sz="525" b="1" i="0" u="none" strike="noStrike" kern="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Microsoft JhengHei Light"/>
                <a:ea typeface="+mn-ea"/>
                <a:cs typeface="+mn-cs"/>
              </a:rPr>
              <a:t>Create transport and switching plans</a:t>
            </a:r>
            <a:endParaRPr kumimoji="0" lang="nl-NL" sz="525" b="1" i="0" u="none" strike="noStrike" kern="0" cap="none" spc="0" normalizeH="0" baseline="0" noProof="0">
              <a:ln>
                <a:noFill/>
              </a:ln>
              <a:solidFill>
                <a:srgbClr val="625D62">
                  <a:lumMod val="50000"/>
                </a:srgbClr>
              </a:solidFill>
              <a:effectLst/>
              <a:uLnTx/>
              <a:uFillTx/>
              <a:latin typeface="Microsoft JhengHei Light"/>
              <a:ea typeface="+mn-ea"/>
              <a:cs typeface="+mn-cs"/>
            </a:endParaRPr>
          </a:p>
        </p:txBody>
      </p:sp>
      <p:sp>
        <p:nvSpPr>
          <p:cNvPr id="268" name="Ovaal 267">
            <a:extLst>
              <a:ext uri="{FF2B5EF4-FFF2-40B4-BE49-F238E27FC236}">
                <a16:creationId xmlns:a16="http://schemas.microsoft.com/office/drawing/2014/main" id="{CEA61CB0-5146-4356-9B05-C55C872E2C99}"/>
              </a:ext>
            </a:extLst>
          </p:cNvPr>
          <p:cNvSpPr/>
          <p:nvPr/>
        </p:nvSpPr>
        <p:spPr>
          <a:xfrm>
            <a:off x="1612580" y="925579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69" name="Ovaal 268">
            <a:extLst>
              <a:ext uri="{FF2B5EF4-FFF2-40B4-BE49-F238E27FC236}">
                <a16:creationId xmlns:a16="http://schemas.microsoft.com/office/drawing/2014/main" id="{ECEC9099-7374-40E7-B5CE-ECE2F327A697}"/>
              </a:ext>
            </a:extLst>
          </p:cNvPr>
          <p:cNvSpPr/>
          <p:nvPr/>
        </p:nvSpPr>
        <p:spPr>
          <a:xfrm>
            <a:off x="1616816" y="1606633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70" name="Ovaal 269">
            <a:extLst>
              <a:ext uri="{FF2B5EF4-FFF2-40B4-BE49-F238E27FC236}">
                <a16:creationId xmlns:a16="http://schemas.microsoft.com/office/drawing/2014/main" id="{6310CC02-A31F-4259-8144-1A2769681328}"/>
              </a:ext>
            </a:extLst>
          </p:cNvPr>
          <p:cNvSpPr/>
          <p:nvPr/>
        </p:nvSpPr>
        <p:spPr>
          <a:xfrm>
            <a:off x="2104226" y="2198122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71" name="Ovaal 270">
            <a:extLst>
              <a:ext uri="{FF2B5EF4-FFF2-40B4-BE49-F238E27FC236}">
                <a16:creationId xmlns:a16="http://schemas.microsoft.com/office/drawing/2014/main" id="{7D2A1D84-C037-4669-AD74-630C776A328F}"/>
              </a:ext>
            </a:extLst>
          </p:cNvPr>
          <p:cNvSpPr/>
          <p:nvPr/>
        </p:nvSpPr>
        <p:spPr>
          <a:xfrm>
            <a:off x="8064224" y="3667332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272" name="Ovaal 271">
            <a:extLst>
              <a:ext uri="{FF2B5EF4-FFF2-40B4-BE49-F238E27FC236}">
                <a16:creationId xmlns:a16="http://schemas.microsoft.com/office/drawing/2014/main" id="{53D6A3DC-73B6-4EE2-8201-311D5573EF05}"/>
              </a:ext>
            </a:extLst>
          </p:cNvPr>
          <p:cNvSpPr/>
          <p:nvPr/>
        </p:nvSpPr>
        <p:spPr>
          <a:xfrm>
            <a:off x="7035770" y="740444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273" name="Ovaal 272">
            <a:extLst>
              <a:ext uri="{FF2B5EF4-FFF2-40B4-BE49-F238E27FC236}">
                <a16:creationId xmlns:a16="http://schemas.microsoft.com/office/drawing/2014/main" id="{26F58947-C8FB-4BCC-929D-D0212E8349D1}"/>
              </a:ext>
            </a:extLst>
          </p:cNvPr>
          <p:cNvSpPr/>
          <p:nvPr/>
        </p:nvSpPr>
        <p:spPr>
          <a:xfrm>
            <a:off x="2989890" y="2198122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74" name="Ovaal 273">
            <a:extLst>
              <a:ext uri="{FF2B5EF4-FFF2-40B4-BE49-F238E27FC236}">
                <a16:creationId xmlns:a16="http://schemas.microsoft.com/office/drawing/2014/main" id="{5391368B-933A-4310-A3F0-3C5B518DCFF5}"/>
              </a:ext>
            </a:extLst>
          </p:cNvPr>
          <p:cNvSpPr/>
          <p:nvPr/>
        </p:nvSpPr>
        <p:spPr>
          <a:xfrm>
            <a:off x="7057610" y="3545575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277" name="Ovaal 276">
            <a:extLst>
              <a:ext uri="{FF2B5EF4-FFF2-40B4-BE49-F238E27FC236}">
                <a16:creationId xmlns:a16="http://schemas.microsoft.com/office/drawing/2014/main" id="{730B1E04-A12A-4002-9E78-81C85BFD48C6}"/>
              </a:ext>
            </a:extLst>
          </p:cNvPr>
          <p:cNvSpPr/>
          <p:nvPr/>
        </p:nvSpPr>
        <p:spPr>
          <a:xfrm>
            <a:off x="8059224" y="737679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279" name="Ovaal 278">
            <a:extLst>
              <a:ext uri="{FF2B5EF4-FFF2-40B4-BE49-F238E27FC236}">
                <a16:creationId xmlns:a16="http://schemas.microsoft.com/office/drawing/2014/main" id="{468BA932-0E16-4A12-A172-B801A1E06762}"/>
              </a:ext>
            </a:extLst>
          </p:cNvPr>
          <p:cNvSpPr/>
          <p:nvPr/>
        </p:nvSpPr>
        <p:spPr>
          <a:xfrm>
            <a:off x="1469517" y="926281"/>
            <a:ext cx="162000" cy="1620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80" name="Ovaal 279">
            <a:extLst>
              <a:ext uri="{FF2B5EF4-FFF2-40B4-BE49-F238E27FC236}">
                <a16:creationId xmlns:a16="http://schemas.microsoft.com/office/drawing/2014/main" id="{CC3F80A1-3525-4F12-9F58-72C832953762}"/>
              </a:ext>
            </a:extLst>
          </p:cNvPr>
          <p:cNvSpPr/>
          <p:nvPr/>
        </p:nvSpPr>
        <p:spPr>
          <a:xfrm>
            <a:off x="1469517" y="1606633"/>
            <a:ext cx="162000" cy="1620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81" name="Ovaal 280">
            <a:extLst>
              <a:ext uri="{FF2B5EF4-FFF2-40B4-BE49-F238E27FC236}">
                <a16:creationId xmlns:a16="http://schemas.microsoft.com/office/drawing/2014/main" id="{ED0D0B27-72D3-40E8-A2C4-97F6374437FB}"/>
              </a:ext>
            </a:extLst>
          </p:cNvPr>
          <p:cNvSpPr/>
          <p:nvPr/>
        </p:nvSpPr>
        <p:spPr>
          <a:xfrm>
            <a:off x="2104226" y="2361096"/>
            <a:ext cx="162000" cy="1620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83" name="Ovaal 282">
            <a:extLst>
              <a:ext uri="{FF2B5EF4-FFF2-40B4-BE49-F238E27FC236}">
                <a16:creationId xmlns:a16="http://schemas.microsoft.com/office/drawing/2014/main" id="{F2561F8B-25F8-4AE8-BAEC-EA9662A54AEC}"/>
              </a:ext>
            </a:extLst>
          </p:cNvPr>
          <p:cNvSpPr/>
          <p:nvPr/>
        </p:nvSpPr>
        <p:spPr>
          <a:xfrm>
            <a:off x="2994632" y="2361096"/>
            <a:ext cx="162000" cy="162000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86" name="Ovaal 285">
            <a:extLst>
              <a:ext uri="{FF2B5EF4-FFF2-40B4-BE49-F238E27FC236}">
                <a16:creationId xmlns:a16="http://schemas.microsoft.com/office/drawing/2014/main" id="{9369F810-32E4-4BCF-9E25-873F75D48BEA}"/>
              </a:ext>
            </a:extLst>
          </p:cNvPr>
          <p:cNvSpPr/>
          <p:nvPr/>
        </p:nvSpPr>
        <p:spPr>
          <a:xfrm>
            <a:off x="2104226" y="2531327"/>
            <a:ext cx="162000" cy="162000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87" name="Ovaal 286">
            <a:extLst>
              <a:ext uri="{FF2B5EF4-FFF2-40B4-BE49-F238E27FC236}">
                <a16:creationId xmlns:a16="http://schemas.microsoft.com/office/drawing/2014/main" id="{25E26A5C-75FD-4345-876D-404F2C7FC2C1}"/>
              </a:ext>
            </a:extLst>
          </p:cNvPr>
          <p:cNvSpPr/>
          <p:nvPr/>
        </p:nvSpPr>
        <p:spPr>
          <a:xfrm>
            <a:off x="2998354" y="2527614"/>
            <a:ext cx="162000" cy="162000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89" name="Stroomdiagram: Scheidingslijn 288">
            <a:extLst>
              <a:ext uri="{FF2B5EF4-FFF2-40B4-BE49-F238E27FC236}">
                <a16:creationId xmlns:a16="http://schemas.microsoft.com/office/drawing/2014/main" id="{B641EA05-1CFB-417C-A5AF-8816104153D9}"/>
              </a:ext>
            </a:extLst>
          </p:cNvPr>
          <p:cNvSpPr/>
          <p:nvPr/>
        </p:nvSpPr>
        <p:spPr>
          <a:xfrm>
            <a:off x="3809134" y="2524636"/>
            <a:ext cx="658820" cy="162000"/>
          </a:xfrm>
          <a:prstGeom prst="flowChartTerminator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90" name="Ovaal 289">
            <a:extLst>
              <a:ext uri="{FF2B5EF4-FFF2-40B4-BE49-F238E27FC236}">
                <a16:creationId xmlns:a16="http://schemas.microsoft.com/office/drawing/2014/main" id="{B524AD44-7AE1-4103-A625-3114FCB827FC}"/>
              </a:ext>
            </a:extLst>
          </p:cNvPr>
          <p:cNvSpPr/>
          <p:nvPr/>
        </p:nvSpPr>
        <p:spPr>
          <a:xfrm>
            <a:off x="1770836" y="668294"/>
            <a:ext cx="162000" cy="162000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291" name="Stroomdiagram: Scheidingslijn 290">
            <a:extLst>
              <a:ext uri="{FF2B5EF4-FFF2-40B4-BE49-F238E27FC236}">
                <a16:creationId xmlns:a16="http://schemas.microsoft.com/office/drawing/2014/main" id="{C7E94B1A-76E7-46D2-8B63-501239A1AC4A}"/>
              </a:ext>
            </a:extLst>
          </p:cNvPr>
          <p:cNvSpPr/>
          <p:nvPr/>
        </p:nvSpPr>
        <p:spPr>
          <a:xfrm rot="16200000">
            <a:off x="807821" y="1040933"/>
            <a:ext cx="440506" cy="162000"/>
          </a:xfrm>
          <a:prstGeom prst="flowChartTerminator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92" name="Ovaal 291">
            <a:extLst>
              <a:ext uri="{FF2B5EF4-FFF2-40B4-BE49-F238E27FC236}">
                <a16:creationId xmlns:a16="http://schemas.microsoft.com/office/drawing/2014/main" id="{09E204CE-A779-4076-8628-FB6ABC2692FF}"/>
              </a:ext>
            </a:extLst>
          </p:cNvPr>
          <p:cNvSpPr/>
          <p:nvPr/>
        </p:nvSpPr>
        <p:spPr>
          <a:xfrm>
            <a:off x="1770836" y="505298"/>
            <a:ext cx="162000" cy="16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293" name="Stroomdiagram: Scheidingslijn 292">
            <a:extLst>
              <a:ext uri="{FF2B5EF4-FFF2-40B4-BE49-F238E27FC236}">
                <a16:creationId xmlns:a16="http://schemas.microsoft.com/office/drawing/2014/main" id="{14BDA40D-A28D-441B-B073-7D9183FD8612}"/>
              </a:ext>
            </a:extLst>
          </p:cNvPr>
          <p:cNvSpPr/>
          <p:nvPr/>
        </p:nvSpPr>
        <p:spPr>
          <a:xfrm>
            <a:off x="7138610" y="2675288"/>
            <a:ext cx="647105" cy="1620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294" name="Stroomdiagram: Scheidingslijn 293">
            <a:extLst>
              <a:ext uri="{FF2B5EF4-FFF2-40B4-BE49-F238E27FC236}">
                <a16:creationId xmlns:a16="http://schemas.microsoft.com/office/drawing/2014/main" id="{2C4D0610-BE71-45C0-8EFB-C3E1794A51EB}"/>
              </a:ext>
            </a:extLst>
          </p:cNvPr>
          <p:cNvSpPr/>
          <p:nvPr/>
        </p:nvSpPr>
        <p:spPr>
          <a:xfrm>
            <a:off x="3809134" y="2675933"/>
            <a:ext cx="647105" cy="1620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295" name="Ovaal 294">
            <a:extLst>
              <a:ext uri="{FF2B5EF4-FFF2-40B4-BE49-F238E27FC236}">
                <a16:creationId xmlns:a16="http://schemas.microsoft.com/office/drawing/2014/main" id="{0E045911-0555-4B67-B5BF-757C71726F9D}"/>
              </a:ext>
            </a:extLst>
          </p:cNvPr>
          <p:cNvSpPr/>
          <p:nvPr/>
        </p:nvSpPr>
        <p:spPr>
          <a:xfrm>
            <a:off x="943370" y="4246885"/>
            <a:ext cx="162000" cy="16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97" name="Ovaal 296">
            <a:extLst>
              <a:ext uri="{FF2B5EF4-FFF2-40B4-BE49-F238E27FC236}">
                <a16:creationId xmlns:a16="http://schemas.microsoft.com/office/drawing/2014/main" id="{69E04160-0581-4639-B3DD-1D928FDC0104}"/>
              </a:ext>
            </a:extLst>
          </p:cNvPr>
          <p:cNvSpPr/>
          <p:nvPr/>
        </p:nvSpPr>
        <p:spPr>
          <a:xfrm>
            <a:off x="2098914" y="2686876"/>
            <a:ext cx="162000" cy="16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98" name="Ovaal 297">
            <a:extLst>
              <a:ext uri="{FF2B5EF4-FFF2-40B4-BE49-F238E27FC236}">
                <a16:creationId xmlns:a16="http://schemas.microsoft.com/office/drawing/2014/main" id="{0BD0AED3-C0F2-47B3-9CC3-601948DD5C14}"/>
              </a:ext>
            </a:extLst>
          </p:cNvPr>
          <p:cNvSpPr/>
          <p:nvPr/>
        </p:nvSpPr>
        <p:spPr>
          <a:xfrm>
            <a:off x="2998354" y="2686636"/>
            <a:ext cx="162000" cy="16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99" name="Stroomdiagram: Scheidingslijn 298">
            <a:extLst>
              <a:ext uri="{FF2B5EF4-FFF2-40B4-BE49-F238E27FC236}">
                <a16:creationId xmlns:a16="http://schemas.microsoft.com/office/drawing/2014/main" id="{861D74BB-C3AA-4930-9C59-7A67230F41E5}"/>
              </a:ext>
            </a:extLst>
          </p:cNvPr>
          <p:cNvSpPr/>
          <p:nvPr/>
        </p:nvSpPr>
        <p:spPr>
          <a:xfrm rot="16200000">
            <a:off x="464521" y="1228347"/>
            <a:ext cx="810812" cy="1620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00" name="Stroomdiagram: Scheidingslijn 299">
            <a:extLst>
              <a:ext uri="{FF2B5EF4-FFF2-40B4-BE49-F238E27FC236}">
                <a16:creationId xmlns:a16="http://schemas.microsoft.com/office/drawing/2014/main" id="{B5FC3D70-DA22-47F5-9648-D7E4CF74AC46}"/>
              </a:ext>
            </a:extLst>
          </p:cNvPr>
          <p:cNvSpPr/>
          <p:nvPr/>
        </p:nvSpPr>
        <p:spPr>
          <a:xfrm>
            <a:off x="5696571" y="2675933"/>
            <a:ext cx="647105" cy="1620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301" name="Ovaal 300">
            <a:extLst>
              <a:ext uri="{FF2B5EF4-FFF2-40B4-BE49-F238E27FC236}">
                <a16:creationId xmlns:a16="http://schemas.microsoft.com/office/drawing/2014/main" id="{5C5BB900-A22F-46B4-8245-BF39665E26A8}"/>
              </a:ext>
            </a:extLst>
          </p:cNvPr>
          <p:cNvSpPr/>
          <p:nvPr/>
        </p:nvSpPr>
        <p:spPr>
          <a:xfrm>
            <a:off x="1086880" y="4248266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303" name="Ovaal 302">
            <a:extLst>
              <a:ext uri="{FF2B5EF4-FFF2-40B4-BE49-F238E27FC236}">
                <a16:creationId xmlns:a16="http://schemas.microsoft.com/office/drawing/2014/main" id="{1B9CBCB4-5FC2-44BA-A102-DEB9ACE76807}"/>
              </a:ext>
            </a:extLst>
          </p:cNvPr>
          <p:cNvSpPr/>
          <p:nvPr/>
        </p:nvSpPr>
        <p:spPr>
          <a:xfrm>
            <a:off x="1311994" y="906185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04" name="Ovaal 303">
            <a:extLst>
              <a:ext uri="{FF2B5EF4-FFF2-40B4-BE49-F238E27FC236}">
                <a16:creationId xmlns:a16="http://schemas.microsoft.com/office/drawing/2014/main" id="{56B79AD3-0D20-49DC-A6DA-BD31A8B637F6}"/>
              </a:ext>
            </a:extLst>
          </p:cNvPr>
          <p:cNvSpPr/>
          <p:nvPr/>
        </p:nvSpPr>
        <p:spPr>
          <a:xfrm>
            <a:off x="8070898" y="3818203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305" name="Stroomdiagram: Scheidingslijn 304">
            <a:extLst>
              <a:ext uri="{FF2B5EF4-FFF2-40B4-BE49-F238E27FC236}">
                <a16:creationId xmlns:a16="http://schemas.microsoft.com/office/drawing/2014/main" id="{20294869-C599-4182-92D3-EDA057995E2F}"/>
              </a:ext>
            </a:extLst>
          </p:cNvPr>
          <p:cNvSpPr/>
          <p:nvPr/>
        </p:nvSpPr>
        <p:spPr>
          <a:xfrm>
            <a:off x="3786686" y="3164171"/>
            <a:ext cx="669553" cy="162000"/>
          </a:xfrm>
          <a:prstGeom prst="flowChartTerminator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06" name="Ovaal 305">
            <a:extLst>
              <a:ext uri="{FF2B5EF4-FFF2-40B4-BE49-F238E27FC236}">
                <a16:creationId xmlns:a16="http://schemas.microsoft.com/office/drawing/2014/main" id="{AEFBDA96-9071-479E-88E2-6CDC28EDA825}"/>
              </a:ext>
            </a:extLst>
          </p:cNvPr>
          <p:cNvSpPr/>
          <p:nvPr/>
        </p:nvSpPr>
        <p:spPr>
          <a:xfrm>
            <a:off x="1316669" y="1601880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07" name="Ovaal 306">
            <a:extLst>
              <a:ext uri="{FF2B5EF4-FFF2-40B4-BE49-F238E27FC236}">
                <a16:creationId xmlns:a16="http://schemas.microsoft.com/office/drawing/2014/main" id="{804438A4-3D22-42B9-B2E1-95D6EB84AE43}"/>
              </a:ext>
            </a:extLst>
          </p:cNvPr>
          <p:cNvSpPr/>
          <p:nvPr/>
        </p:nvSpPr>
        <p:spPr>
          <a:xfrm>
            <a:off x="8070898" y="3967524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308" name="Ovaal 307">
            <a:extLst>
              <a:ext uri="{FF2B5EF4-FFF2-40B4-BE49-F238E27FC236}">
                <a16:creationId xmlns:a16="http://schemas.microsoft.com/office/drawing/2014/main" id="{5E066501-4477-4834-81DC-84346B1B0647}"/>
              </a:ext>
            </a:extLst>
          </p:cNvPr>
          <p:cNvSpPr/>
          <p:nvPr/>
        </p:nvSpPr>
        <p:spPr>
          <a:xfrm>
            <a:off x="7035770" y="1407509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310" name="Ovaal 309">
            <a:extLst>
              <a:ext uri="{FF2B5EF4-FFF2-40B4-BE49-F238E27FC236}">
                <a16:creationId xmlns:a16="http://schemas.microsoft.com/office/drawing/2014/main" id="{E7F2D5E1-B5AE-4131-BAF6-2777CA9653C4}"/>
              </a:ext>
            </a:extLst>
          </p:cNvPr>
          <p:cNvSpPr/>
          <p:nvPr/>
        </p:nvSpPr>
        <p:spPr>
          <a:xfrm>
            <a:off x="8069223" y="1410606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311" name="Ovaal 310">
            <a:extLst>
              <a:ext uri="{FF2B5EF4-FFF2-40B4-BE49-F238E27FC236}">
                <a16:creationId xmlns:a16="http://schemas.microsoft.com/office/drawing/2014/main" id="{C0DB2A68-ABA5-48FB-9548-D5F9B921E51F}"/>
              </a:ext>
            </a:extLst>
          </p:cNvPr>
          <p:cNvSpPr/>
          <p:nvPr/>
        </p:nvSpPr>
        <p:spPr>
          <a:xfrm>
            <a:off x="1188413" y="1526520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2" name="Ovaal 311">
            <a:extLst>
              <a:ext uri="{FF2B5EF4-FFF2-40B4-BE49-F238E27FC236}">
                <a16:creationId xmlns:a16="http://schemas.microsoft.com/office/drawing/2014/main" id="{E11F70CE-BF6E-4A4C-85D3-C060D1FBD314}"/>
              </a:ext>
            </a:extLst>
          </p:cNvPr>
          <p:cNvSpPr/>
          <p:nvPr/>
        </p:nvSpPr>
        <p:spPr>
          <a:xfrm>
            <a:off x="3786685" y="3314835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13" name="Ovaal 312">
            <a:extLst>
              <a:ext uri="{FF2B5EF4-FFF2-40B4-BE49-F238E27FC236}">
                <a16:creationId xmlns:a16="http://schemas.microsoft.com/office/drawing/2014/main" id="{0C2A3653-B391-47BD-A34E-F30A31993A44}"/>
              </a:ext>
            </a:extLst>
          </p:cNvPr>
          <p:cNvSpPr/>
          <p:nvPr/>
        </p:nvSpPr>
        <p:spPr>
          <a:xfrm>
            <a:off x="1233332" y="4244723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14" name="Ovaal 313">
            <a:extLst>
              <a:ext uri="{FF2B5EF4-FFF2-40B4-BE49-F238E27FC236}">
                <a16:creationId xmlns:a16="http://schemas.microsoft.com/office/drawing/2014/main" id="{DBE3A551-3EF3-4B12-8BFF-B872C5BDF290}"/>
              </a:ext>
            </a:extLst>
          </p:cNvPr>
          <p:cNvSpPr/>
          <p:nvPr/>
        </p:nvSpPr>
        <p:spPr>
          <a:xfrm>
            <a:off x="2482018" y="3596371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318" name="Ovaal 317">
            <a:extLst>
              <a:ext uri="{FF2B5EF4-FFF2-40B4-BE49-F238E27FC236}">
                <a16:creationId xmlns:a16="http://schemas.microsoft.com/office/drawing/2014/main" id="{181014AC-E56C-4740-94E4-166EF77C8D2D}"/>
              </a:ext>
            </a:extLst>
          </p:cNvPr>
          <p:cNvSpPr/>
          <p:nvPr/>
        </p:nvSpPr>
        <p:spPr>
          <a:xfrm>
            <a:off x="1378461" y="4249492"/>
            <a:ext cx="162000" cy="162000"/>
          </a:xfrm>
          <a:prstGeom prst="ellipse">
            <a:avLst/>
          </a:prstGeom>
          <a:solidFill>
            <a:srgbClr val="B2CF39"/>
          </a:solidFill>
          <a:ln>
            <a:solidFill>
              <a:srgbClr val="B2C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19" name="Ovaal 318">
            <a:extLst>
              <a:ext uri="{FF2B5EF4-FFF2-40B4-BE49-F238E27FC236}">
                <a16:creationId xmlns:a16="http://schemas.microsoft.com/office/drawing/2014/main" id="{18C06A58-75DE-4924-8390-365B581A1A2E}"/>
              </a:ext>
            </a:extLst>
          </p:cNvPr>
          <p:cNvSpPr/>
          <p:nvPr/>
        </p:nvSpPr>
        <p:spPr>
          <a:xfrm>
            <a:off x="2482805" y="3743388"/>
            <a:ext cx="162000" cy="162000"/>
          </a:xfrm>
          <a:prstGeom prst="ellipse">
            <a:avLst/>
          </a:prstGeom>
          <a:solidFill>
            <a:srgbClr val="B2CF39"/>
          </a:solidFill>
          <a:ln>
            <a:solidFill>
              <a:srgbClr val="B2C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322" name="Rechte verbindingslijn 321">
            <a:extLst>
              <a:ext uri="{FF2B5EF4-FFF2-40B4-BE49-F238E27FC236}">
                <a16:creationId xmlns:a16="http://schemas.microsoft.com/office/drawing/2014/main" id="{D57A8B8A-EA72-4351-9A65-A37F9CDF1EB2}"/>
              </a:ext>
            </a:extLst>
          </p:cNvPr>
          <p:cNvCxnSpPr>
            <a:cxnSpLocks/>
            <a:stCxn id="297" idx="2"/>
          </p:cNvCxnSpPr>
          <p:nvPr/>
        </p:nvCxnSpPr>
        <p:spPr>
          <a:xfrm flipH="1" flipV="1">
            <a:off x="1188414" y="2758843"/>
            <a:ext cx="910500" cy="9033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Rechte verbindingslijn 323">
            <a:extLst>
              <a:ext uri="{FF2B5EF4-FFF2-40B4-BE49-F238E27FC236}">
                <a16:creationId xmlns:a16="http://schemas.microsoft.com/office/drawing/2014/main" id="{AF68CD85-AB85-44FF-9BD5-5A7A00E6B794}"/>
              </a:ext>
            </a:extLst>
          </p:cNvPr>
          <p:cNvCxnSpPr>
            <a:cxnSpLocks/>
            <a:endCxn id="269" idx="4"/>
          </p:cNvCxnSpPr>
          <p:nvPr/>
        </p:nvCxnSpPr>
        <p:spPr>
          <a:xfrm flipV="1">
            <a:off x="1696540" y="1768633"/>
            <a:ext cx="1276" cy="407514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Stroomdiagram: Scheidingslijn 330">
            <a:extLst>
              <a:ext uri="{FF2B5EF4-FFF2-40B4-BE49-F238E27FC236}">
                <a16:creationId xmlns:a16="http://schemas.microsoft.com/office/drawing/2014/main" id="{9ED5BEE2-83F4-4528-B42F-6ADB8EE28604}"/>
              </a:ext>
            </a:extLst>
          </p:cNvPr>
          <p:cNvSpPr/>
          <p:nvPr/>
        </p:nvSpPr>
        <p:spPr>
          <a:xfrm>
            <a:off x="3819226" y="3170557"/>
            <a:ext cx="669553" cy="162000"/>
          </a:xfrm>
          <a:prstGeom prst="flowChartTerminator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cxnSp>
        <p:nvCxnSpPr>
          <p:cNvPr id="332" name="Rechte verbindingslijn 331">
            <a:extLst>
              <a:ext uri="{FF2B5EF4-FFF2-40B4-BE49-F238E27FC236}">
                <a16:creationId xmlns:a16="http://schemas.microsoft.com/office/drawing/2014/main" id="{96C68CC5-48C5-4DA6-AD9A-EF96E20A3AC5}"/>
              </a:ext>
            </a:extLst>
          </p:cNvPr>
          <p:cNvCxnSpPr>
            <a:cxnSpLocks/>
            <a:stCxn id="270" idx="2"/>
          </p:cNvCxnSpPr>
          <p:nvPr/>
        </p:nvCxnSpPr>
        <p:spPr>
          <a:xfrm flipH="1" flipV="1">
            <a:off x="1774580" y="2272886"/>
            <a:ext cx="329646" cy="6236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Rechte verbindingslijn 332">
            <a:extLst>
              <a:ext uri="{FF2B5EF4-FFF2-40B4-BE49-F238E27FC236}">
                <a16:creationId xmlns:a16="http://schemas.microsoft.com/office/drawing/2014/main" id="{C76F6046-2BB6-4E53-88C9-4BC540A39D58}"/>
              </a:ext>
            </a:extLst>
          </p:cNvPr>
          <p:cNvCxnSpPr>
            <a:cxnSpLocks/>
          </p:cNvCxnSpPr>
          <p:nvPr/>
        </p:nvCxnSpPr>
        <p:spPr>
          <a:xfrm>
            <a:off x="1683319" y="2166379"/>
            <a:ext cx="116409" cy="106508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>
            <a:extLst>
              <a:ext uri="{FF2B5EF4-FFF2-40B4-BE49-F238E27FC236}">
                <a16:creationId xmlns:a16="http://schemas.microsoft.com/office/drawing/2014/main" id="{70A313E8-6B88-41F1-B69A-3DEC2C169141}"/>
              </a:ext>
            </a:extLst>
          </p:cNvPr>
          <p:cNvCxnSpPr>
            <a:cxnSpLocks/>
            <a:stCxn id="277" idx="2"/>
            <a:endCxn id="272" idx="6"/>
          </p:cNvCxnSpPr>
          <p:nvPr/>
        </p:nvCxnSpPr>
        <p:spPr>
          <a:xfrm flipH="1">
            <a:off x="7197771" y="818679"/>
            <a:ext cx="861454" cy="2765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Rechte verbindingslijn 338">
            <a:extLst>
              <a:ext uri="{FF2B5EF4-FFF2-40B4-BE49-F238E27FC236}">
                <a16:creationId xmlns:a16="http://schemas.microsoft.com/office/drawing/2014/main" id="{5D56A065-4374-4149-A445-890B9FB6CB7F}"/>
              </a:ext>
            </a:extLst>
          </p:cNvPr>
          <p:cNvCxnSpPr>
            <a:cxnSpLocks/>
            <a:stCxn id="277" idx="6"/>
          </p:cNvCxnSpPr>
          <p:nvPr/>
        </p:nvCxnSpPr>
        <p:spPr>
          <a:xfrm flipV="1">
            <a:off x="8221225" y="813141"/>
            <a:ext cx="457853" cy="5539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Rechte verbindingslijn 341">
            <a:extLst>
              <a:ext uri="{FF2B5EF4-FFF2-40B4-BE49-F238E27FC236}">
                <a16:creationId xmlns:a16="http://schemas.microsoft.com/office/drawing/2014/main" id="{1AEF30B9-553D-480D-B14B-528268C37738}"/>
              </a:ext>
            </a:extLst>
          </p:cNvPr>
          <p:cNvCxnSpPr>
            <a:cxnSpLocks/>
          </p:cNvCxnSpPr>
          <p:nvPr/>
        </p:nvCxnSpPr>
        <p:spPr>
          <a:xfrm flipV="1">
            <a:off x="8856442" y="966248"/>
            <a:ext cx="0" cy="1132857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Rechte verbindingslijn 346">
            <a:extLst>
              <a:ext uri="{FF2B5EF4-FFF2-40B4-BE49-F238E27FC236}">
                <a16:creationId xmlns:a16="http://schemas.microsoft.com/office/drawing/2014/main" id="{CCA0D189-F620-4267-A64B-D1BADA7DFC8A}"/>
              </a:ext>
            </a:extLst>
          </p:cNvPr>
          <p:cNvCxnSpPr>
            <a:cxnSpLocks/>
          </p:cNvCxnSpPr>
          <p:nvPr/>
        </p:nvCxnSpPr>
        <p:spPr>
          <a:xfrm flipV="1">
            <a:off x="8679077" y="2099105"/>
            <a:ext cx="177935" cy="183529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Rechte verbindingslijn 348">
            <a:extLst>
              <a:ext uri="{FF2B5EF4-FFF2-40B4-BE49-F238E27FC236}">
                <a16:creationId xmlns:a16="http://schemas.microsoft.com/office/drawing/2014/main" id="{ED9E547C-980C-45AE-8122-47DB47B41193}"/>
              </a:ext>
            </a:extLst>
          </p:cNvPr>
          <p:cNvCxnSpPr>
            <a:cxnSpLocks/>
          </p:cNvCxnSpPr>
          <p:nvPr/>
        </p:nvCxnSpPr>
        <p:spPr>
          <a:xfrm flipH="1" flipV="1">
            <a:off x="8681222" y="813140"/>
            <a:ext cx="177935" cy="153108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Rechte verbindingslijn 350">
            <a:extLst>
              <a:ext uri="{FF2B5EF4-FFF2-40B4-BE49-F238E27FC236}">
                <a16:creationId xmlns:a16="http://schemas.microsoft.com/office/drawing/2014/main" id="{6649B609-3AAC-4027-ABA6-0C573ECA634D}"/>
              </a:ext>
            </a:extLst>
          </p:cNvPr>
          <p:cNvCxnSpPr>
            <a:cxnSpLocks/>
          </p:cNvCxnSpPr>
          <p:nvPr/>
        </p:nvCxnSpPr>
        <p:spPr>
          <a:xfrm flipV="1">
            <a:off x="8874197" y="2421325"/>
            <a:ext cx="0" cy="1134000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Rechte verbindingslijn 351">
            <a:extLst>
              <a:ext uri="{FF2B5EF4-FFF2-40B4-BE49-F238E27FC236}">
                <a16:creationId xmlns:a16="http://schemas.microsoft.com/office/drawing/2014/main" id="{86FF660B-1C08-4C0C-B4DD-26A869D1AEA0}"/>
              </a:ext>
            </a:extLst>
          </p:cNvPr>
          <p:cNvCxnSpPr>
            <a:cxnSpLocks/>
          </p:cNvCxnSpPr>
          <p:nvPr/>
        </p:nvCxnSpPr>
        <p:spPr>
          <a:xfrm flipV="1">
            <a:off x="8696833" y="3545575"/>
            <a:ext cx="188261" cy="199363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Rechte verbindingslijn 352">
            <a:extLst>
              <a:ext uri="{FF2B5EF4-FFF2-40B4-BE49-F238E27FC236}">
                <a16:creationId xmlns:a16="http://schemas.microsoft.com/office/drawing/2014/main" id="{2060804D-0F3A-45A5-9737-5027F9D4B41F}"/>
              </a:ext>
            </a:extLst>
          </p:cNvPr>
          <p:cNvCxnSpPr>
            <a:cxnSpLocks/>
          </p:cNvCxnSpPr>
          <p:nvPr/>
        </p:nvCxnSpPr>
        <p:spPr>
          <a:xfrm flipH="1" flipV="1">
            <a:off x="8696833" y="2268218"/>
            <a:ext cx="177935" cy="153108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Rechte verbindingslijn 356">
            <a:extLst>
              <a:ext uri="{FF2B5EF4-FFF2-40B4-BE49-F238E27FC236}">
                <a16:creationId xmlns:a16="http://schemas.microsoft.com/office/drawing/2014/main" id="{94436F53-2BFF-475A-9D1A-50C394ABD18B}"/>
              </a:ext>
            </a:extLst>
          </p:cNvPr>
          <p:cNvCxnSpPr>
            <a:cxnSpLocks/>
          </p:cNvCxnSpPr>
          <p:nvPr/>
        </p:nvCxnSpPr>
        <p:spPr>
          <a:xfrm flipV="1">
            <a:off x="8188466" y="3744937"/>
            <a:ext cx="508367" cy="6815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Rechte verbindingslijn 358">
            <a:extLst>
              <a:ext uri="{FF2B5EF4-FFF2-40B4-BE49-F238E27FC236}">
                <a16:creationId xmlns:a16="http://schemas.microsoft.com/office/drawing/2014/main" id="{C582439B-C546-4237-9FFB-F51EBB8EA2B2}"/>
              </a:ext>
            </a:extLst>
          </p:cNvPr>
          <p:cNvCxnSpPr>
            <a:cxnSpLocks/>
          </p:cNvCxnSpPr>
          <p:nvPr/>
        </p:nvCxnSpPr>
        <p:spPr>
          <a:xfrm flipV="1">
            <a:off x="7214279" y="3621572"/>
            <a:ext cx="373046" cy="5004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Rechte verbindingslijn 360">
            <a:extLst>
              <a:ext uri="{FF2B5EF4-FFF2-40B4-BE49-F238E27FC236}">
                <a16:creationId xmlns:a16="http://schemas.microsoft.com/office/drawing/2014/main" id="{0B1FBD46-38D3-4581-99E9-EA14BD716A4D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7714626" y="3748332"/>
            <a:ext cx="349598" cy="0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Rechte verbindingslijn 362">
            <a:extLst>
              <a:ext uri="{FF2B5EF4-FFF2-40B4-BE49-F238E27FC236}">
                <a16:creationId xmlns:a16="http://schemas.microsoft.com/office/drawing/2014/main" id="{005D31F1-BF40-4670-A198-EB65149EF7C1}"/>
              </a:ext>
            </a:extLst>
          </p:cNvPr>
          <p:cNvCxnSpPr>
            <a:cxnSpLocks/>
          </p:cNvCxnSpPr>
          <p:nvPr/>
        </p:nvCxnSpPr>
        <p:spPr>
          <a:xfrm>
            <a:off x="7582140" y="3620654"/>
            <a:ext cx="161854" cy="139671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Rechte verbindingslijn 373">
            <a:extLst>
              <a:ext uri="{FF2B5EF4-FFF2-40B4-BE49-F238E27FC236}">
                <a16:creationId xmlns:a16="http://schemas.microsoft.com/office/drawing/2014/main" id="{8AD1CBDD-E15F-4A5B-9952-B0319EBA7D3C}"/>
              </a:ext>
            </a:extLst>
          </p:cNvPr>
          <p:cNvCxnSpPr>
            <a:cxnSpLocks/>
            <a:stCxn id="280" idx="4"/>
          </p:cNvCxnSpPr>
          <p:nvPr/>
        </p:nvCxnSpPr>
        <p:spPr>
          <a:xfrm>
            <a:off x="1550517" y="1768633"/>
            <a:ext cx="0" cy="428609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Rechte verbindingslijn 377">
            <a:extLst>
              <a:ext uri="{FF2B5EF4-FFF2-40B4-BE49-F238E27FC236}">
                <a16:creationId xmlns:a16="http://schemas.microsoft.com/office/drawing/2014/main" id="{CED75ECE-B5FE-4A75-8387-7F2049C47A95}"/>
              </a:ext>
            </a:extLst>
          </p:cNvPr>
          <p:cNvCxnSpPr>
            <a:cxnSpLocks/>
            <a:endCxn id="281" idx="2"/>
          </p:cNvCxnSpPr>
          <p:nvPr/>
        </p:nvCxnSpPr>
        <p:spPr>
          <a:xfrm>
            <a:off x="1795251" y="2442096"/>
            <a:ext cx="308975" cy="0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Rechte verbindingslijn 380">
            <a:extLst>
              <a:ext uri="{FF2B5EF4-FFF2-40B4-BE49-F238E27FC236}">
                <a16:creationId xmlns:a16="http://schemas.microsoft.com/office/drawing/2014/main" id="{450A7B6E-E680-477F-A0E2-39AF9AD721D3}"/>
              </a:ext>
            </a:extLst>
          </p:cNvPr>
          <p:cNvCxnSpPr>
            <a:cxnSpLocks/>
          </p:cNvCxnSpPr>
          <p:nvPr/>
        </p:nvCxnSpPr>
        <p:spPr>
          <a:xfrm flipH="1" flipV="1">
            <a:off x="1550517" y="2190869"/>
            <a:ext cx="252854" cy="243634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Rechte verbindingslijn 395">
            <a:extLst>
              <a:ext uri="{FF2B5EF4-FFF2-40B4-BE49-F238E27FC236}">
                <a16:creationId xmlns:a16="http://schemas.microsoft.com/office/drawing/2014/main" id="{1F134E2C-0D68-4349-BF6B-10A65E71C2A9}"/>
              </a:ext>
            </a:extLst>
          </p:cNvPr>
          <p:cNvCxnSpPr>
            <a:cxnSpLocks/>
          </p:cNvCxnSpPr>
          <p:nvPr/>
        </p:nvCxnSpPr>
        <p:spPr>
          <a:xfrm flipV="1">
            <a:off x="8760713" y="2529482"/>
            <a:ext cx="0" cy="947354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>
            <a:extLst>
              <a:ext uri="{FF2B5EF4-FFF2-40B4-BE49-F238E27FC236}">
                <a16:creationId xmlns:a16="http://schemas.microsoft.com/office/drawing/2014/main" id="{D3B5FE04-0A65-4079-B402-AB907CD2BE4A}"/>
              </a:ext>
            </a:extLst>
          </p:cNvPr>
          <p:cNvCxnSpPr>
            <a:cxnSpLocks/>
          </p:cNvCxnSpPr>
          <p:nvPr/>
        </p:nvCxnSpPr>
        <p:spPr>
          <a:xfrm flipV="1">
            <a:off x="8615027" y="3476835"/>
            <a:ext cx="141739" cy="125835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Rechte verbindingslijn 397">
            <a:extLst>
              <a:ext uri="{FF2B5EF4-FFF2-40B4-BE49-F238E27FC236}">
                <a16:creationId xmlns:a16="http://schemas.microsoft.com/office/drawing/2014/main" id="{9119375A-40E2-4CF4-B59D-9B6CAD2B4FDA}"/>
              </a:ext>
            </a:extLst>
          </p:cNvPr>
          <p:cNvCxnSpPr>
            <a:cxnSpLocks/>
          </p:cNvCxnSpPr>
          <p:nvPr/>
        </p:nvCxnSpPr>
        <p:spPr>
          <a:xfrm flipH="1" flipV="1">
            <a:off x="8647229" y="2427409"/>
            <a:ext cx="109536" cy="107102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Rechte verbindingslijn 399">
            <a:extLst>
              <a:ext uri="{FF2B5EF4-FFF2-40B4-BE49-F238E27FC236}">
                <a16:creationId xmlns:a16="http://schemas.microsoft.com/office/drawing/2014/main" id="{8A57523C-B21C-403C-B2AB-94FAF746DFE8}"/>
              </a:ext>
            </a:extLst>
          </p:cNvPr>
          <p:cNvCxnSpPr>
            <a:cxnSpLocks/>
            <a:stCxn id="282" idx="6"/>
          </p:cNvCxnSpPr>
          <p:nvPr/>
        </p:nvCxnSpPr>
        <p:spPr>
          <a:xfrm flipV="1">
            <a:off x="8223079" y="3610299"/>
            <a:ext cx="398688" cy="11273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Rechte verbindingslijn 421">
            <a:extLst>
              <a:ext uri="{FF2B5EF4-FFF2-40B4-BE49-F238E27FC236}">
                <a16:creationId xmlns:a16="http://schemas.microsoft.com/office/drawing/2014/main" id="{1CDAFDB3-6E5A-40F7-A86E-8A8D0504226D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1799728" y="2606020"/>
            <a:ext cx="304498" cy="6307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Rechte verbindingslijn 425">
            <a:extLst>
              <a:ext uri="{FF2B5EF4-FFF2-40B4-BE49-F238E27FC236}">
                <a16:creationId xmlns:a16="http://schemas.microsoft.com/office/drawing/2014/main" id="{72A71B83-F5B9-49A6-A57A-F2F2E02CCE7D}"/>
              </a:ext>
            </a:extLst>
          </p:cNvPr>
          <p:cNvCxnSpPr>
            <a:cxnSpLocks/>
          </p:cNvCxnSpPr>
          <p:nvPr/>
        </p:nvCxnSpPr>
        <p:spPr>
          <a:xfrm flipH="1" flipV="1">
            <a:off x="1020814" y="1824951"/>
            <a:ext cx="794450" cy="785438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Rechte verbindingslijn 429">
            <a:extLst>
              <a:ext uri="{FF2B5EF4-FFF2-40B4-BE49-F238E27FC236}">
                <a16:creationId xmlns:a16="http://schemas.microsoft.com/office/drawing/2014/main" id="{7CA32BA0-E2F9-4620-AC8B-A42CA8470E9C}"/>
              </a:ext>
            </a:extLst>
          </p:cNvPr>
          <p:cNvCxnSpPr>
            <a:cxnSpLocks/>
            <a:stCxn id="291" idx="1"/>
          </p:cNvCxnSpPr>
          <p:nvPr/>
        </p:nvCxnSpPr>
        <p:spPr>
          <a:xfrm flipH="1">
            <a:off x="1027081" y="1342186"/>
            <a:ext cx="993" cy="500936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Rechte verbindingslijn 442">
            <a:extLst>
              <a:ext uri="{FF2B5EF4-FFF2-40B4-BE49-F238E27FC236}">
                <a16:creationId xmlns:a16="http://schemas.microsoft.com/office/drawing/2014/main" id="{6FE529F3-EBF4-4B56-BEEF-35543BD9C453}"/>
              </a:ext>
            </a:extLst>
          </p:cNvPr>
          <p:cNvCxnSpPr>
            <a:cxnSpLocks/>
            <a:endCxn id="295" idx="0"/>
          </p:cNvCxnSpPr>
          <p:nvPr/>
        </p:nvCxnSpPr>
        <p:spPr>
          <a:xfrm>
            <a:off x="1022062" y="2915659"/>
            <a:ext cx="2308" cy="133122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Rechte verbindingslijn 447">
            <a:extLst>
              <a:ext uri="{FF2B5EF4-FFF2-40B4-BE49-F238E27FC236}">
                <a16:creationId xmlns:a16="http://schemas.microsoft.com/office/drawing/2014/main" id="{BC8B3284-C04A-436D-8FE8-95ADBD31010D}"/>
              </a:ext>
            </a:extLst>
          </p:cNvPr>
          <p:cNvCxnSpPr>
            <a:cxnSpLocks/>
          </p:cNvCxnSpPr>
          <p:nvPr/>
        </p:nvCxnSpPr>
        <p:spPr>
          <a:xfrm flipH="1">
            <a:off x="1014861" y="2757800"/>
            <a:ext cx="184705" cy="157859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1A3F19E1-6D28-43F1-8CBD-94ED32A22ED6}"/>
              </a:ext>
            </a:extLst>
          </p:cNvPr>
          <p:cNvCxnSpPr>
            <a:cxnSpLocks/>
          </p:cNvCxnSpPr>
          <p:nvPr/>
        </p:nvCxnSpPr>
        <p:spPr>
          <a:xfrm flipH="1">
            <a:off x="866536" y="1701713"/>
            <a:ext cx="9482" cy="71107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5A86F340-F2CC-4557-89F4-215113E7B791}"/>
              </a:ext>
            </a:extLst>
          </p:cNvPr>
          <p:cNvCxnSpPr>
            <a:cxnSpLocks/>
          </p:cNvCxnSpPr>
          <p:nvPr/>
        </p:nvCxnSpPr>
        <p:spPr>
          <a:xfrm flipH="1" flipV="1">
            <a:off x="861415" y="2383828"/>
            <a:ext cx="344118" cy="37307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Rechte verbindingslijn 475">
            <a:extLst>
              <a:ext uri="{FF2B5EF4-FFF2-40B4-BE49-F238E27FC236}">
                <a16:creationId xmlns:a16="http://schemas.microsoft.com/office/drawing/2014/main" id="{7F780E34-01DA-40E1-B021-AD17B5BE9975}"/>
              </a:ext>
            </a:extLst>
          </p:cNvPr>
          <p:cNvCxnSpPr>
            <a:cxnSpLocks/>
          </p:cNvCxnSpPr>
          <p:nvPr/>
        </p:nvCxnSpPr>
        <p:spPr>
          <a:xfrm>
            <a:off x="6087703" y="587349"/>
            <a:ext cx="223205" cy="19012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Rechte verbindingslijn 496">
            <a:extLst>
              <a:ext uri="{FF2B5EF4-FFF2-40B4-BE49-F238E27FC236}">
                <a16:creationId xmlns:a16="http://schemas.microsoft.com/office/drawing/2014/main" id="{22A69845-ADFA-401E-B86D-E099C140420E}"/>
              </a:ext>
            </a:extLst>
          </p:cNvPr>
          <p:cNvCxnSpPr>
            <a:cxnSpLocks/>
            <a:endCxn id="306" idx="4"/>
          </p:cNvCxnSpPr>
          <p:nvPr/>
        </p:nvCxnSpPr>
        <p:spPr>
          <a:xfrm flipV="1">
            <a:off x="1397669" y="1763880"/>
            <a:ext cx="0" cy="657445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Rechte verbindingslijn 499">
            <a:extLst>
              <a:ext uri="{FF2B5EF4-FFF2-40B4-BE49-F238E27FC236}">
                <a16:creationId xmlns:a16="http://schemas.microsoft.com/office/drawing/2014/main" id="{751E87A3-47AD-4D8B-BE4B-8BC786D2111C}"/>
              </a:ext>
            </a:extLst>
          </p:cNvPr>
          <p:cNvCxnSpPr>
            <a:cxnSpLocks/>
          </p:cNvCxnSpPr>
          <p:nvPr/>
        </p:nvCxnSpPr>
        <p:spPr>
          <a:xfrm flipH="1" flipV="1">
            <a:off x="1392994" y="2421325"/>
            <a:ext cx="825986" cy="818989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Rechte verbindingslijn 502">
            <a:extLst>
              <a:ext uri="{FF2B5EF4-FFF2-40B4-BE49-F238E27FC236}">
                <a16:creationId xmlns:a16="http://schemas.microsoft.com/office/drawing/2014/main" id="{ACA3D9A1-8B92-42A5-97BA-0E3BA66D1D60}"/>
              </a:ext>
            </a:extLst>
          </p:cNvPr>
          <p:cNvCxnSpPr>
            <a:cxnSpLocks/>
            <a:stCxn id="305" idx="1"/>
          </p:cNvCxnSpPr>
          <p:nvPr/>
        </p:nvCxnSpPr>
        <p:spPr>
          <a:xfrm flipH="1">
            <a:off x="2218980" y="3245171"/>
            <a:ext cx="1567706" cy="6386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Rechte verbindingslijn 513">
            <a:extLst>
              <a:ext uri="{FF2B5EF4-FFF2-40B4-BE49-F238E27FC236}">
                <a16:creationId xmlns:a16="http://schemas.microsoft.com/office/drawing/2014/main" id="{97A610CC-ADF3-4714-9320-B983CD1F1DC3}"/>
              </a:ext>
            </a:extLst>
          </p:cNvPr>
          <p:cNvCxnSpPr>
            <a:cxnSpLocks/>
          </p:cNvCxnSpPr>
          <p:nvPr/>
        </p:nvCxnSpPr>
        <p:spPr>
          <a:xfrm flipH="1" flipV="1">
            <a:off x="4656625" y="3378853"/>
            <a:ext cx="4960" cy="1149481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Rechte verbindingslijn 515">
            <a:extLst>
              <a:ext uri="{FF2B5EF4-FFF2-40B4-BE49-F238E27FC236}">
                <a16:creationId xmlns:a16="http://schemas.microsoft.com/office/drawing/2014/main" id="{FF36E121-D843-4D04-9A10-0AFE957A65D1}"/>
              </a:ext>
            </a:extLst>
          </p:cNvPr>
          <p:cNvCxnSpPr>
            <a:cxnSpLocks/>
            <a:stCxn id="331" idx="3"/>
          </p:cNvCxnSpPr>
          <p:nvPr/>
        </p:nvCxnSpPr>
        <p:spPr>
          <a:xfrm>
            <a:off x="4488779" y="3251557"/>
            <a:ext cx="172806" cy="133406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Rechte verbindingslijn 518">
            <a:extLst>
              <a:ext uri="{FF2B5EF4-FFF2-40B4-BE49-F238E27FC236}">
                <a16:creationId xmlns:a16="http://schemas.microsoft.com/office/drawing/2014/main" id="{41F0DC85-B554-4702-957C-447565F8516A}"/>
              </a:ext>
            </a:extLst>
          </p:cNvPr>
          <p:cNvCxnSpPr>
            <a:cxnSpLocks/>
          </p:cNvCxnSpPr>
          <p:nvPr/>
        </p:nvCxnSpPr>
        <p:spPr>
          <a:xfrm>
            <a:off x="1165625" y="4597987"/>
            <a:ext cx="180824" cy="148739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Rechte verbindingslijn 519">
            <a:extLst>
              <a:ext uri="{FF2B5EF4-FFF2-40B4-BE49-F238E27FC236}">
                <a16:creationId xmlns:a16="http://schemas.microsoft.com/office/drawing/2014/main" id="{81514A31-E4B1-4BFD-8B4A-F1484FC65287}"/>
              </a:ext>
            </a:extLst>
          </p:cNvPr>
          <p:cNvCxnSpPr>
            <a:cxnSpLocks/>
            <a:endCxn id="301" idx="4"/>
          </p:cNvCxnSpPr>
          <p:nvPr/>
        </p:nvCxnSpPr>
        <p:spPr>
          <a:xfrm flipV="1">
            <a:off x="1167880" y="4410266"/>
            <a:ext cx="0" cy="200595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Rechte verbindingslijn 523">
            <a:extLst>
              <a:ext uri="{FF2B5EF4-FFF2-40B4-BE49-F238E27FC236}">
                <a16:creationId xmlns:a16="http://schemas.microsoft.com/office/drawing/2014/main" id="{BCA7C095-02ED-4048-8636-217AD6DBEEEC}"/>
              </a:ext>
            </a:extLst>
          </p:cNvPr>
          <p:cNvCxnSpPr>
            <a:cxnSpLocks/>
          </p:cNvCxnSpPr>
          <p:nvPr/>
        </p:nvCxnSpPr>
        <p:spPr>
          <a:xfrm flipV="1">
            <a:off x="1335727" y="4742325"/>
            <a:ext cx="3120512" cy="4403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Rechte verbindingslijn 526">
            <a:extLst>
              <a:ext uri="{FF2B5EF4-FFF2-40B4-BE49-F238E27FC236}">
                <a16:creationId xmlns:a16="http://schemas.microsoft.com/office/drawing/2014/main" id="{7E7A8A92-4D34-42BD-AE78-1913BEA45E1B}"/>
              </a:ext>
            </a:extLst>
          </p:cNvPr>
          <p:cNvCxnSpPr>
            <a:cxnSpLocks/>
          </p:cNvCxnSpPr>
          <p:nvPr/>
        </p:nvCxnSpPr>
        <p:spPr>
          <a:xfrm flipH="1">
            <a:off x="4428249" y="4528334"/>
            <a:ext cx="227807" cy="215607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Rechte verbindingslijn 534">
            <a:extLst>
              <a:ext uri="{FF2B5EF4-FFF2-40B4-BE49-F238E27FC236}">
                <a16:creationId xmlns:a16="http://schemas.microsoft.com/office/drawing/2014/main" id="{8BF88B58-C743-4B6A-9A0D-62897FB2183C}"/>
              </a:ext>
            </a:extLst>
          </p:cNvPr>
          <p:cNvCxnSpPr>
            <a:cxnSpLocks/>
            <a:endCxn id="301" idx="0"/>
          </p:cNvCxnSpPr>
          <p:nvPr/>
        </p:nvCxnSpPr>
        <p:spPr>
          <a:xfrm>
            <a:off x="1167880" y="3620654"/>
            <a:ext cx="0" cy="627612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Rechte verbindingslijn 540">
            <a:extLst>
              <a:ext uri="{FF2B5EF4-FFF2-40B4-BE49-F238E27FC236}">
                <a16:creationId xmlns:a16="http://schemas.microsoft.com/office/drawing/2014/main" id="{34982A99-8863-4A49-BBD6-EB254304D3EB}"/>
              </a:ext>
            </a:extLst>
          </p:cNvPr>
          <p:cNvCxnSpPr>
            <a:cxnSpLocks/>
          </p:cNvCxnSpPr>
          <p:nvPr/>
        </p:nvCxnSpPr>
        <p:spPr>
          <a:xfrm flipV="1">
            <a:off x="1315258" y="3498415"/>
            <a:ext cx="6286850" cy="13646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Rechte verbindingslijn 544">
            <a:extLst>
              <a:ext uri="{FF2B5EF4-FFF2-40B4-BE49-F238E27FC236}">
                <a16:creationId xmlns:a16="http://schemas.microsoft.com/office/drawing/2014/main" id="{6B09F5CC-65F0-45AF-B007-0E637838E06E}"/>
              </a:ext>
            </a:extLst>
          </p:cNvPr>
          <p:cNvCxnSpPr>
            <a:cxnSpLocks/>
          </p:cNvCxnSpPr>
          <p:nvPr/>
        </p:nvCxnSpPr>
        <p:spPr>
          <a:xfrm>
            <a:off x="7593615" y="3503435"/>
            <a:ext cx="433775" cy="395768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Rechte verbindingslijn 546">
            <a:extLst>
              <a:ext uri="{FF2B5EF4-FFF2-40B4-BE49-F238E27FC236}">
                <a16:creationId xmlns:a16="http://schemas.microsoft.com/office/drawing/2014/main" id="{E178613D-0303-429F-8D2B-0B9DC13A144F}"/>
              </a:ext>
            </a:extLst>
          </p:cNvPr>
          <p:cNvCxnSpPr>
            <a:cxnSpLocks/>
            <a:endCxn id="304" idx="2"/>
          </p:cNvCxnSpPr>
          <p:nvPr/>
        </p:nvCxnSpPr>
        <p:spPr>
          <a:xfrm flipV="1">
            <a:off x="7998562" y="3899203"/>
            <a:ext cx="72336" cy="4166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Rechte verbindingslijn 553">
            <a:extLst>
              <a:ext uri="{FF2B5EF4-FFF2-40B4-BE49-F238E27FC236}">
                <a16:creationId xmlns:a16="http://schemas.microsoft.com/office/drawing/2014/main" id="{7AA67272-0B59-4E00-862B-287B4635CF5F}"/>
              </a:ext>
            </a:extLst>
          </p:cNvPr>
          <p:cNvCxnSpPr>
            <a:cxnSpLocks/>
            <a:stCxn id="314" idx="6"/>
          </p:cNvCxnSpPr>
          <p:nvPr/>
        </p:nvCxnSpPr>
        <p:spPr>
          <a:xfrm flipV="1">
            <a:off x="2644018" y="3655396"/>
            <a:ext cx="3518869" cy="21975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Rechte verbindingslijn 557">
            <a:extLst>
              <a:ext uri="{FF2B5EF4-FFF2-40B4-BE49-F238E27FC236}">
                <a16:creationId xmlns:a16="http://schemas.microsoft.com/office/drawing/2014/main" id="{0C6ECC38-9A63-4AE9-A503-593FF17AB1FD}"/>
              </a:ext>
            </a:extLst>
          </p:cNvPr>
          <p:cNvCxnSpPr>
            <a:cxnSpLocks/>
            <a:stCxn id="319" idx="6"/>
          </p:cNvCxnSpPr>
          <p:nvPr/>
        </p:nvCxnSpPr>
        <p:spPr>
          <a:xfrm flipV="1">
            <a:off x="2644805" y="3814035"/>
            <a:ext cx="3575036" cy="10353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Rechte verbindingslijn 563">
            <a:extLst>
              <a:ext uri="{FF2B5EF4-FFF2-40B4-BE49-F238E27FC236}">
                <a16:creationId xmlns:a16="http://schemas.microsoft.com/office/drawing/2014/main" id="{610B343C-86E3-42DC-BEC9-A9EF75E35714}"/>
              </a:ext>
            </a:extLst>
          </p:cNvPr>
          <p:cNvCxnSpPr>
            <a:cxnSpLocks/>
          </p:cNvCxnSpPr>
          <p:nvPr/>
        </p:nvCxnSpPr>
        <p:spPr>
          <a:xfrm flipH="1">
            <a:off x="1173269" y="3502971"/>
            <a:ext cx="153307" cy="122888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Rechte verbindingslijn 568">
            <a:extLst>
              <a:ext uri="{FF2B5EF4-FFF2-40B4-BE49-F238E27FC236}">
                <a16:creationId xmlns:a16="http://schemas.microsoft.com/office/drawing/2014/main" id="{747C2C55-E864-4FDD-B640-3222FDC6ACF6}"/>
              </a:ext>
            </a:extLst>
          </p:cNvPr>
          <p:cNvCxnSpPr>
            <a:cxnSpLocks/>
            <a:stCxn id="311" idx="4"/>
          </p:cNvCxnSpPr>
          <p:nvPr/>
        </p:nvCxnSpPr>
        <p:spPr>
          <a:xfrm>
            <a:off x="1269413" y="1688520"/>
            <a:ext cx="0" cy="812534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Rechte verbindingslijn 571">
            <a:extLst>
              <a:ext uri="{FF2B5EF4-FFF2-40B4-BE49-F238E27FC236}">
                <a16:creationId xmlns:a16="http://schemas.microsoft.com/office/drawing/2014/main" id="{833A87A3-9CCD-42DC-9B08-8A99ADC5F3CB}"/>
              </a:ext>
            </a:extLst>
          </p:cNvPr>
          <p:cNvCxnSpPr>
            <a:cxnSpLocks/>
            <a:endCxn id="312" idx="2"/>
          </p:cNvCxnSpPr>
          <p:nvPr/>
        </p:nvCxnSpPr>
        <p:spPr>
          <a:xfrm>
            <a:off x="2162033" y="3389821"/>
            <a:ext cx="1624652" cy="6014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Rechte verbindingslijn 575">
            <a:extLst>
              <a:ext uri="{FF2B5EF4-FFF2-40B4-BE49-F238E27FC236}">
                <a16:creationId xmlns:a16="http://schemas.microsoft.com/office/drawing/2014/main" id="{1985B689-D6B3-4223-BADA-D64DD70F9738}"/>
              </a:ext>
            </a:extLst>
          </p:cNvPr>
          <p:cNvCxnSpPr>
            <a:cxnSpLocks/>
          </p:cNvCxnSpPr>
          <p:nvPr/>
        </p:nvCxnSpPr>
        <p:spPr>
          <a:xfrm flipH="1" flipV="1">
            <a:off x="1271026" y="2501054"/>
            <a:ext cx="891008" cy="881741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Rechte verbindingslijn 583">
            <a:extLst>
              <a:ext uri="{FF2B5EF4-FFF2-40B4-BE49-F238E27FC236}">
                <a16:creationId xmlns:a16="http://schemas.microsoft.com/office/drawing/2014/main" id="{A35321B3-7DE6-463C-817A-BD8961896E38}"/>
              </a:ext>
            </a:extLst>
          </p:cNvPr>
          <p:cNvCxnSpPr>
            <a:cxnSpLocks/>
            <a:stCxn id="312" idx="6"/>
          </p:cNvCxnSpPr>
          <p:nvPr/>
        </p:nvCxnSpPr>
        <p:spPr>
          <a:xfrm>
            <a:off x="3948685" y="3395835"/>
            <a:ext cx="560873" cy="0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Rechte verbindingslijn 586">
            <a:extLst>
              <a:ext uri="{FF2B5EF4-FFF2-40B4-BE49-F238E27FC236}">
                <a16:creationId xmlns:a16="http://schemas.microsoft.com/office/drawing/2014/main" id="{3FFD430B-B813-4657-A26A-72719559280C}"/>
              </a:ext>
            </a:extLst>
          </p:cNvPr>
          <p:cNvCxnSpPr>
            <a:cxnSpLocks/>
          </p:cNvCxnSpPr>
          <p:nvPr/>
        </p:nvCxnSpPr>
        <p:spPr>
          <a:xfrm flipH="1" flipV="1">
            <a:off x="4340632" y="3401158"/>
            <a:ext cx="168926" cy="131342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Rechte verbindingslijn 589">
            <a:extLst>
              <a:ext uri="{FF2B5EF4-FFF2-40B4-BE49-F238E27FC236}">
                <a16:creationId xmlns:a16="http://schemas.microsoft.com/office/drawing/2014/main" id="{8303055B-1DD1-4DC9-B799-EF8B07EB260A}"/>
              </a:ext>
            </a:extLst>
          </p:cNvPr>
          <p:cNvCxnSpPr>
            <a:cxnSpLocks/>
          </p:cNvCxnSpPr>
          <p:nvPr/>
        </p:nvCxnSpPr>
        <p:spPr>
          <a:xfrm flipV="1">
            <a:off x="4500494" y="3528422"/>
            <a:ext cx="0" cy="909760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Rechte verbindingslijn 593">
            <a:extLst>
              <a:ext uri="{FF2B5EF4-FFF2-40B4-BE49-F238E27FC236}">
                <a16:creationId xmlns:a16="http://schemas.microsoft.com/office/drawing/2014/main" id="{3F002D1A-A18C-451A-84A6-4C8D284FC84A}"/>
              </a:ext>
            </a:extLst>
          </p:cNvPr>
          <p:cNvCxnSpPr>
            <a:cxnSpLocks/>
          </p:cNvCxnSpPr>
          <p:nvPr/>
        </p:nvCxnSpPr>
        <p:spPr>
          <a:xfrm>
            <a:off x="1395332" y="4577439"/>
            <a:ext cx="2978960" cy="12814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Rechte verbindingslijn 596">
            <a:extLst>
              <a:ext uri="{FF2B5EF4-FFF2-40B4-BE49-F238E27FC236}">
                <a16:creationId xmlns:a16="http://schemas.microsoft.com/office/drawing/2014/main" id="{F5A9866E-4413-4F6D-8C8F-1505013AE64D}"/>
              </a:ext>
            </a:extLst>
          </p:cNvPr>
          <p:cNvCxnSpPr>
            <a:cxnSpLocks/>
          </p:cNvCxnSpPr>
          <p:nvPr/>
        </p:nvCxnSpPr>
        <p:spPr>
          <a:xfrm flipV="1">
            <a:off x="4340633" y="4438182"/>
            <a:ext cx="159862" cy="152071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Rechte verbindingslijn 602">
            <a:extLst>
              <a:ext uri="{FF2B5EF4-FFF2-40B4-BE49-F238E27FC236}">
                <a16:creationId xmlns:a16="http://schemas.microsoft.com/office/drawing/2014/main" id="{17F96F72-FF64-4843-BC24-F551CEBD05AD}"/>
              </a:ext>
            </a:extLst>
          </p:cNvPr>
          <p:cNvCxnSpPr>
            <a:cxnSpLocks/>
          </p:cNvCxnSpPr>
          <p:nvPr/>
        </p:nvCxnSpPr>
        <p:spPr>
          <a:xfrm>
            <a:off x="1311994" y="4510066"/>
            <a:ext cx="84378" cy="75035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Rechte verbindingslijn 608">
            <a:extLst>
              <a:ext uri="{FF2B5EF4-FFF2-40B4-BE49-F238E27FC236}">
                <a16:creationId xmlns:a16="http://schemas.microsoft.com/office/drawing/2014/main" id="{C783635F-0544-4535-AB62-C3474DC25404}"/>
              </a:ext>
            </a:extLst>
          </p:cNvPr>
          <p:cNvCxnSpPr>
            <a:cxnSpLocks/>
            <a:endCxn id="313" idx="4"/>
          </p:cNvCxnSpPr>
          <p:nvPr/>
        </p:nvCxnSpPr>
        <p:spPr>
          <a:xfrm flipV="1">
            <a:off x="1314332" y="4406723"/>
            <a:ext cx="0" cy="103343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Rechte verbindingslijn 615">
            <a:extLst>
              <a:ext uri="{FF2B5EF4-FFF2-40B4-BE49-F238E27FC236}">
                <a16:creationId xmlns:a16="http://schemas.microsoft.com/office/drawing/2014/main" id="{02021C68-294D-47BD-94E3-FE2EC001C3E1}"/>
              </a:ext>
            </a:extLst>
          </p:cNvPr>
          <p:cNvCxnSpPr>
            <a:cxnSpLocks/>
            <a:stCxn id="313" idx="0"/>
          </p:cNvCxnSpPr>
          <p:nvPr/>
        </p:nvCxnSpPr>
        <p:spPr>
          <a:xfrm flipV="1">
            <a:off x="1314332" y="3758371"/>
            <a:ext cx="0" cy="486352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Rechte verbindingslijn 618">
            <a:extLst>
              <a:ext uri="{FF2B5EF4-FFF2-40B4-BE49-F238E27FC236}">
                <a16:creationId xmlns:a16="http://schemas.microsoft.com/office/drawing/2014/main" id="{7C3F6FF5-ECC2-4898-AD27-15D41EB94676}"/>
              </a:ext>
            </a:extLst>
          </p:cNvPr>
          <p:cNvCxnSpPr>
            <a:cxnSpLocks/>
            <a:stCxn id="314" idx="2"/>
          </p:cNvCxnSpPr>
          <p:nvPr/>
        </p:nvCxnSpPr>
        <p:spPr>
          <a:xfrm flipH="1" flipV="1">
            <a:off x="1429946" y="3674429"/>
            <a:ext cx="1052072" cy="2942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Rechte verbindingslijn 622">
            <a:extLst>
              <a:ext uri="{FF2B5EF4-FFF2-40B4-BE49-F238E27FC236}">
                <a16:creationId xmlns:a16="http://schemas.microsoft.com/office/drawing/2014/main" id="{F06D2DAF-3A80-493B-893F-089E56FBAA9A}"/>
              </a:ext>
            </a:extLst>
          </p:cNvPr>
          <p:cNvCxnSpPr>
            <a:cxnSpLocks/>
          </p:cNvCxnSpPr>
          <p:nvPr/>
        </p:nvCxnSpPr>
        <p:spPr>
          <a:xfrm flipH="1">
            <a:off x="1311995" y="3667332"/>
            <a:ext cx="117951" cy="84420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Rechte verbindingslijn 625">
            <a:extLst>
              <a:ext uri="{FF2B5EF4-FFF2-40B4-BE49-F238E27FC236}">
                <a16:creationId xmlns:a16="http://schemas.microsoft.com/office/drawing/2014/main" id="{6F729508-5E3C-4ECF-910E-877EE708A993}"/>
              </a:ext>
            </a:extLst>
          </p:cNvPr>
          <p:cNvCxnSpPr>
            <a:cxnSpLocks/>
            <a:endCxn id="319" idx="2"/>
          </p:cNvCxnSpPr>
          <p:nvPr/>
        </p:nvCxnSpPr>
        <p:spPr>
          <a:xfrm flipV="1">
            <a:off x="1460500" y="3824388"/>
            <a:ext cx="1022305" cy="17362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Rechte verbindingslijn 628">
            <a:extLst>
              <a:ext uri="{FF2B5EF4-FFF2-40B4-BE49-F238E27FC236}">
                <a16:creationId xmlns:a16="http://schemas.microsoft.com/office/drawing/2014/main" id="{30CD0CB1-0470-4F01-A007-A6EDD5891319}"/>
              </a:ext>
            </a:extLst>
          </p:cNvPr>
          <p:cNvCxnSpPr>
            <a:cxnSpLocks/>
            <a:stCxn id="318" idx="0"/>
          </p:cNvCxnSpPr>
          <p:nvPr/>
        </p:nvCxnSpPr>
        <p:spPr>
          <a:xfrm flipV="1">
            <a:off x="1459461" y="3841750"/>
            <a:ext cx="1039" cy="407742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Rechte verbindingslijn 632">
            <a:extLst>
              <a:ext uri="{FF2B5EF4-FFF2-40B4-BE49-F238E27FC236}">
                <a16:creationId xmlns:a16="http://schemas.microsoft.com/office/drawing/2014/main" id="{46490C8B-C4F9-462B-B3A6-548757AF91C8}"/>
              </a:ext>
            </a:extLst>
          </p:cNvPr>
          <p:cNvCxnSpPr>
            <a:cxnSpLocks/>
          </p:cNvCxnSpPr>
          <p:nvPr/>
        </p:nvCxnSpPr>
        <p:spPr>
          <a:xfrm flipH="1">
            <a:off x="6219842" y="3389821"/>
            <a:ext cx="516069" cy="421427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Rechte verbindingslijn 635">
            <a:extLst>
              <a:ext uri="{FF2B5EF4-FFF2-40B4-BE49-F238E27FC236}">
                <a16:creationId xmlns:a16="http://schemas.microsoft.com/office/drawing/2014/main" id="{1DB82626-1674-464B-B806-330D7D046D1C}"/>
              </a:ext>
            </a:extLst>
          </p:cNvPr>
          <p:cNvCxnSpPr>
            <a:cxnSpLocks/>
          </p:cNvCxnSpPr>
          <p:nvPr/>
        </p:nvCxnSpPr>
        <p:spPr>
          <a:xfrm flipH="1" flipV="1">
            <a:off x="6735911" y="3384963"/>
            <a:ext cx="1701631" cy="417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Rechte verbindingslijn 638">
            <a:extLst>
              <a:ext uri="{FF2B5EF4-FFF2-40B4-BE49-F238E27FC236}">
                <a16:creationId xmlns:a16="http://schemas.microsoft.com/office/drawing/2014/main" id="{EBF299C1-9116-45DF-BE80-E705187B7523}"/>
              </a:ext>
            </a:extLst>
          </p:cNvPr>
          <p:cNvCxnSpPr>
            <a:cxnSpLocks/>
          </p:cNvCxnSpPr>
          <p:nvPr/>
        </p:nvCxnSpPr>
        <p:spPr>
          <a:xfrm flipH="1">
            <a:off x="6162888" y="3269370"/>
            <a:ext cx="487220" cy="401191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Rechte verbindingslijn 639">
            <a:extLst>
              <a:ext uri="{FF2B5EF4-FFF2-40B4-BE49-F238E27FC236}">
                <a16:creationId xmlns:a16="http://schemas.microsoft.com/office/drawing/2014/main" id="{160C3F97-A243-4D17-89E4-2933CEDC6BDA}"/>
              </a:ext>
            </a:extLst>
          </p:cNvPr>
          <p:cNvCxnSpPr>
            <a:cxnSpLocks/>
          </p:cNvCxnSpPr>
          <p:nvPr/>
        </p:nvCxnSpPr>
        <p:spPr>
          <a:xfrm flipH="1">
            <a:off x="6632671" y="3258925"/>
            <a:ext cx="1751297" cy="10445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Rechte verbindingslijn 644">
            <a:extLst>
              <a:ext uri="{FF2B5EF4-FFF2-40B4-BE49-F238E27FC236}">
                <a16:creationId xmlns:a16="http://schemas.microsoft.com/office/drawing/2014/main" id="{DEFA12D1-9CC0-42D5-A3B5-C640EEB21823}"/>
              </a:ext>
            </a:extLst>
          </p:cNvPr>
          <p:cNvCxnSpPr>
            <a:cxnSpLocks/>
          </p:cNvCxnSpPr>
          <p:nvPr/>
        </p:nvCxnSpPr>
        <p:spPr>
          <a:xfrm flipH="1">
            <a:off x="8449093" y="3208638"/>
            <a:ext cx="205478" cy="176325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Rechte verbindingslijn 645">
            <a:extLst>
              <a:ext uri="{FF2B5EF4-FFF2-40B4-BE49-F238E27FC236}">
                <a16:creationId xmlns:a16="http://schemas.microsoft.com/office/drawing/2014/main" id="{DB6ABA36-7C08-47B3-80F0-CCB3E649D01B}"/>
              </a:ext>
            </a:extLst>
          </p:cNvPr>
          <p:cNvCxnSpPr>
            <a:cxnSpLocks/>
          </p:cNvCxnSpPr>
          <p:nvPr/>
        </p:nvCxnSpPr>
        <p:spPr>
          <a:xfrm flipH="1" flipV="1">
            <a:off x="8629723" y="1465372"/>
            <a:ext cx="22508" cy="1743266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Rechte verbindingslijn 648">
            <a:extLst>
              <a:ext uri="{FF2B5EF4-FFF2-40B4-BE49-F238E27FC236}">
                <a16:creationId xmlns:a16="http://schemas.microsoft.com/office/drawing/2014/main" id="{E08A90FB-DC08-48F9-82F8-F5B3D27566D5}"/>
              </a:ext>
            </a:extLst>
          </p:cNvPr>
          <p:cNvCxnSpPr>
            <a:cxnSpLocks/>
          </p:cNvCxnSpPr>
          <p:nvPr/>
        </p:nvCxnSpPr>
        <p:spPr>
          <a:xfrm flipH="1">
            <a:off x="8373682" y="3164172"/>
            <a:ext cx="127718" cy="91307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Rechte verbindingslijn 663">
            <a:extLst>
              <a:ext uri="{FF2B5EF4-FFF2-40B4-BE49-F238E27FC236}">
                <a16:creationId xmlns:a16="http://schemas.microsoft.com/office/drawing/2014/main" id="{F7EB5A7C-FB43-4C55-B528-217E0CB4AB6E}"/>
              </a:ext>
            </a:extLst>
          </p:cNvPr>
          <p:cNvCxnSpPr>
            <a:cxnSpLocks/>
          </p:cNvCxnSpPr>
          <p:nvPr/>
        </p:nvCxnSpPr>
        <p:spPr>
          <a:xfrm>
            <a:off x="8450150" y="1338092"/>
            <a:ext cx="190544" cy="137278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Rechte verbindingslijn 668">
            <a:extLst>
              <a:ext uri="{FF2B5EF4-FFF2-40B4-BE49-F238E27FC236}">
                <a16:creationId xmlns:a16="http://schemas.microsoft.com/office/drawing/2014/main" id="{278440A4-8A6D-464E-A760-1558822B389D}"/>
              </a:ext>
            </a:extLst>
          </p:cNvPr>
          <p:cNvCxnSpPr>
            <a:cxnSpLocks/>
          </p:cNvCxnSpPr>
          <p:nvPr/>
        </p:nvCxnSpPr>
        <p:spPr>
          <a:xfrm flipH="1" flipV="1">
            <a:off x="8487213" y="1595904"/>
            <a:ext cx="16258" cy="1580451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Rechte verbindingslijn 671">
            <a:extLst>
              <a:ext uri="{FF2B5EF4-FFF2-40B4-BE49-F238E27FC236}">
                <a16:creationId xmlns:a16="http://schemas.microsoft.com/office/drawing/2014/main" id="{F75E7E9A-7C5D-4C48-B1D4-AEBCA35487AD}"/>
              </a:ext>
            </a:extLst>
          </p:cNvPr>
          <p:cNvCxnSpPr>
            <a:cxnSpLocks/>
          </p:cNvCxnSpPr>
          <p:nvPr/>
        </p:nvCxnSpPr>
        <p:spPr>
          <a:xfrm flipH="1" flipV="1">
            <a:off x="8363402" y="1494539"/>
            <a:ext cx="126718" cy="115184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Rechte verbindingslijn 674">
            <a:extLst>
              <a:ext uri="{FF2B5EF4-FFF2-40B4-BE49-F238E27FC236}">
                <a16:creationId xmlns:a16="http://schemas.microsoft.com/office/drawing/2014/main" id="{A85D510E-C1A6-45D1-9853-75451E18A311}"/>
              </a:ext>
            </a:extLst>
          </p:cNvPr>
          <p:cNvCxnSpPr>
            <a:cxnSpLocks/>
            <a:stCxn id="308" idx="6"/>
            <a:endCxn id="310" idx="2"/>
          </p:cNvCxnSpPr>
          <p:nvPr/>
        </p:nvCxnSpPr>
        <p:spPr>
          <a:xfrm>
            <a:off x="7197771" y="1488508"/>
            <a:ext cx="871453" cy="3098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Rechte verbindingslijn 677">
            <a:extLst>
              <a:ext uri="{FF2B5EF4-FFF2-40B4-BE49-F238E27FC236}">
                <a16:creationId xmlns:a16="http://schemas.microsoft.com/office/drawing/2014/main" id="{4B8BB141-1441-4BCD-8D34-3B083BB3AF6F}"/>
              </a:ext>
            </a:extLst>
          </p:cNvPr>
          <p:cNvCxnSpPr>
            <a:cxnSpLocks/>
            <a:stCxn id="310" idx="6"/>
          </p:cNvCxnSpPr>
          <p:nvPr/>
        </p:nvCxnSpPr>
        <p:spPr>
          <a:xfrm>
            <a:off x="8231223" y="1491606"/>
            <a:ext cx="132179" cy="0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Rechte verbindingslijn 680">
            <a:extLst>
              <a:ext uri="{FF2B5EF4-FFF2-40B4-BE49-F238E27FC236}">
                <a16:creationId xmlns:a16="http://schemas.microsoft.com/office/drawing/2014/main" id="{9EB56B76-0EA7-4327-AB93-1CF0762A0E50}"/>
              </a:ext>
            </a:extLst>
          </p:cNvPr>
          <p:cNvCxnSpPr>
            <a:cxnSpLocks/>
          </p:cNvCxnSpPr>
          <p:nvPr/>
        </p:nvCxnSpPr>
        <p:spPr>
          <a:xfrm flipH="1" flipV="1">
            <a:off x="8380060" y="3255479"/>
            <a:ext cx="127718" cy="91307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Rechte verbindingslijn 681">
            <a:extLst>
              <a:ext uri="{FF2B5EF4-FFF2-40B4-BE49-F238E27FC236}">
                <a16:creationId xmlns:a16="http://schemas.microsoft.com/office/drawing/2014/main" id="{DAEEF913-4C96-48AD-A9CC-D4A896759DB5}"/>
              </a:ext>
            </a:extLst>
          </p:cNvPr>
          <p:cNvCxnSpPr>
            <a:cxnSpLocks/>
          </p:cNvCxnSpPr>
          <p:nvPr/>
        </p:nvCxnSpPr>
        <p:spPr>
          <a:xfrm flipH="1">
            <a:off x="8380060" y="3941599"/>
            <a:ext cx="127718" cy="91307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Rechte verbindingslijn 682">
            <a:extLst>
              <a:ext uri="{FF2B5EF4-FFF2-40B4-BE49-F238E27FC236}">
                <a16:creationId xmlns:a16="http://schemas.microsoft.com/office/drawing/2014/main" id="{85AF699D-DD1C-4200-AE35-3D14B3F9E015}"/>
              </a:ext>
            </a:extLst>
          </p:cNvPr>
          <p:cNvCxnSpPr>
            <a:cxnSpLocks/>
          </p:cNvCxnSpPr>
          <p:nvPr/>
        </p:nvCxnSpPr>
        <p:spPr>
          <a:xfrm flipH="1" flipV="1">
            <a:off x="8498000" y="3357158"/>
            <a:ext cx="9778" cy="589075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Rechte verbindingslijn 686">
            <a:extLst>
              <a:ext uri="{FF2B5EF4-FFF2-40B4-BE49-F238E27FC236}">
                <a16:creationId xmlns:a16="http://schemas.microsoft.com/office/drawing/2014/main" id="{92DC81C5-46DA-4688-BD42-AF5A4205D50E}"/>
              </a:ext>
            </a:extLst>
          </p:cNvPr>
          <p:cNvCxnSpPr>
            <a:cxnSpLocks/>
            <a:endCxn id="307" idx="6"/>
          </p:cNvCxnSpPr>
          <p:nvPr/>
        </p:nvCxnSpPr>
        <p:spPr>
          <a:xfrm flipH="1">
            <a:off x="8232898" y="4040166"/>
            <a:ext cx="147161" cy="8359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Rechte verbindingslijn 690">
            <a:extLst>
              <a:ext uri="{FF2B5EF4-FFF2-40B4-BE49-F238E27FC236}">
                <a16:creationId xmlns:a16="http://schemas.microsoft.com/office/drawing/2014/main" id="{D0E6DEAF-7F9A-49E9-8465-FB95A7B4704E}"/>
              </a:ext>
            </a:extLst>
          </p:cNvPr>
          <p:cNvCxnSpPr>
            <a:cxnSpLocks/>
            <a:stCxn id="307" idx="2"/>
            <a:endCxn id="309" idx="6"/>
          </p:cNvCxnSpPr>
          <p:nvPr/>
        </p:nvCxnSpPr>
        <p:spPr>
          <a:xfrm flipH="1">
            <a:off x="7219610" y="4048524"/>
            <a:ext cx="851288" cy="14549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al 191">
            <a:extLst>
              <a:ext uri="{FF2B5EF4-FFF2-40B4-BE49-F238E27FC236}">
                <a16:creationId xmlns:a16="http://schemas.microsoft.com/office/drawing/2014/main" id="{213DFCDD-D47A-4701-9A05-DA2431EB7B01}"/>
              </a:ext>
            </a:extLst>
          </p:cNvPr>
          <p:cNvSpPr/>
          <p:nvPr/>
        </p:nvSpPr>
        <p:spPr>
          <a:xfrm>
            <a:off x="7029112" y="906525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309" name="Ovaal 308">
            <a:extLst>
              <a:ext uri="{FF2B5EF4-FFF2-40B4-BE49-F238E27FC236}">
                <a16:creationId xmlns:a16="http://schemas.microsoft.com/office/drawing/2014/main" id="{737CFAD7-F69F-4DDD-8020-37EBA70465C8}"/>
              </a:ext>
            </a:extLst>
          </p:cNvPr>
          <p:cNvSpPr/>
          <p:nvPr/>
        </p:nvSpPr>
        <p:spPr>
          <a:xfrm>
            <a:off x="7057610" y="3982073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7467223B-34A1-4ACA-B2E1-9671C61EB467}"/>
              </a:ext>
            </a:extLst>
          </p:cNvPr>
          <p:cNvSpPr/>
          <p:nvPr/>
        </p:nvSpPr>
        <p:spPr>
          <a:xfrm>
            <a:off x="6551328" y="3875667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11" name="Ovaal 210">
            <a:extLst>
              <a:ext uri="{FF2B5EF4-FFF2-40B4-BE49-F238E27FC236}">
                <a16:creationId xmlns:a16="http://schemas.microsoft.com/office/drawing/2014/main" id="{16F54841-4FEA-4EEF-AB2A-BC380273AB3B}"/>
              </a:ext>
            </a:extLst>
          </p:cNvPr>
          <p:cNvSpPr/>
          <p:nvPr/>
        </p:nvSpPr>
        <p:spPr>
          <a:xfrm>
            <a:off x="7521107" y="4197045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12" name="Ovaal 211">
            <a:extLst>
              <a:ext uri="{FF2B5EF4-FFF2-40B4-BE49-F238E27FC236}">
                <a16:creationId xmlns:a16="http://schemas.microsoft.com/office/drawing/2014/main" id="{4FB72814-CCE2-4149-9E65-506A03A45C80}"/>
              </a:ext>
            </a:extLst>
          </p:cNvPr>
          <p:cNvSpPr/>
          <p:nvPr/>
        </p:nvSpPr>
        <p:spPr>
          <a:xfrm>
            <a:off x="8046242" y="901744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1C97FE6B-CF60-4FA1-8F72-588122758AD7}"/>
              </a:ext>
            </a:extLst>
          </p:cNvPr>
          <p:cNvSpPr/>
          <p:nvPr/>
        </p:nvSpPr>
        <p:spPr>
          <a:xfrm>
            <a:off x="2973143" y="3886524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226" name="Rechte verbindingslijn 225">
            <a:extLst>
              <a:ext uri="{FF2B5EF4-FFF2-40B4-BE49-F238E27FC236}">
                <a16:creationId xmlns:a16="http://schemas.microsoft.com/office/drawing/2014/main" id="{8793050A-16A0-4577-B786-07497853F3A3}"/>
              </a:ext>
            </a:extLst>
          </p:cNvPr>
          <p:cNvCxnSpPr>
            <a:cxnSpLocks/>
            <a:stCxn id="210" idx="2"/>
            <a:endCxn id="213" idx="6"/>
          </p:cNvCxnSpPr>
          <p:nvPr/>
        </p:nvCxnSpPr>
        <p:spPr>
          <a:xfrm flipH="1">
            <a:off x="3135142" y="3956667"/>
            <a:ext cx="3416186" cy="10857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Rechte verbindingslijn 234">
            <a:extLst>
              <a:ext uri="{FF2B5EF4-FFF2-40B4-BE49-F238E27FC236}">
                <a16:creationId xmlns:a16="http://schemas.microsoft.com/office/drawing/2014/main" id="{8CAE92CF-FC3D-4682-BD07-8FC08414F393}"/>
              </a:ext>
            </a:extLst>
          </p:cNvPr>
          <p:cNvCxnSpPr>
            <a:cxnSpLocks/>
            <a:stCxn id="237" idx="2"/>
            <a:endCxn id="238" idx="6"/>
          </p:cNvCxnSpPr>
          <p:nvPr/>
        </p:nvCxnSpPr>
        <p:spPr>
          <a:xfrm flipH="1">
            <a:off x="5639652" y="3241130"/>
            <a:ext cx="737196" cy="0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al 236">
            <a:extLst>
              <a:ext uri="{FF2B5EF4-FFF2-40B4-BE49-F238E27FC236}">
                <a16:creationId xmlns:a16="http://schemas.microsoft.com/office/drawing/2014/main" id="{4296BDB3-84E6-4593-85E8-700FE8C6E860}"/>
              </a:ext>
            </a:extLst>
          </p:cNvPr>
          <p:cNvSpPr/>
          <p:nvPr/>
        </p:nvSpPr>
        <p:spPr>
          <a:xfrm>
            <a:off x="6376848" y="3160130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219932C5-783C-4DD8-9BFD-BA73E83654FB}"/>
              </a:ext>
            </a:extLst>
          </p:cNvPr>
          <p:cNvSpPr/>
          <p:nvPr/>
        </p:nvSpPr>
        <p:spPr>
          <a:xfrm>
            <a:off x="5477652" y="3160130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243" name="Ovaal 242">
            <a:extLst>
              <a:ext uri="{FF2B5EF4-FFF2-40B4-BE49-F238E27FC236}">
                <a16:creationId xmlns:a16="http://schemas.microsoft.com/office/drawing/2014/main" id="{9989F2A8-9F56-43E5-B9AE-A0639519E630}"/>
              </a:ext>
            </a:extLst>
          </p:cNvPr>
          <p:cNvSpPr/>
          <p:nvPr/>
        </p:nvSpPr>
        <p:spPr>
          <a:xfrm>
            <a:off x="3066320" y="2933582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244" name="Rechte verbindingslijn 243">
            <a:extLst>
              <a:ext uri="{FF2B5EF4-FFF2-40B4-BE49-F238E27FC236}">
                <a16:creationId xmlns:a16="http://schemas.microsoft.com/office/drawing/2014/main" id="{B8D900A1-738F-4988-8E07-87FFCA2F469E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7020311" y="4278045"/>
            <a:ext cx="500796" cy="0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Rechte verbindingslijn 245">
            <a:extLst>
              <a:ext uri="{FF2B5EF4-FFF2-40B4-BE49-F238E27FC236}">
                <a16:creationId xmlns:a16="http://schemas.microsoft.com/office/drawing/2014/main" id="{5487BD89-EBD3-4FD5-A3F7-C6DAB8B16466}"/>
              </a:ext>
            </a:extLst>
          </p:cNvPr>
          <p:cNvCxnSpPr>
            <a:cxnSpLocks/>
            <a:stCxn id="210" idx="5"/>
          </p:cNvCxnSpPr>
          <p:nvPr/>
        </p:nvCxnSpPr>
        <p:spPr>
          <a:xfrm>
            <a:off x="6689605" y="4013943"/>
            <a:ext cx="330707" cy="264102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Rechte verbindingslijn 249">
            <a:extLst>
              <a:ext uri="{FF2B5EF4-FFF2-40B4-BE49-F238E27FC236}">
                <a16:creationId xmlns:a16="http://schemas.microsoft.com/office/drawing/2014/main" id="{1C323F63-5653-4FDE-8C9E-BDB21CF57BBD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6538848" y="3116432"/>
            <a:ext cx="94649" cy="124699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Rechte verbindingslijn 252">
            <a:extLst>
              <a:ext uri="{FF2B5EF4-FFF2-40B4-BE49-F238E27FC236}">
                <a16:creationId xmlns:a16="http://schemas.microsoft.com/office/drawing/2014/main" id="{71DC4CCE-5E89-4827-9FE8-4A96C27383AA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2792603" y="3012349"/>
            <a:ext cx="273717" cy="2234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Rechte verbindingslijn 258">
            <a:extLst>
              <a:ext uri="{FF2B5EF4-FFF2-40B4-BE49-F238E27FC236}">
                <a16:creationId xmlns:a16="http://schemas.microsoft.com/office/drawing/2014/main" id="{C3DC2CB7-B556-4D42-8931-A0E1CA5FCEC5}"/>
              </a:ext>
            </a:extLst>
          </p:cNvPr>
          <p:cNvCxnSpPr>
            <a:cxnSpLocks/>
          </p:cNvCxnSpPr>
          <p:nvPr/>
        </p:nvCxnSpPr>
        <p:spPr>
          <a:xfrm flipH="1" flipV="1">
            <a:off x="2635704" y="2865133"/>
            <a:ext cx="164995" cy="147446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Rechte verbindingslijn 263">
            <a:extLst>
              <a:ext uri="{FF2B5EF4-FFF2-40B4-BE49-F238E27FC236}">
                <a16:creationId xmlns:a16="http://schemas.microsoft.com/office/drawing/2014/main" id="{FC39009E-307C-48EC-B7CC-AEA85CA081E8}"/>
              </a:ext>
            </a:extLst>
          </p:cNvPr>
          <p:cNvCxnSpPr>
            <a:cxnSpLocks/>
            <a:stCxn id="212" idx="2"/>
            <a:endCxn id="192" idx="6"/>
          </p:cNvCxnSpPr>
          <p:nvPr/>
        </p:nvCxnSpPr>
        <p:spPr>
          <a:xfrm flipH="1">
            <a:off x="7191112" y="982744"/>
            <a:ext cx="855131" cy="4781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ep 6">
            <a:extLst>
              <a:ext uri="{FF2B5EF4-FFF2-40B4-BE49-F238E27FC236}">
                <a16:creationId xmlns:a16="http://schemas.microsoft.com/office/drawing/2014/main" id="{8FC5A847-938A-4EB9-B614-2DE0C796A2A7}"/>
              </a:ext>
            </a:extLst>
          </p:cNvPr>
          <p:cNvGrpSpPr/>
          <p:nvPr/>
        </p:nvGrpSpPr>
        <p:grpSpPr>
          <a:xfrm>
            <a:off x="3513034" y="3885206"/>
            <a:ext cx="2695947" cy="1028819"/>
            <a:chOff x="6584950" y="5080078"/>
            <a:chExt cx="3594596" cy="1371758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7567A314-2277-467E-8818-E80C34103CA4}"/>
                </a:ext>
              </a:extLst>
            </p:cNvPr>
            <p:cNvSpPr/>
            <p:nvPr/>
          </p:nvSpPr>
          <p:spPr>
            <a:xfrm>
              <a:off x="6584950" y="5080078"/>
              <a:ext cx="3594596" cy="1371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6" name="Afgeronde rechthoek 33">
              <a:extLst>
                <a:ext uri="{FF2B5EF4-FFF2-40B4-BE49-F238E27FC236}">
                  <a16:creationId xmlns:a16="http://schemas.microsoft.com/office/drawing/2014/main" id="{C476A074-8ED4-4E46-B098-AEC597FBC5F3}"/>
                </a:ext>
              </a:extLst>
            </p:cNvPr>
            <p:cNvSpPr/>
            <p:nvPr/>
          </p:nvSpPr>
          <p:spPr>
            <a:xfrm>
              <a:off x="6638971" y="5294728"/>
              <a:ext cx="144000" cy="72000"/>
            </a:xfrm>
            <a:prstGeom prst="roundRect">
              <a:avLst/>
            </a:prstGeom>
            <a:solidFill>
              <a:srgbClr val="FFD1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97" name="Afgeronde rechthoek 34">
              <a:extLst>
                <a:ext uri="{FF2B5EF4-FFF2-40B4-BE49-F238E27FC236}">
                  <a16:creationId xmlns:a16="http://schemas.microsoft.com/office/drawing/2014/main" id="{B91C7FF5-310E-47B0-B9E7-539D4A2A4FD2}"/>
                </a:ext>
              </a:extLst>
            </p:cNvPr>
            <p:cNvSpPr/>
            <p:nvPr/>
          </p:nvSpPr>
          <p:spPr>
            <a:xfrm>
              <a:off x="6638971" y="5567976"/>
              <a:ext cx="144000" cy="72000"/>
            </a:xfrm>
            <a:prstGeom prst="round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98" name="Afgeronde rechthoek 35">
              <a:extLst>
                <a:ext uri="{FF2B5EF4-FFF2-40B4-BE49-F238E27FC236}">
                  <a16:creationId xmlns:a16="http://schemas.microsoft.com/office/drawing/2014/main" id="{0B30CE51-FF07-4D0A-A0EE-4DF3EDF4A65A}"/>
                </a:ext>
              </a:extLst>
            </p:cNvPr>
            <p:cNvSpPr/>
            <p:nvPr/>
          </p:nvSpPr>
          <p:spPr>
            <a:xfrm>
              <a:off x="6638971" y="5704600"/>
              <a:ext cx="144000" cy="72000"/>
            </a:xfrm>
            <a:prstGeom prst="round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99" name="Afgeronde rechthoek 36">
              <a:extLst>
                <a:ext uri="{FF2B5EF4-FFF2-40B4-BE49-F238E27FC236}">
                  <a16:creationId xmlns:a16="http://schemas.microsoft.com/office/drawing/2014/main" id="{8066CB99-3FED-461D-ABCD-E326438C29DA}"/>
                </a:ext>
              </a:extLst>
            </p:cNvPr>
            <p:cNvSpPr/>
            <p:nvPr/>
          </p:nvSpPr>
          <p:spPr>
            <a:xfrm>
              <a:off x="6638971" y="5431352"/>
              <a:ext cx="144000" cy="72000"/>
            </a:xfrm>
            <a:prstGeom prst="round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00" name="Afgeronde rechthoek 37">
              <a:extLst>
                <a:ext uri="{FF2B5EF4-FFF2-40B4-BE49-F238E27FC236}">
                  <a16:creationId xmlns:a16="http://schemas.microsoft.com/office/drawing/2014/main" id="{167747FF-CC1F-4412-8D9E-C32273B24ADB}"/>
                </a:ext>
              </a:extLst>
            </p:cNvPr>
            <p:cNvSpPr/>
            <p:nvPr/>
          </p:nvSpPr>
          <p:spPr>
            <a:xfrm>
              <a:off x="6638971" y="5841224"/>
              <a:ext cx="144000" cy="72000"/>
            </a:xfrm>
            <a:prstGeom prst="roundRect">
              <a:avLst/>
            </a:prstGeom>
            <a:solidFill>
              <a:srgbClr val="3399FF"/>
            </a:solidFill>
            <a:ln w="12700" cap="flat" cmpd="sng" algn="ctr">
              <a:solidFill>
                <a:srgbClr val="3399FF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02" name="Afgeronde rechthoek 38">
              <a:extLst>
                <a:ext uri="{FF2B5EF4-FFF2-40B4-BE49-F238E27FC236}">
                  <a16:creationId xmlns:a16="http://schemas.microsoft.com/office/drawing/2014/main" id="{BE29FF0E-1F1E-4D14-8A4E-DE6284F13110}"/>
                </a:ext>
              </a:extLst>
            </p:cNvPr>
            <p:cNvSpPr/>
            <p:nvPr/>
          </p:nvSpPr>
          <p:spPr>
            <a:xfrm>
              <a:off x="6638971" y="5977848"/>
              <a:ext cx="144000" cy="72000"/>
            </a:xfrm>
            <a:prstGeom prst="round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03" name="Afgeronde rechthoek 39">
              <a:extLst>
                <a:ext uri="{FF2B5EF4-FFF2-40B4-BE49-F238E27FC236}">
                  <a16:creationId xmlns:a16="http://schemas.microsoft.com/office/drawing/2014/main" id="{4A422AD3-3559-4F3F-94B6-3FC7F54B6211}"/>
                </a:ext>
              </a:extLst>
            </p:cNvPr>
            <p:cNvSpPr/>
            <p:nvPr/>
          </p:nvSpPr>
          <p:spPr>
            <a:xfrm>
              <a:off x="6638971" y="6114472"/>
              <a:ext cx="144000" cy="72000"/>
            </a:xfrm>
            <a:prstGeom prst="roundRect">
              <a:avLst/>
            </a:prstGeom>
            <a:solidFill>
              <a:srgbClr val="B2CF3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04" name="Afgeronde rechthoek 40">
              <a:extLst>
                <a:ext uri="{FF2B5EF4-FFF2-40B4-BE49-F238E27FC236}">
                  <a16:creationId xmlns:a16="http://schemas.microsoft.com/office/drawing/2014/main" id="{0F1C4A49-3E5F-427B-84F1-CEF0EE906B45}"/>
                </a:ext>
              </a:extLst>
            </p:cNvPr>
            <p:cNvSpPr/>
            <p:nvPr/>
          </p:nvSpPr>
          <p:spPr>
            <a:xfrm>
              <a:off x="6638971" y="6251099"/>
              <a:ext cx="144000" cy="72000"/>
            </a:xfrm>
            <a:prstGeom prst="round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05" name="Tijdelijke aanduiding voor verticale tekst 1">
              <a:extLst>
                <a:ext uri="{FF2B5EF4-FFF2-40B4-BE49-F238E27FC236}">
                  <a16:creationId xmlns:a16="http://schemas.microsoft.com/office/drawing/2014/main" id="{9847F71B-58F4-4002-9B5A-53DDD80EF492}"/>
                </a:ext>
              </a:extLst>
            </p:cNvPr>
            <p:cNvSpPr txBox="1">
              <a:spLocks/>
            </p:cNvSpPr>
            <p:nvPr/>
          </p:nvSpPr>
          <p:spPr>
            <a:xfrm>
              <a:off x="6850873" y="5120588"/>
              <a:ext cx="3303912" cy="124695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38125" indent="-238125" algn="l" defTabSz="719138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500063" indent="-261938" algn="l" defTabSz="719138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•"/>
                <a:defRPr sz="1600" i="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0" indent="0" algn="l" defTabSz="719138" rtl="0" eaLnBrk="1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70C0"/>
                </a:buClr>
                <a:buSzPct val="85000"/>
                <a:buFont typeface="Arial" panose="020B0604020202020204" pitchFamily="34" charset="0"/>
                <a:buNone/>
                <a:defRPr sz="1600" i="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0" indent="0" algn="l" defTabSz="719138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800" b="1" kern="1200" cap="all" spc="3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719138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1200"/>
                </a:spcAft>
                <a:buClr>
                  <a:schemeClr val="bg2"/>
                </a:buClr>
                <a:buFont typeface="+mj-lt"/>
                <a:buNone/>
                <a:defRPr sz="1800" b="1" i="0" kern="1200" baseline="0">
                  <a:solidFill>
                    <a:schemeClr val="bg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600" b="1" i="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600" i="0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1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Value streams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Agree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connect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and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disconnect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energy users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Reconstruct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energy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grids</a:t>
              </a:r>
              <a:endParaRPr kumimoji="0" lang="nl-NL" sz="6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Adjust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energy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grid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plan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driven</a:t>
              </a:r>
              <a:endParaRPr kumimoji="0" lang="nl-NL" sz="6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Maintain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energy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grids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(maintenance +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disturbance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recovery)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Manage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available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energy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grid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capacity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(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near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real time)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Transport energy (real time)</a:t>
              </a: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Allocate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energy exchange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market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parties</a:t>
              </a:r>
              <a:endParaRPr kumimoji="0" lang="nl-NL" sz="675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539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Distribute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nl-NL" sz="675" b="0" i="0" u="none" strike="noStrike" kern="1200" cap="none" spc="0" normalizeH="0" baseline="0" noProof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grid</a:t>
              </a:r>
              <a:r>
                <a:rPr kumimoji="0" lang="nl-NL" sz="675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operator data</a:t>
              </a:r>
            </a:p>
          </p:txBody>
        </p:sp>
      </p:grpSp>
      <p:sp>
        <p:nvSpPr>
          <p:cNvPr id="321" name="Ovaal 320">
            <a:extLst>
              <a:ext uri="{FF2B5EF4-FFF2-40B4-BE49-F238E27FC236}">
                <a16:creationId xmlns:a16="http://schemas.microsoft.com/office/drawing/2014/main" id="{D7C76EAC-F65E-46C8-BC85-7A102C8754F0}"/>
              </a:ext>
            </a:extLst>
          </p:cNvPr>
          <p:cNvSpPr/>
          <p:nvPr/>
        </p:nvSpPr>
        <p:spPr>
          <a:xfrm>
            <a:off x="8063822" y="3415100"/>
            <a:ext cx="162000" cy="16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cxnSp>
        <p:nvCxnSpPr>
          <p:cNvPr id="341" name="Rechte verbindingslijn 340">
            <a:extLst>
              <a:ext uri="{FF2B5EF4-FFF2-40B4-BE49-F238E27FC236}">
                <a16:creationId xmlns:a16="http://schemas.microsoft.com/office/drawing/2014/main" id="{4C3A45A1-77BA-443E-800F-CEA06B549ED9}"/>
              </a:ext>
            </a:extLst>
          </p:cNvPr>
          <p:cNvCxnSpPr>
            <a:cxnSpLocks/>
          </p:cNvCxnSpPr>
          <p:nvPr/>
        </p:nvCxnSpPr>
        <p:spPr>
          <a:xfrm flipH="1" flipV="1">
            <a:off x="8035261" y="2754934"/>
            <a:ext cx="109536" cy="107102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>
            <a:extLst>
              <a:ext uri="{FF2B5EF4-FFF2-40B4-BE49-F238E27FC236}">
                <a16:creationId xmlns:a16="http://schemas.microsoft.com/office/drawing/2014/main" id="{FEDDD868-85A8-47B8-A229-00AAE5C2AA36}"/>
              </a:ext>
            </a:extLst>
          </p:cNvPr>
          <p:cNvCxnSpPr>
            <a:cxnSpLocks/>
            <a:stCxn id="321" idx="0"/>
          </p:cNvCxnSpPr>
          <p:nvPr/>
        </p:nvCxnSpPr>
        <p:spPr>
          <a:xfrm flipH="1" flipV="1">
            <a:off x="8133901" y="2827188"/>
            <a:ext cx="10921" cy="587912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al 244">
            <a:extLst>
              <a:ext uri="{FF2B5EF4-FFF2-40B4-BE49-F238E27FC236}">
                <a16:creationId xmlns:a16="http://schemas.microsoft.com/office/drawing/2014/main" id="{7E5B65BE-22E5-424F-A938-6044D37B759C}"/>
              </a:ext>
            </a:extLst>
          </p:cNvPr>
          <p:cNvSpPr/>
          <p:nvPr/>
        </p:nvSpPr>
        <p:spPr>
          <a:xfrm>
            <a:off x="5731375" y="1265691"/>
            <a:ext cx="162000" cy="162000"/>
          </a:xfrm>
          <a:prstGeom prst="ellipse">
            <a:avLst/>
          </a:prstGeom>
          <a:solidFill>
            <a:srgbClr val="B2CF39"/>
          </a:solidFill>
          <a:ln>
            <a:solidFill>
              <a:srgbClr val="B2C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261" name="Ovaal 260">
            <a:extLst>
              <a:ext uri="{FF2B5EF4-FFF2-40B4-BE49-F238E27FC236}">
                <a16:creationId xmlns:a16="http://schemas.microsoft.com/office/drawing/2014/main" id="{601CA9D4-5CC3-4531-83B1-D0120F45D65E}"/>
              </a:ext>
            </a:extLst>
          </p:cNvPr>
          <p:cNvSpPr/>
          <p:nvPr/>
        </p:nvSpPr>
        <p:spPr>
          <a:xfrm>
            <a:off x="5741012" y="746553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262" name="Ovaal 261">
            <a:extLst>
              <a:ext uri="{FF2B5EF4-FFF2-40B4-BE49-F238E27FC236}">
                <a16:creationId xmlns:a16="http://schemas.microsoft.com/office/drawing/2014/main" id="{A7D867B5-6623-487F-BCCC-993C197B6256}"/>
              </a:ext>
            </a:extLst>
          </p:cNvPr>
          <p:cNvSpPr/>
          <p:nvPr/>
        </p:nvSpPr>
        <p:spPr>
          <a:xfrm>
            <a:off x="4012547" y="1413202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263" name="Ovaal 262">
            <a:extLst>
              <a:ext uri="{FF2B5EF4-FFF2-40B4-BE49-F238E27FC236}">
                <a16:creationId xmlns:a16="http://schemas.microsoft.com/office/drawing/2014/main" id="{2EE4E8E9-067A-4926-9827-ECD96D2229F2}"/>
              </a:ext>
            </a:extLst>
          </p:cNvPr>
          <p:cNvSpPr/>
          <p:nvPr/>
        </p:nvSpPr>
        <p:spPr>
          <a:xfrm>
            <a:off x="4006013" y="1263818"/>
            <a:ext cx="162000" cy="162000"/>
          </a:xfrm>
          <a:prstGeom prst="ellipse">
            <a:avLst/>
          </a:prstGeom>
          <a:solidFill>
            <a:srgbClr val="B2CF39"/>
          </a:solidFill>
          <a:ln>
            <a:solidFill>
              <a:srgbClr val="B2C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cxnSp>
        <p:nvCxnSpPr>
          <p:cNvPr id="481" name="Rechte verbindingslijn 480">
            <a:extLst>
              <a:ext uri="{FF2B5EF4-FFF2-40B4-BE49-F238E27FC236}">
                <a16:creationId xmlns:a16="http://schemas.microsoft.com/office/drawing/2014/main" id="{B040E77B-AD77-40E0-B002-E004D8881D38}"/>
              </a:ext>
            </a:extLst>
          </p:cNvPr>
          <p:cNvCxnSpPr>
            <a:cxnSpLocks/>
          </p:cNvCxnSpPr>
          <p:nvPr/>
        </p:nvCxnSpPr>
        <p:spPr>
          <a:xfrm flipV="1">
            <a:off x="4604614" y="937747"/>
            <a:ext cx="8733" cy="1577548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Rechte verbindingslijn 275">
            <a:extLst>
              <a:ext uri="{FF2B5EF4-FFF2-40B4-BE49-F238E27FC236}">
                <a16:creationId xmlns:a16="http://schemas.microsoft.com/office/drawing/2014/main" id="{A6AEBC70-ED08-43D6-9256-A151384DA05C}"/>
              </a:ext>
            </a:extLst>
          </p:cNvPr>
          <p:cNvCxnSpPr>
            <a:cxnSpLocks/>
          </p:cNvCxnSpPr>
          <p:nvPr/>
        </p:nvCxnSpPr>
        <p:spPr>
          <a:xfrm flipH="1" flipV="1">
            <a:off x="6494155" y="993038"/>
            <a:ext cx="133319" cy="11310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2EAD412-B1FA-4EA5-802D-DED33D84F2C5}"/>
              </a:ext>
            </a:extLst>
          </p:cNvPr>
          <p:cNvCxnSpPr>
            <a:cxnSpLocks/>
            <a:stCxn id="328" idx="1"/>
            <a:endCxn id="330" idx="1"/>
          </p:cNvCxnSpPr>
          <p:nvPr/>
        </p:nvCxnSpPr>
        <p:spPr>
          <a:xfrm flipH="1">
            <a:off x="4771680" y="2762674"/>
            <a:ext cx="2366931" cy="50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Stroomdiagram: Scheidingslijn 283">
            <a:extLst>
              <a:ext uri="{FF2B5EF4-FFF2-40B4-BE49-F238E27FC236}">
                <a16:creationId xmlns:a16="http://schemas.microsoft.com/office/drawing/2014/main" id="{BBB3E4A3-2ED6-40FB-944C-BD6C4D18B40A}"/>
              </a:ext>
            </a:extLst>
          </p:cNvPr>
          <p:cNvSpPr/>
          <p:nvPr/>
        </p:nvSpPr>
        <p:spPr>
          <a:xfrm>
            <a:off x="7125597" y="2361096"/>
            <a:ext cx="647105" cy="162000"/>
          </a:xfrm>
          <a:prstGeom prst="flowChartTerminator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288" name="Stroomdiagram: Scheidingslijn 287">
            <a:extLst>
              <a:ext uri="{FF2B5EF4-FFF2-40B4-BE49-F238E27FC236}">
                <a16:creationId xmlns:a16="http://schemas.microsoft.com/office/drawing/2014/main" id="{03F90CD9-05F9-484B-A719-1AAAD143EAFA}"/>
              </a:ext>
            </a:extLst>
          </p:cNvPr>
          <p:cNvSpPr/>
          <p:nvPr/>
        </p:nvSpPr>
        <p:spPr>
          <a:xfrm>
            <a:off x="7129318" y="2518604"/>
            <a:ext cx="647105" cy="162000"/>
          </a:xfrm>
          <a:prstGeom prst="flowChartTerminator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326" name="Stroomdiagram: Scheidingslijn 325">
            <a:extLst>
              <a:ext uri="{FF2B5EF4-FFF2-40B4-BE49-F238E27FC236}">
                <a16:creationId xmlns:a16="http://schemas.microsoft.com/office/drawing/2014/main" id="{6AB60EA4-526E-45AB-B1A6-F8652F3D27EC}"/>
              </a:ext>
            </a:extLst>
          </p:cNvPr>
          <p:cNvSpPr/>
          <p:nvPr/>
        </p:nvSpPr>
        <p:spPr>
          <a:xfrm>
            <a:off x="3834950" y="2367481"/>
            <a:ext cx="661179" cy="154764"/>
          </a:xfrm>
          <a:prstGeom prst="flowChartTerminator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327" name="Stroomdiagram: Scheidingslijn 326">
            <a:extLst>
              <a:ext uri="{FF2B5EF4-FFF2-40B4-BE49-F238E27FC236}">
                <a16:creationId xmlns:a16="http://schemas.microsoft.com/office/drawing/2014/main" id="{66987238-F5FD-4956-9346-C06AFD564136}"/>
              </a:ext>
            </a:extLst>
          </p:cNvPr>
          <p:cNvSpPr/>
          <p:nvPr/>
        </p:nvSpPr>
        <p:spPr>
          <a:xfrm>
            <a:off x="3841675" y="2531021"/>
            <a:ext cx="658820" cy="162000"/>
          </a:xfrm>
          <a:prstGeom prst="flowChartTerminator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328" name="Stroomdiagram: Scheidingslijn 327">
            <a:extLst>
              <a:ext uri="{FF2B5EF4-FFF2-40B4-BE49-F238E27FC236}">
                <a16:creationId xmlns:a16="http://schemas.microsoft.com/office/drawing/2014/main" id="{F2A2061F-8C75-4185-A6AC-8503FC777D86}"/>
              </a:ext>
            </a:extLst>
          </p:cNvPr>
          <p:cNvSpPr/>
          <p:nvPr/>
        </p:nvSpPr>
        <p:spPr>
          <a:xfrm>
            <a:off x="7138611" y="2681674"/>
            <a:ext cx="629349" cy="1620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329" name="Stroomdiagram: Scheidingslijn 328">
            <a:extLst>
              <a:ext uri="{FF2B5EF4-FFF2-40B4-BE49-F238E27FC236}">
                <a16:creationId xmlns:a16="http://schemas.microsoft.com/office/drawing/2014/main" id="{D3D67FD9-F993-45F7-8920-36821BA9C0F5}"/>
              </a:ext>
            </a:extLst>
          </p:cNvPr>
          <p:cNvSpPr/>
          <p:nvPr/>
        </p:nvSpPr>
        <p:spPr>
          <a:xfrm>
            <a:off x="3841674" y="2682319"/>
            <a:ext cx="647105" cy="1620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335" name="Rechte verbindingslijn 334">
            <a:extLst>
              <a:ext uri="{FF2B5EF4-FFF2-40B4-BE49-F238E27FC236}">
                <a16:creationId xmlns:a16="http://schemas.microsoft.com/office/drawing/2014/main" id="{96DA55E9-AFB1-4918-A813-9B660331CFFB}"/>
              </a:ext>
            </a:extLst>
          </p:cNvPr>
          <p:cNvCxnSpPr>
            <a:cxnSpLocks/>
            <a:stCxn id="278" idx="1"/>
            <a:endCxn id="273" idx="6"/>
          </p:cNvCxnSpPr>
          <p:nvPr/>
        </p:nvCxnSpPr>
        <p:spPr>
          <a:xfrm flipH="1" flipV="1">
            <a:off x="3151890" y="2279122"/>
            <a:ext cx="667336" cy="7169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Rechte verbindingslijn 335">
            <a:extLst>
              <a:ext uri="{FF2B5EF4-FFF2-40B4-BE49-F238E27FC236}">
                <a16:creationId xmlns:a16="http://schemas.microsoft.com/office/drawing/2014/main" id="{8C779A1C-37D0-4DCC-969B-24BFEA14F485}"/>
              </a:ext>
            </a:extLst>
          </p:cNvPr>
          <p:cNvCxnSpPr>
            <a:cxnSpLocks/>
            <a:stCxn id="275" idx="1"/>
            <a:endCxn id="278" idx="3"/>
          </p:cNvCxnSpPr>
          <p:nvPr/>
        </p:nvCxnSpPr>
        <p:spPr>
          <a:xfrm flipH="1">
            <a:off x="4480405" y="2278243"/>
            <a:ext cx="2640450" cy="8048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Rechte verbindingslijn 336">
            <a:extLst>
              <a:ext uri="{FF2B5EF4-FFF2-40B4-BE49-F238E27FC236}">
                <a16:creationId xmlns:a16="http://schemas.microsoft.com/office/drawing/2014/main" id="{F60686E7-555D-45D8-9B00-B731F5DB0282}"/>
              </a:ext>
            </a:extLst>
          </p:cNvPr>
          <p:cNvCxnSpPr>
            <a:cxnSpLocks/>
            <a:stCxn id="275" idx="3"/>
          </p:cNvCxnSpPr>
          <p:nvPr/>
        </p:nvCxnSpPr>
        <p:spPr>
          <a:xfrm flipV="1">
            <a:off x="7767959" y="2275275"/>
            <a:ext cx="911118" cy="2968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Rechte verbindingslijn 386">
            <a:extLst>
              <a:ext uri="{FF2B5EF4-FFF2-40B4-BE49-F238E27FC236}">
                <a16:creationId xmlns:a16="http://schemas.microsoft.com/office/drawing/2014/main" id="{2D2C17D8-FF6D-489F-BAAB-B58E116F74A2}"/>
              </a:ext>
            </a:extLst>
          </p:cNvPr>
          <p:cNvCxnSpPr>
            <a:cxnSpLocks/>
            <a:stCxn id="326" idx="1"/>
            <a:endCxn id="283" idx="6"/>
          </p:cNvCxnSpPr>
          <p:nvPr/>
        </p:nvCxnSpPr>
        <p:spPr>
          <a:xfrm flipH="1" flipV="1">
            <a:off x="3156632" y="2442096"/>
            <a:ext cx="678318" cy="2767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Rechte verbindingslijn 389">
            <a:extLst>
              <a:ext uri="{FF2B5EF4-FFF2-40B4-BE49-F238E27FC236}">
                <a16:creationId xmlns:a16="http://schemas.microsoft.com/office/drawing/2014/main" id="{E873F416-002A-4607-A749-3EB3BD2613C1}"/>
              </a:ext>
            </a:extLst>
          </p:cNvPr>
          <p:cNvCxnSpPr>
            <a:cxnSpLocks/>
            <a:stCxn id="284" idx="1"/>
            <a:endCxn id="326" idx="3"/>
          </p:cNvCxnSpPr>
          <p:nvPr/>
        </p:nvCxnSpPr>
        <p:spPr>
          <a:xfrm flipH="1">
            <a:off x="4496130" y="2442096"/>
            <a:ext cx="2629468" cy="2767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Rechte verbindingslijn 392">
            <a:extLst>
              <a:ext uri="{FF2B5EF4-FFF2-40B4-BE49-F238E27FC236}">
                <a16:creationId xmlns:a16="http://schemas.microsoft.com/office/drawing/2014/main" id="{7D512110-CCCB-4F99-9943-9C744940B1F4}"/>
              </a:ext>
            </a:extLst>
          </p:cNvPr>
          <p:cNvCxnSpPr>
            <a:cxnSpLocks/>
            <a:stCxn id="284" idx="3"/>
          </p:cNvCxnSpPr>
          <p:nvPr/>
        </p:nvCxnSpPr>
        <p:spPr>
          <a:xfrm flipV="1">
            <a:off x="7772702" y="2434503"/>
            <a:ext cx="874528" cy="7594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Rechte verbindingslijn 414">
            <a:extLst>
              <a:ext uri="{FF2B5EF4-FFF2-40B4-BE49-F238E27FC236}">
                <a16:creationId xmlns:a16="http://schemas.microsoft.com/office/drawing/2014/main" id="{16C46455-8178-4CB1-A82F-55039808BE64}"/>
              </a:ext>
            </a:extLst>
          </p:cNvPr>
          <p:cNvCxnSpPr>
            <a:cxnSpLocks/>
            <a:stCxn id="287" idx="6"/>
            <a:endCxn id="289" idx="1"/>
          </p:cNvCxnSpPr>
          <p:nvPr/>
        </p:nvCxnSpPr>
        <p:spPr>
          <a:xfrm flipV="1">
            <a:off x="3160354" y="2605636"/>
            <a:ext cx="648780" cy="2978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Rechte verbindingslijn 417">
            <a:extLst>
              <a:ext uri="{FF2B5EF4-FFF2-40B4-BE49-F238E27FC236}">
                <a16:creationId xmlns:a16="http://schemas.microsoft.com/office/drawing/2014/main" id="{0E699E33-B5EE-4F8B-95C0-F6461E98457E}"/>
              </a:ext>
            </a:extLst>
          </p:cNvPr>
          <p:cNvCxnSpPr>
            <a:cxnSpLocks/>
            <a:stCxn id="327" idx="3"/>
            <a:endCxn id="288" idx="1"/>
          </p:cNvCxnSpPr>
          <p:nvPr/>
        </p:nvCxnSpPr>
        <p:spPr>
          <a:xfrm flipV="1">
            <a:off x="4500495" y="2599604"/>
            <a:ext cx="2628824" cy="12417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Stroomdiagram: Scheidingslijn 438">
            <a:extLst>
              <a:ext uri="{FF2B5EF4-FFF2-40B4-BE49-F238E27FC236}">
                <a16:creationId xmlns:a16="http://schemas.microsoft.com/office/drawing/2014/main" id="{E4E18B19-10AB-4848-BF0B-FE0FE4D1F39E}"/>
              </a:ext>
            </a:extLst>
          </p:cNvPr>
          <p:cNvSpPr/>
          <p:nvPr/>
        </p:nvSpPr>
        <p:spPr>
          <a:xfrm rot="16200000">
            <a:off x="5977288" y="2415196"/>
            <a:ext cx="647105" cy="1620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52" name="Rechte verbindingslijn 451">
            <a:extLst>
              <a:ext uri="{FF2B5EF4-FFF2-40B4-BE49-F238E27FC236}">
                <a16:creationId xmlns:a16="http://schemas.microsoft.com/office/drawing/2014/main" id="{C0971026-250F-4D9E-91E9-0E8F96087ADC}"/>
              </a:ext>
            </a:extLst>
          </p:cNvPr>
          <p:cNvCxnSpPr>
            <a:cxnSpLocks/>
            <a:stCxn id="294" idx="1"/>
            <a:endCxn id="298" idx="6"/>
          </p:cNvCxnSpPr>
          <p:nvPr/>
        </p:nvCxnSpPr>
        <p:spPr>
          <a:xfrm flipH="1">
            <a:off x="3160354" y="2756933"/>
            <a:ext cx="648780" cy="10703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Rechte verbindingslijn 454">
            <a:extLst>
              <a:ext uri="{FF2B5EF4-FFF2-40B4-BE49-F238E27FC236}">
                <a16:creationId xmlns:a16="http://schemas.microsoft.com/office/drawing/2014/main" id="{AD602C35-5EA6-4654-A6AE-6E7464A462FF}"/>
              </a:ext>
            </a:extLst>
          </p:cNvPr>
          <p:cNvCxnSpPr>
            <a:cxnSpLocks/>
            <a:stCxn id="300" idx="1"/>
            <a:endCxn id="329" idx="3"/>
          </p:cNvCxnSpPr>
          <p:nvPr/>
        </p:nvCxnSpPr>
        <p:spPr>
          <a:xfrm flipH="1">
            <a:off x="4488778" y="2756933"/>
            <a:ext cx="1207793" cy="638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Rechte verbindingslijn 484">
            <a:extLst>
              <a:ext uri="{FF2B5EF4-FFF2-40B4-BE49-F238E27FC236}">
                <a16:creationId xmlns:a16="http://schemas.microsoft.com/office/drawing/2014/main" id="{58D99FCE-5E9C-4799-9791-A2234B7FB70E}"/>
              </a:ext>
            </a:extLst>
          </p:cNvPr>
          <p:cNvCxnSpPr>
            <a:cxnSpLocks/>
            <a:endCxn id="327" idx="3"/>
          </p:cNvCxnSpPr>
          <p:nvPr/>
        </p:nvCxnSpPr>
        <p:spPr>
          <a:xfrm flipH="1">
            <a:off x="4500494" y="2498725"/>
            <a:ext cx="105011" cy="113297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Rechte verbindingslijn 339">
            <a:extLst>
              <a:ext uri="{FF2B5EF4-FFF2-40B4-BE49-F238E27FC236}">
                <a16:creationId xmlns:a16="http://schemas.microsoft.com/office/drawing/2014/main" id="{966A9137-DFBF-40BA-AC7D-6EB23344C9C4}"/>
              </a:ext>
            </a:extLst>
          </p:cNvPr>
          <p:cNvCxnSpPr>
            <a:cxnSpLocks/>
            <a:stCxn id="328" idx="3"/>
          </p:cNvCxnSpPr>
          <p:nvPr/>
        </p:nvCxnSpPr>
        <p:spPr>
          <a:xfrm flipV="1">
            <a:off x="7767960" y="2761604"/>
            <a:ext cx="282562" cy="107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Rechte verbindingslijn 347">
            <a:extLst>
              <a:ext uri="{FF2B5EF4-FFF2-40B4-BE49-F238E27FC236}">
                <a16:creationId xmlns:a16="http://schemas.microsoft.com/office/drawing/2014/main" id="{4E4E741D-6406-4CD3-9450-72594CCFF620}"/>
              </a:ext>
            </a:extLst>
          </p:cNvPr>
          <p:cNvCxnSpPr>
            <a:cxnSpLocks/>
            <a:stCxn id="263" idx="6"/>
            <a:endCxn id="245" idx="2"/>
          </p:cNvCxnSpPr>
          <p:nvPr/>
        </p:nvCxnSpPr>
        <p:spPr>
          <a:xfrm>
            <a:off x="4168013" y="1344819"/>
            <a:ext cx="1563362" cy="1873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Rechte verbindingslijn 229">
            <a:extLst>
              <a:ext uri="{FF2B5EF4-FFF2-40B4-BE49-F238E27FC236}">
                <a16:creationId xmlns:a16="http://schemas.microsoft.com/office/drawing/2014/main" id="{EBB9BAAE-3A7D-41B9-92DB-EC0FE32E5086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6622867" y="1092042"/>
            <a:ext cx="9461" cy="2783626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38E1BBB-6AE5-4374-8146-314447FE519A}"/>
              </a:ext>
            </a:extLst>
          </p:cNvPr>
          <p:cNvCxnSpPr>
            <a:cxnSpLocks/>
            <a:stCxn id="439" idx="3"/>
          </p:cNvCxnSpPr>
          <p:nvPr/>
        </p:nvCxnSpPr>
        <p:spPr>
          <a:xfrm flipV="1">
            <a:off x="6300841" y="758101"/>
            <a:ext cx="4476" cy="1414543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Ovaal 349">
            <a:extLst>
              <a:ext uri="{FF2B5EF4-FFF2-40B4-BE49-F238E27FC236}">
                <a16:creationId xmlns:a16="http://schemas.microsoft.com/office/drawing/2014/main" id="{BAE27B81-7B92-454E-A15A-E344AF5B3623}"/>
              </a:ext>
            </a:extLst>
          </p:cNvPr>
          <p:cNvSpPr/>
          <p:nvPr/>
        </p:nvSpPr>
        <p:spPr>
          <a:xfrm>
            <a:off x="5741012" y="912038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355" name="Rechte verbindingslijn 354">
            <a:extLst>
              <a:ext uri="{FF2B5EF4-FFF2-40B4-BE49-F238E27FC236}">
                <a16:creationId xmlns:a16="http://schemas.microsoft.com/office/drawing/2014/main" id="{CB3A7096-6AB4-44A1-91FA-2DD038BE4FB2}"/>
              </a:ext>
            </a:extLst>
          </p:cNvPr>
          <p:cNvCxnSpPr>
            <a:cxnSpLocks/>
            <a:stCxn id="350" idx="2"/>
            <a:endCxn id="383" idx="6"/>
          </p:cNvCxnSpPr>
          <p:nvPr/>
        </p:nvCxnSpPr>
        <p:spPr>
          <a:xfrm flipH="1" flipV="1">
            <a:off x="4173879" y="988219"/>
            <a:ext cx="1567133" cy="4819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Rechte verbindingslijn 355">
            <a:extLst>
              <a:ext uri="{FF2B5EF4-FFF2-40B4-BE49-F238E27FC236}">
                <a16:creationId xmlns:a16="http://schemas.microsoft.com/office/drawing/2014/main" id="{4435440A-E5F2-4F08-9E71-CBB80955535E}"/>
              </a:ext>
            </a:extLst>
          </p:cNvPr>
          <p:cNvCxnSpPr>
            <a:cxnSpLocks/>
            <a:stCxn id="192" idx="2"/>
            <a:endCxn id="350" idx="6"/>
          </p:cNvCxnSpPr>
          <p:nvPr/>
        </p:nvCxnSpPr>
        <p:spPr>
          <a:xfrm flipH="1">
            <a:off x="5903012" y="987525"/>
            <a:ext cx="1126100" cy="5513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al 250">
            <a:extLst>
              <a:ext uri="{FF2B5EF4-FFF2-40B4-BE49-F238E27FC236}">
                <a16:creationId xmlns:a16="http://schemas.microsoft.com/office/drawing/2014/main" id="{602ED619-66CC-4F63-A107-DEA6730523D8}"/>
              </a:ext>
            </a:extLst>
          </p:cNvPr>
          <p:cNvSpPr/>
          <p:nvPr/>
        </p:nvSpPr>
        <p:spPr>
          <a:xfrm>
            <a:off x="2564976" y="1478022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cxnSp>
        <p:nvCxnSpPr>
          <p:cNvPr id="252" name="Rechte verbindingslijn 251">
            <a:extLst>
              <a:ext uri="{FF2B5EF4-FFF2-40B4-BE49-F238E27FC236}">
                <a16:creationId xmlns:a16="http://schemas.microsoft.com/office/drawing/2014/main" id="{2A8F1C2B-FC82-4324-834B-53B6F82FA1F0}"/>
              </a:ext>
            </a:extLst>
          </p:cNvPr>
          <p:cNvCxnSpPr>
            <a:cxnSpLocks/>
            <a:stCxn id="258" idx="4"/>
          </p:cNvCxnSpPr>
          <p:nvPr/>
        </p:nvCxnSpPr>
        <p:spPr>
          <a:xfrm flipH="1">
            <a:off x="2642028" y="2178577"/>
            <a:ext cx="3949" cy="688421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Rechte verbindingslijn 254">
            <a:extLst>
              <a:ext uri="{FF2B5EF4-FFF2-40B4-BE49-F238E27FC236}">
                <a16:creationId xmlns:a16="http://schemas.microsoft.com/office/drawing/2014/main" id="{A94B90E0-FD7D-4975-9A64-0E01AA1F389E}"/>
              </a:ext>
            </a:extLst>
          </p:cNvPr>
          <p:cNvCxnSpPr>
            <a:cxnSpLocks/>
            <a:endCxn id="251" idx="7"/>
          </p:cNvCxnSpPr>
          <p:nvPr/>
        </p:nvCxnSpPr>
        <p:spPr>
          <a:xfrm flipH="1">
            <a:off x="2703252" y="993037"/>
            <a:ext cx="599247" cy="508709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Rechte verbindingslijn 256">
            <a:extLst>
              <a:ext uri="{FF2B5EF4-FFF2-40B4-BE49-F238E27FC236}">
                <a16:creationId xmlns:a16="http://schemas.microsoft.com/office/drawing/2014/main" id="{C7A48938-0E1A-472C-A91B-3EFB21B87889}"/>
              </a:ext>
            </a:extLst>
          </p:cNvPr>
          <p:cNvCxnSpPr>
            <a:cxnSpLocks/>
            <a:stCxn id="383" idx="2"/>
          </p:cNvCxnSpPr>
          <p:nvPr/>
        </p:nvCxnSpPr>
        <p:spPr>
          <a:xfrm flipH="1">
            <a:off x="3302499" y="988219"/>
            <a:ext cx="709380" cy="1892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al 257">
            <a:extLst>
              <a:ext uri="{FF2B5EF4-FFF2-40B4-BE49-F238E27FC236}">
                <a16:creationId xmlns:a16="http://schemas.microsoft.com/office/drawing/2014/main" id="{04D2E7C5-2336-4525-8BF9-29923D218AB7}"/>
              </a:ext>
            </a:extLst>
          </p:cNvPr>
          <p:cNvSpPr/>
          <p:nvPr/>
        </p:nvSpPr>
        <p:spPr>
          <a:xfrm>
            <a:off x="2564976" y="2016577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265" name="Rechte verbindingslijn 264">
            <a:extLst>
              <a:ext uri="{FF2B5EF4-FFF2-40B4-BE49-F238E27FC236}">
                <a16:creationId xmlns:a16="http://schemas.microsoft.com/office/drawing/2014/main" id="{BF7E5EB0-2D69-43AB-B2B2-DA6988B93A0B}"/>
              </a:ext>
            </a:extLst>
          </p:cNvPr>
          <p:cNvCxnSpPr>
            <a:cxnSpLocks/>
            <a:stCxn id="251" idx="4"/>
            <a:endCxn id="258" idx="0"/>
          </p:cNvCxnSpPr>
          <p:nvPr/>
        </p:nvCxnSpPr>
        <p:spPr>
          <a:xfrm>
            <a:off x="2645976" y="1640022"/>
            <a:ext cx="0" cy="37655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Stroomdiagram: Scheidingslijn 329">
            <a:extLst>
              <a:ext uri="{FF2B5EF4-FFF2-40B4-BE49-F238E27FC236}">
                <a16:creationId xmlns:a16="http://schemas.microsoft.com/office/drawing/2014/main" id="{FBB16854-88A3-4542-A341-C1A4E3B5E53D}"/>
              </a:ext>
            </a:extLst>
          </p:cNvPr>
          <p:cNvSpPr/>
          <p:nvPr/>
        </p:nvSpPr>
        <p:spPr>
          <a:xfrm>
            <a:off x="4771680" y="2678361"/>
            <a:ext cx="1604536" cy="169626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249" name="Ovaal 248">
            <a:extLst>
              <a:ext uri="{FF2B5EF4-FFF2-40B4-BE49-F238E27FC236}">
                <a16:creationId xmlns:a16="http://schemas.microsoft.com/office/drawing/2014/main" id="{627F3481-9594-41DD-AF4D-09BA05211623}"/>
              </a:ext>
            </a:extLst>
          </p:cNvPr>
          <p:cNvSpPr/>
          <p:nvPr/>
        </p:nvSpPr>
        <p:spPr>
          <a:xfrm>
            <a:off x="8047965" y="593957"/>
            <a:ext cx="162000" cy="162000"/>
          </a:xfrm>
          <a:prstGeom prst="ellipse">
            <a:avLst/>
          </a:prstGeom>
          <a:solidFill>
            <a:srgbClr val="B2CF39"/>
          </a:solidFill>
          <a:ln>
            <a:solidFill>
              <a:srgbClr val="B2C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cxnSp>
        <p:nvCxnSpPr>
          <p:cNvPr id="256" name="Rechte verbindingslijn 255">
            <a:extLst>
              <a:ext uri="{FF2B5EF4-FFF2-40B4-BE49-F238E27FC236}">
                <a16:creationId xmlns:a16="http://schemas.microsoft.com/office/drawing/2014/main" id="{F33E26AD-9694-4954-8924-91D50A9AF873}"/>
              </a:ext>
            </a:extLst>
          </p:cNvPr>
          <p:cNvCxnSpPr>
            <a:cxnSpLocks/>
            <a:stCxn id="254" idx="6"/>
            <a:endCxn id="249" idx="2"/>
          </p:cNvCxnSpPr>
          <p:nvPr/>
        </p:nvCxnSpPr>
        <p:spPr>
          <a:xfrm flipV="1">
            <a:off x="7200675" y="674957"/>
            <a:ext cx="847290" cy="1963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Rechte verbindingslijn 359">
            <a:extLst>
              <a:ext uri="{FF2B5EF4-FFF2-40B4-BE49-F238E27FC236}">
                <a16:creationId xmlns:a16="http://schemas.microsoft.com/office/drawing/2014/main" id="{9D1AA3D3-53D4-4C3E-A18A-D7631A58DED3}"/>
              </a:ext>
            </a:extLst>
          </p:cNvPr>
          <p:cNvCxnSpPr>
            <a:cxnSpLocks/>
            <a:stCxn id="318" idx="5"/>
          </p:cNvCxnSpPr>
          <p:nvPr/>
        </p:nvCxnSpPr>
        <p:spPr>
          <a:xfrm>
            <a:off x="1516737" y="4387768"/>
            <a:ext cx="67704" cy="55870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Rechte verbindingslijn 361">
            <a:extLst>
              <a:ext uri="{FF2B5EF4-FFF2-40B4-BE49-F238E27FC236}">
                <a16:creationId xmlns:a16="http://schemas.microsoft.com/office/drawing/2014/main" id="{2F1FEF5E-E6D5-4119-84F7-A89200AE6E59}"/>
              </a:ext>
            </a:extLst>
          </p:cNvPr>
          <p:cNvCxnSpPr>
            <a:cxnSpLocks/>
          </p:cNvCxnSpPr>
          <p:nvPr/>
        </p:nvCxnSpPr>
        <p:spPr>
          <a:xfrm flipV="1">
            <a:off x="1584441" y="4434876"/>
            <a:ext cx="250974" cy="3306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>
            <a:extLst>
              <a:ext uri="{FF2B5EF4-FFF2-40B4-BE49-F238E27FC236}">
                <a16:creationId xmlns:a16="http://schemas.microsoft.com/office/drawing/2014/main" id="{A8128268-64D1-4025-8E94-1735880912DF}"/>
              </a:ext>
            </a:extLst>
          </p:cNvPr>
          <p:cNvCxnSpPr>
            <a:cxnSpLocks/>
          </p:cNvCxnSpPr>
          <p:nvPr/>
        </p:nvCxnSpPr>
        <p:spPr>
          <a:xfrm flipV="1">
            <a:off x="1815264" y="4353598"/>
            <a:ext cx="127966" cy="81279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Rechte verbindingslijn 367">
            <a:extLst>
              <a:ext uri="{FF2B5EF4-FFF2-40B4-BE49-F238E27FC236}">
                <a16:creationId xmlns:a16="http://schemas.microsoft.com/office/drawing/2014/main" id="{D40361F5-2D2B-4972-9DDC-0B7FD9464867}"/>
              </a:ext>
            </a:extLst>
          </p:cNvPr>
          <p:cNvCxnSpPr>
            <a:cxnSpLocks/>
          </p:cNvCxnSpPr>
          <p:nvPr/>
        </p:nvCxnSpPr>
        <p:spPr>
          <a:xfrm flipH="1" flipV="1">
            <a:off x="8654996" y="3522346"/>
            <a:ext cx="1994" cy="533453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Rechte verbindingslijn 368">
            <a:extLst>
              <a:ext uri="{FF2B5EF4-FFF2-40B4-BE49-F238E27FC236}">
                <a16:creationId xmlns:a16="http://schemas.microsoft.com/office/drawing/2014/main" id="{E7054219-A515-45F7-95AA-7EC6AA310FB2}"/>
              </a:ext>
            </a:extLst>
          </p:cNvPr>
          <p:cNvCxnSpPr>
            <a:cxnSpLocks/>
          </p:cNvCxnSpPr>
          <p:nvPr/>
        </p:nvCxnSpPr>
        <p:spPr>
          <a:xfrm flipV="1">
            <a:off x="8454769" y="4059768"/>
            <a:ext cx="190544" cy="137278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Rechte verbindingslijn 369">
            <a:extLst>
              <a:ext uri="{FF2B5EF4-FFF2-40B4-BE49-F238E27FC236}">
                <a16:creationId xmlns:a16="http://schemas.microsoft.com/office/drawing/2014/main" id="{2D2C3F4E-50BE-478F-B2C8-66112AF16F1C}"/>
              </a:ext>
            </a:extLst>
          </p:cNvPr>
          <p:cNvCxnSpPr>
            <a:cxnSpLocks/>
          </p:cNvCxnSpPr>
          <p:nvPr/>
        </p:nvCxnSpPr>
        <p:spPr>
          <a:xfrm>
            <a:off x="8235453" y="4193661"/>
            <a:ext cx="229330" cy="0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itel 1">
            <a:extLst>
              <a:ext uri="{FF2B5EF4-FFF2-40B4-BE49-F238E27FC236}">
                <a16:creationId xmlns:a16="http://schemas.microsoft.com/office/drawing/2014/main" id="{AC996B3B-28A9-4E54-9775-D21523838F56}"/>
              </a:ext>
            </a:extLst>
          </p:cNvPr>
          <p:cNvSpPr txBox="1">
            <a:spLocks/>
          </p:cNvSpPr>
          <p:nvPr/>
        </p:nvSpPr>
        <p:spPr>
          <a:xfrm>
            <a:off x="537770" y="16937"/>
            <a:ext cx="66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18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0" i="0" kern="1200" baseline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18" rtl="0" eaLnBrk="1" fontAlgn="auto" latinLnBrk="0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Business </a:t>
            </a: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capabilities</a:t>
            </a: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 per </a:t>
            </a:r>
            <a:r>
              <a:rPr kumimoji="0" lang="nl-NL" sz="2100" b="0" i="0" u="none" strike="noStrike" kern="1200" cap="none" spc="0" normalizeH="0" baseline="0" noProof="0" err="1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value</a:t>
            </a:r>
            <a:r>
              <a:rPr kumimoji="0" lang="nl-NL" sz="2100" b="0" i="0" u="none" strike="noStrike" kern="1200" cap="none" spc="0" normalizeH="0" baseline="0" noProof="0">
                <a:ln>
                  <a:noFill/>
                </a:ln>
                <a:solidFill>
                  <a:srgbClr val="821E7D"/>
                </a:solidFill>
                <a:effectLst/>
                <a:uLnTx/>
                <a:uFillTx/>
                <a:latin typeface="Microsoft JhengHei Light"/>
                <a:ea typeface="+mj-ea"/>
                <a:cs typeface="Arial" pitchFamily="34" charset="0"/>
              </a:rPr>
              <a:t> stream</a:t>
            </a:r>
          </a:p>
        </p:txBody>
      </p:sp>
      <p:sp>
        <p:nvSpPr>
          <p:cNvPr id="372" name="Tijdelijke aanduiding voor tekst 2">
            <a:extLst>
              <a:ext uri="{FF2B5EF4-FFF2-40B4-BE49-F238E27FC236}">
                <a16:creationId xmlns:a16="http://schemas.microsoft.com/office/drawing/2014/main" id="{E0F0E499-4EAD-49EE-B824-29DEA7768CD2}"/>
              </a:ext>
            </a:extLst>
          </p:cNvPr>
          <p:cNvSpPr txBox="1">
            <a:spLocks/>
          </p:cNvSpPr>
          <p:nvPr/>
        </p:nvSpPr>
        <p:spPr>
          <a:xfrm>
            <a:off x="560193" y="284720"/>
            <a:ext cx="6901969" cy="2030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sz="2000" b="0" kern="1200">
                <a:solidFill>
                  <a:schemeClr val="bg2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7pPr>
            <a:lvl8pPr marL="541338" indent="-360363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8pPr>
            <a:lvl9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j-lt"/>
                <a:ea typeface="+mn-ea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D41"/>
              </a:buClr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48AED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Calibri Light"/>
              </a:rPr>
              <a:t>Overview</a:t>
            </a:r>
            <a:endParaRPr kumimoji="0" lang="nl-NL" sz="1500" b="0" i="0" u="none" strike="noStrike" kern="1200" cap="none" spc="0" normalizeH="0" baseline="0" noProof="0">
              <a:ln>
                <a:noFill/>
              </a:ln>
              <a:solidFill>
                <a:srgbClr val="48AED0"/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 Light" panose="020F0302020204030204" pitchFamily="34" charset="0"/>
            </a:endParaRPr>
          </a:p>
        </p:txBody>
      </p:sp>
      <p:cxnSp>
        <p:nvCxnSpPr>
          <p:cNvPr id="380" name="Rechte verbindingslijn 379">
            <a:extLst>
              <a:ext uri="{FF2B5EF4-FFF2-40B4-BE49-F238E27FC236}">
                <a16:creationId xmlns:a16="http://schemas.microsoft.com/office/drawing/2014/main" id="{885E2132-A87A-421F-8B41-7C6FCC667681}"/>
              </a:ext>
            </a:extLst>
          </p:cNvPr>
          <p:cNvCxnSpPr>
            <a:cxnSpLocks/>
          </p:cNvCxnSpPr>
          <p:nvPr/>
        </p:nvCxnSpPr>
        <p:spPr>
          <a:xfrm>
            <a:off x="4429419" y="747449"/>
            <a:ext cx="191275" cy="19764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al 382">
            <a:extLst>
              <a:ext uri="{FF2B5EF4-FFF2-40B4-BE49-F238E27FC236}">
                <a16:creationId xmlns:a16="http://schemas.microsoft.com/office/drawing/2014/main" id="{BE93235C-EDFF-4AFF-AE05-4A17DA4FEE83}"/>
              </a:ext>
            </a:extLst>
          </p:cNvPr>
          <p:cNvSpPr/>
          <p:nvPr/>
        </p:nvSpPr>
        <p:spPr>
          <a:xfrm>
            <a:off x="4011879" y="907219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54" name="Ovaal 253">
            <a:extLst>
              <a:ext uri="{FF2B5EF4-FFF2-40B4-BE49-F238E27FC236}">
                <a16:creationId xmlns:a16="http://schemas.microsoft.com/office/drawing/2014/main" id="{01EACECF-0406-4CA7-95F2-B68BD7C5D858}"/>
              </a:ext>
            </a:extLst>
          </p:cNvPr>
          <p:cNvSpPr/>
          <p:nvPr/>
        </p:nvSpPr>
        <p:spPr>
          <a:xfrm>
            <a:off x="7038675" y="595919"/>
            <a:ext cx="162000" cy="162000"/>
          </a:xfrm>
          <a:prstGeom prst="ellipse">
            <a:avLst/>
          </a:prstGeom>
          <a:solidFill>
            <a:srgbClr val="B2CF39"/>
          </a:solidFill>
          <a:ln>
            <a:solidFill>
              <a:srgbClr val="B2C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cxnSp>
        <p:nvCxnSpPr>
          <p:cNvPr id="385" name="Rechte verbindingslijn 384">
            <a:extLst>
              <a:ext uri="{FF2B5EF4-FFF2-40B4-BE49-F238E27FC236}">
                <a16:creationId xmlns:a16="http://schemas.microsoft.com/office/drawing/2014/main" id="{FAC3A380-408C-4226-A3C8-DE09D393F986}"/>
              </a:ext>
            </a:extLst>
          </p:cNvPr>
          <p:cNvCxnSpPr>
            <a:cxnSpLocks/>
          </p:cNvCxnSpPr>
          <p:nvPr/>
        </p:nvCxnSpPr>
        <p:spPr>
          <a:xfrm flipH="1">
            <a:off x="1149600" y="654580"/>
            <a:ext cx="1207993" cy="848912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Rechte verbindingslijn 324">
            <a:extLst>
              <a:ext uri="{FF2B5EF4-FFF2-40B4-BE49-F238E27FC236}">
                <a16:creationId xmlns:a16="http://schemas.microsoft.com/office/drawing/2014/main" id="{F72FEDB2-473C-4AF2-BA9D-1DD729BC34F6}"/>
              </a:ext>
            </a:extLst>
          </p:cNvPr>
          <p:cNvCxnSpPr>
            <a:cxnSpLocks/>
            <a:stCxn id="261" idx="6"/>
            <a:endCxn id="272" idx="2"/>
          </p:cNvCxnSpPr>
          <p:nvPr/>
        </p:nvCxnSpPr>
        <p:spPr>
          <a:xfrm flipV="1">
            <a:off x="5903012" y="821444"/>
            <a:ext cx="1132758" cy="6109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Rechte verbindingslijn 659">
            <a:extLst>
              <a:ext uri="{FF2B5EF4-FFF2-40B4-BE49-F238E27FC236}">
                <a16:creationId xmlns:a16="http://schemas.microsoft.com/office/drawing/2014/main" id="{11AD6668-1148-4E5F-8EED-3730BCB07E71}"/>
              </a:ext>
            </a:extLst>
          </p:cNvPr>
          <p:cNvCxnSpPr>
            <a:cxnSpLocks/>
          </p:cNvCxnSpPr>
          <p:nvPr/>
        </p:nvCxnSpPr>
        <p:spPr>
          <a:xfrm flipH="1">
            <a:off x="5893375" y="1342484"/>
            <a:ext cx="2556777" cy="4208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al 284">
            <a:extLst>
              <a:ext uri="{FF2B5EF4-FFF2-40B4-BE49-F238E27FC236}">
                <a16:creationId xmlns:a16="http://schemas.microsoft.com/office/drawing/2014/main" id="{9C981C8C-30B8-482F-A30A-C01BA2730006}"/>
              </a:ext>
            </a:extLst>
          </p:cNvPr>
          <p:cNvSpPr/>
          <p:nvPr/>
        </p:nvSpPr>
        <p:spPr>
          <a:xfrm>
            <a:off x="8046242" y="439730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16" name="Ovaal 315">
            <a:extLst>
              <a:ext uri="{FF2B5EF4-FFF2-40B4-BE49-F238E27FC236}">
                <a16:creationId xmlns:a16="http://schemas.microsoft.com/office/drawing/2014/main" id="{7E444BA7-6F57-4929-A0C8-6C632161FD1A}"/>
              </a:ext>
            </a:extLst>
          </p:cNvPr>
          <p:cNvSpPr/>
          <p:nvPr/>
        </p:nvSpPr>
        <p:spPr>
          <a:xfrm>
            <a:off x="7036039" y="439782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17" name="Ovaal 316">
            <a:extLst>
              <a:ext uri="{FF2B5EF4-FFF2-40B4-BE49-F238E27FC236}">
                <a16:creationId xmlns:a16="http://schemas.microsoft.com/office/drawing/2014/main" id="{6D9504D1-3FC3-4A26-89E6-AAA002DA7AC8}"/>
              </a:ext>
            </a:extLst>
          </p:cNvPr>
          <p:cNvSpPr/>
          <p:nvPr/>
        </p:nvSpPr>
        <p:spPr>
          <a:xfrm>
            <a:off x="5358558" y="1144754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346" name="Rechte verbindingslijn 345">
            <a:extLst>
              <a:ext uri="{FF2B5EF4-FFF2-40B4-BE49-F238E27FC236}">
                <a16:creationId xmlns:a16="http://schemas.microsoft.com/office/drawing/2014/main" id="{727410D2-0986-4327-BA2A-F4A3436E11DE}"/>
              </a:ext>
            </a:extLst>
          </p:cNvPr>
          <p:cNvCxnSpPr>
            <a:cxnSpLocks/>
          </p:cNvCxnSpPr>
          <p:nvPr/>
        </p:nvCxnSpPr>
        <p:spPr>
          <a:xfrm flipH="1">
            <a:off x="4490597" y="3119386"/>
            <a:ext cx="172806" cy="133406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Rechte verbindingslijn 381">
            <a:extLst>
              <a:ext uri="{FF2B5EF4-FFF2-40B4-BE49-F238E27FC236}">
                <a16:creationId xmlns:a16="http://schemas.microsoft.com/office/drawing/2014/main" id="{C2E6EE09-8285-45AE-96F1-1D7F2819E3DA}"/>
              </a:ext>
            </a:extLst>
          </p:cNvPr>
          <p:cNvCxnSpPr>
            <a:cxnSpLocks/>
          </p:cNvCxnSpPr>
          <p:nvPr/>
        </p:nvCxnSpPr>
        <p:spPr>
          <a:xfrm flipV="1">
            <a:off x="4672985" y="1687633"/>
            <a:ext cx="12899" cy="1433105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Rechte verbindingslijn 388">
            <a:extLst>
              <a:ext uri="{FF2B5EF4-FFF2-40B4-BE49-F238E27FC236}">
                <a16:creationId xmlns:a16="http://schemas.microsoft.com/office/drawing/2014/main" id="{A58032FE-102C-47C9-86DE-A44325534BEC}"/>
              </a:ext>
            </a:extLst>
          </p:cNvPr>
          <p:cNvCxnSpPr>
            <a:cxnSpLocks/>
          </p:cNvCxnSpPr>
          <p:nvPr/>
        </p:nvCxnSpPr>
        <p:spPr>
          <a:xfrm flipH="1">
            <a:off x="4676186" y="1214767"/>
            <a:ext cx="432310" cy="463845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Ovaal 390">
            <a:extLst>
              <a:ext uri="{FF2B5EF4-FFF2-40B4-BE49-F238E27FC236}">
                <a16:creationId xmlns:a16="http://schemas.microsoft.com/office/drawing/2014/main" id="{859F1792-7447-47B3-8924-D275D6C7C56B}"/>
              </a:ext>
            </a:extLst>
          </p:cNvPr>
          <p:cNvSpPr/>
          <p:nvPr/>
        </p:nvSpPr>
        <p:spPr>
          <a:xfrm>
            <a:off x="2486405" y="3440324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cxnSp>
        <p:nvCxnSpPr>
          <p:cNvPr id="392" name="Rechte verbindingslijn 391">
            <a:extLst>
              <a:ext uri="{FF2B5EF4-FFF2-40B4-BE49-F238E27FC236}">
                <a16:creationId xmlns:a16="http://schemas.microsoft.com/office/drawing/2014/main" id="{0BB878DC-39CE-41C7-8205-D8417B3295A0}"/>
              </a:ext>
            </a:extLst>
          </p:cNvPr>
          <p:cNvCxnSpPr>
            <a:cxnSpLocks/>
          </p:cNvCxnSpPr>
          <p:nvPr/>
        </p:nvCxnSpPr>
        <p:spPr>
          <a:xfrm flipH="1">
            <a:off x="2454028" y="519499"/>
            <a:ext cx="1199753" cy="993736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Rechte verbindingslijn 393">
            <a:extLst>
              <a:ext uri="{FF2B5EF4-FFF2-40B4-BE49-F238E27FC236}">
                <a16:creationId xmlns:a16="http://schemas.microsoft.com/office/drawing/2014/main" id="{28B390EB-4B7A-4822-85EA-8CFCCD5ADC13}"/>
              </a:ext>
            </a:extLst>
          </p:cNvPr>
          <p:cNvCxnSpPr>
            <a:cxnSpLocks/>
            <a:stCxn id="316" idx="2"/>
          </p:cNvCxnSpPr>
          <p:nvPr/>
        </p:nvCxnSpPr>
        <p:spPr>
          <a:xfrm flipH="1" flipV="1">
            <a:off x="3647390" y="514851"/>
            <a:ext cx="3388649" cy="5932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Rechte verbindingslijn 394">
            <a:extLst>
              <a:ext uri="{FF2B5EF4-FFF2-40B4-BE49-F238E27FC236}">
                <a16:creationId xmlns:a16="http://schemas.microsoft.com/office/drawing/2014/main" id="{313B3103-267F-45C0-A093-366FF082951A}"/>
              </a:ext>
            </a:extLst>
          </p:cNvPr>
          <p:cNvCxnSpPr>
            <a:cxnSpLocks/>
            <a:stCxn id="285" idx="2"/>
            <a:endCxn id="316" idx="6"/>
          </p:cNvCxnSpPr>
          <p:nvPr/>
        </p:nvCxnSpPr>
        <p:spPr>
          <a:xfrm flipH="1">
            <a:off x="7198039" y="520731"/>
            <a:ext cx="848204" cy="52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Rechte verbindingslijn 398">
            <a:extLst>
              <a:ext uri="{FF2B5EF4-FFF2-40B4-BE49-F238E27FC236}">
                <a16:creationId xmlns:a16="http://schemas.microsoft.com/office/drawing/2014/main" id="{D43C8977-A7EF-464E-85CC-9B1E0DD0CF30}"/>
              </a:ext>
            </a:extLst>
          </p:cNvPr>
          <p:cNvCxnSpPr>
            <a:cxnSpLocks/>
          </p:cNvCxnSpPr>
          <p:nvPr/>
        </p:nvCxnSpPr>
        <p:spPr>
          <a:xfrm flipH="1">
            <a:off x="2441882" y="1496630"/>
            <a:ext cx="18395" cy="1622756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Rechte verbindingslijn 400">
            <a:extLst>
              <a:ext uri="{FF2B5EF4-FFF2-40B4-BE49-F238E27FC236}">
                <a16:creationId xmlns:a16="http://schemas.microsoft.com/office/drawing/2014/main" id="{42B5D533-6FBF-4002-B3E2-93899197E3D0}"/>
              </a:ext>
            </a:extLst>
          </p:cNvPr>
          <p:cNvCxnSpPr>
            <a:cxnSpLocks/>
          </p:cNvCxnSpPr>
          <p:nvPr/>
        </p:nvCxnSpPr>
        <p:spPr>
          <a:xfrm>
            <a:off x="2433855" y="3106908"/>
            <a:ext cx="172806" cy="133406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Ovaal 401">
            <a:extLst>
              <a:ext uri="{FF2B5EF4-FFF2-40B4-BE49-F238E27FC236}">
                <a16:creationId xmlns:a16="http://schemas.microsoft.com/office/drawing/2014/main" id="{6A36D3D9-2CD9-40E7-8BE9-E768D1858BCE}"/>
              </a:ext>
            </a:extLst>
          </p:cNvPr>
          <p:cNvSpPr/>
          <p:nvPr/>
        </p:nvSpPr>
        <p:spPr>
          <a:xfrm>
            <a:off x="8064224" y="4108487"/>
            <a:ext cx="162000" cy="162000"/>
          </a:xfrm>
          <a:prstGeom prst="ellipse">
            <a:avLst/>
          </a:prstGeom>
          <a:solidFill>
            <a:srgbClr val="B2CF39"/>
          </a:solidFill>
          <a:ln>
            <a:solidFill>
              <a:srgbClr val="B2C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403" name="Ovaal 402">
            <a:extLst>
              <a:ext uri="{FF2B5EF4-FFF2-40B4-BE49-F238E27FC236}">
                <a16:creationId xmlns:a16="http://schemas.microsoft.com/office/drawing/2014/main" id="{42E29E15-9004-4D0D-B820-6DC7FD75F876}"/>
              </a:ext>
            </a:extLst>
          </p:cNvPr>
          <p:cNvSpPr/>
          <p:nvPr/>
        </p:nvSpPr>
        <p:spPr>
          <a:xfrm>
            <a:off x="7272007" y="2194274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404" name="Ovaal 403">
            <a:extLst>
              <a:ext uri="{FF2B5EF4-FFF2-40B4-BE49-F238E27FC236}">
                <a16:creationId xmlns:a16="http://schemas.microsoft.com/office/drawing/2014/main" id="{9D27F5BE-800B-4756-AD4C-0674447A350E}"/>
              </a:ext>
            </a:extLst>
          </p:cNvPr>
          <p:cNvSpPr/>
          <p:nvPr/>
        </p:nvSpPr>
        <p:spPr>
          <a:xfrm>
            <a:off x="7394821" y="2194084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405" name="Ovaal 404">
            <a:extLst>
              <a:ext uri="{FF2B5EF4-FFF2-40B4-BE49-F238E27FC236}">
                <a16:creationId xmlns:a16="http://schemas.microsoft.com/office/drawing/2014/main" id="{B61652EA-D28B-4537-88A9-4C38824BDD95}"/>
              </a:ext>
            </a:extLst>
          </p:cNvPr>
          <p:cNvSpPr/>
          <p:nvPr/>
        </p:nvSpPr>
        <p:spPr>
          <a:xfrm>
            <a:off x="3851110" y="2209253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406" name="Ovaal 405">
            <a:extLst>
              <a:ext uri="{FF2B5EF4-FFF2-40B4-BE49-F238E27FC236}">
                <a16:creationId xmlns:a16="http://schemas.microsoft.com/office/drawing/2014/main" id="{B18A3ACB-7798-403E-A5FA-6752D31D5125}"/>
              </a:ext>
            </a:extLst>
          </p:cNvPr>
          <p:cNvSpPr/>
          <p:nvPr/>
        </p:nvSpPr>
        <p:spPr>
          <a:xfrm>
            <a:off x="3973924" y="2209063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278" name="Stroomdiagram: Scheidingslijn 277">
            <a:extLst>
              <a:ext uri="{FF2B5EF4-FFF2-40B4-BE49-F238E27FC236}">
                <a16:creationId xmlns:a16="http://schemas.microsoft.com/office/drawing/2014/main" id="{38A103E4-21C9-4082-9CF3-9D6EFD102844}"/>
              </a:ext>
            </a:extLst>
          </p:cNvPr>
          <p:cNvSpPr/>
          <p:nvPr/>
        </p:nvSpPr>
        <p:spPr>
          <a:xfrm>
            <a:off x="3819226" y="2201633"/>
            <a:ext cx="661179" cy="169315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275" name="Stroomdiagram: Scheidingslijn 274">
            <a:extLst>
              <a:ext uri="{FF2B5EF4-FFF2-40B4-BE49-F238E27FC236}">
                <a16:creationId xmlns:a16="http://schemas.microsoft.com/office/drawing/2014/main" id="{2D2B18EC-3DAD-443D-99A8-620981F2E878}"/>
              </a:ext>
            </a:extLst>
          </p:cNvPr>
          <p:cNvSpPr/>
          <p:nvPr/>
        </p:nvSpPr>
        <p:spPr>
          <a:xfrm>
            <a:off x="7120855" y="2197242"/>
            <a:ext cx="647105" cy="162000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ECDCDC58-99EB-499C-AA40-24BB4EA2ADC9}"/>
              </a:ext>
            </a:extLst>
          </p:cNvPr>
          <p:cNvCxnSpPr>
            <a:cxnSpLocks/>
            <a:stCxn id="292" idx="6"/>
          </p:cNvCxnSpPr>
          <p:nvPr/>
        </p:nvCxnSpPr>
        <p:spPr>
          <a:xfrm>
            <a:off x="1932836" y="586298"/>
            <a:ext cx="4154868" cy="5568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Rechte verbindingslijn 487">
            <a:extLst>
              <a:ext uri="{FF2B5EF4-FFF2-40B4-BE49-F238E27FC236}">
                <a16:creationId xmlns:a16="http://schemas.microsoft.com/office/drawing/2014/main" id="{BF075DF7-316F-450F-944D-35D3D58F7E3F}"/>
              </a:ext>
            </a:extLst>
          </p:cNvPr>
          <p:cNvCxnSpPr>
            <a:cxnSpLocks/>
            <a:endCxn id="290" idx="6"/>
          </p:cNvCxnSpPr>
          <p:nvPr/>
        </p:nvCxnSpPr>
        <p:spPr>
          <a:xfrm flipH="1">
            <a:off x="1932836" y="747746"/>
            <a:ext cx="2500380" cy="1549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265">
            <a:extLst>
              <a:ext uri="{FF2B5EF4-FFF2-40B4-BE49-F238E27FC236}">
                <a16:creationId xmlns:a16="http://schemas.microsoft.com/office/drawing/2014/main" id="{20D6B031-18AA-41C8-9A23-FAD8D108D82D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2357593" y="660640"/>
            <a:ext cx="4681082" cy="16280"/>
          </a:xfrm>
          <a:prstGeom prst="line">
            <a:avLst/>
          </a:prstGeom>
          <a:ln w="38100">
            <a:solidFill>
              <a:srgbClr val="B2CF3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Rechte verbindingslijn 322">
            <a:extLst>
              <a:ext uri="{FF2B5EF4-FFF2-40B4-BE49-F238E27FC236}">
                <a16:creationId xmlns:a16="http://schemas.microsoft.com/office/drawing/2014/main" id="{C5AC1E0A-B7C0-4C9F-B131-EC8724060D18}"/>
              </a:ext>
            </a:extLst>
          </p:cNvPr>
          <p:cNvCxnSpPr>
            <a:cxnSpLocks/>
            <a:stCxn id="269" idx="0"/>
            <a:endCxn id="268" idx="4"/>
          </p:cNvCxnSpPr>
          <p:nvPr/>
        </p:nvCxnSpPr>
        <p:spPr>
          <a:xfrm flipH="1" flipV="1">
            <a:off x="1693580" y="1087579"/>
            <a:ext cx="4236" cy="519054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Rechte verbindingslijn 366">
            <a:extLst>
              <a:ext uri="{FF2B5EF4-FFF2-40B4-BE49-F238E27FC236}">
                <a16:creationId xmlns:a16="http://schemas.microsoft.com/office/drawing/2014/main" id="{48F16AA6-C875-4A86-BF38-2B62ADD79657}"/>
              </a:ext>
            </a:extLst>
          </p:cNvPr>
          <p:cNvCxnSpPr>
            <a:cxnSpLocks/>
            <a:stCxn id="279" idx="4"/>
            <a:endCxn id="280" idx="0"/>
          </p:cNvCxnSpPr>
          <p:nvPr/>
        </p:nvCxnSpPr>
        <p:spPr>
          <a:xfrm>
            <a:off x="1550517" y="1088281"/>
            <a:ext cx="0" cy="518352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Rechte verbindingslijn 493">
            <a:extLst>
              <a:ext uri="{FF2B5EF4-FFF2-40B4-BE49-F238E27FC236}">
                <a16:creationId xmlns:a16="http://schemas.microsoft.com/office/drawing/2014/main" id="{E9AEB532-52CE-4162-9431-087BE34CB55A}"/>
              </a:ext>
            </a:extLst>
          </p:cNvPr>
          <p:cNvCxnSpPr>
            <a:cxnSpLocks/>
            <a:stCxn id="303" idx="4"/>
            <a:endCxn id="306" idx="0"/>
          </p:cNvCxnSpPr>
          <p:nvPr/>
        </p:nvCxnSpPr>
        <p:spPr>
          <a:xfrm>
            <a:off x="1392994" y="1068185"/>
            <a:ext cx="4675" cy="533695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echte verbindingslijn 333">
            <a:extLst>
              <a:ext uri="{FF2B5EF4-FFF2-40B4-BE49-F238E27FC236}">
                <a16:creationId xmlns:a16="http://schemas.microsoft.com/office/drawing/2014/main" id="{5BA712EE-27BE-41F2-8397-DA58AAF3198D}"/>
              </a:ext>
            </a:extLst>
          </p:cNvPr>
          <p:cNvCxnSpPr>
            <a:cxnSpLocks/>
            <a:stCxn id="273" idx="2"/>
            <a:endCxn id="270" idx="6"/>
          </p:cNvCxnSpPr>
          <p:nvPr/>
        </p:nvCxnSpPr>
        <p:spPr>
          <a:xfrm flipH="1">
            <a:off x="2266225" y="2279122"/>
            <a:ext cx="723665" cy="0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Rechte verbindingslijn 383">
            <a:extLst>
              <a:ext uri="{FF2B5EF4-FFF2-40B4-BE49-F238E27FC236}">
                <a16:creationId xmlns:a16="http://schemas.microsoft.com/office/drawing/2014/main" id="{49077539-E2AB-4796-88AA-E92CDBB9BEE9}"/>
              </a:ext>
            </a:extLst>
          </p:cNvPr>
          <p:cNvCxnSpPr>
            <a:cxnSpLocks/>
            <a:stCxn id="283" idx="2"/>
            <a:endCxn id="281" idx="6"/>
          </p:cNvCxnSpPr>
          <p:nvPr/>
        </p:nvCxnSpPr>
        <p:spPr>
          <a:xfrm flipH="1">
            <a:off x="2266226" y="2442096"/>
            <a:ext cx="728407" cy="0"/>
          </a:xfrm>
          <a:prstGeom prst="line">
            <a:avLst/>
          </a:prstGeom>
          <a:ln w="38100">
            <a:solidFill>
              <a:srgbClr val="FF99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Rechte verbindingslijn 411">
            <a:extLst>
              <a:ext uri="{FF2B5EF4-FFF2-40B4-BE49-F238E27FC236}">
                <a16:creationId xmlns:a16="http://schemas.microsoft.com/office/drawing/2014/main" id="{79394454-4559-4662-9C05-05C1B1B481A8}"/>
              </a:ext>
            </a:extLst>
          </p:cNvPr>
          <p:cNvCxnSpPr>
            <a:cxnSpLocks/>
            <a:stCxn id="286" idx="6"/>
            <a:endCxn id="287" idx="2"/>
          </p:cNvCxnSpPr>
          <p:nvPr/>
        </p:nvCxnSpPr>
        <p:spPr>
          <a:xfrm flipV="1">
            <a:off x="2266226" y="2608614"/>
            <a:ext cx="732128" cy="3713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Rechte verbindingslijn 233">
            <a:extLst>
              <a:ext uri="{FF2B5EF4-FFF2-40B4-BE49-F238E27FC236}">
                <a16:creationId xmlns:a16="http://schemas.microsoft.com/office/drawing/2014/main" id="{B3A7AAED-C345-4D15-B328-5C8CE836CEBA}"/>
              </a:ext>
            </a:extLst>
          </p:cNvPr>
          <p:cNvCxnSpPr>
            <a:cxnSpLocks/>
            <a:stCxn id="298" idx="2"/>
            <a:endCxn id="297" idx="6"/>
          </p:cNvCxnSpPr>
          <p:nvPr/>
        </p:nvCxnSpPr>
        <p:spPr>
          <a:xfrm flipH="1">
            <a:off x="2260914" y="2767636"/>
            <a:ext cx="737440" cy="24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Rechte verbindingslijn 364">
            <a:extLst>
              <a:ext uri="{FF2B5EF4-FFF2-40B4-BE49-F238E27FC236}">
                <a16:creationId xmlns:a16="http://schemas.microsoft.com/office/drawing/2014/main" id="{918AA14F-6B05-4AA8-83F0-591851616C43}"/>
              </a:ext>
            </a:extLst>
          </p:cNvPr>
          <p:cNvCxnSpPr>
            <a:cxnSpLocks/>
          </p:cNvCxnSpPr>
          <p:nvPr/>
        </p:nvCxnSpPr>
        <p:spPr>
          <a:xfrm flipH="1">
            <a:off x="4505609" y="3202909"/>
            <a:ext cx="234847" cy="189523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Rechte verbindingslijn 406">
            <a:extLst>
              <a:ext uri="{FF2B5EF4-FFF2-40B4-BE49-F238E27FC236}">
                <a16:creationId xmlns:a16="http://schemas.microsoft.com/office/drawing/2014/main" id="{EE1C70CA-A2DB-4127-97BD-235043071C09}"/>
              </a:ext>
            </a:extLst>
          </p:cNvPr>
          <p:cNvCxnSpPr>
            <a:cxnSpLocks/>
          </p:cNvCxnSpPr>
          <p:nvPr/>
        </p:nvCxnSpPr>
        <p:spPr>
          <a:xfrm>
            <a:off x="4740456" y="2178577"/>
            <a:ext cx="0" cy="1037341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Rechte verbindingslijn 407">
            <a:extLst>
              <a:ext uri="{FF2B5EF4-FFF2-40B4-BE49-F238E27FC236}">
                <a16:creationId xmlns:a16="http://schemas.microsoft.com/office/drawing/2014/main" id="{86104159-832F-4A55-849F-56BA23F97EA4}"/>
              </a:ext>
            </a:extLst>
          </p:cNvPr>
          <p:cNvCxnSpPr>
            <a:cxnSpLocks/>
          </p:cNvCxnSpPr>
          <p:nvPr/>
        </p:nvCxnSpPr>
        <p:spPr>
          <a:xfrm flipH="1" flipV="1">
            <a:off x="4480405" y="1967253"/>
            <a:ext cx="267292" cy="237136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Rechte verbindingslijn 408">
            <a:extLst>
              <a:ext uri="{FF2B5EF4-FFF2-40B4-BE49-F238E27FC236}">
                <a16:creationId xmlns:a16="http://schemas.microsoft.com/office/drawing/2014/main" id="{68F29B8D-C26D-4BAA-9B57-F02A9338B11D}"/>
              </a:ext>
            </a:extLst>
          </p:cNvPr>
          <p:cNvCxnSpPr>
            <a:cxnSpLocks/>
          </p:cNvCxnSpPr>
          <p:nvPr/>
        </p:nvCxnSpPr>
        <p:spPr>
          <a:xfrm>
            <a:off x="3855677" y="1964457"/>
            <a:ext cx="645499" cy="6014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Rechte verbindingslijn 409">
            <a:extLst>
              <a:ext uri="{FF2B5EF4-FFF2-40B4-BE49-F238E27FC236}">
                <a16:creationId xmlns:a16="http://schemas.microsoft.com/office/drawing/2014/main" id="{BFBABCDB-0277-47D8-A04A-6CA4EFFBFEA6}"/>
              </a:ext>
            </a:extLst>
          </p:cNvPr>
          <p:cNvCxnSpPr>
            <a:cxnSpLocks/>
          </p:cNvCxnSpPr>
          <p:nvPr/>
        </p:nvCxnSpPr>
        <p:spPr>
          <a:xfrm flipH="1" flipV="1">
            <a:off x="3625053" y="1736732"/>
            <a:ext cx="249108" cy="223968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Rechte verbindingslijn 410">
            <a:extLst>
              <a:ext uri="{FF2B5EF4-FFF2-40B4-BE49-F238E27FC236}">
                <a16:creationId xmlns:a16="http://schemas.microsoft.com/office/drawing/2014/main" id="{1591228B-BCFE-4653-8B50-7184DC60E16D}"/>
              </a:ext>
            </a:extLst>
          </p:cNvPr>
          <p:cNvCxnSpPr>
            <a:cxnSpLocks/>
          </p:cNvCxnSpPr>
          <p:nvPr/>
        </p:nvCxnSpPr>
        <p:spPr>
          <a:xfrm flipH="1">
            <a:off x="3625054" y="1057430"/>
            <a:ext cx="7875" cy="689853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Rechte verbindingslijn 412">
            <a:extLst>
              <a:ext uri="{FF2B5EF4-FFF2-40B4-BE49-F238E27FC236}">
                <a16:creationId xmlns:a16="http://schemas.microsoft.com/office/drawing/2014/main" id="{C20D63A8-B0EE-46A9-B981-6B02292103E1}"/>
              </a:ext>
            </a:extLst>
          </p:cNvPr>
          <p:cNvCxnSpPr>
            <a:cxnSpLocks/>
          </p:cNvCxnSpPr>
          <p:nvPr/>
        </p:nvCxnSpPr>
        <p:spPr>
          <a:xfrm flipH="1" flipV="1">
            <a:off x="3453997" y="903940"/>
            <a:ext cx="190341" cy="166979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Ovaal 413">
            <a:extLst>
              <a:ext uri="{FF2B5EF4-FFF2-40B4-BE49-F238E27FC236}">
                <a16:creationId xmlns:a16="http://schemas.microsoft.com/office/drawing/2014/main" id="{CFA5D78C-88E8-4F40-9A71-0AA2D756131B}"/>
              </a:ext>
            </a:extLst>
          </p:cNvPr>
          <p:cNvSpPr/>
          <p:nvPr/>
        </p:nvSpPr>
        <p:spPr>
          <a:xfrm>
            <a:off x="1768070" y="839379"/>
            <a:ext cx="162000" cy="16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cxnSp>
        <p:nvCxnSpPr>
          <p:cNvPr id="416" name="Rechte verbindingslijn 415">
            <a:extLst>
              <a:ext uri="{FF2B5EF4-FFF2-40B4-BE49-F238E27FC236}">
                <a16:creationId xmlns:a16="http://schemas.microsoft.com/office/drawing/2014/main" id="{DFBA5F35-4E95-475E-A016-6A7FF866CA9C}"/>
              </a:ext>
            </a:extLst>
          </p:cNvPr>
          <p:cNvCxnSpPr>
            <a:cxnSpLocks/>
          </p:cNvCxnSpPr>
          <p:nvPr/>
        </p:nvCxnSpPr>
        <p:spPr>
          <a:xfrm flipV="1">
            <a:off x="1912249" y="916080"/>
            <a:ext cx="1572495" cy="8410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Stroomdiagram: Scheidingslijn 416">
            <a:extLst>
              <a:ext uri="{FF2B5EF4-FFF2-40B4-BE49-F238E27FC236}">
                <a16:creationId xmlns:a16="http://schemas.microsoft.com/office/drawing/2014/main" id="{D4C50121-9408-4D5E-87EE-7DD3296F5965}"/>
              </a:ext>
            </a:extLst>
          </p:cNvPr>
          <p:cNvSpPr/>
          <p:nvPr/>
        </p:nvSpPr>
        <p:spPr>
          <a:xfrm rot="16200000">
            <a:off x="985280" y="1047597"/>
            <a:ext cx="440506" cy="162000"/>
          </a:xfrm>
          <a:prstGeom prst="flowChartTerminator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419" name="Stroomdiagram: Scheidingslijn 418">
            <a:extLst>
              <a:ext uri="{FF2B5EF4-FFF2-40B4-BE49-F238E27FC236}">
                <a16:creationId xmlns:a16="http://schemas.microsoft.com/office/drawing/2014/main" id="{50BB3339-DCF9-4BC8-A202-B1422639689E}"/>
              </a:ext>
            </a:extLst>
          </p:cNvPr>
          <p:cNvSpPr/>
          <p:nvPr/>
        </p:nvSpPr>
        <p:spPr>
          <a:xfrm>
            <a:off x="1128204" y="903940"/>
            <a:ext cx="350465" cy="178960"/>
          </a:xfrm>
          <a:prstGeom prst="flowChartTerminator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0" name="Stroomdiagram: Scheidingslijn 419">
            <a:extLst>
              <a:ext uri="{FF2B5EF4-FFF2-40B4-BE49-F238E27FC236}">
                <a16:creationId xmlns:a16="http://schemas.microsoft.com/office/drawing/2014/main" id="{0BC239A1-B44B-4F15-8919-372715CB6EAD}"/>
              </a:ext>
            </a:extLst>
          </p:cNvPr>
          <p:cNvSpPr/>
          <p:nvPr/>
        </p:nvSpPr>
        <p:spPr>
          <a:xfrm>
            <a:off x="939814" y="1532417"/>
            <a:ext cx="376855" cy="149771"/>
          </a:xfrm>
          <a:prstGeom prst="flowChartTerminator">
            <a:avLst/>
          </a:prstGeom>
          <a:solidFill>
            <a:srgbClr val="005F87"/>
          </a:solidFill>
          <a:ln>
            <a:solidFill>
              <a:srgbClr val="005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421" name="Stroomdiagram: Scheidingslijn 420">
            <a:extLst>
              <a:ext uri="{FF2B5EF4-FFF2-40B4-BE49-F238E27FC236}">
                <a16:creationId xmlns:a16="http://schemas.microsoft.com/office/drawing/2014/main" id="{AA579E73-E75A-4B03-8D8F-A5FCD70C0AA5}"/>
              </a:ext>
            </a:extLst>
          </p:cNvPr>
          <p:cNvSpPr/>
          <p:nvPr/>
        </p:nvSpPr>
        <p:spPr>
          <a:xfrm>
            <a:off x="1284066" y="1178885"/>
            <a:ext cx="350465" cy="154969"/>
          </a:xfrm>
          <a:prstGeom prst="flowChartTerminator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7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3" name="Stroomdiagram: Scheidingslijn 422">
            <a:extLst>
              <a:ext uri="{FF2B5EF4-FFF2-40B4-BE49-F238E27FC236}">
                <a16:creationId xmlns:a16="http://schemas.microsoft.com/office/drawing/2014/main" id="{D9042547-2990-4BE6-9221-03A79C800903}"/>
              </a:ext>
            </a:extLst>
          </p:cNvPr>
          <p:cNvSpPr/>
          <p:nvPr/>
        </p:nvSpPr>
        <p:spPr>
          <a:xfrm rot="16200000">
            <a:off x="1343096" y="1030830"/>
            <a:ext cx="440506" cy="162000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cxnSp>
        <p:nvCxnSpPr>
          <p:cNvPr id="296" name="Rechte verbindingslijn 295">
            <a:extLst>
              <a:ext uri="{FF2B5EF4-FFF2-40B4-BE49-F238E27FC236}">
                <a16:creationId xmlns:a16="http://schemas.microsoft.com/office/drawing/2014/main" id="{AAE680DA-F897-44CE-8761-81E5FA90AC63}"/>
              </a:ext>
            </a:extLst>
          </p:cNvPr>
          <p:cNvCxnSpPr>
            <a:cxnSpLocks/>
            <a:stCxn id="317" idx="2"/>
          </p:cNvCxnSpPr>
          <p:nvPr/>
        </p:nvCxnSpPr>
        <p:spPr>
          <a:xfrm flipH="1" flipV="1">
            <a:off x="5105029" y="1224691"/>
            <a:ext cx="253529" cy="1063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>
            <a:extLst>
              <a:ext uri="{FF2B5EF4-FFF2-40B4-BE49-F238E27FC236}">
                <a16:creationId xmlns:a16="http://schemas.microsoft.com/office/drawing/2014/main" id="{7CFB8B23-1DA3-4F78-91D8-D04A842983E0}"/>
              </a:ext>
            </a:extLst>
          </p:cNvPr>
          <p:cNvCxnSpPr>
            <a:cxnSpLocks/>
            <a:stCxn id="308" idx="2"/>
            <a:endCxn id="262" idx="6"/>
          </p:cNvCxnSpPr>
          <p:nvPr/>
        </p:nvCxnSpPr>
        <p:spPr>
          <a:xfrm flipH="1">
            <a:off x="4174547" y="1488509"/>
            <a:ext cx="2861223" cy="5693"/>
          </a:xfrm>
          <a:prstGeom prst="line">
            <a:avLst/>
          </a:prstGeom>
          <a:ln w="38100">
            <a:solidFill>
              <a:srgbClr val="005F8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Stroomdiagram: Scheidingslijn 301">
            <a:extLst>
              <a:ext uri="{FF2B5EF4-FFF2-40B4-BE49-F238E27FC236}">
                <a16:creationId xmlns:a16="http://schemas.microsoft.com/office/drawing/2014/main" id="{54DEFF36-279C-454F-B0C4-FD0752877E07}"/>
              </a:ext>
            </a:extLst>
          </p:cNvPr>
          <p:cNvSpPr/>
          <p:nvPr/>
        </p:nvSpPr>
        <p:spPr>
          <a:xfrm rot="16200000">
            <a:off x="1479263" y="1042445"/>
            <a:ext cx="440506" cy="162000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315" name="Ovaal 314">
            <a:extLst>
              <a:ext uri="{FF2B5EF4-FFF2-40B4-BE49-F238E27FC236}">
                <a16:creationId xmlns:a16="http://schemas.microsoft.com/office/drawing/2014/main" id="{3BAC0706-7CE3-446E-9671-05DB300CE111}"/>
              </a:ext>
            </a:extLst>
          </p:cNvPr>
          <p:cNvSpPr/>
          <p:nvPr/>
        </p:nvSpPr>
        <p:spPr>
          <a:xfrm>
            <a:off x="4014030" y="761845"/>
            <a:ext cx="162000" cy="162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625D62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cxnSp>
        <p:nvCxnSpPr>
          <p:cNvPr id="320" name="Rechte verbindingslijn 319">
            <a:extLst>
              <a:ext uri="{FF2B5EF4-FFF2-40B4-BE49-F238E27FC236}">
                <a16:creationId xmlns:a16="http://schemas.microsoft.com/office/drawing/2014/main" id="{69265062-E779-4C04-B02F-4A1CA9A7291F}"/>
              </a:ext>
            </a:extLst>
          </p:cNvPr>
          <p:cNvCxnSpPr>
            <a:cxnSpLocks/>
            <a:stCxn id="315" idx="6"/>
            <a:endCxn id="261" idx="2"/>
          </p:cNvCxnSpPr>
          <p:nvPr/>
        </p:nvCxnSpPr>
        <p:spPr>
          <a:xfrm flipV="1">
            <a:off x="4176030" y="827553"/>
            <a:ext cx="1564982" cy="15292"/>
          </a:xfrm>
          <a:prstGeom prst="line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al 353">
            <a:extLst>
              <a:ext uri="{FF2B5EF4-FFF2-40B4-BE49-F238E27FC236}">
                <a16:creationId xmlns:a16="http://schemas.microsoft.com/office/drawing/2014/main" id="{553F0019-2963-4419-B636-4F2BA77A17A4}"/>
              </a:ext>
            </a:extLst>
          </p:cNvPr>
          <p:cNvSpPr/>
          <p:nvPr/>
        </p:nvSpPr>
        <p:spPr>
          <a:xfrm>
            <a:off x="7035770" y="1511128"/>
            <a:ext cx="162000" cy="162000"/>
          </a:xfrm>
          <a:prstGeom prst="ellipse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cxnSp>
        <p:nvCxnSpPr>
          <p:cNvPr id="377" name="Rechte verbindingslijn 376">
            <a:extLst>
              <a:ext uri="{FF2B5EF4-FFF2-40B4-BE49-F238E27FC236}">
                <a16:creationId xmlns:a16="http://schemas.microsoft.com/office/drawing/2014/main" id="{FC5AB637-E7F5-44EC-A6F8-6F0AA2149198}"/>
              </a:ext>
            </a:extLst>
          </p:cNvPr>
          <p:cNvCxnSpPr>
            <a:cxnSpLocks/>
          </p:cNvCxnSpPr>
          <p:nvPr/>
        </p:nvCxnSpPr>
        <p:spPr>
          <a:xfrm flipH="1" flipV="1">
            <a:off x="8131506" y="1708931"/>
            <a:ext cx="13291" cy="782271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Rechte verbindingslijn 387">
            <a:extLst>
              <a:ext uri="{FF2B5EF4-FFF2-40B4-BE49-F238E27FC236}">
                <a16:creationId xmlns:a16="http://schemas.microsoft.com/office/drawing/2014/main" id="{6CB40249-2CD4-4031-BD02-411EC1F7668C}"/>
              </a:ext>
            </a:extLst>
          </p:cNvPr>
          <p:cNvCxnSpPr>
            <a:cxnSpLocks/>
          </p:cNvCxnSpPr>
          <p:nvPr/>
        </p:nvCxnSpPr>
        <p:spPr>
          <a:xfrm flipH="1" flipV="1">
            <a:off x="7998345" y="1596437"/>
            <a:ext cx="136066" cy="12631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Rechte verbindingslijn 423">
            <a:extLst>
              <a:ext uri="{FF2B5EF4-FFF2-40B4-BE49-F238E27FC236}">
                <a16:creationId xmlns:a16="http://schemas.microsoft.com/office/drawing/2014/main" id="{523775BD-6253-4BF5-AC05-AE75F2B50845}"/>
              </a:ext>
            </a:extLst>
          </p:cNvPr>
          <p:cNvCxnSpPr>
            <a:cxnSpLocks/>
            <a:stCxn id="354" idx="6"/>
          </p:cNvCxnSpPr>
          <p:nvPr/>
        </p:nvCxnSpPr>
        <p:spPr>
          <a:xfrm>
            <a:off x="7197770" y="1592128"/>
            <a:ext cx="794695" cy="3356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Rechte verbindingslijn 424">
            <a:extLst>
              <a:ext uri="{FF2B5EF4-FFF2-40B4-BE49-F238E27FC236}">
                <a16:creationId xmlns:a16="http://schemas.microsoft.com/office/drawing/2014/main" id="{FFB3FABC-BF62-4D6D-9DAC-906BE051BFC3}"/>
              </a:ext>
            </a:extLst>
          </p:cNvPr>
          <p:cNvCxnSpPr>
            <a:cxnSpLocks/>
            <a:endCxn id="288" idx="3"/>
          </p:cNvCxnSpPr>
          <p:nvPr/>
        </p:nvCxnSpPr>
        <p:spPr>
          <a:xfrm flipH="1">
            <a:off x="7776423" y="2589547"/>
            <a:ext cx="252404" cy="10057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Rechte verbindingslijn 426">
            <a:extLst>
              <a:ext uri="{FF2B5EF4-FFF2-40B4-BE49-F238E27FC236}">
                <a16:creationId xmlns:a16="http://schemas.microsoft.com/office/drawing/2014/main" id="{3C158885-F5E0-45A6-A3F9-7110AD491F34}"/>
              </a:ext>
            </a:extLst>
          </p:cNvPr>
          <p:cNvCxnSpPr>
            <a:cxnSpLocks/>
          </p:cNvCxnSpPr>
          <p:nvPr/>
        </p:nvCxnSpPr>
        <p:spPr>
          <a:xfrm flipH="1">
            <a:off x="8035956" y="2489956"/>
            <a:ext cx="105480" cy="109092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vaal 427">
            <a:extLst>
              <a:ext uri="{FF2B5EF4-FFF2-40B4-BE49-F238E27FC236}">
                <a16:creationId xmlns:a16="http://schemas.microsoft.com/office/drawing/2014/main" id="{C6F88507-D9BB-471A-A102-4818211FEE89}"/>
              </a:ext>
            </a:extLst>
          </p:cNvPr>
          <p:cNvSpPr/>
          <p:nvPr/>
        </p:nvSpPr>
        <p:spPr>
          <a:xfrm>
            <a:off x="7557334" y="3783108"/>
            <a:ext cx="162000" cy="16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cxnSp>
        <p:nvCxnSpPr>
          <p:cNvPr id="429" name="Rechte verbindingslijn 428">
            <a:extLst>
              <a:ext uri="{FF2B5EF4-FFF2-40B4-BE49-F238E27FC236}">
                <a16:creationId xmlns:a16="http://schemas.microsoft.com/office/drawing/2014/main" id="{1D1FA9F3-EE57-4BD2-8CD2-90EB763648DC}"/>
              </a:ext>
            </a:extLst>
          </p:cNvPr>
          <p:cNvCxnSpPr>
            <a:cxnSpLocks/>
            <a:stCxn id="428" idx="7"/>
            <a:endCxn id="321" idx="3"/>
          </p:cNvCxnSpPr>
          <p:nvPr/>
        </p:nvCxnSpPr>
        <p:spPr>
          <a:xfrm flipV="1">
            <a:off x="7695610" y="3553376"/>
            <a:ext cx="391936" cy="25345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Ovaal 430">
            <a:extLst>
              <a:ext uri="{FF2B5EF4-FFF2-40B4-BE49-F238E27FC236}">
                <a16:creationId xmlns:a16="http://schemas.microsoft.com/office/drawing/2014/main" id="{018D6A1A-22B6-4CB6-89F8-B10CC4299E94}"/>
              </a:ext>
            </a:extLst>
          </p:cNvPr>
          <p:cNvSpPr/>
          <p:nvPr/>
        </p:nvSpPr>
        <p:spPr>
          <a:xfrm>
            <a:off x="4428695" y="1142665"/>
            <a:ext cx="162000" cy="162000"/>
          </a:xfrm>
          <a:prstGeom prst="ellipse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cxnSp>
        <p:nvCxnSpPr>
          <p:cNvPr id="432" name="Rechte verbindingslijn 431">
            <a:extLst>
              <a:ext uri="{FF2B5EF4-FFF2-40B4-BE49-F238E27FC236}">
                <a16:creationId xmlns:a16="http://schemas.microsoft.com/office/drawing/2014/main" id="{020212C8-4F96-49E5-AC07-6098A3CB531D}"/>
              </a:ext>
            </a:extLst>
          </p:cNvPr>
          <p:cNvCxnSpPr>
            <a:cxnSpLocks/>
            <a:stCxn id="317" idx="2"/>
            <a:endCxn id="431" idx="6"/>
          </p:cNvCxnSpPr>
          <p:nvPr/>
        </p:nvCxnSpPr>
        <p:spPr>
          <a:xfrm flipH="1" flipV="1">
            <a:off x="4590695" y="1223665"/>
            <a:ext cx="767863" cy="2089"/>
          </a:xfrm>
          <a:prstGeom prst="line">
            <a:avLst/>
          </a:prstGeom>
          <a:ln w="38100">
            <a:solidFill>
              <a:srgbClr val="3399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Stroomdiagram: Scheidingslijn 432">
            <a:extLst>
              <a:ext uri="{FF2B5EF4-FFF2-40B4-BE49-F238E27FC236}">
                <a16:creationId xmlns:a16="http://schemas.microsoft.com/office/drawing/2014/main" id="{015EFDC2-6D33-4FB8-BFEB-8FA9C7365CEF}"/>
              </a:ext>
            </a:extLst>
          </p:cNvPr>
          <p:cNvSpPr/>
          <p:nvPr/>
        </p:nvSpPr>
        <p:spPr>
          <a:xfrm>
            <a:off x="3778136" y="3308540"/>
            <a:ext cx="669553" cy="162000"/>
          </a:xfrm>
          <a:prstGeom prst="flowChartTerminator">
            <a:avLst/>
          </a:prstGeom>
          <a:solidFill>
            <a:srgbClr val="005F87"/>
          </a:solidFill>
          <a:ln>
            <a:solidFill>
              <a:srgbClr val="005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434" name="Ovaal 433">
            <a:extLst>
              <a:ext uri="{FF2B5EF4-FFF2-40B4-BE49-F238E27FC236}">
                <a16:creationId xmlns:a16="http://schemas.microsoft.com/office/drawing/2014/main" id="{BCA45940-0ED0-45C2-A2DF-CA47F7137210}"/>
              </a:ext>
            </a:extLst>
          </p:cNvPr>
          <p:cNvSpPr/>
          <p:nvPr/>
        </p:nvSpPr>
        <p:spPr>
          <a:xfrm>
            <a:off x="1766262" y="990006"/>
            <a:ext cx="162000" cy="16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cxnSp>
        <p:nvCxnSpPr>
          <p:cNvPr id="435" name="Rechte verbindingslijn 434">
            <a:extLst>
              <a:ext uri="{FF2B5EF4-FFF2-40B4-BE49-F238E27FC236}">
                <a16:creationId xmlns:a16="http://schemas.microsoft.com/office/drawing/2014/main" id="{613D5440-180D-4505-87CA-4C14DE14C1AD}"/>
              </a:ext>
            </a:extLst>
          </p:cNvPr>
          <p:cNvCxnSpPr>
            <a:cxnSpLocks/>
            <a:endCxn id="434" idx="6"/>
          </p:cNvCxnSpPr>
          <p:nvPr/>
        </p:nvCxnSpPr>
        <p:spPr>
          <a:xfrm flipH="1">
            <a:off x="1928262" y="1066222"/>
            <a:ext cx="597465" cy="4784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Rechte verbindingslijn 435">
            <a:extLst>
              <a:ext uri="{FF2B5EF4-FFF2-40B4-BE49-F238E27FC236}">
                <a16:creationId xmlns:a16="http://schemas.microsoft.com/office/drawing/2014/main" id="{1F1CB5CE-0477-457F-8EBD-48CF53BCD3B0}"/>
              </a:ext>
            </a:extLst>
          </p:cNvPr>
          <p:cNvCxnSpPr>
            <a:cxnSpLocks/>
            <a:endCxn id="251" idx="0"/>
          </p:cNvCxnSpPr>
          <p:nvPr/>
        </p:nvCxnSpPr>
        <p:spPr>
          <a:xfrm flipH="1">
            <a:off x="2645976" y="1169420"/>
            <a:ext cx="3727" cy="308602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Rechte verbindingslijn 436">
            <a:extLst>
              <a:ext uri="{FF2B5EF4-FFF2-40B4-BE49-F238E27FC236}">
                <a16:creationId xmlns:a16="http://schemas.microsoft.com/office/drawing/2014/main" id="{E0840E52-0F45-4405-A5EE-F56CC7A64BEA}"/>
              </a:ext>
            </a:extLst>
          </p:cNvPr>
          <p:cNvCxnSpPr>
            <a:cxnSpLocks/>
          </p:cNvCxnSpPr>
          <p:nvPr/>
        </p:nvCxnSpPr>
        <p:spPr>
          <a:xfrm flipH="1" flipV="1">
            <a:off x="2532311" y="1068497"/>
            <a:ext cx="133319" cy="113105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Netbeheer_Nederland_Kleuren">
      <a:dk1>
        <a:srgbClr val="000000"/>
      </a:dk1>
      <a:lt1>
        <a:srgbClr val="FFFFFF"/>
      </a:lt1>
      <a:dk2>
        <a:srgbClr val="002D41"/>
      </a:dk2>
      <a:lt2>
        <a:srgbClr val="939598"/>
      </a:lt2>
      <a:accent1>
        <a:srgbClr val="002D41"/>
      </a:accent1>
      <a:accent2>
        <a:srgbClr val="005F87"/>
      </a:accent2>
      <a:accent3>
        <a:srgbClr val="649BB9"/>
      </a:accent3>
      <a:accent4>
        <a:srgbClr val="00AA78"/>
      </a:accent4>
      <a:accent5>
        <a:srgbClr val="C8D75A"/>
      </a:accent5>
      <a:accent6>
        <a:srgbClr val="C8B49B"/>
      </a:accent6>
      <a:hlink>
        <a:srgbClr val="649BB9"/>
      </a:hlink>
      <a:folHlink>
        <a:srgbClr val="005F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-sjabloon Netbeheer Nederland (1)" id="{05589944-0C82-43C5-BBF7-06CBA087887F}" vid="{ED690D8C-33AC-4120-90D5-14E221A8530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ee42d-796a-4c74-b5ca-30f32e5db0e3">
      <Terms xmlns="http://schemas.microsoft.com/office/infopath/2007/PartnerControls"/>
    </lcf76f155ced4ddcb4097134ff3c332f>
    <TaxCatchAll xmlns="245c1edb-bc94-4549-a776-6d3dc7e5fd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555FA4E3657442BD0D2C5A494AECC4" ma:contentTypeVersion="15" ma:contentTypeDescription="Een nieuw document maken." ma:contentTypeScope="" ma:versionID="d4633614120b3b827d5345ef45309664">
  <xsd:schema xmlns:xsd="http://www.w3.org/2001/XMLSchema" xmlns:xs="http://www.w3.org/2001/XMLSchema" xmlns:p="http://schemas.microsoft.com/office/2006/metadata/properties" xmlns:ns2="f94ee42d-796a-4c74-b5ca-30f32e5db0e3" xmlns:ns3="245c1edb-bc94-4549-a776-6d3dc7e5fd9a" targetNamespace="http://schemas.microsoft.com/office/2006/metadata/properties" ma:root="true" ma:fieldsID="324ece642eaea5264fccad11667c5232" ns2:_="" ns3:_="">
    <xsd:import namespace="f94ee42d-796a-4c74-b5ca-30f32e5db0e3"/>
    <xsd:import namespace="245c1edb-bc94-4549-a776-6d3dc7e5fd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ee42d-796a-4c74-b5ca-30f32e5db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badea860-d3c5-492f-b0ff-4487c0d565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c1edb-bc94-4549-a776-6d3dc7e5f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f99bc08-1e0a-4a15-9b6a-42b062e9e65b}" ma:internalName="TaxCatchAll" ma:showField="CatchAllData" ma:web="245c1edb-bc94-4549-a776-6d3dc7e5fd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CF2DC-C042-47B3-94B2-4023DE1776F9}">
  <ds:schemaRefs>
    <ds:schemaRef ds:uri="http://purl.org/dc/elements/1.1/"/>
    <ds:schemaRef ds:uri="f94ee42d-796a-4c74-b5ca-30f32e5db0e3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245c1edb-bc94-4549-a776-6d3dc7e5fd9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2F05715-3188-49DE-A4F2-72E95916F9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9A751-4493-45B3-85D0-ED3E48F76FA8}">
  <ds:schemaRefs>
    <ds:schemaRef ds:uri="245c1edb-bc94-4549-a776-6d3dc7e5fd9a"/>
    <ds:schemaRef ds:uri="f94ee42d-796a-4c74-b5ca-30f32e5db0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3548</Words>
  <Application>Microsoft Office PowerPoint</Application>
  <PresentationFormat>Diavoorstelling (16:9)</PresentationFormat>
  <Paragraphs>837</Paragraphs>
  <Slides>14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Microsoft JhengHei Light</vt:lpstr>
      <vt:lpstr>Arial</vt:lpstr>
      <vt:lpstr>Calibri</vt:lpstr>
      <vt:lpstr>Calibri Light</vt:lpstr>
      <vt:lpstr>Wingdings</vt:lpstr>
      <vt:lpstr>Office-thema</vt:lpstr>
      <vt:lpstr>Release 2.1 – The NBility model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>Netbeheer Nederland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Netbeheer Nederland presentatie</dc:title>
  <dc:subject/>
  <dc:creator>Gebruiker</dc:creator>
  <cp:keywords/>
  <dc:description>Netbeheer Nederland - versie 1 - junl 2018
Ontwerp: Ontwerpwerk
Template: Ton Persoon</dc:description>
  <cp:lastModifiedBy>Severin, S (Sefanja)</cp:lastModifiedBy>
  <cp:revision>1</cp:revision>
  <dcterms:created xsi:type="dcterms:W3CDTF">2017-04-18T07:59:26Z</dcterms:created>
  <dcterms:modified xsi:type="dcterms:W3CDTF">2023-03-20T09:01:33Z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0x01010090555FA4E3657442BD0D2C5A494AECC4</vt:lpwstr>
  </property>
  <property fmtid="{D5CDD505-2E9C-101B-9397-08002B2CF9AE}" pid="3" name="Order">
    <vt:r8>83800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89999a2b-9a21-4e6e-bf76-863fcb82bc91_Enabled">
    <vt:lpwstr>true</vt:lpwstr>
  </property>
  <property fmtid="{D5CDD505-2E9C-101B-9397-08002B2CF9AE}" pid="9" name="MSIP_Label_89999a2b-9a21-4e6e-bf76-863fcb82bc91_SetDate">
    <vt:lpwstr>2021-05-26T13:40:45Z</vt:lpwstr>
  </property>
  <property fmtid="{D5CDD505-2E9C-101B-9397-08002B2CF9AE}" pid="10" name="MSIP_Label_89999a2b-9a21-4e6e-bf76-863fcb82bc91_Method">
    <vt:lpwstr>Standard</vt:lpwstr>
  </property>
  <property fmtid="{D5CDD505-2E9C-101B-9397-08002B2CF9AE}" pid="11" name="MSIP_Label_89999a2b-9a21-4e6e-bf76-863fcb82bc91_Name">
    <vt:lpwstr>Intern</vt:lpwstr>
  </property>
  <property fmtid="{D5CDD505-2E9C-101B-9397-08002B2CF9AE}" pid="12" name="MSIP_Label_89999a2b-9a21-4e6e-bf76-863fcb82bc91_SiteId">
    <vt:lpwstr>40ce6286-0e4a-4500-8bb1-bf46447c5f7f</vt:lpwstr>
  </property>
  <property fmtid="{D5CDD505-2E9C-101B-9397-08002B2CF9AE}" pid="13" name="MSIP_Label_89999a2b-9a21-4e6e-bf76-863fcb82bc91_ActionId">
    <vt:lpwstr>410ad35e-663d-4dc6-8bc0-4f00443abe59</vt:lpwstr>
  </property>
  <property fmtid="{D5CDD505-2E9C-101B-9397-08002B2CF9AE}" pid="14" name="MSIP_Label_89999a2b-9a21-4e6e-bf76-863fcb82bc91_ContentBits">
    <vt:lpwstr>0</vt:lpwstr>
  </property>
  <property fmtid="{D5CDD505-2E9C-101B-9397-08002B2CF9AE}" pid="15" name="StdDataClassificatie">
    <vt:lpwstr>Intern</vt:lpwstr>
  </property>
  <property fmtid="{D5CDD505-2E9C-101B-9397-08002B2CF9AE}" pid="16" name="StdDataClassificatieDoelgroep">
    <vt:lpwstr/>
  </property>
  <property fmtid="{D5CDD505-2E9C-101B-9397-08002B2CF9AE}" pid="17" name="MediaServiceImageTags">
    <vt:lpwstr/>
  </property>
</Properties>
</file>