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48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68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2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8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16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8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88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6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0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EFA589-14A2-4109-98B5-7AAFF35F44B4}" type="datetimeFigureOut">
              <a:rPr lang="en-PH" smtClean="0"/>
              <a:t>30/08/2024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EC8F8-FE35-4FE1-A344-C52C92D5DAC2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3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Berlin Sans FB" panose="020E0602020502020306" pitchFamily="34" charset="0"/>
              </a:rPr>
              <a:t>Getting Started with Java</a:t>
            </a:r>
            <a:endParaRPr lang="en-PH" sz="7200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91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Variable Naming Rules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contain letters, digits, underscores, and dollar signs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must begin with a letter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should start with a lowercase letter, and cannot contain whitespace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case-sensitive ("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myVar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 and "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myvar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 are different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Reserved words (like Java keywords, such as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cannot be used as names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77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Data Types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610373"/>
              </p:ext>
            </p:extLst>
          </p:nvPr>
        </p:nvGraphicFramePr>
        <p:xfrm>
          <a:off x="1096963" y="1846263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18">
                  <a:extLst>
                    <a:ext uri="{9D8B030D-6E8A-4147-A177-3AD203B41FA5}">
                      <a16:colId xmlns:a16="http://schemas.microsoft.com/office/drawing/2014/main" val="1681068513"/>
                    </a:ext>
                  </a:extLst>
                </a:gridCol>
                <a:gridCol w="1770927">
                  <a:extLst>
                    <a:ext uri="{9D8B030D-6E8A-4147-A177-3AD203B41FA5}">
                      <a16:colId xmlns:a16="http://schemas.microsoft.com/office/drawing/2014/main" val="2186973017"/>
                    </a:ext>
                  </a:extLst>
                </a:gridCol>
                <a:gridCol w="6861155">
                  <a:extLst>
                    <a:ext uri="{9D8B030D-6E8A-4147-A177-3AD203B41FA5}">
                      <a16:colId xmlns:a16="http://schemas.microsoft.com/office/drawing/2014/main" val="323913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6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whole numbers from -128 to 127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whole numbers from -32,768 to 32,767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whole numbers from -2,147,483,648 to 2,147,483,647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5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whole numbers from -9,223,372,036,854,775,808 to 9,223,372,036,854,775,807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bytes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fractional numbers. Sufficient for storing 6 to 7 decimal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5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bytes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fractional numbers. Sufficient for storing 15 decimal digits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8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bit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Stores true or false values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bytes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a single character/letter or ASCII values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Type Casting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Typecasting is the process of converting the value of a single data type (such as an integer 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], float, or double) into another data type. This conversion is done either automatically or manually. The compiler performs the automatic conversion, and a programmer does the manual conversion.</a:t>
            </a:r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8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Type Casting (Widening)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Widening casting is done automatically when passing a smaller size type to a larger size type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byte -&gt; short -&gt; char -&gt;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-&gt; long -&gt; float -&gt; double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2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Type Casting (Narrowing)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Narrowing casting must be done manually by placing the type in parentheses () in front of the value: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double -&gt; float -&gt; long -&gt;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-&gt; char -&gt; short -&gt; byte -&gt;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Operators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Arithmetic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Assignment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Comparison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Logical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Bitwise Operators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https://www.w3schools.com/java/java_operators.asp</a:t>
            </a:r>
          </a:p>
        </p:txBody>
      </p:sp>
    </p:spTree>
    <p:extLst>
      <p:ext uri="{BB962C8B-B14F-4D97-AF65-F5344CB8AC3E}">
        <p14:creationId xmlns:p14="http://schemas.microsoft.com/office/powerpoint/2010/main" val="44418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Contents</a:t>
            </a:r>
            <a:endParaRPr lang="en-PH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Creation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Comments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Casting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Operators</a:t>
            </a:r>
          </a:p>
          <a:p>
            <a:pPr marL="0" indent="0" algn="ctr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Syntax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Every line of code that runs in Java must be inside a 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PH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Java is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case-sensitive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"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MyClass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 and "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myclass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 has different meaning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name of the java file must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class 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main()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method is required and you will see it in every Java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program.</a:t>
            </a:r>
          </a:p>
          <a:p>
            <a:pPr marL="457200" indent="-4572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curly braces {}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marks the beginning and the end of a block of code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statements must end with 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semicolon (;)</a:t>
            </a:r>
            <a:endParaRPr lang="en-US" dirty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0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Comments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single line comment.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/*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this symbols for multiline comment 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*/</a:t>
            </a:r>
            <a:endParaRPr lang="en-US" dirty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Variables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Java, there are different </a:t>
            </a:r>
            <a:r>
              <a:rPr lang="en-US" b="1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of variables, for example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 smtClean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err="1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</a:t>
            </a:r>
            <a:endParaRPr lang="en-US" dirty="0" smtClean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loat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boolean</a:t>
            </a:r>
            <a:endParaRPr lang="en-US" dirty="0" smtClean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Variables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create a variable, you must specify the type and assign it a value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solidFill>
                <a:srgbClr val="E4831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Syntax: </a:t>
            </a:r>
          </a:p>
          <a:p>
            <a:pPr lvl="1"/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 </a:t>
            </a:r>
            <a:r>
              <a:rPr lang="en-US" dirty="0" err="1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variableName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value;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Displaying Variables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 err="1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println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method is often used to display variables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method is used to display a value with a new line, </a:t>
            </a:r>
            <a:r>
              <a:rPr lang="en-US" dirty="0" smtClean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print()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 don’t create new lines.</a:t>
            </a:r>
          </a:p>
        </p:txBody>
      </p:sp>
    </p:spTree>
    <p:extLst>
      <p:ext uri="{BB962C8B-B14F-4D97-AF65-F5344CB8AC3E}">
        <p14:creationId xmlns:p14="http://schemas.microsoft.com/office/powerpoint/2010/main" val="110967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Final Variables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final keyword is used with a variable of primitive data types such as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float,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), the value of the variable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 be changed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7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Identifiers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Java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must be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identified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unique names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unique names are called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identifiers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Identifiers can be short names (like x and y) or more </a:t>
            </a:r>
            <a:r>
              <a:rPr lang="en-US" dirty="0">
                <a:solidFill>
                  <a:srgbClr val="E4831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names (age, sum,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totalVolume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00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554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Berlin Sans FB</vt:lpstr>
      <vt:lpstr>Calibri</vt:lpstr>
      <vt:lpstr>Calibri Light</vt:lpstr>
      <vt:lpstr>Segoe UI</vt:lpstr>
      <vt:lpstr>Retrospect</vt:lpstr>
      <vt:lpstr>Getting Started with Java</vt:lpstr>
      <vt:lpstr>Contents</vt:lpstr>
      <vt:lpstr>Syntax</vt:lpstr>
      <vt:lpstr>Comments</vt:lpstr>
      <vt:lpstr>Variables</vt:lpstr>
      <vt:lpstr>Variables</vt:lpstr>
      <vt:lpstr>Displaying Variables</vt:lpstr>
      <vt:lpstr>Final Variables</vt:lpstr>
      <vt:lpstr>Identifiers</vt:lpstr>
      <vt:lpstr>Variable Naming Rules</vt:lpstr>
      <vt:lpstr>Data Types</vt:lpstr>
      <vt:lpstr>Type Casting</vt:lpstr>
      <vt:lpstr>Type Casting (Widening)</vt:lpstr>
      <vt:lpstr>Type Casting (Narrowing)</vt:lpstr>
      <vt:lpstr>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acer</dc:creator>
  <cp:lastModifiedBy>Windows User</cp:lastModifiedBy>
  <cp:revision>8</cp:revision>
  <dcterms:created xsi:type="dcterms:W3CDTF">2024-08-28T10:23:02Z</dcterms:created>
  <dcterms:modified xsi:type="dcterms:W3CDTF">2024-08-29T17:34:04Z</dcterms:modified>
</cp:coreProperties>
</file>