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2E0D-C3A9-47E7-990C-791E4E826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540ED-C52C-4142-8C0B-5612F3D1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2CBB-2A6A-4725-B9A2-8E512768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B45A-3D81-4C07-B5D2-89DD2914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A9DF-3F82-4F8C-9069-965C24F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E525-E936-435A-AB6A-0ABCDA4A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4623-0939-45B0-84B8-822D817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3E27-1ECA-4B4D-94E9-C63BD51C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043B8-7720-4AC6-A40E-1773251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4DE9-F57C-4319-9441-A1484EB4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F8E8C-EAA9-4CCA-9B0B-81E2B64B2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C908C-B1AE-4A47-880C-0C94ADE01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95A6-1392-45DF-A81A-6863E6FC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A991-059B-49DB-8933-7B09BE06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498C-D899-4F74-817D-506ABAB7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B3A1-BCAB-4EBC-B9B3-C6531267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FDC8-6BDE-48A8-BE06-1EE33C8E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6788-BFFE-4BA3-9D9C-C2B1291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8609-64D1-4CBB-BAE8-C2AACF33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854A-E594-45C8-BE59-E1688427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B0-0354-435D-A319-CCE210ED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DDA7-96B0-47D3-9428-A12272E4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21CF-DCD1-42A8-9CD7-9849D610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2B2D-A2DE-4EA3-BA6E-E3A04386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A6E5-ED21-4950-BBA5-4B9DB03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608A-42AA-4C8A-9306-44C6FF06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C067-2604-4197-B2E5-1E0778C64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697CC-FCC4-4A91-8056-1F5DAFEC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3957-7BE6-41A4-801F-8F3B09A4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593C-E3F2-4EA0-9EDC-8182C34F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933-74EF-450B-8445-F8A079D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553A-2FAD-4654-97A9-9BB04BB4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F3F5-5C1D-486C-A0BE-93B4A9AB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4FF2A-2391-4A76-A878-E03F2FB6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FE621-DC39-443C-A56F-EBCA62C3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96903-4DFC-4B07-AE13-2960A692A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C56E8-DBD6-49F4-948E-FE0A53A7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6EB57-94F1-4EA9-83F3-9F2DD124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2A92E-4AE9-4387-85E1-010C72BC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C85E-FE16-49B6-B40F-0EE7D8FC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7B730-0E4F-4F89-B26C-292C601D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D899A-F91A-434A-8F23-2C63367F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81D90-9DE8-40B7-8023-3E7B388D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532AA-E28F-49FA-9D27-C51C80E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C0CF4-6F2A-461A-97BC-9BF6F2B6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831B0-6DE8-4D8C-81C8-40E6A4F6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32F8-0F12-4691-B2C1-04450BC6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3620-313F-4148-8C32-E3814E86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CA115-9614-4ABC-B06F-0303B3BF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06E2C-AA95-4057-A4FC-ACFD2EFB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4A12-6354-4015-8731-D10D13A2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8218-56CE-4ED2-8BF2-06CF4F0A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4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AD91-9763-4EAB-BD04-240D93B0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A4BFA-096D-43EF-97CA-84A0707A4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BC61-4D0B-41EC-9F14-00E6567E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CF24A-F04C-4C5F-8203-4BDD09A1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5C44-7E97-4D08-9D0A-56B59D09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64170-FFB9-4338-994D-14F2AD11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BE333-083E-4AA4-92F2-891C2E55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C197-500A-450C-ACC5-5D65EAE2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254B-F64C-404C-A68E-52619414C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1BB1-4BCD-48E2-9D87-1F0475B48B88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21A6-B084-4437-96E9-5A844F0F3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72B7E-8541-4537-BC59-FCAEB4F51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9C41-52E2-49BB-B842-E8341772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5640F-1978-4FB0-8E81-3747ADAC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16" y="1258464"/>
            <a:ext cx="714868" cy="906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F7105-55FF-4818-880C-3743B4F4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45" y="1308049"/>
            <a:ext cx="1262165" cy="906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B7CD4-603F-42E8-9D4A-6076A3FE1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39" y="1427980"/>
            <a:ext cx="1953272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7656C-C34F-4CBF-89CB-0E0D963FD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53" y="3485485"/>
            <a:ext cx="666843" cy="84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56F11C-5CF1-48B5-958E-CD7161234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545" y="3115534"/>
            <a:ext cx="1218563" cy="73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E0BC91-5D2C-42CC-8847-8A13FC1EA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2954" y="1427713"/>
            <a:ext cx="1419423" cy="666843"/>
          </a:xfrm>
          <a:prstGeom prst="rect">
            <a:avLst/>
          </a:prstGeom>
        </p:spPr>
      </p:pic>
      <p:pic>
        <p:nvPicPr>
          <p:cNvPr id="1028" name="Picture 4" descr="Understanding require function (Node.js) | by Matias Daniel Torre | Medium">
            <a:extLst>
              <a:ext uri="{FF2B5EF4-FFF2-40B4-BE49-F238E27FC236}">
                <a16:creationId xmlns:a16="http://schemas.microsoft.com/office/drawing/2014/main" id="{E5273A59-83AB-4608-AC6D-A13D604E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76" y="2897248"/>
            <a:ext cx="884029" cy="8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FA0CAA-18AD-4499-915E-1DFBF9CF16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5693" y="4538949"/>
            <a:ext cx="984393" cy="779016"/>
          </a:xfrm>
          <a:prstGeom prst="rect">
            <a:avLst/>
          </a:prstGeom>
        </p:spPr>
      </p:pic>
      <p:pic>
        <p:nvPicPr>
          <p:cNvPr id="1032" name="Picture 8" descr="MySQL Server là gì? MySQL Workbench là gì? Tổng quan về MySQL - Ưu điểm của  MySQL">
            <a:extLst>
              <a:ext uri="{FF2B5EF4-FFF2-40B4-BE49-F238E27FC236}">
                <a16:creationId xmlns:a16="http://schemas.microsoft.com/office/drawing/2014/main" id="{465E9DEC-9363-4754-9B40-BA7D696F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53" y="3704165"/>
            <a:ext cx="1288391" cy="66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F1A40A-5CCA-4036-B1E8-E82569928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6368" y="3023457"/>
            <a:ext cx="552527" cy="885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17EA6-2D7D-4EE7-8FA1-A1ADF65EE825}"/>
              </a:ext>
            </a:extLst>
          </p:cNvPr>
          <p:cNvSpPr txBox="1"/>
          <p:nvPr/>
        </p:nvSpPr>
        <p:spPr>
          <a:xfrm>
            <a:off x="1125017" y="2155108"/>
            <a:ext cx="15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53A69-F790-4E16-B469-A3F0C6C40ED4}"/>
              </a:ext>
            </a:extLst>
          </p:cNvPr>
          <p:cNvSpPr txBox="1"/>
          <p:nvPr/>
        </p:nvSpPr>
        <p:spPr>
          <a:xfrm>
            <a:off x="1161583" y="3885494"/>
            <a:ext cx="15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560F9-E5C1-4672-9E4D-CD4DA1EC19BB}"/>
              </a:ext>
            </a:extLst>
          </p:cNvPr>
          <p:cNvSpPr txBox="1"/>
          <p:nvPr/>
        </p:nvSpPr>
        <p:spPr>
          <a:xfrm>
            <a:off x="2783649" y="2161279"/>
            <a:ext cx="15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Shopify Web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B2EE84-1A8E-4194-B993-E2560E668841}"/>
              </a:ext>
            </a:extLst>
          </p:cNvPr>
          <p:cNvSpPr txBox="1"/>
          <p:nvPr/>
        </p:nvSpPr>
        <p:spPr>
          <a:xfrm>
            <a:off x="2785806" y="3891446"/>
            <a:ext cx="15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Shopify Admin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F727D-2E04-4217-9C56-6AD1C1FDB525}"/>
              </a:ext>
            </a:extLst>
          </p:cNvPr>
          <p:cNvSpPr txBox="1"/>
          <p:nvPr/>
        </p:nvSpPr>
        <p:spPr>
          <a:xfrm>
            <a:off x="5215080" y="4290796"/>
            <a:ext cx="15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Shopify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7A689-3D3D-483F-9F2A-198C3F19F7C3}"/>
              </a:ext>
            </a:extLst>
          </p:cNvPr>
          <p:cNvSpPr txBox="1"/>
          <p:nvPr/>
        </p:nvSpPr>
        <p:spPr>
          <a:xfrm>
            <a:off x="7421603" y="3802273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FC2BE6-3164-4D81-AD4D-19B341CF5A0B}"/>
              </a:ext>
            </a:extLst>
          </p:cNvPr>
          <p:cNvSpPr txBox="1"/>
          <p:nvPr/>
        </p:nvSpPr>
        <p:spPr>
          <a:xfrm>
            <a:off x="7222529" y="5245354"/>
            <a:ext cx="20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 Server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E6E1A7-BCDC-4D01-A763-082947F9419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37710" y="1761134"/>
            <a:ext cx="1524329" cy="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9214EF-EE0B-4716-ADE2-0B1F619FCC0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7615311" y="1761135"/>
            <a:ext cx="1627643" cy="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22A9AF-F1F9-4A58-A638-39F622F372F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094108" y="1870116"/>
            <a:ext cx="1547713" cy="1614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7F0F88-A54B-4151-9C84-741401B6E410}"/>
              </a:ext>
            </a:extLst>
          </p:cNvPr>
          <p:cNvCxnSpPr>
            <a:stCxn id="1028" idx="3"/>
            <a:endCxn id="1032" idx="1"/>
          </p:cNvCxnSpPr>
          <p:nvPr/>
        </p:nvCxnSpPr>
        <p:spPr>
          <a:xfrm>
            <a:off x="8539905" y="3339263"/>
            <a:ext cx="1241648" cy="698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F9641-5095-4736-90F9-EB94D9BF787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590086" y="4371008"/>
            <a:ext cx="1237555" cy="557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24974C-378B-4186-A090-22FE1BC5B368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6405917" y="3339263"/>
            <a:ext cx="1249959" cy="662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B511CC-BA1A-4873-8E47-5569CF2B50B9}"/>
              </a:ext>
            </a:extLst>
          </p:cNvPr>
          <p:cNvCxnSpPr>
            <a:cxnSpLocks/>
          </p:cNvCxnSpPr>
          <p:nvPr/>
        </p:nvCxnSpPr>
        <p:spPr>
          <a:xfrm flipH="1" flipV="1">
            <a:off x="6505218" y="4391799"/>
            <a:ext cx="1008192" cy="536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ADAA7E6-98A1-4872-A351-004BB502FBCD}"/>
              </a:ext>
            </a:extLst>
          </p:cNvPr>
          <p:cNvSpPr/>
          <p:nvPr/>
        </p:nvSpPr>
        <p:spPr>
          <a:xfrm>
            <a:off x="5264534" y="2696116"/>
            <a:ext cx="6063449" cy="3189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B8BD495-F013-4B20-9318-33CD3667A358}"/>
              </a:ext>
            </a:extLst>
          </p:cNvPr>
          <p:cNvSpPr/>
          <p:nvPr/>
        </p:nvSpPr>
        <p:spPr>
          <a:xfrm>
            <a:off x="2441359" y="852256"/>
            <a:ext cx="2058664" cy="38078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38E2EA93-3488-4011-A8AC-96B8E1469B19}"/>
              </a:ext>
            </a:extLst>
          </p:cNvPr>
          <p:cNvCxnSpPr>
            <a:stCxn id="5" idx="3"/>
          </p:cNvCxnSpPr>
          <p:nvPr/>
        </p:nvCxnSpPr>
        <p:spPr>
          <a:xfrm>
            <a:off x="2010584" y="1711549"/>
            <a:ext cx="773065" cy="9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9ACE34D9-B394-4A37-AC33-EDEF046B12A4}"/>
              </a:ext>
            </a:extLst>
          </p:cNvPr>
          <p:cNvCxnSpPr/>
          <p:nvPr/>
        </p:nvCxnSpPr>
        <p:spPr>
          <a:xfrm>
            <a:off x="2010584" y="3670367"/>
            <a:ext cx="7468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7F1A1C77-6436-42DB-A2DB-3B74E26242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500023" y="4290796"/>
            <a:ext cx="764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81BC7873-2D36-45B0-8732-C83D36CCEF90}"/>
              </a:ext>
            </a:extLst>
          </p:cNvPr>
          <p:cNvSpPr txBox="1"/>
          <p:nvPr/>
        </p:nvSpPr>
        <p:spPr>
          <a:xfrm>
            <a:off x="4539749" y="39273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82393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2024-01-06T16:06:41Z</dcterms:created>
  <dcterms:modified xsi:type="dcterms:W3CDTF">2024-01-06T16:46:24Z</dcterms:modified>
</cp:coreProperties>
</file>