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1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0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8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7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9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1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48F0D-837A-4F34-9841-DBCA5FE3B001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090AE-8F21-4999-A77A-28F8464B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Property Rights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Trevor Merritt.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Affirmative.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12192000" cy="56007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believe that The U.S. </a:t>
            </a:r>
            <a:r>
              <a:rPr lang="en-US" dirty="0" err="1" smtClean="0"/>
              <a:t>gov</a:t>
            </a:r>
            <a:r>
              <a:rPr lang="en-US" dirty="0" smtClean="0"/>
              <a:t> should be increasing the protection of </a:t>
            </a:r>
            <a:r>
              <a:rPr lang="en-US" dirty="0" smtClean="0"/>
              <a:t>property rights to those who create and distribute digital products.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 believe this due to the fact that companies lose money everyday due to those who decide to pirate CD’s or DVD’s.</a:t>
            </a:r>
          </a:p>
          <a:p>
            <a:endParaRPr lang="en-US" dirty="0"/>
          </a:p>
          <a:p>
            <a:r>
              <a:rPr lang="en-US" dirty="0" smtClean="0"/>
              <a:t>In order to protect these property rights however, would require a lot of resources to keep track of upload sites or digital download usages, perhaps maybe a </a:t>
            </a:r>
            <a:r>
              <a:rPr lang="en-US" dirty="0" smtClean="0"/>
              <a:t>way to keep track of those allowed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this there would be tremendous side effects such as, loss of money, possible device monopoly, as well as streaming services such as Spotify losing business.</a:t>
            </a:r>
          </a:p>
          <a:p>
            <a:r>
              <a:rPr lang="en-US" dirty="0" smtClean="0"/>
              <a:t>With property rights you can’t always be tracking them so the amount of resources needed would be enormous compared to the possible catching of </a:t>
            </a:r>
            <a:r>
              <a:rPr lang="en-US" dirty="0" err="1" smtClean="0"/>
              <a:t>piraters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smtClean="0"/>
              <a:t>for Watching.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Property Rights</vt:lpstr>
      <vt:lpstr>Affirmative.</vt:lpstr>
      <vt:lpstr>Side Effects</vt:lpstr>
      <vt:lpstr>Thanks for Watching.</vt:lpstr>
    </vt:vector>
  </TitlesOfParts>
  <Company>BSSD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Rights</dc:title>
  <dc:creator>Merritt, Trevor</dc:creator>
  <cp:lastModifiedBy>Merritt, Trevor</cp:lastModifiedBy>
  <cp:revision>2</cp:revision>
  <dcterms:created xsi:type="dcterms:W3CDTF">2015-02-13T14:48:42Z</dcterms:created>
  <dcterms:modified xsi:type="dcterms:W3CDTF">2015-02-17T14:25:30Z</dcterms:modified>
</cp:coreProperties>
</file>