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121" r:id="rId2"/>
    <p:sldId id="3149" r:id="rId3"/>
    <p:sldId id="3154" r:id="rId4"/>
    <p:sldId id="3156" r:id="rId5"/>
    <p:sldId id="3166" r:id="rId6"/>
    <p:sldId id="3157" r:id="rId7"/>
    <p:sldId id="3081" r:id="rId8"/>
    <p:sldId id="3150" r:id="rId9"/>
    <p:sldId id="3151" r:id="rId10"/>
    <p:sldId id="3162" r:id="rId11"/>
    <p:sldId id="3163" r:id="rId12"/>
    <p:sldId id="3164" r:id="rId13"/>
    <p:sldId id="3165" r:id="rId14"/>
    <p:sldId id="3153" r:id="rId15"/>
    <p:sldId id="3152" r:id="rId16"/>
    <p:sldId id="3158" r:id="rId17"/>
    <p:sldId id="3127" r:id="rId18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EF5850"/>
    <a:srgbClr val="DE9008"/>
    <a:srgbClr val="2C3759"/>
    <a:srgbClr val="2E4861"/>
    <a:srgbClr val="0CCDD8"/>
    <a:srgbClr val="0FCE9A"/>
    <a:srgbClr val="006AB6"/>
    <a:srgbClr val="1CB7F1"/>
    <a:srgbClr val="8ED7F1"/>
    <a:srgbClr val="D52C0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8" autoAdjust="0"/>
    <p:restoredTop sz="93001" autoAdjust="0"/>
  </p:normalViewPr>
  <p:slideViewPr>
    <p:cSldViewPr>
      <p:cViewPr varScale="1">
        <p:scale>
          <a:sx n="100" d="100"/>
          <a:sy n="100" d="100"/>
        </p:scale>
        <p:origin x="-918" y="-96"/>
      </p:cViewPr>
      <p:guideLst>
        <p:guide orient="horz" pos="328"/>
        <p:guide orient="horz" pos="4183"/>
        <p:guide pos="4050"/>
        <p:guide pos="525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pPr/>
              <a:t>2018/1/3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pPr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-5080"/>
            <a:ext cx="12858750" cy="7243762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10"/>
          <p:cNvSpPr txBox="1"/>
          <p:nvPr/>
        </p:nvSpPr>
        <p:spPr>
          <a:xfrm>
            <a:off x="3880488" y="1703477"/>
            <a:ext cx="3794760" cy="1176020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>
              <a:buNone/>
            </a:pPr>
            <a:r>
              <a:rPr lang="en-US" altLang="zh-CN" sz="7200" dirty="0">
                <a:solidFill>
                  <a:srgbClr val="EF58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anose="02000000000000000000" pitchFamily="2" charset="-122"/>
                <a:ea typeface="方正正中黑简体" panose="02000000000000000000" pitchFamily="2" charset="-122"/>
                <a:cs typeface="Arial" panose="020B0604020202020204" pitchFamily="34" charset="0"/>
              </a:rPr>
              <a:t>Draft.js</a:t>
            </a:r>
          </a:p>
        </p:txBody>
      </p:sp>
      <p:grpSp>
        <p:nvGrpSpPr>
          <p:cNvPr id="113" name="组合 112"/>
          <p:cNvGrpSpPr/>
          <p:nvPr/>
        </p:nvGrpSpPr>
        <p:grpSpPr>
          <a:xfrm>
            <a:off x="4374864" y="3296810"/>
            <a:ext cx="4109022" cy="306705"/>
            <a:chOff x="4711919" y="4416522"/>
            <a:chExt cx="4109022" cy="306705"/>
          </a:xfrm>
        </p:grpSpPr>
        <p:sp>
          <p:nvSpPr>
            <p:cNvPr id="114" name="矩形 259"/>
            <p:cNvSpPr>
              <a:spLocks noChangeArrowheads="1"/>
            </p:cNvSpPr>
            <p:nvPr/>
          </p:nvSpPr>
          <p:spPr bwMode="auto">
            <a:xfrm>
              <a:off x="4711919" y="4416522"/>
              <a:ext cx="1694471" cy="306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endParaRPr lang="zh-CN" altLang="en-US" sz="1400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矩形 259"/>
            <p:cNvSpPr>
              <a:spLocks noChangeArrowheads="1"/>
            </p:cNvSpPr>
            <p:nvPr/>
          </p:nvSpPr>
          <p:spPr bwMode="auto">
            <a:xfrm>
              <a:off x="6560685" y="4461789"/>
              <a:ext cx="2260256" cy="213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endParaRPr lang="zh-CN" altLang="en-US" sz="800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=""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 p14:presetBounceEnd="21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000">
                                          <p:cBhvr additive="base">
                                            <p:cTn id="13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000">
                                          <p:cBhvr additive="base">
                                            <p:cTn id="14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360"/>
                                </p:stCondLst>
                                <p:childTnLst>
                                  <p:par>
                                    <p:cTn id="1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2" grpId="0" bldLvl="0" animBg="1"/>
          <p:bldP spid="10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360"/>
                                </p:stCondLst>
                                <p:childTnLst>
                                  <p:par>
                                    <p:cTn id="1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2" grpId="0" bldLvl="0" animBg="1"/>
          <p:bldP spid="104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2711" y="880021"/>
            <a:ext cx="120973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自定义块渲染</a:t>
            </a:r>
            <a:r>
              <a:rPr lang="zh-CN" altLang="en-US" sz="2400" dirty="0" smtClean="0"/>
              <a:t>：没有返回自定义渲染器对象，则编辑器将呈现默认的草稿编辑器块文本块组件。</a:t>
            </a:r>
            <a:endParaRPr lang="en-US" altLang="zh-CN" sz="2400" dirty="0" smtClean="0"/>
          </a:p>
          <a:p>
            <a:endParaRPr lang="zh-CN" altLang="en-US" dirty="0"/>
          </a:p>
        </p:txBody>
      </p:sp>
      <p:pic>
        <p:nvPicPr>
          <p:cNvPr id="4" name="图片 3" descr="企业微信截图_1514885709909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2791" y="2176165"/>
            <a:ext cx="10665367" cy="35283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8775" y="231949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自定义块组件</a:t>
            </a:r>
            <a:endParaRPr lang="zh-CN" altLang="en-US" sz="2400" dirty="0"/>
          </a:p>
        </p:txBody>
      </p:sp>
      <p:pic>
        <p:nvPicPr>
          <p:cNvPr id="3" name="图片 2" descr="企业微信截图_1514885753886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8775" y="1024037"/>
            <a:ext cx="9138448" cy="59766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4719" y="591989"/>
            <a:ext cx="104411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undo</a:t>
            </a:r>
            <a:r>
              <a:rPr lang="en-US" altLang="zh-CN" sz="2400" dirty="0" smtClean="0"/>
              <a:t>: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static undo(</a:t>
            </a:r>
            <a:r>
              <a:rPr lang="en-US" altLang="zh-CN" sz="2400" dirty="0" err="1" smtClean="0"/>
              <a:t>editorState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EditorState</a:t>
            </a:r>
            <a:r>
              <a:rPr lang="en-US" altLang="zh-CN" sz="2400" dirty="0" smtClean="0"/>
              <a:t>): </a:t>
            </a:r>
            <a:r>
              <a:rPr lang="en-US" altLang="zh-CN" sz="2400" dirty="0" err="1" smtClean="0"/>
              <a:t>EditorState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Returns a new </a:t>
            </a:r>
            <a:r>
              <a:rPr lang="en-US" altLang="zh-CN" sz="2400" dirty="0" err="1" smtClean="0"/>
              <a:t>EditorState</a:t>
            </a:r>
            <a:r>
              <a:rPr lang="en-US" altLang="zh-CN" sz="2400" dirty="0" smtClean="0"/>
              <a:t> object with the top of the undo stack applied as the new </a:t>
            </a:r>
            <a:r>
              <a:rPr lang="en-US" altLang="zh-CN" sz="2400" dirty="0" err="1" smtClean="0"/>
              <a:t>currentContent</a:t>
            </a:r>
            <a:r>
              <a:rPr lang="en-US" altLang="zh-CN" sz="2400" dirty="0" smtClean="0"/>
              <a:t>.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The existing </a:t>
            </a:r>
            <a:r>
              <a:rPr lang="en-US" altLang="zh-CN" sz="2400" dirty="0" err="1" smtClean="0"/>
              <a:t>currentContent</a:t>
            </a:r>
            <a:r>
              <a:rPr lang="en-US" altLang="zh-CN" sz="2400" dirty="0" smtClean="0"/>
              <a:t> is pushed onto the redo stack.</a:t>
            </a:r>
          </a:p>
          <a:p>
            <a:endParaRPr lang="zh-CN" altLang="en-US" dirty="0"/>
          </a:p>
        </p:txBody>
      </p:sp>
      <p:pic>
        <p:nvPicPr>
          <p:cNvPr id="5" name="图片 4" descr="企业微信截图_151489117193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0743" y="3904357"/>
            <a:ext cx="7848872" cy="27665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4719" y="519981"/>
            <a:ext cx="10801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redo</a:t>
            </a:r>
            <a:r>
              <a:rPr lang="en-US" altLang="zh-CN" sz="2400" dirty="0" smtClean="0"/>
              <a:t>: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static redo(</a:t>
            </a:r>
            <a:r>
              <a:rPr lang="en-US" altLang="zh-CN" sz="2400" dirty="0" err="1" smtClean="0"/>
              <a:t>editorState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EditorState</a:t>
            </a:r>
            <a:r>
              <a:rPr lang="en-US" altLang="zh-CN" sz="2400" dirty="0" smtClean="0"/>
              <a:t>): </a:t>
            </a:r>
            <a:r>
              <a:rPr lang="en-US" altLang="zh-CN" sz="2400" dirty="0" err="1" smtClean="0"/>
              <a:t>EditorState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Returns a new </a:t>
            </a:r>
            <a:r>
              <a:rPr lang="en-US" altLang="zh-CN" sz="2400" dirty="0" err="1" smtClean="0"/>
              <a:t>EditorState</a:t>
            </a:r>
            <a:r>
              <a:rPr lang="en-US" altLang="zh-CN" sz="2400" dirty="0" smtClean="0"/>
              <a:t> object with the top of the redo stack applied as the new </a:t>
            </a:r>
            <a:r>
              <a:rPr lang="en-US" altLang="zh-CN" sz="2400" dirty="0" err="1" smtClean="0"/>
              <a:t>currentContent</a:t>
            </a:r>
            <a:r>
              <a:rPr lang="en-US" altLang="zh-CN" sz="2400" dirty="0" smtClean="0"/>
              <a:t>.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The existing </a:t>
            </a:r>
            <a:r>
              <a:rPr lang="en-US" altLang="zh-CN" sz="2400" dirty="0" err="1" smtClean="0"/>
              <a:t>currentContent</a:t>
            </a:r>
            <a:r>
              <a:rPr lang="en-US" altLang="zh-CN" sz="2400" dirty="0" smtClean="0"/>
              <a:t> is pushed onto the undo stack.</a:t>
            </a:r>
          </a:p>
          <a:p>
            <a:endParaRPr lang="zh-CN" altLang="en-US" dirty="0"/>
          </a:p>
        </p:txBody>
      </p:sp>
      <p:pic>
        <p:nvPicPr>
          <p:cNvPr id="5" name="图片 4" descr="企业微信截图_1514891185505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8735" y="3760341"/>
            <a:ext cx="7776864" cy="2690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0703" y="912495"/>
            <a:ext cx="1202533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Wingdings" panose="05000000000000000000" charset="0"/>
              <a:buNone/>
            </a:pPr>
            <a:r>
              <a:rPr lang="zh-CN" altLang="en-US" sz="2800" dirty="0" smtClean="0">
                <a:latin typeface="Times New Roman" panose="02020603050405020304" charset="0"/>
              </a:rPr>
              <a:t>保存</a:t>
            </a:r>
            <a:r>
              <a:rPr lang="en-US" altLang="zh-CN" sz="2800" dirty="0" smtClean="0">
                <a:latin typeface="Times New Roman" panose="02020603050405020304" charset="0"/>
              </a:rPr>
              <a:t>—</a:t>
            </a:r>
            <a:r>
              <a:rPr lang="zh-CN" altLang="en-US" sz="2800" dirty="0" smtClean="0">
                <a:latin typeface="Times New Roman" panose="02020603050405020304" charset="0"/>
              </a:rPr>
              <a:t>转化成</a:t>
            </a:r>
            <a:r>
              <a:rPr lang="en-US" altLang="zh-CN" sz="2800" dirty="0" smtClean="0">
                <a:latin typeface="Times New Roman" panose="02020603050405020304" charset="0"/>
              </a:rPr>
              <a:t>HTML</a:t>
            </a:r>
          </a:p>
          <a:p>
            <a:pPr marL="0" indent="0">
              <a:buFont typeface="Wingdings" panose="05000000000000000000" charset="0"/>
              <a:buNone/>
            </a:pPr>
            <a:endParaRPr lang="en-US" altLang="zh-CN" sz="2800" dirty="0" smtClean="0">
              <a:latin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en-US" altLang="zh-CN" sz="2800" dirty="0" smtClean="0"/>
              <a:t>const {</a:t>
            </a:r>
            <a:r>
              <a:rPr lang="en-US" altLang="zh-CN" sz="2800" dirty="0" err="1" smtClean="0"/>
              <a:t>editorState</a:t>
            </a:r>
            <a:r>
              <a:rPr lang="en-US" altLang="zh-CN" sz="2800" dirty="0" smtClean="0"/>
              <a:t>} = </a:t>
            </a:r>
            <a:r>
              <a:rPr lang="en-US" altLang="zh-CN" sz="2800" dirty="0" err="1" smtClean="0"/>
              <a:t>this.state</a:t>
            </a:r>
            <a:r>
              <a:rPr lang="en-US" altLang="zh-CN" sz="2800" dirty="0" smtClean="0"/>
              <a:t>;</a:t>
            </a:r>
          </a:p>
          <a:p>
            <a:pPr marL="514350" indent="-514350">
              <a:buAutoNum type="arabicPeriod"/>
            </a:pPr>
            <a:endParaRPr lang="en-US" altLang="zh-CN" sz="2800" dirty="0" smtClean="0"/>
          </a:p>
          <a:p>
            <a:r>
              <a:rPr lang="en-US" altLang="zh-CN" sz="2800" dirty="0" smtClean="0">
                <a:latin typeface="Times New Roman" panose="02020603050405020304" charset="0"/>
              </a:rPr>
              <a:t>2.</a:t>
            </a:r>
            <a:r>
              <a:rPr lang="en-US" altLang="zh-CN" sz="2800" dirty="0" smtClean="0"/>
              <a:t> const </a:t>
            </a:r>
            <a:r>
              <a:rPr lang="en-US" altLang="zh-CN" sz="2800" dirty="0" err="1" smtClean="0"/>
              <a:t>contentState</a:t>
            </a:r>
            <a:r>
              <a:rPr lang="en-US" altLang="zh-CN" sz="2800" dirty="0" smtClean="0"/>
              <a:t> = </a:t>
            </a:r>
            <a:r>
              <a:rPr lang="en-US" altLang="zh-CN" sz="2800" dirty="0" err="1" smtClean="0"/>
              <a:t>editorState.getCurrentContent</a:t>
            </a:r>
            <a:r>
              <a:rPr lang="en-US" altLang="zh-CN" sz="2800" dirty="0" smtClean="0"/>
              <a:t>();//</a:t>
            </a:r>
            <a:r>
              <a:rPr lang="zh-CN" altLang="en-US" sz="2000" dirty="0" smtClean="0"/>
              <a:t>当前文本内容状态</a:t>
            </a:r>
            <a:endParaRPr lang="en-US" altLang="zh-CN" sz="20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3. </a:t>
            </a:r>
            <a:r>
              <a:rPr lang="en-US" altLang="zh-CN" sz="2800" dirty="0" err="1" smtClean="0"/>
              <a:t>convertToRaw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contentState</a:t>
            </a:r>
            <a:r>
              <a:rPr lang="en-US" altLang="zh-CN" sz="2800" dirty="0" smtClean="0"/>
              <a:t>);</a:t>
            </a:r>
          </a:p>
          <a:p>
            <a:r>
              <a:rPr lang="en-US" altLang="zh-CN" sz="2800" dirty="0" smtClean="0"/>
              <a:t>//</a:t>
            </a:r>
            <a:r>
              <a:rPr lang="en-US" altLang="zh-CN" sz="2000" dirty="0" err="1" smtClean="0"/>
              <a:t>covertToRaw</a:t>
            </a:r>
            <a:r>
              <a:rPr lang="en-US" altLang="zh-CN" sz="2000" dirty="0" smtClean="0"/>
              <a:t> </a:t>
            </a:r>
            <a:r>
              <a:rPr lang="zh-CN" altLang="en-US" sz="2000" dirty="0" smtClean="0"/>
              <a:t>方法来将 </a:t>
            </a:r>
            <a:r>
              <a:rPr lang="en-US" altLang="zh-CN" sz="2000" dirty="0" err="1" smtClean="0"/>
              <a:t>ContentState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对象转换成 </a:t>
            </a:r>
            <a:r>
              <a:rPr lang="en-US" altLang="zh-CN" sz="2000" dirty="0" smtClean="0"/>
              <a:t>plain JavaScript </a:t>
            </a:r>
            <a:r>
              <a:rPr lang="zh-CN" altLang="en-US" sz="2000" dirty="0" smtClean="0"/>
              <a:t>对象，从而可以以 </a:t>
            </a:r>
            <a:r>
              <a:rPr lang="en-US" altLang="zh-CN" sz="2000" dirty="0" smtClean="0"/>
              <a:t>JSON </a:t>
            </a:r>
            <a:r>
              <a:rPr lang="zh-CN" altLang="en-US" sz="2000" dirty="0" smtClean="0"/>
              <a:t>的格式进行存取</a:t>
            </a:r>
            <a:endParaRPr lang="en-US" altLang="zh-CN" sz="20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>
                <a:latin typeface="Times New Roman" panose="02020603050405020304" charset="0"/>
              </a:rPr>
              <a:t>4.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convertToHTML</a:t>
            </a:r>
            <a:r>
              <a:rPr lang="en-US" altLang="zh-CN" sz="2800" dirty="0" smtClean="0"/>
              <a:t>()</a:t>
            </a:r>
          </a:p>
          <a:p>
            <a:pPr marL="0" indent="0">
              <a:buFont typeface="Wingdings" panose="05000000000000000000" charset="0"/>
              <a:buNone/>
            </a:pPr>
            <a:endParaRPr lang="en-US" altLang="zh-CN" sz="2800" dirty="0">
              <a:latin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 sz="2800" dirty="0">
              <a:latin typeface="Times New Roman" panose="02020603050405020304" charset="0"/>
            </a:endParaRPr>
          </a:p>
          <a:p>
            <a:r>
              <a:rPr lang="en-US" altLang="zh-CN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企业微信截图_1514873825426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45399" y="0"/>
            <a:ext cx="4824536" cy="6998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8695" y="519981"/>
            <a:ext cx="58326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经过 </a:t>
            </a:r>
            <a:r>
              <a:rPr lang="en-US" altLang="zh-CN" sz="2400" dirty="0" err="1" smtClean="0"/>
              <a:t>covertToRaw</a:t>
            </a:r>
            <a:r>
              <a:rPr lang="en-US" altLang="zh-CN" sz="2400" dirty="0" smtClean="0"/>
              <a:t> </a:t>
            </a:r>
            <a:r>
              <a:rPr lang="zh-CN" altLang="en-US" sz="2400" dirty="0" smtClean="0"/>
              <a:t>转换的 </a:t>
            </a:r>
            <a:r>
              <a:rPr lang="en-US" altLang="zh-CN" sz="2400" dirty="0" smtClean="0"/>
              <a:t>JSON </a:t>
            </a:r>
            <a:r>
              <a:rPr lang="zh-CN" altLang="en-US" sz="2400" dirty="0" smtClean="0"/>
              <a:t>输出有两部分组成：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b="1" dirty="0" smtClean="0"/>
              <a:t>blocks</a:t>
            </a:r>
            <a:r>
              <a:rPr lang="en-US" altLang="zh-CN" sz="2400" dirty="0" smtClean="0"/>
              <a:t> </a:t>
            </a:r>
            <a:r>
              <a:rPr lang="zh-CN" altLang="en-US" sz="2400" dirty="0" smtClean="0"/>
              <a:t>和 </a:t>
            </a:r>
            <a:r>
              <a:rPr lang="en-US" altLang="zh-CN" sz="2400" b="1" dirty="0" err="1" smtClean="0"/>
              <a:t>entityMap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blocks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是一个数组，每一项代表当前内容中的一个块级元素（比如标题、段落、列表等）。其中 </a:t>
            </a:r>
            <a:r>
              <a:rPr lang="en-US" altLang="zh-CN" sz="2400" dirty="0" smtClean="0"/>
              <a:t>text </a:t>
            </a:r>
            <a:r>
              <a:rPr lang="zh-CN" altLang="en-US" sz="2400" dirty="0" smtClean="0"/>
              <a:t>表示该块级元素中的纯文本，</a:t>
            </a:r>
            <a:r>
              <a:rPr lang="en-US" altLang="zh-CN" sz="2400" dirty="0" smtClean="0"/>
              <a:t>type </a:t>
            </a:r>
            <a:r>
              <a:rPr lang="zh-CN" altLang="en-US" sz="2400" dirty="0" smtClean="0"/>
              <a:t>表示该块级元素的类型（</a:t>
            </a:r>
            <a:r>
              <a:rPr lang="en-US" altLang="zh-CN" sz="2400" dirty="0" smtClean="0"/>
              <a:t>header-one</a:t>
            </a:r>
            <a:r>
              <a:rPr lang="zh-CN" altLang="en-US" sz="2400" dirty="0" smtClean="0"/>
              <a:t> 表示一级标题、</a:t>
            </a:r>
            <a:r>
              <a:rPr lang="en-US" altLang="zh-CN" sz="2400" dirty="0" err="1" smtClean="0"/>
              <a:t>unstyled</a:t>
            </a:r>
            <a:r>
              <a:rPr lang="zh-CN" altLang="en-US" sz="2400" dirty="0" smtClean="0"/>
              <a:t> 表示普通段落、</a:t>
            </a:r>
            <a:r>
              <a:rPr lang="en-US" altLang="zh-CN" sz="2400" dirty="0" smtClean="0"/>
              <a:t>atomic</a:t>
            </a:r>
            <a:r>
              <a:rPr lang="zh-CN" altLang="en-US" sz="2400" dirty="0" smtClean="0"/>
              <a:t> 表示多媒体类的块级元素）。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企业微信截图_1514876536203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0703" y="2464197"/>
            <a:ext cx="11809312" cy="33640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6727" y="447973"/>
            <a:ext cx="11017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在 </a:t>
            </a:r>
            <a:r>
              <a:rPr lang="en-US" altLang="zh-CN" sz="2400" dirty="0" smtClean="0"/>
              <a:t>Draft.js </a:t>
            </a:r>
            <a:r>
              <a:rPr lang="zh-CN" altLang="en-US" sz="2400" dirty="0" smtClean="0"/>
              <a:t>中，超链接、图片、视频等多媒体元素的数据通过 </a:t>
            </a:r>
            <a:r>
              <a:rPr lang="en-US" altLang="zh-CN" sz="2400" dirty="0" smtClean="0"/>
              <a:t>Entity </a:t>
            </a:r>
            <a:r>
              <a:rPr lang="zh-CN" altLang="en-US" sz="2400" dirty="0" smtClean="0"/>
              <a:t>对象来表示，而 </a:t>
            </a:r>
            <a:r>
              <a:rPr lang="en-US" altLang="zh-CN" sz="2400" dirty="0" smtClean="0"/>
              <a:t>Entity </a:t>
            </a:r>
            <a:r>
              <a:rPr lang="zh-CN" altLang="en-US" sz="2400" dirty="0" smtClean="0"/>
              <a:t>的位置信息存储于 </a:t>
            </a:r>
            <a:r>
              <a:rPr lang="en-US" altLang="zh-CN" sz="2400" dirty="0" err="1" smtClean="0"/>
              <a:t>entityRanges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数组中，其元数据可以通过 </a:t>
            </a:r>
            <a:r>
              <a:rPr lang="en-US" altLang="zh-CN" sz="2400" dirty="0" smtClean="0"/>
              <a:t>key </a:t>
            </a:r>
            <a:r>
              <a:rPr lang="zh-CN" altLang="en-US" sz="2400" dirty="0" smtClean="0"/>
              <a:t>值，可以在 </a:t>
            </a:r>
            <a:r>
              <a:rPr lang="en-US" altLang="zh-CN" sz="2400" dirty="0" err="1" smtClean="0"/>
              <a:t>entityMap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中索引到。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80703" y="685668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10"/>
          <p:cNvSpPr txBox="1"/>
          <p:nvPr/>
        </p:nvSpPr>
        <p:spPr>
          <a:xfrm>
            <a:off x="4303399" y="1744117"/>
            <a:ext cx="4251960" cy="1176020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>
              <a:buNone/>
            </a:pPr>
            <a:r>
              <a:rPr lang="zh-CN" altLang="en-US" sz="7200" dirty="0" smtClean="0">
                <a:solidFill>
                  <a:srgbClr val="EF58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anose="02000000000000000000" pitchFamily="2" charset="-122"/>
                <a:ea typeface="方正正中黑简体" panose="02000000000000000000" pitchFamily="2" charset="-122"/>
                <a:cs typeface="Arial" panose="020B0604020202020204" pitchFamily="34" charset="0"/>
              </a:rPr>
              <a:t>感谢聆听 </a:t>
            </a:r>
            <a:endParaRPr lang="zh-CN" altLang="en-US" sz="7200" dirty="0">
              <a:solidFill>
                <a:srgbClr val="EF58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正中黑简体" panose="02000000000000000000" pitchFamily="2" charset="-122"/>
              <a:ea typeface="方正正中黑简体" panose="02000000000000000000" pitchFamily="2" charset="-122"/>
              <a:cs typeface="Arial" panose="020B0604020202020204" pitchFamily="34" charset="0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4374864" y="3296810"/>
            <a:ext cx="4109022" cy="306705"/>
            <a:chOff x="4711919" y="4416522"/>
            <a:chExt cx="4109022" cy="306705"/>
          </a:xfrm>
        </p:grpSpPr>
        <p:sp>
          <p:nvSpPr>
            <p:cNvPr id="114" name="矩形 259"/>
            <p:cNvSpPr>
              <a:spLocks noChangeArrowheads="1"/>
            </p:cNvSpPr>
            <p:nvPr/>
          </p:nvSpPr>
          <p:spPr bwMode="auto">
            <a:xfrm>
              <a:off x="4711919" y="4416522"/>
              <a:ext cx="1848766" cy="306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endParaRPr lang="zh-CN" altLang="en-US" sz="1400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矩形 259"/>
            <p:cNvSpPr>
              <a:spLocks noChangeArrowheads="1"/>
            </p:cNvSpPr>
            <p:nvPr/>
          </p:nvSpPr>
          <p:spPr bwMode="auto">
            <a:xfrm>
              <a:off x="6560685" y="4461789"/>
              <a:ext cx="2260256" cy="213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endParaRPr lang="zh-CN" altLang="en-US" sz="800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=""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 p14:presetBounceEnd="21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000">
                                          <p:cBhvr additive="base">
                                            <p:cTn id="13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000">
                                          <p:cBhvr additive="base">
                                            <p:cTn id="14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120"/>
                                </p:stCondLst>
                                <p:childTnLst>
                                  <p:par>
                                    <p:cTn id="1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2" grpId="0" animBg="1"/>
          <p:bldP spid="10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120"/>
                                </p:stCondLst>
                                <p:childTnLst>
                                  <p:par>
                                    <p:cTn id="1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2" grpId="0" animBg="1"/>
          <p:bldP spid="10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 5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-1" fmla="*/ 21025 w 3252551"/>
              <a:gd name="connsiteY0-2" fmla="*/ 0 h 6202391"/>
              <a:gd name="connsiteX1-3" fmla="*/ 3252551 w 3252551"/>
              <a:gd name="connsiteY1-4" fmla="*/ 2525334 h 6202391"/>
              <a:gd name="connsiteX2-5" fmla="*/ 3252551 w 3252551"/>
              <a:gd name="connsiteY2-6" fmla="*/ 4667851 h 6202391"/>
              <a:gd name="connsiteX3-7" fmla="*/ 3244497 w 3252551"/>
              <a:gd name="connsiteY3-8" fmla="*/ 4667851 h 6202391"/>
              <a:gd name="connsiteX4-9" fmla="*/ 3240653 w 3252551"/>
              <a:gd name="connsiteY4-10" fmla="*/ 4743969 h 6202391"/>
              <a:gd name="connsiteX5-11" fmla="*/ 1624520 w 3252551"/>
              <a:gd name="connsiteY5-12" fmla="*/ 6202391 h 6202391"/>
              <a:gd name="connsiteX6-13" fmla="*/ 8387 w 3252551"/>
              <a:gd name="connsiteY6-14" fmla="*/ 4743969 h 6202391"/>
              <a:gd name="connsiteX7-15" fmla="*/ 4544 w 3252551"/>
              <a:gd name="connsiteY7-16" fmla="*/ 4667851 h 6202391"/>
              <a:gd name="connsiteX8-17" fmla="*/ 0 w 3252551"/>
              <a:gd name="connsiteY8-18" fmla="*/ 4667851 h 6202391"/>
              <a:gd name="connsiteX9-19" fmla="*/ 0 w 3252551"/>
              <a:gd name="connsiteY9-20" fmla="*/ 4577871 h 6202391"/>
              <a:gd name="connsiteX10" fmla="*/ 21025 w 3252551"/>
              <a:gd name="connsiteY10" fmla="*/ 0 h 6202391"/>
              <a:gd name="connsiteX0-21" fmla="*/ 0 w 3252551"/>
              <a:gd name="connsiteY0-22" fmla="*/ 0 h 6202391"/>
              <a:gd name="connsiteX1-23" fmla="*/ 3252551 w 3252551"/>
              <a:gd name="connsiteY1-24" fmla="*/ 2525334 h 6202391"/>
              <a:gd name="connsiteX2-25" fmla="*/ 3252551 w 3252551"/>
              <a:gd name="connsiteY2-26" fmla="*/ 4667851 h 6202391"/>
              <a:gd name="connsiteX3-27" fmla="*/ 3244497 w 3252551"/>
              <a:gd name="connsiteY3-28" fmla="*/ 4667851 h 6202391"/>
              <a:gd name="connsiteX4-29" fmla="*/ 3240653 w 3252551"/>
              <a:gd name="connsiteY4-30" fmla="*/ 4743969 h 6202391"/>
              <a:gd name="connsiteX5-31" fmla="*/ 1624520 w 3252551"/>
              <a:gd name="connsiteY5-32" fmla="*/ 6202391 h 6202391"/>
              <a:gd name="connsiteX6-33" fmla="*/ 8387 w 3252551"/>
              <a:gd name="connsiteY6-34" fmla="*/ 4743969 h 6202391"/>
              <a:gd name="connsiteX7-35" fmla="*/ 4544 w 3252551"/>
              <a:gd name="connsiteY7-36" fmla="*/ 4667851 h 6202391"/>
              <a:gd name="connsiteX8-37" fmla="*/ 0 w 3252551"/>
              <a:gd name="connsiteY8-38" fmla="*/ 4667851 h 6202391"/>
              <a:gd name="connsiteX9-39" fmla="*/ 0 w 3252551"/>
              <a:gd name="connsiteY9-40" fmla="*/ 4577871 h 6202391"/>
              <a:gd name="connsiteX10-41" fmla="*/ 0 w 3252551"/>
              <a:gd name="connsiteY10-42" fmla="*/ 0 h 6202391"/>
              <a:gd name="connsiteX0-43" fmla="*/ 0 w 3252551"/>
              <a:gd name="connsiteY0-44" fmla="*/ 0 h 6202391"/>
              <a:gd name="connsiteX1-45" fmla="*/ 3231524 w 3252551"/>
              <a:gd name="connsiteY1-46" fmla="*/ 22548 h 6202391"/>
              <a:gd name="connsiteX2-47" fmla="*/ 3252551 w 3252551"/>
              <a:gd name="connsiteY2-48" fmla="*/ 4667851 h 6202391"/>
              <a:gd name="connsiteX3-49" fmla="*/ 3244497 w 3252551"/>
              <a:gd name="connsiteY3-50" fmla="*/ 4667851 h 6202391"/>
              <a:gd name="connsiteX4-51" fmla="*/ 3240653 w 3252551"/>
              <a:gd name="connsiteY4-52" fmla="*/ 4743969 h 6202391"/>
              <a:gd name="connsiteX5-53" fmla="*/ 1624520 w 3252551"/>
              <a:gd name="connsiteY5-54" fmla="*/ 6202391 h 6202391"/>
              <a:gd name="connsiteX6-55" fmla="*/ 8387 w 3252551"/>
              <a:gd name="connsiteY6-56" fmla="*/ 4743969 h 6202391"/>
              <a:gd name="connsiteX7-57" fmla="*/ 4544 w 3252551"/>
              <a:gd name="connsiteY7-58" fmla="*/ 4667851 h 6202391"/>
              <a:gd name="connsiteX8-59" fmla="*/ 0 w 3252551"/>
              <a:gd name="connsiteY8-60" fmla="*/ 4667851 h 6202391"/>
              <a:gd name="connsiteX9-61" fmla="*/ 0 w 3252551"/>
              <a:gd name="connsiteY9-62" fmla="*/ 4577871 h 6202391"/>
              <a:gd name="connsiteX10-63" fmla="*/ 0 w 3252551"/>
              <a:gd name="connsiteY10-64" fmla="*/ 0 h 6202391"/>
              <a:gd name="connsiteX0-65" fmla="*/ 0 w 3252551"/>
              <a:gd name="connsiteY0-66" fmla="*/ 15040398 h 21242789"/>
              <a:gd name="connsiteX1-67" fmla="*/ 3231518 w 3252551"/>
              <a:gd name="connsiteY1-68" fmla="*/ 3 h 21242789"/>
              <a:gd name="connsiteX2-69" fmla="*/ 3252551 w 3252551"/>
              <a:gd name="connsiteY2-70" fmla="*/ 19708249 h 21242789"/>
              <a:gd name="connsiteX3-71" fmla="*/ 3244497 w 3252551"/>
              <a:gd name="connsiteY3-72" fmla="*/ 19708249 h 21242789"/>
              <a:gd name="connsiteX4-73" fmla="*/ 3240653 w 3252551"/>
              <a:gd name="connsiteY4-74" fmla="*/ 19784367 h 21242789"/>
              <a:gd name="connsiteX5-75" fmla="*/ 1624520 w 3252551"/>
              <a:gd name="connsiteY5-76" fmla="*/ 21242789 h 21242789"/>
              <a:gd name="connsiteX6-77" fmla="*/ 8387 w 3252551"/>
              <a:gd name="connsiteY6-78" fmla="*/ 19784367 h 21242789"/>
              <a:gd name="connsiteX7-79" fmla="*/ 4544 w 3252551"/>
              <a:gd name="connsiteY7-80" fmla="*/ 19708249 h 21242789"/>
              <a:gd name="connsiteX8-81" fmla="*/ 0 w 3252551"/>
              <a:gd name="connsiteY8-82" fmla="*/ 19708249 h 21242789"/>
              <a:gd name="connsiteX9-83" fmla="*/ 0 w 3252551"/>
              <a:gd name="connsiteY9-84" fmla="*/ 19618269 h 21242789"/>
              <a:gd name="connsiteX10-85" fmla="*/ 0 w 3252551"/>
              <a:gd name="connsiteY10-86" fmla="*/ 15040398 h 21242789"/>
              <a:gd name="connsiteX0-87" fmla="*/ 0 w 3252551"/>
              <a:gd name="connsiteY0-88" fmla="*/ 0 h 21265340"/>
              <a:gd name="connsiteX1-89" fmla="*/ 3231518 w 3252551"/>
              <a:gd name="connsiteY1-90" fmla="*/ 22554 h 21265340"/>
              <a:gd name="connsiteX2-91" fmla="*/ 3252551 w 3252551"/>
              <a:gd name="connsiteY2-92" fmla="*/ 19730800 h 21265340"/>
              <a:gd name="connsiteX3-93" fmla="*/ 3244497 w 3252551"/>
              <a:gd name="connsiteY3-94" fmla="*/ 19730800 h 21265340"/>
              <a:gd name="connsiteX4-95" fmla="*/ 3240653 w 3252551"/>
              <a:gd name="connsiteY4-96" fmla="*/ 19806918 h 21265340"/>
              <a:gd name="connsiteX5-97" fmla="*/ 1624520 w 3252551"/>
              <a:gd name="connsiteY5-98" fmla="*/ 21265340 h 21265340"/>
              <a:gd name="connsiteX6-99" fmla="*/ 8387 w 3252551"/>
              <a:gd name="connsiteY6-100" fmla="*/ 19806918 h 21265340"/>
              <a:gd name="connsiteX7-101" fmla="*/ 4544 w 3252551"/>
              <a:gd name="connsiteY7-102" fmla="*/ 19730800 h 21265340"/>
              <a:gd name="connsiteX8-103" fmla="*/ 0 w 3252551"/>
              <a:gd name="connsiteY8-104" fmla="*/ 19730800 h 21265340"/>
              <a:gd name="connsiteX9-105" fmla="*/ 0 w 3252551"/>
              <a:gd name="connsiteY9-106" fmla="*/ 19640820 h 21265340"/>
              <a:gd name="connsiteX10-107" fmla="*/ 0 w 3252551"/>
              <a:gd name="connsiteY10-108" fmla="*/ 0 h 212653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EF58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82065" y="1838960"/>
            <a:ext cx="10501630" cy="2522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latinLnBrk="0" hangingPunct="1">
              <a:spcBef>
                <a:spcPts val="3600"/>
              </a:spcBef>
              <a:buFont typeface="Wingdings" panose="05000000000000000000" charset="0"/>
              <a:buNone/>
            </a:pPr>
            <a:r>
              <a:rPr lang="en-US" altLang="zh-CN" sz="2800">
                <a:latin typeface="Times New Roman" panose="02020603050405020304" charset="0"/>
              </a:rPr>
              <a:t>      Draft.js 是 Facebook 发布的一个用于构建富文本编辑器的 JavaScript 框架，它基于 React 进行开发。需要注意的是，Draft.js 不是一个开箱即可用的编辑器，需要对它进行进一步的编码才能使用。</a:t>
            </a: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 sz="2800">
              <a:latin typeface="Times New Roman" panose="02020603050405020304" charset="0"/>
            </a:endParaRPr>
          </a:p>
          <a:p>
            <a:r>
              <a:rPr lang="en-US" altLang="zh-CN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 5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-1" fmla="*/ 21025 w 3252551"/>
              <a:gd name="connsiteY0-2" fmla="*/ 0 h 6202391"/>
              <a:gd name="connsiteX1-3" fmla="*/ 3252551 w 3252551"/>
              <a:gd name="connsiteY1-4" fmla="*/ 2525334 h 6202391"/>
              <a:gd name="connsiteX2-5" fmla="*/ 3252551 w 3252551"/>
              <a:gd name="connsiteY2-6" fmla="*/ 4667851 h 6202391"/>
              <a:gd name="connsiteX3-7" fmla="*/ 3244497 w 3252551"/>
              <a:gd name="connsiteY3-8" fmla="*/ 4667851 h 6202391"/>
              <a:gd name="connsiteX4-9" fmla="*/ 3240653 w 3252551"/>
              <a:gd name="connsiteY4-10" fmla="*/ 4743969 h 6202391"/>
              <a:gd name="connsiteX5-11" fmla="*/ 1624520 w 3252551"/>
              <a:gd name="connsiteY5-12" fmla="*/ 6202391 h 6202391"/>
              <a:gd name="connsiteX6-13" fmla="*/ 8387 w 3252551"/>
              <a:gd name="connsiteY6-14" fmla="*/ 4743969 h 6202391"/>
              <a:gd name="connsiteX7-15" fmla="*/ 4544 w 3252551"/>
              <a:gd name="connsiteY7-16" fmla="*/ 4667851 h 6202391"/>
              <a:gd name="connsiteX8-17" fmla="*/ 0 w 3252551"/>
              <a:gd name="connsiteY8-18" fmla="*/ 4667851 h 6202391"/>
              <a:gd name="connsiteX9-19" fmla="*/ 0 w 3252551"/>
              <a:gd name="connsiteY9-20" fmla="*/ 4577871 h 6202391"/>
              <a:gd name="connsiteX10" fmla="*/ 21025 w 3252551"/>
              <a:gd name="connsiteY10" fmla="*/ 0 h 6202391"/>
              <a:gd name="connsiteX0-21" fmla="*/ 0 w 3252551"/>
              <a:gd name="connsiteY0-22" fmla="*/ 0 h 6202391"/>
              <a:gd name="connsiteX1-23" fmla="*/ 3252551 w 3252551"/>
              <a:gd name="connsiteY1-24" fmla="*/ 2525334 h 6202391"/>
              <a:gd name="connsiteX2-25" fmla="*/ 3252551 w 3252551"/>
              <a:gd name="connsiteY2-26" fmla="*/ 4667851 h 6202391"/>
              <a:gd name="connsiteX3-27" fmla="*/ 3244497 w 3252551"/>
              <a:gd name="connsiteY3-28" fmla="*/ 4667851 h 6202391"/>
              <a:gd name="connsiteX4-29" fmla="*/ 3240653 w 3252551"/>
              <a:gd name="connsiteY4-30" fmla="*/ 4743969 h 6202391"/>
              <a:gd name="connsiteX5-31" fmla="*/ 1624520 w 3252551"/>
              <a:gd name="connsiteY5-32" fmla="*/ 6202391 h 6202391"/>
              <a:gd name="connsiteX6-33" fmla="*/ 8387 w 3252551"/>
              <a:gd name="connsiteY6-34" fmla="*/ 4743969 h 6202391"/>
              <a:gd name="connsiteX7-35" fmla="*/ 4544 w 3252551"/>
              <a:gd name="connsiteY7-36" fmla="*/ 4667851 h 6202391"/>
              <a:gd name="connsiteX8-37" fmla="*/ 0 w 3252551"/>
              <a:gd name="connsiteY8-38" fmla="*/ 4667851 h 6202391"/>
              <a:gd name="connsiteX9-39" fmla="*/ 0 w 3252551"/>
              <a:gd name="connsiteY9-40" fmla="*/ 4577871 h 6202391"/>
              <a:gd name="connsiteX10-41" fmla="*/ 0 w 3252551"/>
              <a:gd name="connsiteY10-42" fmla="*/ 0 h 6202391"/>
              <a:gd name="connsiteX0-43" fmla="*/ 0 w 3252551"/>
              <a:gd name="connsiteY0-44" fmla="*/ 0 h 6202391"/>
              <a:gd name="connsiteX1-45" fmla="*/ 3231524 w 3252551"/>
              <a:gd name="connsiteY1-46" fmla="*/ 22548 h 6202391"/>
              <a:gd name="connsiteX2-47" fmla="*/ 3252551 w 3252551"/>
              <a:gd name="connsiteY2-48" fmla="*/ 4667851 h 6202391"/>
              <a:gd name="connsiteX3-49" fmla="*/ 3244497 w 3252551"/>
              <a:gd name="connsiteY3-50" fmla="*/ 4667851 h 6202391"/>
              <a:gd name="connsiteX4-51" fmla="*/ 3240653 w 3252551"/>
              <a:gd name="connsiteY4-52" fmla="*/ 4743969 h 6202391"/>
              <a:gd name="connsiteX5-53" fmla="*/ 1624520 w 3252551"/>
              <a:gd name="connsiteY5-54" fmla="*/ 6202391 h 6202391"/>
              <a:gd name="connsiteX6-55" fmla="*/ 8387 w 3252551"/>
              <a:gd name="connsiteY6-56" fmla="*/ 4743969 h 6202391"/>
              <a:gd name="connsiteX7-57" fmla="*/ 4544 w 3252551"/>
              <a:gd name="connsiteY7-58" fmla="*/ 4667851 h 6202391"/>
              <a:gd name="connsiteX8-59" fmla="*/ 0 w 3252551"/>
              <a:gd name="connsiteY8-60" fmla="*/ 4667851 h 6202391"/>
              <a:gd name="connsiteX9-61" fmla="*/ 0 w 3252551"/>
              <a:gd name="connsiteY9-62" fmla="*/ 4577871 h 6202391"/>
              <a:gd name="connsiteX10-63" fmla="*/ 0 w 3252551"/>
              <a:gd name="connsiteY10-64" fmla="*/ 0 h 6202391"/>
              <a:gd name="connsiteX0-65" fmla="*/ 0 w 3252551"/>
              <a:gd name="connsiteY0-66" fmla="*/ 15040398 h 21242789"/>
              <a:gd name="connsiteX1-67" fmla="*/ 3231518 w 3252551"/>
              <a:gd name="connsiteY1-68" fmla="*/ 3 h 21242789"/>
              <a:gd name="connsiteX2-69" fmla="*/ 3252551 w 3252551"/>
              <a:gd name="connsiteY2-70" fmla="*/ 19708249 h 21242789"/>
              <a:gd name="connsiteX3-71" fmla="*/ 3244497 w 3252551"/>
              <a:gd name="connsiteY3-72" fmla="*/ 19708249 h 21242789"/>
              <a:gd name="connsiteX4-73" fmla="*/ 3240653 w 3252551"/>
              <a:gd name="connsiteY4-74" fmla="*/ 19784367 h 21242789"/>
              <a:gd name="connsiteX5-75" fmla="*/ 1624520 w 3252551"/>
              <a:gd name="connsiteY5-76" fmla="*/ 21242789 h 21242789"/>
              <a:gd name="connsiteX6-77" fmla="*/ 8387 w 3252551"/>
              <a:gd name="connsiteY6-78" fmla="*/ 19784367 h 21242789"/>
              <a:gd name="connsiteX7-79" fmla="*/ 4544 w 3252551"/>
              <a:gd name="connsiteY7-80" fmla="*/ 19708249 h 21242789"/>
              <a:gd name="connsiteX8-81" fmla="*/ 0 w 3252551"/>
              <a:gd name="connsiteY8-82" fmla="*/ 19708249 h 21242789"/>
              <a:gd name="connsiteX9-83" fmla="*/ 0 w 3252551"/>
              <a:gd name="connsiteY9-84" fmla="*/ 19618269 h 21242789"/>
              <a:gd name="connsiteX10-85" fmla="*/ 0 w 3252551"/>
              <a:gd name="connsiteY10-86" fmla="*/ 15040398 h 21242789"/>
              <a:gd name="connsiteX0-87" fmla="*/ 0 w 3252551"/>
              <a:gd name="connsiteY0-88" fmla="*/ 0 h 21265340"/>
              <a:gd name="connsiteX1-89" fmla="*/ 3231518 w 3252551"/>
              <a:gd name="connsiteY1-90" fmla="*/ 22554 h 21265340"/>
              <a:gd name="connsiteX2-91" fmla="*/ 3252551 w 3252551"/>
              <a:gd name="connsiteY2-92" fmla="*/ 19730800 h 21265340"/>
              <a:gd name="connsiteX3-93" fmla="*/ 3244497 w 3252551"/>
              <a:gd name="connsiteY3-94" fmla="*/ 19730800 h 21265340"/>
              <a:gd name="connsiteX4-95" fmla="*/ 3240653 w 3252551"/>
              <a:gd name="connsiteY4-96" fmla="*/ 19806918 h 21265340"/>
              <a:gd name="connsiteX5-97" fmla="*/ 1624520 w 3252551"/>
              <a:gd name="connsiteY5-98" fmla="*/ 21265340 h 21265340"/>
              <a:gd name="connsiteX6-99" fmla="*/ 8387 w 3252551"/>
              <a:gd name="connsiteY6-100" fmla="*/ 19806918 h 21265340"/>
              <a:gd name="connsiteX7-101" fmla="*/ 4544 w 3252551"/>
              <a:gd name="connsiteY7-102" fmla="*/ 19730800 h 21265340"/>
              <a:gd name="connsiteX8-103" fmla="*/ 0 w 3252551"/>
              <a:gd name="connsiteY8-104" fmla="*/ 19730800 h 21265340"/>
              <a:gd name="connsiteX9-105" fmla="*/ 0 w 3252551"/>
              <a:gd name="connsiteY9-106" fmla="*/ 19640820 h 21265340"/>
              <a:gd name="connsiteX10-107" fmla="*/ 0 w 3252551"/>
              <a:gd name="connsiteY10-108" fmla="*/ 0 h 212653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EF58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82065" y="1838960"/>
            <a:ext cx="105016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"/>
            </a:pPr>
            <a:endParaRPr lang="en-US" altLang="zh-CN" sz="2800" dirty="0">
              <a:latin typeface="Times New Roman" panose="02020603050405020304" charset="0"/>
            </a:endParaRPr>
          </a:p>
          <a:p>
            <a:r>
              <a:rPr lang="en-US" altLang="zh-CN" dirty="0"/>
              <a:t> </a:t>
            </a:r>
          </a:p>
        </p:txBody>
      </p:sp>
      <p:pic>
        <p:nvPicPr>
          <p:cNvPr id="7" name="图片 6" descr="7C89.tm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8695" y="2968253"/>
            <a:ext cx="11765018" cy="39820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2711" y="808013"/>
            <a:ext cx="101531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controlled inputs involve two key pieces: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1.</a:t>
            </a:r>
            <a:r>
              <a:rPr lang="en-US" altLang="zh-CN" sz="2400" dirty="0" smtClean="0">
                <a:solidFill>
                  <a:srgbClr val="C00000"/>
                </a:solidFill>
              </a:rPr>
              <a:t>value</a:t>
            </a:r>
            <a:r>
              <a:rPr lang="en-US" altLang="zh-CN" sz="2400" dirty="0" smtClean="0"/>
              <a:t>: a </a:t>
            </a:r>
            <a:r>
              <a:rPr lang="en-US" altLang="zh-CN" sz="2400" i="1" dirty="0" smtClean="0"/>
              <a:t>value</a:t>
            </a:r>
            <a:r>
              <a:rPr lang="en-US" altLang="zh-CN" sz="2400" dirty="0" smtClean="0"/>
              <a:t> to represent the state of the input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2.</a:t>
            </a:r>
            <a:r>
              <a:rPr lang="en-US" altLang="zh-CN" sz="2400" dirty="0" smtClean="0">
                <a:solidFill>
                  <a:srgbClr val="C00000"/>
                </a:solidFill>
              </a:rPr>
              <a:t>onChange</a:t>
            </a:r>
            <a:r>
              <a:rPr lang="en-US" altLang="zh-CN" sz="2400" dirty="0" smtClean="0"/>
              <a:t>: an </a:t>
            </a:r>
            <a:r>
              <a:rPr lang="en-US" altLang="zh-CN" sz="2400" i="1" dirty="0" err="1" smtClean="0"/>
              <a:t>onChange</a:t>
            </a:r>
            <a:r>
              <a:rPr lang="en-US" altLang="zh-CN" sz="2400" dirty="0" smtClean="0"/>
              <a:t> prop function to receive updates to the input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 5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-1" fmla="*/ 21025 w 3252551"/>
              <a:gd name="connsiteY0-2" fmla="*/ 0 h 6202391"/>
              <a:gd name="connsiteX1-3" fmla="*/ 3252551 w 3252551"/>
              <a:gd name="connsiteY1-4" fmla="*/ 2525334 h 6202391"/>
              <a:gd name="connsiteX2-5" fmla="*/ 3252551 w 3252551"/>
              <a:gd name="connsiteY2-6" fmla="*/ 4667851 h 6202391"/>
              <a:gd name="connsiteX3-7" fmla="*/ 3244497 w 3252551"/>
              <a:gd name="connsiteY3-8" fmla="*/ 4667851 h 6202391"/>
              <a:gd name="connsiteX4-9" fmla="*/ 3240653 w 3252551"/>
              <a:gd name="connsiteY4-10" fmla="*/ 4743969 h 6202391"/>
              <a:gd name="connsiteX5-11" fmla="*/ 1624520 w 3252551"/>
              <a:gd name="connsiteY5-12" fmla="*/ 6202391 h 6202391"/>
              <a:gd name="connsiteX6-13" fmla="*/ 8387 w 3252551"/>
              <a:gd name="connsiteY6-14" fmla="*/ 4743969 h 6202391"/>
              <a:gd name="connsiteX7-15" fmla="*/ 4544 w 3252551"/>
              <a:gd name="connsiteY7-16" fmla="*/ 4667851 h 6202391"/>
              <a:gd name="connsiteX8-17" fmla="*/ 0 w 3252551"/>
              <a:gd name="connsiteY8-18" fmla="*/ 4667851 h 6202391"/>
              <a:gd name="connsiteX9-19" fmla="*/ 0 w 3252551"/>
              <a:gd name="connsiteY9-20" fmla="*/ 4577871 h 6202391"/>
              <a:gd name="connsiteX10" fmla="*/ 21025 w 3252551"/>
              <a:gd name="connsiteY10" fmla="*/ 0 h 6202391"/>
              <a:gd name="connsiteX0-21" fmla="*/ 0 w 3252551"/>
              <a:gd name="connsiteY0-22" fmla="*/ 0 h 6202391"/>
              <a:gd name="connsiteX1-23" fmla="*/ 3252551 w 3252551"/>
              <a:gd name="connsiteY1-24" fmla="*/ 2525334 h 6202391"/>
              <a:gd name="connsiteX2-25" fmla="*/ 3252551 w 3252551"/>
              <a:gd name="connsiteY2-26" fmla="*/ 4667851 h 6202391"/>
              <a:gd name="connsiteX3-27" fmla="*/ 3244497 w 3252551"/>
              <a:gd name="connsiteY3-28" fmla="*/ 4667851 h 6202391"/>
              <a:gd name="connsiteX4-29" fmla="*/ 3240653 w 3252551"/>
              <a:gd name="connsiteY4-30" fmla="*/ 4743969 h 6202391"/>
              <a:gd name="connsiteX5-31" fmla="*/ 1624520 w 3252551"/>
              <a:gd name="connsiteY5-32" fmla="*/ 6202391 h 6202391"/>
              <a:gd name="connsiteX6-33" fmla="*/ 8387 w 3252551"/>
              <a:gd name="connsiteY6-34" fmla="*/ 4743969 h 6202391"/>
              <a:gd name="connsiteX7-35" fmla="*/ 4544 w 3252551"/>
              <a:gd name="connsiteY7-36" fmla="*/ 4667851 h 6202391"/>
              <a:gd name="connsiteX8-37" fmla="*/ 0 w 3252551"/>
              <a:gd name="connsiteY8-38" fmla="*/ 4667851 h 6202391"/>
              <a:gd name="connsiteX9-39" fmla="*/ 0 w 3252551"/>
              <a:gd name="connsiteY9-40" fmla="*/ 4577871 h 6202391"/>
              <a:gd name="connsiteX10-41" fmla="*/ 0 w 3252551"/>
              <a:gd name="connsiteY10-42" fmla="*/ 0 h 6202391"/>
              <a:gd name="connsiteX0-43" fmla="*/ 0 w 3252551"/>
              <a:gd name="connsiteY0-44" fmla="*/ 0 h 6202391"/>
              <a:gd name="connsiteX1-45" fmla="*/ 3231524 w 3252551"/>
              <a:gd name="connsiteY1-46" fmla="*/ 22548 h 6202391"/>
              <a:gd name="connsiteX2-47" fmla="*/ 3252551 w 3252551"/>
              <a:gd name="connsiteY2-48" fmla="*/ 4667851 h 6202391"/>
              <a:gd name="connsiteX3-49" fmla="*/ 3244497 w 3252551"/>
              <a:gd name="connsiteY3-50" fmla="*/ 4667851 h 6202391"/>
              <a:gd name="connsiteX4-51" fmla="*/ 3240653 w 3252551"/>
              <a:gd name="connsiteY4-52" fmla="*/ 4743969 h 6202391"/>
              <a:gd name="connsiteX5-53" fmla="*/ 1624520 w 3252551"/>
              <a:gd name="connsiteY5-54" fmla="*/ 6202391 h 6202391"/>
              <a:gd name="connsiteX6-55" fmla="*/ 8387 w 3252551"/>
              <a:gd name="connsiteY6-56" fmla="*/ 4743969 h 6202391"/>
              <a:gd name="connsiteX7-57" fmla="*/ 4544 w 3252551"/>
              <a:gd name="connsiteY7-58" fmla="*/ 4667851 h 6202391"/>
              <a:gd name="connsiteX8-59" fmla="*/ 0 w 3252551"/>
              <a:gd name="connsiteY8-60" fmla="*/ 4667851 h 6202391"/>
              <a:gd name="connsiteX9-61" fmla="*/ 0 w 3252551"/>
              <a:gd name="connsiteY9-62" fmla="*/ 4577871 h 6202391"/>
              <a:gd name="connsiteX10-63" fmla="*/ 0 w 3252551"/>
              <a:gd name="connsiteY10-64" fmla="*/ 0 h 6202391"/>
              <a:gd name="connsiteX0-65" fmla="*/ 0 w 3252551"/>
              <a:gd name="connsiteY0-66" fmla="*/ 15040398 h 21242789"/>
              <a:gd name="connsiteX1-67" fmla="*/ 3231518 w 3252551"/>
              <a:gd name="connsiteY1-68" fmla="*/ 3 h 21242789"/>
              <a:gd name="connsiteX2-69" fmla="*/ 3252551 w 3252551"/>
              <a:gd name="connsiteY2-70" fmla="*/ 19708249 h 21242789"/>
              <a:gd name="connsiteX3-71" fmla="*/ 3244497 w 3252551"/>
              <a:gd name="connsiteY3-72" fmla="*/ 19708249 h 21242789"/>
              <a:gd name="connsiteX4-73" fmla="*/ 3240653 w 3252551"/>
              <a:gd name="connsiteY4-74" fmla="*/ 19784367 h 21242789"/>
              <a:gd name="connsiteX5-75" fmla="*/ 1624520 w 3252551"/>
              <a:gd name="connsiteY5-76" fmla="*/ 21242789 h 21242789"/>
              <a:gd name="connsiteX6-77" fmla="*/ 8387 w 3252551"/>
              <a:gd name="connsiteY6-78" fmla="*/ 19784367 h 21242789"/>
              <a:gd name="connsiteX7-79" fmla="*/ 4544 w 3252551"/>
              <a:gd name="connsiteY7-80" fmla="*/ 19708249 h 21242789"/>
              <a:gd name="connsiteX8-81" fmla="*/ 0 w 3252551"/>
              <a:gd name="connsiteY8-82" fmla="*/ 19708249 h 21242789"/>
              <a:gd name="connsiteX9-83" fmla="*/ 0 w 3252551"/>
              <a:gd name="connsiteY9-84" fmla="*/ 19618269 h 21242789"/>
              <a:gd name="connsiteX10-85" fmla="*/ 0 w 3252551"/>
              <a:gd name="connsiteY10-86" fmla="*/ 15040398 h 21242789"/>
              <a:gd name="connsiteX0-87" fmla="*/ 0 w 3252551"/>
              <a:gd name="connsiteY0-88" fmla="*/ 0 h 21265340"/>
              <a:gd name="connsiteX1-89" fmla="*/ 3231518 w 3252551"/>
              <a:gd name="connsiteY1-90" fmla="*/ 22554 h 21265340"/>
              <a:gd name="connsiteX2-91" fmla="*/ 3252551 w 3252551"/>
              <a:gd name="connsiteY2-92" fmla="*/ 19730800 h 21265340"/>
              <a:gd name="connsiteX3-93" fmla="*/ 3244497 w 3252551"/>
              <a:gd name="connsiteY3-94" fmla="*/ 19730800 h 21265340"/>
              <a:gd name="connsiteX4-95" fmla="*/ 3240653 w 3252551"/>
              <a:gd name="connsiteY4-96" fmla="*/ 19806918 h 21265340"/>
              <a:gd name="connsiteX5-97" fmla="*/ 1624520 w 3252551"/>
              <a:gd name="connsiteY5-98" fmla="*/ 21265340 h 21265340"/>
              <a:gd name="connsiteX6-99" fmla="*/ 8387 w 3252551"/>
              <a:gd name="connsiteY6-100" fmla="*/ 19806918 h 21265340"/>
              <a:gd name="connsiteX7-101" fmla="*/ 4544 w 3252551"/>
              <a:gd name="connsiteY7-102" fmla="*/ 19730800 h 21265340"/>
              <a:gd name="connsiteX8-103" fmla="*/ 0 w 3252551"/>
              <a:gd name="connsiteY8-104" fmla="*/ 19730800 h 21265340"/>
              <a:gd name="connsiteX9-105" fmla="*/ 0 w 3252551"/>
              <a:gd name="connsiteY9-106" fmla="*/ 19640820 h 21265340"/>
              <a:gd name="connsiteX10-107" fmla="*/ 0 w 3252551"/>
              <a:gd name="connsiteY10-108" fmla="*/ 0 h 212653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EF58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82065" y="1838960"/>
            <a:ext cx="105016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"/>
            </a:pPr>
            <a:endParaRPr lang="en-US" altLang="zh-CN" sz="2800" dirty="0">
              <a:latin typeface="Times New Roman" panose="02020603050405020304" charset="0"/>
            </a:endParaRPr>
          </a:p>
          <a:p>
            <a:r>
              <a:rPr lang="en-US" altLang="zh-CN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2711" y="1096045"/>
            <a:ext cx="1159328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In a React rich text scenario, however, there are two clear problems: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1.A string of plaintext is insufficient to represent the complex state of a rich editor.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2.There is no such </a:t>
            </a:r>
            <a:r>
              <a:rPr lang="en-US" altLang="zh-CN" sz="2400" dirty="0" err="1" smtClean="0"/>
              <a:t>onChange</a:t>
            </a:r>
            <a:r>
              <a:rPr lang="en-US" altLang="zh-CN" sz="2400" dirty="0" smtClean="0"/>
              <a:t> event available for a </a:t>
            </a:r>
            <a:r>
              <a:rPr lang="en-US" altLang="zh-CN" sz="2400" dirty="0" err="1" smtClean="0"/>
              <a:t>ContentEditable</a:t>
            </a:r>
            <a:r>
              <a:rPr lang="en-US" altLang="zh-CN" sz="2400" dirty="0" smtClean="0"/>
              <a:t> element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  Draft.js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      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EditorState</a:t>
            </a:r>
            <a:r>
              <a:rPr lang="en-US" altLang="zh-CN" sz="2400" dirty="0" smtClean="0"/>
              <a:t>     &lt;-------</a:t>
            </a:r>
            <a:r>
              <a:rPr lang="en-US" altLang="zh-CN" sz="2400" dirty="0" smtClean="0">
                <a:sym typeface="Wingdings" pitchFamily="2" charset="2"/>
              </a:rPr>
              <a:t>- &gt;</a:t>
            </a:r>
            <a:r>
              <a:rPr lang="en-US" altLang="zh-CN" sz="2400" dirty="0" smtClean="0"/>
              <a:t>     value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      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onChane</a:t>
            </a:r>
            <a:r>
              <a:rPr lang="en-US" altLang="zh-CN" sz="2400" dirty="0" smtClean="0"/>
              <a:t>        &lt;--------- &gt;      </a:t>
            </a:r>
            <a:r>
              <a:rPr lang="en-US" altLang="zh-CN" sz="2400" dirty="0" err="1" smtClean="0"/>
              <a:t>onChane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 5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-1" fmla="*/ 21025 w 3252551"/>
              <a:gd name="connsiteY0-2" fmla="*/ 0 h 6202391"/>
              <a:gd name="connsiteX1-3" fmla="*/ 3252551 w 3252551"/>
              <a:gd name="connsiteY1-4" fmla="*/ 2525334 h 6202391"/>
              <a:gd name="connsiteX2-5" fmla="*/ 3252551 w 3252551"/>
              <a:gd name="connsiteY2-6" fmla="*/ 4667851 h 6202391"/>
              <a:gd name="connsiteX3-7" fmla="*/ 3244497 w 3252551"/>
              <a:gd name="connsiteY3-8" fmla="*/ 4667851 h 6202391"/>
              <a:gd name="connsiteX4-9" fmla="*/ 3240653 w 3252551"/>
              <a:gd name="connsiteY4-10" fmla="*/ 4743969 h 6202391"/>
              <a:gd name="connsiteX5-11" fmla="*/ 1624520 w 3252551"/>
              <a:gd name="connsiteY5-12" fmla="*/ 6202391 h 6202391"/>
              <a:gd name="connsiteX6-13" fmla="*/ 8387 w 3252551"/>
              <a:gd name="connsiteY6-14" fmla="*/ 4743969 h 6202391"/>
              <a:gd name="connsiteX7-15" fmla="*/ 4544 w 3252551"/>
              <a:gd name="connsiteY7-16" fmla="*/ 4667851 h 6202391"/>
              <a:gd name="connsiteX8-17" fmla="*/ 0 w 3252551"/>
              <a:gd name="connsiteY8-18" fmla="*/ 4667851 h 6202391"/>
              <a:gd name="connsiteX9-19" fmla="*/ 0 w 3252551"/>
              <a:gd name="connsiteY9-20" fmla="*/ 4577871 h 6202391"/>
              <a:gd name="connsiteX10" fmla="*/ 21025 w 3252551"/>
              <a:gd name="connsiteY10" fmla="*/ 0 h 6202391"/>
              <a:gd name="connsiteX0-21" fmla="*/ 0 w 3252551"/>
              <a:gd name="connsiteY0-22" fmla="*/ 0 h 6202391"/>
              <a:gd name="connsiteX1-23" fmla="*/ 3252551 w 3252551"/>
              <a:gd name="connsiteY1-24" fmla="*/ 2525334 h 6202391"/>
              <a:gd name="connsiteX2-25" fmla="*/ 3252551 w 3252551"/>
              <a:gd name="connsiteY2-26" fmla="*/ 4667851 h 6202391"/>
              <a:gd name="connsiteX3-27" fmla="*/ 3244497 w 3252551"/>
              <a:gd name="connsiteY3-28" fmla="*/ 4667851 h 6202391"/>
              <a:gd name="connsiteX4-29" fmla="*/ 3240653 w 3252551"/>
              <a:gd name="connsiteY4-30" fmla="*/ 4743969 h 6202391"/>
              <a:gd name="connsiteX5-31" fmla="*/ 1624520 w 3252551"/>
              <a:gd name="connsiteY5-32" fmla="*/ 6202391 h 6202391"/>
              <a:gd name="connsiteX6-33" fmla="*/ 8387 w 3252551"/>
              <a:gd name="connsiteY6-34" fmla="*/ 4743969 h 6202391"/>
              <a:gd name="connsiteX7-35" fmla="*/ 4544 w 3252551"/>
              <a:gd name="connsiteY7-36" fmla="*/ 4667851 h 6202391"/>
              <a:gd name="connsiteX8-37" fmla="*/ 0 w 3252551"/>
              <a:gd name="connsiteY8-38" fmla="*/ 4667851 h 6202391"/>
              <a:gd name="connsiteX9-39" fmla="*/ 0 w 3252551"/>
              <a:gd name="connsiteY9-40" fmla="*/ 4577871 h 6202391"/>
              <a:gd name="connsiteX10-41" fmla="*/ 0 w 3252551"/>
              <a:gd name="connsiteY10-42" fmla="*/ 0 h 6202391"/>
              <a:gd name="connsiteX0-43" fmla="*/ 0 w 3252551"/>
              <a:gd name="connsiteY0-44" fmla="*/ 0 h 6202391"/>
              <a:gd name="connsiteX1-45" fmla="*/ 3231524 w 3252551"/>
              <a:gd name="connsiteY1-46" fmla="*/ 22548 h 6202391"/>
              <a:gd name="connsiteX2-47" fmla="*/ 3252551 w 3252551"/>
              <a:gd name="connsiteY2-48" fmla="*/ 4667851 h 6202391"/>
              <a:gd name="connsiteX3-49" fmla="*/ 3244497 w 3252551"/>
              <a:gd name="connsiteY3-50" fmla="*/ 4667851 h 6202391"/>
              <a:gd name="connsiteX4-51" fmla="*/ 3240653 w 3252551"/>
              <a:gd name="connsiteY4-52" fmla="*/ 4743969 h 6202391"/>
              <a:gd name="connsiteX5-53" fmla="*/ 1624520 w 3252551"/>
              <a:gd name="connsiteY5-54" fmla="*/ 6202391 h 6202391"/>
              <a:gd name="connsiteX6-55" fmla="*/ 8387 w 3252551"/>
              <a:gd name="connsiteY6-56" fmla="*/ 4743969 h 6202391"/>
              <a:gd name="connsiteX7-57" fmla="*/ 4544 w 3252551"/>
              <a:gd name="connsiteY7-58" fmla="*/ 4667851 h 6202391"/>
              <a:gd name="connsiteX8-59" fmla="*/ 0 w 3252551"/>
              <a:gd name="connsiteY8-60" fmla="*/ 4667851 h 6202391"/>
              <a:gd name="connsiteX9-61" fmla="*/ 0 w 3252551"/>
              <a:gd name="connsiteY9-62" fmla="*/ 4577871 h 6202391"/>
              <a:gd name="connsiteX10-63" fmla="*/ 0 w 3252551"/>
              <a:gd name="connsiteY10-64" fmla="*/ 0 h 6202391"/>
              <a:gd name="connsiteX0-65" fmla="*/ 0 w 3252551"/>
              <a:gd name="connsiteY0-66" fmla="*/ 15040398 h 21242789"/>
              <a:gd name="connsiteX1-67" fmla="*/ 3231518 w 3252551"/>
              <a:gd name="connsiteY1-68" fmla="*/ 3 h 21242789"/>
              <a:gd name="connsiteX2-69" fmla="*/ 3252551 w 3252551"/>
              <a:gd name="connsiteY2-70" fmla="*/ 19708249 h 21242789"/>
              <a:gd name="connsiteX3-71" fmla="*/ 3244497 w 3252551"/>
              <a:gd name="connsiteY3-72" fmla="*/ 19708249 h 21242789"/>
              <a:gd name="connsiteX4-73" fmla="*/ 3240653 w 3252551"/>
              <a:gd name="connsiteY4-74" fmla="*/ 19784367 h 21242789"/>
              <a:gd name="connsiteX5-75" fmla="*/ 1624520 w 3252551"/>
              <a:gd name="connsiteY5-76" fmla="*/ 21242789 h 21242789"/>
              <a:gd name="connsiteX6-77" fmla="*/ 8387 w 3252551"/>
              <a:gd name="connsiteY6-78" fmla="*/ 19784367 h 21242789"/>
              <a:gd name="connsiteX7-79" fmla="*/ 4544 w 3252551"/>
              <a:gd name="connsiteY7-80" fmla="*/ 19708249 h 21242789"/>
              <a:gd name="connsiteX8-81" fmla="*/ 0 w 3252551"/>
              <a:gd name="connsiteY8-82" fmla="*/ 19708249 h 21242789"/>
              <a:gd name="connsiteX9-83" fmla="*/ 0 w 3252551"/>
              <a:gd name="connsiteY9-84" fmla="*/ 19618269 h 21242789"/>
              <a:gd name="connsiteX10-85" fmla="*/ 0 w 3252551"/>
              <a:gd name="connsiteY10-86" fmla="*/ 15040398 h 21242789"/>
              <a:gd name="connsiteX0-87" fmla="*/ 0 w 3252551"/>
              <a:gd name="connsiteY0-88" fmla="*/ 0 h 21265340"/>
              <a:gd name="connsiteX1-89" fmla="*/ 3231518 w 3252551"/>
              <a:gd name="connsiteY1-90" fmla="*/ 22554 h 21265340"/>
              <a:gd name="connsiteX2-91" fmla="*/ 3252551 w 3252551"/>
              <a:gd name="connsiteY2-92" fmla="*/ 19730800 h 21265340"/>
              <a:gd name="connsiteX3-93" fmla="*/ 3244497 w 3252551"/>
              <a:gd name="connsiteY3-94" fmla="*/ 19730800 h 21265340"/>
              <a:gd name="connsiteX4-95" fmla="*/ 3240653 w 3252551"/>
              <a:gd name="connsiteY4-96" fmla="*/ 19806918 h 21265340"/>
              <a:gd name="connsiteX5-97" fmla="*/ 1624520 w 3252551"/>
              <a:gd name="connsiteY5-98" fmla="*/ 21265340 h 21265340"/>
              <a:gd name="connsiteX6-99" fmla="*/ 8387 w 3252551"/>
              <a:gd name="connsiteY6-100" fmla="*/ 19806918 h 21265340"/>
              <a:gd name="connsiteX7-101" fmla="*/ 4544 w 3252551"/>
              <a:gd name="connsiteY7-102" fmla="*/ 19730800 h 21265340"/>
              <a:gd name="connsiteX8-103" fmla="*/ 0 w 3252551"/>
              <a:gd name="connsiteY8-104" fmla="*/ 19730800 h 21265340"/>
              <a:gd name="connsiteX9-105" fmla="*/ 0 w 3252551"/>
              <a:gd name="connsiteY9-106" fmla="*/ 19640820 h 21265340"/>
              <a:gd name="connsiteX10-107" fmla="*/ 0 w 3252551"/>
              <a:gd name="connsiteY10-108" fmla="*/ 0 h 212653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EF58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82065" y="1838960"/>
            <a:ext cx="105016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"/>
            </a:pPr>
            <a:endParaRPr lang="en-US" altLang="zh-CN" sz="2800" dirty="0">
              <a:latin typeface="Times New Roman" panose="02020603050405020304" charset="0"/>
            </a:endParaRPr>
          </a:p>
          <a:p>
            <a:r>
              <a:rPr lang="en-US" altLang="zh-CN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2711" y="880021"/>
            <a:ext cx="11593288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err="1" smtClean="0">
                <a:solidFill>
                  <a:srgbClr val="FF0000"/>
                </a:solidFill>
              </a:rPr>
              <a:t>EditorState</a:t>
            </a:r>
            <a:r>
              <a:rPr lang="en-US" altLang="zh-CN" sz="2400" dirty="0" smtClean="0"/>
              <a:t> is the top-level state object for the editor.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It is an Immutable Record that represents the entire state of a Draft editor, including:</a:t>
            </a:r>
          </a:p>
          <a:p>
            <a:endParaRPr lang="en-US" altLang="zh-CN" sz="2400" dirty="0" smtClean="0"/>
          </a:p>
          <a:p>
            <a:pPr>
              <a:buFont typeface="Wingdings" pitchFamily="2" charset="2"/>
              <a:buChar char="u"/>
            </a:pPr>
            <a:r>
              <a:rPr lang="en-US" altLang="zh-CN" sz="2400" dirty="0" smtClean="0"/>
              <a:t>The current text content state</a:t>
            </a:r>
          </a:p>
          <a:p>
            <a:pPr>
              <a:buFont typeface="Wingdings" pitchFamily="2" charset="2"/>
              <a:buChar char="u"/>
            </a:pPr>
            <a:endParaRPr lang="en-US" altLang="zh-CN" sz="2400" dirty="0" smtClean="0"/>
          </a:p>
          <a:p>
            <a:pPr>
              <a:buFont typeface="Wingdings" pitchFamily="2" charset="2"/>
              <a:buChar char="u"/>
            </a:pPr>
            <a:r>
              <a:rPr lang="en-US" altLang="zh-CN" sz="2400" dirty="0" smtClean="0"/>
              <a:t>The current selection state</a:t>
            </a:r>
          </a:p>
          <a:p>
            <a:pPr>
              <a:buFont typeface="Wingdings" pitchFamily="2" charset="2"/>
              <a:buChar char="u"/>
            </a:pPr>
            <a:endParaRPr lang="en-US" altLang="zh-CN" sz="2400" dirty="0" smtClean="0"/>
          </a:p>
          <a:p>
            <a:pPr>
              <a:buFont typeface="Wingdings" pitchFamily="2" charset="2"/>
              <a:buChar char="u"/>
            </a:pPr>
            <a:r>
              <a:rPr lang="en-US" altLang="zh-CN" sz="2400" dirty="0" smtClean="0"/>
              <a:t>The fully decorated representation of the contents</a:t>
            </a:r>
          </a:p>
          <a:p>
            <a:pPr>
              <a:buFont typeface="Wingdings" pitchFamily="2" charset="2"/>
              <a:buChar char="u"/>
            </a:pPr>
            <a:endParaRPr lang="en-US" altLang="zh-CN" sz="2400" dirty="0" smtClean="0"/>
          </a:p>
          <a:p>
            <a:pPr>
              <a:buFont typeface="Wingdings" pitchFamily="2" charset="2"/>
              <a:buChar char="u"/>
            </a:pPr>
            <a:r>
              <a:rPr lang="en-US" altLang="zh-CN" sz="2400" dirty="0" smtClean="0"/>
              <a:t>Undo/redo stacks</a:t>
            </a:r>
          </a:p>
          <a:p>
            <a:pPr>
              <a:buFont typeface="Wingdings" pitchFamily="2" charset="2"/>
              <a:buChar char="u"/>
            </a:pPr>
            <a:endParaRPr lang="en-US" altLang="zh-CN" sz="2400" dirty="0" smtClean="0"/>
          </a:p>
          <a:p>
            <a:pPr>
              <a:buFont typeface="Wingdings" pitchFamily="2" charset="2"/>
              <a:buChar char="u"/>
            </a:pPr>
            <a:r>
              <a:rPr lang="en-US" altLang="zh-CN" sz="2400" dirty="0" smtClean="0"/>
              <a:t>The most recent type of change made to the contents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 5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-1" fmla="*/ 21025 w 3252551"/>
              <a:gd name="connsiteY0-2" fmla="*/ 0 h 6202391"/>
              <a:gd name="connsiteX1-3" fmla="*/ 3252551 w 3252551"/>
              <a:gd name="connsiteY1-4" fmla="*/ 2525334 h 6202391"/>
              <a:gd name="connsiteX2-5" fmla="*/ 3252551 w 3252551"/>
              <a:gd name="connsiteY2-6" fmla="*/ 4667851 h 6202391"/>
              <a:gd name="connsiteX3-7" fmla="*/ 3244497 w 3252551"/>
              <a:gd name="connsiteY3-8" fmla="*/ 4667851 h 6202391"/>
              <a:gd name="connsiteX4-9" fmla="*/ 3240653 w 3252551"/>
              <a:gd name="connsiteY4-10" fmla="*/ 4743969 h 6202391"/>
              <a:gd name="connsiteX5-11" fmla="*/ 1624520 w 3252551"/>
              <a:gd name="connsiteY5-12" fmla="*/ 6202391 h 6202391"/>
              <a:gd name="connsiteX6-13" fmla="*/ 8387 w 3252551"/>
              <a:gd name="connsiteY6-14" fmla="*/ 4743969 h 6202391"/>
              <a:gd name="connsiteX7-15" fmla="*/ 4544 w 3252551"/>
              <a:gd name="connsiteY7-16" fmla="*/ 4667851 h 6202391"/>
              <a:gd name="connsiteX8-17" fmla="*/ 0 w 3252551"/>
              <a:gd name="connsiteY8-18" fmla="*/ 4667851 h 6202391"/>
              <a:gd name="connsiteX9-19" fmla="*/ 0 w 3252551"/>
              <a:gd name="connsiteY9-20" fmla="*/ 4577871 h 6202391"/>
              <a:gd name="connsiteX10" fmla="*/ 21025 w 3252551"/>
              <a:gd name="connsiteY10" fmla="*/ 0 h 6202391"/>
              <a:gd name="connsiteX0-21" fmla="*/ 0 w 3252551"/>
              <a:gd name="connsiteY0-22" fmla="*/ 0 h 6202391"/>
              <a:gd name="connsiteX1-23" fmla="*/ 3252551 w 3252551"/>
              <a:gd name="connsiteY1-24" fmla="*/ 2525334 h 6202391"/>
              <a:gd name="connsiteX2-25" fmla="*/ 3252551 w 3252551"/>
              <a:gd name="connsiteY2-26" fmla="*/ 4667851 h 6202391"/>
              <a:gd name="connsiteX3-27" fmla="*/ 3244497 w 3252551"/>
              <a:gd name="connsiteY3-28" fmla="*/ 4667851 h 6202391"/>
              <a:gd name="connsiteX4-29" fmla="*/ 3240653 w 3252551"/>
              <a:gd name="connsiteY4-30" fmla="*/ 4743969 h 6202391"/>
              <a:gd name="connsiteX5-31" fmla="*/ 1624520 w 3252551"/>
              <a:gd name="connsiteY5-32" fmla="*/ 6202391 h 6202391"/>
              <a:gd name="connsiteX6-33" fmla="*/ 8387 w 3252551"/>
              <a:gd name="connsiteY6-34" fmla="*/ 4743969 h 6202391"/>
              <a:gd name="connsiteX7-35" fmla="*/ 4544 w 3252551"/>
              <a:gd name="connsiteY7-36" fmla="*/ 4667851 h 6202391"/>
              <a:gd name="connsiteX8-37" fmla="*/ 0 w 3252551"/>
              <a:gd name="connsiteY8-38" fmla="*/ 4667851 h 6202391"/>
              <a:gd name="connsiteX9-39" fmla="*/ 0 w 3252551"/>
              <a:gd name="connsiteY9-40" fmla="*/ 4577871 h 6202391"/>
              <a:gd name="connsiteX10-41" fmla="*/ 0 w 3252551"/>
              <a:gd name="connsiteY10-42" fmla="*/ 0 h 6202391"/>
              <a:gd name="connsiteX0-43" fmla="*/ 0 w 3252551"/>
              <a:gd name="connsiteY0-44" fmla="*/ 0 h 6202391"/>
              <a:gd name="connsiteX1-45" fmla="*/ 3231524 w 3252551"/>
              <a:gd name="connsiteY1-46" fmla="*/ 22548 h 6202391"/>
              <a:gd name="connsiteX2-47" fmla="*/ 3252551 w 3252551"/>
              <a:gd name="connsiteY2-48" fmla="*/ 4667851 h 6202391"/>
              <a:gd name="connsiteX3-49" fmla="*/ 3244497 w 3252551"/>
              <a:gd name="connsiteY3-50" fmla="*/ 4667851 h 6202391"/>
              <a:gd name="connsiteX4-51" fmla="*/ 3240653 w 3252551"/>
              <a:gd name="connsiteY4-52" fmla="*/ 4743969 h 6202391"/>
              <a:gd name="connsiteX5-53" fmla="*/ 1624520 w 3252551"/>
              <a:gd name="connsiteY5-54" fmla="*/ 6202391 h 6202391"/>
              <a:gd name="connsiteX6-55" fmla="*/ 8387 w 3252551"/>
              <a:gd name="connsiteY6-56" fmla="*/ 4743969 h 6202391"/>
              <a:gd name="connsiteX7-57" fmla="*/ 4544 w 3252551"/>
              <a:gd name="connsiteY7-58" fmla="*/ 4667851 h 6202391"/>
              <a:gd name="connsiteX8-59" fmla="*/ 0 w 3252551"/>
              <a:gd name="connsiteY8-60" fmla="*/ 4667851 h 6202391"/>
              <a:gd name="connsiteX9-61" fmla="*/ 0 w 3252551"/>
              <a:gd name="connsiteY9-62" fmla="*/ 4577871 h 6202391"/>
              <a:gd name="connsiteX10-63" fmla="*/ 0 w 3252551"/>
              <a:gd name="connsiteY10-64" fmla="*/ 0 h 6202391"/>
              <a:gd name="connsiteX0-65" fmla="*/ 0 w 3252551"/>
              <a:gd name="connsiteY0-66" fmla="*/ 15040398 h 21242789"/>
              <a:gd name="connsiteX1-67" fmla="*/ 3231518 w 3252551"/>
              <a:gd name="connsiteY1-68" fmla="*/ 3 h 21242789"/>
              <a:gd name="connsiteX2-69" fmla="*/ 3252551 w 3252551"/>
              <a:gd name="connsiteY2-70" fmla="*/ 19708249 h 21242789"/>
              <a:gd name="connsiteX3-71" fmla="*/ 3244497 w 3252551"/>
              <a:gd name="connsiteY3-72" fmla="*/ 19708249 h 21242789"/>
              <a:gd name="connsiteX4-73" fmla="*/ 3240653 w 3252551"/>
              <a:gd name="connsiteY4-74" fmla="*/ 19784367 h 21242789"/>
              <a:gd name="connsiteX5-75" fmla="*/ 1624520 w 3252551"/>
              <a:gd name="connsiteY5-76" fmla="*/ 21242789 h 21242789"/>
              <a:gd name="connsiteX6-77" fmla="*/ 8387 w 3252551"/>
              <a:gd name="connsiteY6-78" fmla="*/ 19784367 h 21242789"/>
              <a:gd name="connsiteX7-79" fmla="*/ 4544 w 3252551"/>
              <a:gd name="connsiteY7-80" fmla="*/ 19708249 h 21242789"/>
              <a:gd name="connsiteX8-81" fmla="*/ 0 w 3252551"/>
              <a:gd name="connsiteY8-82" fmla="*/ 19708249 h 21242789"/>
              <a:gd name="connsiteX9-83" fmla="*/ 0 w 3252551"/>
              <a:gd name="connsiteY9-84" fmla="*/ 19618269 h 21242789"/>
              <a:gd name="connsiteX10-85" fmla="*/ 0 w 3252551"/>
              <a:gd name="connsiteY10-86" fmla="*/ 15040398 h 21242789"/>
              <a:gd name="connsiteX0-87" fmla="*/ 0 w 3252551"/>
              <a:gd name="connsiteY0-88" fmla="*/ 0 h 21265340"/>
              <a:gd name="connsiteX1-89" fmla="*/ 3231518 w 3252551"/>
              <a:gd name="connsiteY1-90" fmla="*/ 22554 h 21265340"/>
              <a:gd name="connsiteX2-91" fmla="*/ 3252551 w 3252551"/>
              <a:gd name="connsiteY2-92" fmla="*/ 19730800 h 21265340"/>
              <a:gd name="connsiteX3-93" fmla="*/ 3244497 w 3252551"/>
              <a:gd name="connsiteY3-94" fmla="*/ 19730800 h 21265340"/>
              <a:gd name="connsiteX4-95" fmla="*/ 3240653 w 3252551"/>
              <a:gd name="connsiteY4-96" fmla="*/ 19806918 h 21265340"/>
              <a:gd name="connsiteX5-97" fmla="*/ 1624520 w 3252551"/>
              <a:gd name="connsiteY5-98" fmla="*/ 21265340 h 21265340"/>
              <a:gd name="connsiteX6-99" fmla="*/ 8387 w 3252551"/>
              <a:gd name="connsiteY6-100" fmla="*/ 19806918 h 21265340"/>
              <a:gd name="connsiteX7-101" fmla="*/ 4544 w 3252551"/>
              <a:gd name="connsiteY7-102" fmla="*/ 19730800 h 21265340"/>
              <a:gd name="connsiteX8-103" fmla="*/ 0 w 3252551"/>
              <a:gd name="connsiteY8-104" fmla="*/ 19730800 h 21265340"/>
              <a:gd name="connsiteX9-105" fmla="*/ 0 w 3252551"/>
              <a:gd name="connsiteY9-106" fmla="*/ 19640820 h 21265340"/>
              <a:gd name="connsiteX10-107" fmla="*/ 0 w 3252551"/>
              <a:gd name="connsiteY10-108" fmla="*/ 0 h 212653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EF58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82065" y="1838960"/>
            <a:ext cx="105016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"/>
            </a:pPr>
            <a:endParaRPr lang="en-US" altLang="zh-CN" sz="2800" dirty="0">
              <a:latin typeface="Times New Roman" panose="02020603050405020304" charset="0"/>
            </a:endParaRPr>
          </a:p>
          <a:p>
            <a:r>
              <a:rPr lang="en-US" altLang="zh-CN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2711" y="1096045"/>
            <a:ext cx="1159328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/>
          </a:p>
          <a:p>
            <a:r>
              <a:rPr lang="en-US" altLang="zh-CN" sz="2400" dirty="0" smtClean="0"/>
              <a:t>      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EditorState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Static Methods:</a:t>
            </a:r>
          </a:p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400" dirty="0" err="1" smtClean="0"/>
              <a:t>EditorState</a:t>
            </a:r>
            <a:r>
              <a:rPr lang="en-US" altLang="zh-CN" sz="2400" dirty="0" smtClean="0"/>
              <a:t> .</a:t>
            </a:r>
            <a:r>
              <a:rPr lang="en-US" altLang="zh-CN" sz="2400" dirty="0" err="1" smtClean="0"/>
              <a:t>createEmpty</a:t>
            </a:r>
            <a:r>
              <a:rPr lang="en-US" altLang="zh-CN" sz="2400" dirty="0" smtClean="0"/>
              <a:t>()</a:t>
            </a:r>
          </a:p>
          <a:p>
            <a:pPr>
              <a:buFont typeface="Wingdings" pitchFamily="2" charset="2"/>
              <a:buChar char="Ø"/>
            </a:pP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400" dirty="0" err="1" smtClean="0"/>
              <a:t>EditorState</a:t>
            </a:r>
            <a:r>
              <a:rPr lang="en-US" altLang="zh-CN" sz="2400" dirty="0" smtClean="0"/>
              <a:t> . </a:t>
            </a:r>
            <a:r>
              <a:rPr lang="en-US" altLang="zh-CN" sz="2400" dirty="0" err="1" smtClean="0"/>
              <a:t>createWithContent</a:t>
            </a:r>
            <a:r>
              <a:rPr lang="en-US" altLang="zh-CN" sz="2400" dirty="0" smtClean="0"/>
              <a:t>()</a:t>
            </a:r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 </a:t>
            </a:r>
          </a:p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 5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-1" fmla="*/ 21025 w 3252551"/>
              <a:gd name="connsiteY0-2" fmla="*/ 0 h 6202391"/>
              <a:gd name="connsiteX1-3" fmla="*/ 3252551 w 3252551"/>
              <a:gd name="connsiteY1-4" fmla="*/ 2525334 h 6202391"/>
              <a:gd name="connsiteX2-5" fmla="*/ 3252551 w 3252551"/>
              <a:gd name="connsiteY2-6" fmla="*/ 4667851 h 6202391"/>
              <a:gd name="connsiteX3-7" fmla="*/ 3244497 w 3252551"/>
              <a:gd name="connsiteY3-8" fmla="*/ 4667851 h 6202391"/>
              <a:gd name="connsiteX4-9" fmla="*/ 3240653 w 3252551"/>
              <a:gd name="connsiteY4-10" fmla="*/ 4743969 h 6202391"/>
              <a:gd name="connsiteX5-11" fmla="*/ 1624520 w 3252551"/>
              <a:gd name="connsiteY5-12" fmla="*/ 6202391 h 6202391"/>
              <a:gd name="connsiteX6-13" fmla="*/ 8387 w 3252551"/>
              <a:gd name="connsiteY6-14" fmla="*/ 4743969 h 6202391"/>
              <a:gd name="connsiteX7-15" fmla="*/ 4544 w 3252551"/>
              <a:gd name="connsiteY7-16" fmla="*/ 4667851 h 6202391"/>
              <a:gd name="connsiteX8-17" fmla="*/ 0 w 3252551"/>
              <a:gd name="connsiteY8-18" fmla="*/ 4667851 h 6202391"/>
              <a:gd name="connsiteX9-19" fmla="*/ 0 w 3252551"/>
              <a:gd name="connsiteY9-20" fmla="*/ 4577871 h 6202391"/>
              <a:gd name="connsiteX10" fmla="*/ 21025 w 3252551"/>
              <a:gd name="connsiteY10" fmla="*/ 0 h 6202391"/>
              <a:gd name="connsiteX0-21" fmla="*/ 0 w 3252551"/>
              <a:gd name="connsiteY0-22" fmla="*/ 0 h 6202391"/>
              <a:gd name="connsiteX1-23" fmla="*/ 3252551 w 3252551"/>
              <a:gd name="connsiteY1-24" fmla="*/ 2525334 h 6202391"/>
              <a:gd name="connsiteX2-25" fmla="*/ 3252551 w 3252551"/>
              <a:gd name="connsiteY2-26" fmla="*/ 4667851 h 6202391"/>
              <a:gd name="connsiteX3-27" fmla="*/ 3244497 w 3252551"/>
              <a:gd name="connsiteY3-28" fmla="*/ 4667851 h 6202391"/>
              <a:gd name="connsiteX4-29" fmla="*/ 3240653 w 3252551"/>
              <a:gd name="connsiteY4-30" fmla="*/ 4743969 h 6202391"/>
              <a:gd name="connsiteX5-31" fmla="*/ 1624520 w 3252551"/>
              <a:gd name="connsiteY5-32" fmla="*/ 6202391 h 6202391"/>
              <a:gd name="connsiteX6-33" fmla="*/ 8387 w 3252551"/>
              <a:gd name="connsiteY6-34" fmla="*/ 4743969 h 6202391"/>
              <a:gd name="connsiteX7-35" fmla="*/ 4544 w 3252551"/>
              <a:gd name="connsiteY7-36" fmla="*/ 4667851 h 6202391"/>
              <a:gd name="connsiteX8-37" fmla="*/ 0 w 3252551"/>
              <a:gd name="connsiteY8-38" fmla="*/ 4667851 h 6202391"/>
              <a:gd name="connsiteX9-39" fmla="*/ 0 w 3252551"/>
              <a:gd name="connsiteY9-40" fmla="*/ 4577871 h 6202391"/>
              <a:gd name="connsiteX10-41" fmla="*/ 0 w 3252551"/>
              <a:gd name="connsiteY10-42" fmla="*/ 0 h 6202391"/>
              <a:gd name="connsiteX0-43" fmla="*/ 0 w 3252551"/>
              <a:gd name="connsiteY0-44" fmla="*/ 0 h 6202391"/>
              <a:gd name="connsiteX1-45" fmla="*/ 3231524 w 3252551"/>
              <a:gd name="connsiteY1-46" fmla="*/ 22548 h 6202391"/>
              <a:gd name="connsiteX2-47" fmla="*/ 3252551 w 3252551"/>
              <a:gd name="connsiteY2-48" fmla="*/ 4667851 h 6202391"/>
              <a:gd name="connsiteX3-49" fmla="*/ 3244497 w 3252551"/>
              <a:gd name="connsiteY3-50" fmla="*/ 4667851 h 6202391"/>
              <a:gd name="connsiteX4-51" fmla="*/ 3240653 w 3252551"/>
              <a:gd name="connsiteY4-52" fmla="*/ 4743969 h 6202391"/>
              <a:gd name="connsiteX5-53" fmla="*/ 1624520 w 3252551"/>
              <a:gd name="connsiteY5-54" fmla="*/ 6202391 h 6202391"/>
              <a:gd name="connsiteX6-55" fmla="*/ 8387 w 3252551"/>
              <a:gd name="connsiteY6-56" fmla="*/ 4743969 h 6202391"/>
              <a:gd name="connsiteX7-57" fmla="*/ 4544 w 3252551"/>
              <a:gd name="connsiteY7-58" fmla="*/ 4667851 h 6202391"/>
              <a:gd name="connsiteX8-59" fmla="*/ 0 w 3252551"/>
              <a:gd name="connsiteY8-60" fmla="*/ 4667851 h 6202391"/>
              <a:gd name="connsiteX9-61" fmla="*/ 0 w 3252551"/>
              <a:gd name="connsiteY9-62" fmla="*/ 4577871 h 6202391"/>
              <a:gd name="connsiteX10-63" fmla="*/ 0 w 3252551"/>
              <a:gd name="connsiteY10-64" fmla="*/ 0 h 6202391"/>
              <a:gd name="connsiteX0-65" fmla="*/ 0 w 3252551"/>
              <a:gd name="connsiteY0-66" fmla="*/ 15040398 h 21242789"/>
              <a:gd name="connsiteX1-67" fmla="*/ 3231518 w 3252551"/>
              <a:gd name="connsiteY1-68" fmla="*/ 3 h 21242789"/>
              <a:gd name="connsiteX2-69" fmla="*/ 3252551 w 3252551"/>
              <a:gd name="connsiteY2-70" fmla="*/ 19708249 h 21242789"/>
              <a:gd name="connsiteX3-71" fmla="*/ 3244497 w 3252551"/>
              <a:gd name="connsiteY3-72" fmla="*/ 19708249 h 21242789"/>
              <a:gd name="connsiteX4-73" fmla="*/ 3240653 w 3252551"/>
              <a:gd name="connsiteY4-74" fmla="*/ 19784367 h 21242789"/>
              <a:gd name="connsiteX5-75" fmla="*/ 1624520 w 3252551"/>
              <a:gd name="connsiteY5-76" fmla="*/ 21242789 h 21242789"/>
              <a:gd name="connsiteX6-77" fmla="*/ 8387 w 3252551"/>
              <a:gd name="connsiteY6-78" fmla="*/ 19784367 h 21242789"/>
              <a:gd name="connsiteX7-79" fmla="*/ 4544 w 3252551"/>
              <a:gd name="connsiteY7-80" fmla="*/ 19708249 h 21242789"/>
              <a:gd name="connsiteX8-81" fmla="*/ 0 w 3252551"/>
              <a:gd name="connsiteY8-82" fmla="*/ 19708249 h 21242789"/>
              <a:gd name="connsiteX9-83" fmla="*/ 0 w 3252551"/>
              <a:gd name="connsiteY9-84" fmla="*/ 19618269 h 21242789"/>
              <a:gd name="connsiteX10-85" fmla="*/ 0 w 3252551"/>
              <a:gd name="connsiteY10-86" fmla="*/ 15040398 h 21242789"/>
              <a:gd name="connsiteX0-87" fmla="*/ 0 w 3252551"/>
              <a:gd name="connsiteY0-88" fmla="*/ 0 h 21265340"/>
              <a:gd name="connsiteX1-89" fmla="*/ 3231518 w 3252551"/>
              <a:gd name="connsiteY1-90" fmla="*/ 22554 h 21265340"/>
              <a:gd name="connsiteX2-91" fmla="*/ 3252551 w 3252551"/>
              <a:gd name="connsiteY2-92" fmla="*/ 19730800 h 21265340"/>
              <a:gd name="connsiteX3-93" fmla="*/ 3244497 w 3252551"/>
              <a:gd name="connsiteY3-94" fmla="*/ 19730800 h 21265340"/>
              <a:gd name="connsiteX4-95" fmla="*/ 3240653 w 3252551"/>
              <a:gd name="connsiteY4-96" fmla="*/ 19806918 h 21265340"/>
              <a:gd name="connsiteX5-97" fmla="*/ 1624520 w 3252551"/>
              <a:gd name="connsiteY5-98" fmla="*/ 21265340 h 21265340"/>
              <a:gd name="connsiteX6-99" fmla="*/ 8387 w 3252551"/>
              <a:gd name="connsiteY6-100" fmla="*/ 19806918 h 21265340"/>
              <a:gd name="connsiteX7-101" fmla="*/ 4544 w 3252551"/>
              <a:gd name="connsiteY7-102" fmla="*/ 19730800 h 21265340"/>
              <a:gd name="connsiteX8-103" fmla="*/ 0 w 3252551"/>
              <a:gd name="connsiteY8-104" fmla="*/ 19730800 h 21265340"/>
              <a:gd name="connsiteX9-105" fmla="*/ 0 w 3252551"/>
              <a:gd name="connsiteY9-106" fmla="*/ 19640820 h 21265340"/>
              <a:gd name="connsiteX10-107" fmla="*/ 0 w 3252551"/>
              <a:gd name="connsiteY10-108" fmla="*/ 0 h 212653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EF58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环境搭建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34390" y="1564005"/>
            <a:ext cx="1147889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2800" dirty="0">
                <a:latin typeface="Times New Roman" panose="02020603050405020304" charset="0"/>
              </a:rPr>
              <a:t>  Draft.js </a:t>
            </a:r>
            <a:r>
              <a:rPr lang="en-US" altLang="zh-CN" sz="2800" dirty="0" err="1">
                <a:latin typeface="Times New Roman" panose="02020603050405020304" charset="0"/>
              </a:rPr>
              <a:t>是基于</a:t>
            </a:r>
            <a:r>
              <a:rPr lang="en-US" altLang="zh-CN" sz="2800" dirty="0">
                <a:latin typeface="Times New Roman" panose="02020603050405020304" charset="0"/>
              </a:rPr>
              <a:t> React </a:t>
            </a:r>
            <a:r>
              <a:rPr lang="en-US" altLang="zh-CN" sz="2800" dirty="0" err="1">
                <a:latin typeface="Times New Roman" panose="02020603050405020304" charset="0"/>
              </a:rPr>
              <a:t>的，所以首先需要创建一个</a:t>
            </a:r>
            <a:r>
              <a:rPr lang="en-US" altLang="zh-CN" sz="2800" dirty="0">
                <a:latin typeface="Times New Roman" panose="02020603050405020304" charset="0"/>
              </a:rPr>
              <a:t> React </a:t>
            </a:r>
            <a:r>
              <a:rPr lang="en-US" altLang="zh-CN" sz="2800" dirty="0" err="1">
                <a:latin typeface="Times New Roman" panose="02020603050405020304" charset="0"/>
              </a:rPr>
              <a:t>的工作环境</a:t>
            </a:r>
            <a:endParaRPr lang="en-US" altLang="zh-CN" sz="2800" dirty="0">
              <a:latin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 sz="2800" dirty="0">
              <a:latin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2800" dirty="0">
                <a:latin typeface="Times New Roman" panose="02020603050405020304" charset="0"/>
              </a:rPr>
              <a:t>https://github.com/facebookincubator/create-react-app</a:t>
            </a: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 sz="2800" dirty="0">
              <a:latin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2800" dirty="0" err="1">
                <a:latin typeface="Times New Roman" panose="02020603050405020304" charset="0"/>
                <a:sym typeface="+mn-ea"/>
              </a:rPr>
              <a:t>npm</a:t>
            </a:r>
            <a:r>
              <a:rPr lang="en-US" altLang="zh-CN" sz="2800" dirty="0">
                <a:latin typeface="Times New Roman" panose="02020603050405020304" charset="0"/>
                <a:sym typeface="+mn-ea"/>
              </a:rPr>
              <a:t> install --save </a:t>
            </a:r>
            <a:r>
              <a:rPr lang="en-US" altLang="zh-CN" sz="2800" dirty="0" err="1" smtClean="0">
                <a:latin typeface="Times New Roman" panose="02020603050405020304" charset="0"/>
                <a:sym typeface="+mn-ea"/>
              </a:rPr>
              <a:t>darft-js</a:t>
            </a:r>
            <a:endParaRPr lang="en-US" altLang="zh-CN" sz="2800" dirty="0" smtClean="0">
              <a:latin typeface="Times New Roman" panose="02020603050405020304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 sz="2800" dirty="0" smtClean="0">
              <a:latin typeface="Times New Roman" panose="02020603050405020304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sz="2800" dirty="0" smtClean="0">
                <a:latin typeface="Times New Roman" panose="02020603050405020304" charset="0"/>
                <a:sym typeface="+mn-ea"/>
              </a:rPr>
              <a:t>引入</a:t>
            </a:r>
            <a:r>
              <a:rPr lang="en-US" altLang="zh-CN" sz="2800" dirty="0" smtClean="0">
                <a:latin typeface="Times New Roman" panose="02020603050405020304" charset="0"/>
                <a:sym typeface="+mn-ea"/>
              </a:rPr>
              <a:t>Draft.css</a:t>
            </a:r>
            <a:endParaRPr lang="en-US" altLang="zh-CN" sz="2800" dirty="0">
              <a:latin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 sz="2800" dirty="0">
              <a:latin typeface="Times New Roman" panose="02020603050405020304" charset="0"/>
            </a:endParaRPr>
          </a:p>
          <a:p>
            <a:r>
              <a:rPr lang="en-US" altLang="zh-CN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 5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-1" fmla="*/ 21025 w 3252551"/>
              <a:gd name="connsiteY0-2" fmla="*/ 0 h 6202391"/>
              <a:gd name="connsiteX1-3" fmla="*/ 3252551 w 3252551"/>
              <a:gd name="connsiteY1-4" fmla="*/ 2525334 h 6202391"/>
              <a:gd name="connsiteX2-5" fmla="*/ 3252551 w 3252551"/>
              <a:gd name="connsiteY2-6" fmla="*/ 4667851 h 6202391"/>
              <a:gd name="connsiteX3-7" fmla="*/ 3244497 w 3252551"/>
              <a:gd name="connsiteY3-8" fmla="*/ 4667851 h 6202391"/>
              <a:gd name="connsiteX4-9" fmla="*/ 3240653 w 3252551"/>
              <a:gd name="connsiteY4-10" fmla="*/ 4743969 h 6202391"/>
              <a:gd name="connsiteX5-11" fmla="*/ 1624520 w 3252551"/>
              <a:gd name="connsiteY5-12" fmla="*/ 6202391 h 6202391"/>
              <a:gd name="connsiteX6-13" fmla="*/ 8387 w 3252551"/>
              <a:gd name="connsiteY6-14" fmla="*/ 4743969 h 6202391"/>
              <a:gd name="connsiteX7-15" fmla="*/ 4544 w 3252551"/>
              <a:gd name="connsiteY7-16" fmla="*/ 4667851 h 6202391"/>
              <a:gd name="connsiteX8-17" fmla="*/ 0 w 3252551"/>
              <a:gd name="connsiteY8-18" fmla="*/ 4667851 h 6202391"/>
              <a:gd name="connsiteX9-19" fmla="*/ 0 w 3252551"/>
              <a:gd name="connsiteY9-20" fmla="*/ 4577871 h 6202391"/>
              <a:gd name="connsiteX10" fmla="*/ 21025 w 3252551"/>
              <a:gd name="connsiteY10" fmla="*/ 0 h 6202391"/>
              <a:gd name="connsiteX0-21" fmla="*/ 0 w 3252551"/>
              <a:gd name="connsiteY0-22" fmla="*/ 0 h 6202391"/>
              <a:gd name="connsiteX1-23" fmla="*/ 3252551 w 3252551"/>
              <a:gd name="connsiteY1-24" fmla="*/ 2525334 h 6202391"/>
              <a:gd name="connsiteX2-25" fmla="*/ 3252551 w 3252551"/>
              <a:gd name="connsiteY2-26" fmla="*/ 4667851 h 6202391"/>
              <a:gd name="connsiteX3-27" fmla="*/ 3244497 w 3252551"/>
              <a:gd name="connsiteY3-28" fmla="*/ 4667851 h 6202391"/>
              <a:gd name="connsiteX4-29" fmla="*/ 3240653 w 3252551"/>
              <a:gd name="connsiteY4-30" fmla="*/ 4743969 h 6202391"/>
              <a:gd name="connsiteX5-31" fmla="*/ 1624520 w 3252551"/>
              <a:gd name="connsiteY5-32" fmla="*/ 6202391 h 6202391"/>
              <a:gd name="connsiteX6-33" fmla="*/ 8387 w 3252551"/>
              <a:gd name="connsiteY6-34" fmla="*/ 4743969 h 6202391"/>
              <a:gd name="connsiteX7-35" fmla="*/ 4544 w 3252551"/>
              <a:gd name="connsiteY7-36" fmla="*/ 4667851 h 6202391"/>
              <a:gd name="connsiteX8-37" fmla="*/ 0 w 3252551"/>
              <a:gd name="connsiteY8-38" fmla="*/ 4667851 h 6202391"/>
              <a:gd name="connsiteX9-39" fmla="*/ 0 w 3252551"/>
              <a:gd name="connsiteY9-40" fmla="*/ 4577871 h 6202391"/>
              <a:gd name="connsiteX10-41" fmla="*/ 0 w 3252551"/>
              <a:gd name="connsiteY10-42" fmla="*/ 0 h 6202391"/>
              <a:gd name="connsiteX0-43" fmla="*/ 0 w 3252551"/>
              <a:gd name="connsiteY0-44" fmla="*/ 0 h 6202391"/>
              <a:gd name="connsiteX1-45" fmla="*/ 3231524 w 3252551"/>
              <a:gd name="connsiteY1-46" fmla="*/ 22548 h 6202391"/>
              <a:gd name="connsiteX2-47" fmla="*/ 3252551 w 3252551"/>
              <a:gd name="connsiteY2-48" fmla="*/ 4667851 h 6202391"/>
              <a:gd name="connsiteX3-49" fmla="*/ 3244497 w 3252551"/>
              <a:gd name="connsiteY3-50" fmla="*/ 4667851 h 6202391"/>
              <a:gd name="connsiteX4-51" fmla="*/ 3240653 w 3252551"/>
              <a:gd name="connsiteY4-52" fmla="*/ 4743969 h 6202391"/>
              <a:gd name="connsiteX5-53" fmla="*/ 1624520 w 3252551"/>
              <a:gd name="connsiteY5-54" fmla="*/ 6202391 h 6202391"/>
              <a:gd name="connsiteX6-55" fmla="*/ 8387 w 3252551"/>
              <a:gd name="connsiteY6-56" fmla="*/ 4743969 h 6202391"/>
              <a:gd name="connsiteX7-57" fmla="*/ 4544 w 3252551"/>
              <a:gd name="connsiteY7-58" fmla="*/ 4667851 h 6202391"/>
              <a:gd name="connsiteX8-59" fmla="*/ 0 w 3252551"/>
              <a:gd name="connsiteY8-60" fmla="*/ 4667851 h 6202391"/>
              <a:gd name="connsiteX9-61" fmla="*/ 0 w 3252551"/>
              <a:gd name="connsiteY9-62" fmla="*/ 4577871 h 6202391"/>
              <a:gd name="connsiteX10-63" fmla="*/ 0 w 3252551"/>
              <a:gd name="connsiteY10-64" fmla="*/ 0 h 6202391"/>
              <a:gd name="connsiteX0-65" fmla="*/ 0 w 3252551"/>
              <a:gd name="connsiteY0-66" fmla="*/ 15040398 h 21242789"/>
              <a:gd name="connsiteX1-67" fmla="*/ 3231518 w 3252551"/>
              <a:gd name="connsiteY1-68" fmla="*/ 3 h 21242789"/>
              <a:gd name="connsiteX2-69" fmla="*/ 3252551 w 3252551"/>
              <a:gd name="connsiteY2-70" fmla="*/ 19708249 h 21242789"/>
              <a:gd name="connsiteX3-71" fmla="*/ 3244497 w 3252551"/>
              <a:gd name="connsiteY3-72" fmla="*/ 19708249 h 21242789"/>
              <a:gd name="connsiteX4-73" fmla="*/ 3240653 w 3252551"/>
              <a:gd name="connsiteY4-74" fmla="*/ 19784367 h 21242789"/>
              <a:gd name="connsiteX5-75" fmla="*/ 1624520 w 3252551"/>
              <a:gd name="connsiteY5-76" fmla="*/ 21242789 h 21242789"/>
              <a:gd name="connsiteX6-77" fmla="*/ 8387 w 3252551"/>
              <a:gd name="connsiteY6-78" fmla="*/ 19784367 h 21242789"/>
              <a:gd name="connsiteX7-79" fmla="*/ 4544 w 3252551"/>
              <a:gd name="connsiteY7-80" fmla="*/ 19708249 h 21242789"/>
              <a:gd name="connsiteX8-81" fmla="*/ 0 w 3252551"/>
              <a:gd name="connsiteY8-82" fmla="*/ 19708249 h 21242789"/>
              <a:gd name="connsiteX9-83" fmla="*/ 0 w 3252551"/>
              <a:gd name="connsiteY9-84" fmla="*/ 19618269 h 21242789"/>
              <a:gd name="connsiteX10-85" fmla="*/ 0 w 3252551"/>
              <a:gd name="connsiteY10-86" fmla="*/ 15040398 h 21242789"/>
              <a:gd name="connsiteX0-87" fmla="*/ 0 w 3252551"/>
              <a:gd name="connsiteY0-88" fmla="*/ 0 h 21265340"/>
              <a:gd name="connsiteX1-89" fmla="*/ 3231518 w 3252551"/>
              <a:gd name="connsiteY1-90" fmla="*/ 22554 h 21265340"/>
              <a:gd name="connsiteX2-91" fmla="*/ 3252551 w 3252551"/>
              <a:gd name="connsiteY2-92" fmla="*/ 19730800 h 21265340"/>
              <a:gd name="connsiteX3-93" fmla="*/ 3244497 w 3252551"/>
              <a:gd name="connsiteY3-94" fmla="*/ 19730800 h 21265340"/>
              <a:gd name="connsiteX4-95" fmla="*/ 3240653 w 3252551"/>
              <a:gd name="connsiteY4-96" fmla="*/ 19806918 h 21265340"/>
              <a:gd name="connsiteX5-97" fmla="*/ 1624520 w 3252551"/>
              <a:gd name="connsiteY5-98" fmla="*/ 21265340 h 21265340"/>
              <a:gd name="connsiteX6-99" fmla="*/ 8387 w 3252551"/>
              <a:gd name="connsiteY6-100" fmla="*/ 19806918 h 21265340"/>
              <a:gd name="connsiteX7-101" fmla="*/ 4544 w 3252551"/>
              <a:gd name="connsiteY7-102" fmla="*/ 19730800 h 21265340"/>
              <a:gd name="connsiteX8-103" fmla="*/ 0 w 3252551"/>
              <a:gd name="connsiteY8-104" fmla="*/ 19730800 h 21265340"/>
              <a:gd name="connsiteX9-105" fmla="*/ 0 w 3252551"/>
              <a:gd name="connsiteY9-106" fmla="*/ 19640820 h 21265340"/>
              <a:gd name="connsiteX10-107" fmla="*/ 0 w 3252551"/>
              <a:gd name="connsiteY10-108" fmla="*/ 0 h 212653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rgbClr val="EF5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EF58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环境搭建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89610" y="912495"/>
            <a:ext cx="1147889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Wingdings" panose="05000000000000000000" charset="0"/>
              <a:buNone/>
            </a:pPr>
            <a:r>
              <a:rPr lang="en-US" altLang="zh-CN" sz="2800">
                <a:latin typeface="Times New Roman" panose="02020603050405020304" charset="0"/>
              </a:rPr>
              <a:t>新建一个 React 组件</a:t>
            </a: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 sz="2800">
              <a:latin typeface="Times New Roman" panose="02020603050405020304" charset="0"/>
            </a:endParaRPr>
          </a:p>
          <a:p>
            <a:r>
              <a:rPr lang="en-US" altLang="zh-CN"/>
              <a:t> </a:t>
            </a:r>
          </a:p>
        </p:txBody>
      </p:sp>
      <p:pic>
        <p:nvPicPr>
          <p:cNvPr id="3" name="图片 2" descr="企业微信截图_151418590958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200" y="1574165"/>
            <a:ext cx="11436350" cy="5345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8695" y="808013"/>
            <a:ext cx="12385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entity 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 An entity is an object that represents metadata for a range of text within a Draft editor.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 descr="企业微信截图_1514884531853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104157"/>
            <a:ext cx="12858750" cy="3225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36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564E"/>
      </a:accent1>
      <a:accent2>
        <a:srgbClr val="E09006"/>
      </a:accent2>
      <a:accent3>
        <a:srgbClr val="F0564E"/>
      </a:accent3>
      <a:accent4>
        <a:srgbClr val="E09006"/>
      </a:accent4>
      <a:accent5>
        <a:srgbClr val="F0564E"/>
      </a:accent5>
      <a:accent6>
        <a:srgbClr val="E09006"/>
      </a:accent6>
      <a:hlink>
        <a:srgbClr val="F0564E"/>
      </a:hlink>
      <a:folHlink>
        <a:srgbClr val="E0900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自定义</PresentationFormat>
  <Paragraphs>146</Paragraphs>
  <Slides>17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唯美清新花朵</dc:title>
  <dc:creator/>
  <cp:keywords>第一PPT模板网：www.1ppt.com</cp:keywords>
  <cp:lastModifiedBy/>
  <cp:revision>4</cp:revision>
  <dcterms:created xsi:type="dcterms:W3CDTF">2016-10-17T14:00:00Z</dcterms:created>
  <dcterms:modified xsi:type="dcterms:W3CDTF">2018-01-03T13:46:33Z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