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4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4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2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36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7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49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5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3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4D4C-2DA7-4CE2-A93D-83F1790D20A3}" type="datetimeFigureOut">
              <a:rPr lang="de-DE" smtClean="0"/>
              <a:t>31.10.2018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8A9E-0FF7-47AF-81FC-550E3FB8F7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08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grafik.png"/>
          <p:cNvSpPr>
            <a:spLocks noChangeAspect="1" noChangeArrowheads="1"/>
          </p:cNvSpPr>
          <p:nvPr/>
        </p:nvSpPr>
        <p:spPr bwMode="auto">
          <a:xfrm>
            <a:off x="2572203" y="274242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1" y="285651"/>
            <a:ext cx="8189257" cy="491355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74551" y="55040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Complete the labeling of the two axis: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Green (1</a:t>
            </a:r>
            <a:r>
              <a:rPr lang="en-US" baseline="30000" dirty="0" smtClean="0"/>
              <a:t>st</a:t>
            </a:r>
            <a:r>
              <a:rPr lang="en-US" dirty="0" smtClean="0"/>
              <a:t>) axis: difference in proportion to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Purple (2</a:t>
            </a:r>
            <a:r>
              <a:rPr lang="en-US" baseline="30000" dirty="0" smtClean="0"/>
              <a:t>nd</a:t>
            </a:r>
            <a:r>
              <a:rPr lang="en-US" dirty="0" smtClean="0"/>
              <a:t>) axis: z-score (multiples of </a:t>
            </a:r>
            <a:r>
              <a:rPr lang="en-US" dirty="0" err="1" smtClean="0"/>
              <a:t>stdev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3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HWR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Löcher, Markus</dc:creator>
  <cp:lastModifiedBy>Löcher, Markus</cp:lastModifiedBy>
  <cp:revision>2</cp:revision>
  <dcterms:created xsi:type="dcterms:W3CDTF">2018-10-31T12:48:37Z</dcterms:created>
  <dcterms:modified xsi:type="dcterms:W3CDTF">2018-10-31T12:52:41Z</dcterms:modified>
</cp:coreProperties>
</file>