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3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2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D1C14C-A143-42F5-B247-D0E8001310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8C79FE6-CE4F-4A00-A576-5167D8C27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Sales</a:t>
            </a:r>
            <a:r>
              <a:rPr lang="en-US" dirty="0"/>
              <a:t> </a:t>
            </a:r>
            <a:r>
              <a:rPr dirty="0"/>
              <a:t>Dashboard</a:t>
            </a:r>
            <a:br>
              <a:rPr lang="en-US" dirty="0"/>
            </a:br>
            <a:r>
              <a:rPr lang="en-US" dirty="0"/>
              <a:t>from</a:t>
            </a:r>
            <a:br>
              <a:rPr lang="en-US" dirty="0"/>
            </a:br>
            <a:r>
              <a:rPr lang="en-US" dirty="0"/>
              <a:t>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F886117-E28E-4888-98F0-F5D79957F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Chuma </a:t>
            </a:r>
            <a:r>
              <a:rPr lang="en-US" dirty="0" err="1"/>
              <a:t>Ntondini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E1A67065-3F7D-4002-824D-5118181A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Sales Dashboard from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from Tableau</dc:title>
  <dc:creator/>
  <cp:lastModifiedBy>NTONDINI Chuma</cp:lastModifiedBy>
  <cp:revision>1</cp:revision>
  <dcterms:created xsi:type="dcterms:W3CDTF">2022-08-12T02:15:22Z</dcterms:created>
  <dcterms:modified xsi:type="dcterms:W3CDTF">2022-08-12T02:19:04Z</dcterms:modified>
</cp:coreProperties>
</file>