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5514D-84DA-4484-A673-3D5B0583D7F5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3D3DE-EB39-444D-9552-222827151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8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3D3DE-EB39-444D-9552-222827151C7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2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051-1355-4DCD-848A-2430F895B94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9F9-3B95-4B08-80BE-968D3CF1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1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051-1355-4DCD-848A-2430F895B94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9F9-3B95-4B08-80BE-968D3CF1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9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051-1355-4DCD-848A-2430F895B94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9F9-3B95-4B08-80BE-968D3CF1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051-1355-4DCD-848A-2430F895B94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9F9-3B95-4B08-80BE-968D3CF1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41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051-1355-4DCD-848A-2430F895B94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9F9-3B95-4B08-80BE-968D3CF1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5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051-1355-4DCD-848A-2430F895B94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9F9-3B95-4B08-80BE-968D3CF1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8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051-1355-4DCD-848A-2430F895B94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9F9-3B95-4B08-80BE-968D3CF1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91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051-1355-4DCD-848A-2430F895B94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9F9-3B95-4B08-80BE-968D3CF1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06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051-1355-4DCD-848A-2430F895B94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9F9-3B95-4B08-80BE-968D3CF1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9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051-1355-4DCD-848A-2430F895B94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9F9-3B95-4B08-80BE-968D3CF1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7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051-1355-4DCD-848A-2430F895B94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9F9-3B95-4B08-80BE-968D3CF1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FA051-1355-4DCD-848A-2430F895B94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49F9-3B95-4B08-80BE-968D3CF1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8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7" idx="3"/>
            <a:endCxn id="7" idx="1"/>
          </p:cNvCxnSpPr>
          <p:nvPr/>
        </p:nvCxnSpPr>
        <p:spPr>
          <a:xfrm>
            <a:off x="3885989" y="2502389"/>
            <a:ext cx="337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223436" y="2256173"/>
            <a:ext cx="2772981" cy="49243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i="1" dirty="0" smtClean="0">
              <a:solidFill>
                <a:schemeClr val="tx1"/>
              </a:solidFill>
            </a:endParaRPr>
          </a:p>
          <a:p>
            <a:pPr algn="ctr"/>
            <a:endParaRPr lang="en-IN" sz="1000" i="1" dirty="0">
              <a:solidFill>
                <a:schemeClr val="tx1"/>
              </a:solidFill>
            </a:endParaRPr>
          </a:p>
          <a:p>
            <a:pPr algn="ctr"/>
            <a:r>
              <a:rPr lang="en-IN" sz="1000" i="1" dirty="0" smtClean="0">
                <a:solidFill>
                  <a:schemeClr val="tx1"/>
                </a:solidFill>
              </a:rPr>
              <a:t>CC[C@H]CC[C@H](C)…….(CCC(N)=O)NC(=O)[C@</a:t>
            </a:r>
          </a:p>
          <a:p>
            <a:r>
              <a:rPr lang="en-IN" sz="1000" i="1" dirty="0" smtClean="0"/>
              <a:t>(C)[C@H](NC(=O)CNC(=O)[C@H](CC(N)=O)NC(=O)[C@H]</a:t>
            </a:r>
            <a:endParaRPr lang="en-IN" sz="1000" i="1" dirty="0"/>
          </a:p>
        </p:txBody>
      </p:sp>
      <p:sp>
        <p:nvSpPr>
          <p:cNvPr id="17" name="Rounded Rectangle 16"/>
          <p:cNvSpPr/>
          <p:nvPr/>
        </p:nvSpPr>
        <p:spPr>
          <a:xfrm>
            <a:off x="320668" y="2205685"/>
            <a:ext cx="3565321" cy="59340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i="1" dirty="0" smtClean="0">
                <a:solidFill>
                  <a:schemeClr val="tx1"/>
                </a:solidFill>
              </a:rPr>
              <a:t>SLFEQLGGQAAVQAVTAQFYANIQADATVATFFNGIDMPNQTNKTAAFLCAALGGPNAWTGRNLKEVHANMGVSNAQFTTVIGHLRSALTGAGVAAALVEQTVAVAETVRG</a:t>
            </a:r>
            <a:r>
              <a:rPr lang="en-IN" sz="1000" dirty="0" smtClean="0">
                <a:solidFill>
                  <a:schemeClr val="tx1"/>
                </a:solidFill>
              </a:rPr>
              <a:t>DVVTV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40904" y="4748445"/>
            <a:ext cx="1954634" cy="22729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 smtClean="0">
                <a:solidFill>
                  <a:schemeClr val="tx1"/>
                </a:solidFill>
              </a:rPr>
              <a:t>Sample Plasmid sequence</a:t>
            </a:r>
            <a:endParaRPr lang="en-IN" sz="1200" b="1" i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695526" y="4686062"/>
            <a:ext cx="1828800" cy="35206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 smtClean="0">
                <a:solidFill>
                  <a:schemeClr val="tx1"/>
                </a:solidFill>
              </a:rPr>
              <a:t>Protein Sequence to SMILE Conversion</a:t>
            </a:r>
            <a:endParaRPr lang="en-IN" sz="1200" b="1" i="1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98" y="855953"/>
            <a:ext cx="4423794" cy="3292869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7333864" y="556141"/>
            <a:ext cx="4541240" cy="389249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/>
          <p:cNvCxnSpPr>
            <a:stCxn id="7" idx="3"/>
            <a:endCxn id="30" idx="1"/>
          </p:cNvCxnSpPr>
          <p:nvPr/>
        </p:nvCxnSpPr>
        <p:spPr>
          <a:xfrm flipV="1">
            <a:off x="6996417" y="2502387"/>
            <a:ext cx="33744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8849475" y="4748445"/>
            <a:ext cx="1828800" cy="22729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 smtClean="0">
                <a:solidFill>
                  <a:schemeClr val="tx1"/>
                </a:solidFill>
              </a:rPr>
              <a:t>SMILE to Protein Graph</a:t>
            </a:r>
            <a:endParaRPr lang="en-IN" sz="1200" b="1" i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110606" y="556141"/>
            <a:ext cx="3036814" cy="3892492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ounded Rectangle 36"/>
          <p:cNvSpPr/>
          <p:nvPr/>
        </p:nvSpPr>
        <p:spPr>
          <a:xfrm>
            <a:off x="169665" y="556141"/>
            <a:ext cx="3789938" cy="3892492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15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48" y="1380038"/>
            <a:ext cx="1550513" cy="115413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22121" y="1336969"/>
            <a:ext cx="1904302" cy="1240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587229" y="5083404"/>
            <a:ext cx="3011648" cy="550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 smtClean="0">
                <a:solidFill>
                  <a:schemeClr val="tx1"/>
                </a:solidFill>
              </a:rPr>
              <a:t>AT, GC, GCC, ACC, TSA, VQA, RSALT, SALT…</a:t>
            </a:r>
            <a:r>
              <a:rPr lang="en-IN" sz="1600" i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62690" y="808574"/>
            <a:ext cx="3329010" cy="2300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3"/>
          <a:stretch/>
        </p:blipFill>
        <p:spPr>
          <a:xfrm>
            <a:off x="3151616" y="989154"/>
            <a:ext cx="3151156" cy="193935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2726423" y="1957103"/>
            <a:ext cx="336267" cy="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803469" y="815235"/>
            <a:ext cx="385893" cy="2300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Hidden Representation for Protein Graph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1"/>
          </p:cNvCxnSpPr>
          <p:nvPr/>
        </p:nvCxnSpPr>
        <p:spPr>
          <a:xfrm>
            <a:off x="6391700" y="1958830"/>
            <a:ext cx="411769" cy="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3"/>
          </p:cNvCxnSpPr>
          <p:nvPr/>
        </p:nvCxnSpPr>
        <p:spPr>
          <a:xfrm>
            <a:off x="7189362" y="1965491"/>
            <a:ext cx="1937862" cy="10049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3"/>
          </p:cNvCxnSpPr>
          <p:nvPr/>
        </p:nvCxnSpPr>
        <p:spPr>
          <a:xfrm flipV="1">
            <a:off x="3598877" y="4174676"/>
            <a:ext cx="5528347" cy="1184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9127224" y="2059562"/>
            <a:ext cx="511728" cy="291013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XGB Classifier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05748" y="5950836"/>
            <a:ext cx="2036881" cy="56777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 smtClean="0">
                <a:solidFill>
                  <a:schemeClr val="tx1"/>
                </a:solidFill>
              </a:rPr>
              <a:t>N-Gram Features from Protein Sequences</a:t>
            </a:r>
            <a:endParaRPr lang="en-IN" sz="1400" b="1" i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64790" y="2776583"/>
            <a:ext cx="1391217" cy="38779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 smtClean="0">
                <a:solidFill>
                  <a:schemeClr val="tx1"/>
                </a:solidFill>
              </a:rPr>
              <a:t>Protein Graph</a:t>
            </a:r>
            <a:endParaRPr lang="en-IN" sz="1400" b="1" i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078089" y="2109110"/>
            <a:ext cx="466531" cy="282028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Probability for Lab of origin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309453" y="3274414"/>
            <a:ext cx="2835481" cy="63804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 smtClean="0">
                <a:solidFill>
                  <a:schemeClr val="tx1"/>
                </a:solidFill>
              </a:rPr>
              <a:t>Graph Attention Network </a:t>
            </a:r>
          </a:p>
          <a:p>
            <a:pPr algn="ctr"/>
            <a:r>
              <a:rPr lang="en-IN" sz="800" i="1" dirty="0" smtClean="0">
                <a:solidFill>
                  <a:schemeClr val="tx1"/>
                </a:solidFill>
              </a:rPr>
              <a:t>(Figured acquired from https://www.groundai.com/project/signed-graph-attention-networks/1)</a:t>
            </a:r>
            <a:endParaRPr lang="en-IN" sz="1400" i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597584" y="5737016"/>
            <a:ext cx="2466365" cy="918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 smtClean="0">
                <a:solidFill>
                  <a:schemeClr val="tx1"/>
                </a:solidFill>
              </a:rPr>
              <a:t>Merging the Representation form Protein Graphs along with n-Gram Features</a:t>
            </a:r>
            <a:endParaRPr lang="en-IN" sz="1400" b="1" i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4" idx="3"/>
            <a:endCxn id="39" idx="1"/>
          </p:cNvCxnSpPr>
          <p:nvPr/>
        </p:nvCxnSpPr>
        <p:spPr>
          <a:xfrm>
            <a:off x="9638952" y="3514629"/>
            <a:ext cx="439137" cy="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35560" y="352338"/>
            <a:ext cx="8128932" cy="3657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ounded Rectangle 45"/>
          <p:cNvSpPr/>
          <p:nvPr/>
        </p:nvSpPr>
        <p:spPr>
          <a:xfrm>
            <a:off x="243281" y="4295163"/>
            <a:ext cx="4387442" cy="1535186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Line Callout 1 46"/>
          <p:cNvSpPr/>
          <p:nvPr/>
        </p:nvSpPr>
        <p:spPr>
          <a:xfrm>
            <a:off x="9051721" y="150252"/>
            <a:ext cx="1613597" cy="948706"/>
          </a:xfrm>
          <a:prstGeom prst="borderCallout1">
            <a:avLst>
              <a:gd name="adj1" fmla="val 50327"/>
              <a:gd name="adj2" fmla="val -534"/>
              <a:gd name="adj3" fmla="val 113384"/>
              <a:gd name="adj4" fmla="val -3469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 smtClean="0">
                <a:solidFill>
                  <a:schemeClr val="tx1"/>
                </a:solidFill>
              </a:rPr>
              <a:t>Captures the Structural Information form the protein</a:t>
            </a:r>
            <a:endParaRPr lang="en-IN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55"/>
          <a:stretch/>
        </p:blipFill>
        <p:spPr>
          <a:xfrm>
            <a:off x="516468" y="533032"/>
            <a:ext cx="5689237" cy="624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22"/>
          <a:stretch/>
        </p:blipFill>
        <p:spPr>
          <a:xfrm>
            <a:off x="516467" y="1157681"/>
            <a:ext cx="5689237" cy="2651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6" y="4219663"/>
            <a:ext cx="5689237" cy="125985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68218" y="3905610"/>
            <a:ext cx="5385732" cy="37750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1" dirty="0" smtClean="0">
                <a:solidFill>
                  <a:schemeClr val="tx1"/>
                </a:solidFill>
              </a:rPr>
              <a:t>Final Score and Rank secured in the challenge</a:t>
            </a:r>
            <a:endParaRPr lang="en-IN" sz="1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1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118</Words>
  <Application>Microsoft Office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Neelambuj chaturvedi</dc:creator>
  <cp:lastModifiedBy>Neelambuj chaturvedi</cp:lastModifiedBy>
  <cp:revision>7</cp:revision>
  <dcterms:created xsi:type="dcterms:W3CDTF">2020-11-22T16:28:43Z</dcterms:created>
  <dcterms:modified xsi:type="dcterms:W3CDTF">2020-11-22T18:44:59Z</dcterms:modified>
</cp:coreProperties>
</file>