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63"/>
    <p:restoredTop sz="94719"/>
  </p:normalViewPr>
  <p:slideViewPr>
    <p:cSldViewPr snapToGrid="0" snapToObjects="1">
      <p:cViewPr>
        <p:scale>
          <a:sx n="90" d="100"/>
          <a:sy n="90" d="100"/>
        </p:scale>
        <p:origin x="52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06:38:22.0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0 390 24575,'28'59'0,"-4"-13"0,-2-13 0,0-10 0,-10-1 0,5 1 0,-7-7 0,0-1 0,-2-6 0,1 0 0,0-5 0,-4 4 0,1-7 0,-2 3 0,3 0 0,7 2 0,3 4 0,5 6 0,-5-4 0,4 9 0,-5-10 0,1 5 0,-2-7 0,-7 0 0,1 0 0,-4 0 0,3-4 0,-7-4 0,3-5 0,-4-3 0,0-1 0,0 0 0,0-1 0,0 0 0,0 0 0,0 0 0,0-6 0,0-1 0,5-7 0,2-8 0,7-13 0,6 0 0,5-19 0,-4 27 0,1-15 0,-11 27 0,2-8 0,-2 10 0,-1 5 0,-4 3 0,1 9 0,-6-3 0,3 4 0,-4-4 0,3-1 0,-2 1 0,8-8 0,-2 0 0,4-7 0,1-8 0,1-2 0,0-1 0,-1 3 0,0 8 0,-6 7 0,4-5 0,-5 11 0,0 2 0,-1 9 0,-4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06:38:27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24575,'3'-5'0,"7"7"0,17 21 0,-7-3 0,22 16 0,-23-13 0,12 2 0,-9-2 0,1-1 0,0 1 0,-1-5 0,1 3 0,0-3 0,-1-1 0,1 5 0,0-5 0,-1 1 0,1-2 0,-5 1 0,-3-6 0,-5 4 0,-1-10 0,-1 3 0,1-7 0,-5 5 0,0-2 0,-4 4 0,3-5 0,2 1 0,4 0 0,0 1 0,-1 4 0,1-1 0,6 2 0,-5-1 0,11 7 0,-4-4 0,-1 3 0,-1-6 0,-6 0 0,-1 0 0,1 0 0,0-1 0,-1-3 0,-3 2 0,-1-6 0,-4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06:38:30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688 0 24575,'0'7'0,"-4"1"0,-1 1 0,-4-1 0,0 1 0,0 0 0,-6 6 0,5-5 0,-6 11 0,6-10 0,-6 10 0,0-5 0,-7 7 0,0-1 0,0 1 0,1-5 0,-1 3 0,0-4 0,0 6 0,1-5 0,-1 3 0,0-3 0,0 4 0,1 1 0,-1-5 0,0-2 0,5 0 0,3-4 0,5 3 0,1-7 0,-4 1 0,7 0 0,-5-4 0,6-1 0,0 0 0,-1-3 0,5 6 0,-6-6 0,6 7 0,-5-7 0,5 6 0,-6-6 0,6 6 0,-4-4 0,1 4 0,0 0 0,-3-4 0,6 4 0,-7-6 0,7 6 0,-3-3 0,0 1 0,3 1 0,-7-5 0,7 5 0,-6-5 0,2 5 0,-2-5 0,3 6 0,-3-6 0,7 6 0,-7-6 0,6 5 0,-6-5 0,6 6 0,-6-6 0,6 5 0,-6-5 0,3 3 0,0-1 0,-2 1 0,5 1 0,-2-2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06:43:0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24575,'3'-4'0,"9"5"0,19 25 0,-8-3 0,23 18 0,-23-15 0,12 3 0,-10-4 0,1 1 0,0 0 0,-1-6 0,1 4 0,0-4 0,0 0 0,-1 4 0,1-4 0,0 0 0,0-1 0,-6-1 0,-3-5 0,-6 4 0,-1-11 0,0 3 0,-1-8 0,-3 7 0,-2-4 0,-4 4 0,4-3 0,1-1 0,5 0 0,0 2 0,0 4 0,0 0 0,7 1 0,-5-1 0,11 8 0,-4-5 0,-1 4 0,-1-6 0,-7-1 0,0 0 0,0 0 0,0 0 0,0-5 0,-5 3 0,0-7 0,-5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06:43:04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781 0 24575,'0'8'0,"-5"1"0,0 1 0,-5 0 0,0 0 0,0 0 0,-8 7 0,7-6 0,-8 13 0,9-12 0,-9 12 0,1-5 0,-8 6 0,0 1 0,0 0 0,0-6 0,1 4 0,-1-4 0,0 6 0,0-6 0,0 4 0,0-4 0,1 6 0,-1-1 0,0-5 0,0-1 0,6-1 0,2-5 0,7 4 0,1-7 0,-5 0 0,9 0 0,-8-4 0,9-2 0,0 0 0,-3-2 0,7 6 0,-6-6 0,6 6 0,-7-7 0,7 8 0,-6-8 0,6 6 0,-6-3 0,3 4 0,0-1 0,-4-2 0,7 2 0,-8-6 0,7 7 0,-2-3 0,0 0 0,2 3 0,-7-8 0,8 7 0,-8-6 0,5 6 0,-5-6 0,4 7 0,-2-7 0,6 7 0,-6-7 0,6 7 0,-7-7 0,6 6 0,-6-6 0,7 7 0,-6-7 0,2 2 0,0 2 0,-2-1 0,6 2 0,-2-3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06:43:27.8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0 390 24575,'28'59'0,"-4"-13"0,-2-13 0,0-10 0,-10-1 0,5 1 0,-7-7 0,0-1 0,-2-6 0,1 0 0,0-5 0,-4 4 0,1-7 0,-2 3 0,3 0 0,7 2 0,3 4 0,5 6 0,-5-4 0,4 9 0,-5-10 0,1 5 0,-2-7 0,-7 0 0,1 0 0,-4 0 0,3-4 0,-7-4 0,3-5 0,-4-3 0,0-1 0,0 0 0,0-1 0,0 0 0,0 0 0,0 0 0,0-6 0,0-1 0,5-7 0,2-8 0,7-13 0,6 0 0,5-19 0,-4 27 0,1-15 0,-11 27 0,2-8 0,-2 10 0,-1 5 0,-4 3 0,1 9 0,-6-3 0,3 4 0,-4-4 0,3-1 0,-2 1 0,8-8 0,-2 0 0,4-7 0,1-8 0,1-2 0,0-1 0,-1 3 0,0 8 0,-6 7 0,4-5 0,-5 11 0,0 2 0,-1 9 0,-4 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0237-7CD4-BB43-B463-6D66FAC7E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B8C57-4D0E-8448-B637-0E7BEFFC1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D0CFB-0A51-8D40-A578-9D201408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605-261C-7B4E-94AA-8494B1905A05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22B0-0298-D04D-A562-A20F903B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2FCDE-C750-DC45-9588-5568CE64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144-2391-7046-8FF5-4DFC0EB6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94E5-3EC9-1543-9E97-0ECFE6BC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B0CE9-0724-224E-B530-377FE0CF0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9473-6944-CD40-B1BD-72F0FF76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605-261C-7B4E-94AA-8494B1905A05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A843-1E60-8F40-B445-124677DC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1E334-44AE-9A45-B01C-6477115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144-2391-7046-8FF5-4DFC0EB6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8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7C265-6343-C247-92F8-D7EAACE12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0BD80-FDB6-E145-8C64-FEBC44356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E2F8-97AD-1C4B-B514-BE367A0D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605-261C-7B4E-94AA-8494B1905A05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C139B-395B-6844-8139-80B1F532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0A67-3908-1D41-A8F8-63AD3651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144-2391-7046-8FF5-4DFC0EB6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0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B1A6-89E7-254D-B4AE-E8F68CF9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8604-73A8-B44E-A20C-DBA864C1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221FE-0836-F842-BAB5-88A6F018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605-261C-7B4E-94AA-8494B1905A05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C829A-3632-9143-ACAD-3F00E2E0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C131-47E3-0147-98EB-7A606ACD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144-2391-7046-8FF5-4DFC0EB6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94B6-3AC1-614A-93A1-698FBB9A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C61A3-1177-8A4E-A6CB-A8295DA65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E2437-8B13-5144-80B9-B904E293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605-261C-7B4E-94AA-8494B1905A05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A5E65-D3A2-F942-BFE8-8E0DAF05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218C5-51A1-BF48-8E5B-9280E6D2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144-2391-7046-8FF5-4DFC0EB6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0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D317-E6E4-0A49-A7E3-176CA1F9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CFE9-C44F-5249-98DC-FC7C7ED1B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82BB2-0567-E24A-9037-26FCC2C7B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15EED-A7AA-3140-8932-3E4DEE37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605-261C-7B4E-94AA-8494B1905A05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474CA-9237-B642-A305-C72756CA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C8784-07D9-F344-A175-95F377FF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144-2391-7046-8FF5-4DFC0EB6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2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C6DB-1FCA-4044-84FF-E4180FA9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7C50-035B-FE4A-8998-72458075C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A93D-E2E0-094D-AEBF-0E8D383D9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4AAC1-0237-B04D-A745-5174EB645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547EB-8E69-8B47-AFD5-AB42EC583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4AA8B-C1AC-F740-BBA8-02E789BC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605-261C-7B4E-94AA-8494B1905A05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EFB27-0337-C444-9D15-8DCBC588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790C2-7E51-244D-AB1D-6F735165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144-2391-7046-8FF5-4DFC0EB6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E479-7523-434B-9E0D-374F76DD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4ECD3-850C-FD44-8BB8-9D977AEA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605-261C-7B4E-94AA-8494B1905A05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28EE8-C792-5448-9F5E-30CC8908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69B60-84DB-7A45-8BC3-FCA5A5F6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144-2391-7046-8FF5-4DFC0EB6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2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D21C2-C151-CD47-83BC-236A0E41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605-261C-7B4E-94AA-8494B1905A05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54FB4-22BF-CB4F-BD20-A2CB6FD1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AC958-11EB-354D-A850-578EE383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144-2391-7046-8FF5-4DFC0EB6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6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C257-DB80-6141-8814-E14B3BAA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275A-EC46-194E-A4CE-10D40B3D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85788-91AB-FB47-92A6-3EC15D794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0C983-F6D4-A24F-A80D-384ED317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605-261C-7B4E-94AA-8494B1905A05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B28C-2E5C-3943-BAD9-25A679B6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FCAEC-7C6C-6745-98D2-16748542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144-2391-7046-8FF5-4DFC0EB6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8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C675-A2D9-F54C-995B-5C2F803E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C5D797-4663-CD43-9353-6B728EDA0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34B9D-A9A7-8C45-AB4A-FB670AF79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8B73A-A0DA-CA4C-8BBD-996AEC3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4605-261C-7B4E-94AA-8494B1905A05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2BFB5-E6F9-9F4E-9294-C134FB30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05936-87FD-F84C-B9A5-6BEF016E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3144-2391-7046-8FF5-4DFC0EB6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2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F5F29-0800-FC40-B5F8-6C3190B9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A6CE0-4F11-3B48-9907-02121AD4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13385-2285-5441-BB51-66BE83A06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4605-261C-7B4E-94AA-8494B1905A05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BFB92-807B-4D4E-A028-FFF27D08B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19F60-7D78-EC4A-93FD-55A2D6AA6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83144-2391-7046-8FF5-4DFC0EB6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9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9BC32B-BC7F-D34F-B69F-651E388EB31F}"/>
              </a:ext>
            </a:extLst>
          </p:cNvPr>
          <p:cNvSpPr/>
          <p:nvPr/>
        </p:nvSpPr>
        <p:spPr>
          <a:xfrm>
            <a:off x="518159" y="156962"/>
            <a:ext cx="5043055" cy="3118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A1B08-47E2-6E4D-83FA-F686F9ED9D2D}"/>
              </a:ext>
            </a:extLst>
          </p:cNvPr>
          <p:cNvSpPr txBox="1"/>
          <p:nvPr/>
        </p:nvSpPr>
        <p:spPr>
          <a:xfrm>
            <a:off x="942110" y="1024626"/>
            <a:ext cx="446116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CIS233DA</a:t>
            </a:r>
          </a:p>
          <a:p>
            <a:r>
              <a:rPr lang="en-US" dirty="0"/>
              <a:t>CIS105</a:t>
            </a:r>
          </a:p>
          <a:p>
            <a:r>
              <a:rPr lang="en-US" dirty="0"/>
              <a:t>ENG220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2753A-69AB-E34E-9350-47F270A07DA3}"/>
              </a:ext>
            </a:extLst>
          </p:cNvPr>
          <p:cNvSpPr txBox="1"/>
          <p:nvPr/>
        </p:nvSpPr>
        <p:spPr>
          <a:xfrm>
            <a:off x="969818" y="460662"/>
            <a:ext cx="446116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Maintenance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173DE-0B60-804F-BEDC-93512799C4B5}"/>
              </a:ext>
            </a:extLst>
          </p:cNvPr>
          <p:cNvSpPr txBox="1"/>
          <p:nvPr/>
        </p:nvSpPr>
        <p:spPr>
          <a:xfrm>
            <a:off x="942110" y="2362128"/>
            <a:ext cx="288848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71622B-8EB5-284B-BC13-6DC0E22FFC41}"/>
              </a:ext>
            </a:extLst>
          </p:cNvPr>
          <p:cNvSpPr/>
          <p:nvPr/>
        </p:nvSpPr>
        <p:spPr>
          <a:xfrm>
            <a:off x="6483927" y="187034"/>
            <a:ext cx="5043056" cy="311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10B60-4FD9-3945-8A5F-76CAF4DC0D9C}"/>
              </a:ext>
            </a:extLst>
          </p:cNvPr>
          <p:cNvSpPr txBox="1"/>
          <p:nvPr/>
        </p:nvSpPr>
        <p:spPr>
          <a:xfrm>
            <a:off x="6816438" y="1066476"/>
            <a:ext cx="3936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C9EBD-5B12-4245-8895-CBD4B817C9E6}"/>
              </a:ext>
            </a:extLst>
          </p:cNvPr>
          <p:cNvSpPr txBox="1"/>
          <p:nvPr/>
        </p:nvSpPr>
        <p:spPr>
          <a:xfrm>
            <a:off x="10753110" y="1066476"/>
            <a:ext cx="52449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7E1405-0080-0C4F-B1EF-243D9E320F57}"/>
              </a:ext>
            </a:extLst>
          </p:cNvPr>
          <p:cNvSpPr txBox="1"/>
          <p:nvPr/>
        </p:nvSpPr>
        <p:spPr>
          <a:xfrm>
            <a:off x="6816438" y="1471255"/>
            <a:ext cx="446116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Abdul</a:t>
            </a:r>
          </a:p>
          <a:p>
            <a:r>
              <a:rPr lang="en-US" dirty="0">
                <a:solidFill>
                  <a:schemeClr val="bg1"/>
                </a:solidFill>
              </a:rPr>
              <a:t>Alan</a:t>
            </a:r>
          </a:p>
          <a:p>
            <a:r>
              <a:rPr lang="en-US" dirty="0">
                <a:solidFill>
                  <a:schemeClr val="bg1"/>
                </a:solidFill>
              </a:rPr>
              <a:t>Daniel</a:t>
            </a:r>
          </a:p>
          <a:p>
            <a:r>
              <a:rPr lang="en-US" dirty="0" err="1">
                <a:solidFill>
                  <a:schemeClr val="bg1"/>
                </a:solidFill>
              </a:rPr>
              <a:t>Deven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22170-BD6A-6B48-A4F0-BF15E939A9D6}"/>
              </a:ext>
            </a:extLst>
          </p:cNvPr>
          <p:cNvSpPr txBox="1"/>
          <p:nvPr/>
        </p:nvSpPr>
        <p:spPr>
          <a:xfrm>
            <a:off x="6816438" y="2790123"/>
            <a:ext cx="3491347" cy="381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Student 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6172E3-490E-0D4D-B076-AA675057A46C}"/>
              </a:ext>
            </a:extLst>
          </p:cNvPr>
          <p:cNvSpPr/>
          <p:nvPr/>
        </p:nvSpPr>
        <p:spPr>
          <a:xfrm>
            <a:off x="544045" y="3867237"/>
            <a:ext cx="5043055" cy="293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7D895E-0D69-5D48-874B-56DE0DD865C2}"/>
              </a:ext>
            </a:extLst>
          </p:cNvPr>
          <p:cNvSpPr txBox="1"/>
          <p:nvPr/>
        </p:nvSpPr>
        <p:spPr>
          <a:xfrm>
            <a:off x="969818" y="4613432"/>
            <a:ext cx="40593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F27792-3C3A-2C44-B028-3319456A5C3E}"/>
              </a:ext>
            </a:extLst>
          </p:cNvPr>
          <p:cNvSpPr txBox="1"/>
          <p:nvPr/>
        </p:nvSpPr>
        <p:spPr>
          <a:xfrm>
            <a:off x="5033353" y="4600052"/>
            <a:ext cx="39762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468C7C-97F5-8145-A0A8-3F2F1ED4DE23}"/>
              </a:ext>
            </a:extLst>
          </p:cNvPr>
          <p:cNvSpPr txBox="1"/>
          <p:nvPr/>
        </p:nvSpPr>
        <p:spPr>
          <a:xfrm>
            <a:off x="928256" y="5171558"/>
            <a:ext cx="4502725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Abdul</a:t>
            </a:r>
          </a:p>
          <a:p>
            <a:r>
              <a:rPr lang="en-US" dirty="0">
                <a:solidFill>
                  <a:schemeClr val="bg1"/>
                </a:solidFill>
              </a:rPr>
              <a:t>Alan			      </a:t>
            </a:r>
          </a:p>
          <a:p>
            <a:r>
              <a:rPr lang="en-US" dirty="0">
                <a:solidFill>
                  <a:schemeClr val="bg1"/>
                </a:solidFill>
              </a:rPr>
              <a:t>Daniel</a:t>
            </a:r>
          </a:p>
          <a:p>
            <a:r>
              <a:rPr lang="en-US" dirty="0" err="1">
                <a:solidFill>
                  <a:schemeClr val="bg1"/>
                </a:solidFill>
              </a:rPr>
              <a:t>Deven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Irvin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F5A7CC5-AE35-3542-BEA5-01B640BC2A95}"/>
                  </a:ext>
                </a:extLst>
              </p14:cNvPr>
              <p14:cNvContentPartPr/>
              <p14:nvPr/>
            </p14:nvContentPartPr>
            <p14:xfrm>
              <a:off x="4069509" y="2413749"/>
              <a:ext cx="240480" cy="288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F5A7CC5-AE35-3542-BEA5-01B640BC2A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1509" y="2396109"/>
                <a:ext cx="276120" cy="32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4D14F4A-34DF-FF46-8CDF-F6D507C49CDE}"/>
              </a:ext>
            </a:extLst>
          </p:cNvPr>
          <p:cNvGrpSpPr/>
          <p:nvPr/>
        </p:nvGrpSpPr>
        <p:grpSpPr>
          <a:xfrm>
            <a:off x="4565229" y="2420589"/>
            <a:ext cx="272880" cy="242640"/>
            <a:chOff x="4565229" y="2420589"/>
            <a:chExt cx="27288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F607831-490F-0248-9E13-3E03968A584E}"/>
                    </a:ext>
                  </a:extLst>
                </p14:cNvPr>
                <p14:cNvContentPartPr/>
                <p14:nvPr/>
              </p14:nvContentPartPr>
              <p14:xfrm>
                <a:off x="4565229" y="2420589"/>
                <a:ext cx="240480" cy="207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F607831-490F-0248-9E13-3E03968A58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56589" y="2411589"/>
                  <a:ext cx="258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21C0E7-DA28-414D-A5F1-2654F1980742}"/>
                    </a:ext>
                  </a:extLst>
                </p14:cNvPr>
                <p14:cNvContentPartPr/>
                <p14:nvPr/>
              </p14:nvContentPartPr>
              <p14:xfrm>
                <a:off x="4590429" y="2423829"/>
                <a:ext cx="247680" cy="239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21C0E7-DA28-414D-A5F1-2654F19807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81789" y="2414829"/>
                  <a:ext cx="265320" cy="25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B1099F9-19A4-084B-8623-D6694E115E0E}"/>
              </a:ext>
            </a:extLst>
          </p:cNvPr>
          <p:cNvSpPr txBox="1"/>
          <p:nvPr/>
        </p:nvSpPr>
        <p:spPr>
          <a:xfrm>
            <a:off x="6816438" y="447700"/>
            <a:ext cx="446116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Student Maintenance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6CD1301-CE73-984C-B6E2-8887860C0CAF}"/>
              </a:ext>
            </a:extLst>
          </p:cNvPr>
          <p:cNvGrpSpPr/>
          <p:nvPr/>
        </p:nvGrpSpPr>
        <p:grpSpPr>
          <a:xfrm>
            <a:off x="11015355" y="2842861"/>
            <a:ext cx="309861" cy="275523"/>
            <a:chOff x="4565229" y="2420589"/>
            <a:chExt cx="27288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85B89F9-6FB1-B440-A27E-A2D73DBB0FBD}"/>
                    </a:ext>
                  </a:extLst>
                </p14:cNvPr>
                <p14:cNvContentPartPr/>
                <p14:nvPr/>
              </p14:nvContentPartPr>
              <p14:xfrm>
                <a:off x="4565229" y="2420589"/>
                <a:ext cx="240480" cy="207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85B89F9-6FB1-B440-A27E-A2D73DBB0F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57625" y="2412969"/>
                  <a:ext cx="256005" cy="2225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EA249D9-2FF9-6E4D-B254-D1BED4872D04}"/>
                    </a:ext>
                  </a:extLst>
                </p14:cNvPr>
                <p14:cNvContentPartPr/>
                <p14:nvPr/>
              </p14:nvContentPartPr>
              <p14:xfrm>
                <a:off x="4590429" y="2423829"/>
                <a:ext cx="247680" cy="239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EA249D9-2FF9-6E4D-B254-D1BED4872D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2818" y="2415902"/>
                  <a:ext cx="263219" cy="25493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9E3E567-7847-7348-B8E9-287526F8D5F4}"/>
                  </a:ext>
                </a:extLst>
              </p14:cNvPr>
              <p14:cNvContentPartPr/>
              <p14:nvPr/>
            </p14:nvContentPartPr>
            <p14:xfrm>
              <a:off x="10541330" y="2883123"/>
              <a:ext cx="240480" cy="288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9E3E567-7847-7348-B8E9-287526F8D5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23330" y="2865483"/>
                <a:ext cx="276120" cy="32364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2A6E0613-6E46-8349-B3AD-DBC7FF295A64}"/>
              </a:ext>
            </a:extLst>
          </p:cNvPr>
          <p:cNvSpPr txBox="1"/>
          <p:nvPr/>
        </p:nvSpPr>
        <p:spPr>
          <a:xfrm>
            <a:off x="969818" y="4011655"/>
            <a:ext cx="446116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Record Attendance</a:t>
            </a:r>
          </a:p>
        </p:txBody>
      </p:sp>
      <p:sp>
        <p:nvSpPr>
          <p:cNvPr id="41" name="Donut 40">
            <a:extLst>
              <a:ext uri="{FF2B5EF4-FFF2-40B4-BE49-F238E27FC236}">
                <a16:creationId xmlns:a16="http://schemas.microsoft.com/office/drawing/2014/main" id="{B2978087-56FB-0740-886A-89CA0735F528}"/>
              </a:ext>
            </a:extLst>
          </p:cNvPr>
          <p:cNvSpPr/>
          <p:nvPr/>
        </p:nvSpPr>
        <p:spPr>
          <a:xfrm>
            <a:off x="4685469" y="5228408"/>
            <a:ext cx="240480" cy="21387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Donut 42">
            <a:extLst>
              <a:ext uri="{FF2B5EF4-FFF2-40B4-BE49-F238E27FC236}">
                <a16:creationId xmlns:a16="http://schemas.microsoft.com/office/drawing/2014/main" id="{43D074F8-C350-274D-A61B-F1E1E6A94511}"/>
              </a:ext>
            </a:extLst>
          </p:cNvPr>
          <p:cNvSpPr/>
          <p:nvPr/>
        </p:nvSpPr>
        <p:spPr>
          <a:xfrm>
            <a:off x="4685469" y="5495269"/>
            <a:ext cx="240480" cy="21387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Donut 44">
            <a:extLst>
              <a:ext uri="{FF2B5EF4-FFF2-40B4-BE49-F238E27FC236}">
                <a16:creationId xmlns:a16="http://schemas.microsoft.com/office/drawing/2014/main" id="{A7407FBD-29B7-E24C-80E8-2CAAD8E62976}"/>
              </a:ext>
            </a:extLst>
          </p:cNvPr>
          <p:cNvSpPr/>
          <p:nvPr/>
        </p:nvSpPr>
        <p:spPr>
          <a:xfrm>
            <a:off x="4682988" y="5824048"/>
            <a:ext cx="240480" cy="21387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onut 46">
            <a:extLst>
              <a:ext uri="{FF2B5EF4-FFF2-40B4-BE49-F238E27FC236}">
                <a16:creationId xmlns:a16="http://schemas.microsoft.com/office/drawing/2014/main" id="{39E8F01C-E6AB-7647-99F1-60C035C7F469}"/>
              </a:ext>
            </a:extLst>
          </p:cNvPr>
          <p:cNvSpPr/>
          <p:nvPr/>
        </p:nvSpPr>
        <p:spPr>
          <a:xfrm>
            <a:off x="4680507" y="6087760"/>
            <a:ext cx="240480" cy="21387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onut 48">
            <a:extLst>
              <a:ext uri="{FF2B5EF4-FFF2-40B4-BE49-F238E27FC236}">
                <a16:creationId xmlns:a16="http://schemas.microsoft.com/office/drawing/2014/main" id="{80C761AC-1D7E-B349-B525-10D997E83B09}"/>
              </a:ext>
            </a:extLst>
          </p:cNvPr>
          <p:cNvSpPr/>
          <p:nvPr/>
        </p:nvSpPr>
        <p:spPr>
          <a:xfrm>
            <a:off x="4711643" y="6351472"/>
            <a:ext cx="240480" cy="21387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tendanceWireframe.pptx" id="{C45F51A6-072D-114F-B299-A404E793718C}" vid="{FC15E169-9520-D840-90AD-60C541F474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32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Callejas Juarez</dc:creator>
  <cp:lastModifiedBy>Noe Callejas Juarez</cp:lastModifiedBy>
  <cp:revision>2</cp:revision>
  <dcterms:created xsi:type="dcterms:W3CDTF">2023-05-30T17:35:17Z</dcterms:created>
  <dcterms:modified xsi:type="dcterms:W3CDTF">2023-06-01T07:15:21Z</dcterms:modified>
</cp:coreProperties>
</file>