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9"/>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0424-8C2F-4748-9E30-A504C1731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71641-A075-934D-A554-1C2BDE412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4A9FD8-0601-8345-9B9C-179335EBEB07}"/>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1D3B37B8-1574-E54F-BC57-2A3EC30FB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6FD85-67CB-F144-9866-8AF558A6D6F6}"/>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337394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019F-0B63-1B4A-AC60-0C0E17BE97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AF72D-9D84-C947-90A1-D33175F299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0A539-05AF-A74B-A0B1-5A7F7D81A795}"/>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F566F62F-934A-294D-A5DA-A02387165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54696-C4F8-8C44-AB05-DA91D4B2E3B9}"/>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378288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B5538-EE44-5D41-A718-31548CF37E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4AF08-390F-0548-ADD7-8E49BE2AA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70627-1661-EC41-B566-AA1B7B03517F}"/>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B0555DEE-7AC1-774D-BDA9-4DB9FB198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5840F-497A-A144-BD11-029B83992E5E}"/>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78121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881B-E995-5442-A247-53B0122AF6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792919-8EC0-CB40-B456-E9CD2F1C0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32850-0921-1A48-A942-6E4C52819822}"/>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D55D2511-DB2F-5D47-993D-20D3B7916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9F490-94B3-F14A-995B-DB2D65FC9670}"/>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383526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0DB3-90BC-8344-8E42-DACBE0E69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F310C-4653-1D4D-BE33-0B5EBEF0CC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52173-5693-EC4A-9309-0DB59778CFED}"/>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B9D10024-FA51-4B4E-9E22-FE3F3052A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E9A42-D631-A04F-9ED5-EFCB11A2B41A}"/>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72311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A7C8-E50E-F742-B82D-6FBEF2010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0FCCA-60AE-7E48-A85C-A5C0ED26EE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634A42-36C3-8C44-8AE7-AB428A0BF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209D5-41EE-9947-A8EE-84CD772299F2}"/>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6" name="Footer Placeholder 5">
            <a:extLst>
              <a:ext uri="{FF2B5EF4-FFF2-40B4-BE49-F238E27FC236}">
                <a16:creationId xmlns:a16="http://schemas.microsoft.com/office/drawing/2014/main" id="{EE561F97-2F4E-E048-8248-99D07F91B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EA125-15F2-2247-B016-5E05B268D0E9}"/>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75256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F1D8-817A-824A-9925-F242FB3196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0B6D2-E28C-9F4F-85DC-48D709218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DFE88-4FF3-FB48-855C-572A144690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CBBFBB-F7D4-7A45-8838-652D5071D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F62E17-4C36-6645-86C6-C5A577135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F6BF9-A2C9-5C4F-BB67-CD61F5B5905F}"/>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8" name="Footer Placeholder 7">
            <a:extLst>
              <a:ext uri="{FF2B5EF4-FFF2-40B4-BE49-F238E27FC236}">
                <a16:creationId xmlns:a16="http://schemas.microsoft.com/office/drawing/2014/main" id="{9226756A-1A22-7643-B1C8-CA9FEAD52B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39B0F3-F111-3240-9947-414D81CC94A8}"/>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172876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0FF1-459A-FD4F-80E7-00640595A8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6A47D7-DDEA-064A-9429-1F1DDA3D66EC}"/>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4" name="Footer Placeholder 3">
            <a:extLst>
              <a:ext uri="{FF2B5EF4-FFF2-40B4-BE49-F238E27FC236}">
                <a16:creationId xmlns:a16="http://schemas.microsoft.com/office/drawing/2014/main" id="{A2C431FD-E02D-C045-AD4E-4485066325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2ABDC2-C50F-D944-8D9B-883E34B6EBDD}"/>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310986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F1956-3C74-AF4C-BA0E-C3DC4ED51DFE}"/>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3" name="Footer Placeholder 2">
            <a:extLst>
              <a:ext uri="{FF2B5EF4-FFF2-40B4-BE49-F238E27FC236}">
                <a16:creationId xmlns:a16="http://schemas.microsoft.com/office/drawing/2014/main" id="{EF170F00-4A09-E148-B054-2D2A14ECC3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9D5D9-633B-254D-925E-ECE6BACCD25B}"/>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98237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57E2-393B-1647-B085-C77F91832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7A499-4AFB-224D-914B-9C1E1A785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6A9312-D464-574F-B888-2776EE4FB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90CDBF-6796-9C4F-8AA0-E91346927E2B}"/>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6" name="Footer Placeholder 5">
            <a:extLst>
              <a:ext uri="{FF2B5EF4-FFF2-40B4-BE49-F238E27FC236}">
                <a16:creationId xmlns:a16="http://schemas.microsoft.com/office/drawing/2014/main" id="{EC6CB3B3-56E0-7144-8371-7D2598381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3E4F4-0245-0B4D-8E03-EDC5E9321456}"/>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426159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1089-0938-314B-B108-0587C694C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B6F44-209E-8F44-9EEA-EAF4E5878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6E06B0-2640-9B4B-9564-D94B8FE1E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34B40-E8F0-ED4C-9EA4-E1ECC4EB8A59}"/>
              </a:ext>
            </a:extLst>
          </p:cNvPr>
          <p:cNvSpPr>
            <a:spLocks noGrp="1"/>
          </p:cNvSpPr>
          <p:nvPr>
            <p:ph type="dt" sz="half" idx="10"/>
          </p:nvPr>
        </p:nvSpPr>
        <p:spPr/>
        <p:txBody>
          <a:bodyPr/>
          <a:lstStyle/>
          <a:p>
            <a:fld id="{5A13B415-9015-A64D-8A01-EA47CE2110A1}" type="datetimeFigureOut">
              <a:rPr lang="en-US" smtClean="0"/>
              <a:t>6/13/23</a:t>
            </a:fld>
            <a:endParaRPr lang="en-US"/>
          </a:p>
        </p:txBody>
      </p:sp>
      <p:sp>
        <p:nvSpPr>
          <p:cNvPr id="6" name="Footer Placeholder 5">
            <a:extLst>
              <a:ext uri="{FF2B5EF4-FFF2-40B4-BE49-F238E27FC236}">
                <a16:creationId xmlns:a16="http://schemas.microsoft.com/office/drawing/2014/main" id="{5335AC3E-29DF-8547-93A5-FF50B9855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0ED5F-2CA9-E845-ABE3-C3FB7AD5338D}"/>
              </a:ext>
            </a:extLst>
          </p:cNvPr>
          <p:cNvSpPr>
            <a:spLocks noGrp="1"/>
          </p:cNvSpPr>
          <p:nvPr>
            <p:ph type="sldNum" sz="quarter" idx="12"/>
          </p:nvPr>
        </p:nvSpPr>
        <p:spPr/>
        <p:txBody>
          <a:bodyPr/>
          <a:lstStyle/>
          <a:p>
            <a:fld id="{814AA949-2857-9749-ADA3-1DEEAEE6E263}" type="slidenum">
              <a:rPr lang="en-US" smtClean="0"/>
              <a:t>‹#›</a:t>
            </a:fld>
            <a:endParaRPr lang="en-US"/>
          </a:p>
        </p:txBody>
      </p:sp>
    </p:spTree>
    <p:extLst>
      <p:ext uri="{BB962C8B-B14F-4D97-AF65-F5344CB8AC3E}">
        <p14:creationId xmlns:p14="http://schemas.microsoft.com/office/powerpoint/2010/main" val="232348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73AD6-D9BF-4949-A4B5-37B01A319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D216-1514-BD41-9FAD-4DFD3EAEE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FF5AE-B02F-4346-91DD-898B0BC59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3B415-9015-A64D-8A01-EA47CE2110A1}" type="datetimeFigureOut">
              <a:rPr lang="en-US" smtClean="0"/>
              <a:t>6/13/23</a:t>
            </a:fld>
            <a:endParaRPr lang="en-US"/>
          </a:p>
        </p:txBody>
      </p:sp>
      <p:sp>
        <p:nvSpPr>
          <p:cNvPr id="5" name="Footer Placeholder 4">
            <a:extLst>
              <a:ext uri="{FF2B5EF4-FFF2-40B4-BE49-F238E27FC236}">
                <a16:creationId xmlns:a16="http://schemas.microsoft.com/office/drawing/2014/main" id="{E994CC68-12E0-C748-BEFC-692EA4ABF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8A10D-FD10-5E4A-BD73-02255AF7B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AA949-2857-9749-ADA3-1DEEAEE6E263}" type="slidenum">
              <a:rPr lang="en-US" smtClean="0"/>
              <a:t>‹#›</a:t>
            </a:fld>
            <a:endParaRPr lang="en-US"/>
          </a:p>
        </p:txBody>
      </p:sp>
    </p:spTree>
    <p:extLst>
      <p:ext uri="{BB962C8B-B14F-4D97-AF65-F5344CB8AC3E}">
        <p14:creationId xmlns:p14="http://schemas.microsoft.com/office/powerpoint/2010/main" val="3708658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e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8.jpg"/><Relationship Id="rId7" Type="http://schemas.openxmlformats.org/officeDocument/2006/relationships/image" Target="../media/image2.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5.jpg"/><Relationship Id="rId5" Type="http://schemas.openxmlformats.org/officeDocument/2006/relationships/image" Target="../media/image6.jpg"/><Relationship Id="rId10" Type="http://schemas.openxmlformats.org/officeDocument/2006/relationships/image" Target="../media/image4.jpg"/><Relationship Id="rId4" Type="http://schemas.openxmlformats.org/officeDocument/2006/relationships/image" Target="../media/image7.jpg"/><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C57B26-889E-684B-A5B5-A61AB831CBEC}"/>
              </a:ext>
            </a:extLst>
          </p:cNvPr>
          <p:cNvSpPr txBox="1"/>
          <p:nvPr/>
        </p:nvSpPr>
        <p:spPr>
          <a:xfrm>
            <a:off x="498764" y="225631"/>
            <a:ext cx="11091553" cy="369332"/>
          </a:xfrm>
          <a:prstGeom prst="rect">
            <a:avLst/>
          </a:prstGeom>
          <a:solidFill>
            <a:schemeClr val="tx2"/>
          </a:solidFill>
          <a:ln>
            <a:solidFill>
              <a:schemeClr val="tx1"/>
            </a:solidFill>
          </a:ln>
        </p:spPr>
        <p:txBody>
          <a:bodyPr wrap="square" rtlCol="0">
            <a:spAutoFit/>
          </a:bodyPr>
          <a:lstStyle/>
          <a:p>
            <a:pPr algn="ctr"/>
            <a:r>
              <a:rPr lang="en-US" dirty="0">
                <a:solidFill>
                  <a:schemeClr val="bg1"/>
                </a:solidFill>
              </a:rPr>
              <a:t>Alaska</a:t>
            </a:r>
          </a:p>
        </p:txBody>
      </p:sp>
      <p:sp>
        <p:nvSpPr>
          <p:cNvPr id="5" name="TextBox 4">
            <a:extLst>
              <a:ext uri="{FF2B5EF4-FFF2-40B4-BE49-F238E27FC236}">
                <a16:creationId xmlns:a16="http://schemas.microsoft.com/office/drawing/2014/main" id="{539E7733-3C4A-E44B-A377-66FC12BC1799}"/>
              </a:ext>
            </a:extLst>
          </p:cNvPr>
          <p:cNvSpPr txBox="1"/>
          <p:nvPr/>
        </p:nvSpPr>
        <p:spPr>
          <a:xfrm>
            <a:off x="993569" y="2426476"/>
            <a:ext cx="3301340" cy="2554545"/>
          </a:xfrm>
          <a:prstGeom prst="rect">
            <a:avLst/>
          </a:prstGeom>
          <a:solidFill>
            <a:schemeClr val="tx2"/>
          </a:solidFill>
          <a:ln>
            <a:solidFill>
              <a:schemeClr val="tx1"/>
            </a:solidFill>
          </a:ln>
        </p:spPr>
        <p:txBody>
          <a:bodyPr wrap="square" rtlCol="0">
            <a:spAutoFit/>
          </a:bodyPr>
          <a:lstStyle/>
          <a:p>
            <a:pPr algn="ctr"/>
            <a:r>
              <a:rPr lang="en-US" sz="1600" dirty="0">
                <a:solidFill>
                  <a:schemeClr val="bg1"/>
                </a:solidFill>
              </a:rPr>
              <a:t>In June, Juneau experiences mild and relatively cool temperatures due to its location in a temperate rainforest. Average high temperatures range from 58°F (14°C) to 64°F (18°C), while average low temperatures range from 45°F (7°C) to 50°F (10°C). Juneau also receives a fair amount of rainfall, so it's advisable to pack appropriate rain gear when visiting.</a:t>
            </a:r>
          </a:p>
        </p:txBody>
      </p:sp>
      <p:sp>
        <p:nvSpPr>
          <p:cNvPr id="8" name="TextBox 7">
            <a:extLst>
              <a:ext uri="{FF2B5EF4-FFF2-40B4-BE49-F238E27FC236}">
                <a16:creationId xmlns:a16="http://schemas.microsoft.com/office/drawing/2014/main" id="{C2087955-E460-5341-AA5A-544533A2099E}"/>
              </a:ext>
            </a:extLst>
          </p:cNvPr>
          <p:cNvSpPr txBox="1"/>
          <p:nvPr/>
        </p:nvSpPr>
        <p:spPr>
          <a:xfrm>
            <a:off x="7359741" y="2436305"/>
            <a:ext cx="3301340" cy="2554545"/>
          </a:xfrm>
          <a:prstGeom prst="rect">
            <a:avLst/>
          </a:prstGeom>
          <a:solidFill>
            <a:schemeClr val="tx2"/>
          </a:solidFill>
          <a:ln>
            <a:solidFill>
              <a:schemeClr val="tx1"/>
            </a:solidFill>
          </a:ln>
        </p:spPr>
        <p:txBody>
          <a:bodyPr wrap="square" rtlCol="0">
            <a:spAutoFit/>
          </a:bodyPr>
          <a:lstStyle/>
          <a:p>
            <a:pPr algn="ctr"/>
            <a:r>
              <a:rPr lang="en-US" sz="1600" dirty="0">
                <a:solidFill>
                  <a:schemeClr val="bg1"/>
                </a:solidFill>
              </a:rPr>
              <a:t>Discover the rich cultural and natural history of Alaska at the Alaska State Museum. It showcases exhibits on indigenous art, history, wildlife, and more. Enjoy kayaking or canoeing in the serene waters of Juneau's fjords and bays. You can paddle amidst breathtaking scenery and observe wildlife such as seals, sea lions, and eagles.</a:t>
            </a:r>
          </a:p>
        </p:txBody>
      </p:sp>
      <p:pic>
        <p:nvPicPr>
          <p:cNvPr id="12" name="Picture 11" descr="A picture containing outdoor, tree, house, building&#10;&#10;Description automatically generated">
            <a:extLst>
              <a:ext uri="{FF2B5EF4-FFF2-40B4-BE49-F238E27FC236}">
                <a16:creationId xmlns:a16="http://schemas.microsoft.com/office/drawing/2014/main" id="{DFA9EF22-96DD-7249-B5C4-C94910C41F57}"/>
              </a:ext>
            </a:extLst>
          </p:cNvPr>
          <p:cNvPicPr>
            <a:picLocks noChangeAspect="1"/>
          </p:cNvPicPr>
          <p:nvPr/>
        </p:nvPicPr>
        <p:blipFill>
          <a:blip r:embed="rId2"/>
          <a:stretch>
            <a:fillRect/>
          </a:stretch>
        </p:blipFill>
        <p:spPr>
          <a:xfrm>
            <a:off x="2762559" y="5414333"/>
            <a:ext cx="1924889" cy="1443667"/>
          </a:xfrm>
          <a:prstGeom prst="rect">
            <a:avLst/>
          </a:prstGeom>
        </p:spPr>
      </p:pic>
      <p:pic>
        <p:nvPicPr>
          <p:cNvPr id="14" name="Picture 13" descr="A landscape of a city with a mountain in the background&#10;&#10;Description automatically generated with low confidence">
            <a:extLst>
              <a:ext uri="{FF2B5EF4-FFF2-40B4-BE49-F238E27FC236}">
                <a16:creationId xmlns:a16="http://schemas.microsoft.com/office/drawing/2014/main" id="{437D4928-CD63-5A40-8490-498F336CC42A}"/>
              </a:ext>
            </a:extLst>
          </p:cNvPr>
          <p:cNvPicPr>
            <a:picLocks noChangeAspect="1"/>
          </p:cNvPicPr>
          <p:nvPr/>
        </p:nvPicPr>
        <p:blipFill>
          <a:blip r:embed="rId3"/>
          <a:stretch>
            <a:fillRect/>
          </a:stretch>
        </p:blipFill>
        <p:spPr>
          <a:xfrm>
            <a:off x="502507" y="5414334"/>
            <a:ext cx="1924888" cy="1443666"/>
          </a:xfrm>
          <a:prstGeom prst="rect">
            <a:avLst/>
          </a:prstGeom>
        </p:spPr>
      </p:pic>
      <p:pic>
        <p:nvPicPr>
          <p:cNvPr id="16" name="Picture 15" descr="A bridge over a river with a city in the background&#10;&#10;Description automatically generated with low confidence">
            <a:extLst>
              <a:ext uri="{FF2B5EF4-FFF2-40B4-BE49-F238E27FC236}">
                <a16:creationId xmlns:a16="http://schemas.microsoft.com/office/drawing/2014/main" id="{60FD4C32-3F34-5249-B811-A29B132FE5AE}"/>
              </a:ext>
            </a:extLst>
          </p:cNvPr>
          <p:cNvPicPr>
            <a:picLocks noChangeAspect="1"/>
          </p:cNvPicPr>
          <p:nvPr/>
        </p:nvPicPr>
        <p:blipFill>
          <a:blip r:embed="rId4"/>
          <a:stretch>
            <a:fillRect/>
          </a:stretch>
        </p:blipFill>
        <p:spPr>
          <a:xfrm>
            <a:off x="5105083" y="5414334"/>
            <a:ext cx="1924888" cy="1443666"/>
          </a:xfrm>
          <a:prstGeom prst="rect">
            <a:avLst/>
          </a:prstGeom>
        </p:spPr>
      </p:pic>
      <p:pic>
        <p:nvPicPr>
          <p:cNvPr id="18" name="Picture 17" descr="A bridge over water with city in the background&#10;&#10;Description automatically generated with low confidence">
            <a:extLst>
              <a:ext uri="{FF2B5EF4-FFF2-40B4-BE49-F238E27FC236}">
                <a16:creationId xmlns:a16="http://schemas.microsoft.com/office/drawing/2014/main" id="{828D85BC-3326-6E41-AD8B-708EE74BCD9B}"/>
              </a:ext>
            </a:extLst>
          </p:cNvPr>
          <p:cNvPicPr>
            <a:picLocks noChangeAspect="1"/>
          </p:cNvPicPr>
          <p:nvPr/>
        </p:nvPicPr>
        <p:blipFill>
          <a:blip r:embed="rId5"/>
          <a:stretch>
            <a:fillRect/>
          </a:stretch>
        </p:blipFill>
        <p:spPr>
          <a:xfrm>
            <a:off x="7405376" y="5414334"/>
            <a:ext cx="1924888" cy="1443666"/>
          </a:xfrm>
          <a:prstGeom prst="rect">
            <a:avLst/>
          </a:prstGeom>
        </p:spPr>
      </p:pic>
      <p:pic>
        <p:nvPicPr>
          <p:cNvPr id="20" name="Picture 19" descr="A picture containing outdoor, sky, cloud, sunset&#10;&#10;Description automatically generated">
            <a:extLst>
              <a:ext uri="{FF2B5EF4-FFF2-40B4-BE49-F238E27FC236}">
                <a16:creationId xmlns:a16="http://schemas.microsoft.com/office/drawing/2014/main" id="{1D83C457-95A2-A941-9700-E09C6DBBC0A5}"/>
              </a:ext>
            </a:extLst>
          </p:cNvPr>
          <p:cNvPicPr>
            <a:picLocks noChangeAspect="1"/>
          </p:cNvPicPr>
          <p:nvPr/>
        </p:nvPicPr>
        <p:blipFill>
          <a:blip r:embed="rId6"/>
          <a:stretch>
            <a:fillRect/>
          </a:stretch>
        </p:blipFill>
        <p:spPr>
          <a:xfrm>
            <a:off x="9665429" y="5414332"/>
            <a:ext cx="1924888" cy="1443667"/>
          </a:xfrm>
          <a:prstGeom prst="rect">
            <a:avLst/>
          </a:prstGeom>
        </p:spPr>
      </p:pic>
      <p:sp>
        <p:nvSpPr>
          <p:cNvPr id="22" name="TextBox 21">
            <a:extLst>
              <a:ext uri="{FF2B5EF4-FFF2-40B4-BE49-F238E27FC236}">
                <a16:creationId xmlns:a16="http://schemas.microsoft.com/office/drawing/2014/main" id="{5948CD0C-946E-AC43-A9D5-F4011A00CAAB}"/>
              </a:ext>
            </a:extLst>
          </p:cNvPr>
          <p:cNvSpPr txBox="1"/>
          <p:nvPr/>
        </p:nvSpPr>
        <p:spPr>
          <a:xfrm>
            <a:off x="653584" y="5941587"/>
            <a:ext cx="1691340" cy="369332"/>
          </a:xfrm>
          <a:prstGeom prst="rect">
            <a:avLst/>
          </a:prstGeom>
          <a:noFill/>
        </p:spPr>
        <p:txBody>
          <a:bodyPr wrap="square">
            <a:spAutoFit/>
          </a:bodyPr>
          <a:lstStyle/>
          <a:p>
            <a:pPr algn="ctr"/>
            <a:r>
              <a:rPr lang="en-US" b="1" dirty="0">
                <a:solidFill>
                  <a:schemeClr val="bg1"/>
                </a:solidFill>
              </a:rPr>
              <a:t>Arizona</a:t>
            </a:r>
          </a:p>
        </p:txBody>
      </p:sp>
      <p:sp>
        <p:nvSpPr>
          <p:cNvPr id="23" name="TextBox 22">
            <a:extLst>
              <a:ext uri="{FF2B5EF4-FFF2-40B4-BE49-F238E27FC236}">
                <a16:creationId xmlns:a16="http://schemas.microsoft.com/office/drawing/2014/main" id="{A27CDD9F-9676-D945-A563-625F7EC0F5DF}"/>
              </a:ext>
            </a:extLst>
          </p:cNvPr>
          <p:cNvSpPr txBox="1"/>
          <p:nvPr/>
        </p:nvSpPr>
        <p:spPr>
          <a:xfrm>
            <a:off x="5250330" y="5951500"/>
            <a:ext cx="1691340" cy="369332"/>
          </a:xfrm>
          <a:prstGeom prst="rect">
            <a:avLst/>
          </a:prstGeom>
          <a:noFill/>
        </p:spPr>
        <p:txBody>
          <a:bodyPr wrap="square">
            <a:spAutoFit/>
          </a:bodyPr>
          <a:lstStyle/>
          <a:p>
            <a:pPr algn="ctr"/>
            <a:r>
              <a:rPr lang="en-US" b="1" dirty="0">
                <a:solidFill>
                  <a:schemeClr val="bg1"/>
                </a:solidFill>
              </a:rPr>
              <a:t>Pennsylvania</a:t>
            </a:r>
          </a:p>
        </p:txBody>
      </p:sp>
      <p:sp>
        <p:nvSpPr>
          <p:cNvPr id="24" name="TextBox 23">
            <a:extLst>
              <a:ext uri="{FF2B5EF4-FFF2-40B4-BE49-F238E27FC236}">
                <a16:creationId xmlns:a16="http://schemas.microsoft.com/office/drawing/2014/main" id="{49895DCD-2314-C640-845B-8B78C77A2337}"/>
              </a:ext>
            </a:extLst>
          </p:cNvPr>
          <p:cNvSpPr txBox="1"/>
          <p:nvPr/>
        </p:nvSpPr>
        <p:spPr>
          <a:xfrm>
            <a:off x="2885704" y="5951500"/>
            <a:ext cx="1691340" cy="369332"/>
          </a:xfrm>
          <a:prstGeom prst="rect">
            <a:avLst/>
          </a:prstGeom>
          <a:noFill/>
        </p:spPr>
        <p:txBody>
          <a:bodyPr wrap="square">
            <a:spAutoFit/>
          </a:bodyPr>
          <a:lstStyle/>
          <a:p>
            <a:pPr algn="ctr"/>
            <a:r>
              <a:rPr lang="en-US" b="1" dirty="0">
                <a:solidFill>
                  <a:schemeClr val="bg1"/>
                </a:solidFill>
              </a:rPr>
              <a:t>Maryland</a:t>
            </a:r>
          </a:p>
        </p:txBody>
      </p:sp>
      <p:sp>
        <p:nvSpPr>
          <p:cNvPr id="25" name="TextBox 24">
            <a:extLst>
              <a:ext uri="{FF2B5EF4-FFF2-40B4-BE49-F238E27FC236}">
                <a16:creationId xmlns:a16="http://schemas.microsoft.com/office/drawing/2014/main" id="{D8357CCF-D957-6E46-A20A-4F5476D1922D}"/>
              </a:ext>
            </a:extLst>
          </p:cNvPr>
          <p:cNvSpPr txBox="1"/>
          <p:nvPr/>
        </p:nvSpPr>
        <p:spPr>
          <a:xfrm>
            <a:off x="7522150" y="5951500"/>
            <a:ext cx="1691340" cy="369332"/>
          </a:xfrm>
          <a:prstGeom prst="rect">
            <a:avLst/>
          </a:prstGeom>
          <a:noFill/>
        </p:spPr>
        <p:txBody>
          <a:bodyPr wrap="square">
            <a:spAutoFit/>
          </a:bodyPr>
          <a:lstStyle/>
          <a:p>
            <a:pPr algn="ctr"/>
            <a:r>
              <a:rPr lang="en-US" b="1" dirty="0">
                <a:solidFill>
                  <a:schemeClr val="bg1"/>
                </a:solidFill>
              </a:rPr>
              <a:t>California</a:t>
            </a:r>
          </a:p>
        </p:txBody>
      </p:sp>
      <p:sp>
        <p:nvSpPr>
          <p:cNvPr id="26" name="TextBox 25">
            <a:extLst>
              <a:ext uri="{FF2B5EF4-FFF2-40B4-BE49-F238E27FC236}">
                <a16:creationId xmlns:a16="http://schemas.microsoft.com/office/drawing/2014/main" id="{BB7D2A8C-FA70-A34B-B297-FDA7FB796E40}"/>
              </a:ext>
            </a:extLst>
          </p:cNvPr>
          <p:cNvSpPr txBox="1"/>
          <p:nvPr/>
        </p:nvSpPr>
        <p:spPr>
          <a:xfrm>
            <a:off x="9815411" y="5951500"/>
            <a:ext cx="1691340" cy="369332"/>
          </a:xfrm>
          <a:prstGeom prst="rect">
            <a:avLst/>
          </a:prstGeom>
          <a:noFill/>
        </p:spPr>
        <p:txBody>
          <a:bodyPr wrap="square">
            <a:spAutoFit/>
          </a:bodyPr>
          <a:lstStyle/>
          <a:p>
            <a:pPr algn="ctr"/>
            <a:r>
              <a:rPr lang="en-US" b="1" dirty="0">
                <a:solidFill>
                  <a:schemeClr val="bg1"/>
                </a:solidFill>
              </a:rPr>
              <a:t>Oklahoma</a:t>
            </a:r>
          </a:p>
        </p:txBody>
      </p:sp>
      <p:pic>
        <p:nvPicPr>
          <p:cNvPr id="32" name="Picture 31" descr="A picture containing outdoor, cloud, building, sky&#10;&#10;Description automatically generated">
            <a:extLst>
              <a:ext uri="{FF2B5EF4-FFF2-40B4-BE49-F238E27FC236}">
                <a16:creationId xmlns:a16="http://schemas.microsoft.com/office/drawing/2014/main" id="{C0D7F182-C83F-0B4D-A8BA-620FF2545C0A}"/>
              </a:ext>
            </a:extLst>
          </p:cNvPr>
          <p:cNvPicPr>
            <a:picLocks noChangeAspect="1"/>
          </p:cNvPicPr>
          <p:nvPr/>
        </p:nvPicPr>
        <p:blipFill>
          <a:blip r:embed="rId7"/>
          <a:stretch>
            <a:fillRect/>
          </a:stretch>
        </p:blipFill>
        <p:spPr>
          <a:xfrm>
            <a:off x="9487950" y="844495"/>
            <a:ext cx="1849028" cy="1386771"/>
          </a:xfrm>
          <a:prstGeom prst="rect">
            <a:avLst/>
          </a:prstGeom>
        </p:spPr>
      </p:pic>
      <p:pic>
        <p:nvPicPr>
          <p:cNvPr id="34" name="Picture 33" descr="A city next to a body of water&#10;&#10;Description automatically generated with low confidence">
            <a:extLst>
              <a:ext uri="{FF2B5EF4-FFF2-40B4-BE49-F238E27FC236}">
                <a16:creationId xmlns:a16="http://schemas.microsoft.com/office/drawing/2014/main" id="{89062A2E-A91C-8F44-BA6A-34FD05333BA6}"/>
              </a:ext>
            </a:extLst>
          </p:cNvPr>
          <p:cNvPicPr>
            <a:picLocks noChangeAspect="1"/>
          </p:cNvPicPr>
          <p:nvPr/>
        </p:nvPicPr>
        <p:blipFill>
          <a:blip r:embed="rId8"/>
          <a:stretch>
            <a:fillRect/>
          </a:stretch>
        </p:blipFill>
        <p:spPr>
          <a:xfrm>
            <a:off x="6597635" y="844494"/>
            <a:ext cx="1849029" cy="1386772"/>
          </a:xfrm>
          <a:prstGeom prst="rect">
            <a:avLst/>
          </a:prstGeom>
        </p:spPr>
      </p:pic>
      <p:pic>
        <p:nvPicPr>
          <p:cNvPr id="36" name="Picture 35" descr="A glacier next to a body of water&#10;&#10;Description automatically generated with low confidence">
            <a:extLst>
              <a:ext uri="{FF2B5EF4-FFF2-40B4-BE49-F238E27FC236}">
                <a16:creationId xmlns:a16="http://schemas.microsoft.com/office/drawing/2014/main" id="{E0485BA6-1BCF-9142-96C5-1CC349C16C31}"/>
              </a:ext>
            </a:extLst>
          </p:cNvPr>
          <p:cNvPicPr>
            <a:picLocks noChangeAspect="1"/>
          </p:cNvPicPr>
          <p:nvPr/>
        </p:nvPicPr>
        <p:blipFill>
          <a:blip r:embed="rId9"/>
          <a:stretch>
            <a:fillRect/>
          </a:stretch>
        </p:blipFill>
        <p:spPr>
          <a:xfrm>
            <a:off x="3544179" y="844310"/>
            <a:ext cx="1849031" cy="1386773"/>
          </a:xfrm>
          <a:prstGeom prst="rect">
            <a:avLst/>
          </a:prstGeom>
        </p:spPr>
      </p:pic>
      <p:pic>
        <p:nvPicPr>
          <p:cNvPr id="38" name="Picture 37" descr="A whale statue in the snow&#10;&#10;Description automatically generated with medium confidence">
            <a:extLst>
              <a:ext uri="{FF2B5EF4-FFF2-40B4-BE49-F238E27FC236}">
                <a16:creationId xmlns:a16="http://schemas.microsoft.com/office/drawing/2014/main" id="{E92EE912-FA7E-4D48-9CE9-5585371C55F8}"/>
              </a:ext>
            </a:extLst>
          </p:cNvPr>
          <p:cNvPicPr>
            <a:picLocks noChangeAspect="1"/>
          </p:cNvPicPr>
          <p:nvPr/>
        </p:nvPicPr>
        <p:blipFill>
          <a:blip r:embed="rId10"/>
          <a:stretch>
            <a:fillRect/>
          </a:stretch>
        </p:blipFill>
        <p:spPr>
          <a:xfrm>
            <a:off x="653864" y="823047"/>
            <a:ext cx="1849029" cy="1386773"/>
          </a:xfrm>
          <a:prstGeom prst="rect">
            <a:avLst/>
          </a:prstGeom>
        </p:spPr>
      </p:pic>
      <p:sp>
        <p:nvSpPr>
          <p:cNvPr id="39" name="TextBox 38">
            <a:extLst>
              <a:ext uri="{FF2B5EF4-FFF2-40B4-BE49-F238E27FC236}">
                <a16:creationId xmlns:a16="http://schemas.microsoft.com/office/drawing/2014/main" id="{48760AD4-7799-7A42-AF7C-6B86EF976E04}"/>
              </a:ext>
            </a:extLst>
          </p:cNvPr>
          <p:cNvSpPr txBox="1"/>
          <p:nvPr/>
        </p:nvSpPr>
        <p:spPr>
          <a:xfrm>
            <a:off x="906436" y="236338"/>
            <a:ext cx="671943" cy="369332"/>
          </a:xfrm>
          <a:prstGeom prst="rect">
            <a:avLst/>
          </a:prstGeom>
          <a:noFill/>
        </p:spPr>
        <p:txBody>
          <a:bodyPr wrap="square" rtlCol="0">
            <a:spAutoFit/>
          </a:bodyPr>
          <a:lstStyle/>
          <a:p>
            <a:r>
              <a:rPr lang="en-US" sz="1800" dirty="0">
                <a:solidFill>
                  <a:schemeClr val="bg1"/>
                </a:solidFill>
              </a:rPr>
              <a:t>58°F</a:t>
            </a:r>
            <a:endParaRPr lang="en-US" dirty="0">
              <a:solidFill>
                <a:schemeClr val="bg1"/>
              </a:solidFill>
            </a:endParaRPr>
          </a:p>
        </p:txBody>
      </p:sp>
      <p:sp>
        <p:nvSpPr>
          <p:cNvPr id="40" name="TextBox 39">
            <a:extLst>
              <a:ext uri="{FF2B5EF4-FFF2-40B4-BE49-F238E27FC236}">
                <a16:creationId xmlns:a16="http://schemas.microsoft.com/office/drawing/2014/main" id="{D8FEC439-DCDD-744A-A950-3EE3683D24C7}"/>
              </a:ext>
            </a:extLst>
          </p:cNvPr>
          <p:cNvSpPr txBox="1"/>
          <p:nvPr/>
        </p:nvSpPr>
        <p:spPr>
          <a:xfrm>
            <a:off x="10525499" y="230256"/>
            <a:ext cx="601680" cy="369332"/>
          </a:xfrm>
          <a:prstGeom prst="rect">
            <a:avLst/>
          </a:prstGeom>
          <a:noFill/>
        </p:spPr>
        <p:txBody>
          <a:bodyPr wrap="square" rtlCol="0">
            <a:spAutoFit/>
          </a:bodyPr>
          <a:lstStyle/>
          <a:p>
            <a:r>
              <a:rPr lang="en-US" dirty="0">
                <a:solidFill>
                  <a:schemeClr val="bg1"/>
                </a:solidFill>
              </a:rPr>
              <a:t>22%</a:t>
            </a:r>
          </a:p>
        </p:txBody>
      </p:sp>
      <p:pic>
        <p:nvPicPr>
          <p:cNvPr id="1028" name="Picture 4" descr="Top 10 Best Things to Do in Alaska - YouTube">
            <a:extLst>
              <a:ext uri="{FF2B5EF4-FFF2-40B4-BE49-F238E27FC236}">
                <a16:creationId xmlns:a16="http://schemas.microsoft.com/office/drawing/2014/main" id="{EB4ED99C-3E2E-6D4B-9E3D-868ADB6DC85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3474" y="2834785"/>
            <a:ext cx="2228196" cy="125336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582988C-D9B1-5145-A2E1-A547C0833ED2}"/>
              </a:ext>
            </a:extLst>
          </p:cNvPr>
          <p:cNvSpPr txBox="1"/>
          <p:nvPr/>
        </p:nvSpPr>
        <p:spPr>
          <a:xfrm>
            <a:off x="550223" y="2726870"/>
            <a:ext cx="11091553" cy="1443668"/>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380810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E38E9C-BD34-5040-B360-D925D6A08373}"/>
              </a:ext>
            </a:extLst>
          </p:cNvPr>
          <p:cNvSpPr txBox="1"/>
          <p:nvPr/>
        </p:nvSpPr>
        <p:spPr>
          <a:xfrm>
            <a:off x="118753" y="157348"/>
            <a:ext cx="3146961" cy="6543304"/>
          </a:xfrm>
          <a:prstGeom prst="rect">
            <a:avLst/>
          </a:prstGeom>
          <a:noFill/>
          <a:ln>
            <a:solidFill>
              <a:schemeClr val="tx1"/>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B58BA115-C9EC-7E42-A249-321D06E8B0DC}"/>
              </a:ext>
            </a:extLst>
          </p:cNvPr>
          <p:cNvSpPr txBox="1"/>
          <p:nvPr/>
        </p:nvSpPr>
        <p:spPr>
          <a:xfrm>
            <a:off x="219693" y="268064"/>
            <a:ext cx="2945080" cy="369332"/>
          </a:xfrm>
          <a:prstGeom prst="rect">
            <a:avLst/>
          </a:prstGeom>
          <a:solidFill>
            <a:schemeClr val="tx2"/>
          </a:solidFill>
          <a:ln>
            <a:solidFill>
              <a:schemeClr val="tx1"/>
            </a:solidFill>
          </a:ln>
        </p:spPr>
        <p:txBody>
          <a:bodyPr wrap="square" rtlCol="0">
            <a:spAutoFit/>
          </a:bodyPr>
          <a:lstStyle/>
          <a:p>
            <a:pPr algn="ctr"/>
            <a:r>
              <a:rPr lang="en-US" dirty="0">
                <a:solidFill>
                  <a:schemeClr val="bg1"/>
                </a:solidFill>
              </a:rPr>
              <a:t>Alaska</a:t>
            </a:r>
          </a:p>
        </p:txBody>
      </p:sp>
      <p:sp>
        <p:nvSpPr>
          <p:cNvPr id="7" name="TextBox 6">
            <a:extLst>
              <a:ext uri="{FF2B5EF4-FFF2-40B4-BE49-F238E27FC236}">
                <a16:creationId xmlns:a16="http://schemas.microsoft.com/office/drawing/2014/main" id="{18988834-92D7-7845-9C7C-E9BA4C2EB740}"/>
              </a:ext>
            </a:extLst>
          </p:cNvPr>
          <p:cNvSpPr txBox="1"/>
          <p:nvPr/>
        </p:nvSpPr>
        <p:spPr>
          <a:xfrm>
            <a:off x="219693" y="263577"/>
            <a:ext cx="671943" cy="369332"/>
          </a:xfrm>
          <a:prstGeom prst="rect">
            <a:avLst/>
          </a:prstGeom>
          <a:noFill/>
        </p:spPr>
        <p:txBody>
          <a:bodyPr wrap="square" rtlCol="0">
            <a:spAutoFit/>
          </a:bodyPr>
          <a:lstStyle/>
          <a:p>
            <a:r>
              <a:rPr lang="en-US" sz="1800" dirty="0">
                <a:solidFill>
                  <a:schemeClr val="bg1"/>
                </a:solidFill>
              </a:rPr>
              <a:t>58°F</a:t>
            </a:r>
            <a:endParaRPr lang="en-US" dirty="0">
              <a:solidFill>
                <a:schemeClr val="bg1"/>
              </a:solidFill>
            </a:endParaRPr>
          </a:p>
        </p:txBody>
      </p:sp>
      <p:sp>
        <p:nvSpPr>
          <p:cNvPr id="8" name="TextBox 7">
            <a:extLst>
              <a:ext uri="{FF2B5EF4-FFF2-40B4-BE49-F238E27FC236}">
                <a16:creationId xmlns:a16="http://schemas.microsoft.com/office/drawing/2014/main" id="{70834E93-C0C7-DA43-AE06-20FD6B9DA50A}"/>
              </a:ext>
            </a:extLst>
          </p:cNvPr>
          <p:cNvSpPr txBox="1"/>
          <p:nvPr/>
        </p:nvSpPr>
        <p:spPr>
          <a:xfrm>
            <a:off x="2546766" y="285008"/>
            <a:ext cx="601680" cy="369332"/>
          </a:xfrm>
          <a:prstGeom prst="rect">
            <a:avLst/>
          </a:prstGeom>
          <a:noFill/>
        </p:spPr>
        <p:txBody>
          <a:bodyPr wrap="square" rtlCol="0">
            <a:spAutoFit/>
          </a:bodyPr>
          <a:lstStyle/>
          <a:p>
            <a:r>
              <a:rPr lang="en-US" dirty="0">
                <a:solidFill>
                  <a:schemeClr val="bg1"/>
                </a:solidFill>
              </a:rPr>
              <a:t>22%</a:t>
            </a:r>
          </a:p>
        </p:txBody>
      </p:sp>
      <p:pic>
        <p:nvPicPr>
          <p:cNvPr id="9" name="Picture 8" descr="A whale statue in the snow&#10;&#10;Description automatically generated with medium confidence">
            <a:extLst>
              <a:ext uri="{FF2B5EF4-FFF2-40B4-BE49-F238E27FC236}">
                <a16:creationId xmlns:a16="http://schemas.microsoft.com/office/drawing/2014/main" id="{91C9D3BC-61AC-2745-80C9-E71C18539E35}"/>
              </a:ext>
            </a:extLst>
          </p:cNvPr>
          <p:cNvPicPr>
            <a:picLocks noChangeAspect="1"/>
          </p:cNvPicPr>
          <p:nvPr/>
        </p:nvPicPr>
        <p:blipFill>
          <a:blip r:embed="rId2"/>
          <a:stretch>
            <a:fillRect/>
          </a:stretch>
        </p:blipFill>
        <p:spPr>
          <a:xfrm>
            <a:off x="230379" y="718951"/>
            <a:ext cx="1316563" cy="987423"/>
          </a:xfrm>
          <a:prstGeom prst="rect">
            <a:avLst/>
          </a:prstGeom>
        </p:spPr>
      </p:pic>
      <p:pic>
        <p:nvPicPr>
          <p:cNvPr id="10" name="Picture 9" descr="A glacier next to a body of water&#10;&#10;Description automatically generated with low confidence">
            <a:extLst>
              <a:ext uri="{FF2B5EF4-FFF2-40B4-BE49-F238E27FC236}">
                <a16:creationId xmlns:a16="http://schemas.microsoft.com/office/drawing/2014/main" id="{B361AFBD-8518-7A4B-9D2C-74D6C0267B83}"/>
              </a:ext>
            </a:extLst>
          </p:cNvPr>
          <p:cNvPicPr>
            <a:picLocks noChangeAspect="1"/>
          </p:cNvPicPr>
          <p:nvPr/>
        </p:nvPicPr>
        <p:blipFill>
          <a:blip r:embed="rId3"/>
          <a:stretch>
            <a:fillRect/>
          </a:stretch>
        </p:blipFill>
        <p:spPr>
          <a:xfrm>
            <a:off x="1836610" y="723686"/>
            <a:ext cx="1271560" cy="953670"/>
          </a:xfrm>
          <a:prstGeom prst="rect">
            <a:avLst/>
          </a:prstGeom>
        </p:spPr>
      </p:pic>
      <p:sp>
        <p:nvSpPr>
          <p:cNvPr id="11" name="TextBox 10">
            <a:extLst>
              <a:ext uri="{FF2B5EF4-FFF2-40B4-BE49-F238E27FC236}">
                <a16:creationId xmlns:a16="http://schemas.microsoft.com/office/drawing/2014/main" id="{5F7CB3FB-4354-B24D-AD0D-54FD0945C441}"/>
              </a:ext>
            </a:extLst>
          </p:cNvPr>
          <p:cNvSpPr txBox="1"/>
          <p:nvPr/>
        </p:nvSpPr>
        <p:spPr>
          <a:xfrm>
            <a:off x="219692" y="2935635"/>
            <a:ext cx="2888478" cy="2246769"/>
          </a:xfrm>
          <a:prstGeom prst="rect">
            <a:avLst/>
          </a:prstGeom>
          <a:solidFill>
            <a:schemeClr val="tx2"/>
          </a:solidFill>
          <a:ln>
            <a:solidFill>
              <a:schemeClr val="tx1"/>
            </a:solidFill>
          </a:ln>
        </p:spPr>
        <p:txBody>
          <a:bodyPr wrap="square" rtlCol="0">
            <a:spAutoFit/>
          </a:bodyPr>
          <a:lstStyle/>
          <a:p>
            <a:pPr algn="ctr"/>
            <a:r>
              <a:rPr lang="en-US" sz="1400" dirty="0">
                <a:solidFill>
                  <a:schemeClr val="bg1"/>
                </a:solidFill>
              </a:rPr>
              <a:t>Discover the rich cultural and natural history of Alaska at the Alaska State Museum. It showcases exhibits on indigenous art, history, wildlife, and more. Enjoy kayaking or canoeing in the serene waters of Juneau's fjords and bays. You can paddle amidst breathtaking scenery and observe wildlife such as seals, sea lions, and eagles.</a:t>
            </a:r>
          </a:p>
        </p:txBody>
      </p:sp>
      <p:sp>
        <p:nvSpPr>
          <p:cNvPr id="13" name="TextBox 12">
            <a:extLst>
              <a:ext uri="{FF2B5EF4-FFF2-40B4-BE49-F238E27FC236}">
                <a16:creationId xmlns:a16="http://schemas.microsoft.com/office/drawing/2014/main" id="{474C0B56-FCE9-6F4F-8933-6DA3E65482E4}"/>
              </a:ext>
            </a:extLst>
          </p:cNvPr>
          <p:cNvSpPr txBox="1"/>
          <p:nvPr/>
        </p:nvSpPr>
        <p:spPr>
          <a:xfrm>
            <a:off x="191390" y="6316862"/>
            <a:ext cx="2945080" cy="338554"/>
          </a:xfrm>
          <a:prstGeom prst="rect">
            <a:avLst/>
          </a:prstGeom>
          <a:noFill/>
          <a:ln>
            <a:solidFill>
              <a:schemeClr val="tx1"/>
            </a:solidFill>
          </a:ln>
        </p:spPr>
        <p:txBody>
          <a:bodyPr wrap="square" rtlCol="0">
            <a:spAutoFit/>
          </a:bodyPr>
          <a:lstStyle/>
          <a:p>
            <a:r>
              <a:rPr lang="en-US" sz="1600" dirty="0"/>
              <a:t>Select State</a:t>
            </a:r>
          </a:p>
        </p:txBody>
      </p:sp>
      <p:sp>
        <p:nvSpPr>
          <p:cNvPr id="14" name="Down Arrow 13">
            <a:extLst>
              <a:ext uri="{FF2B5EF4-FFF2-40B4-BE49-F238E27FC236}">
                <a16:creationId xmlns:a16="http://schemas.microsoft.com/office/drawing/2014/main" id="{0CF48702-B4F5-E84C-B320-0BC8189B932C}"/>
              </a:ext>
            </a:extLst>
          </p:cNvPr>
          <p:cNvSpPr/>
          <p:nvPr/>
        </p:nvSpPr>
        <p:spPr>
          <a:xfrm rot="10800000">
            <a:off x="2728852" y="6345000"/>
            <a:ext cx="237507" cy="296883"/>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bg1"/>
              </a:solidFill>
              <a:highlight>
                <a:srgbClr val="FFFF00"/>
              </a:highlight>
            </a:endParaRPr>
          </a:p>
        </p:txBody>
      </p:sp>
      <p:pic>
        <p:nvPicPr>
          <p:cNvPr id="16" name="Picture 15" descr="A city next to a body of water&#10;&#10;Description automatically generated with low confidence">
            <a:extLst>
              <a:ext uri="{FF2B5EF4-FFF2-40B4-BE49-F238E27FC236}">
                <a16:creationId xmlns:a16="http://schemas.microsoft.com/office/drawing/2014/main" id="{FCB19DB1-9E83-244E-8624-0AEC9AFE7A64}"/>
              </a:ext>
            </a:extLst>
          </p:cNvPr>
          <p:cNvPicPr>
            <a:picLocks noChangeAspect="1"/>
          </p:cNvPicPr>
          <p:nvPr/>
        </p:nvPicPr>
        <p:blipFill>
          <a:blip r:embed="rId4"/>
          <a:stretch>
            <a:fillRect/>
          </a:stretch>
        </p:blipFill>
        <p:spPr>
          <a:xfrm>
            <a:off x="230379" y="1818592"/>
            <a:ext cx="1316564" cy="987423"/>
          </a:xfrm>
          <a:prstGeom prst="rect">
            <a:avLst/>
          </a:prstGeom>
        </p:spPr>
      </p:pic>
      <p:pic>
        <p:nvPicPr>
          <p:cNvPr id="17" name="Picture 16" descr="A picture containing outdoor, cloud, building, sky&#10;&#10;Description automatically generated">
            <a:extLst>
              <a:ext uri="{FF2B5EF4-FFF2-40B4-BE49-F238E27FC236}">
                <a16:creationId xmlns:a16="http://schemas.microsoft.com/office/drawing/2014/main" id="{44F855A8-0569-3B44-98A8-A49C5B1A46B3}"/>
              </a:ext>
            </a:extLst>
          </p:cNvPr>
          <p:cNvPicPr>
            <a:picLocks noChangeAspect="1"/>
          </p:cNvPicPr>
          <p:nvPr/>
        </p:nvPicPr>
        <p:blipFill>
          <a:blip r:embed="rId5"/>
          <a:stretch>
            <a:fillRect/>
          </a:stretch>
        </p:blipFill>
        <p:spPr>
          <a:xfrm>
            <a:off x="1836610" y="1825569"/>
            <a:ext cx="1271560" cy="953670"/>
          </a:xfrm>
          <a:prstGeom prst="rect">
            <a:avLst/>
          </a:prstGeom>
        </p:spPr>
      </p:pic>
      <p:pic>
        <p:nvPicPr>
          <p:cNvPr id="2050" name="Picture 2" descr="Top 10 Best Things to Do in Alaska - YouTube">
            <a:extLst>
              <a:ext uri="{FF2B5EF4-FFF2-40B4-BE49-F238E27FC236}">
                <a16:creationId xmlns:a16="http://schemas.microsoft.com/office/drawing/2014/main" id="{62C6A150-AF87-AE46-BD0E-1614C17A2F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581" y="5239244"/>
            <a:ext cx="1734699" cy="97576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42826FE-1B78-A845-9C98-042DEE6FFB49}"/>
              </a:ext>
            </a:extLst>
          </p:cNvPr>
          <p:cNvSpPr txBox="1"/>
          <p:nvPr/>
        </p:nvSpPr>
        <p:spPr>
          <a:xfrm>
            <a:off x="5651665" y="90654"/>
            <a:ext cx="5201392" cy="6543304"/>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20BFD60C-E77F-CC42-BD5F-6B4DBB758232}"/>
              </a:ext>
            </a:extLst>
          </p:cNvPr>
          <p:cNvSpPr txBox="1"/>
          <p:nvPr/>
        </p:nvSpPr>
        <p:spPr>
          <a:xfrm>
            <a:off x="5852556" y="285008"/>
            <a:ext cx="4799610" cy="369332"/>
          </a:xfrm>
          <a:prstGeom prst="rect">
            <a:avLst/>
          </a:prstGeom>
          <a:solidFill>
            <a:schemeClr val="tx2"/>
          </a:solidFill>
          <a:ln>
            <a:solidFill>
              <a:schemeClr val="tx1"/>
            </a:solidFill>
          </a:ln>
        </p:spPr>
        <p:txBody>
          <a:bodyPr wrap="square" rtlCol="0">
            <a:spAutoFit/>
          </a:bodyPr>
          <a:lstStyle/>
          <a:p>
            <a:pPr algn="ctr"/>
            <a:r>
              <a:rPr lang="en-US" dirty="0">
                <a:solidFill>
                  <a:schemeClr val="bg1"/>
                </a:solidFill>
              </a:rPr>
              <a:t>Alaska</a:t>
            </a:r>
          </a:p>
        </p:txBody>
      </p:sp>
      <p:sp>
        <p:nvSpPr>
          <p:cNvPr id="22" name="TextBox 21">
            <a:extLst>
              <a:ext uri="{FF2B5EF4-FFF2-40B4-BE49-F238E27FC236}">
                <a16:creationId xmlns:a16="http://schemas.microsoft.com/office/drawing/2014/main" id="{7CBEF24D-E143-EF49-98AA-73F343C4B1BE}"/>
              </a:ext>
            </a:extLst>
          </p:cNvPr>
          <p:cNvSpPr txBox="1"/>
          <p:nvPr/>
        </p:nvSpPr>
        <p:spPr>
          <a:xfrm>
            <a:off x="5852556" y="285008"/>
            <a:ext cx="671943" cy="369332"/>
          </a:xfrm>
          <a:prstGeom prst="rect">
            <a:avLst/>
          </a:prstGeom>
          <a:noFill/>
        </p:spPr>
        <p:txBody>
          <a:bodyPr wrap="square" rtlCol="0">
            <a:spAutoFit/>
          </a:bodyPr>
          <a:lstStyle/>
          <a:p>
            <a:r>
              <a:rPr lang="en-US" sz="1800" dirty="0">
                <a:solidFill>
                  <a:schemeClr val="bg1"/>
                </a:solidFill>
              </a:rPr>
              <a:t>58°F</a:t>
            </a:r>
            <a:endParaRPr lang="en-US" dirty="0">
              <a:solidFill>
                <a:schemeClr val="bg1"/>
              </a:solidFill>
            </a:endParaRPr>
          </a:p>
        </p:txBody>
      </p:sp>
      <p:sp>
        <p:nvSpPr>
          <p:cNvPr id="23" name="TextBox 22">
            <a:extLst>
              <a:ext uri="{FF2B5EF4-FFF2-40B4-BE49-F238E27FC236}">
                <a16:creationId xmlns:a16="http://schemas.microsoft.com/office/drawing/2014/main" id="{DC7CDCA6-4C84-F64B-AC95-CBB3F6260203}"/>
              </a:ext>
            </a:extLst>
          </p:cNvPr>
          <p:cNvSpPr txBox="1"/>
          <p:nvPr/>
        </p:nvSpPr>
        <p:spPr>
          <a:xfrm>
            <a:off x="10056423" y="292741"/>
            <a:ext cx="601680" cy="369332"/>
          </a:xfrm>
          <a:prstGeom prst="rect">
            <a:avLst/>
          </a:prstGeom>
          <a:noFill/>
        </p:spPr>
        <p:txBody>
          <a:bodyPr wrap="square" rtlCol="0">
            <a:spAutoFit/>
          </a:bodyPr>
          <a:lstStyle/>
          <a:p>
            <a:r>
              <a:rPr lang="en-US" dirty="0">
                <a:solidFill>
                  <a:schemeClr val="bg1"/>
                </a:solidFill>
              </a:rPr>
              <a:t>22%</a:t>
            </a:r>
          </a:p>
        </p:txBody>
      </p:sp>
      <p:pic>
        <p:nvPicPr>
          <p:cNvPr id="24" name="Picture 23" descr="A whale statue in the snow&#10;&#10;Description automatically generated with medium confidence">
            <a:extLst>
              <a:ext uri="{FF2B5EF4-FFF2-40B4-BE49-F238E27FC236}">
                <a16:creationId xmlns:a16="http://schemas.microsoft.com/office/drawing/2014/main" id="{5F64B4FE-D5D5-874D-A031-172A91AA0F90}"/>
              </a:ext>
            </a:extLst>
          </p:cNvPr>
          <p:cNvPicPr>
            <a:picLocks noChangeAspect="1"/>
          </p:cNvPicPr>
          <p:nvPr/>
        </p:nvPicPr>
        <p:blipFill>
          <a:blip r:embed="rId2"/>
          <a:stretch>
            <a:fillRect/>
          </a:stretch>
        </p:blipFill>
        <p:spPr>
          <a:xfrm>
            <a:off x="5763490" y="831169"/>
            <a:ext cx="1316563" cy="987423"/>
          </a:xfrm>
          <a:prstGeom prst="rect">
            <a:avLst/>
          </a:prstGeom>
        </p:spPr>
      </p:pic>
      <p:pic>
        <p:nvPicPr>
          <p:cNvPr id="25" name="Picture 24" descr="A glacier next to a body of water&#10;&#10;Description automatically generated with low confidence">
            <a:extLst>
              <a:ext uri="{FF2B5EF4-FFF2-40B4-BE49-F238E27FC236}">
                <a16:creationId xmlns:a16="http://schemas.microsoft.com/office/drawing/2014/main" id="{BD3F9EF3-E3D6-F947-8C42-C70592112B74}"/>
              </a:ext>
            </a:extLst>
          </p:cNvPr>
          <p:cNvPicPr>
            <a:picLocks noChangeAspect="1"/>
          </p:cNvPicPr>
          <p:nvPr/>
        </p:nvPicPr>
        <p:blipFill>
          <a:blip r:embed="rId3"/>
          <a:stretch>
            <a:fillRect/>
          </a:stretch>
        </p:blipFill>
        <p:spPr>
          <a:xfrm>
            <a:off x="5785990" y="2008964"/>
            <a:ext cx="1316563" cy="987422"/>
          </a:xfrm>
          <a:prstGeom prst="rect">
            <a:avLst/>
          </a:prstGeom>
        </p:spPr>
      </p:pic>
      <p:pic>
        <p:nvPicPr>
          <p:cNvPr id="26" name="Picture 25" descr="A city next to a body of water&#10;&#10;Description automatically generated with low confidence">
            <a:extLst>
              <a:ext uri="{FF2B5EF4-FFF2-40B4-BE49-F238E27FC236}">
                <a16:creationId xmlns:a16="http://schemas.microsoft.com/office/drawing/2014/main" id="{2F51F8E9-F0C6-694B-B0C6-4848981E2250}"/>
              </a:ext>
            </a:extLst>
          </p:cNvPr>
          <p:cNvPicPr>
            <a:picLocks noChangeAspect="1"/>
          </p:cNvPicPr>
          <p:nvPr/>
        </p:nvPicPr>
        <p:blipFill>
          <a:blip r:embed="rId4"/>
          <a:stretch>
            <a:fillRect/>
          </a:stretch>
        </p:blipFill>
        <p:spPr>
          <a:xfrm>
            <a:off x="5763489" y="3183785"/>
            <a:ext cx="1316563" cy="987422"/>
          </a:xfrm>
          <a:prstGeom prst="rect">
            <a:avLst/>
          </a:prstGeom>
        </p:spPr>
      </p:pic>
      <p:pic>
        <p:nvPicPr>
          <p:cNvPr id="27" name="Picture 26" descr="A picture containing outdoor, cloud, building, sky&#10;&#10;Description automatically generated">
            <a:extLst>
              <a:ext uri="{FF2B5EF4-FFF2-40B4-BE49-F238E27FC236}">
                <a16:creationId xmlns:a16="http://schemas.microsoft.com/office/drawing/2014/main" id="{47659F0B-E8CE-534B-867C-563C283C926C}"/>
              </a:ext>
            </a:extLst>
          </p:cNvPr>
          <p:cNvPicPr>
            <a:picLocks noChangeAspect="1"/>
          </p:cNvPicPr>
          <p:nvPr/>
        </p:nvPicPr>
        <p:blipFill>
          <a:blip r:embed="rId5"/>
          <a:stretch>
            <a:fillRect/>
          </a:stretch>
        </p:blipFill>
        <p:spPr>
          <a:xfrm>
            <a:off x="5785991" y="4358606"/>
            <a:ext cx="1316562" cy="987422"/>
          </a:xfrm>
          <a:prstGeom prst="rect">
            <a:avLst/>
          </a:prstGeom>
        </p:spPr>
      </p:pic>
      <p:sp>
        <p:nvSpPr>
          <p:cNvPr id="28" name="TextBox 27">
            <a:extLst>
              <a:ext uri="{FF2B5EF4-FFF2-40B4-BE49-F238E27FC236}">
                <a16:creationId xmlns:a16="http://schemas.microsoft.com/office/drawing/2014/main" id="{A7D83000-1257-2F41-AE96-663937C61DC3}"/>
              </a:ext>
            </a:extLst>
          </p:cNvPr>
          <p:cNvSpPr txBox="1"/>
          <p:nvPr/>
        </p:nvSpPr>
        <p:spPr>
          <a:xfrm>
            <a:off x="7236878" y="856427"/>
            <a:ext cx="3415288" cy="3539430"/>
          </a:xfrm>
          <a:prstGeom prst="rect">
            <a:avLst/>
          </a:prstGeom>
          <a:noFill/>
          <a:ln>
            <a:solidFill>
              <a:schemeClr val="tx1"/>
            </a:solidFill>
          </a:ln>
        </p:spPr>
        <p:txBody>
          <a:bodyPr wrap="square" rtlCol="0">
            <a:spAutoFit/>
          </a:bodyPr>
          <a:lstStyle/>
          <a:p>
            <a:pPr algn="ctr"/>
            <a:r>
              <a:rPr lang="en-US" sz="1400" dirty="0"/>
              <a:t>Discover the rich cultural and natural history of Alaska at the Alaska State Museum. It showcases exhibits on indigenous art, history, wildlife, and more. Enjoy kayaking or canoeing in the serene waters of Juneau's fjords and bays. You can paddle amidst breathtaking scenery and observe wildlife such as seals, sea lions, and eagles. In June, Juneau experiences mild and relatively cool temperatures due to its location in a temperate rainforest. Average high temperatures range from 58°F to 64°F, while average low temperatures range from 45°F to 50°F Juneau also receives a fair amount of rainfall, so it's advisable to pack appropriate rain gear when visiting. </a:t>
            </a:r>
          </a:p>
        </p:txBody>
      </p:sp>
      <p:pic>
        <p:nvPicPr>
          <p:cNvPr id="29" name="Picture 2" descr="Top 10 Best Things to Do in Alaska - YouTube">
            <a:extLst>
              <a:ext uri="{FF2B5EF4-FFF2-40B4-BE49-F238E27FC236}">
                <a16:creationId xmlns:a16="http://schemas.microsoft.com/office/drawing/2014/main" id="{6105E9DB-CD6C-494E-B467-F7BC1E2250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6759" y="4477823"/>
            <a:ext cx="1543478" cy="8682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EB6FCB5-2F33-7C48-BCE5-C89628110A9E}"/>
              </a:ext>
            </a:extLst>
          </p:cNvPr>
          <p:cNvSpPr/>
          <p:nvPr/>
        </p:nvSpPr>
        <p:spPr>
          <a:xfrm>
            <a:off x="5651665" y="5629100"/>
            <a:ext cx="5201392" cy="103155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A landscape of a city with a mountain in the background&#10;&#10;Description automatically generated with low confidence">
            <a:extLst>
              <a:ext uri="{FF2B5EF4-FFF2-40B4-BE49-F238E27FC236}">
                <a16:creationId xmlns:a16="http://schemas.microsoft.com/office/drawing/2014/main" id="{24D5DA81-589A-2E4B-9756-7EE14AAF6DE4}"/>
              </a:ext>
            </a:extLst>
          </p:cNvPr>
          <p:cNvPicPr>
            <a:picLocks noChangeAspect="1"/>
          </p:cNvPicPr>
          <p:nvPr/>
        </p:nvPicPr>
        <p:blipFill>
          <a:blip r:embed="rId7"/>
          <a:stretch>
            <a:fillRect/>
          </a:stretch>
        </p:blipFill>
        <p:spPr>
          <a:xfrm>
            <a:off x="5712260" y="5867567"/>
            <a:ext cx="835536" cy="626652"/>
          </a:xfrm>
          <a:prstGeom prst="rect">
            <a:avLst/>
          </a:prstGeom>
        </p:spPr>
      </p:pic>
      <p:pic>
        <p:nvPicPr>
          <p:cNvPr id="38" name="Picture 37" descr="A picture containing outdoor, tree, house, building&#10;&#10;Description automatically generated">
            <a:extLst>
              <a:ext uri="{FF2B5EF4-FFF2-40B4-BE49-F238E27FC236}">
                <a16:creationId xmlns:a16="http://schemas.microsoft.com/office/drawing/2014/main" id="{8C9697D8-4666-A849-AA67-719270CB7544}"/>
              </a:ext>
            </a:extLst>
          </p:cNvPr>
          <p:cNvPicPr>
            <a:picLocks noChangeAspect="1"/>
          </p:cNvPicPr>
          <p:nvPr/>
        </p:nvPicPr>
        <p:blipFill>
          <a:blip r:embed="rId8"/>
          <a:stretch>
            <a:fillRect/>
          </a:stretch>
        </p:blipFill>
        <p:spPr>
          <a:xfrm>
            <a:off x="6785607" y="5867567"/>
            <a:ext cx="835537" cy="626653"/>
          </a:xfrm>
          <a:prstGeom prst="rect">
            <a:avLst/>
          </a:prstGeom>
        </p:spPr>
      </p:pic>
      <p:pic>
        <p:nvPicPr>
          <p:cNvPr id="39" name="Picture 38" descr="A bridge over a river with a city in the background&#10;&#10;Description automatically generated with low confidence">
            <a:extLst>
              <a:ext uri="{FF2B5EF4-FFF2-40B4-BE49-F238E27FC236}">
                <a16:creationId xmlns:a16="http://schemas.microsoft.com/office/drawing/2014/main" id="{14A3F5B5-D2D7-AA46-9AC3-ACA8736CC37E}"/>
              </a:ext>
            </a:extLst>
          </p:cNvPr>
          <p:cNvPicPr>
            <a:picLocks noChangeAspect="1"/>
          </p:cNvPicPr>
          <p:nvPr/>
        </p:nvPicPr>
        <p:blipFill>
          <a:blip r:embed="rId9"/>
          <a:stretch>
            <a:fillRect/>
          </a:stretch>
        </p:blipFill>
        <p:spPr>
          <a:xfrm>
            <a:off x="7858955" y="5866790"/>
            <a:ext cx="835536" cy="626652"/>
          </a:xfrm>
          <a:prstGeom prst="rect">
            <a:avLst/>
          </a:prstGeom>
        </p:spPr>
      </p:pic>
      <p:pic>
        <p:nvPicPr>
          <p:cNvPr id="40" name="Picture 39" descr="A bridge over water with city in the background&#10;&#10;Description automatically generated with low confidence">
            <a:extLst>
              <a:ext uri="{FF2B5EF4-FFF2-40B4-BE49-F238E27FC236}">
                <a16:creationId xmlns:a16="http://schemas.microsoft.com/office/drawing/2014/main" id="{F1202875-C4F1-244A-A0A9-FADAB21E3938}"/>
              </a:ext>
            </a:extLst>
          </p:cNvPr>
          <p:cNvPicPr>
            <a:picLocks noChangeAspect="1"/>
          </p:cNvPicPr>
          <p:nvPr/>
        </p:nvPicPr>
        <p:blipFill>
          <a:blip r:embed="rId10"/>
          <a:stretch>
            <a:fillRect/>
          </a:stretch>
        </p:blipFill>
        <p:spPr>
          <a:xfrm>
            <a:off x="8795324" y="5866790"/>
            <a:ext cx="843144" cy="632358"/>
          </a:xfrm>
          <a:prstGeom prst="rect">
            <a:avLst/>
          </a:prstGeom>
        </p:spPr>
      </p:pic>
      <p:pic>
        <p:nvPicPr>
          <p:cNvPr id="41" name="Picture 40" descr="A picture containing outdoor, sky, cloud, sunset&#10;&#10;Description automatically generated">
            <a:extLst>
              <a:ext uri="{FF2B5EF4-FFF2-40B4-BE49-F238E27FC236}">
                <a16:creationId xmlns:a16="http://schemas.microsoft.com/office/drawing/2014/main" id="{60990765-F2E2-5949-BDD8-346B2CD4AE30}"/>
              </a:ext>
            </a:extLst>
          </p:cNvPr>
          <p:cNvPicPr>
            <a:picLocks noChangeAspect="1"/>
          </p:cNvPicPr>
          <p:nvPr/>
        </p:nvPicPr>
        <p:blipFill>
          <a:blip r:embed="rId11"/>
          <a:stretch>
            <a:fillRect/>
          </a:stretch>
        </p:blipFill>
        <p:spPr>
          <a:xfrm>
            <a:off x="9828434" y="5838793"/>
            <a:ext cx="964034" cy="723026"/>
          </a:xfrm>
          <a:prstGeom prst="rect">
            <a:avLst/>
          </a:prstGeom>
        </p:spPr>
      </p:pic>
      <p:sp>
        <p:nvSpPr>
          <p:cNvPr id="35" name="TextBox 34">
            <a:extLst>
              <a:ext uri="{FF2B5EF4-FFF2-40B4-BE49-F238E27FC236}">
                <a16:creationId xmlns:a16="http://schemas.microsoft.com/office/drawing/2014/main" id="{9491CBC6-2EAE-CF46-AD35-275AA668E397}"/>
              </a:ext>
            </a:extLst>
          </p:cNvPr>
          <p:cNvSpPr txBox="1"/>
          <p:nvPr/>
        </p:nvSpPr>
        <p:spPr>
          <a:xfrm>
            <a:off x="5811918" y="5960808"/>
            <a:ext cx="571995" cy="368135"/>
          </a:xfrm>
          <a:prstGeom prst="rect">
            <a:avLst/>
          </a:prstGeom>
          <a:noFill/>
        </p:spPr>
        <p:txBody>
          <a:bodyPr wrap="square" rtlCol="0">
            <a:spAutoFit/>
          </a:bodyPr>
          <a:lstStyle/>
          <a:p>
            <a:pPr algn="ctr"/>
            <a:r>
              <a:rPr lang="en-US" dirty="0">
                <a:solidFill>
                  <a:schemeClr val="bg1"/>
                </a:solidFill>
              </a:rPr>
              <a:t>AZ</a:t>
            </a:r>
          </a:p>
        </p:txBody>
      </p:sp>
      <p:sp>
        <p:nvSpPr>
          <p:cNvPr id="43" name="TextBox 42">
            <a:extLst>
              <a:ext uri="{FF2B5EF4-FFF2-40B4-BE49-F238E27FC236}">
                <a16:creationId xmlns:a16="http://schemas.microsoft.com/office/drawing/2014/main" id="{64843CE8-A64A-5242-B70E-D3F302E1DA90}"/>
              </a:ext>
            </a:extLst>
          </p:cNvPr>
          <p:cNvSpPr txBox="1"/>
          <p:nvPr/>
        </p:nvSpPr>
        <p:spPr>
          <a:xfrm>
            <a:off x="6917377" y="5996048"/>
            <a:ext cx="571995" cy="368135"/>
          </a:xfrm>
          <a:prstGeom prst="rect">
            <a:avLst/>
          </a:prstGeom>
          <a:noFill/>
        </p:spPr>
        <p:txBody>
          <a:bodyPr wrap="square" rtlCol="0">
            <a:spAutoFit/>
          </a:bodyPr>
          <a:lstStyle/>
          <a:p>
            <a:pPr algn="ctr"/>
            <a:r>
              <a:rPr lang="en-US" dirty="0">
                <a:solidFill>
                  <a:schemeClr val="bg1"/>
                </a:solidFill>
              </a:rPr>
              <a:t>MD</a:t>
            </a:r>
          </a:p>
        </p:txBody>
      </p:sp>
      <p:sp>
        <p:nvSpPr>
          <p:cNvPr id="44" name="TextBox 43">
            <a:extLst>
              <a:ext uri="{FF2B5EF4-FFF2-40B4-BE49-F238E27FC236}">
                <a16:creationId xmlns:a16="http://schemas.microsoft.com/office/drawing/2014/main" id="{E2E8CDAF-57DA-1446-90F0-1CC3B869BB65}"/>
              </a:ext>
            </a:extLst>
          </p:cNvPr>
          <p:cNvSpPr txBox="1"/>
          <p:nvPr/>
        </p:nvSpPr>
        <p:spPr>
          <a:xfrm>
            <a:off x="7990725" y="5966550"/>
            <a:ext cx="571995" cy="368135"/>
          </a:xfrm>
          <a:prstGeom prst="rect">
            <a:avLst/>
          </a:prstGeom>
          <a:noFill/>
        </p:spPr>
        <p:txBody>
          <a:bodyPr wrap="square" rtlCol="0">
            <a:spAutoFit/>
          </a:bodyPr>
          <a:lstStyle/>
          <a:p>
            <a:pPr algn="ctr"/>
            <a:r>
              <a:rPr lang="en-US" dirty="0">
                <a:solidFill>
                  <a:schemeClr val="bg1"/>
                </a:solidFill>
              </a:rPr>
              <a:t>PA</a:t>
            </a:r>
          </a:p>
        </p:txBody>
      </p:sp>
      <p:sp>
        <p:nvSpPr>
          <p:cNvPr id="45" name="TextBox 44">
            <a:extLst>
              <a:ext uri="{FF2B5EF4-FFF2-40B4-BE49-F238E27FC236}">
                <a16:creationId xmlns:a16="http://schemas.microsoft.com/office/drawing/2014/main" id="{929CA0A7-255C-AE45-91BA-0E40F178DBAC}"/>
              </a:ext>
            </a:extLst>
          </p:cNvPr>
          <p:cNvSpPr txBox="1"/>
          <p:nvPr/>
        </p:nvSpPr>
        <p:spPr>
          <a:xfrm>
            <a:off x="8930898" y="5970159"/>
            <a:ext cx="571995" cy="368135"/>
          </a:xfrm>
          <a:prstGeom prst="rect">
            <a:avLst/>
          </a:prstGeom>
          <a:noFill/>
        </p:spPr>
        <p:txBody>
          <a:bodyPr wrap="square" rtlCol="0">
            <a:spAutoFit/>
          </a:bodyPr>
          <a:lstStyle/>
          <a:p>
            <a:pPr algn="ctr"/>
            <a:r>
              <a:rPr lang="en-US" dirty="0">
                <a:solidFill>
                  <a:schemeClr val="bg1"/>
                </a:solidFill>
              </a:rPr>
              <a:t>CA</a:t>
            </a:r>
          </a:p>
        </p:txBody>
      </p:sp>
      <p:sp>
        <p:nvSpPr>
          <p:cNvPr id="46" name="TextBox 45">
            <a:extLst>
              <a:ext uri="{FF2B5EF4-FFF2-40B4-BE49-F238E27FC236}">
                <a16:creationId xmlns:a16="http://schemas.microsoft.com/office/drawing/2014/main" id="{00A8BCA8-4FBB-6E4C-826B-CF0A927D8B53}"/>
              </a:ext>
            </a:extLst>
          </p:cNvPr>
          <p:cNvSpPr txBox="1"/>
          <p:nvPr/>
        </p:nvSpPr>
        <p:spPr>
          <a:xfrm>
            <a:off x="10025359" y="5970159"/>
            <a:ext cx="571995" cy="368135"/>
          </a:xfrm>
          <a:prstGeom prst="rect">
            <a:avLst/>
          </a:prstGeom>
          <a:noFill/>
        </p:spPr>
        <p:txBody>
          <a:bodyPr wrap="square" rtlCol="0">
            <a:spAutoFit/>
          </a:bodyPr>
          <a:lstStyle/>
          <a:p>
            <a:pPr algn="ctr"/>
            <a:r>
              <a:rPr lang="en-US" dirty="0">
                <a:solidFill>
                  <a:schemeClr val="bg1"/>
                </a:solidFill>
              </a:rPr>
              <a:t>OK</a:t>
            </a:r>
          </a:p>
        </p:txBody>
      </p:sp>
    </p:spTree>
    <p:extLst>
      <p:ext uri="{BB962C8B-B14F-4D97-AF65-F5344CB8AC3E}">
        <p14:creationId xmlns:p14="http://schemas.microsoft.com/office/powerpoint/2010/main" val="2413226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10698</TotalTime>
  <Words>365</Words>
  <Application>Microsoft Macintosh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Noe Callejas Juarez</dc:creator>
  <cp:lastModifiedBy>Noe Callejas Juarez</cp:lastModifiedBy>
  <cp:revision>2</cp:revision>
  <dcterms:created xsi:type="dcterms:W3CDTF">2023-06-13T17:08:22Z</dcterms:created>
  <dcterms:modified xsi:type="dcterms:W3CDTF">2023-06-21T03:26:57Z</dcterms:modified>
</cp:coreProperties>
</file>