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E411-A3FD-1E4E-9F20-A367F3B1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2FA20-78DD-CD4A-856C-6DD9196AA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2629-2E9A-3247-8C1F-069B0473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FAE6F-9555-9747-A4F9-0A18DEE4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B99F-6B28-D64D-BF8D-4AB6BFED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D7D1-A178-B042-9C5F-3426FF07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C5CD3-78C4-0D4B-A17C-EFC0E08B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7C10-51CD-424B-A555-11AE4F3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2594-8A81-9E43-A660-758258DD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9CBE-4DE2-8C42-AE9F-C623AAC4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AB8D8-7AD3-EC45-AE70-CC2DA7BAA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57C39-AF8F-AC4D-982B-B422E9BC3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1026-FA9A-C24D-98BB-21EB524E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8267-2B2C-2849-B9C9-D65924AD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C56B-3206-F741-A967-05AC65EE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ED61-DF2A-C44F-B351-6F73469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62D2-5117-FA4E-A69C-A0CD6886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B39F-82F6-0A4D-AAF0-5A7CF763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C20B-34F5-3345-B36F-0EC33740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FC4C-897D-C149-97F7-F326555C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EF1E-CEBE-C541-BBFC-D27FC538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5EED4-B521-4240-823C-394A4C8B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6F0E-8B10-6B48-A1E9-27003FE0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5D8F-7BB2-BE44-B36B-0906203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2FE3-F279-EC4B-82BF-F36A4DB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4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4324-796A-5549-830D-B95A826A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99B3-AA67-7D4B-8C89-A708993D5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9DEE-0EC8-9A47-BFBC-82E835C3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3B97-EC34-9841-BEC8-91E168AC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40FF-51E2-C54F-8AAB-79F75AC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2920A-ED7A-A141-9BA5-4224B3B0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1CC1-F140-2044-AFBD-D1935C8F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F988B-C4FC-AD4E-9A32-2750110A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6009-355D-B14D-8600-8A0942CC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9F594-C6A4-3945-AE22-2EFA8BB1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F468A-7B28-D142-A034-89A2BAA9F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0C31A-57F8-614C-92C5-8E53BA98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4F444-E29F-5742-A45A-446FF651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070A1-444C-9A4B-8C83-AB536EB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44AE-1C51-D842-A840-47A3F485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242E8-5EEC-D445-8D30-8066B568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7F617-56B4-4A49-83EC-C7FE844D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0C2AD-FC35-7C47-80A4-86BDF0AD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3B554-3499-3340-B365-AE0CF9EF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B3E0E-B493-E14E-A603-AC5E2F9D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4C5E1-2180-0140-AC00-78F7571E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D258-8CCA-DC4F-BCC0-8EBC79B6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C098-500D-154A-A0C6-F5211905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27E0-CC66-874B-B7B7-7440B46F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F3E7-45E6-1F42-8B77-6927A789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8B3AF-20A5-E145-B3A3-2DC9DECB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6D5E7-74D1-2E41-B945-34BFF1E0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464-752B-2144-A356-B5C6DF09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6C9F7-D705-3748-B02D-E3035BEFC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BA636-452A-7643-B942-9CD2265C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8BE0-C8A5-7B44-9FBF-1553D2C8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E11C0-295A-6343-9EED-657FC717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216AE-0E74-F741-AB62-8825BBD7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B83F8-0845-2445-AC12-12B9915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647ED-F2D5-2843-AAEB-41C3F597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A7D1-CE24-B04F-9EEF-2EE124B42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1A0D-B105-EB44-812B-8DBE3CA88C82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BE23-E005-B348-9CEB-1BEA13087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A2BB-ACC6-1E47-B68C-6FB1C2BE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09FB-1FB4-634B-9805-AFB8291C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C525D2-1FB7-3346-A09C-131224B2D9FC}"/>
              </a:ext>
            </a:extLst>
          </p:cNvPr>
          <p:cNvSpPr/>
          <p:nvPr/>
        </p:nvSpPr>
        <p:spPr>
          <a:xfrm>
            <a:off x="95004" y="95003"/>
            <a:ext cx="3301339" cy="6762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9B014-8701-5345-9316-66AC631A246E}"/>
              </a:ext>
            </a:extLst>
          </p:cNvPr>
          <p:cNvSpPr/>
          <p:nvPr/>
        </p:nvSpPr>
        <p:spPr>
          <a:xfrm>
            <a:off x="3568537" y="69475"/>
            <a:ext cx="853637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B523B-DC52-4642-A1C0-2A4AC21F5D12}"/>
              </a:ext>
            </a:extLst>
          </p:cNvPr>
          <p:cNvSpPr txBox="1"/>
          <p:nvPr/>
        </p:nvSpPr>
        <p:spPr>
          <a:xfrm>
            <a:off x="106879" y="95003"/>
            <a:ext cx="3289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11781-05F0-DF4E-9CE8-B9F66B72707E}"/>
              </a:ext>
            </a:extLst>
          </p:cNvPr>
          <p:cNvSpPr txBox="1"/>
          <p:nvPr/>
        </p:nvSpPr>
        <p:spPr>
          <a:xfrm>
            <a:off x="95005" y="5878286"/>
            <a:ext cx="571992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2942C-1792-D14E-84B7-EC9478844A34}"/>
              </a:ext>
            </a:extLst>
          </p:cNvPr>
          <p:cNvSpPr txBox="1"/>
          <p:nvPr/>
        </p:nvSpPr>
        <p:spPr>
          <a:xfrm>
            <a:off x="762004" y="5878286"/>
            <a:ext cx="571993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FDD79-0CA4-B142-A565-104EB4A2164A}"/>
              </a:ext>
            </a:extLst>
          </p:cNvPr>
          <p:cNvSpPr txBox="1"/>
          <p:nvPr/>
        </p:nvSpPr>
        <p:spPr>
          <a:xfrm>
            <a:off x="1426036" y="5878286"/>
            <a:ext cx="571993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C8211-55DB-204C-9F81-D06CFACE2F6B}"/>
              </a:ext>
            </a:extLst>
          </p:cNvPr>
          <p:cNvSpPr txBox="1"/>
          <p:nvPr/>
        </p:nvSpPr>
        <p:spPr>
          <a:xfrm>
            <a:off x="2092038" y="5878286"/>
            <a:ext cx="571994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D0B81-24E1-AD43-97E5-6B8141CC8AC6}"/>
              </a:ext>
            </a:extLst>
          </p:cNvPr>
          <p:cNvSpPr txBox="1"/>
          <p:nvPr/>
        </p:nvSpPr>
        <p:spPr>
          <a:xfrm>
            <a:off x="2824349" y="5878286"/>
            <a:ext cx="571994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1C23C-63AA-244C-B323-0CEDEA1BCEEC}"/>
              </a:ext>
            </a:extLst>
          </p:cNvPr>
          <p:cNvSpPr txBox="1"/>
          <p:nvPr/>
        </p:nvSpPr>
        <p:spPr>
          <a:xfrm>
            <a:off x="95005" y="6234545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0D8B7-4C0C-4C49-A91A-4966B6150B91}"/>
              </a:ext>
            </a:extLst>
          </p:cNvPr>
          <p:cNvSpPr txBox="1"/>
          <p:nvPr/>
        </p:nvSpPr>
        <p:spPr>
          <a:xfrm>
            <a:off x="773885" y="6249389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E51A0-B35E-C64E-89D5-3BC311A03DD1}"/>
              </a:ext>
            </a:extLst>
          </p:cNvPr>
          <p:cNvSpPr txBox="1"/>
          <p:nvPr/>
        </p:nvSpPr>
        <p:spPr>
          <a:xfrm>
            <a:off x="1426035" y="6234545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56394-D4CC-6343-8FD4-0488C63E83C9}"/>
              </a:ext>
            </a:extLst>
          </p:cNvPr>
          <p:cNvSpPr txBox="1"/>
          <p:nvPr/>
        </p:nvSpPr>
        <p:spPr>
          <a:xfrm>
            <a:off x="2090065" y="6234545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8328F6-B574-F746-8BC3-5C994DA47B59}"/>
              </a:ext>
            </a:extLst>
          </p:cNvPr>
          <p:cNvSpPr txBox="1"/>
          <p:nvPr/>
        </p:nvSpPr>
        <p:spPr>
          <a:xfrm>
            <a:off x="2814457" y="6234545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1EAC6-7461-F148-A809-EC8594EFDB7B}"/>
              </a:ext>
            </a:extLst>
          </p:cNvPr>
          <p:cNvSpPr txBox="1"/>
          <p:nvPr/>
        </p:nvSpPr>
        <p:spPr>
          <a:xfrm>
            <a:off x="254332" y="653143"/>
            <a:ext cx="1425038" cy="143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C8BCA8-2FFC-4644-B48D-071E952EB605}"/>
              </a:ext>
            </a:extLst>
          </p:cNvPr>
          <p:cNvSpPr txBox="1"/>
          <p:nvPr/>
        </p:nvSpPr>
        <p:spPr>
          <a:xfrm>
            <a:off x="1838698" y="653143"/>
            <a:ext cx="1425038" cy="143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A5E17-B6DA-4C45-A00E-1248B68F3CBB}"/>
              </a:ext>
            </a:extLst>
          </p:cNvPr>
          <p:cNvSpPr txBox="1"/>
          <p:nvPr/>
        </p:nvSpPr>
        <p:spPr>
          <a:xfrm>
            <a:off x="254332" y="2268187"/>
            <a:ext cx="3009404" cy="210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AE952-EABF-E842-A4CE-481AF4F8573E}"/>
              </a:ext>
            </a:extLst>
          </p:cNvPr>
          <p:cNvSpPr txBox="1"/>
          <p:nvPr/>
        </p:nvSpPr>
        <p:spPr>
          <a:xfrm>
            <a:off x="254332" y="4608823"/>
            <a:ext cx="3009404" cy="1014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421D8-6434-824E-A50E-3AE7BB4847B5}"/>
              </a:ext>
            </a:extLst>
          </p:cNvPr>
          <p:cNvSpPr txBox="1"/>
          <p:nvPr/>
        </p:nvSpPr>
        <p:spPr>
          <a:xfrm>
            <a:off x="666996" y="2701635"/>
            <a:ext cx="23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some text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14C87C-E8F7-A140-B4A7-76826F73559B}"/>
              </a:ext>
            </a:extLst>
          </p:cNvPr>
          <p:cNvSpPr txBox="1"/>
          <p:nvPr/>
        </p:nvSpPr>
        <p:spPr>
          <a:xfrm>
            <a:off x="254332" y="95003"/>
            <a:ext cx="67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C0B08D-6B75-014A-B411-3933CD25D33C}"/>
              </a:ext>
            </a:extLst>
          </p:cNvPr>
          <p:cNvSpPr txBox="1"/>
          <p:nvPr/>
        </p:nvSpPr>
        <p:spPr>
          <a:xfrm>
            <a:off x="2662056" y="95003"/>
            <a:ext cx="6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EC3942-B481-A445-89BF-46238E344803}"/>
              </a:ext>
            </a:extLst>
          </p:cNvPr>
          <p:cNvSpPr txBox="1"/>
          <p:nvPr/>
        </p:nvSpPr>
        <p:spPr>
          <a:xfrm>
            <a:off x="486888" y="795647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855EB-DE25-DA4C-959A-FA4F1853052F}"/>
              </a:ext>
            </a:extLst>
          </p:cNvPr>
          <p:cNvSpPr txBox="1"/>
          <p:nvPr/>
        </p:nvSpPr>
        <p:spPr>
          <a:xfrm>
            <a:off x="2107381" y="795647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13F8C-53CB-CA4F-AD9E-D470E8518BA0}"/>
              </a:ext>
            </a:extLst>
          </p:cNvPr>
          <p:cNvSpPr txBox="1"/>
          <p:nvPr/>
        </p:nvSpPr>
        <p:spPr>
          <a:xfrm>
            <a:off x="586840" y="4797631"/>
            <a:ext cx="229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YouTube Video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E8383-B238-404D-8606-BD857AB0BC3D}"/>
              </a:ext>
            </a:extLst>
          </p:cNvPr>
          <p:cNvSpPr txBox="1"/>
          <p:nvPr/>
        </p:nvSpPr>
        <p:spPr>
          <a:xfrm>
            <a:off x="3906982" y="95003"/>
            <a:ext cx="7837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BD0C3-B078-3340-B461-05916A8BDEB2}"/>
              </a:ext>
            </a:extLst>
          </p:cNvPr>
          <p:cNvSpPr txBox="1"/>
          <p:nvPr/>
        </p:nvSpPr>
        <p:spPr>
          <a:xfrm>
            <a:off x="4327574" y="119951"/>
            <a:ext cx="67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DA0BC8-9358-4541-898D-59369F008E84}"/>
              </a:ext>
            </a:extLst>
          </p:cNvPr>
          <p:cNvSpPr txBox="1"/>
          <p:nvPr/>
        </p:nvSpPr>
        <p:spPr>
          <a:xfrm>
            <a:off x="10877801" y="100341"/>
            <a:ext cx="6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3310EA-630B-8347-83A2-94B6ADF36062}"/>
              </a:ext>
            </a:extLst>
          </p:cNvPr>
          <p:cNvSpPr txBox="1"/>
          <p:nvPr/>
        </p:nvSpPr>
        <p:spPr>
          <a:xfrm>
            <a:off x="3997540" y="653143"/>
            <a:ext cx="1425038" cy="143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9A916-4FBD-DC4E-9F0D-3D0D427718BE}"/>
              </a:ext>
            </a:extLst>
          </p:cNvPr>
          <p:cNvSpPr txBox="1"/>
          <p:nvPr/>
        </p:nvSpPr>
        <p:spPr>
          <a:xfrm>
            <a:off x="6017340" y="653143"/>
            <a:ext cx="1425038" cy="143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5B6370-84AC-6842-88D6-534EFFDA40D2}"/>
              </a:ext>
            </a:extLst>
          </p:cNvPr>
          <p:cNvSpPr txBox="1"/>
          <p:nvPr/>
        </p:nvSpPr>
        <p:spPr>
          <a:xfrm>
            <a:off x="8040593" y="653143"/>
            <a:ext cx="1425038" cy="143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0D4D3D-1058-374E-A7CB-BE4E972FE3AB}"/>
              </a:ext>
            </a:extLst>
          </p:cNvPr>
          <p:cNvSpPr txBox="1"/>
          <p:nvPr/>
        </p:nvSpPr>
        <p:spPr>
          <a:xfrm>
            <a:off x="10062857" y="653143"/>
            <a:ext cx="1425038" cy="143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C824D-1050-1E4C-804F-B86AC1E9AFB0}"/>
              </a:ext>
            </a:extLst>
          </p:cNvPr>
          <p:cNvSpPr txBox="1"/>
          <p:nvPr/>
        </p:nvSpPr>
        <p:spPr>
          <a:xfrm>
            <a:off x="4193971" y="795647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6017FD-6A9A-6446-8057-35B6DB46C0FB}"/>
              </a:ext>
            </a:extLst>
          </p:cNvPr>
          <p:cNvSpPr txBox="1"/>
          <p:nvPr/>
        </p:nvSpPr>
        <p:spPr>
          <a:xfrm>
            <a:off x="6260285" y="807522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4B98CA-2F59-DC46-B801-3578C64D5A6F}"/>
              </a:ext>
            </a:extLst>
          </p:cNvPr>
          <p:cNvSpPr txBox="1"/>
          <p:nvPr/>
        </p:nvSpPr>
        <p:spPr>
          <a:xfrm>
            <a:off x="8267951" y="795647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BE9DB8-00EA-9248-B971-EFA69E0412BA}"/>
              </a:ext>
            </a:extLst>
          </p:cNvPr>
          <p:cNvSpPr txBox="1"/>
          <p:nvPr/>
        </p:nvSpPr>
        <p:spPr>
          <a:xfrm>
            <a:off x="10300113" y="795647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77A015-DBC4-7A40-8B23-7D34A4DEDE81}"/>
              </a:ext>
            </a:extLst>
          </p:cNvPr>
          <p:cNvSpPr txBox="1"/>
          <p:nvPr/>
        </p:nvSpPr>
        <p:spPr>
          <a:xfrm>
            <a:off x="3997540" y="2236144"/>
            <a:ext cx="3444838" cy="210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9E4909-09F1-EE4C-93C5-4568F05859AB}"/>
              </a:ext>
            </a:extLst>
          </p:cNvPr>
          <p:cNvSpPr txBox="1"/>
          <p:nvPr/>
        </p:nvSpPr>
        <p:spPr>
          <a:xfrm>
            <a:off x="8034643" y="2229592"/>
            <a:ext cx="3444838" cy="210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D18EAE-2974-7246-B796-E3E35916F54D}"/>
              </a:ext>
            </a:extLst>
          </p:cNvPr>
          <p:cNvSpPr txBox="1"/>
          <p:nvPr/>
        </p:nvSpPr>
        <p:spPr>
          <a:xfrm>
            <a:off x="4632121" y="2694809"/>
            <a:ext cx="23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some text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A2A0A-80FB-F74F-892C-37AC0A718555}"/>
              </a:ext>
            </a:extLst>
          </p:cNvPr>
          <p:cNvSpPr txBox="1"/>
          <p:nvPr/>
        </p:nvSpPr>
        <p:spPr>
          <a:xfrm>
            <a:off x="8737524" y="2687983"/>
            <a:ext cx="23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some text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5D7C88-6282-1044-ABAD-651CBF1A1376}"/>
              </a:ext>
            </a:extLst>
          </p:cNvPr>
          <p:cNvSpPr txBox="1"/>
          <p:nvPr/>
        </p:nvSpPr>
        <p:spPr>
          <a:xfrm>
            <a:off x="4036874" y="4521662"/>
            <a:ext cx="7577929" cy="1014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6E58E1-4B7C-C94F-9E92-1DB6B2EA8FA1}"/>
              </a:ext>
            </a:extLst>
          </p:cNvPr>
          <p:cNvSpPr txBox="1"/>
          <p:nvPr/>
        </p:nvSpPr>
        <p:spPr>
          <a:xfrm>
            <a:off x="6678386" y="4766610"/>
            <a:ext cx="229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YouTube Video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782A0-08D3-CE48-BD84-3330FA6674A6}"/>
              </a:ext>
            </a:extLst>
          </p:cNvPr>
          <p:cNvSpPr txBox="1"/>
          <p:nvPr/>
        </p:nvSpPr>
        <p:spPr>
          <a:xfrm>
            <a:off x="3585360" y="5938261"/>
            <a:ext cx="1425037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0A79AB-7D9C-0742-9F42-83B1780F7CFB}"/>
              </a:ext>
            </a:extLst>
          </p:cNvPr>
          <p:cNvSpPr txBox="1"/>
          <p:nvPr/>
        </p:nvSpPr>
        <p:spPr>
          <a:xfrm>
            <a:off x="5320142" y="5938261"/>
            <a:ext cx="1425037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6C25EC-1B38-844F-99ED-65FD775A8270}"/>
              </a:ext>
            </a:extLst>
          </p:cNvPr>
          <p:cNvSpPr txBox="1"/>
          <p:nvPr/>
        </p:nvSpPr>
        <p:spPr>
          <a:xfrm>
            <a:off x="7113318" y="5950730"/>
            <a:ext cx="1425037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84DCE7-FBB4-364A-ADBF-894898352063}"/>
              </a:ext>
            </a:extLst>
          </p:cNvPr>
          <p:cNvSpPr txBox="1"/>
          <p:nvPr/>
        </p:nvSpPr>
        <p:spPr>
          <a:xfrm>
            <a:off x="8918368" y="5936774"/>
            <a:ext cx="1425037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068728-F9D3-0647-A25F-02FBE2BF8261}"/>
              </a:ext>
            </a:extLst>
          </p:cNvPr>
          <p:cNvSpPr txBox="1"/>
          <p:nvPr/>
        </p:nvSpPr>
        <p:spPr>
          <a:xfrm>
            <a:off x="10671958" y="5947761"/>
            <a:ext cx="1425037" cy="9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090858-B3BA-5146-B1DF-4288F275A5C7}"/>
              </a:ext>
            </a:extLst>
          </p:cNvPr>
          <p:cNvSpPr txBox="1"/>
          <p:nvPr/>
        </p:nvSpPr>
        <p:spPr>
          <a:xfrm>
            <a:off x="3754587" y="6173971"/>
            <a:ext cx="97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Alaska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4AA1FE-4D01-A348-A29D-16980B055304}"/>
              </a:ext>
            </a:extLst>
          </p:cNvPr>
          <p:cNvSpPr txBox="1"/>
          <p:nvPr/>
        </p:nvSpPr>
        <p:spPr>
          <a:xfrm>
            <a:off x="5489369" y="6183477"/>
            <a:ext cx="11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Oklahoma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2D99F0-DA8E-7342-B6AA-CDCF0EE39F8B}"/>
              </a:ext>
            </a:extLst>
          </p:cNvPr>
          <p:cNvSpPr txBox="1"/>
          <p:nvPr/>
        </p:nvSpPr>
        <p:spPr>
          <a:xfrm>
            <a:off x="7105399" y="6198919"/>
            <a:ext cx="142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Pennsylvania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33DF35-21A3-C348-8C58-0D233E4CBD3D}"/>
              </a:ext>
            </a:extLst>
          </p:cNvPr>
          <p:cNvSpPr txBox="1"/>
          <p:nvPr/>
        </p:nvSpPr>
        <p:spPr>
          <a:xfrm>
            <a:off x="9031541" y="6183477"/>
            <a:ext cx="11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Maryland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E8B011-AB28-494A-95A0-075233FD77B4}"/>
              </a:ext>
            </a:extLst>
          </p:cNvPr>
          <p:cNvSpPr txBox="1"/>
          <p:nvPr/>
        </p:nvSpPr>
        <p:spPr>
          <a:xfrm>
            <a:off x="10849092" y="6171134"/>
            <a:ext cx="11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137714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F3ACE-7FDF-C946-979E-FB4572E6231F}"/>
              </a:ext>
            </a:extLst>
          </p:cNvPr>
          <p:cNvSpPr txBox="1"/>
          <p:nvPr/>
        </p:nvSpPr>
        <p:spPr>
          <a:xfrm>
            <a:off x="570016" y="282038"/>
            <a:ext cx="5525984" cy="6293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993C0-677F-2040-86C4-890CF10551FC}"/>
              </a:ext>
            </a:extLst>
          </p:cNvPr>
          <p:cNvSpPr txBox="1"/>
          <p:nvPr/>
        </p:nvSpPr>
        <p:spPr>
          <a:xfrm>
            <a:off x="653144" y="439387"/>
            <a:ext cx="5332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Phoenix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9DC76-B167-2A41-9521-484C74E46013}"/>
              </a:ext>
            </a:extLst>
          </p:cNvPr>
          <p:cNvSpPr txBox="1"/>
          <p:nvPr/>
        </p:nvSpPr>
        <p:spPr>
          <a:xfrm>
            <a:off x="653144" y="439387"/>
            <a:ext cx="67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E3642-44FE-8E4F-B7A7-D2F86657C5E7}"/>
              </a:ext>
            </a:extLst>
          </p:cNvPr>
          <p:cNvSpPr txBox="1"/>
          <p:nvPr/>
        </p:nvSpPr>
        <p:spPr>
          <a:xfrm>
            <a:off x="5383484" y="439387"/>
            <a:ext cx="6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A5341-51A1-944E-9E3B-2F659A699125}"/>
              </a:ext>
            </a:extLst>
          </p:cNvPr>
          <p:cNvSpPr txBox="1"/>
          <p:nvPr/>
        </p:nvSpPr>
        <p:spPr>
          <a:xfrm>
            <a:off x="653144" y="966068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27AEF-C06B-ED47-835A-BB93D6960F97}"/>
              </a:ext>
            </a:extLst>
          </p:cNvPr>
          <p:cNvSpPr txBox="1"/>
          <p:nvPr/>
        </p:nvSpPr>
        <p:spPr>
          <a:xfrm>
            <a:off x="653144" y="1942814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6F88F-37A7-3642-84E6-CC5C330DA1E0}"/>
              </a:ext>
            </a:extLst>
          </p:cNvPr>
          <p:cNvSpPr txBox="1"/>
          <p:nvPr/>
        </p:nvSpPr>
        <p:spPr>
          <a:xfrm>
            <a:off x="653144" y="2919560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A4864-5F19-174D-A572-069B8E4E1DDC}"/>
              </a:ext>
            </a:extLst>
          </p:cNvPr>
          <p:cNvSpPr txBox="1"/>
          <p:nvPr/>
        </p:nvSpPr>
        <p:spPr>
          <a:xfrm>
            <a:off x="653144" y="3896306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852F9-C580-7843-BE63-D0187422B4FF}"/>
              </a:ext>
            </a:extLst>
          </p:cNvPr>
          <p:cNvSpPr txBox="1"/>
          <p:nvPr/>
        </p:nvSpPr>
        <p:spPr>
          <a:xfrm>
            <a:off x="1906978" y="979141"/>
            <a:ext cx="3971307" cy="2345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F495A-555E-C04F-BAF3-B0276D5AD947}"/>
              </a:ext>
            </a:extLst>
          </p:cNvPr>
          <p:cNvSpPr txBox="1"/>
          <p:nvPr/>
        </p:nvSpPr>
        <p:spPr>
          <a:xfrm>
            <a:off x="2741220" y="3721430"/>
            <a:ext cx="1795153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C7ACF-F8BC-1F44-B5B3-2A7010B37C24}"/>
              </a:ext>
            </a:extLst>
          </p:cNvPr>
          <p:cNvSpPr txBox="1"/>
          <p:nvPr/>
        </p:nvSpPr>
        <p:spPr>
          <a:xfrm>
            <a:off x="570016" y="5756564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A2588-EA04-1345-AF96-8F17FA5E785D}"/>
              </a:ext>
            </a:extLst>
          </p:cNvPr>
          <p:cNvSpPr txBox="1"/>
          <p:nvPr/>
        </p:nvSpPr>
        <p:spPr>
          <a:xfrm>
            <a:off x="1692484" y="5756559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4531E-50FA-324A-BEFF-875E480BA620}"/>
              </a:ext>
            </a:extLst>
          </p:cNvPr>
          <p:cNvSpPr txBox="1"/>
          <p:nvPr/>
        </p:nvSpPr>
        <p:spPr>
          <a:xfrm>
            <a:off x="2814942" y="5756559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F6AA7-D30E-094D-8C18-B4839DE694E7}"/>
              </a:ext>
            </a:extLst>
          </p:cNvPr>
          <p:cNvSpPr txBox="1"/>
          <p:nvPr/>
        </p:nvSpPr>
        <p:spPr>
          <a:xfrm>
            <a:off x="3892631" y="5756560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E2C00-5842-3141-9043-11DE531E84BE}"/>
              </a:ext>
            </a:extLst>
          </p:cNvPr>
          <p:cNvSpPr txBox="1"/>
          <p:nvPr/>
        </p:nvSpPr>
        <p:spPr>
          <a:xfrm>
            <a:off x="5004462" y="5756560"/>
            <a:ext cx="980702" cy="819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2FD9F-0A20-144F-AF2A-116B508CF855}"/>
              </a:ext>
            </a:extLst>
          </p:cNvPr>
          <p:cNvSpPr txBox="1"/>
          <p:nvPr/>
        </p:nvSpPr>
        <p:spPr>
          <a:xfrm>
            <a:off x="2814942" y="1839785"/>
            <a:ext cx="23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some text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6846-0BB3-384C-B7FF-AC0A217B2DC8}"/>
              </a:ext>
            </a:extLst>
          </p:cNvPr>
          <p:cNvSpPr txBox="1"/>
          <p:nvPr/>
        </p:nvSpPr>
        <p:spPr>
          <a:xfrm>
            <a:off x="653144" y="1191100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17CE8-5D2D-CB49-94CC-CDEEF0AAC9AF}"/>
              </a:ext>
            </a:extLst>
          </p:cNvPr>
          <p:cNvSpPr txBox="1"/>
          <p:nvPr/>
        </p:nvSpPr>
        <p:spPr>
          <a:xfrm>
            <a:off x="605880" y="2167846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EC486-A2B3-0546-BBD6-75C143C06F1E}"/>
              </a:ext>
            </a:extLst>
          </p:cNvPr>
          <p:cNvSpPr txBox="1"/>
          <p:nvPr/>
        </p:nvSpPr>
        <p:spPr>
          <a:xfrm>
            <a:off x="618753" y="3144592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3E5611-8305-634F-8B77-EF9F4384AA88}"/>
              </a:ext>
            </a:extLst>
          </p:cNvPr>
          <p:cNvSpPr txBox="1"/>
          <p:nvPr/>
        </p:nvSpPr>
        <p:spPr>
          <a:xfrm>
            <a:off x="605879" y="4100544"/>
            <a:ext cx="93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BA8BA-206B-674A-AD8A-3D40ECF92662}"/>
              </a:ext>
            </a:extLst>
          </p:cNvPr>
          <p:cNvSpPr txBox="1"/>
          <p:nvPr/>
        </p:nvSpPr>
        <p:spPr>
          <a:xfrm>
            <a:off x="2491344" y="3936672"/>
            <a:ext cx="229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YouTube Video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A5744-40B6-2749-9734-FE6F509685D4}"/>
              </a:ext>
            </a:extLst>
          </p:cNvPr>
          <p:cNvSpPr txBox="1"/>
          <p:nvPr/>
        </p:nvSpPr>
        <p:spPr>
          <a:xfrm>
            <a:off x="774371" y="6050477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4FD6B3-EFAA-BD49-B6A9-702188412931}"/>
              </a:ext>
            </a:extLst>
          </p:cNvPr>
          <p:cNvSpPr txBox="1"/>
          <p:nvPr/>
        </p:nvSpPr>
        <p:spPr>
          <a:xfrm>
            <a:off x="1863688" y="6050477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5A7059-F5AC-5D4A-9544-A693BCAFDDFD}"/>
              </a:ext>
            </a:extLst>
          </p:cNvPr>
          <p:cNvSpPr txBox="1"/>
          <p:nvPr/>
        </p:nvSpPr>
        <p:spPr>
          <a:xfrm>
            <a:off x="3003222" y="6050477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8590A4-259B-F641-A6BB-DC50910EFAC0}"/>
              </a:ext>
            </a:extLst>
          </p:cNvPr>
          <p:cNvSpPr txBox="1"/>
          <p:nvPr/>
        </p:nvSpPr>
        <p:spPr>
          <a:xfrm>
            <a:off x="4096986" y="6050477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E6113-F894-5242-A4BF-0E3A3EC978C1}"/>
              </a:ext>
            </a:extLst>
          </p:cNvPr>
          <p:cNvSpPr txBox="1"/>
          <p:nvPr/>
        </p:nvSpPr>
        <p:spPr>
          <a:xfrm>
            <a:off x="5158599" y="6050477"/>
            <a:ext cx="571991" cy="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</a:t>
            </a:r>
          </a:p>
        </p:txBody>
      </p:sp>
    </p:spTree>
    <p:extLst>
      <p:ext uri="{BB962C8B-B14F-4D97-AF65-F5344CB8AC3E}">
        <p14:creationId xmlns:p14="http://schemas.microsoft.com/office/powerpoint/2010/main" val="19545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59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Callejas Juarez</dc:creator>
  <cp:lastModifiedBy>Noe Callejas Juarez</cp:lastModifiedBy>
  <cp:revision>2</cp:revision>
  <dcterms:created xsi:type="dcterms:W3CDTF">2023-06-12T17:23:29Z</dcterms:created>
  <dcterms:modified xsi:type="dcterms:W3CDTF">2023-06-14T16:18:14Z</dcterms:modified>
</cp:coreProperties>
</file>