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0C83-7DC1-0CD5-9CC1-7C7966E09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97BDC-86DE-EAAA-3950-53A1420C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9706-3400-19C2-21CD-97037C36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E526-7C92-F025-E071-838CCA91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8864-9BC6-8C37-C93D-28B3DB5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16A8-9008-16E9-3D3F-D2DF125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7446-88F9-4404-A6DF-6C45804F2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71B7-811A-49A0-3078-1C87DB5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983F-977D-68C0-A3DC-8632DC72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23F0-21C5-D48A-99DD-84D31511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2B3DA-E04A-BAE7-936D-E196698B9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4973-3815-A7D2-49DD-5D428EAE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5409-92DD-6261-7D55-AB0CBE1C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79E6-EE27-ABB3-D897-F5845F6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8C95-35D1-6FE6-C07F-94DD4A6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4B12-D162-EB59-09A6-98947547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2C6D-9C1F-3B37-6EF7-52B8FBE0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9E18-B49E-0835-C83D-C9903F0E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0452-BFD7-09FF-8574-0F26BCB8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6040-D860-C36F-9467-E0B3BAEC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1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3B34-EB95-C139-9398-2746EA26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36A1-32B5-C02B-80F6-0D3A4E8A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94B5-7228-4D46-3166-DC122329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50539-C013-912F-FA4D-619EB7EE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2FB8-47D3-461D-5FB6-0A619970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3A4F-AC21-5EEF-9691-B47B6196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4CB2-5C64-6108-A58F-FF7BB4240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30BE-B18B-5966-9ED5-6473991B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43110-CAE6-6367-E43F-4CC4817E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4653-CEA5-357D-C426-80188E6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61A9-240E-94C3-FF8F-C4BD2FC0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A136-0397-F655-7517-1BCCA391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4B43-1930-E6FB-BBC0-DB551E7F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3607-1923-FED0-384B-6C44E484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85973-B1A9-8230-9B21-2AF372039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2F681-725C-8998-6255-59D6C60C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F9B01-6489-EB8C-236C-6ADD6E66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9330C-8B74-7B56-0154-D99F7444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2CD31-2FA9-F645-E5BE-26D5B6C1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8732-22F5-E173-D398-8361DA85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55569-4A9A-72C1-6EEF-A25EA9C3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F9378-A790-0BD4-7E3C-7E6955BA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BB122-C09A-7FCA-CA03-30854358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41467-9859-0CD2-08B9-26AFADF7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0EB59-D556-61A2-A9E4-F11FE971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989B-B8CD-0928-FCDB-4BEF0D2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D0E8-6C68-0B32-B086-53AC5EB2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76E8-4113-B8D4-88AA-8B03AE50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382BF-7CC4-1ED5-1F3A-AB41D8FA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B8741-F637-81D9-B80F-285B3A4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CA170-2D70-0BD3-FBB2-296D7405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47615-86B3-49B1-1E8E-E3E35E2B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77D6-2B8F-B609-5A98-5B5FB3B2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F0AD-2A66-54C7-AD39-81D1D2418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435B1-D893-AFF5-D543-3B7C103C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C607D-EAD1-551F-6DA1-FDE3203D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400FD-B69A-F140-0D53-F93AFF14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4E0E6-FA29-9766-2109-0EF69945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56EC7-C60C-9C27-3E8D-E6CBD828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286D-FAA9-9A97-4D20-9E61A7B0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478F-EA69-94A9-CF9C-FCAF382F7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9285-65F3-A14A-B16C-50003630C4D4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9382-4C19-5224-AD18-606E2DD9C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B9B5-7782-64B6-C404-73CC07C85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EF62-BE67-4645-A748-7239E5DCE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sti.gov/servlets/purl/169690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potpy.readthedocs.io/en/la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DCA3-BF92-27C4-CB29-928FC582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Dakota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4AC-D428-4123-86D7-DDE1B969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dakota.sandia.gov</a:t>
            </a:r>
            <a:r>
              <a:rPr lang="en-US" dirty="0"/>
              <a:t>/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Dakota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widely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hydrological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calibration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hydrological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calibration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hlinkClick r:id="rId2"/>
              </a:rPr>
              <a:t>https://www.osti.gov/servlets/purl/1696903</a:t>
            </a:r>
            <a:r>
              <a:rPr lang="en-US" altLang="zh-CN" dirty="0"/>
              <a:t>).</a:t>
            </a:r>
            <a:r>
              <a:rPr lang="zh-CN" altLang="en-US" dirty="0"/>
              <a:t>  </a:t>
            </a:r>
            <a:r>
              <a:rPr lang="en-US" altLang="zh-CN" dirty="0"/>
              <a:t>Section</a:t>
            </a:r>
            <a:r>
              <a:rPr lang="zh-CN" altLang="en-US" dirty="0"/>
              <a:t> </a:t>
            </a:r>
            <a:r>
              <a:rPr lang="en-US" altLang="zh-CN" dirty="0"/>
              <a:t>6.2 Optimizing with Dakota: Choosing a Method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Manual.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14C12-5A3E-9ABF-E181-37DA79E0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3963410"/>
            <a:ext cx="3565358" cy="2729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471B0D-F352-0BD9-E85C-1A024CCD6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730" y="4467379"/>
            <a:ext cx="6687657" cy="860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787E2-1305-310C-7DD3-E1701456A8F8}"/>
              </a:ext>
            </a:extLst>
          </p:cNvPr>
          <p:cNvSpPr txBox="1"/>
          <p:nvPr/>
        </p:nvSpPr>
        <p:spPr>
          <a:xfrm>
            <a:off x="4692316" y="6123543"/>
            <a:ext cx="208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1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B226-EF87-ED94-F162-C360D31D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Spotpy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34FF-36BB-0DA0-B903-0A872152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https://spotpy.readthedocs.io/en/latest/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Algorithm Guide">
            <a:extLst>
              <a:ext uri="{FF2B5EF4-FFF2-40B4-BE49-F238E27FC236}">
                <a16:creationId xmlns:a16="http://schemas.microsoft.com/office/drawing/2014/main" id="{C1AF62AC-6931-410C-5B47-8680A02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9" y="2734744"/>
            <a:ext cx="7683335" cy="253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D8A4A8-595C-C2B7-AA9D-84AA0805C7F4}"/>
              </a:ext>
            </a:extLst>
          </p:cNvPr>
          <p:cNvSpPr txBox="1"/>
          <p:nvPr/>
        </p:nvSpPr>
        <p:spPr>
          <a:xfrm>
            <a:off x="838200" y="5569545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have more than one series of observations, or simulation or </a:t>
            </a:r>
            <a:r>
              <a:rPr lang="en-US" dirty="0" err="1"/>
              <a:t>objectivefunction</a:t>
            </a:r>
            <a:r>
              <a:rPr lang="en-US" dirty="0"/>
              <a:t>: You can include them into your analysis, if you use 'MC', 'LHS' or 'FAST'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F0895-AB53-6E41-EA54-3377CF3C5D87}"/>
              </a:ext>
            </a:extLst>
          </p:cNvPr>
          <p:cNvSpPr txBox="1"/>
          <p:nvPr/>
        </p:nvSpPr>
        <p:spPr>
          <a:xfrm>
            <a:off x="9347482" y="5807631"/>
            <a:ext cx="208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19B8-3BF1-E798-1880-574F3B52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Ostrich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9072-F140-E190-AFDF-F28A3641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usbr.github.io</a:t>
            </a:r>
            <a:r>
              <a:rPr lang="en-US" dirty="0"/>
              <a:t>/ostrich/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B3E8E-2597-BC71-E594-7326CDFB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64877"/>
            <a:ext cx="9338953" cy="132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Dakota</vt:lpstr>
      <vt:lpstr>Spotpy</vt:lpstr>
      <vt:lpstr>Ostrich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Tang</dc:creator>
  <cp:lastModifiedBy>Guoqiang Tang</cp:lastModifiedBy>
  <cp:revision>26</cp:revision>
  <dcterms:created xsi:type="dcterms:W3CDTF">2023-01-25T17:40:17Z</dcterms:created>
  <dcterms:modified xsi:type="dcterms:W3CDTF">2023-01-25T17:59:35Z</dcterms:modified>
</cp:coreProperties>
</file>