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5282D-8873-2099-84BE-06CBE939E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C4256-2E6B-95D5-59FE-EB98433995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79B1A-59E8-BB0E-0603-A42BA4E1E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3952F-4E69-4D42-9429-2F12B8FFF686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74102-4D2D-3EFA-DF13-BB60BD914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F1010-D719-653C-C362-B9423DC19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BD5A-186C-874B-92A3-4C878FA3F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91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07321-FED5-9AAD-E8EF-3F7BCB5F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740B0-F794-AFB9-BDC5-1A878F697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A21E3-2734-A345-1D1B-E7E202F42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3952F-4E69-4D42-9429-2F12B8FFF686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26A7B-E999-7EF3-0F3C-1667F0D3D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75F26-5B61-B5F0-3C9F-04607B4B4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BD5A-186C-874B-92A3-4C878FA3F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34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02C829-94A8-334C-D3BE-D851B13A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56DFC5-FA62-86EA-5E93-199B9B5FA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0191F-6109-78B5-BFA8-0EA223CD0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3952F-4E69-4D42-9429-2F12B8FFF686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93DC7-8B74-B1D2-A498-3527B555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6ECB4-80E3-4B15-D680-4097BD3A0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BD5A-186C-874B-92A3-4C878FA3F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3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C4275-598E-1BF7-EBBA-360C9E5E0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24BC2-39AB-AED6-225D-27F583C47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AB02B-D96E-9A3A-F351-E02F29AE3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3952F-4E69-4D42-9429-2F12B8FFF686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0486C-9225-7978-C56F-D92490551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15322-DD32-00B2-D8E9-5E977AD9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BD5A-186C-874B-92A3-4C878FA3F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1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8749-9ED3-EA31-E3B1-5EDD0CD15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8639D-1D0E-77A8-FF86-3952C4E40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1490B-4A92-F64B-8E28-C002D424C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3952F-4E69-4D42-9429-2F12B8FFF686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DB3DB-D699-1594-5A9A-B9F949B98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1D54-B323-F2D0-134F-FEB6BE509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BD5A-186C-874B-92A3-4C878FA3F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34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51BC3-D222-84F5-847A-9D1AEE2E6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4B094-ADE7-3E84-AB5F-6D2F084225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EA21FE-238C-1426-CA7E-26383DDF7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281D6-D9F5-FF4C-4700-683BB4D7D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3952F-4E69-4D42-9429-2F12B8FFF686}" type="datetimeFigureOut">
              <a:rPr lang="en-US" smtClean="0"/>
              <a:t>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42EE9-07F9-4E73-D258-BD9CB7706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8A60F-5C79-C228-AA31-A7FB6F432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BD5A-186C-874B-92A3-4C878FA3F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25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84FB1-B1DE-F98D-099F-132D1E8C4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308BB-491A-B45E-DE31-411279002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8525B3-917B-66C5-0742-1FBA5836E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F6A922-D81B-9D9E-C43E-8C58ED5E8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5103F9-1660-E9F9-F055-28620F2626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95B226-67DA-C310-0931-43C804355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3952F-4E69-4D42-9429-2F12B8FFF686}" type="datetimeFigureOut">
              <a:rPr lang="en-US" smtClean="0"/>
              <a:t>1/9/23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CB2B5A-21F4-467D-E18C-858E99D54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F77914-DD84-5E77-1623-AD1AA6867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BD5A-186C-874B-92A3-4C878FA3F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4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99C42-A458-CE51-1E52-72FF59075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A33F4-3840-9708-3649-8AB523D84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3952F-4E69-4D42-9429-2F12B8FFF686}" type="datetimeFigureOut">
              <a:rPr lang="en-US" smtClean="0"/>
              <a:t>1/9/23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20BD87-F829-08F9-B359-9C3AAC515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80FE4-64BC-2B68-3D56-F472711D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BD5A-186C-874B-92A3-4C878FA3F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90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86F7CF-16E3-3A43-E2D3-1419457F3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3952F-4E69-4D42-9429-2F12B8FFF686}" type="datetimeFigureOut">
              <a:rPr lang="en-US" smtClean="0"/>
              <a:t>1/9/23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CD9681-D23D-D78D-658C-0C5076FD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F32E3-8565-DA2D-D3FF-F8AFB6B41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BD5A-186C-874B-92A3-4C878FA3F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94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DD6AF-2F2F-EC3B-C61D-9C88829EC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C480C-5275-29CE-35D5-ECB5901FE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D9F0A0-D751-AD6F-0AFE-F8A518F60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8DE9C-C1E1-24AB-F8E5-ECC6F844B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3952F-4E69-4D42-9429-2F12B8FFF686}" type="datetimeFigureOut">
              <a:rPr lang="en-US" smtClean="0"/>
              <a:t>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8CA50-3C63-0392-D3F1-695DE7899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6950C-C06D-32E6-C439-BCAC1A44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BD5A-186C-874B-92A3-4C878FA3F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63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B8F99-F0B6-36AB-5175-5FF0C0C1E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5B97EB-09E8-2CA1-C8DD-8EAAD9A76A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942682-621C-BDD3-CEF0-2EBA1D574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4A228-318E-7D69-21AF-AC5749E4B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3952F-4E69-4D42-9429-2F12B8FFF686}" type="datetimeFigureOut">
              <a:rPr lang="en-US" smtClean="0"/>
              <a:t>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AAE13-D84D-84DB-B907-83CE417D7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D195D-047C-4F57-9522-D6C448A7E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BD5A-186C-874B-92A3-4C878FA3F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45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9A3B1-2BC4-07E0-B97D-867672EFC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1E481-71B6-5902-1F14-CC2E9B1CF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879CF-BCD5-744C-06D7-40AF9A7A31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3952F-4E69-4D42-9429-2F12B8FFF686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66B2F-6CAC-8764-41A1-8796692C7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5A02D-82DC-BE8A-1540-7F244780E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8BD5A-186C-874B-92A3-4C878FA3F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38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955423-EF93-5ED1-BCAA-2AFE33A3C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54" y="2803546"/>
            <a:ext cx="4951433" cy="2372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7B7AB5-A27D-9BCE-CA34-DEFDF21D30C4}"/>
              </a:ext>
            </a:extLst>
          </p:cNvPr>
          <p:cNvSpPr txBox="1"/>
          <p:nvPr/>
        </p:nvSpPr>
        <p:spPr>
          <a:xfrm>
            <a:off x="667606" y="216675"/>
            <a:ext cx="1068356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 </a:t>
            </a:r>
            <a:r>
              <a:rPr lang="en-US" dirty="0" err="1"/>
              <a:t>infile</a:t>
            </a:r>
            <a:r>
              <a:rPr lang="en-US" dirty="0"/>
              <a:t> for the smaller basin: /glade/p/</a:t>
            </a:r>
            <a:r>
              <a:rPr lang="en-US" dirty="0" err="1"/>
              <a:t>ral</a:t>
            </a:r>
            <a:r>
              <a:rPr lang="en-US" dirty="0"/>
              <a:t>/hap/</a:t>
            </a:r>
            <a:r>
              <a:rPr lang="en-US" dirty="0" err="1"/>
              <a:t>common_data</a:t>
            </a:r>
            <a:r>
              <a:rPr lang="en-US" dirty="0"/>
              <a:t>/camels/</a:t>
            </a:r>
            <a:r>
              <a:rPr lang="en-US" dirty="0" err="1"/>
              <a:t>obs_flow_met</a:t>
            </a:r>
            <a:r>
              <a:rPr lang="en-US" dirty="0"/>
              <a:t>/basin_dataset_public_v1p2/</a:t>
            </a:r>
            <a:r>
              <a:rPr lang="en-US" dirty="0" err="1"/>
              <a:t>usgs_streamflow</a:t>
            </a:r>
            <a:r>
              <a:rPr lang="en-US" dirty="0"/>
              <a:t>/all/06450500_streamflow_qc.txt </a:t>
            </a:r>
          </a:p>
          <a:p>
            <a:endParaRPr lang="en-US" dirty="0"/>
          </a:p>
          <a:p>
            <a:r>
              <a:rPr lang="en-US" dirty="0"/>
              <a:t>Q </a:t>
            </a:r>
            <a:r>
              <a:rPr lang="en-US" dirty="0" err="1"/>
              <a:t>infile</a:t>
            </a:r>
            <a:r>
              <a:rPr lang="en-US" dirty="0"/>
              <a:t> for the larger basin: /glade/p/</a:t>
            </a:r>
            <a:r>
              <a:rPr lang="en-US" dirty="0" err="1"/>
              <a:t>ral</a:t>
            </a:r>
            <a:r>
              <a:rPr lang="en-US" dirty="0"/>
              <a:t>/hap/</a:t>
            </a:r>
            <a:r>
              <a:rPr lang="en-US" dirty="0" err="1"/>
              <a:t>common_data</a:t>
            </a:r>
            <a:r>
              <a:rPr lang="en-US" dirty="0"/>
              <a:t>/camels/</a:t>
            </a:r>
            <a:r>
              <a:rPr lang="en-US" dirty="0" err="1"/>
              <a:t>obs_flow_met</a:t>
            </a:r>
            <a:r>
              <a:rPr lang="en-US" dirty="0"/>
              <a:t>/basin_dataset_public_v1p2/</a:t>
            </a:r>
            <a:r>
              <a:rPr lang="en-US" dirty="0" err="1"/>
              <a:t>usgs_streamflow</a:t>
            </a:r>
            <a:r>
              <a:rPr lang="en-US" dirty="0"/>
              <a:t>/all/06452000_streamflow_qc.txt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5E7F34-CD10-EA97-E32B-04F73C83C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388" y="2248000"/>
            <a:ext cx="4707757" cy="32237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AECF15-7B57-660C-7DE2-DC1A1C128F4A}"/>
              </a:ext>
            </a:extLst>
          </p:cNvPr>
          <p:cNvSpPr txBox="1"/>
          <p:nvPr/>
        </p:nvSpPr>
        <p:spPr>
          <a:xfrm>
            <a:off x="667606" y="5630530"/>
            <a:ext cx="11091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possible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that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smaller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basins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may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have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larger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streamflow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than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larger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basins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(e.g.,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very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strong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ET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rest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part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of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larger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basin).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But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how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split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streamflow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seems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not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very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clear.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Should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we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allow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negative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streamflow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force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negative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values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be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zero?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Or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should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we use better streamflow splitting methods?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424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161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 2013 - 2022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Guoqiang Tang</dc:creator>
  <cp:lastModifiedBy>Guoqiang Tang</cp:lastModifiedBy>
  <cp:revision>10</cp:revision>
  <dcterms:created xsi:type="dcterms:W3CDTF">2023-01-10T03:45:29Z</dcterms:created>
  <dcterms:modified xsi:type="dcterms:W3CDTF">2023-01-10T03:56:52Z</dcterms:modified>
</cp:coreProperties>
</file>